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91" r:id="rId1"/>
  </p:sldMasterIdLst>
  <p:notesMasterIdLst>
    <p:notesMasterId r:id="rId18"/>
  </p:notesMasterIdLst>
  <p:sldIdLst>
    <p:sldId id="260" r:id="rId2"/>
    <p:sldId id="261" r:id="rId3"/>
    <p:sldId id="328" r:id="rId4"/>
    <p:sldId id="270" r:id="rId5"/>
    <p:sldId id="329" r:id="rId6"/>
    <p:sldId id="327" r:id="rId7"/>
    <p:sldId id="264" r:id="rId8"/>
    <p:sldId id="265" r:id="rId9"/>
    <p:sldId id="266" r:id="rId10"/>
    <p:sldId id="259" r:id="rId11"/>
    <p:sldId id="330" r:id="rId12"/>
    <p:sldId id="268" r:id="rId13"/>
    <p:sldId id="282" r:id="rId14"/>
    <p:sldId id="263" r:id="rId15"/>
    <p:sldId id="326" r:id="rId16"/>
    <p:sldId id="290" r:id="rId17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C5CF918-7C28-40BC-A855-476D22C4D0E4}">
  <a:tblStyle styleId="{DC5CF918-7C28-40BC-A855-476D22C4D0E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90" autoAdjust="0"/>
    <p:restoredTop sz="93883" autoAdjust="0"/>
  </p:normalViewPr>
  <p:slideViewPr>
    <p:cSldViewPr snapToGrid="0">
      <p:cViewPr varScale="1">
        <p:scale>
          <a:sx n="91" d="100"/>
          <a:sy n="91" d="100"/>
        </p:scale>
        <p:origin x="81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ge00a853624_0_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5" name="Google Shape;575;ge00a853624_0_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ge00a853624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7" name="Google Shape;557;ge00a853624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ge00a853624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7" name="Google Shape;557;ge00a853624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336029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1" name="Google Shape;731;ge0c528197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2" name="Google Shape;732;ge0c528197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2" name="Google Shape;1002;ge068f13075_0_6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3" name="Google Shape;1003;ge068f13075_0_6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Google Shape;621;ge068f13075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2" name="Google Shape;622;ge068f13075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" name="Google Shape;921;ge068f13075_0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2" name="Google Shape;922;ge068f13075_0_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158354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2" name="Google Shape;1122;ge00a853624_0_1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3" name="Google Shape;1123;ge00a853624_0_1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ge00a853624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6" name="Google Shape;586;ge00a853624_0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" name="Google Shape;759;ge00a853624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0" name="Google Shape;760;ge00a853624_0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783379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" name="Google Shape;759;ge00a853624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0" name="Google Shape;760;ge00a853624_0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" name="Google Shape;759;ge00a853624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0" name="Google Shape;760;ge00a853624_0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855796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" name="Google Shape;676;ge068f13075_0_7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7" name="Google Shape;677;ge068f13075_0_7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74692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" name="Google Shape;676;ge068f13075_0_7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7" name="Google Shape;677;ge068f13075_0_7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" name="Google Shape;683;ge068f1306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4" name="Google Shape;684;ge068f1306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7" name="Google Shape;697;ge00a853624_0_2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8" name="Google Shape;698;ge00a853624_0_2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title"/>
          </p:nvPr>
        </p:nvSpPr>
        <p:spPr>
          <a:xfrm>
            <a:off x="720000" y="2761188"/>
            <a:ext cx="7704000" cy="84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title" idx="2" hasCustomPrompt="1"/>
          </p:nvPr>
        </p:nvSpPr>
        <p:spPr>
          <a:xfrm>
            <a:off x="2996550" y="1240988"/>
            <a:ext cx="31509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7" name="Google Shape;27;p3"/>
          <p:cNvSpPr txBox="1">
            <a:spLocks noGrp="1"/>
          </p:cNvSpPr>
          <p:nvPr>
            <p:ph type="subTitle" idx="1"/>
          </p:nvPr>
        </p:nvSpPr>
        <p:spPr>
          <a:xfrm>
            <a:off x="1802125" y="3602988"/>
            <a:ext cx="5540100" cy="500700"/>
          </a:xfrm>
          <a:prstGeom prst="rect">
            <a:avLst/>
          </a:prstGeom>
          <a:solidFill>
            <a:schemeClr val="accent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28" name="Google Shape;28;p3"/>
          <p:cNvGrpSpPr/>
          <p:nvPr/>
        </p:nvGrpSpPr>
        <p:grpSpPr>
          <a:xfrm>
            <a:off x="367532" y="613264"/>
            <a:ext cx="6517485" cy="1862286"/>
            <a:chOff x="367532" y="613264"/>
            <a:chExt cx="6517485" cy="1862286"/>
          </a:xfrm>
        </p:grpSpPr>
        <p:sp>
          <p:nvSpPr>
            <p:cNvPr id="29" name="Google Shape;29;p3"/>
            <p:cNvSpPr/>
            <p:nvPr/>
          </p:nvSpPr>
          <p:spPr>
            <a:xfrm rot="10800000" flipH="1">
              <a:off x="3690988" y="848215"/>
              <a:ext cx="1762097" cy="1627335"/>
            </a:xfrm>
            <a:custGeom>
              <a:avLst/>
              <a:gdLst/>
              <a:ahLst/>
              <a:cxnLst/>
              <a:rect l="l" t="t" r="r" b="b"/>
              <a:pathLst>
                <a:path w="22503" h="20782" extrusionOk="0">
                  <a:moveTo>
                    <a:pt x="12708" y="18400"/>
                  </a:moveTo>
                  <a:lnTo>
                    <a:pt x="12708" y="18400"/>
                  </a:lnTo>
                  <a:cubicBezTo>
                    <a:pt x="12215" y="18530"/>
                    <a:pt x="11709" y="18598"/>
                    <a:pt x="11204" y="18598"/>
                  </a:cubicBezTo>
                  <a:cubicBezTo>
                    <a:pt x="11033" y="18598"/>
                    <a:pt x="10862" y="18590"/>
                    <a:pt x="10692" y="18574"/>
                  </a:cubicBezTo>
                  <a:cubicBezTo>
                    <a:pt x="10580" y="18562"/>
                    <a:pt x="10468" y="18549"/>
                    <a:pt x="10368" y="18537"/>
                  </a:cubicBezTo>
                  <a:cubicBezTo>
                    <a:pt x="10380" y="18512"/>
                    <a:pt x="10405" y="18499"/>
                    <a:pt x="10430" y="18475"/>
                  </a:cubicBezTo>
                  <a:cubicBezTo>
                    <a:pt x="10731" y="18509"/>
                    <a:pt x="11032" y="18528"/>
                    <a:pt x="11333" y="18528"/>
                  </a:cubicBezTo>
                  <a:cubicBezTo>
                    <a:pt x="11580" y="18528"/>
                    <a:pt x="11826" y="18515"/>
                    <a:pt x="12073" y="18487"/>
                  </a:cubicBezTo>
                  <a:cubicBezTo>
                    <a:pt x="12285" y="18475"/>
                    <a:pt x="12496" y="18437"/>
                    <a:pt x="12708" y="18400"/>
                  </a:cubicBezTo>
                  <a:close/>
                  <a:moveTo>
                    <a:pt x="11250" y="0"/>
                  </a:moveTo>
                  <a:cubicBezTo>
                    <a:pt x="8027" y="0"/>
                    <a:pt x="4829" y="1364"/>
                    <a:pt x="2826" y="3951"/>
                  </a:cubicBezTo>
                  <a:cubicBezTo>
                    <a:pt x="611" y="6776"/>
                    <a:pt x="1" y="10783"/>
                    <a:pt x="1619" y="14044"/>
                  </a:cubicBezTo>
                  <a:cubicBezTo>
                    <a:pt x="1917" y="14641"/>
                    <a:pt x="2291" y="15201"/>
                    <a:pt x="2714" y="15712"/>
                  </a:cubicBezTo>
                  <a:cubicBezTo>
                    <a:pt x="4295" y="18176"/>
                    <a:pt x="6809" y="20105"/>
                    <a:pt x="9696" y="20640"/>
                  </a:cubicBezTo>
                  <a:cubicBezTo>
                    <a:pt x="10209" y="20736"/>
                    <a:pt x="10711" y="20782"/>
                    <a:pt x="11201" y="20782"/>
                  </a:cubicBezTo>
                  <a:cubicBezTo>
                    <a:pt x="14404" y="20782"/>
                    <a:pt x="17119" y="18840"/>
                    <a:pt x="19105" y="16272"/>
                  </a:cubicBezTo>
                  <a:cubicBezTo>
                    <a:pt x="21395" y="13310"/>
                    <a:pt x="22502" y="9476"/>
                    <a:pt x="20885" y="5929"/>
                  </a:cubicBezTo>
                  <a:cubicBezTo>
                    <a:pt x="19428" y="2731"/>
                    <a:pt x="16143" y="541"/>
                    <a:pt x="12695" y="93"/>
                  </a:cubicBezTo>
                  <a:cubicBezTo>
                    <a:pt x="12216" y="31"/>
                    <a:pt x="11732" y="0"/>
                    <a:pt x="112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3"/>
            <p:cNvSpPr/>
            <p:nvPr/>
          </p:nvSpPr>
          <p:spPr>
            <a:xfrm rot="-4849591">
              <a:off x="2634244" y="1183504"/>
              <a:ext cx="464554" cy="1155669"/>
            </a:xfrm>
            <a:custGeom>
              <a:avLst/>
              <a:gdLst/>
              <a:ahLst/>
              <a:cxnLst/>
              <a:rect l="l" t="t" r="r" b="b"/>
              <a:pathLst>
                <a:path w="10032" h="24955" extrusionOk="0">
                  <a:moveTo>
                    <a:pt x="3624" y="0"/>
                  </a:moveTo>
                  <a:cubicBezTo>
                    <a:pt x="1843" y="0"/>
                    <a:pt x="1251" y="2928"/>
                    <a:pt x="3249" y="3583"/>
                  </a:cubicBezTo>
                  <a:cubicBezTo>
                    <a:pt x="4045" y="3832"/>
                    <a:pt x="3821" y="4616"/>
                    <a:pt x="3274" y="4977"/>
                  </a:cubicBezTo>
                  <a:cubicBezTo>
                    <a:pt x="2253" y="5661"/>
                    <a:pt x="1220" y="6122"/>
                    <a:pt x="660" y="7304"/>
                  </a:cubicBezTo>
                  <a:cubicBezTo>
                    <a:pt x="0" y="8710"/>
                    <a:pt x="386" y="10353"/>
                    <a:pt x="1295" y="11561"/>
                  </a:cubicBezTo>
                  <a:cubicBezTo>
                    <a:pt x="2153" y="12706"/>
                    <a:pt x="3460" y="13266"/>
                    <a:pt x="4481" y="14211"/>
                  </a:cubicBezTo>
                  <a:cubicBezTo>
                    <a:pt x="5302" y="14983"/>
                    <a:pt x="5028" y="15444"/>
                    <a:pt x="4468" y="16302"/>
                  </a:cubicBezTo>
                  <a:cubicBezTo>
                    <a:pt x="3759" y="17422"/>
                    <a:pt x="3062" y="18555"/>
                    <a:pt x="3074" y="19936"/>
                  </a:cubicBezTo>
                  <a:cubicBezTo>
                    <a:pt x="3097" y="22327"/>
                    <a:pt x="5659" y="24955"/>
                    <a:pt x="8161" y="24955"/>
                  </a:cubicBezTo>
                  <a:cubicBezTo>
                    <a:pt x="8472" y="24955"/>
                    <a:pt x="8782" y="24914"/>
                    <a:pt x="9086" y="24827"/>
                  </a:cubicBezTo>
                  <a:cubicBezTo>
                    <a:pt x="9733" y="24641"/>
                    <a:pt x="10031" y="23894"/>
                    <a:pt x="9695" y="23322"/>
                  </a:cubicBezTo>
                  <a:cubicBezTo>
                    <a:pt x="9036" y="22102"/>
                    <a:pt x="7405" y="21766"/>
                    <a:pt x="6783" y="20521"/>
                  </a:cubicBezTo>
                  <a:cubicBezTo>
                    <a:pt x="6335" y="19600"/>
                    <a:pt x="7082" y="18866"/>
                    <a:pt x="7567" y="18119"/>
                  </a:cubicBezTo>
                  <a:cubicBezTo>
                    <a:pt x="8326" y="16949"/>
                    <a:pt x="8849" y="15643"/>
                    <a:pt x="8550" y="14236"/>
                  </a:cubicBezTo>
                  <a:cubicBezTo>
                    <a:pt x="8239" y="12805"/>
                    <a:pt x="7194" y="11735"/>
                    <a:pt x="6061" y="10901"/>
                  </a:cubicBezTo>
                  <a:cubicBezTo>
                    <a:pt x="5564" y="10528"/>
                    <a:pt x="3684" y="9445"/>
                    <a:pt x="3896" y="8847"/>
                  </a:cubicBezTo>
                  <a:cubicBezTo>
                    <a:pt x="3995" y="8561"/>
                    <a:pt x="4605" y="8374"/>
                    <a:pt x="4867" y="8225"/>
                  </a:cubicBezTo>
                  <a:cubicBezTo>
                    <a:pt x="5464" y="7902"/>
                    <a:pt x="5987" y="7466"/>
                    <a:pt x="6435" y="6943"/>
                  </a:cubicBezTo>
                  <a:cubicBezTo>
                    <a:pt x="8401" y="4479"/>
                    <a:pt x="7094" y="1032"/>
                    <a:pt x="4207" y="98"/>
                  </a:cubicBezTo>
                  <a:cubicBezTo>
                    <a:pt x="4001" y="31"/>
                    <a:pt x="3806" y="0"/>
                    <a:pt x="36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3"/>
            <p:cNvSpPr/>
            <p:nvPr/>
          </p:nvSpPr>
          <p:spPr>
            <a:xfrm rot="4849591" flipH="1">
              <a:off x="6045269" y="1183504"/>
              <a:ext cx="464554" cy="1155669"/>
            </a:xfrm>
            <a:custGeom>
              <a:avLst/>
              <a:gdLst/>
              <a:ahLst/>
              <a:cxnLst/>
              <a:rect l="l" t="t" r="r" b="b"/>
              <a:pathLst>
                <a:path w="10032" h="24955" extrusionOk="0">
                  <a:moveTo>
                    <a:pt x="3624" y="0"/>
                  </a:moveTo>
                  <a:cubicBezTo>
                    <a:pt x="1843" y="0"/>
                    <a:pt x="1251" y="2928"/>
                    <a:pt x="3249" y="3583"/>
                  </a:cubicBezTo>
                  <a:cubicBezTo>
                    <a:pt x="4045" y="3832"/>
                    <a:pt x="3821" y="4616"/>
                    <a:pt x="3274" y="4977"/>
                  </a:cubicBezTo>
                  <a:cubicBezTo>
                    <a:pt x="2253" y="5661"/>
                    <a:pt x="1220" y="6122"/>
                    <a:pt x="660" y="7304"/>
                  </a:cubicBezTo>
                  <a:cubicBezTo>
                    <a:pt x="0" y="8710"/>
                    <a:pt x="386" y="10353"/>
                    <a:pt x="1295" y="11561"/>
                  </a:cubicBezTo>
                  <a:cubicBezTo>
                    <a:pt x="2153" y="12706"/>
                    <a:pt x="3460" y="13266"/>
                    <a:pt x="4481" y="14211"/>
                  </a:cubicBezTo>
                  <a:cubicBezTo>
                    <a:pt x="5302" y="14983"/>
                    <a:pt x="5028" y="15444"/>
                    <a:pt x="4468" y="16302"/>
                  </a:cubicBezTo>
                  <a:cubicBezTo>
                    <a:pt x="3759" y="17422"/>
                    <a:pt x="3062" y="18555"/>
                    <a:pt x="3074" y="19936"/>
                  </a:cubicBezTo>
                  <a:cubicBezTo>
                    <a:pt x="3097" y="22327"/>
                    <a:pt x="5659" y="24955"/>
                    <a:pt x="8161" y="24955"/>
                  </a:cubicBezTo>
                  <a:cubicBezTo>
                    <a:pt x="8472" y="24955"/>
                    <a:pt x="8782" y="24914"/>
                    <a:pt x="9086" y="24827"/>
                  </a:cubicBezTo>
                  <a:cubicBezTo>
                    <a:pt x="9733" y="24641"/>
                    <a:pt x="10031" y="23894"/>
                    <a:pt x="9695" y="23322"/>
                  </a:cubicBezTo>
                  <a:cubicBezTo>
                    <a:pt x="9036" y="22102"/>
                    <a:pt x="7405" y="21766"/>
                    <a:pt x="6783" y="20521"/>
                  </a:cubicBezTo>
                  <a:cubicBezTo>
                    <a:pt x="6335" y="19600"/>
                    <a:pt x="7082" y="18866"/>
                    <a:pt x="7567" y="18119"/>
                  </a:cubicBezTo>
                  <a:cubicBezTo>
                    <a:pt x="8326" y="16949"/>
                    <a:pt x="8849" y="15643"/>
                    <a:pt x="8550" y="14236"/>
                  </a:cubicBezTo>
                  <a:cubicBezTo>
                    <a:pt x="8239" y="12805"/>
                    <a:pt x="7194" y="11735"/>
                    <a:pt x="6061" y="10901"/>
                  </a:cubicBezTo>
                  <a:cubicBezTo>
                    <a:pt x="5564" y="10528"/>
                    <a:pt x="3684" y="9445"/>
                    <a:pt x="3896" y="8847"/>
                  </a:cubicBezTo>
                  <a:cubicBezTo>
                    <a:pt x="3995" y="8561"/>
                    <a:pt x="4605" y="8374"/>
                    <a:pt x="4867" y="8225"/>
                  </a:cubicBezTo>
                  <a:cubicBezTo>
                    <a:pt x="5464" y="7902"/>
                    <a:pt x="5987" y="7466"/>
                    <a:pt x="6435" y="6943"/>
                  </a:cubicBezTo>
                  <a:cubicBezTo>
                    <a:pt x="8401" y="4479"/>
                    <a:pt x="7094" y="1032"/>
                    <a:pt x="4207" y="98"/>
                  </a:cubicBezTo>
                  <a:cubicBezTo>
                    <a:pt x="4001" y="31"/>
                    <a:pt x="3806" y="0"/>
                    <a:pt x="36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2" name="Google Shape;32;p3"/>
            <p:cNvGrpSpPr/>
            <p:nvPr/>
          </p:nvGrpSpPr>
          <p:grpSpPr>
            <a:xfrm>
              <a:off x="367532" y="613264"/>
              <a:ext cx="1058211" cy="1138064"/>
              <a:chOff x="6882175" y="2207400"/>
              <a:chExt cx="465475" cy="500600"/>
            </a:xfrm>
          </p:grpSpPr>
          <p:sp>
            <p:nvSpPr>
              <p:cNvPr id="33" name="Google Shape;33;p3"/>
              <p:cNvSpPr/>
              <p:nvPr/>
            </p:nvSpPr>
            <p:spPr>
              <a:xfrm>
                <a:off x="7042100" y="2207400"/>
                <a:ext cx="305550" cy="262100"/>
              </a:xfrm>
              <a:custGeom>
                <a:avLst/>
                <a:gdLst/>
                <a:ahLst/>
                <a:cxnLst/>
                <a:rect l="l" t="t" r="r" b="b"/>
                <a:pathLst>
                  <a:path w="12222" h="10484" extrusionOk="0">
                    <a:moveTo>
                      <a:pt x="6489" y="1"/>
                    </a:moveTo>
                    <a:cubicBezTo>
                      <a:pt x="5569" y="1"/>
                      <a:pt x="4657" y="256"/>
                      <a:pt x="3871" y="802"/>
                    </a:cubicBezTo>
                    <a:cubicBezTo>
                      <a:pt x="2813" y="1287"/>
                      <a:pt x="1867" y="2109"/>
                      <a:pt x="1407" y="2868"/>
                    </a:cubicBezTo>
                    <a:cubicBezTo>
                      <a:pt x="0" y="5232"/>
                      <a:pt x="971" y="8120"/>
                      <a:pt x="3199" y="9563"/>
                    </a:cubicBezTo>
                    <a:cubicBezTo>
                      <a:pt x="4136" y="10179"/>
                      <a:pt x="5198" y="10484"/>
                      <a:pt x="6248" y="10484"/>
                    </a:cubicBezTo>
                    <a:cubicBezTo>
                      <a:pt x="7682" y="10484"/>
                      <a:pt x="9095" y="9917"/>
                      <a:pt x="10144" y="8804"/>
                    </a:cubicBezTo>
                    <a:cubicBezTo>
                      <a:pt x="11986" y="6825"/>
                      <a:pt x="12222" y="3565"/>
                      <a:pt x="10256" y="1586"/>
                    </a:cubicBezTo>
                    <a:cubicBezTo>
                      <a:pt x="9244" y="566"/>
                      <a:pt x="7858" y="1"/>
                      <a:pt x="648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34;p3"/>
              <p:cNvSpPr/>
              <p:nvPr/>
            </p:nvSpPr>
            <p:spPr>
              <a:xfrm>
                <a:off x="6997300" y="2542575"/>
                <a:ext cx="183900" cy="165425"/>
              </a:xfrm>
              <a:custGeom>
                <a:avLst/>
                <a:gdLst/>
                <a:ahLst/>
                <a:cxnLst/>
                <a:rect l="l" t="t" r="r" b="b"/>
                <a:pathLst>
                  <a:path w="7356" h="6617" extrusionOk="0">
                    <a:moveTo>
                      <a:pt x="3610" y="1"/>
                    </a:moveTo>
                    <a:cubicBezTo>
                      <a:pt x="2999" y="1"/>
                      <a:pt x="2391" y="164"/>
                      <a:pt x="1855" y="488"/>
                    </a:cubicBezTo>
                    <a:cubicBezTo>
                      <a:pt x="1295" y="824"/>
                      <a:pt x="859" y="1321"/>
                      <a:pt x="573" y="1906"/>
                    </a:cubicBezTo>
                    <a:cubicBezTo>
                      <a:pt x="150" y="2665"/>
                      <a:pt x="0" y="3586"/>
                      <a:pt x="311" y="4408"/>
                    </a:cubicBezTo>
                    <a:cubicBezTo>
                      <a:pt x="825" y="5776"/>
                      <a:pt x="2224" y="6616"/>
                      <a:pt x="3609" y="6616"/>
                    </a:cubicBezTo>
                    <a:cubicBezTo>
                      <a:pt x="4404" y="6616"/>
                      <a:pt x="5195" y="6340"/>
                      <a:pt x="5812" y="5727"/>
                    </a:cubicBezTo>
                    <a:cubicBezTo>
                      <a:pt x="7356" y="4196"/>
                      <a:pt x="7057" y="1309"/>
                      <a:pt x="5066" y="326"/>
                    </a:cubicBezTo>
                    <a:cubicBezTo>
                      <a:pt x="4603" y="108"/>
                      <a:pt x="4106" y="1"/>
                      <a:pt x="361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35;p3"/>
              <p:cNvSpPr/>
              <p:nvPr/>
            </p:nvSpPr>
            <p:spPr>
              <a:xfrm>
                <a:off x="6882175" y="2378125"/>
                <a:ext cx="157450" cy="141875"/>
              </a:xfrm>
              <a:custGeom>
                <a:avLst/>
                <a:gdLst/>
                <a:ahLst/>
                <a:cxnLst/>
                <a:rect l="l" t="t" r="r" b="b"/>
                <a:pathLst>
                  <a:path w="6298" h="5675" extrusionOk="0">
                    <a:moveTo>
                      <a:pt x="3026" y="0"/>
                    </a:moveTo>
                    <a:cubicBezTo>
                      <a:pt x="2241" y="0"/>
                      <a:pt x="1460" y="315"/>
                      <a:pt x="946" y="967"/>
                    </a:cubicBezTo>
                    <a:cubicBezTo>
                      <a:pt x="847" y="1104"/>
                      <a:pt x="747" y="1266"/>
                      <a:pt x="673" y="1428"/>
                    </a:cubicBezTo>
                    <a:cubicBezTo>
                      <a:pt x="212" y="1988"/>
                      <a:pt x="0" y="2710"/>
                      <a:pt x="88" y="3431"/>
                    </a:cubicBezTo>
                    <a:cubicBezTo>
                      <a:pt x="284" y="4785"/>
                      <a:pt x="1585" y="5674"/>
                      <a:pt x="2889" y="5674"/>
                    </a:cubicBezTo>
                    <a:cubicBezTo>
                      <a:pt x="3240" y="5674"/>
                      <a:pt x="3591" y="5610"/>
                      <a:pt x="3921" y="5472"/>
                    </a:cubicBezTo>
                    <a:cubicBezTo>
                      <a:pt x="5526" y="4813"/>
                      <a:pt x="6298" y="2734"/>
                      <a:pt x="5352" y="1229"/>
                    </a:cubicBezTo>
                    <a:cubicBezTo>
                      <a:pt x="4845" y="421"/>
                      <a:pt x="3933" y="0"/>
                      <a:pt x="302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p:transition spd="med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BLANK_1_1_1_2"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31"/>
          <p:cNvSpPr txBox="1">
            <a:spLocks noGrp="1"/>
          </p:cNvSpPr>
          <p:nvPr>
            <p:ph type="title"/>
          </p:nvPr>
        </p:nvSpPr>
        <p:spPr>
          <a:xfrm>
            <a:off x="720000" y="2378402"/>
            <a:ext cx="23364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11" name="Google Shape;311;p31"/>
          <p:cNvSpPr txBox="1">
            <a:spLocks noGrp="1"/>
          </p:cNvSpPr>
          <p:nvPr>
            <p:ph type="subTitle" idx="1"/>
          </p:nvPr>
        </p:nvSpPr>
        <p:spPr>
          <a:xfrm>
            <a:off x="851850" y="2951100"/>
            <a:ext cx="2072700" cy="114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2" name="Google Shape;312;p31"/>
          <p:cNvSpPr txBox="1">
            <a:spLocks noGrp="1"/>
          </p:cNvSpPr>
          <p:nvPr>
            <p:ph type="title" idx="2"/>
          </p:nvPr>
        </p:nvSpPr>
        <p:spPr>
          <a:xfrm>
            <a:off x="3403800" y="2378402"/>
            <a:ext cx="23364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13" name="Google Shape;313;p31"/>
          <p:cNvSpPr txBox="1">
            <a:spLocks noGrp="1"/>
          </p:cNvSpPr>
          <p:nvPr>
            <p:ph type="subTitle" idx="3"/>
          </p:nvPr>
        </p:nvSpPr>
        <p:spPr>
          <a:xfrm>
            <a:off x="3535800" y="2951100"/>
            <a:ext cx="2072700" cy="114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4" name="Google Shape;314;p31"/>
          <p:cNvSpPr txBox="1">
            <a:spLocks noGrp="1"/>
          </p:cNvSpPr>
          <p:nvPr>
            <p:ph type="title" idx="4"/>
          </p:nvPr>
        </p:nvSpPr>
        <p:spPr>
          <a:xfrm>
            <a:off x="6087600" y="2378402"/>
            <a:ext cx="23364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15" name="Google Shape;315;p31"/>
          <p:cNvSpPr txBox="1">
            <a:spLocks noGrp="1"/>
          </p:cNvSpPr>
          <p:nvPr>
            <p:ph type="subTitle" idx="5"/>
          </p:nvPr>
        </p:nvSpPr>
        <p:spPr>
          <a:xfrm>
            <a:off x="6219450" y="2951100"/>
            <a:ext cx="2072700" cy="114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6" name="Google Shape;316;p31"/>
          <p:cNvSpPr txBox="1">
            <a:spLocks noGrp="1"/>
          </p:cNvSpPr>
          <p:nvPr>
            <p:ph type="title" idx="6"/>
          </p:nvPr>
        </p:nvSpPr>
        <p:spPr>
          <a:xfrm>
            <a:off x="715100" y="535000"/>
            <a:ext cx="77136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"/>
              <a:buNone/>
              <a:defRPr sz="35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17" name="Google Shape;317;p31"/>
          <p:cNvSpPr/>
          <p:nvPr/>
        </p:nvSpPr>
        <p:spPr>
          <a:xfrm rot="-1505648">
            <a:off x="4111228" y="4272930"/>
            <a:ext cx="921338" cy="511267"/>
          </a:xfrm>
          <a:custGeom>
            <a:avLst/>
            <a:gdLst/>
            <a:ahLst/>
            <a:cxnLst/>
            <a:rect l="l" t="t" r="r" b="b"/>
            <a:pathLst>
              <a:path w="20204" h="11211" extrusionOk="0">
                <a:moveTo>
                  <a:pt x="3442" y="1"/>
                </a:moveTo>
                <a:cubicBezTo>
                  <a:pt x="3180" y="1"/>
                  <a:pt x="2914" y="96"/>
                  <a:pt x="2729" y="264"/>
                </a:cubicBezTo>
                <a:cubicBezTo>
                  <a:pt x="1783" y="1086"/>
                  <a:pt x="962" y="2044"/>
                  <a:pt x="290" y="3102"/>
                </a:cubicBezTo>
                <a:cubicBezTo>
                  <a:pt x="0" y="3578"/>
                  <a:pt x="432" y="4089"/>
                  <a:pt x="887" y="4089"/>
                </a:cubicBezTo>
                <a:cubicBezTo>
                  <a:pt x="1038" y="4089"/>
                  <a:pt x="1192" y="4032"/>
                  <a:pt x="1323" y="3898"/>
                </a:cubicBezTo>
                <a:cubicBezTo>
                  <a:pt x="1833" y="3351"/>
                  <a:pt x="2393" y="2840"/>
                  <a:pt x="2978" y="2367"/>
                </a:cubicBezTo>
                <a:cubicBezTo>
                  <a:pt x="3463" y="3537"/>
                  <a:pt x="3974" y="4682"/>
                  <a:pt x="4471" y="5840"/>
                </a:cubicBezTo>
                <a:cubicBezTo>
                  <a:pt x="4602" y="6159"/>
                  <a:pt x="4965" y="6322"/>
                  <a:pt x="5314" y="6322"/>
                </a:cubicBezTo>
                <a:cubicBezTo>
                  <a:pt x="5496" y="6322"/>
                  <a:pt x="5675" y="6278"/>
                  <a:pt x="5816" y="6188"/>
                </a:cubicBezTo>
                <a:lnTo>
                  <a:pt x="8354" y="4633"/>
                </a:lnTo>
                <a:cubicBezTo>
                  <a:pt x="8529" y="5802"/>
                  <a:pt x="8765" y="6960"/>
                  <a:pt x="9051" y="8105"/>
                </a:cubicBezTo>
                <a:cubicBezTo>
                  <a:pt x="9169" y="8531"/>
                  <a:pt x="9610" y="8844"/>
                  <a:pt x="10052" y="8844"/>
                </a:cubicBezTo>
                <a:cubicBezTo>
                  <a:pt x="10218" y="8844"/>
                  <a:pt x="10383" y="8800"/>
                  <a:pt x="10532" y="8702"/>
                </a:cubicBezTo>
                <a:cubicBezTo>
                  <a:pt x="11466" y="8055"/>
                  <a:pt x="12437" y="7458"/>
                  <a:pt x="13432" y="6923"/>
                </a:cubicBezTo>
                <a:cubicBezTo>
                  <a:pt x="13644" y="8105"/>
                  <a:pt x="13880" y="9275"/>
                  <a:pt x="14154" y="10445"/>
                </a:cubicBezTo>
                <a:cubicBezTo>
                  <a:pt x="14254" y="10870"/>
                  <a:pt x="14729" y="11210"/>
                  <a:pt x="15177" y="11210"/>
                </a:cubicBezTo>
                <a:cubicBezTo>
                  <a:pt x="15345" y="11210"/>
                  <a:pt x="15509" y="11163"/>
                  <a:pt x="15648" y="11054"/>
                </a:cubicBezTo>
                <a:lnTo>
                  <a:pt x="19257" y="8267"/>
                </a:lnTo>
                <a:cubicBezTo>
                  <a:pt x="20204" y="7546"/>
                  <a:pt x="19618" y="6365"/>
                  <a:pt x="18733" y="6365"/>
                </a:cubicBezTo>
                <a:cubicBezTo>
                  <a:pt x="18502" y="6365"/>
                  <a:pt x="18250" y="6445"/>
                  <a:pt x="18000" y="6636"/>
                </a:cubicBezTo>
                <a:lnTo>
                  <a:pt x="15784" y="8379"/>
                </a:lnTo>
                <a:cubicBezTo>
                  <a:pt x="15548" y="7296"/>
                  <a:pt x="15336" y="6201"/>
                  <a:pt x="15162" y="5105"/>
                </a:cubicBezTo>
                <a:cubicBezTo>
                  <a:pt x="15092" y="4621"/>
                  <a:pt x="14641" y="4392"/>
                  <a:pt x="14203" y="4392"/>
                </a:cubicBezTo>
                <a:cubicBezTo>
                  <a:pt x="14022" y="4392"/>
                  <a:pt x="13843" y="4432"/>
                  <a:pt x="13694" y="4508"/>
                </a:cubicBezTo>
                <a:cubicBezTo>
                  <a:pt x="12648" y="5031"/>
                  <a:pt x="11653" y="5591"/>
                  <a:pt x="10669" y="6201"/>
                </a:cubicBezTo>
                <a:cubicBezTo>
                  <a:pt x="10445" y="5130"/>
                  <a:pt x="10271" y="4048"/>
                  <a:pt x="10159" y="2965"/>
                </a:cubicBezTo>
                <a:cubicBezTo>
                  <a:pt x="10102" y="2415"/>
                  <a:pt x="9662" y="1944"/>
                  <a:pt x="9142" y="1944"/>
                </a:cubicBezTo>
                <a:cubicBezTo>
                  <a:pt x="8980" y="1944"/>
                  <a:pt x="8809" y="1990"/>
                  <a:pt x="8641" y="2094"/>
                </a:cubicBezTo>
                <a:cubicBezTo>
                  <a:pt x="7682" y="2691"/>
                  <a:pt x="6724" y="3301"/>
                  <a:pt x="5766" y="3898"/>
                </a:cubicBezTo>
                <a:cubicBezTo>
                  <a:pt x="5255" y="2753"/>
                  <a:pt x="4745" y="1596"/>
                  <a:pt x="4223" y="463"/>
                </a:cubicBezTo>
                <a:cubicBezTo>
                  <a:pt x="4072" y="142"/>
                  <a:pt x="3760" y="1"/>
                  <a:pt x="344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18" name="Google Shape;318;p31"/>
          <p:cNvGrpSpPr/>
          <p:nvPr/>
        </p:nvGrpSpPr>
        <p:grpSpPr>
          <a:xfrm>
            <a:off x="254500" y="330616"/>
            <a:ext cx="629648" cy="677162"/>
            <a:chOff x="6882175" y="2207400"/>
            <a:chExt cx="465475" cy="500600"/>
          </a:xfrm>
        </p:grpSpPr>
        <p:sp>
          <p:nvSpPr>
            <p:cNvPr id="319" name="Google Shape;319;p31"/>
            <p:cNvSpPr/>
            <p:nvPr/>
          </p:nvSpPr>
          <p:spPr>
            <a:xfrm>
              <a:off x="7042100" y="2207400"/>
              <a:ext cx="305550" cy="262100"/>
            </a:xfrm>
            <a:custGeom>
              <a:avLst/>
              <a:gdLst/>
              <a:ahLst/>
              <a:cxnLst/>
              <a:rect l="l" t="t" r="r" b="b"/>
              <a:pathLst>
                <a:path w="12222" h="10484" extrusionOk="0">
                  <a:moveTo>
                    <a:pt x="6489" y="1"/>
                  </a:moveTo>
                  <a:cubicBezTo>
                    <a:pt x="5569" y="1"/>
                    <a:pt x="4657" y="256"/>
                    <a:pt x="3871" y="802"/>
                  </a:cubicBezTo>
                  <a:cubicBezTo>
                    <a:pt x="2813" y="1287"/>
                    <a:pt x="1867" y="2109"/>
                    <a:pt x="1407" y="2868"/>
                  </a:cubicBezTo>
                  <a:cubicBezTo>
                    <a:pt x="0" y="5232"/>
                    <a:pt x="971" y="8120"/>
                    <a:pt x="3199" y="9563"/>
                  </a:cubicBezTo>
                  <a:cubicBezTo>
                    <a:pt x="4136" y="10179"/>
                    <a:pt x="5198" y="10484"/>
                    <a:pt x="6248" y="10484"/>
                  </a:cubicBezTo>
                  <a:cubicBezTo>
                    <a:pt x="7682" y="10484"/>
                    <a:pt x="9095" y="9917"/>
                    <a:pt x="10144" y="8804"/>
                  </a:cubicBezTo>
                  <a:cubicBezTo>
                    <a:pt x="11986" y="6825"/>
                    <a:pt x="12222" y="3565"/>
                    <a:pt x="10256" y="1586"/>
                  </a:cubicBezTo>
                  <a:cubicBezTo>
                    <a:pt x="9244" y="566"/>
                    <a:pt x="7858" y="1"/>
                    <a:pt x="648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31"/>
            <p:cNvSpPr/>
            <p:nvPr/>
          </p:nvSpPr>
          <p:spPr>
            <a:xfrm>
              <a:off x="6997300" y="2542575"/>
              <a:ext cx="183900" cy="165425"/>
            </a:xfrm>
            <a:custGeom>
              <a:avLst/>
              <a:gdLst/>
              <a:ahLst/>
              <a:cxnLst/>
              <a:rect l="l" t="t" r="r" b="b"/>
              <a:pathLst>
                <a:path w="7356" h="6617" extrusionOk="0">
                  <a:moveTo>
                    <a:pt x="3610" y="1"/>
                  </a:moveTo>
                  <a:cubicBezTo>
                    <a:pt x="2999" y="1"/>
                    <a:pt x="2391" y="164"/>
                    <a:pt x="1855" y="488"/>
                  </a:cubicBezTo>
                  <a:cubicBezTo>
                    <a:pt x="1295" y="824"/>
                    <a:pt x="859" y="1321"/>
                    <a:pt x="573" y="1906"/>
                  </a:cubicBezTo>
                  <a:cubicBezTo>
                    <a:pt x="150" y="2665"/>
                    <a:pt x="0" y="3586"/>
                    <a:pt x="311" y="4408"/>
                  </a:cubicBezTo>
                  <a:cubicBezTo>
                    <a:pt x="825" y="5776"/>
                    <a:pt x="2224" y="6616"/>
                    <a:pt x="3609" y="6616"/>
                  </a:cubicBezTo>
                  <a:cubicBezTo>
                    <a:pt x="4404" y="6616"/>
                    <a:pt x="5195" y="6340"/>
                    <a:pt x="5812" y="5727"/>
                  </a:cubicBezTo>
                  <a:cubicBezTo>
                    <a:pt x="7356" y="4196"/>
                    <a:pt x="7057" y="1309"/>
                    <a:pt x="5066" y="326"/>
                  </a:cubicBezTo>
                  <a:cubicBezTo>
                    <a:pt x="4603" y="108"/>
                    <a:pt x="4106" y="1"/>
                    <a:pt x="361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31"/>
            <p:cNvSpPr/>
            <p:nvPr/>
          </p:nvSpPr>
          <p:spPr>
            <a:xfrm>
              <a:off x="6882175" y="2378125"/>
              <a:ext cx="157450" cy="141875"/>
            </a:xfrm>
            <a:custGeom>
              <a:avLst/>
              <a:gdLst/>
              <a:ahLst/>
              <a:cxnLst/>
              <a:rect l="l" t="t" r="r" b="b"/>
              <a:pathLst>
                <a:path w="6298" h="5675" extrusionOk="0">
                  <a:moveTo>
                    <a:pt x="3026" y="0"/>
                  </a:moveTo>
                  <a:cubicBezTo>
                    <a:pt x="2241" y="0"/>
                    <a:pt x="1460" y="315"/>
                    <a:pt x="946" y="967"/>
                  </a:cubicBezTo>
                  <a:cubicBezTo>
                    <a:pt x="847" y="1104"/>
                    <a:pt x="747" y="1266"/>
                    <a:pt x="673" y="1428"/>
                  </a:cubicBezTo>
                  <a:cubicBezTo>
                    <a:pt x="212" y="1988"/>
                    <a:pt x="0" y="2710"/>
                    <a:pt x="88" y="3431"/>
                  </a:cubicBezTo>
                  <a:cubicBezTo>
                    <a:pt x="284" y="4785"/>
                    <a:pt x="1585" y="5674"/>
                    <a:pt x="2889" y="5674"/>
                  </a:cubicBezTo>
                  <a:cubicBezTo>
                    <a:pt x="3240" y="5674"/>
                    <a:pt x="3591" y="5610"/>
                    <a:pt x="3921" y="5472"/>
                  </a:cubicBezTo>
                  <a:cubicBezTo>
                    <a:pt x="5526" y="4813"/>
                    <a:pt x="6298" y="2734"/>
                    <a:pt x="5352" y="1229"/>
                  </a:cubicBezTo>
                  <a:cubicBezTo>
                    <a:pt x="4845" y="421"/>
                    <a:pt x="3933" y="0"/>
                    <a:pt x="302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 spd="med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>
  <p:cSld name="BLANK_1_1_1_2_1_1"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33"/>
          <p:cNvSpPr txBox="1">
            <a:spLocks noGrp="1"/>
          </p:cNvSpPr>
          <p:nvPr>
            <p:ph type="title"/>
          </p:nvPr>
        </p:nvSpPr>
        <p:spPr>
          <a:xfrm>
            <a:off x="720000" y="2423313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37" name="Google Shape;337;p33"/>
          <p:cNvSpPr txBox="1">
            <a:spLocks noGrp="1"/>
          </p:cNvSpPr>
          <p:nvPr>
            <p:ph type="subTitle" idx="1"/>
          </p:nvPr>
        </p:nvSpPr>
        <p:spPr>
          <a:xfrm>
            <a:off x="720000" y="3009838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8" name="Google Shape;338;p33"/>
          <p:cNvSpPr txBox="1">
            <a:spLocks noGrp="1"/>
          </p:cNvSpPr>
          <p:nvPr>
            <p:ph type="title" idx="2"/>
          </p:nvPr>
        </p:nvSpPr>
        <p:spPr>
          <a:xfrm>
            <a:off x="3403800" y="2423313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39" name="Google Shape;339;p33"/>
          <p:cNvSpPr txBox="1">
            <a:spLocks noGrp="1"/>
          </p:cNvSpPr>
          <p:nvPr>
            <p:ph type="subTitle" idx="3"/>
          </p:nvPr>
        </p:nvSpPr>
        <p:spPr>
          <a:xfrm>
            <a:off x="3403800" y="3009838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0" name="Google Shape;340;p33"/>
          <p:cNvSpPr txBox="1">
            <a:spLocks noGrp="1"/>
          </p:cNvSpPr>
          <p:nvPr>
            <p:ph type="title" idx="4"/>
          </p:nvPr>
        </p:nvSpPr>
        <p:spPr>
          <a:xfrm>
            <a:off x="6087600" y="2423313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41" name="Google Shape;341;p33"/>
          <p:cNvSpPr txBox="1">
            <a:spLocks noGrp="1"/>
          </p:cNvSpPr>
          <p:nvPr>
            <p:ph type="subTitle" idx="5"/>
          </p:nvPr>
        </p:nvSpPr>
        <p:spPr>
          <a:xfrm>
            <a:off x="6087600" y="3009838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2" name="Google Shape;342;p33"/>
          <p:cNvSpPr txBox="1">
            <a:spLocks noGrp="1"/>
          </p:cNvSpPr>
          <p:nvPr>
            <p:ph type="title" idx="6"/>
          </p:nvPr>
        </p:nvSpPr>
        <p:spPr>
          <a:xfrm>
            <a:off x="715100" y="535000"/>
            <a:ext cx="77136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"/>
              <a:buNone/>
              <a:defRPr sz="35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</p:spTree>
  </p:cSld>
  <p:clrMapOvr>
    <a:masterClrMapping/>
  </p:clrMapOvr>
  <p:transition spd="med">
    <p:pull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1">
  <p:cSld name="BLANK_1_1_1_1_2"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35"/>
          <p:cNvSpPr txBox="1">
            <a:spLocks noGrp="1"/>
          </p:cNvSpPr>
          <p:nvPr>
            <p:ph type="title"/>
          </p:nvPr>
        </p:nvSpPr>
        <p:spPr>
          <a:xfrm>
            <a:off x="1195863" y="1682850"/>
            <a:ext cx="28671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71" name="Google Shape;371;p35"/>
          <p:cNvSpPr txBox="1">
            <a:spLocks noGrp="1"/>
          </p:cNvSpPr>
          <p:nvPr>
            <p:ph type="subTitle" idx="1"/>
          </p:nvPr>
        </p:nvSpPr>
        <p:spPr>
          <a:xfrm>
            <a:off x="1195863" y="2269375"/>
            <a:ext cx="28671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2" name="Google Shape;372;p35"/>
          <p:cNvSpPr txBox="1">
            <a:spLocks noGrp="1"/>
          </p:cNvSpPr>
          <p:nvPr>
            <p:ph type="title" idx="2"/>
          </p:nvPr>
        </p:nvSpPr>
        <p:spPr>
          <a:xfrm>
            <a:off x="5081043" y="1682850"/>
            <a:ext cx="28671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73" name="Google Shape;373;p35"/>
          <p:cNvSpPr txBox="1">
            <a:spLocks noGrp="1"/>
          </p:cNvSpPr>
          <p:nvPr>
            <p:ph type="subTitle" idx="3"/>
          </p:nvPr>
        </p:nvSpPr>
        <p:spPr>
          <a:xfrm>
            <a:off x="5081043" y="2269375"/>
            <a:ext cx="28671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4" name="Google Shape;374;p35"/>
          <p:cNvSpPr txBox="1">
            <a:spLocks noGrp="1"/>
          </p:cNvSpPr>
          <p:nvPr>
            <p:ph type="title" idx="4"/>
          </p:nvPr>
        </p:nvSpPr>
        <p:spPr>
          <a:xfrm>
            <a:off x="1195863" y="3116250"/>
            <a:ext cx="28671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75" name="Google Shape;375;p35"/>
          <p:cNvSpPr txBox="1">
            <a:spLocks noGrp="1"/>
          </p:cNvSpPr>
          <p:nvPr>
            <p:ph type="subTitle" idx="5"/>
          </p:nvPr>
        </p:nvSpPr>
        <p:spPr>
          <a:xfrm>
            <a:off x="1195863" y="3702775"/>
            <a:ext cx="28671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6" name="Google Shape;376;p35"/>
          <p:cNvSpPr txBox="1">
            <a:spLocks noGrp="1"/>
          </p:cNvSpPr>
          <p:nvPr>
            <p:ph type="title" idx="6"/>
          </p:nvPr>
        </p:nvSpPr>
        <p:spPr>
          <a:xfrm>
            <a:off x="5081043" y="3116250"/>
            <a:ext cx="28671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77" name="Google Shape;377;p35"/>
          <p:cNvSpPr txBox="1">
            <a:spLocks noGrp="1"/>
          </p:cNvSpPr>
          <p:nvPr>
            <p:ph type="subTitle" idx="7"/>
          </p:nvPr>
        </p:nvSpPr>
        <p:spPr>
          <a:xfrm>
            <a:off x="5081043" y="3702775"/>
            <a:ext cx="28671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8" name="Google Shape;378;p35"/>
          <p:cNvSpPr txBox="1">
            <a:spLocks noGrp="1"/>
          </p:cNvSpPr>
          <p:nvPr>
            <p:ph type="title" idx="8"/>
          </p:nvPr>
        </p:nvSpPr>
        <p:spPr>
          <a:xfrm>
            <a:off x="715100" y="535000"/>
            <a:ext cx="77136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"/>
              <a:buNone/>
              <a:defRPr sz="35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</p:spTree>
  </p:cSld>
  <p:clrMapOvr>
    <a:masterClrMapping/>
  </p:clrMapOvr>
  <p:transition spd="med">
    <p:pull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BLANK_1_1_1_1_1"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0" name="Google Shape;380;p36"/>
          <p:cNvGrpSpPr/>
          <p:nvPr/>
        </p:nvGrpSpPr>
        <p:grpSpPr>
          <a:xfrm>
            <a:off x="-104500" y="-422506"/>
            <a:ext cx="9036566" cy="5353549"/>
            <a:chOff x="-104500" y="-422506"/>
            <a:chExt cx="9036566" cy="5353549"/>
          </a:xfrm>
        </p:grpSpPr>
        <p:grpSp>
          <p:nvGrpSpPr>
            <p:cNvPr id="381" name="Google Shape;381;p36"/>
            <p:cNvGrpSpPr/>
            <p:nvPr/>
          </p:nvGrpSpPr>
          <p:grpSpPr>
            <a:xfrm rot="5557456" flipH="1">
              <a:off x="8102462" y="4099505"/>
              <a:ext cx="771109" cy="853689"/>
              <a:chOff x="4302200" y="1018850"/>
              <a:chExt cx="684225" cy="757500"/>
            </a:xfrm>
          </p:grpSpPr>
          <p:sp>
            <p:nvSpPr>
              <p:cNvPr id="382" name="Google Shape;382;p36"/>
              <p:cNvSpPr/>
              <p:nvPr/>
            </p:nvSpPr>
            <p:spPr>
              <a:xfrm>
                <a:off x="4302200" y="1018850"/>
                <a:ext cx="562575" cy="519550"/>
              </a:xfrm>
              <a:custGeom>
                <a:avLst/>
                <a:gdLst/>
                <a:ahLst/>
                <a:cxnLst/>
                <a:rect l="l" t="t" r="r" b="b"/>
                <a:pathLst>
                  <a:path w="22503" h="20782" extrusionOk="0">
                    <a:moveTo>
                      <a:pt x="12708" y="18400"/>
                    </a:moveTo>
                    <a:lnTo>
                      <a:pt x="12708" y="18400"/>
                    </a:lnTo>
                    <a:cubicBezTo>
                      <a:pt x="12215" y="18530"/>
                      <a:pt x="11709" y="18598"/>
                      <a:pt x="11204" y="18598"/>
                    </a:cubicBezTo>
                    <a:cubicBezTo>
                      <a:pt x="11033" y="18598"/>
                      <a:pt x="10862" y="18590"/>
                      <a:pt x="10692" y="18574"/>
                    </a:cubicBezTo>
                    <a:cubicBezTo>
                      <a:pt x="10580" y="18562"/>
                      <a:pt x="10468" y="18549"/>
                      <a:pt x="10368" y="18537"/>
                    </a:cubicBezTo>
                    <a:cubicBezTo>
                      <a:pt x="10380" y="18512"/>
                      <a:pt x="10405" y="18499"/>
                      <a:pt x="10430" y="18475"/>
                    </a:cubicBezTo>
                    <a:cubicBezTo>
                      <a:pt x="10731" y="18509"/>
                      <a:pt x="11032" y="18528"/>
                      <a:pt x="11333" y="18528"/>
                    </a:cubicBezTo>
                    <a:cubicBezTo>
                      <a:pt x="11580" y="18528"/>
                      <a:pt x="11826" y="18515"/>
                      <a:pt x="12073" y="18487"/>
                    </a:cubicBezTo>
                    <a:cubicBezTo>
                      <a:pt x="12285" y="18475"/>
                      <a:pt x="12496" y="18437"/>
                      <a:pt x="12708" y="18400"/>
                    </a:cubicBezTo>
                    <a:close/>
                    <a:moveTo>
                      <a:pt x="11250" y="0"/>
                    </a:moveTo>
                    <a:cubicBezTo>
                      <a:pt x="8027" y="0"/>
                      <a:pt x="4829" y="1364"/>
                      <a:pt x="2826" y="3951"/>
                    </a:cubicBezTo>
                    <a:cubicBezTo>
                      <a:pt x="611" y="6776"/>
                      <a:pt x="1" y="10783"/>
                      <a:pt x="1619" y="14044"/>
                    </a:cubicBezTo>
                    <a:cubicBezTo>
                      <a:pt x="1917" y="14641"/>
                      <a:pt x="2291" y="15201"/>
                      <a:pt x="2714" y="15712"/>
                    </a:cubicBezTo>
                    <a:cubicBezTo>
                      <a:pt x="4295" y="18176"/>
                      <a:pt x="6809" y="20105"/>
                      <a:pt x="9696" y="20640"/>
                    </a:cubicBezTo>
                    <a:cubicBezTo>
                      <a:pt x="10209" y="20736"/>
                      <a:pt x="10711" y="20782"/>
                      <a:pt x="11201" y="20782"/>
                    </a:cubicBezTo>
                    <a:cubicBezTo>
                      <a:pt x="14404" y="20782"/>
                      <a:pt x="17119" y="18840"/>
                      <a:pt x="19105" y="16272"/>
                    </a:cubicBezTo>
                    <a:cubicBezTo>
                      <a:pt x="21395" y="13310"/>
                      <a:pt x="22502" y="9476"/>
                      <a:pt x="20885" y="5929"/>
                    </a:cubicBezTo>
                    <a:cubicBezTo>
                      <a:pt x="19428" y="2731"/>
                      <a:pt x="16143" y="541"/>
                      <a:pt x="12695" y="93"/>
                    </a:cubicBezTo>
                    <a:cubicBezTo>
                      <a:pt x="12216" y="31"/>
                      <a:pt x="11732" y="0"/>
                      <a:pt x="1125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" name="Google Shape;383;p36"/>
              <p:cNvSpPr/>
              <p:nvPr/>
            </p:nvSpPr>
            <p:spPr>
              <a:xfrm>
                <a:off x="4650075" y="1539425"/>
                <a:ext cx="264800" cy="236925"/>
              </a:xfrm>
              <a:custGeom>
                <a:avLst/>
                <a:gdLst/>
                <a:ahLst/>
                <a:cxnLst/>
                <a:rect l="l" t="t" r="r" b="b"/>
                <a:pathLst>
                  <a:path w="10592" h="9477" extrusionOk="0">
                    <a:moveTo>
                      <a:pt x="4087" y="0"/>
                    </a:moveTo>
                    <a:cubicBezTo>
                      <a:pt x="1792" y="0"/>
                      <a:pt x="0" y="3712"/>
                      <a:pt x="411" y="5915"/>
                    </a:cubicBezTo>
                    <a:cubicBezTo>
                      <a:pt x="813" y="8111"/>
                      <a:pt x="2912" y="9476"/>
                      <a:pt x="5005" y="9476"/>
                    </a:cubicBezTo>
                    <a:cubicBezTo>
                      <a:pt x="5891" y="9476"/>
                      <a:pt x="6775" y="9232"/>
                      <a:pt x="7530" y="8703"/>
                    </a:cubicBezTo>
                    <a:cubicBezTo>
                      <a:pt x="10019" y="6961"/>
                      <a:pt x="10591" y="2331"/>
                      <a:pt x="7691" y="638"/>
                    </a:cubicBezTo>
                    <a:cubicBezTo>
                      <a:pt x="7191" y="321"/>
                      <a:pt x="6612" y="155"/>
                      <a:pt x="6026" y="155"/>
                    </a:cubicBezTo>
                    <a:cubicBezTo>
                      <a:pt x="5738" y="155"/>
                      <a:pt x="5448" y="196"/>
                      <a:pt x="5165" y="278"/>
                    </a:cubicBezTo>
                    <a:cubicBezTo>
                      <a:pt x="4798" y="87"/>
                      <a:pt x="4436" y="0"/>
                      <a:pt x="408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" name="Google Shape;384;p36"/>
              <p:cNvSpPr/>
              <p:nvPr/>
            </p:nvSpPr>
            <p:spPr>
              <a:xfrm>
                <a:off x="4860150" y="1437525"/>
                <a:ext cx="44450" cy="40400"/>
              </a:xfrm>
              <a:custGeom>
                <a:avLst/>
                <a:gdLst/>
                <a:ahLst/>
                <a:cxnLst/>
                <a:rect l="l" t="t" r="r" b="b"/>
                <a:pathLst>
                  <a:path w="1778" h="1616" extrusionOk="0">
                    <a:moveTo>
                      <a:pt x="856" y="0"/>
                    </a:moveTo>
                    <a:cubicBezTo>
                      <a:pt x="413" y="0"/>
                      <a:pt x="1" y="391"/>
                      <a:pt x="97" y="919"/>
                    </a:cubicBezTo>
                    <a:cubicBezTo>
                      <a:pt x="147" y="1317"/>
                      <a:pt x="496" y="1616"/>
                      <a:pt x="906" y="1616"/>
                    </a:cubicBezTo>
                    <a:cubicBezTo>
                      <a:pt x="1267" y="1616"/>
                      <a:pt x="1591" y="1367"/>
                      <a:pt x="1703" y="1018"/>
                    </a:cubicBezTo>
                    <a:cubicBezTo>
                      <a:pt x="1777" y="732"/>
                      <a:pt x="1678" y="421"/>
                      <a:pt x="1441" y="247"/>
                    </a:cubicBezTo>
                    <a:lnTo>
                      <a:pt x="1392" y="222"/>
                    </a:lnTo>
                    <a:cubicBezTo>
                      <a:pt x="1231" y="68"/>
                      <a:pt x="1041" y="0"/>
                      <a:pt x="8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" name="Google Shape;385;p36"/>
              <p:cNvSpPr/>
              <p:nvPr/>
            </p:nvSpPr>
            <p:spPr>
              <a:xfrm>
                <a:off x="4513775" y="1594125"/>
                <a:ext cx="95850" cy="88225"/>
              </a:xfrm>
              <a:custGeom>
                <a:avLst/>
                <a:gdLst/>
                <a:ahLst/>
                <a:cxnLst/>
                <a:rect l="l" t="t" r="r" b="b"/>
                <a:pathLst>
                  <a:path w="3834" h="3529" extrusionOk="0">
                    <a:moveTo>
                      <a:pt x="2115" y="0"/>
                    </a:moveTo>
                    <a:cubicBezTo>
                      <a:pt x="2071" y="0"/>
                      <a:pt x="2025" y="2"/>
                      <a:pt x="1980" y="6"/>
                    </a:cubicBezTo>
                    <a:cubicBezTo>
                      <a:pt x="1507" y="31"/>
                      <a:pt x="1059" y="243"/>
                      <a:pt x="735" y="591"/>
                    </a:cubicBezTo>
                    <a:cubicBezTo>
                      <a:pt x="548" y="790"/>
                      <a:pt x="399" y="1039"/>
                      <a:pt x="324" y="1301"/>
                    </a:cubicBezTo>
                    <a:cubicBezTo>
                      <a:pt x="63" y="1637"/>
                      <a:pt x="1" y="2097"/>
                      <a:pt x="175" y="2483"/>
                    </a:cubicBezTo>
                    <a:cubicBezTo>
                      <a:pt x="312" y="2819"/>
                      <a:pt x="598" y="3055"/>
                      <a:pt x="947" y="3142"/>
                    </a:cubicBezTo>
                    <a:cubicBezTo>
                      <a:pt x="1258" y="3379"/>
                      <a:pt x="1644" y="3516"/>
                      <a:pt x="2042" y="3528"/>
                    </a:cubicBezTo>
                    <a:cubicBezTo>
                      <a:pt x="2050" y="3528"/>
                      <a:pt x="2057" y="3528"/>
                      <a:pt x="2065" y="3528"/>
                    </a:cubicBezTo>
                    <a:cubicBezTo>
                      <a:pt x="3038" y="3528"/>
                      <a:pt x="3834" y="2737"/>
                      <a:pt x="3822" y="1761"/>
                    </a:cubicBezTo>
                    <a:cubicBezTo>
                      <a:pt x="3798" y="847"/>
                      <a:pt x="3049" y="0"/>
                      <a:pt x="211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" name="Google Shape;386;p36"/>
              <p:cNvSpPr/>
              <p:nvPr/>
            </p:nvSpPr>
            <p:spPr>
              <a:xfrm>
                <a:off x="4421525" y="1549850"/>
                <a:ext cx="46700" cy="40775"/>
              </a:xfrm>
              <a:custGeom>
                <a:avLst/>
                <a:gdLst/>
                <a:ahLst/>
                <a:cxnLst/>
                <a:rect l="l" t="t" r="r" b="b"/>
                <a:pathLst>
                  <a:path w="1868" h="1631" extrusionOk="0">
                    <a:moveTo>
                      <a:pt x="934" y="1"/>
                    </a:moveTo>
                    <a:cubicBezTo>
                      <a:pt x="467" y="1"/>
                      <a:pt x="1" y="327"/>
                      <a:pt x="156" y="981"/>
                    </a:cubicBezTo>
                    <a:lnTo>
                      <a:pt x="181" y="1080"/>
                    </a:lnTo>
                    <a:cubicBezTo>
                      <a:pt x="293" y="1447"/>
                      <a:pt x="614" y="1631"/>
                      <a:pt x="934" y="1631"/>
                    </a:cubicBezTo>
                    <a:cubicBezTo>
                      <a:pt x="1255" y="1631"/>
                      <a:pt x="1575" y="1447"/>
                      <a:pt x="1687" y="1080"/>
                    </a:cubicBezTo>
                    <a:lnTo>
                      <a:pt x="1712" y="981"/>
                    </a:lnTo>
                    <a:cubicBezTo>
                      <a:pt x="1868" y="327"/>
                      <a:pt x="1401" y="1"/>
                      <a:pt x="93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" name="Google Shape;387;p36"/>
              <p:cNvSpPr/>
              <p:nvPr/>
            </p:nvSpPr>
            <p:spPr>
              <a:xfrm>
                <a:off x="4446900" y="1740500"/>
                <a:ext cx="45450" cy="35175"/>
              </a:xfrm>
              <a:custGeom>
                <a:avLst/>
                <a:gdLst/>
                <a:ahLst/>
                <a:cxnLst/>
                <a:rect l="l" t="t" r="r" b="b"/>
                <a:pathLst>
                  <a:path w="1818" h="1407" extrusionOk="0">
                    <a:moveTo>
                      <a:pt x="909" y="1"/>
                    </a:moveTo>
                    <a:cubicBezTo>
                      <a:pt x="0" y="1"/>
                      <a:pt x="0" y="1407"/>
                      <a:pt x="909" y="1407"/>
                    </a:cubicBezTo>
                    <a:cubicBezTo>
                      <a:pt x="1817" y="1407"/>
                      <a:pt x="1817" y="1"/>
                      <a:pt x="90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" name="Google Shape;388;p36"/>
              <p:cNvSpPr/>
              <p:nvPr/>
            </p:nvSpPr>
            <p:spPr>
              <a:xfrm>
                <a:off x="4888625" y="1264275"/>
                <a:ext cx="97800" cy="98300"/>
              </a:xfrm>
              <a:custGeom>
                <a:avLst/>
                <a:gdLst/>
                <a:ahLst/>
                <a:cxnLst/>
                <a:rect l="l" t="t" r="r" b="b"/>
                <a:pathLst>
                  <a:path w="3912" h="3932" extrusionOk="0">
                    <a:moveTo>
                      <a:pt x="1905" y="0"/>
                    </a:moveTo>
                    <a:cubicBezTo>
                      <a:pt x="1706" y="0"/>
                      <a:pt x="1505" y="34"/>
                      <a:pt x="1311" y="107"/>
                    </a:cubicBezTo>
                    <a:cubicBezTo>
                      <a:pt x="526" y="406"/>
                      <a:pt x="16" y="1165"/>
                      <a:pt x="16" y="1999"/>
                    </a:cubicBezTo>
                    <a:cubicBezTo>
                      <a:pt x="1" y="3177"/>
                      <a:pt x="1029" y="3931"/>
                      <a:pt x="2033" y="3931"/>
                    </a:cubicBezTo>
                    <a:cubicBezTo>
                      <a:pt x="2652" y="3931"/>
                      <a:pt x="3262" y="3645"/>
                      <a:pt x="3613" y="2995"/>
                    </a:cubicBezTo>
                    <a:cubicBezTo>
                      <a:pt x="3862" y="2522"/>
                      <a:pt x="3912" y="1962"/>
                      <a:pt x="3725" y="1452"/>
                    </a:cubicBezTo>
                    <a:cubicBezTo>
                      <a:pt x="3675" y="1240"/>
                      <a:pt x="3588" y="1041"/>
                      <a:pt x="3464" y="854"/>
                    </a:cubicBezTo>
                    <a:cubicBezTo>
                      <a:pt x="3116" y="328"/>
                      <a:pt x="2519" y="0"/>
                      <a:pt x="190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89" name="Google Shape;389;p36"/>
            <p:cNvSpPr/>
            <p:nvPr/>
          </p:nvSpPr>
          <p:spPr>
            <a:xfrm rot="9900113">
              <a:off x="415283" y="-371094"/>
              <a:ext cx="523650" cy="959644"/>
            </a:xfrm>
            <a:custGeom>
              <a:avLst/>
              <a:gdLst/>
              <a:ahLst/>
              <a:cxnLst/>
              <a:rect l="l" t="t" r="r" b="b"/>
              <a:pathLst>
                <a:path w="13716" h="25136" extrusionOk="0">
                  <a:moveTo>
                    <a:pt x="9720" y="1"/>
                  </a:moveTo>
                  <a:cubicBezTo>
                    <a:pt x="9614" y="1"/>
                    <a:pt x="9501" y="16"/>
                    <a:pt x="9385" y="51"/>
                  </a:cubicBezTo>
                  <a:cubicBezTo>
                    <a:pt x="7817" y="486"/>
                    <a:pt x="6360" y="1208"/>
                    <a:pt x="5066" y="2191"/>
                  </a:cubicBezTo>
                  <a:cubicBezTo>
                    <a:pt x="3822" y="3125"/>
                    <a:pt x="2938" y="4780"/>
                    <a:pt x="4170" y="6149"/>
                  </a:cubicBezTo>
                  <a:cubicBezTo>
                    <a:pt x="5228" y="7306"/>
                    <a:pt x="7182" y="7456"/>
                    <a:pt x="8613" y="7817"/>
                  </a:cubicBezTo>
                  <a:cubicBezTo>
                    <a:pt x="8700" y="7829"/>
                    <a:pt x="9783" y="8165"/>
                    <a:pt x="10256" y="8314"/>
                  </a:cubicBezTo>
                  <a:lnTo>
                    <a:pt x="10243" y="8377"/>
                  </a:lnTo>
                  <a:cubicBezTo>
                    <a:pt x="10032" y="8538"/>
                    <a:pt x="9858" y="8800"/>
                    <a:pt x="9658" y="8999"/>
                  </a:cubicBezTo>
                  <a:cubicBezTo>
                    <a:pt x="7617" y="10965"/>
                    <a:pt x="4842" y="11948"/>
                    <a:pt x="2689" y="13815"/>
                  </a:cubicBezTo>
                  <a:cubicBezTo>
                    <a:pt x="2104" y="14326"/>
                    <a:pt x="1532" y="14910"/>
                    <a:pt x="1357" y="15682"/>
                  </a:cubicBezTo>
                  <a:cubicBezTo>
                    <a:pt x="1133" y="16665"/>
                    <a:pt x="1644" y="17586"/>
                    <a:pt x="2477" y="18097"/>
                  </a:cubicBezTo>
                  <a:cubicBezTo>
                    <a:pt x="3199" y="18545"/>
                    <a:pt x="4033" y="18706"/>
                    <a:pt x="4830" y="18905"/>
                  </a:cubicBezTo>
                  <a:cubicBezTo>
                    <a:pt x="5141" y="18955"/>
                    <a:pt x="5439" y="19055"/>
                    <a:pt x="5726" y="19167"/>
                  </a:cubicBezTo>
                  <a:cubicBezTo>
                    <a:pt x="5228" y="19714"/>
                    <a:pt x="4481" y="20200"/>
                    <a:pt x="3971" y="20548"/>
                  </a:cubicBezTo>
                  <a:cubicBezTo>
                    <a:pt x="3037" y="21208"/>
                    <a:pt x="2017" y="21768"/>
                    <a:pt x="971" y="22216"/>
                  </a:cubicBezTo>
                  <a:cubicBezTo>
                    <a:pt x="187" y="22552"/>
                    <a:pt x="1" y="23709"/>
                    <a:pt x="399" y="24382"/>
                  </a:cubicBezTo>
                  <a:cubicBezTo>
                    <a:pt x="699" y="24909"/>
                    <a:pt x="1196" y="25135"/>
                    <a:pt x="1722" y="25135"/>
                  </a:cubicBezTo>
                  <a:cubicBezTo>
                    <a:pt x="2003" y="25135"/>
                    <a:pt x="2292" y="25071"/>
                    <a:pt x="2564" y="24954"/>
                  </a:cubicBezTo>
                  <a:cubicBezTo>
                    <a:pt x="3846" y="24394"/>
                    <a:pt x="5066" y="23685"/>
                    <a:pt x="6174" y="22838"/>
                  </a:cubicBezTo>
                  <a:cubicBezTo>
                    <a:pt x="7132" y="22116"/>
                    <a:pt x="8327" y="21258"/>
                    <a:pt x="8874" y="20150"/>
                  </a:cubicBezTo>
                  <a:cubicBezTo>
                    <a:pt x="9546" y="18781"/>
                    <a:pt x="8650" y="17288"/>
                    <a:pt x="7468" y="16541"/>
                  </a:cubicBezTo>
                  <a:cubicBezTo>
                    <a:pt x="6796" y="16118"/>
                    <a:pt x="5987" y="16006"/>
                    <a:pt x="5228" y="15807"/>
                  </a:cubicBezTo>
                  <a:cubicBezTo>
                    <a:pt x="5265" y="15769"/>
                    <a:pt x="5303" y="15744"/>
                    <a:pt x="5352" y="15707"/>
                  </a:cubicBezTo>
                  <a:cubicBezTo>
                    <a:pt x="5788" y="15371"/>
                    <a:pt x="6248" y="15085"/>
                    <a:pt x="6709" y="14786"/>
                  </a:cubicBezTo>
                  <a:cubicBezTo>
                    <a:pt x="7605" y="14226"/>
                    <a:pt x="8526" y="13716"/>
                    <a:pt x="9422" y="13143"/>
                  </a:cubicBezTo>
                  <a:cubicBezTo>
                    <a:pt x="11152" y="11986"/>
                    <a:pt x="13716" y="10243"/>
                    <a:pt x="13504" y="7879"/>
                  </a:cubicBezTo>
                  <a:cubicBezTo>
                    <a:pt x="13268" y="5303"/>
                    <a:pt x="10144" y="4954"/>
                    <a:pt x="8177" y="4469"/>
                  </a:cubicBezTo>
                  <a:lnTo>
                    <a:pt x="7281" y="4245"/>
                  </a:lnTo>
                  <a:lnTo>
                    <a:pt x="7356" y="4182"/>
                  </a:lnTo>
                  <a:cubicBezTo>
                    <a:pt x="8289" y="3448"/>
                    <a:pt x="9260" y="2776"/>
                    <a:pt x="10281" y="2166"/>
                  </a:cubicBezTo>
                  <a:cubicBezTo>
                    <a:pt x="11299" y="1567"/>
                    <a:pt x="10785" y="1"/>
                    <a:pt x="972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36"/>
            <p:cNvSpPr/>
            <p:nvPr/>
          </p:nvSpPr>
          <p:spPr>
            <a:xfrm rot="899887" flipH="1">
              <a:off x="10753" y="-129930"/>
              <a:ext cx="523650" cy="959644"/>
            </a:xfrm>
            <a:custGeom>
              <a:avLst/>
              <a:gdLst/>
              <a:ahLst/>
              <a:cxnLst/>
              <a:rect l="l" t="t" r="r" b="b"/>
              <a:pathLst>
                <a:path w="13716" h="25136" extrusionOk="0">
                  <a:moveTo>
                    <a:pt x="9720" y="1"/>
                  </a:moveTo>
                  <a:cubicBezTo>
                    <a:pt x="9614" y="1"/>
                    <a:pt x="9501" y="16"/>
                    <a:pt x="9385" y="51"/>
                  </a:cubicBezTo>
                  <a:cubicBezTo>
                    <a:pt x="7817" y="486"/>
                    <a:pt x="6360" y="1208"/>
                    <a:pt x="5066" y="2191"/>
                  </a:cubicBezTo>
                  <a:cubicBezTo>
                    <a:pt x="3822" y="3125"/>
                    <a:pt x="2938" y="4780"/>
                    <a:pt x="4170" y="6149"/>
                  </a:cubicBezTo>
                  <a:cubicBezTo>
                    <a:pt x="5228" y="7306"/>
                    <a:pt x="7182" y="7456"/>
                    <a:pt x="8613" y="7817"/>
                  </a:cubicBezTo>
                  <a:cubicBezTo>
                    <a:pt x="8700" y="7829"/>
                    <a:pt x="9783" y="8165"/>
                    <a:pt x="10256" y="8314"/>
                  </a:cubicBezTo>
                  <a:lnTo>
                    <a:pt x="10243" y="8377"/>
                  </a:lnTo>
                  <a:cubicBezTo>
                    <a:pt x="10032" y="8538"/>
                    <a:pt x="9858" y="8800"/>
                    <a:pt x="9658" y="8999"/>
                  </a:cubicBezTo>
                  <a:cubicBezTo>
                    <a:pt x="7617" y="10965"/>
                    <a:pt x="4842" y="11948"/>
                    <a:pt x="2689" y="13815"/>
                  </a:cubicBezTo>
                  <a:cubicBezTo>
                    <a:pt x="2104" y="14326"/>
                    <a:pt x="1532" y="14910"/>
                    <a:pt x="1357" y="15682"/>
                  </a:cubicBezTo>
                  <a:cubicBezTo>
                    <a:pt x="1133" y="16665"/>
                    <a:pt x="1644" y="17586"/>
                    <a:pt x="2477" y="18097"/>
                  </a:cubicBezTo>
                  <a:cubicBezTo>
                    <a:pt x="3199" y="18545"/>
                    <a:pt x="4033" y="18706"/>
                    <a:pt x="4830" y="18905"/>
                  </a:cubicBezTo>
                  <a:cubicBezTo>
                    <a:pt x="5141" y="18955"/>
                    <a:pt x="5439" y="19055"/>
                    <a:pt x="5726" y="19167"/>
                  </a:cubicBezTo>
                  <a:cubicBezTo>
                    <a:pt x="5228" y="19714"/>
                    <a:pt x="4481" y="20200"/>
                    <a:pt x="3971" y="20548"/>
                  </a:cubicBezTo>
                  <a:cubicBezTo>
                    <a:pt x="3037" y="21208"/>
                    <a:pt x="2017" y="21768"/>
                    <a:pt x="971" y="22216"/>
                  </a:cubicBezTo>
                  <a:cubicBezTo>
                    <a:pt x="187" y="22552"/>
                    <a:pt x="1" y="23709"/>
                    <a:pt x="399" y="24382"/>
                  </a:cubicBezTo>
                  <a:cubicBezTo>
                    <a:pt x="699" y="24909"/>
                    <a:pt x="1196" y="25135"/>
                    <a:pt x="1722" y="25135"/>
                  </a:cubicBezTo>
                  <a:cubicBezTo>
                    <a:pt x="2003" y="25135"/>
                    <a:pt x="2292" y="25071"/>
                    <a:pt x="2564" y="24954"/>
                  </a:cubicBezTo>
                  <a:cubicBezTo>
                    <a:pt x="3846" y="24394"/>
                    <a:pt x="5066" y="23685"/>
                    <a:pt x="6174" y="22838"/>
                  </a:cubicBezTo>
                  <a:cubicBezTo>
                    <a:pt x="7132" y="22116"/>
                    <a:pt x="8327" y="21258"/>
                    <a:pt x="8874" y="20150"/>
                  </a:cubicBezTo>
                  <a:cubicBezTo>
                    <a:pt x="9546" y="18781"/>
                    <a:pt x="8650" y="17288"/>
                    <a:pt x="7468" y="16541"/>
                  </a:cubicBezTo>
                  <a:cubicBezTo>
                    <a:pt x="6796" y="16118"/>
                    <a:pt x="5987" y="16006"/>
                    <a:pt x="5228" y="15807"/>
                  </a:cubicBezTo>
                  <a:cubicBezTo>
                    <a:pt x="5265" y="15769"/>
                    <a:pt x="5303" y="15744"/>
                    <a:pt x="5352" y="15707"/>
                  </a:cubicBezTo>
                  <a:cubicBezTo>
                    <a:pt x="5788" y="15371"/>
                    <a:pt x="6248" y="15085"/>
                    <a:pt x="6709" y="14786"/>
                  </a:cubicBezTo>
                  <a:cubicBezTo>
                    <a:pt x="7605" y="14226"/>
                    <a:pt x="8526" y="13716"/>
                    <a:pt x="9422" y="13143"/>
                  </a:cubicBezTo>
                  <a:cubicBezTo>
                    <a:pt x="11152" y="11986"/>
                    <a:pt x="13716" y="10243"/>
                    <a:pt x="13504" y="7879"/>
                  </a:cubicBezTo>
                  <a:cubicBezTo>
                    <a:pt x="13268" y="5303"/>
                    <a:pt x="10144" y="4954"/>
                    <a:pt x="8177" y="4469"/>
                  </a:cubicBezTo>
                  <a:lnTo>
                    <a:pt x="7281" y="4245"/>
                  </a:lnTo>
                  <a:lnTo>
                    <a:pt x="7356" y="4182"/>
                  </a:lnTo>
                  <a:cubicBezTo>
                    <a:pt x="8289" y="3448"/>
                    <a:pt x="9260" y="2776"/>
                    <a:pt x="10281" y="2166"/>
                  </a:cubicBezTo>
                  <a:cubicBezTo>
                    <a:pt x="11299" y="1567"/>
                    <a:pt x="10785" y="1"/>
                    <a:pt x="972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1" name="Google Shape;391;p36"/>
          <p:cNvSpPr txBox="1">
            <a:spLocks noGrp="1"/>
          </p:cNvSpPr>
          <p:nvPr>
            <p:ph type="title"/>
          </p:nvPr>
        </p:nvSpPr>
        <p:spPr>
          <a:xfrm>
            <a:off x="724850" y="1470825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92" name="Google Shape;392;p36"/>
          <p:cNvSpPr txBox="1">
            <a:spLocks noGrp="1"/>
          </p:cNvSpPr>
          <p:nvPr>
            <p:ph type="subTitle" idx="1"/>
          </p:nvPr>
        </p:nvSpPr>
        <p:spPr>
          <a:xfrm>
            <a:off x="724850" y="1998525"/>
            <a:ext cx="2305500" cy="80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3" name="Google Shape;393;p36"/>
          <p:cNvSpPr txBox="1">
            <a:spLocks noGrp="1"/>
          </p:cNvSpPr>
          <p:nvPr>
            <p:ph type="title" idx="2"/>
          </p:nvPr>
        </p:nvSpPr>
        <p:spPr>
          <a:xfrm>
            <a:off x="3424119" y="1470825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94" name="Google Shape;394;p36"/>
          <p:cNvSpPr txBox="1">
            <a:spLocks noGrp="1"/>
          </p:cNvSpPr>
          <p:nvPr>
            <p:ph type="subTitle" idx="3"/>
          </p:nvPr>
        </p:nvSpPr>
        <p:spPr>
          <a:xfrm>
            <a:off x="3424121" y="1998525"/>
            <a:ext cx="2305500" cy="80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5" name="Google Shape;395;p36"/>
          <p:cNvSpPr txBox="1">
            <a:spLocks noGrp="1"/>
          </p:cNvSpPr>
          <p:nvPr>
            <p:ph type="title" idx="4"/>
          </p:nvPr>
        </p:nvSpPr>
        <p:spPr>
          <a:xfrm>
            <a:off x="724850" y="2922675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96" name="Google Shape;396;p36"/>
          <p:cNvSpPr txBox="1">
            <a:spLocks noGrp="1"/>
          </p:cNvSpPr>
          <p:nvPr>
            <p:ph type="subTitle" idx="5"/>
          </p:nvPr>
        </p:nvSpPr>
        <p:spPr>
          <a:xfrm>
            <a:off x="724850" y="3450375"/>
            <a:ext cx="2305500" cy="80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7" name="Google Shape;397;p36"/>
          <p:cNvSpPr txBox="1">
            <a:spLocks noGrp="1"/>
          </p:cNvSpPr>
          <p:nvPr>
            <p:ph type="title" idx="6"/>
          </p:nvPr>
        </p:nvSpPr>
        <p:spPr>
          <a:xfrm>
            <a:off x="3424119" y="2922675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98" name="Google Shape;398;p36"/>
          <p:cNvSpPr txBox="1">
            <a:spLocks noGrp="1"/>
          </p:cNvSpPr>
          <p:nvPr>
            <p:ph type="subTitle" idx="7"/>
          </p:nvPr>
        </p:nvSpPr>
        <p:spPr>
          <a:xfrm>
            <a:off x="3424121" y="3450375"/>
            <a:ext cx="2305500" cy="80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9" name="Google Shape;399;p36"/>
          <p:cNvSpPr txBox="1">
            <a:spLocks noGrp="1"/>
          </p:cNvSpPr>
          <p:nvPr>
            <p:ph type="title" idx="8"/>
          </p:nvPr>
        </p:nvSpPr>
        <p:spPr>
          <a:xfrm>
            <a:off x="6123395" y="1470825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400" name="Google Shape;400;p36"/>
          <p:cNvSpPr txBox="1">
            <a:spLocks noGrp="1"/>
          </p:cNvSpPr>
          <p:nvPr>
            <p:ph type="subTitle" idx="9"/>
          </p:nvPr>
        </p:nvSpPr>
        <p:spPr>
          <a:xfrm>
            <a:off x="6123399" y="1998525"/>
            <a:ext cx="2305500" cy="80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1" name="Google Shape;401;p36"/>
          <p:cNvSpPr txBox="1">
            <a:spLocks noGrp="1"/>
          </p:cNvSpPr>
          <p:nvPr>
            <p:ph type="title" idx="13"/>
          </p:nvPr>
        </p:nvSpPr>
        <p:spPr>
          <a:xfrm>
            <a:off x="6123395" y="2922675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402" name="Google Shape;402;p36"/>
          <p:cNvSpPr txBox="1">
            <a:spLocks noGrp="1"/>
          </p:cNvSpPr>
          <p:nvPr>
            <p:ph type="subTitle" idx="14"/>
          </p:nvPr>
        </p:nvSpPr>
        <p:spPr>
          <a:xfrm>
            <a:off x="6123400" y="3450375"/>
            <a:ext cx="2305500" cy="80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3" name="Google Shape;403;p36"/>
          <p:cNvSpPr txBox="1">
            <a:spLocks noGrp="1"/>
          </p:cNvSpPr>
          <p:nvPr>
            <p:ph type="title" idx="15"/>
          </p:nvPr>
        </p:nvSpPr>
        <p:spPr>
          <a:xfrm>
            <a:off x="715100" y="535000"/>
            <a:ext cx="77136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</p:spTree>
  </p:cSld>
  <p:clrMapOvr>
    <a:masterClrMapping/>
  </p:clrMapOvr>
  <p:transition spd="med">
    <p:pull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BLANK_1_1_1_1_1_1_2"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8" name="Google Shape;438;p39"/>
          <p:cNvGrpSpPr/>
          <p:nvPr/>
        </p:nvGrpSpPr>
        <p:grpSpPr>
          <a:xfrm>
            <a:off x="362675" y="3720276"/>
            <a:ext cx="8400087" cy="1162798"/>
            <a:chOff x="362675" y="3720276"/>
            <a:chExt cx="8400087" cy="1162798"/>
          </a:xfrm>
        </p:grpSpPr>
        <p:sp>
          <p:nvSpPr>
            <p:cNvPr id="439" name="Google Shape;439;p39"/>
            <p:cNvSpPr/>
            <p:nvPr/>
          </p:nvSpPr>
          <p:spPr>
            <a:xfrm>
              <a:off x="7529293" y="3837673"/>
              <a:ext cx="1233469" cy="997769"/>
            </a:xfrm>
            <a:custGeom>
              <a:avLst/>
              <a:gdLst/>
              <a:ahLst/>
              <a:cxnLst/>
              <a:rect l="l" t="t" r="r" b="b"/>
              <a:pathLst>
                <a:path w="33189" h="26847" extrusionOk="0">
                  <a:moveTo>
                    <a:pt x="16061" y="1"/>
                  </a:moveTo>
                  <a:cubicBezTo>
                    <a:pt x="15057" y="1"/>
                    <a:pt x="14022" y="656"/>
                    <a:pt x="13802" y="1680"/>
                  </a:cubicBezTo>
                  <a:cubicBezTo>
                    <a:pt x="13068" y="5028"/>
                    <a:pt x="12607" y="8463"/>
                    <a:pt x="12060" y="11848"/>
                  </a:cubicBezTo>
                  <a:cubicBezTo>
                    <a:pt x="11823" y="13416"/>
                    <a:pt x="11599" y="14984"/>
                    <a:pt x="11375" y="16565"/>
                  </a:cubicBezTo>
                  <a:cubicBezTo>
                    <a:pt x="11114" y="15694"/>
                    <a:pt x="10840" y="14822"/>
                    <a:pt x="10579" y="13951"/>
                  </a:cubicBezTo>
                  <a:cubicBezTo>
                    <a:pt x="9770" y="11139"/>
                    <a:pt x="9235" y="8226"/>
                    <a:pt x="8363" y="5439"/>
                  </a:cubicBezTo>
                  <a:cubicBezTo>
                    <a:pt x="8081" y="4455"/>
                    <a:pt x="7182" y="3800"/>
                    <a:pt x="6181" y="3800"/>
                  </a:cubicBezTo>
                  <a:cubicBezTo>
                    <a:pt x="6079" y="3800"/>
                    <a:pt x="5977" y="3807"/>
                    <a:pt x="5874" y="3821"/>
                  </a:cubicBezTo>
                  <a:cubicBezTo>
                    <a:pt x="4879" y="3970"/>
                    <a:pt x="3759" y="4903"/>
                    <a:pt x="3908" y="6048"/>
                  </a:cubicBezTo>
                  <a:cubicBezTo>
                    <a:pt x="4306" y="9110"/>
                    <a:pt x="5289" y="12209"/>
                    <a:pt x="6310" y="15134"/>
                  </a:cubicBezTo>
                  <a:cubicBezTo>
                    <a:pt x="6808" y="16527"/>
                    <a:pt x="7330" y="17934"/>
                    <a:pt x="7928" y="19278"/>
                  </a:cubicBezTo>
                  <a:cubicBezTo>
                    <a:pt x="8003" y="19440"/>
                    <a:pt x="8077" y="19614"/>
                    <a:pt x="8152" y="19776"/>
                  </a:cubicBezTo>
                  <a:cubicBezTo>
                    <a:pt x="7604" y="19340"/>
                    <a:pt x="7119" y="18830"/>
                    <a:pt x="6683" y="18282"/>
                  </a:cubicBezTo>
                  <a:cubicBezTo>
                    <a:pt x="5028" y="16154"/>
                    <a:pt x="4157" y="13565"/>
                    <a:pt x="2365" y="11537"/>
                  </a:cubicBezTo>
                  <a:cubicBezTo>
                    <a:pt x="2137" y="11278"/>
                    <a:pt x="1869" y="11170"/>
                    <a:pt x="1604" y="11170"/>
                  </a:cubicBezTo>
                  <a:cubicBezTo>
                    <a:pt x="1003" y="11170"/>
                    <a:pt x="418" y="11731"/>
                    <a:pt x="349" y="12371"/>
                  </a:cubicBezTo>
                  <a:cubicBezTo>
                    <a:pt x="0" y="15631"/>
                    <a:pt x="1531" y="18942"/>
                    <a:pt x="3497" y="21468"/>
                  </a:cubicBezTo>
                  <a:cubicBezTo>
                    <a:pt x="5725" y="24318"/>
                    <a:pt x="8911" y="25949"/>
                    <a:pt x="12446" y="26534"/>
                  </a:cubicBezTo>
                  <a:cubicBezTo>
                    <a:pt x="13698" y="26742"/>
                    <a:pt x="15004" y="26847"/>
                    <a:pt x="16330" y="26847"/>
                  </a:cubicBezTo>
                  <a:cubicBezTo>
                    <a:pt x="21910" y="26847"/>
                    <a:pt x="27855" y="24986"/>
                    <a:pt x="31736" y="21095"/>
                  </a:cubicBezTo>
                  <a:cubicBezTo>
                    <a:pt x="33189" y="19622"/>
                    <a:pt x="31850" y="17107"/>
                    <a:pt x="30119" y="17107"/>
                  </a:cubicBezTo>
                  <a:cubicBezTo>
                    <a:pt x="29743" y="17107"/>
                    <a:pt x="29349" y="17225"/>
                    <a:pt x="28961" y="17498"/>
                  </a:cubicBezTo>
                  <a:cubicBezTo>
                    <a:pt x="26634" y="19129"/>
                    <a:pt x="24468" y="20635"/>
                    <a:pt x="21718" y="21443"/>
                  </a:cubicBezTo>
                  <a:cubicBezTo>
                    <a:pt x="20834" y="21705"/>
                    <a:pt x="19938" y="21904"/>
                    <a:pt x="19029" y="22041"/>
                  </a:cubicBezTo>
                  <a:cubicBezTo>
                    <a:pt x="19863" y="21120"/>
                    <a:pt x="20685" y="20174"/>
                    <a:pt x="21494" y="19228"/>
                  </a:cubicBezTo>
                  <a:cubicBezTo>
                    <a:pt x="23584" y="16776"/>
                    <a:pt x="25588" y="14287"/>
                    <a:pt x="27542" y="11748"/>
                  </a:cubicBezTo>
                  <a:cubicBezTo>
                    <a:pt x="28314" y="10753"/>
                    <a:pt x="27704" y="9147"/>
                    <a:pt x="26721" y="8575"/>
                  </a:cubicBezTo>
                  <a:cubicBezTo>
                    <a:pt x="26347" y="8355"/>
                    <a:pt x="25969" y="8256"/>
                    <a:pt x="25602" y="8256"/>
                  </a:cubicBezTo>
                  <a:cubicBezTo>
                    <a:pt x="24807" y="8256"/>
                    <a:pt x="24067" y="8719"/>
                    <a:pt x="23547" y="9409"/>
                  </a:cubicBezTo>
                  <a:cubicBezTo>
                    <a:pt x="21755" y="11786"/>
                    <a:pt x="19925" y="14150"/>
                    <a:pt x="18059" y="16478"/>
                  </a:cubicBezTo>
                  <a:cubicBezTo>
                    <a:pt x="17138" y="17623"/>
                    <a:pt x="16217" y="18768"/>
                    <a:pt x="15296" y="19925"/>
                  </a:cubicBezTo>
                  <a:lnTo>
                    <a:pt x="15246" y="19987"/>
                  </a:lnTo>
                  <a:cubicBezTo>
                    <a:pt x="15370" y="19241"/>
                    <a:pt x="15470" y="18481"/>
                    <a:pt x="15594" y="17760"/>
                  </a:cubicBezTo>
                  <a:cubicBezTo>
                    <a:pt x="15881" y="16104"/>
                    <a:pt x="16179" y="14449"/>
                    <a:pt x="16453" y="12806"/>
                  </a:cubicBezTo>
                  <a:cubicBezTo>
                    <a:pt x="17026" y="9496"/>
                    <a:pt x="17735" y="6210"/>
                    <a:pt x="18233" y="2900"/>
                  </a:cubicBezTo>
                  <a:cubicBezTo>
                    <a:pt x="18419" y="1680"/>
                    <a:pt x="17922" y="435"/>
                    <a:pt x="16627" y="75"/>
                  </a:cubicBezTo>
                  <a:cubicBezTo>
                    <a:pt x="16444" y="25"/>
                    <a:pt x="16253" y="1"/>
                    <a:pt x="160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39"/>
            <p:cNvSpPr/>
            <p:nvPr/>
          </p:nvSpPr>
          <p:spPr>
            <a:xfrm>
              <a:off x="7261468" y="4248480"/>
              <a:ext cx="756717" cy="535287"/>
            </a:xfrm>
            <a:custGeom>
              <a:avLst/>
              <a:gdLst/>
              <a:ahLst/>
              <a:cxnLst/>
              <a:rect l="l" t="t" r="r" b="b"/>
              <a:pathLst>
                <a:path w="20361" h="14403" extrusionOk="0">
                  <a:moveTo>
                    <a:pt x="18848" y="0"/>
                  </a:moveTo>
                  <a:cubicBezTo>
                    <a:pt x="18268" y="0"/>
                    <a:pt x="17729" y="367"/>
                    <a:pt x="17810" y="1106"/>
                  </a:cubicBezTo>
                  <a:cubicBezTo>
                    <a:pt x="17959" y="2351"/>
                    <a:pt x="17984" y="3608"/>
                    <a:pt x="17897" y="4840"/>
                  </a:cubicBezTo>
                  <a:cubicBezTo>
                    <a:pt x="16391" y="3931"/>
                    <a:pt x="14873" y="3023"/>
                    <a:pt x="13342" y="2152"/>
                  </a:cubicBezTo>
                  <a:cubicBezTo>
                    <a:pt x="13158" y="2048"/>
                    <a:pt x="12964" y="2001"/>
                    <a:pt x="12775" y="2001"/>
                  </a:cubicBezTo>
                  <a:cubicBezTo>
                    <a:pt x="12168" y="2001"/>
                    <a:pt x="11609" y="2486"/>
                    <a:pt x="11599" y="3160"/>
                  </a:cubicBezTo>
                  <a:lnTo>
                    <a:pt x="11550" y="6147"/>
                  </a:lnTo>
                  <a:cubicBezTo>
                    <a:pt x="11550" y="6346"/>
                    <a:pt x="11599" y="7105"/>
                    <a:pt x="11599" y="7702"/>
                  </a:cubicBezTo>
                  <a:cubicBezTo>
                    <a:pt x="10280" y="6868"/>
                    <a:pt x="8911" y="6134"/>
                    <a:pt x="7492" y="5474"/>
                  </a:cubicBezTo>
                  <a:cubicBezTo>
                    <a:pt x="7291" y="5383"/>
                    <a:pt x="7091" y="5339"/>
                    <a:pt x="6903" y="5339"/>
                  </a:cubicBezTo>
                  <a:cubicBezTo>
                    <a:pt x="6302" y="5339"/>
                    <a:pt x="5816" y="5781"/>
                    <a:pt x="5750" y="6483"/>
                  </a:cubicBezTo>
                  <a:cubicBezTo>
                    <a:pt x="5625" y="7565"/>
                    <a:pt x="5476" y="8648"/>
                    <a:pt x="5289" y="9718"/>
                  </a:cubicBezTo>
                  <a:lnTo>
                    <a:pt x="1742" y="7665"/>
                  </a:lnTo>
                  <a:cubicBezTo>
                    <a:pt x="1563" y="7565"/>
                    <a:pt x="1373" y="7519"/>
                    <a:pt x="1187" y="7519"/>
                  </a:cubicBezTo>
                  <a:cubicBezTo>
                    <a:pt x="588" y="7519"/>
                    <a:pt x="34" y="7995"/>
                    <a:pt x="25" y="8661"/>
                  </a:cubicBezTo>
                  <a:cubicBezTo>
                    <a:pt x="0" y="10403"/>
                    <a:pt x="75" y="12158"/>
                    <a:pt x="386" y="13875"/>
                  </a:cubicBezTo>
                  <a:cubicBezTo>
                    <a:pt x="454" y="14228"/>
                    <a:pt x="775" y="14403"/>
                    <a:pt x="1099" y="14403"/>
                  </a:cubicBezTo>
                  <a:cubicBezTo>
                    <a:pt x="1425" y="14403"/>
                    <a:pt x="1755" y="14225"/>
                    <a:pt x="1830" y="13875"/>
                  </a:cubicBezTo>
                  <a:cubicBezTo>
                    <a:pt x="2041" y="12792"/>
                    <a:pt x="2178" y="11710"/>
                    <a:pt x="2240" y="10614"/>
                  </a:cubicBezTo>
                  <a:lnTo>
                    <a:pt x="5538" y="12531"/>
                  </a:lnTo>
                  <a:cubicBezTo>
                    <a:pt x="5711" y="12633"/>
                    <a:pt x="5910" y="12682"/>
                    <a:pt x="6110" y="12682"/>
                  </a:cubicBezTo>
                  <a:cubicBezTo>
                    <a:pt x="6614" y="12682"/>
                    <a:pt x="7124" y="12373"/>
                    <a:pt x="7231" y="11847"/>
                  </a:cubicBezTo>
                  <a:cubicBezTo>
                    <a:pt x="7480" y="10639"/>
                    <a:pt x="7679" y="9445"/>
                    <a:pt x="7853" y="8225"/>
                  </a:cubicBezTo>
                  <a:cubicBezTo>
                    <a:pt x="9135" y="8897"/>
                    <a:pt x="10367" y="9631"/>
                    <a:pt x="11562" y="10428"/>
                  </a:cubicBezTo>
                  <a:cubicBezTo>
                    <a:pt x="11742" y="10540"/>
                    <a:pt x="11945" y="10596"/>
                    <a:pt x="12147" y="10596"/>
                  </a:cubicBezTo>
                  <a:cubicBezTo>
                    <a:pt x="12349" y="10596"/>
                    <a:pt x="12551" y="10540"/>
                    <a:pt x="12732" y="10428"/>
                  </a:cubicBezTo>
                  <a:cubicBezTo>
                    <a:pt x="13653" y="9793"/>
                    <a:pt x="13827" y="8959"/>
                    <a:pt x="13852" y="7889"/>
                  </a:cubicBezTo>
                  <a:cubicBezTo>
                    <a:pt x="13877" y="6980"/>
                    <a:pt x="13889" y="6072"/>
                    <a:pt x="13902" y="5163"/>
                  </a:cubicBezTo>
                  <a:cubicBezTo>
                    <a:pt x="15358" y="6022"/>
                    <a:pt x="16802" y="6881"/>
                    <a:pt x="18233" y="7777"/>
                  </a:cubicBezTo>
                  <a:cubicBezTo>
                    <a:pt x="18400" y="7878"/>
                    <a:pt x="18597" y="7925"/>
                    <a:pt x="18797" y="7925"/>
                  </a:cubicBezTo>
                  <a:cubicBezTo>
                    <a:pt x="19313" y="7925"/>
                    <a:pt x="19852" y="7609"/>
                    <a:pt x="19950" y="7080"/>
                  </a:cubicBezTo>
                  <a:cubicBezTo>
                    <a:pt x="20286" y="5114"/>
                    <a:pt x="20361" y="3097"/>
                    <a:pt x="20137" y="1106"/>
                  </a:cubicBezTo>
                  <a:cubicBezTo>
                    <a:pt x="20056" y="370"/>
                    <a:pt x="19431" y="0"/>
                    <a:pt x="188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41" name="Google Shape;441;p39"/>
            <p:cNvGrpSpPr/>
            <p:nvPr/>
          </p:nvGrpSpPr>
          <p:grpSpPr>
            <a:xfrm rot="-690198">
              <a:off x="452851" y="3802767"/>
              <a:ext cx="927802" cy="997815"/>
              <a:chOff x="6882175" y="2207400"/>
              <a:chExt cx="465475" cy="500600"/>
            </a:xfrm>
          </p:grpSpPr>
          <p:sp>
            <p:nvSpPr>
              <p:cNvPr id="442" name="Google Shape;442;p39"/>
              <p:cNvSpPr/>
              <p:nvPr/>
            </p:nvSpPr>
            <p:spPr>
              <a:xfrm>
                <a:off x="7042100" y="2207400"/>
                <a:ext cx="305550" cy="262100"/>
              </a:xfrm>
              <a:custGeom>
                <a:avLst/>
                <a:gdLst/>
                <a:ahLst/>
                <a:cxnLst/>
                <a:rect l="l" t="t" r="r" b="b"/>
                <a:pathLst>
                  <a:path w="12222" h="10484" extrusionOk="0">
                    <a:moveTo>
                      <a:pt x="6489" y="1"/>
                    </a:moveTo>
                    <a:cubicBezTo>
                      <a:pt x="5569" y="1"/>
                      <a:pt x="4657" y="256"/>
                      <a:pt x="3871" y="802"/>
                    </a:cubicBezTo>
                    <a:cubicBezTo>
                      <a:pt x="2813" y="1287"/>
                      <a:pt x="1867" y="2109"/>
                      <a:pt x="1407" y="2868"/>
                    </a:cubicBezTo>
                    <a:cubicBezTo>
                      <a:pt x="0" y="5232"/>
                      <a:pt x="971" y="8120"/>
                      <a:pt x="3199" y="9563"/>
                    </a:cubicBezTo>
                    <a:cubicBezTo>
                      <a:pt x="4136" y="10179"/>
                      <a:pt x="5198" y="10484"/>
                      <a:pt x="6248" y="10484"/>
                    </a:cubicBezTo>
                    <a:cubicBezTo>
                      <a:pt x="7682" y="10484"/>
                      <a:pt x="9095" y="9917"/>
                      <a:pt x="10144" y="8804"/>
                    </a:cubicBezTo>
                    <a:cubicBezTo>
                      <a:pt x="11986" y="6825"/>
                      <a:pt x="12222" y="3565"/>
                      <a:pt x="10256" y="1586"/>
                    </a:cubicBezTo>
                    <a:cubicBezTo>
                      <a:pt x="9244" y="566"/>
                      <a:pt x="7858" y="1"/>
                      <a:pt x="648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" name="Google Shape;443;p39"/>
              <p:cNvSpPr/>
              <p:nvPr/>
            </p:nvSpPr>
            <p:spPr>
              <a:xfrm>
                <a:off x="6997300" y="2542575"/>
                <a:ext cx="183900" cy="165425"/>
              </a:xfrm>
              <a:custGeom>
                <a:avLst/>
                <a:gdLst/>
                <a:ahLst/>
                <a:cxnLst/>
                <a:rect l="l" t="t" r="r" b="b"/>
                <a:pathLst>
                  <a:path w="7356" h="6617" extrusionOk="0">
                    <a:moveTo>
                      <a:pt x="3610" y="1"/>
                    </a:moveTo>
                    <a:cubicBezTo>
                      <a:pt x="2999" y="1"/>
                      <a:pt x="2391" y="164"/>
                      <a:pt x="1855" y="488"/>
                    </a:cubicBezTo>
                    <a:cubicBezTo>
                      <a:pt x="1295" y="824"/>
                      <a:pt x="859" y="1321"/>
                      <a:pt x="573" y="1906"/>
                    </a:cubicBezTo>
                    <a:cubicBezTo>
                      <a:pt x="150" y="2665"/>
                      <a:pt x="0" y="3586"/>
                      <a:pt x="311" y="4408"/>
                    </a:cubicBezTo>
                    <a:cubicBezTo>
                      <a:pt x="825" y="5776"/>
                      <a:pt x="2224" y="6616"/>
                      <a:pt x="3609" y="6616"/>
                    </a:cubicBezTo>
                    <a:cubicBezTo>
                      <a:pt x="4404" y="6616"/>
                      <a:pt x="5195" y="6340"/>
                      <a:pt x="5812" y="5727"/>
                    </a:cubicBezTo>
                    <a:cubicBezTo>
                      <a:pt x="7356" y="4196"/>
                      <a:pt x="7057" y="1309"/>
                      <a:pt x="5066" y="326"/>
                    </a:cubicBezTo>
                    <a:cubicBezTo>
                      <a:pt x="4603" y="108"/>
                      <a:pt x="4106" y="1"/>
                      <a:pt x="361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4" name="Google Shape;444;p39"/>
              <p:cNvSpPr/>
              <p:nvPr/>
            </p:nvSpPr>
            <p:spPr>
              <a:xfrm>
                <a:off x="6882175" y="2378125"/>
                <a:ext cx="157450" cy="141875"/>
              </a:xfrm>
              <a:custGeom>
                <a:avLst/>
                <a:gdLst/>
                <a:ahLst/>
                <a:cxnLst/>
                <a:rect l="l" t="t" r="r" b="b"/>
                <a:pathLst>
                  <a:path w="6298" h="5675" extrusionOk="0">
                    <a:moveTo>
                      <a:pt x="3026" y="0"/>
                    </a:moveTo>
                    <a:cubicBezTo>
                      <a:pt x="2241" y="0"/>
                      <a:pt x="1460" y="315"/>
                      <a:pt x="946" y="967"/>
                    </a:cubicBezTo>
                    <a:cubicBezTo>
                      <a:pt x="847" y="1104"/>
                      <a:pt x="747" y="1266"/>
                      <a:pt x="673" y="1428"/>
                    </a:cubicBezTo>
                    <a:cubicBezTo>
                      <a:pt x="212" y="1988"/>
                      <a:pt x="0" y="2710"/>
                      <a:pt x="88" y="3431"/>
                    </a:cubicBezTo>
                    <a:cubicBezTo>
                      <a:pt x="284" y="4785"/>
                      <a:pt x="1585" y="5674"/>
                      <a:pt x="2889" y="5674"/>
                    </a:cubicBezTo>
                    <a:cubicBezTo>
                      <a:pt x="3240" y="5674"/>
                      <a:pt x="3591" y="5610"/>
                      <a:pt x="3921" y="5472"/>
                    </a:cubicBezTo>
                    <a:cubicBezTo>
                      <a:pt x="5526" y="4813"/>
                      <a:pt x="6298" y="2734"/>
                      <a:pt x="5352" y="1229"/>
                    </a:cubicBezTo>
                    <a:cubicBezTo>
                      <a:pt x="4845" y="421"/>
                      <a:pt x="3933" y="0"/>
                      <a:pt x="302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445" name="Google Shape;445;p39"/>
          <p:cNvSpPr txBox="1">
            <a:spLocks noGrp="1"/>
          </p:cNvSpPr>
          <p:nvPr>
            <p:ph type="ctrTitle"/>
          </p:nvPr>
        </p:nvSpPr>
        <p:spPr>
          <a:xfrm>
            <a:off x="2429950" y="669825"/>
            <a:ext cx="4284000" cy="99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446" name="Google Shape;446;p39"/>
          <p:cNvSpPr txBox="1">
            <a:spLocks noGrp="1"/>
          </p:cNvSpPr>
          <p:nvPr>
            <p:ph type="subTitle" idx="1"/>
          </p:nvPr>
        </p:nvSpPr>
        <p:spPr>
          <a:xfrm>
            <a:off x="2425075" y="1667625"/>
            <a:ext cx="4293900" cy="135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447" name="Google Shape;447;p39"/>
          <p:cNvSpPr txBox="1"/>
          <p:nvPr/>
        </p:nvSpPr>
        <p:spPr>
          <a:xfrm>
            <a:off x="1842925" y="3498450"/>
            <a:ext cx="54582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434343"/>
                </a:solidFill>
                <a:latin typeface="Glegoo"/>
                <a:ea typeface="Glegoo"/>
                <a:cs typeface="Glegoo"/>
                <a:sym typeface="Glegoo"/>
              </a:rPr>
              <a:t>CREDITS: This presentation template was created by </a:t>
            </a:r>
            <a:r>
              <a:rPr lang="en" sz="1200">
                <a:solidFill>
                  <a:srgbClr val="434343"/>
                </a:solidFill>
                <a:uFill>
                  <a:noFill/>
                </a:uFill>
                <a:latin typeface="Glegoo"/>
                <a:ea typeface="Glegoo"/>
                <a:cs typeface="Glegoo"/>
                <a:sym typeface="Glegoo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Slidesgo</a:t>
            </a:r>
            <a:r>
              <a:rPr lang="en" sz="1200">
                <a:solidFill>
                  <a:srgbClr val="434343"/>
                </a:solidFill>
                <a:latin typeface="Glegoo"/>
                <a:ea typeface="Glegoo"/>
                <a:cs typeface="Glegoo"/>
                <a:sym typeface="Glegoo"/>
              </a:rPr>
              <a:t>, including icons by </a:t>
            </a:r>
            <a:r>
              <a:rPr lang="en" sz="1200">
                <a:solidFill>
                  <a:srgbClr val="434343"/>
                </a:solidFill>
                <a:uFill>
                  <a:noFill/>
                </a:uFill>
                <a:latin typeface="Glegoo"/>
                <a:ea typeface="Glegoo"/>
                <a:cs typeface="Glegoo"/>
                <a:sym typeface="Glegoo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Flaticon</a:t>
            </a:r>
            <a:r>
              <a:rPr lang="en" sz="1200">
                <a:solidFill>
                  <a:srgbClr val="434343"/>
                </a:solidFill>
                <a:latin typeface="Glegoo"/>
                <a:ea typeface="Glegoo"/>
                <a:cs typeface="Glegoo"/>
                <a:sym typeface="Glegoo"/>
              </a:rPr>
              <a:t> and infographics &amp; images by </a:t>
            </a:r>
            <a:r>
              <a:rPr lang="en" sz="1200">
                <a:solidFill>
                  <a:srgbClr val="434343"/>
                </a:solidFill>
                <a:uFill>
                  <a:noFill/>
                </a:uFill>
                <a:latin typeface="Glegoo"/>
                <a:ea typeface="Glegoo"/>
                <a:cs typeface="Glegoo"/>
                <a:sym typeface="Glegoo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Freepik</a:t>
            </a:r>
            <a:endParaRPr sz="1200">
              <a:solidFill>
                <a:srgbClr val="434343"/>
              </a:solidFill>
              <a:latin typeface="Glegoo"/>
              <a:ea typeface="Glegoo"/>
              <a:cs typeface="Glegoo"/>
              <a:sym typeface="Glegoo"/>
            </a:endParaRPr>
          </a:p>
        </p:txBody>
      </p:sp>
    </p:spTree>
  </p:cSld>
  <p:clrMapOvr>
    <a:masterClrMapping/>
  </p:clrMapOvr>
  <p:transition spd="med">
    <p:pull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pull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"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0" name="Google Shape;450;p41"/>
          <p:cNvGrpSpPr/>
          <p:nvPr/>
        </p:nvGrpSpPr>
        <p:grpSpPr>
          <a:xfrm flipH="1">
            <a:off x="8086788" y="280000"/>
            <a:ext cx="684225" cy="757500"/>
            <a:chOff x="4302200" y="1018850"/>
            <a:chExt cx="684225" cy="757500"/>
          </a:xfrm>
        </p:grpSpPr>
        <p:sp>
          <p:nvSpPr>
            <p:cNvPr id="451" name="Google Shape;451;p41"/>
            <p:cNvSpPr/>
            <p:nvPr/>
          </p:nvSpPr>
          <p:spPr>
            <a:xfrm>
              <a:off x="4302200" y="1018850"/>
              <a:ext cx="562575" cy="519550"/>
            </a:xfrm>
            <a:custGeom>
              <a:avLst/>
              <a:gdLst/>
              <a:ahLst/>
              <a:cxnLst/>
              <a:rect l="l" t="t" r="r" b="b"/>
              <a:pathLst>
                <a:path w="22503" h="20782" extrusionOk="0">
                  <a:moveTo>
                    <a:pt x="12708" y="18400"/>
                  </a:moveTo>
                  <a:lnTo>
                    <a:pt x="12708" y="18400"/>
                  </a:lnTo>
                  <a:cubicBezTo>
                    <a:pt x="12215" y="18530"/>
                    <a:pt x="11709" y="18598"/>
                    <a:pt x="11204" y="18598"/>
                  </a:cubicBezTo>
                  <a:cubicBezTo>
                    <a:pt x="11033" y="18598"/>
                    <a:pt x="10862" y="18590"/>
                    <a:pt x="10692" y="18574"/>
                  </a:cubicBezTo>
                  <a:cubicBezTo>
                    <a:pt x="10580" y="18562"/>
                    <a:pt x="10468" y="18549"/>
                    <a:pt x="10368" y="18537"/>
                  </a:cubicBezTo>
                  <a:cubicBezTo>
                    <a:pt x="10380" y="18512"/>
                    <a:pt x="10405" y="18499"/>
                    <a:pt x="10430" y="18475"/>
                  </a:cubicBezTo>
                  <a:cubicBezTo>
                    <a:pt x="10731" y="18509"/>
                    <a:pt x="11032" y="18528"/>
                    <a:pt x="11333" y="18528"/>
                  </a:cubicBezTo>
                  <a:cubicBezTo>
                    <a:pt x="11580" y="18528"/>
                    <a:pt x="11826" y="18515"/>
                    <a:pt x="12073" y="18487"/>
                  </a:cubicBezTo>
                  <a:cubicBezTo>
                    <a:pt x="12285" y="18475"/>
                    <a:pt x="12496" y="18437"/>
                    <a:pt x="12708" y="18400"/>
                  </a:cubicBezTo>
                  <a:close/>
                  <a:moveTo>
                    <a:pt x="11250" y="0"/>
                  </a:moveTo>
                  <a:cubicBezTo>
                    <a:pt x="8027" y="0"/>
                    <a:pt x="4829" y="1364"/>
                    <a:pt x="2826" y="3951"/>
                  </a:cubicBezTo>
                  <a:cubicBezTo>
                    <a:pt x="611" y="6776"/>
                    <a:pt x="1" y="10783"/>
                    <a:pt x="1619" y="14044"/>
                  </a:cubicBezTo>
                  <a:cubicBezTo>
                    <a:pt x="1917" y="14641"/>
                    <a:pt x="2291" y="15201"/>
                    <a:pt x="2714" y="15712"/>
                  </a:cubicBezTo>
                  <a:cubicBezTo>
                    <a:pt x="4295" y="18176"/>
                    <a:pt x="6809" y="20105"/>
                    <a:pt x="9696" y="20640"/>
                  </a:cubicBezTo>
                  <a:cubicBezTo>
                    <a:pt x="10209" y="20736"/>
                    <a:pt x="10711" y="20782"/>
                    <a:pt x="11201" y="20782"/>
                  </a:cubicBezTo>
                  <a:cubicBezTo>
                    <a:pt x="14404" y="20782"/>
                    <a:pt x="17119" y="18840"/>
                    <a:pt x="19105" y="16272"/>
                  </a:cubicBezTo>
                  <a:cubicBezTo>
                    <a:pt x="21395" y="13310"/>
                    <a:pt x="22502" y="9476"/>
                    <a:pt x="20885" y="5929"/>
                  </a:cubicBezTo>
                  <a:cubicBezTo>
                    <a:pt x="19428" y="2731"/>
                    <a:pt x="16143" y="541"/>
                    <a:pt x="12695" y="93"/>
                  </a:cubicBezTo>
                  <a:cubicBezTo>
                    <a:pt x="12216" y="31"/>
                    <a:pt x="11732" y="0"/>
                    <a:pt x="112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41"/>
            <p:cNvSpPr/>
            <p:nvPr/>
          </p:nvSpPr>
          <p:spPr>
            <a:xfrm>
              <a:off x="4650075" y="1539425"/>
              <a:ext cx="264800" cy="236925"/>
            </a:xfrm>
            <a:custGeom>
              <a:avLst/>
              <a:gdLst/>
              <a:ahLst/>
              <a:cxnLst/>
              <a:rect l="l" t="t" r="r" b="b"/>
              <a:pathLst>
                <a:path w="10592" h="9477" extrusionOk="0">
                  <a:moveTo>
                    <a:pt x="4087" y="0"/>
                  </a:moveTo>
                  <a:cubicBezTo>
                    <a:pt x="1792" y="0"/>
                    <a:pt x="0" y="3712"/>
                    <a:pt x="411" y="5915"/>
                  </a:cubicBezTo>
                  <a:cubicBezTo>
                    <a:pt x="813" y="8111"/>
                    <a:pt x="2912" y="9476"/>
                    <a:pt x="5005" y="9476"/>
                  </a:cubicBezTo>
                  <a:cubicBezTo>
                    <a:pt x="5891" y="9476"/>
                    <a:pt x="6775" y="9232"/>
                    <a:pt x="7530" y="8703"/>
                  </a:cubicBezTo>
                  <a:cubicBezTo>
                    <a:pt x="10019" y="6961"/>
                    <a:pt x="10591" y="2331"/>
                    <a:pt x="7691" y="638"/>
                  </a:cubicBezTo>
                  <a:cubicBezTo>
                    <a:pt x="7191" y="321"/>
                    <a:pt x="6612" y="155"/>
                    <a:pt x="6026" y="155"/>
                  </a:cubicBezTo>
                  <a:cubicBezTo>
                    <a:pt x="5738" y="155"/>
                    <a:pt x="5448" y="196"/>
                    <a:pt x="5165" y="278"/>
                  </a:cubicBezTo>
                  <a:cubicBezTo>
                    <a:pt x="4798" y="87"/>
                    <a:pt x="4436" y="0"/>
                    <a:pt x="408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41"/>
            <p:cNvSpPr/>
            <p:nvPr/>
          </p:nvSpPr>
          <p:spPr>
            <a:xfrm>
              <a:off x="4860150" y="1437525"/>
              <a:ext cx="44450" cy="40400"/>
            </a:xfrm>
            <a:custGeom>
              <a:avLst/>
              <a:gdLst/>
              <a:ahLst/>
              <a:cxnLst/>
              <a:rect l="l" t="t" r="r" b="b"/>
              <a:pathLst>
                <a:path w="1778" h="1616" extrusionOk="0">
                  <a:moveTo>
                    <a:pt x="856" y="0"/>
                  </a:moveTo>
                  <a:cubicBezTo>
                    <a:pt x="413" y="0"/>
                    <a:pt x="1" y="391"/>
                    <a:pt x="97" y="919"/>
                  </a:cubicBezTo>
                  <a:cubicBezTo>
                    <a:pt x="147" y="1317"/>
                    <a:pt x="496" y="1616"/>
                    <a:pt x="906" y="1616"/>
                  </a:cubicBezTo>
                  <a:cubicBezTo>
                    <a:pt x="1267" y="1616"/>
                    <a:pt x="1591" y="1367"/>
                    <a:pt x="1703" y="1018"/>
                  </a:cubicBezTo>
                  <a:cubicBezTo>
                    <a:pt x="1777" y="732"/>
                    <a:pt x="1678" y="421"/>
                    <a:pt x="1441" y="247"/>
                  </a:cubicBezTo>
                  <a:lnTo>
                    <a:pt x="1392" y="222"/>
                  </a:lnTo>
                  <a:cubicBezTo>
                    <a:pt x="1231" y="68"/>
                    <a:pt x="1041" y="0"/>
                    <a:pt x="8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41"/>
            <p:cNvSpPr/>
            <p:nvPr/>
          </p:nvSpPr>
          <p:spPr>
            <a:xfrm>
              <a:off x="4513775" y="1594125"/>
              <a:ext cx="95850" cy="88225"/>
            </a:xfrm>
            <a:custGeom>
              <a:avLst/>
              <a:gdLst/>
              <a:ahLst/>
              <a:cxnLst/>
              <a:rect l="l" t="t" r="r" b="b"/>
              <a:pathLst>
                <a:path w="3834" h="3529" extrusionOk="0">
                  <a:moveTo>
                    <a:pt x="2115" y="0"/>
                  </a:moveTo>
                  <a:cubicBezTo>
                    <a:pt x="2071" y="0"/>
                    <a:pt x="2025" y="2"/>
                    <a:pt x="1980" y="6"/>
                  </a:cubicBezTo>
                  <a:cubicBezTo>
                    <a:pt x="1507" y="31"/>
                    <a:pt x="1059" y="243"/>
                    <a:pt x="735" y="591"/>
                  </a:cubicBezTo>
                  <a:cubicBezTo>
                    <a:pt x="548" y="790"/>
                    <a:pt x="399" y="1039"/>
                    <a:pt x="324" y="1301"/>
                  </a:cubicBezTo>
                  <a:cubicBezTo>
                    <a:pt x="63" y="1637"/>
                    <a:pt x="1" y="2097"/>
                    <a:pt x="175" y="2483"/>
                  </a:cubicBezTo>
                  <a:cubicBezTo>
                    <a:pt x="312" y="2819"/>
                    <a:pt x="598" y="3055"/>
                    <a:pt x="947" y="3142"/>
                  </a:cubicBezTo>
                  <a:cubicBezTo>
                    <a:pt x="1258" y="3379"/>
                    <a:pt x="1644" y="3516"/>
                    <a:pt x="2042" y="3528"/>
                  </a:cubicBezTo>
                  <a:cubicBezTo>
                    <a:pt x="2050" y="3528"/>
                    <a:pt x="2057" y="3528"/>
                    <a:pt x="2065" y="3528"/>
                  </a:cubicBezTo>
                  <a:cubicBezTo>
                    <a:pt x="3038" y="3528"/>
                    <a:pt x="3834" y="2737"/>
                    <a:pt x="3822" y="1761"/>
                  </a:cubicBezTo>
                  <a:cubicBezTo>
                    <a:pt x="3798" y="847"/>
                    <a:pt x="3049" y="0"/>
                    <a:pt x="211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41"/>
            <p:cNvSpPr/>
            <p:nvPr/>
          </p:nvSpPr>
          <p:spPr>
            <a:xfrm>
              <a:off x="4421525" y="1549850"/>
              <a:ext cx="46700" cy="40775"/>
            </a:xfrm>
            <a:custGeom>
              <a:avLst/>
              <a:gdLst/>
              <a:ahLst/>
              <a:cxnLst/>
              <a:rect l="l" t="t" r="r" b="b"/>
              <a:pathLst>
                <a:path w="1868" h="1631" extrusionOk="0">
                  <a:moveTo>
                    <a:pt x="934" y="1"/>
                  </a:moveTo>
                  <a:cubicBezTo>
                    <a:pt x="467" y="1"/>
                    <a:pt x="1" y="327"/>
                    <a:pt x="156" y="981"/>
                  </a:cubicBezTo>
                  <a:lnTo>
                    <a:pt x="181" y="1080"/>
                  </a:lnTo>
                  <a:cubicBezTo>
                    <a:pt x="293" y="1447"/>
                    <a:pt x="614" y="1631"/>
                    <a:pt x="934" y="1631"/>
                  </a:cubicBezTo>
                  <a:cubicBezTo>
                    <a:pt x="1255" y="1631"/>
                    <a:pt x="1575" y="1447"/>
                    <a:pt x="1687" y="1080"/>
                  </a:cubicBezTo>
                  <a:lnTo>
                    <a:pt x="1712" y="981"/>
                  </a:lnTo>
                  <a:cubicBezTo>
                    <a:pt x="1868" y="327"/>
                    <a:pt x="1401" y="1"/>
                    <a:pt x="93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41"/>
            <p:cNvSpPr/>
            <p:nvPr/>
          </p:nvSpPr>
          <p:spPr>
            <a:xfrm>
              <a:off x="4446900" y="1740500"/>
              <a:ext cx="45450" cy="35175"/>
            </a:xfrm>
            <a:custGeom>
              <a:avLst/>
              <a:gdLst/>
              <a:ahLst/>
              <a:cxnLst/>
              <a:rect l="l" t="t" r="r" b="b"/>
              <a:pathLst>
                <a:path w="1818" h="1407" extrusionOk="0">
                  <a:moveTo>
                    <a:pt x="909" y="1"/>
                  </a:moveTo>
                  <a:cubicBezTo>
                    <a:pt x="0" y="1"/>
                    <a:pt x="0" y="1407"/>
                    <a:pt x="909" y="1407"/>
                  </a:cubicBezTo>
                  <a:cubicBezTo>
                    <a:pt x="1817" y="1407"/>
                    <a:pt x="1817" y="1"/>
                    <a:pt x="90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41"/>
            <p:cNvSpPr/>
            <p:nvPr/>
          </p:nvSpPr>
          <p:spPr>
            <a:xfrm>
              <a:off x="4888625" y="1264275"/>
              <a:ext cx="97800" cy="98300"/>
            </a:xfrm>
            <a:custGeom>
              <a:avLst/>
              <a:gdLst/>
              <a:ahLst/>
              <a:cxnLst/>
              <a:rect l="l" t="t" r="r" b="b"/>
              <a:pathLst>
                <a:path w="3912" h="3932" extrusionOk="0">
                  <a:moveTo>
                    <a:pt x="1905" y="0"/>
                  </a:moveTo>
                  <a:cubicBezTo>
                    <a:pt x="1706" y="0"/>
                    <a:pt x="1505" y="34"/>
                    <a:pt x="1311" y="107"/>
                  </a:cubicBezTo>
                  <a:cubicBezTo>
                    <a:pt x="526" y="406"/>
                    <a:pt x="16" y="1165"/>
                    <a:pt x="16" y="1999"/>
                  </a:cubicBezTo>
                  <a:cubicBezTo>
                    <a:pt x="1" y="3177"/>
                    <a:pt x="1029" y="3931"/>
                    <a:pt x="2033" y="3931"/>
                  </a:cubicBezTo>
                  <a:cubicBezTo>
                    <a:pt x="2652" y="3931"/>
                    <a:pt x="3262" y="3645"/>
                    <a:pt x="3613" y="2995"/>
                  </a:cubicBezTo>
                  <a:cubicBezTo>
                    <a:pt x="3862" y="2522"/>
                    <a:pt x="3912" y="1962"/>
                    <a:pt x="3725" y="1452"/>
                  </a:cubicBezTo>
                  <a:cubicBezTo>
                    <a:pt x="3675" y="1240"/>
                    <a:pt x="3588" y="1041"/>
                    <a:pt x="3464" y="854"/>
                  </a:cubicBezTo>
                  <a:cubicBezTo>
                    <a:pt x="3116" y="328"/>
                    <a:pt x="2519" y="0"/>
                    <a:pt x="19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 spd="med">
    <p:pull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LANK_1_1_1_1_1_1_1_1_1"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9" name="Google Shape;459;p42"/>
          <p:cNvGrpSpPr/>
          <p:nvPr/>
        </p:nvGrpSpPr>
        <p:grpSpPr>
          <a:xfrm>
            <a:off x="477372" y="274307"/>
            <a:ext cx="8301339" cy="4704219"/>
            <a:chOff x="477372" y="274307"/>
            <a:chExt cx="8301339" cy="4704219"/>
          </a:xfrm>
        </p:grpSpPr>
        <p:grpSp>
          <p:nvGrpSpPr>
            <p:cNvPr id="460" name="Google Shape;460;p42"/>
            <p:cNvGrpSpPr/>
            <p:nvPr/>
          </p:nvGrpSpPr>
          <p:grpSpPr>
            <a:xfrm flipH="1">
              <a:off x="477372" y="3933006"/>
              <a:ext cx="1201654" cy="1045519"/>
              <a:chOff x="3918275" y="2946475"/>
              <a:chExt cx="1042650" cy="907175"/>
            </a:xfrm>
          </p:grpSpPr>
          <p:sp>
            <p:nvSpPr>
              <p:cNvPr id="461" name="Google Shape;461;p42"/>
              <p:cNvSpPr/>
              <p:nvPr/>
            </p:nvSpPr>
            <p:spPr>
              <a:xfrm>
                <a:off x="3918275" y="2946475"/>
                <a:ext cx="1042650" cy="907175"/>
              </a:xfrm>
              <a:custGeom>
                <a:avLst/>
                <a:gdLst/>
                <a:ahLst/>
                <a:cxnLst/>
                <a:rect l="l" t="t" r="r" b="b"/>
                <a:pathLst>
                  <a:path w="41706" h="36287" extrusionOk="0">
                    <a:moveTo>
                      <a:pt x="8643" y="1"/>
                    </a:moveTo>
                    <a:cubicBezTo>
                      <a:pt x="7881" y="1"/>
                      <a:pt x="7133" y="104"/>
                      <a:pt x="6472" y="498"/>
                    </a:cubicBezTo>
                    <a:cubicBezTo>
                      <a:pt x="5177" y="1270"/>
                      <a:pt x="4754" y="2676"/>
                      <a:pt x="4331" y="4033"/>
                    </a:cubicBezTo>
                    <a:cubicBezTo>
                      <a:pt x="2414" y="9944"/>
                      <a:pt x="610" y="16217"/>
                      <a:pt x="100" y="22427"/>
                    </a:cubicBezTo>
                    <a:cubicBezTo>
                      <a:pt x="0" y="23622"/>
                      <a:pt x="772" y="24580"/>
                      <a:pt x="1929" y="24804"/>
                    </a:cubicBezTo>
                    <a:cubicBezTo>
                      <a:pt x="2369" y="24889"/>
                      <a:pt x="2790" y="24920"/>
                      <a:pt x="3204" y="24920"/>
                    </a:cubicBezTo>
                    <a:cubicBezTo>
                      <a:pt x="4183" y="24920"/>
                      <a:pt x="5120" y="24751"/>
                      <a:pt x="6161" y="24742"/>
                    </a:cubicBezTo>
                    <a:cubicBezTo>
                      <a:pt x="6422" y="24742"/>
                      <a:pt x="6671" y="24580"/>
                      <a:pt x="6783" y="24344"/>
                    </a:cubicBezTo>
                    <a:cubicBezTo>
                      <a:pt x="7218" y="24095"/>
                      <a:pt x="7567" y="23722"/>
                      <a:pt x="7803" y="23274"/>
                    </a:cubicBezTo>
                    <a:cubicBezTo>
                      <a:pt x="8662" y="21618"/>
                      <a:pt x="9073" y="19801"/>
                      <a:pt x="10081" y="18183"/>
                    </a:cubicBezTo>
                    <a:cubicBezTo>
                      <a:pt x="11064" y="16553"/>
                      <a:pt x="12284" y="15060"/>
                      <a:pt x="13678" y="13765"/>
                    </a:cubicBezTo>
                    <a:cubicBezTo>
                      <a:pt x="15604" y="12025"/>
                      <a:pt x="17730" y="11019"/>
                      <a:pt x="20030" y="11019"/>
                    </a:cubicBezTo>
                    <a:cubicBezTo>
                      <a:pt x="21119" y="11019"/>
                      <a:pt x="22247" y="11244"/>
                      <a:pt x="23410" y="11724"/>
                    </a:cubicBezTo>
                    <a:cubicBezTo>
                      <a:pt x="30629" y="14711"/>
                      <a:pt x="32919" y="23435"/>
                      <a:pt x="29508" y="30044"/>
                    </a:cubicBezTo>
                    <a:cubicBezTo>
                      <a:pt x="29011" y="31002"/>
                      <a:pt x="29322" y="32160"/>
                      <a:pt x="30006" y="32956"/>
                    </a:cubicBezTo>
                    <a:cubicBezTo>
                      <a:pt x="30268" y="33404"/>
                      <a:pt x="30691" y="33740"/>
                      <a:pt x="31189" y="33914"/>
                    </a:cubicBezTo>
                    <a:cubicBezTo>
                      <a:pt x="33279" y="34649"/>
                      <a:pt x="35370" y="35383"/>
                      <a:pt x="37461" y="36142"/>
                    </a:cubicBezTo>
                    <a:cubicBezTo>
                      <a:pt x="37729" y="36240"/>
                      <a:pt x="38020" y="36287"/>
                      <a:pt x="38315" y="36287"/>
                    </a:cubicBezTo>
                    <a:cubicBezTo>
                      <a:pt x="39526" y="36287"/>
                      <a:pt x="40804" y="35495"/>
                      <a:pt x="40834" y="34163"/>
                    </a:cubicBezTo>
                    <a:cubicBezTo>
                      <a:pt x="41008" y="28190"/>
                      <a:pt x="41182" y="22228"/>
                      <a:pt x="41357" y="16267"/>
                    </a:cubicBezTo>
                    <a:cubicBezTo>
                      <a:pt x="41406" y="14798"/>
                      <a:pt x="41456" y="13342"/>
                      <a:pt x="41494" y="11873"/>
                    </a:cubicBezTo>
                    <a:cubicBezTo>
                      <a:pt x="41518" y="10604"/>
                      <a:pt x="41705" y="9198"/>
                      <a:pt x="41207" y="7990"/>
                    </a:cubicBezTo>
                    <a:cubicBezTo>
                      <a:pt x="40149" y="5439"/>
                      <a:pt x="36503" y="4991"/>
                      <a:pt x="34163" y="4331"/>
                    </a:cubicBezTo>
                    <a:cubicBezTo>
                      <a:pt x="29036" y="2888"/>
                      <a:pt x="23821" y="1780"/>
                      <a:pt x="18556" y="996"/>
                    </a:cubicBezTo>
                    <a:cubicBezTo>
                      <a:pt x="15843" y="598"/>
                      <a:pt x="13118" y="287"/>
                      <a:pt x="10392" y="100"/>
                    </a:cubicBezTo>
                    <a:cubicBezTo>
                      <a:pt x="9824" y="62"/>
                      <a:pt x="9230" y="1"/>
                      <a:pt x="864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" name="Google Shape;462;p42"/>
              <p:cNvSpPr/>
              <p:nvPr/>
            </p:nvSpPr>
            <p:spPr>
              <a:xfrm>
                <a:off x="4211975" y="3407700"/>
                <a:ext cx="142850" cy="130200"/>
              </a:xfrm>
              <a:custGeom>
                <a:avLst/>
                <a:gdLst/>
                <a:ahLst/>
                <a:cxnLst/>
                <a:rect l="l" t="t" r="r" b="b"/>
                <a:pathLst>
                  <a:path w="5714" h="5208" extrusionOk="0">
                    <a:moveTo>
                      <a:pt x="3124" y="0"/>
                    </a:moveTo>
                    <a:cubicBezTo>
                      <a:pt x="2891" y="0"/>
                      <a:pt x="2658" y="28"/>
                      <a:pt x="2428" y="83"/>
                    </a:cubicBezTo>
                    <a:cubicBezTo>
                      <a:pt x="2141" y="170"/>
                      <a:pt x="1868" y="282"/>
                      <a:pt x="1619" y="419"/>
                    </a:cubicBezTo>
                    <a:cubicBezTo>
                      <a:pt x="1183" y="668"/>
                      <a:pt x="822" y="1041"/>
                      <a:pt x="611" y="1489"/>
                    </a:cubicBezTo>
                    <a:cubicBezTo>
                      <a:pt x="486" y="1651"/>
                      <a:pt x="386" y="1813"/>
                      <a:pt x="299" y="1999"/>
                    </a:cubicBezTo>
                    <a:cubicBezTo>
                      <a:pt x="113" y="2323"/>
                      <a:pt x="13" y="2671"/>
                      <a:pt x="13" y="3045"/>
                    </a:cubicBezTo>
                    <a:cubicBezTo>
                      <a:pt x="1" y="3319"/>
                      <a:pt x="63" y="3592"/>
                      <a:pt x="200" y="3841"/>
                    </a:cubicBezTo>
                    <a:cubicBezTo>
                      <a:pt x="436" y="4426"/>
                      <a:pt x="922" y="4862"/>
                      <a:pt x="1531" y="5036"/>
                    </a:cubicBezTo>
                    <a:cubicBezTo>
                      <a:pt x="1868" y="5123"/>
                      <a:pt x="2204" y="5161"/>
                      <a:pt x="2540" y="5161"/>
                    </a:cubicBezTo>
                    <a:lnTo>
                      <a:pt x="2577" y="5161"/>
                    </a:lnTo>
                    <a:cubicBezTo>
                      <a:pt x="2689" y="5192"/>
                      <a:pt x="2804" y="5207"/>
                      <a:pt x="2919" y="5207"/>
                    </a:cubicBezTo>
                    <a:cubicBezTo>
                      <a:pt x="3034" y="5207"/>
                      <a:pt x="3149" y="5192"/>
                      <a:pt x="3261" y="5161"/>
                    </a:cubicBezTo>
                    <a:cubicBezTo>
                      <a:pt x="3610" y="5148"/>
                      <a:pt x="3933" y="5036"/>
                      <a:pt x="4220" y="4849"/>
                    </a:cubicBezTo>
                    <a:cubicBezTo>
                      <a:pt x="5116" y="4401"/>
                      <a:pt x="5676" y="3493"/>
                      <a:pt x="5701" y="2497"/>
                    </a:cubicBezTo>
                    <a:cubicBezTo>
                      <a:pt x="5713" y="2174"/>
                      <a:pt x="5639" y="1838"/>
                      <a:pt x="5477" y="1551"/>
                    </a:cubicBezTo>
                    <a:cubicBezTo>
                      <a:pt x="5190" y="830"/>
                      <a:pt x="4593" y="294"/>
                      <a:pt x="3859" y="95"/>
                    </a:cubicBezTo>
                    <a:cubicBezTo>
                      <a:pt x="3616" y="31"/>
                      <a:pt x="3370" y="0"/>
                      <a:pt x="312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" name="Google Shape;463;p42"/>
              <p:cNvSpPr/>
              <p:nvPr/>
            </p:nvSpPr>
            <p:spPr>
              <a:xfrm>
                <a:off x="4319625" y="3255425"/>
                <a:ext cx="160575" cy="158850"/>
              </a:xfrm>
              <a:custGeom>
                <a:avLst/>
                <a:gdLst/>
                <a:ahLst/>
                <a:cxnLst/>
                <a:rect l="l" t="t" r="r" b="b"/>
                <a:pathLst>
                  <a:path w="6423" h="6354" extrusionOk="0">
                    <a:moveTo>
                      <a:pt x="3353" y="1"/>
                    </a:moveTo>
                    <a:cubicBezTo>
                      <a:pt x="2321" y="1"/>
                      <a:pt x="1390" y="583"/>
                      <a:pt x="922" y="1507"/>
                    </a:cubicBezTo>
                    <a:cubicBezTo>
                      <a:pt x="113" y="2477"/>
                      <a:pt x="1" y="3859"/>
                      <a:pt x="636" y="4942"/>
                    </a:cubicBezTo>
                    <a:cubicBezTo>
                      <a:pt x="1199" y="5849"/>
                      <a:pt x="2171" y="6353"/>
                      <a:pt x="3163" y="6353"/>
                    </a:cubicBezTo>
                    <a:cubicBezTo>
                      <a:pt x="3682" y="6353"/>
                      <a:pt x="4206" y="6215"/>
                      <a:pt x="4680" y="5925"/>
                    </a:cubicBezTo>
                    <a:cubicBezTo>
                      <a:pt x="5303" y="5539"/>
                      <a:pt x="5763" y="4942"/>
                      <a:pt x="6000" y="4257"/>
                    </a:cubicBezTo>
                    <a:cubicBezTo>
                      <a:pt x="6124" y="4046"/>
                      <a:pt x="6224" y="3822"/>
                      <a:pt x="6286" y="3585"/>
                    </a:cubicBezTo>
                    <a:cubicBezTo>
                      <a:pt x="6398" y="3224"/>
                      <a:pt x="6423" y="2838"/>
                      <a:pt x="6336" y="2465"/>
                    </a:cubicBezTo>
                    <a:cubicBezTo>
                      <a:pt x="6323" y="2092"/>
                      <a:pt x="6199" y="1743"/>
                      <a:pt x="6000" y="1432"/>
                    </a:cubicBezTo>
                    <a:cubicBezTo>
                      <a:pt x="5763" y="1009"/>
                      <a:pt x="5415" y="673"/>
                      <a:pt x="5004" y="424"/>
                    </a:cubicBezTo>
                    <a:cubicBezTo>
                      <a:pt x="4755" y="287"/>
                      <a:pt x="4494" y="175"/>
                      <a:pt x="4232" y="100"/>
                    </a:cubicBezTo>
                    <a:lnTo>
                      <a:pt x="3486" y="1"/>
                    </a:lnTo>
                    <a:lnTo>
                      <a:pt x="3386" y="1"/>
                    </a:lnTo>
                    <a:cubicBezTo>
                      <a:pt x="3375" y="1"/>
                      <a:pt x="3364" y="1"/>
                      <a:pt x="335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" name="Google Shape;464;p42"/>
              <p:cNvSpPr/>
              <p:nvPr/>
            </p:nvSpPr>
            <p:spPr>
              <a:xfrm>
                <a:off x="4211350" y="3207500"/>
                <a:ext cx="117650" cy="139675"/>
              </a:xfrm>
              <a:custGeom>
                <a:avLst/>
                <a:gdLst/>
                <a:ahLst/>
                <a:cxnLst/>
                <a:rect l="l" t="t" r="r" b="b"/>
                <a:pathLst>
                  <a:path w="4706" h="5587" extrusionOk="0">
                    <a:moveTo>
                      <a:pt x="2377" y="1"/>
                    </a:moveTo>
                    <a:cubicBezTo>
                      <a:pt x="2007" y="1"/>
                      <a:pt x="1638" y="98"/>
                      <a:pt x="1308" y="287"/>
                    </a:cubicBezTo>
                    <a:lnTo>
                      <a:pt x="1233" y="337"/>
                    </a:lnTo>
                    <a:cubicBezTo>
                      <a:pt x="598" y="723"/>
                      <a:pt x="100" y="1457"/>
                      <a:pt x="150" y="2229"/>
                    </a:cubicBezTo>
                    <a:cubicBezTo>
                      <a:pt x="187" y="3050"/>
                      <a:pt x="1" y="3822"/>
                      <a:pt x="436" y="4594"/>
                    </a:cubicBezTo>
                    <a:cubicBezTo>
                      <a:pt x="778" y="5215"/>
                      <a:pt x="1438" y="5586"/>
                      <a:pt x="2138" y="5586"/>
                    </a:cubicBezTo>
                    <a:cubicBezTo>
                      <a:pt x="2279" y="5586"/>
                      <a:pt x="2422" y="5571"/>
                      <a:pt x="2565" y="5539"/>
                    </a:cubicBezTo>
                    <a:cubicBezTo>
                      <a:pt x="3199" y="5365"/>
                      <a:pt x="3896" y="4731"/>
                      <a:pt x="3871" y="4009"/>
                    </a:cubicBezTo>
                    <a:cubicBezTo>
                      <a:pt x="3971" y="3772"/>
                      <a:pt x="4095" y="3548"/>
                      <a:pt x="4232" y="3337"/>
                    </a:cubicBezTo>
                    <a:cubicBezTo>
                      <a:pt x="4705" y="2677"/>
                      <a:pt x="4568" y="1793"/>
                      <a:pt x="4232" y="1121"/>
                    </a:cubicBezTo>
                    <a:lnTo>
                      <a:pt x="4195" y="1047"/>
                    </a:lnTo>
                    <a:cubicBezTo>
                      <a:pt x="3996" y="611"/>
                      <a:pt x="3398" y="175"/>
                      <a:pt x="2938" y="76"/>
                    </a:cubicBezTo>
                    <a:cubicBezTo>
                      <a:pt x="2754" y="26"/>
                      <a:pt x="2565" y="1"/>
                      <a:pt x="237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" name="Google Shape;465;p42"/>
              <p:cNvSpPr/>
              <p:nvPr/>
            </p:nvSpPr>
            <p:spPr>
              <a:xfrm>
                <a:off x="4313725" y="3061550"/>
                <a:ext cx="118875" cy="128850"/>
              </a:xfrm>
              <a:custGeom>
                <a:avLst/>
                <a:gdLst/>
                <a:ahLst/>
                <a:cxnLst/>
                <a:rect l="l" t="t" r="r" b="b"/>
                <a:pathLst>
                  <a:path w="4755" h="5154" extrusionOk="0">
                    <a:moveTo>
                      <a:pt x="2496" y="0"/>
                    </a:moveTo>
                    <a:cubicBezTo>
                      <a:pt x="2309" y="0"/>
                      <a:pt x="2115" y="25"/>
                      <a:pt x="1917" y="77"/>
                    </a:cubicBezTo>
                    <a:cubicBezTo>
                      <a:pt x="672" y="438"/>
                      <a:pt x="0" y="1782"/>
                      <a:pt x="461" y="3002"/>
                    </a:cubicBezTo>
                    <a:cubicBezTo>
                      <a:pt x="498" y="3288"/>
                      <a:pt x="536" y="3587"/>
                      <a:pt x="610" y="3873"/>
                    </a:cubicBezTo>
                    <a:cubicBezTo>
                      <a:pt x="773" y="4631"/>
                      <a:pt x="1453" y="5153"/>
                      <a:pt x="2209" y="5153"/>
                    </a:cubicBezTo>
                    <a:cubicBezTo>
                      <a:pt x="2322" y="5153"/>
                      <a:pt x="2437" y="5142"/>
                      <a:pt x="2552" y="5117"/>
                    </a:cubicBezTo>
                    <a:cubicBezTo>
                      <a:pt x="3236" y="4980"/>
                      <a:pt x="3672" y="4321"/>
                      <a:pt x="4058" y="3736"/>
                    </a:cubicBezTo>
                    <a:cubicBezTo>
                      <a:pt x="4394" y="3400"/>
                      <a:pt x="4605" y="2964"/>
                      <a:pt x="4667" y="2491"/>
                    </a:cubicBezTo>
                    <a:cubicBezTo>
                      <a:pt x="4755" y="1844"/>
                      <a:pt x="4580" y="1110"/>
                      <a:pt x="4058" y="649"/>
                    </a:cubicBezTo>
                    <a:cubicBezTo>
                      <a:pt x="3597" y="236"/>
                      <a:pt x="3073" y="0"/>
                      <a:pt x="249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" name="Google Shape;466;p42"/>
              <p:cNvSpPr/>
              <p:nvPr/>
            </p:nvSpPr>
            <p:spPr>
              <a:xfrm>
                <a:off x="4450625" y="3079200"/>
                <a:ext cx="153100" cy="154025"/>
              </a:xfrm>
              <a:custGeom>
                <a:avLst/>
                <a:gdLst/>
                <a:ahLst/>
                <a:cxnLst/>
                <a:rect l="l" t="t" r="r" b="b"/>
                <a:pathLst>
                  <a:path w="6124" h="6161" extrusionOk="0">
                    <a:moveTo>
                      <a:pt x="3111" y="1"/>
                    </a:moveTo>
                    <a:cubicBezTo>
                      <a:pt x="2281" y="1"/>
                      <a:pt x="1417" y="357"/>
                      <a:pt x="872" y="939"/>
                    </a:cubicBezTo>
                    <a:cubicBezTo>
                      <a:pt x="336" y="1499"/>
                      <a:pt x="25" y="2246"/>
                      <a:pt x="0" y="3030"/>
                    </a:cubicBezTo>
                    <a:cubicBezTo>
                      <a:pt x="0" y="3279"/>
                      <a:pt x="25" y="3528"/>
                      <a:pt x="75" y="3764"/>
                    </a:cubicBezTo>
                    <a:cubicBezTo>
                      <a:pt x="137" y="4038"/>
                      <a:pt x="237" y="4312"/>
                      <a:pt x="374" y="4561"/>
                    </a:cubicBezTo>
                    <a:cubicBezTo>
                      <a:pt x="411" y="4623"/>
                      <a:pt x="448" y="4673"/>
                      <a:pt x="486" y="4735"/>
                    </a:cubicBezTo>
                    <a:cubicBezTo>
                      <a:pt x="548" y="4847"/>
                      <a:pt x="635" y="4959"/>
                      <a:pt x="722" y="5071"/>
                    </a:cubicBezTo>
                    <a:cubicBezTo>
                      <a:pt x="1330" y="5774"/>
                      <a:pt x="2221" y="6161"/>
                      <a:pt x="3111" y="6161"/>
                    </a:cubicBezTo>
                    <a:cubicBezTo>
                      <a:pt x="3861" y="6161"/>
                      <a:pt x="4610" y="5887"/>
                      <a:pt x="5190" y="5295"/>
                    </a:cubicBezTo>
                    <a:cubicBezTo>
                      <a:pt x="5788" y="4673"/>
                      <a:pt x="6124" y="3851"/>
                      <a:pt x="6111" y="2993"/>
                    </a:cubicBezTo>
                    <a:cubicBezTo>
                      <a:pt x="6074" y="1661"/>
                      <a:pt x="5178" y="491"/>
                      <a:pt x="3896" y="118"/>
                    </a:cubicBezTo>
                    <a:cubicBezTo>
                      <a:pt x="3646" y="38"/>
                      <a:pt x="3380" y="1"/>
                      <a:pt x="311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" name="Google Shape;467;p42"/>
              <p:cNvSpPr/>
              <p:nvPr/>
            </p:nvSpPr>
            <p:spPr>
              <a:xfrm>
                <a:off x="4617075" y="3152825"/>
                <a:ext cx="134125" cy="134100"/>
              </a:xfrm>
              <a:custGeom>
                <a:avLst/>
                <a:gdLst/>
                <a:ahLst/>
                <a:cxnLst/>
                <a:rect l="l" t="t" r="r" b="b"/>
                <a:pathLst>
                  <a:path w="5365" h="5364" extrusionOk="0">
                    <a:moveTo>
                      <a:pt x="2683" y="1"/>
                    </a:moveTo>
                    <a:cubicBezTo>
                      <a:pt x="2216" y="1"/>
                      <a:pt x="1749" y="116"/>
                      <a:pt x="1395" y="346"/>
                    </a:cubicBezTo>
                    <a:lnTo>
                      <a:pt x="1332" y="396"/>
                    </a:lnTo>
                    <a:cubicBezTo>
                      <a:pt x="1034" y="558"/>
                      <a:pt x="772" y="794"/>
                      <a:pt x="586" y="1081"/>
                    </a:cubicBezTo>
                    <a:cubicBezTo>
                      <a:pt x="424" y="1242"/>
                      <a:pt x="312" y="1441"/>
                      <a:pt x="250" y="1666"/>
                    </a:cubicBezTo>
                    <a:cubicBezTo>
                      <a:pt x="75" y="1989"/>
                      <a:pt x="1" y="2338"/>
                      <a:pt x="13" y="2698"/>
                    </a:cubicBezTo>
                    <a:cubicBezTo>
                      <a:pt x="51" y="2935"/>
                      <a:pt x="75" y="3159"/>
                      <a:pt x="113" y="3408"/>
                    </a:cubicBezTo>
                    <a:cubicBezTo>
                      <a:pt x="200" y="3619"/>
                      <a:pt x="287" y="3831"/>
                      <a:pt x="374" y="4043"/>
                    </a:cubicBezTo>
                    <a:cubicBezTo>
                      <a:pt x="536" y="4341"/>
                      <a:pt x="772" y="4603"/>
                      <a:pt x="1071" y="4789"/>
                    </a:cubicBezTo>
                    <a:cubicBezTo>
                      <a:pt x="1233" y="4951"/>
                      <a:pt x="1432" y="5076"/>
                      <a:pt x="1656" y="5138"/>
                    </a:cubicBezTo>
                    <a:cubicBezTo>
                      <a:pt x="1945" y="5288"/>
                      <a:pt x="2277" y="5363"/>
                      <a:pt x="2602" y="5363"/>
                    </a:cubicBezTo>
                    <a:cubicBezTo>
                      <a:pt x="2627" y="5363"/>
                      <a:pt x="2652" y="5363"/>
                      <a:pt x="2677" y="5362"/>
                    </a:cubicBezTo>
                    <a:lnTo>
                      <a:pt x="3386" y="5275"/>
                    </a:lnTo>
                    <a:lnTo>
                      <a:pt x="4033" y="5001"/>
                    </a:lnTo>
                    <a:cubicBezTo>
                      <a:pt x="4332" y="4839"/>
                      <a:pt x="4593" y="4603"/>
                      <a:pt x="4780" y="4316"/>
                    </a:cubicBezTo>
                    <a:cubicBezTo>
                      <a:pt x="4942" y="4155"/>
                      <a:pt x="5054" y="3943"/>
                      <a:pt x="5116" y="3719"/>
                    </a:cubicBezTo>
                    <a:cubicBezTo>
                      <a:pt x="5290" y="3408"/>
                      <a:pt x="5365" y="3059"/>
                      <a:pt x="5352" y="2698"/>
                    </a:cubicBezTo>
                    <a:lnTo>
                      <a:pt x="5253" y="1989"/>
                    </a:lnTo>
                    <a:cubicBezTo>
                      <a:pt x="5166" y="1778"/>
                      <a:pt x="5079" y="1566"/>
                      <a:pt x="4991" y="1354"/>
                    </a:cubicBezTo>
                    <a:cubicBezTo>
                      <a:pt x="4755" y="956"/>
                      <a:pt x="4419" y="620"/>
                      <a:pt x="4033" y="396"/>
                    </a:cubicBezTo>
                    <a:lnTo>
                      <a:pt x="3971" y="346"/>
                    </a:lnTo>
                    <a:cubicBezTo>
                      <a:pt x="3616" y="116"/>
                      <a:pt x="3150" y="1"/>
                      <a:pt x="268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" name="Google Shape;468;p42"/>
              <p:cNvSpPr/>
              <p:nvPr/>
            </p:nvSpPr>
            <p:spPr>
              <a:xfrm>
                <a:off x="4496975" y="3293050"/>
                <a:ext cx="183600" cy="176775"/>
              </a:xfrm>
              <a:custGeom>
                <a:avLst/>
                <a:gdLst/>
                <a:ahLst/>
                <a:cxnLst/>
                <a:rect l="l" t="t" r="r" b="b"/>
                <a:pathLst>
                  <a:path w="7344" h="7071" extrusionOk="0">
                    <a:moveTo>
                      <a:pt x="3967" y="1"/>
                    </a:moveTo>
                    <a:cubicBezTo>
                      <a:pt x="3666" y="1"/>
                      <a:pt x="3365" y="38"/>
                      <a:pt x="3075" y="114"/>
                    </a:cubicBezTo>
                    <a:cubicBezTo>
                      <a:pt x="1805" y="475"/>
                      <a:pt x="810" y="1458"/>
                      <a:pt x="436" y="2715"/>
                    </a:cubicBezTo>
                    <a:cubicBezTo>
                      <a:pt x="1" y="4183"/>
                      <a:pt x="673" y="5752"/>
                      <a:pt x="1930" y="6548"/>
                    </a:cubicBezTo>
                    <a:cubicBezTo>
                      <a:pt x="2501" y="6896"/>
                      <a:pt x="3144" y="7071"/>
                      <a:pt x="3789" y="7071"/>
                    </a:cubicBezTo>
                    <a:cubicBezTo>
                      <a:pt x="4368" y="7071"/>
                      <a:pt x="4947" y="6930"/>
                      <a:pt x="5477" y="6648"/>
                    </a:cubicBezTo>
                    <a:cubicBezTo>
                      <a:pt x="6472" y="6075"/>
                      <a:pt x="7120" y="5017"/>
                      <a:pt x="7157" y="3860"/>
                    </a:cubicBezTo>
                    <a:cubicBezTo>
                      <a:pt x="7344" y="3126"/>
                      <a:pt x="7257" y="2341"/>
                      <a:pt x="6896" y="1669"/>
                    </a:cubicBezTo>
                    <a:cubicBezTo>
                      <a:pt x="6340" y="578"/>
                      <a:pt x="5151" y="1"/>
                      <a:pt x="396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" name="Google Shape;469;p42"/>
              <p:cNvSpPr/>
              <p:nvPr/>
            </p:nvSpPr>
            <p:spPr>
              <a:xfrm>
                <a:off x="4402075" y="3448100"/>
                <a:ext cx="122000" cy="122150"/>
              </a:xfrm>
              <a:custGeom>
                <a:avLst/>
                <a:gdLst/>
                <a:ahLst/>
                <a:cxnLst/>
                <a:rect l="l" t="t" r="r" b="b"/>
                <a:pathLst>
                  <a:path w="4880" h="4886" extrusionOk="0">
                    <a:moveTo>
                      <a:pt x="2440" y="1"/>
                    </a:moveTo>
                    <a:cubicBezTo>
                      <a:pt x="1815" y="1"/>
                      <a:pt x="1189" y="240"/>
                      <a:pt x="710" y="719"/>
                    </a:cubicBezTo>
                    <a:cubicBezTo>
                      <a:pt x="275" y="1192"/>
                      <a:pt x="26" y="1802"/>
                      <a:pt x="1" y="2449"/>
                    </a:cubicBezTo>
                    <a:cubicBezTo>
                      <a:pt x="26" y="3072"/>
                      <a:pt x="237" y="3731"/>
                      <a:pt x="710" y="4167"/>
                    </a:cubicBezTo>
                    <a:cubicBezTo>
                      <a:pt x="1189" y="4646"/>
                      <a:pt x="1815" y="4886"/>
                      <a:pt x="2440" y="4886"/>
                    </a:cubicBezTo>
                    <a:cubicBezTo>
                      <a:pt x="3066" y="4886"/>
                      <a:pt x="3691" y="4646"/>
                      <a:pt x="4170" y="4167"/>
                    </a:cubicBezTo>
                    <a:cubicBezTo>
                      <a:pt x="4606" y="3694"/>
                      <a:pt x="4855" y="3084"/>
                      <a:pt x="4880" y="2449"/>
                    </a:cubicBezTo>
                    <a:cubicBezTo>
                      <a:pt x="4855" y="1815"/>
                      <a:pt x="4643" y="1155"/>
                      <a:pt x="4170" y="719"/>
                    </a:cubicBezTo>
                    <a:cubicBezTo>
                      <a:pt x="3691" y="240"/>
                      <a:pt x="3066" y="1"/>
                      <a:pt x="244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70" name="Google Shape;470;p42"/>
            <p:cNvGrpSpPr/>
            <p:nvPr/>
          </p:nvGrpSpPr>
          <p:grpSpPr>
            <a:xfrm rot="10800000">
              <a:off x="8079087" y="274307"/>
              <a:ext cx="699624" cy="760571"/>
              <a:chOff x="8472500" y="116350"/>
              <a:chExt cx="573886" cy="623879"/>
            </a:xfrm>
          </p:grpSpPr>
          <p:sp>
            <p:nvSpPr>
              <p:cNvPr id="471" name="Google Shape;471;p42"/>
              <p:cNvSpPr/>
              <p:nvPr/>
            </p:nvSpPr>
            <p:spPr>
              <a:xfrm>
                <a:off x="8850559" y="116350"/>
                <a:ext cx="195827" cy="167980"/>
              </a:xfrm>
              <a:custGeom>
                <a:avLst/>
                <a:gdLst/>
                <a:ahLst/>
                <a:cxnLst/>
                <a:rect l="l" t="t" r="r" b="b"/>
                <a:pathLst>
                  <a:path w="12222" h="10484" extrusionOk="0">
                    <a:moveTo>
                      <a:pt x="6489" y="1"/>
                    </a:moveTo>
                    <a:cubicBezTo>
                      <a:pt x="5569" y="1"/>
                      <a:pt x="4657" y="256"/>
                      <a:pt x="3871" y="802"/>
                    </a:cubicBezTo>
                    <a:cubicBezTo>
                      <a:pt x="2813" y="1287"/>
                      <a:pt x="1867" y="2109"/>
                      <a:pt x="1407" y="2868"/>
                    </a:cubicBezTo>
                    <a:cubicBezTo>
                      <a:pt x="0" y="5232"/>
                      <a:pt x="971" y="8120"/>
                      <a:pt x="3199" y="9563"/>
                    </a:cubicBezTo>
                    <a:cubicBezTo>
                      <a:pt x="4136" y="10179"/>
                      <a:pt x="5198" y="10484"/>
                      <a:pt x="6248" y="10484"/>
                    </a:cubicBezTo>
                    <a:cubicBezTo>
                      <a:pt x="7682" y="10484"/>
                      <a:pt x="9095" y="9917"/>
                      <a:pt x="10144" y="8804"/>
                    </a:cubicBezTo>
                    <a:cubicBezTo>
                      <a:pt x="11986" y="6825"/>
                      <a:pt x="12222" y="3565"/>
                      <a:pt x="10256" y="1586"/>
                    </a:cubicBezTo>
                    <a:cubicBezTo>
                      <a:pt x="9244" y="566"/>
                      <a:pt x="7858" y="1"/>
                      <a:pt x="648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2" name="Google Shape;472;p42"/>
              <p:cNvSpPr/>
              <p:nvPr/>
            </p:nvSpPr>
            <p:spPr>
              <a:xfrm>
                <a:off x="8732698" y="480857"/>
                <a:ext cx="117862" cy="106021"/>
              </a:xfrm>
              <a:custGeom>
                <a:avLst/>
                <a:gdLst/>
                <a:ahLst/>
                <a:cxnLst/>
                <a:rect l="l" t="t" r="r" b="b"/>
                <a:pathLst>
                  <a:path w="7356" h="6617" extrusionOk="0">
                    <a:moveTo>
                      <a:pt x="3610" y="1"/>
                    </a:moveTo>
                    <a:cubicBezTo>
                      <a:pt x="2999" y="1"/>
                      <a:pt x="2391" y="164"/>
                      <a:pt x="1855" y="488"/>
                    </a:cubicBezTo>
                    <a:cubicBezTo>
                      <a:pt x="1295" y="824"/>
                      <a:pt x="859" y="1321"/>
                      <a:pt x="573" y="1906"/>
                    </a:cubicBezTo>
                    <a:cubicBezTo>
                      <a:pt x="150" y="2665"/>
                      <a:pt x="0" y="3586"/>
                      <a:pt x="311" y="4408"/>
                    </a:cubicBezTo>
                    <a:cubicBezTo>
                      <a:pt x="825" y="5776"/>
                      <a:pt x="2224" y="6616"/>
                      <a:pt x="3609" y="6616"/>
                    </a:cubicBezTo>
                    <a:cubicBezTo>
                      <a:pt x="4404" y="6616"/>
                      <a:pt x="5195" y="6340"/>
                      <a:pt x="5812" y="5727"/>
                    </a:cubicBezTo>
                    <a:cubicBezTo>
                      <a:pt x="7356" y="4196"/>
                      <a:pt x="7057" y="1309"/>
                      <a:pt x="5066" y="326"/>
                    </a:cubicBezTo>
                    <a:cubicBezTo>
                      <a:pt x="4603" y="108"/>
                      <a:pt x="4106" y="1"/>
                      <a:pt x="361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" name="Google Shape;473;p42"/>
              <p:cNvSpPr/>
              <p:nvPr/>
            </p:nvSpPr>
            <p:spPr>
              <a:xfrm>
                <a:off x="8631796" y="284314"/>
                <a:ext cx="100910" cy="90928"/>
              </a:xfrm>
              <a:custGeom>
                <a:avLst/>
                <a:gdLst/>
                <a:ahLst/>
                <a:cxnLst/>
                <a:rect l="l" t="t" r="r" b="b"/>
                <a:pathLst>
                  <a:path w="6298" h="5675" extrusionOk="0">
                    <a:moveTo>
                      <a:pt x="3026" y="0"/>
                    </a:moveTo>
                    <a:cubicBezTo>
                      <a:pt x="2241" y="0"/>
                      <a:pt x="1460" y="315"/>
                      <a:pt x="946" y="967"/>
                    </a:cubicBezTo>
                    <a:cubicBezTo>
                      <a:pt x="847" y="1104"/>
                      <a:pt x="747" y="1266"/>
                      <a:pt x="673" y="1428"/>
                    </a:cubicBezTo>
                    <a:cubicBezTo>
                      <a:pt x="212" y="1988"/>
                      <a:pt x="0" y="2710"/>
                      <a:pt x="88" y="3431"/>
                    </a:cubicBezTo>
                    <a:cubicBezTo>
                      <a:pt x="284" y="4785"/>
                      <a:pt x="1585" y="5674"/>
                      <a:pt x="2889" y="5674"/>
                    </a:cubicBezTo>
                    <a:cubicBezTo>
                      <a:pt x="3240" y="5674"/>
                      <a:pt x="3591" y="5610"/>
                      <a:pt x="3921" y="5472"/>
                    </a:cubicBezTo>
                    <a:cubicBezTo>
                      <a:pt x="5526" y="4813"/>
                      <a:pt x="6298" y="2734"/>
                      <a:pt x="5352" y="1229"/>
                    </a:cubicBezTo>
                    <a:cubicBezTo>
                      <a:pt x="4845" y="421"/>
                      <a:pt x="3933" y="0"/>
                      <a:pt x="302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" name="Google Shape;474;p42"/>
              <p:cNvSpPr/>
              <p:nvPr/>
            </p:nvSpPr>
            <p:spPr>
              <a:xfrm>
                <a:off x="8472500" y="616574"/>
                <a:ext cx="137447" cy="123655"/>
              </a:xfrm>
              <a:custGeom>
                <a:avLst/>
                <a:gdLst/>
                <a:ahLst/>
                <a:cxnLst/>
                <a:rect l="l" t="t" r="r" b="b"/>
                <a:pathLst>
                  <a:path w="7356" h="6617" extrusionOk="0">
                    <a:moveTo>
                      <a:pt x="3610" y="1"/>
                    </a:moveTo>
                    <a:cubicBezTo>
                      <a:pt x="2999" y="1"/>
                      <a:pt x="2391" y="164"/>
                      <a:pt x="1855" y="488"/>
                    </a:cubicBezTo>
                    <a:cubicBezTo>
                      <a:pt x="1295" y="824"/>
                      <a:pt x="859" y="1321"/>
                      <a:pt x="573" y="1906"/>
                    </a:cubicBezTo>
                    <a:cubicBezTo>
                      <a:pt x="150" y="2665"/>
                      <a:pt x="0" y="3586"/>
                      <a:pt x="311" y="4408"/>
                    </a:cubicBezTo>
                    <a:cubicBezTo>
                      <a:pt x="825" y="5776"/>
                      <a:pt x="2224" y="6616"/>
                      <a:pt x="3609" y="6616"/>
                    </a:cubicBezTo>
                    <a:cubicBezTo>
                      <a:pt x="4404" y="6616"/>
                      <a:pt x="5195" y="6340"/>
                      <a:pt x="5812" y="5727"/>
                    </a:cubicBezTo>
                    <a:cubicBezTo>
                      <a:pt x="7356" y="4196"/>
                      <a:pt x="7057" y="1309"/>
                      <a:pt x="5066" y="326"/>
                    </a:cubicBezTo>
                    <a:cubicBezTo>
                      <a:pt x="4603" y="108"/>
                      <a:pt x="4106" y="1"/>
                      <a:pt x="361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p:transition spd="med">
    <p:pull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LANK_1_1_1_1_1_1_1_1_1_1"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6" name="Google Shape;476;p43"/>
          <p:cNvGrpSpPr/>
          <p:nvPr/>
        </p:nvGrpSpPr>
        <p:grpSpPr>
          <a:xfrm>
            <a:off x="515512" y="400600"/>
            <a:ext cx="7991645" cy="4391063"/>
            <a:chOff x="515512" y="400600"/>
            <a:chExt cx="7991645" cy="4391063"/>
          </a:xfrm>
        </p:grpSpPr>
        <p:grpSp>
          <p:nvGrpSpPr>
            <p:cNvPr id="477" name="Google Shape;477;p43"/>
            <p:cNvGrpSpPr/>
            <p:nvPr/>
          </p:nvGrpSpPr>
          <p:grpSpPr>
            <a:xfrm>
              <a:off x="7455142" y="3893946"/>
              <a:ext cx="1052016" cy="897716"/>
              <a:chOff x="6501025" y="2106525"/>
              <a:chExt cx="846625" cy="722450"/>
            </a:xfrm>
          </p:grpSpPr>
          <p:sp>
            <p:nvSpPr>
              <p:cNvPr id="478" name="Google Shape;478;p43"/>
              <p:cNvSpPr/>
              <p:nvPr/>
            </p:nvSpPr>
            <p:spPr>
              <a:xfrm>
                <a:off x="6501025" y="2106525"/>
                <a:ext cx="728400" cy="722450"/>
              </a:xfrm>
              <a:custGeom>
                <a:avLst/>
                <a:gdLst/>
                <a:ahLst/>
                <a:cxnLst/>
                <a:rect l="l" t="t" r="r" b="b"/>
                <a:pathLst>
                  <a:path w="29136" h="28898" extrusionOk="0">
                    <a:moveTo>
                      <a:pt x="16801" y="1"/>
                    </a:moveTo>
                    <a:cubicBezTo>
                      <a:pt x="14850" y="1"/>
                      <a:pt x="13073" y="910"/>
                      <a:pt x="12260" y="3294"/>
                    </a:cubicBezTo>
                    <a:cubicBezTo>
                      <a:pt x="11550" y="5347"/>
                      <a:pt x="12421" y="7177"/>
                      <a:pt x="13765" y="8720"/>
                    </a:cubicBezTo>
                    <a:cubicBezTo>
                      <a:pt x="14201" y="9218"/>
                      <a:pt x="14662" y="9691"/>
                      <a:pt x="15110" y="10176"/>
                    </a:cubicBezTo>
                    <a:cubicBezTo>
                      <a:pt x="14736" y="9952"/>
                      <a:pt x="14375" y="9740"/>
                      <a:pt x="14002" y="9529"/>
                    </a:cubicBezTo>
                    <a:cubicBezTo>
                      <a:pt x="13005" y="8952"/>
                      <a:pt x="11846" y="8552"/>
                      <a:pt x="10727" y="8552"/>
                    </a:cubicBezTo>
                    <a:cubicBezTo>
                      <a:pt x="9626" y="8552"/>
                      <a:pt x="8563" y="8939"/>
                      <a:pt x="7729" y="9927"/>
                    </a:cubicBezTo>
                    <a:cubicBezTo>
                      <a:pt x="5975" y="12005"/>
                      <a:pt x="6659" y="14719"/>
                      <a:pt x="8439" y="16498"/>
                    </a:cubicBezTo>
                    <a:cubicBezTo>
                      <a:pt x="8725" y="16785"/>
                      <a:pt x="9036" y="17046"/>
                      <a:pt x="9347" y="17307"/>
                    </a:cubicBezTo>
                    <a:cubicBezTo>
                      <a:pt x="8512" y="16961"/>
                      <a:pt x="7623" y="16766"/>
                      <a:pt x="6753" y="16766"/>
                    </a:cubicBezTo>
                    <a:cubicBezTo>
                      <a:pt x="5588" y="16766"/>
                      <a:pt x="4460" y="17117"/>
                      <a:pt x="3548" y="17930"/>
                    </a:cubicBezTo>
                    <a:cubicBezTo>
                      <a:pt x="1" y="21078"/>
                      <a:pt x="3050" y="25621"/>
                      <a:pt x="6273" y="27413"/>
                    </a:cubicBezTo>
                    <a:cubicBezTo>
                      <a:pt x="8099" y="28439"/>
                      <a:pt x="10073" y="28898"/>
                      <a:pt x="12054" y="28898"/>
                    </a:cubicBezTo>
                    <a:cubicBezTo>
                      <a:pt x="17232" y="28898"/>
                      <a:pt x="22461" y="25767"/>
                      <a:pt x="25215" y="21464"/>
                    </a:cubicBezTo>
                    <a:cubicBezTo>
                      <a:pt x="29136" y="15316"/>
                      <a:pt x="28053" y="6629"/>
                      <a:pt x="22191" y="2012"/>
                    </a:cubicBezTo>
                    <a:cubicBezTo>
                      <a:pt x="20699" y="836"/>
                      <a:pt x="18670" y="1"/>
                      <a:pt x="1680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" name="Google Shape;479;p43"/>
              <p:cNvSpPr/>
              <p:nvPr/>
            </p:nvSpPr>
            <p:spPr>
              <a:xfrm>
                <a:off x="7042100" y="2207400"/>
                <a:ext cx="305550" cy="262100"/>
              </a:xfrm>
              <a:custGeom>
                <a:avLst/>
                <a:gdLst/>
                <a:ahLst/>
                <a:cxnLst/>
                <a:rect l="l" t="t" r="r" b="b"/>
                <a:pathLst>
                  <a:path w="12222" h="10484" extrusionOk="0">
                    <a:moveTo>
                      <a:pt x="6489" y="1"/>
                    </a:moveTo>
                    <a:cubicBezTo>
                      <a:pt x="5569" y="1"/>
                      <a:pt x="4657" y="256"/>
                      <a:pt x="3871" y="802"/>
                    </a:cubicBezTo>
                    <a:cubicBezTo>
                      <a:pt x="2813" y="1287"/>
                      <a:pt x="1867" y="2109"/>
                      <a:pt x="1407" y="2868"/>
                    </a:cubicBezTo>
                    <a:cubicBezTo>
                      <a:pt x="0" y="5232"/>
                      <a:pt x="971" y="8120"/>
                      <a:pt x="3199" y="9563"/>
                    </a:cubicBezTo>
                    <a:cubicBezTo>
                      <a:pt x="4136" y="10179"/>
                      <a:pt x="5198" y="10484"/>
                      <a:pt x="6248" y="10484"/>
                    </a:cubicBezTo>
                    <a:cubicBezTo>
                      <a:pt x="7682" y="10484"/>
                      <a:pt x="9095" y="9917"/>
                      <a:pt x="10144" y="8804"/>
                    </a:cubicBezTo>
                    <a:cubicBezTo>
                      <a:pt x="11986" y="6825"/>
                      <a:pt x="12222" y="3565"/>
                      <a:pt x="10256" y="1586"/>
                    </a:cubicBezTo>
                    <a:cubicBezTo>
                      <a:pt x="9244" y="566"/>
                      <a:pt x="7858" y="1"/>
                      <a:pt x="648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" name="Google Shape;480;p43"/>
              <p:cNvSpPr/>
              <p:nvPr/>
            </p:nvSpPr>
            <p:spPr>
              <a:xfrm>
                <a:off x="6997300" y="2542575"/>
                <a:ext cx="183900" cy="165425"/>
              </a:xfrm>
              <a:custGeom>
                <a:avLst/>
                <a:gdLst/>
                <a:ahLst/>
                <a:cxnLst/>
                <a:rect l="l" t="t" r="r" b="b"/>
                <a:pathLst>
                  <a:path w="7356" h="6617" extrusionOk="0">
                    <a:moveTo>
                      <a:pt x="3610" y="1"/>
                    </a:moveTo>
                    <a:cubicBezTo>
                      <a:pt x="2999" y="1"/>
                      <a:pt x="2391" y="164"/>
                      <a:pt x="1855" y="488"/>
                    </a:cubicBezTo>
                    <a:cubicBezTo>
                      <a:pt x="1295" y="824"/>
                      <a:pt x="859" y="1321"/>
                      <a:pt x="573" y="1906"/>
                    </a:cubicBezTo>
                    <a:cubicBezTo>
                      <a:pt x="150" y="2665"/>
                      <a:pt x="0" y="3586"/>
                      <a:pt x="311" y="4408"/>
                    </a:cubicBezTo>
                    <a:cubicBezTo>
                      <a:pt x="825" y="5776"/>
                      <a:pt x="2224" y="6616"/>
                      <a:pt x="3609" y="6616"/>
                    </a:cubicBezTo>
                    <a:cubicBezTo>
                      <a:pt x="4404" y="6616"/>
                      <a:pt x="5195" y="6340"/>
                      <a:pt x="5812" y="5727"/>
                    </a:cubicBezTo>
                    <a:cubicBezTo>
                      <a:pt x="7356" y="4196"/>
                      <a:pt x="7057" y="1309"/>
                      <a:pt x="5066" y="326"/>
                    </a:cubicBezTo>
                    <a:cubicBezTo>
                      <a:pt x="4603" y="108"/>
                      <a:pt x="4106" y="1"/>
                      <a:pt x="36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" name="Google Shape;481;p43"/>
              <p:cNvSpPr/>
              <p:nvPr/>
            </p:nvSpPr>
            <p:spPr>
              <a:xfrm>
                <a:off x="6882175" y="2378125"/>
                <a:ext cx="157450" cy="141875"/>
              </a:xfrm>
              <a:custGeom>
                <a:avLst/>
                <a:gdLst/>
                <a:ahLst/>
                <a:cxnLst/>
                <a:rect l="l" t="t" r="r" b="b"/>
                <a:pathLst>
                  <a:path w="6298" h="5675" extrusionOk="0">
                    <a:moveTo>
                      <a:pt x="3026" y="0"/>
                    </a:moveTo>
                    <a:cubicBezTo>
                      <a:pt x="2241" y="0"/>
                      <a:pt x="1460" y="315"/>
                      <a:pt x="946" y="967"/>
                    </a:cubicBezTo>
                    <a:cubicBezTo>
                      <a:pt x="847" y="1104"/>
                      <a:pt x="747" y="1266"/>
                      <a:pt x="673" y="1428"/>
                    </a:cubicBezTo>
                    <a:cubicBezTo>
                      <a:pt x="212" y="1988"/>
                      <a:pt x="0" y="2710"/>
                      <a:pt x="88" y="3431"/>
                    </a:cubicBezTo>
                    <a:cubicBezTo>
                      <a:pt x="284" y="4785"/>
                      <a:pt x="1585" y="5674"/>
                      <a:pt x="2889" y="5674"/>
                    </a:cubicBezTo>
                    <a:cubicBezTo>
                      <a:pt x="3240" y="5674"/>
                      <a:pt x="3591" y="5610"/>
                      <a:pt x="3921" y="5472"/>
                    </a:cubicBezTo>
                    <a:cubicBezTo>
                      <a:pt x="5526" y="4813"/>
                      <a:pt x="6298" y="2734"/>
                      <a:pt x="5352" y="1229"/>
                    </a:cubicBezTo>
                    <a:cubicBezTo>
                      <a:pt x="4845" y="421"/>
                      <a:pt x="3933" y="0"/>
                      <a:pt x="30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82" name="Google Shape;482;p43"/>
            <p:cNvGrpSpPr/>
            <p:nvPr/>
          </p:nvGrpSpPr>
          <p:grpSpPr>
            <a:xfrm flipH="1">
              <a:off x="515512" y="400600"/>
              <a:ext cx="1052009" cy="789635"/>
              <a:chOff x="8089048" y="269900"/>
              <a:chExt cx="767162" cy="575829"/>
            </a:xfrm>
          </p:grpSpPr>
          <p:sp>
            <p:nvSpPr>
              <p:cNvPr id="483" name="Google Shape;483;p43"/>
              <p:cNvSpPr/>
              <p:nvPr/>
            </p:nvSpPr>
            <p:spPr>
              <a:xfrm>
                <a:off x="8660384" y="269900"/>
                <a:ext cx="195827" cy="167980"/>
              </a:xfrm>
              <a:custGeom>
                <a:avLst/>
                <a:gdLst/>
                <a:ahLst/>
                <a:cxnLst/>
                <a:rect l="l" t="t" r="r" b="b"/>
                <a:pathLst>
                  <a:path w="12222" h="10484" extrusionOk="0">
                    <a:moveTo>
                      <a:pt x="6489" y="1"/>
                    </a:moveTo>
                    <a:cubicBezTo>
                      <a:pt x="5569" y="1"/>
                      <a:pt x="4657" y="256"/>
                      <a:pt x="3871" y="802"/>
                    </a:cubicBezTo>
                    <a:cubicBezTo>
                      <a:pt x="2813" y="1287"/>
                      <a:pt x="1867" y="2109"/>
                      <a:pt x="1407" y="2868"/>
                    </a:cubicBezTo>
                    <a:cubicBezTo>
                      <a:pt x="0" y="5232"/>
                      <a:pt x="971" y="8120"/>
                      <a:pt x="3199" y="9563"/>
                    </a:cubicBezTo>
                    <a:cubicBezTo>
                      <a:pt x="4136" y="10179"/>
                      <a:pt x="5198" y="10484"/>
                      <a:pt x="6248" y="10484"/>
                    </a:cubicBezTo>
                    <a:cubicBezTo>
                      <a:pt x="7682" y="10484"/>
                      <a:pt x="9095" y="9917"/>
                      <a:pt x="10144" y="8804"/>
                    </a:cubicBezTo>
                    <a:cubicBezTo>
                      <a:pt x="11986" y="6825"/>
                      <a:pt x="12222" y="3565"/>
                      <a:pt x="10256" y="1586"/>
                    </a:cubicBezTo>
                    <a:cubicBezTo>
                      <a:pt x="9244" y="566"/>
                      <a:pt x="7858" y="1"/>
                      <a:pt x="648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4" name="Google Shape;484;p43"/>
              <p:cNvSpPr/>
              <p:nvPr/>
            </p:nvSpPr>
            <p:spPr>
              <a:xfrm>
                <a:off x="8369973" y="534995"/>
                <a:ext cx="117862" cy="106021"/>
              </a:xfrm>
              <a:custGeom>
                <a:avLst/>
                <a:gdLst/>
                <a:ahLst/>
                <a:cxnLst/>
                <a:rect l="l" t="t" r="r" b="b"/>
                <a:pathLst>
                  <a:path w="7356" h="6617" extrusionOk="0">
                    <a:moveTo>
                      <a:pt x="3610" y="1"/>
                    </a:moveTo>
                    <a:cubicBezTo>
                      <a:pt x="2999" y="1"/>
                      <a:pt x="2391" y="164"/>
                      <a:pt x="1855" y="488"/>
                    </a:cubicBezTo>
                    <a:cubicBezTo>
                      <a:pt x="1295" y="824"/>
                      <a:pt x="859" y="1321"/>
                      <a:pt x="573" y="1906"/>
                    </a:cubicBezTo>
                    <a:cubicBezTo>
                      <a:pt x="150" y="2665"/>
                      <a:pt x="0" y="3586"/>
                      <a:pt x="311" y="4408"/>
                    </a:cubicBezTo>
                    <a:cubicBezTo>
                      <a:pt x="825" y="5776"/>
                      <a:pt x="2224" y="6616"/>
                      <a:pt x="3609" y="6616"/>
                    </a:cubicBezTo>
                    <a:cubicBezTo>
                      <a:pt x="4404" y="6616"/>
                      <a:pt x="5195" y="6340"/>
                      <a:pt x="5812" y="5727"/>
                    </a:cubicBezTo>
                    <a:cubicBezTo>
                      <a:pt x="7356" y="4196"/>
                      <a:pt x="7057" y="1309"/>
                      <a:pt x="5066" y="326"/>
                    </a:cubicBezTo>
                    <a:cubicBezTo>
                      <a:pt x="4603" y="108"/>
                      <a:pt x="4106" y="1"/>
                      <a:pt x="361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" name="Google Shape;485;p43"/>
              <p:cNvSpPr/>
              <p:nvPr/>
            </p:nvSpPr>
            <p:spPr>
              <a:xfrm>
                <a:off x="8097521" y="346952"/>
                <a:ext cx="100910" cy="90928"/>
              </a:xfrm>
              <a:custGeom>
                <a:avLst/>
                <a:gdLst/>
                <a:ahLst/>
                <a:cxnLst/>
                <a:rect l="l" t="t" r="r" b="b"/>
                <a:pathLst>
                  <a:path w="6298" h="5675" extrusionOk="0">
                    <a:moveTo>
                      <a:pt x="3026" y="0"/>
                    </a:moveTo>
                    <a:cubicBezTo>
                      <a:pt x="2241" y="0"/>
                      <a:pt x="1460" y="315"/>
                      <a:pt x="946" y="967"/>
                    </a:cubicBezTo>
                    <a:cubicBezTo>
                      <a:pt x="847" y="1104"/>
                      <a:pt x="747" y="1266"/>
                      <a:pt x="673" y="1428"/>
                    </a:cubicBezTo>
                    <a:cubicBezTo>
                      <a:pt x="212" y="1988"/>
                      <a:pt x="0" y="2710"/>
                      <a:pt x="88" y="3431"/>
                    </a:cubicBezTo>
                    <a:cubicBezTo>
                      <a:pt x="284" y="4785"/>
                      <a:pt x="1585" y="5674"/>
                      <a:pt x="2889" y="5674"/>
                    </a:cubicBezTo>
                    <a:cubicBezTo>
                      <a:pt x="3240" y="5674"/>
                      <a:pt x="3591" y="5610"/>
                      <a:pt x="3921" y="5472"/>
                    </a:cubicBezTo>
                    <a:cubicBezTo>
                      <a:pt x="5526" y="4813"/>
                      <a:pt x="6298" y="2734"/>
                      <a:pt x="5352" y="1229"/>
                    </a:cubicBezTo>
                    <a:cubicBezTo>
                      <a:pt x="4845" y="421"/>
                      <a:pt x="3933" y="0"/>
                      <a:pt x="302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" name="Google Shape;486;p43"/>
              <p:cNvSpPr/>
              <p:nvPr/>
            </p:nvSpPr>
            <p:spPr>
              <a:xfrm>
                <a:off x="8089048" y="744637"/>
                <a:ext cx="117851" cy="101092"/>
              </a:xfrm>
              <a:custGeom>
                <a:avLst/>
                <a:gdLst/>
                <a:ahLst/>
                <a:cxnLst/>
                <a:rect l="l" t="t" r="r" b="b"/>
                <a:pathLst>
                  <a:path w="12222" h="10484" extrusionOk="0">
                    <a:moveTo>
                      <a:pt x="6489" y="1"/>
                    </a:moveTo>
                    <a:cubicBezTo>
                      <a:pt x="5569" y="1"/>
                      <a:pt x="4657" y="256"/>
                      <a:pt x="3871" y="802"/>
                    </a:cubicBezTo>
                    <a:cubicBezTo>
                      <a:pt x="2813" y="1287"/>
                      <a:pt x="1867" y="2109"/>
                      <a:pt x="1407" y="2868"/>
                    </a:cubicBezTo>
                    <a:cubicBezTo>
                      <a:pt x="0" y="5232"/>
                      <a:pt x="971" y="8120"/>
                      <a:pt x="3199" y="9563"/>
                    </a:cubicBezTo>
                    <a:cubicBezTo>
                      <a:pt x="4136" y="10179"/>
                      <a:pt x="5198" y="10484"/>
                      <a:pt x="6248" y="10484"/>
                    </a:cubicBezTo>
                    <a:cubicBezTo>
                      <a:pt x="7682" y="10484"/>
                      <a:pt x="9095" y="9917"/>
                      <a:pt x="10144" y="8804"/>
                    </a:cubicBezTo>
                    <a:cubicBezTo>
                      <a:pt x="11986" y="6825"/>
                      <a:pt x="12222" y="3565"/>
                      <a:pt x="10256" y="1586"/>
                    </a:cubicBezTo>
                    <a:cubicBezTo>
                      <a:pt x="9244" y="566"/>
                      <a:pt x="7858" y="1"/>
                      <a:pt x="648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p:transition spd="med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5"/>
          <p:cNvSpPr txBox="1">
            <a:spLocks noGrp="1"/>
          </p:cNvSpPr>
          <p:nvPr>
            <p:ph type="subTitle" idx="1"/>
          </p:nvPr>
        </p:nvSpPr>
        <p:spPr>
          <a:xfrm>
            <a:off x="1181425" y="2109500"/>
            <a:ext cx="2907600" cy="71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400"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58" name="Google Shape;58;p5"/>
          <p:cNvSpPr txBox="1">
            <a:spLocks noGrp="1"/>
          </p:cNvSpPr>
          <p:nvPr>
            <p:ph type="subTitle" idx="2"/>
          </p:nvPr>
        </p:nvSpPr>
        <p:spPr>
          <a:xfrm>
            <a:off x="4836300" y="2109500"/>
            <a:ext cx="2907600" cy="71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400"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59" name="Google Shape;59;p5"/>
          <p:cNvSpPr txBox="1">
            <a:spLocks noGrp="1"/>
          </p:cNvSpPr>
          <p:nvPr>
            <p:ph type="subTitle" idx="3"/>
          </p:nvPr>
        </p:nvSpPr>
        <p:spPr>
          <a:xfrm>
            <a:off x="1284375" y="2822900"/>
            <a:ext cx="2701800" cy="1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5"/>
          <p:cNvSpPr txBox="1">
            <a:spLocks noGrp="1"/>
          </p:cNvSpPr>
          <p:nvPr>
            <p:ph type="subTitle" idx="4"/>
          </p:nvPr>
        </p:nvSpPr>
        <p:spPr>
          <a:xfrm>
            <a:off x="4939175" y="2822900"/>
            <a:ext cx="2701800" cy="1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5"/>
          <p:cNvSpPr txBox="1">
            <a:spLocks noGrp="1"/>
          </p:cNvSpPr>
          <p:nvPr>
            <p:ph type="title"/>
          </p:nvPr>
        </p:nvSpPr>
        <p:spPr>
          <a:xfrm>
            <a:off x="715100" y="535000"/>
            <a:ext cx="77136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"/>
              <a:buNone/>
              <a:defRPr sz="35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grpSp>
        <p:nvGrpSpPr>
          <p:cNvPr id="62" name="Google Shape;62;p5"/>
          <p:cNvGrpSpPr/>
          <p:nvPr/>
        </p:nvGrpSpPr>
        <p:grpSpPr>
          <a:xfrm>
            <a:off x="497200" y="350200"/>
            <a:ext cx="8511035" cy="5187625"/>
            <a:chOff x="497200" y="350200"/>
            <a:chExt cx="8511035" cy="5187625"/>
          </a:xfrm>
        </p:grpSpPr>
        <p:grpSp>
          <p:nvGrpSpPr>
            <p:cNvPr id="63" name="Google Shape;63;p5"/>
            <p:cNvGrpSpPr/>
            <p:nvPr/>
          </p:nvGrpSpPr>
          <p:grpSpPr>
            <a:xfrm>
              <a:off x="497200" y="350200"/>
              <a:ext cx="684225" cy="757500"/>
              <a:chOff x="4302200" y="1018850"/>
              <a:chExt cx="684225" cy="757500"/>
            </a:xfrm>
          </p:grpSpPr>
          <p:sp>
            <p:nvSpPr>
              <p:cNvPr id="64" name="Google Shape;64;p5"/>
              <p:cNvSpPr/>
              <p:nvPr/>
            </p:nvSpPr>
            <p:spPr>
              <a:xfrm>
                <a:off x="4302200" y="1018850"/>
                <a:ext cx="562575" cy="519550"/>
              </a:xfrm>
              <a:custGeom>
                <a:avLst/>
                <a:gdLst/>
                <a:ahLst/>
                <a:cxnLst/>
                <a:rect l="l" t="t" r="r" b="b"/>
                <a:pathLst>
                  <a:path w="22503" h="20782" extrusionOk="0">
                    <a:moveTo>
                      <a:pt x="12708" y="18400"/>
                    </a:moveTo>
                    <a:lnTo>
                      <a:pt x="12708" y="18400"/>
                    </a:lnTo>
                    <a:cubicBezTo>
                      <a:pt x="12215" y="18530"/>
                      <a:pt x="11709" y="18598"/>
                      <a:pt x="11204" y="18598"/>
                    </a:cubicBezTo>
                    <a:cubicBezTo>
                      <a:pt x="11033" y="18598"/>
                      <a:pt x="10862" y="18590"/>
                      <a:pt x="10692" y="18574"/>
                    </a:cubicBezTo>
                    <a:cubicBezTo>
                      <a:pt x="10580" y="18562"/>
                      <a:pt x="10468" y="18549"/>
                      <a:pt x="10368" y="18537"/>
                    </a:cubicBezTo>
                    <a:cubicBezTo>
                      <a:pt x="10380" y="18512"/>
                      <a:pt x="10405" y="18499"/>
                      <a:pt x="10430" y="18475"/>
                    </a:cubicBezTo>
                    <a:cubicBezTo>
                      <a:pt x="10731" y="18509"/>
                      <a:pt x="11032" y="18528"/>
                      <a:pt x="11333" y="18528"/>
                    </a:cubicBezTo>
                    <a:cubicBezTo>
                      <a:pt x="11580" y="18528"/>
                      <a:pt x="11826" y="18515"/>
                      <a:pt x="12073" y="18487"/>
                    </a:cubicBezTo>
                    <a:cubicBezTo>
                      <a:pt x="12285" y="18475"/>
                      <a:pt x="12496" y="18437"/>
                      <a:pt x="12708" y="18400"/>
                    </a:cubicBezTo>
                    <a:close/>
                    <a:moveTo>
                      <a:pt x="11250" y="0"/>
                    </a:moveTo>
                    <a:cubicBezTo>
                      <a:pt x="8027" y="0"/>
                      <a:pt x="4829" y="1364"/>
                      <a:pt x="2826" y="3951"/>
                    </a:cubicBezTo>
                    <a:cubicBezTo>
                      <a:pt x="611" y="6776"/>
                      <a:pt x="1" y="10783"/>
                      <a:pt x="1619" y="14044"/>
                    </a:cubicBezTo>
                    <a:cubicBezTo>
                      <a:pt x="1917" y="14641"/>
                      <a:pt x="2291" y="15201"/>
                      <a:pt x="2714" y="15712"/>
                    </a:cubicBezTo>
                    <a:cubicBezTo>
                      <a:pt x="4295" y="18176"/>
                      <a:pt x="6809" y="20105"/>
                      <a:pt x="9696" y="20640"/>
                    </a:cubicBezTo>
                    <a:cubicBezTo>
                      <a:pt x="10209" y="20736"/>
                      <a:pt x="10711" y="20782"/>
                      <a:pt x="11201" y="20782"/>
                    </a:cubicBezTo>
                    <a:cubicBezTo>
                      <a:pt x="14404" y="20782"/>
                      <a:pt x="17119" y="18840"/>
                      <a:pt x="19105" y="16272"/>
                    </a:cubicBezTo>
                    <a:cubicBezTo>
                      <a:pt x="21395" y="13310"/>
                      <a:pt x="22502" y="9476"/>
                      <a:pt x="20885" y="5929"/>
                    </a:cubicBezTo>
                    <a:cubicBezTo>
                      <a:pt x="19428" y="2731"/>
                      <a:pt x="16143" y="541"/>
                      <a:pt x="12695" y="93"/>
                    </a:cubicBezTo>
                    <a:cubicBezTo>
                      <a:pt x="12216" y="31"/>
                      <a:pt x="11732" y="0"/>
                      <a:pt x="1125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65;p5"/>
              <p:cNvSpPr/>
              <p:nvPr/>
            </p:nvSpPr>
            <p:spPr>
              <a:xfrm>
                <a:off x="4650075" y="1539425"/>
                <a:ext cx="264800" cy="236925"/>
              </a:xfrm>
              <a:custGeom>
                <a:avLst/>
                <a:gdLst/>
                <a:ahLst/>
                <a:cxnLst/>
                <a:rect l="l" t="t" r="r" b="b"/>
                <a:pathLst>
                  <a:path w="10592" h="9477" extrusionOk="0">
                    <a:moveTo>
                      <a:pt x="4087" y="0"/>
                    </a:moveTo>
                    <a:cubicBezTo>
                      <a:pt x="1792" y="0"/>
                      <a:pt x="0" y="3712"/>
                      <a:pt x="411" y="5915"/>
                    </a:cubicBezTo>
                    <a:cubicBezTo>
                      <a:pt x="813" y="8111"/>
                      <a:pt x="2912" y="9476"/>
                      <a:pt x="5005" y="9476"/>
                    </a:cubicBezTo>
                    <a:cubicBezTo>
                      <a:pt x="5891" y="9476"/>
                      <a:pt x="6775" y="9232"/>
                      <a:pt x="7530" y="8703"/>
                    </a:cubicBezTo>
                    <a:cubicBezTo>
                      <a:pt x="10019" y="6961"/>
                      <a:pt x="10591" y="2331"/>
                      <a:pt x="7691" y="638"/>
                    </a:cubicBezTo>
                    <a:cubicBezTo>
                      <a:pt x="7191" y="321"/>
                      <a:pt x="6612" y="155"/>
                      <a:pt x="6026" y="155"/>
                    </a:cubicBezTo>
                    <a:cubicBezTo>
                      <a:pt x="5738" y="155"/>
                      <a:pt x="5448" y="196"/>
                      <a:pt x="5165" y="278"/>
                    </a:cubicBezTo>
                    <a:cubicBezTo>
                      <a:pt x="4798" y="87"/>
                      <a:pt x="4436" y="0"/>
                      <a:pt x="408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66;p5"/>
              <p:cNvSpPr/>
              <p:nvPr/>
            </p:nvSpPr>
            <p:spPr>
              <a:xfrm>
                <a:off x="4860150" y="1437525"/>
                <a:ext cx="44450" cy="40400"/>
              </a:xfrm>
              <a:custGeom>
                <a:avLst/>
                <a:gdLst/>
                <a:ahLst/>
                <a:cxnLst/>
                <a:rect l="l" t="t" r="r" b="b"/>
                <a:pathLst>
                  <a:path w="1778" h="1616" extrusionOk="0">
                    <a:moveTo>
                      <a:pt x="856" y="0"/>
                    </a:moveTo>
                    <a:cubicBezTo>
                      <a:pt x="413" y="0"/>
                      <a:pt x="1" y="391"/>
                      <a:pt x="97" y="919"/>
                    </a:cubicBezTo>
                    <a:cubicBezTo>
                      <a:pt x="147" y="1317"/>
                      <a:pt x="496" y="1616"/>
                      <a:pt x="906" y="1616"/>
                    </a:cubicBezTo>
                    <a:cubicBezTo>
                      <a:pt x="1267" y="1616"/>
                      <a:pt x="1591" y="1367"/>
                      <a:pt x="1703" y="1018"/>
                    </a:cubicBezTo>
                    <a:cubicBezTo>
                      <a:pt x="1777" y="732"/>
                      <a:pt x="1678" y="421"/>
                      <a:pt x="1441" y="247"/>
                    </a:cubicBezTo>
                    <a:lnTo>
                      <a:pt x="1392" y="222"/>
                    </a:lnTo>
                    <a:cubicBezTo>
                      <a:pt x="1231" y="68"/>
                      <a:pt x="1041" y="0"/>
                      <a:pt x="85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67;p5"/>
              <p:cNvSpPr/>
              <p:nvPr/>
            </p:nvSpPr>
            <p:spPr>
              <a:xfrm>
                <a:off x="4513775" y="1594125"/>
                <a:ext cx="95850" cy="88225"/>
              </a:xfrm>
              <a:custGeom>
                <a:avLst/>
                <a:gdLst/>
                <a:ahLst/>
                <a:cxnLst/>
                <a:rect l="l" t="t" r="r" b="b"/>
                <a:pathLst>
                  <a:path w="3834" h="3529" extrusionOk="0">
                    <a:moveTo>
                      <a:pt x="2115" y="0"/>
                    </a:moveTo>
                    <a:cubicBezTo>
                      <a:pt x="2071" y="0"/>
                      <a:pt x="2025" y="2"/>
                      <a:pt x="1980" y="6"/>
                    </a:cubicBezTo>
                    <a:cubicBezTo>
                      <a:pt x="1507" y="31"/>
                      <a:pt x="1059" y="243"/>
                      <a:pt x="735" y="591"/>
                    </a:cubicBezTo>
                    <a:cubicBezTo>
                      <a:pt x="548" y="790"/>
                      <a:pt x="399" y="1039"/>
                      <a:pt x="324" y="1301"/>
                    </a:cubicBezTo>
                    <a:cubicBezTo>
                      <a:pt x="63" y="1637"/>
                      <a:pt x="1" y="2097"/>
                      <a:pt x="175" y="2483"/>
                    </a:cubicBezTo>
                    <a:cubicBezTo>
                      <a:pt x="312" y="2819"/>
                      <a:pt x="598" y="3055"/>
                      <a:pt x="947" y="3142"/>
                    </a:cubicBezTo>
                    <a:cubicBezTo>
                      <a:pt x="1258" y="3379"/>
                      <a:pt x="1644" y="3516"/>
                      <a:pt x="2042" y="3528"/>
                    </a:cubicBezTo>
                    <a:cubicBezTo>
                      <a:pt x="2050" y="3528"/>
                      <a:pt x="2057" y="3528"/>
                      <a:pt x="2065" y="3528"/>
                    </a:cubicBezTo>
                    <a:cubicBezTo>
                      <a:pt x="3038" y="3528"/>
                      <a:pt x="3834" y="2737"/>
                      <a:pt x="3822" y="1761"/>
                    </a:cubicBezTo>
                    <a:cubicBezTo>
                      <a:pt x="3798" y="847"/>
                      <a:pt x="3049" y="0"/>
                      <a:pt x="211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68;p5"/>
              <p:cNvSpPr/>
              <p:nvPr/>
            </p:nvSpPr>
            <p:spPr>
              <a:xfrm>
                <a:off x="4421525" y="1549850"/>
                <a:ext cx="46700" cy="40775"/>
              </a:xfrm>
              <a:custGeom>
                <a:avLst/>
                <a:gdLst/>
                <a:ahLst/>
                <a:cxnLst/>
                <a:rect l="l" t="t" r="r" b="b"/>
                <a:pathLst>
                  <a:path w="1868" h="1631" extrusionOk="0">
                    <a:moveTo>
                      <a:pt x="934" y="1"/>
                    </a:moveTo>
                    <a:cubicBezTo>
                      <a:pt x="467" y="1"/>
                      <a:pt x="1" y="327"/>
                      <a:pt x="156" y="981"/>
                    </a:cubicBezTo>
                    <a:lnTo>
                      <a:pt x="181" y="1080"/>
                    </a:lnTo>
                    <a:cubicBezTo>
                      <a:pt x="293" y="1447"/>
                      <a:pt x="614" y="1631"/>
                      <a:pt x="934" y="1631"/>
                    </a:cubicBezTo>
                    <a:cubicBezTo>
                      <a:pt x="1255" y="1631"/>
                      <a:pt x="1575" y="1447"/>
                      <a:pt x="1687" y="1080"/>
                    </a:cubicBezTo>
                    <a:lnTo>
                      <a:pt x="1712" y="981"/>
                    </a:lnTo>
                    <a:cubicBezTo>
                      <a:pt x="1868" y="327"/>
                      <a:pt x="1401" y="1"/>
                      <a:pt x="93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69;p5"/>
              <p:cNvSpPr/>
              <p:nvPr/>
            </p:nvSpPr>
            <p:spPr>
              <a:xfrm>
                <a:off x="4446900" y="1740500"/>
                <a:ext cx="45450" cy="35175"/>
              </a:xfrm>
              <a:custGeom>
                <a:avLst/>
                <a:gdLst/>
                <a:ahLst/>
                <a:cxnLst/>
                <a:rect l="l" t="t" r="r" b="b"/>
                <a:pathLst>
                  <a:path w="1818" h="1407" extrusionOk="0">
                    <a:moveTo>
                      <a:pt x="909" y="1"/>
                    </a:moveTo>
                    <a:cubicBezTo>
                      <a:pt x="0" y="1"/>
                      <a:pt x="0" y="1407"/>
                      <a:pt x="909" y="1407"/>
                    </a:cubicBezTo>
                    <a:cubicBezTo>
                      <a:pt x="1817" y="1407"/>
                      <a:pt x="1817" y="1"/>
                      <a:pt x="90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70;p5"/>
              <p:cNvSpPr/>
              <p:nvPr/>
            </p:nvSpPr>
            <p:spPr>
              <a:xfrm>
                <a:off x="4888625" y="1264275"/>
                <a:ext cx="97800" cy="98300"/>
              </a:xfrm>
              <a:custGeom>
                <a:avLst/>
                <a:gdLst/>
                <a:ahLst/>
                <a:cxnLst/>
                <a:rect l="l" t="t" r="r" b="b"/>
                <a:pathLst>
                  <a:path w="3912" h="3932" extrusionOk="0">
                    <a:moveTo>
                      <a:pt x="1905" y="0"/>
                    </a:moveTo>
                    <a:cubicBezTo>
                      <a:pt x="1706" y="0"/>
                      <a:pt x="1505" y="34"/>
                      <a:pt x="1311" y="107"/>
                    </a:cubicBezTo>
                    <a:cubicBezTo>
                      <a:pt x="526" y="406"/>
                      <a:pt x="16" y="1165"/>
                      <a:pt x="16" y="1999"/>
                    </a:cubicBezTo>
                    <a:cubicBezTo>
                      <a:pt x="1" y="3177"/>
                      <a:pt x="1029" y="3931"/>
                      <a:pt x="2033" y="3931"/>
                    </a:cubicBezTo>
                    <a:cubicBezTo>
                      <a:pt x="2652" y="3931"/>
                      <a:pt x="3262" y="3645"/>
                      <a:pt x="3613" y="2995"/>
                    </a:cubicBezTo>
                    <a:cubicBezTo>
                      <a:pt x="3862" y="2522"/>
                      <a:pt x="3912" y="1962"/>
                      <a:pt x="3725" y="1452"/>
                    </a:cubicBezTo>
                    <a:cubicBezTo>
                      <a:pt x="3675" y="1240"/>
                      <a:pt x="3588" y="1041"/>
                      <a:pt x="3464" y="854"/>
                    </a:cubicBezTo>
                    <a:cubicBezTo>
                      <a:pt x="3116" y="328"/>
                      <a:pt x="2519" y="0"/>
                      <a:pt x="190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1" name="Google Shape;71;p5"/>
            <p:cNvSpPr/>
            <p:nvPr/>
          </p:nvSpPr>
          <p:spPr>
            <a:xfrm rot="9900113">
              <a:off x="8369333" y="4285606"/>
              <a:ext cx="523650" cy="959644"/>
            </a:xfrm>
            <a:custGeom>
              <a:avLst/>
              <a:gdLst/>
              <a:ahLst/>
              <a:cxnLst/>
              <a:rect l="l" t="t" r="r" b="b"/>
              <a:pathLst>
                <a:path w="13716" h="25136" extrusionOk="0">
                  <a:moveTo>
                    <a:pt x="9720" y="1"/>
                  </a:moveTo>
                  <a:cubicBezTo>
                    <a:pt x="9614" y="1"/>
                    <a:pt x="9501" y="16"/>
                    <a:pt x="9385" y="51"/>
                  </a:cubicBezTo>
                  <a:cubicBezTo>
                    <a:pt x="7817" y="486"/>
                    <a:pt x="6360" y="1208"/>
                    <a:pt x="5066" y="2191"/>
                  </a:cubicBezTo>
                  <a:cubicBezTo>
                    <a:pt x="3822" y="3125"/>
                    <a:pt x="2938" y="4780"/>
                    <a:pt x="4170" y="6149"/>
                  </a:cubicBezTo>
                  <a:cubicBezTo>
                    <a:pt x="5228" y="7306"/>
                    <a:pt x="7182" y="7456"/>
                    <a:pt x="8613" y="7817"/>
                  </a:cubicBezTo>
                  <a:cubicBezTo>
                    <a:pt x="8700" y="7829"/>
                    <a:pt x="9783" y="8165"/>
                    <a:pt x="10256" y="8314"/>
                  </a:cubicBezTo>
                  <a:lnTo>
                    <a:pt x="10243" y="8377"/>
                  </a:lnTo>
                  <a:cubicBezTo>
                    <a:pt x="10032" y="8538"/>
                    <a:pt x="9858" y="8800"/>
                    <a:pt x="9658" y="8999"/>
                  </a:cubicBezTo>
                  <a:cubicBezTo>
                    <a:pt x="7617" y="10965"/>
                    <a:pt x="4842" y="11948"/>
                    <a:pt x="2689" y="13815"/>
                  </a:cubicBezTo>
                  <a:cubicBezTo>
                    <a:pt x="2104" y="14326"/>
                    <a:pt x="1532" y="14910"/>
                    <a:pt x="1357" y="15682"/>
                  </a:cubicBezTo>
                  <a:cubicBezTo>
                    <a:pt x="1133" y="16665"/>
                    <a:pt x="1644" y="17586"/>
                    <a:pt x="2477" y="18097"/>
                  </a:cubicBezTo>
                  <a:cubicBezTo>
                    <a:pt x="3199" y="18545"/>
                    <a:pt x="4033" y="18706"/>
                    <a:pt x="4830" y="18905"/>
                  </a:cubicBezTo>
                  <a:cubicBezTo>
                    <a:pt x="5141" y="18955"/>
                    <a:pt x="5439" y="19055"/>
                    <a:pt x="5726" y="19167"/>
                  </a:cubicBezTo>
                  <a:cubicBezTo>
                    <a:pt x="5228" y="19714"/>
                    <a:pt x="4481" y="20200"/>
                    <a:pt x="3971" y="20548"/>
                  </a:cubicBezTo>
                  <a:cubicBezTo>
                    <a:pt x="3037" y="21208"/>
                    <a:pt x="2017" y="21768"/>
                    <a:pt x="971" y="22216"/>
                  </a:cubicBezTo>
                  <a:cubicBezTo>
                    <a:pt x="187" y="22552"/>
                    <a:pt x="1" y="23709"/>
                    <a:pt x="399" y="24382"/>
                  </a:cubicBezTo>
                  <a:cubicBezTo>
                    <a:pt x="699" y="24909"/>
                    <a:pt x="1196" y="25135"/>
                    <a:pt x="1722" y="25135"/>
                  </a:cubicBezTo>
                  <a:cubicBezTo>
                    <a:pt x="2003" y="25135"/>
                    <a:pt x="2292" y="25071"/>
                    <a:pt x="2564" y="24954"/>
                  </a:cubicBezTo>
                  <a:cubicBezTo>
                    <a:pt x="3846" y="24394"/>
                    <a:pt x="5066" y="23685"/>
                    <a:pt x="6174" y="22838"/>
                  </a:cubicBezTo>
                  <a:cubicBezTo>
                    <a:pt x="7132" y="22116"/>
                    <a:pt x="8327" y="21258"/>
                    <a:pt x="8874" y="20150"/>
                  </a:cubicBezTo>
                  <a:cubicBezTo>
                    <a:pt x="9546" y="18781"/>
                    <a:pt x="8650" y="17288"/>
                    <a:pt x="7468" y="16541"/>
                  </a:cubicBezTo>
                  <a:cubicBezTo>
                    <a:pt x="6796" y="16118"/>
                    <a:pt x="5987" y="16006"/>
                    <a:pt x="5228" y="15807"/>
                  </a:cubicBezTo>
                  <a:cubicBezTo>
                    <a:pt x="5265" y="15769"/>
                    <a:pt x="5303" y="15744"/>
                    <a:pt x="5352" y="15707"/>
                  </a:cubicBezTo>
                  <a:cubicBezTo>
                    <a:pt x="5788" y="15371"/>
                    <a:pt x="6248" y="15085"/>
                    <a:pt x="6709" y="14786"/>
                  </a:cubicBezTo>
                  <a:cubicBezTo>
                    <a:pt x="7605" y="14226"/>
                    <a:pt x="8526" y="13716"/>
                    <a:pt x="9422" y="13143"/>
                  </a:cubicBezTo>
                  <a:cubicBezTo>
                    <a:pt x="11152" y="11986"/>
                    <a:pt x="13716" y="10243"/>
                    <a:pt x="13504" y="7879"/>
                  </a:cubicBezTo>
                  <a:cubicBezTo>
                    <a:pt x="13268" y="5303"/>
                    <a:pt x="10144" y="4954"/>
                    <a:pt x="8177" y="4469"/>
                  </a:cubicBezTo>
                  <a:lnTo>
                    <a:pt x="7281" y="4245"/>
                  </a:lnTo>
                  <a:lnTo>
                    <a:pt x="7356" y="4182"/>
                  </a:lnTo>
                  <a:cubicBezTo>
                    <a:pt x="8289" y="3448"/>
                    <a:pt x="9260" y="2776"/>
                    <a:pt x="10281" y="2166"/>
                  </a:cubicBezTo>
                  <a:cubicBezTo>
                    <a:pt x="11299" y="1567"/>
                    <a:pt x="10785" y="1"/>
                    <a:pt x="97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5"/>
            <p:cNvSpPr/>
            <p:nvPr/>
          </p:nvSpPr>
          <p:spPr>
            <a:xfrm rot="899887" flipH="1">
              <a:off x="7964803" y="4526770"/>
              <a:ext cx="523650" cy="959644"/>
            </a:xfrm>
            <a:custGeom>
              <a:avLst/>
              <a:gdLst/>
              <a:ahLst/>
              <a:cxnLst/>
              <a:rect l="l" t="t" r="r" b="b"/>
              <a:pathLst>
                <a:path w="13716" h="25136" extrusionOk="0">
                  <a:moveTo>
                    <a:pt x="9720" y="1"/>
                  </a:moveTo>
                  <a:cubicBezTo>
                    <a:pt x="9614" y="1"/>
                    <a:pt x="9501" y="16"/>
                    <a:pt x="9385" y="51"/>
                  </a:cubicBezTo>
                  <a:cubicBezTo>
                    <a:pt x="7817" y="486"/>
                    <a:pt x="6360" y="1208"/>
                    <a:pt x="5066" y="2191"/>
                  </a:cubicBezTo>
                  <a:cubicBezTo>
                    <a:pt x="3822" y="3125"/>
                    <a:pt x="2938" y="4780"/>
                    <a:pt x="4170" y="6149"/>
                  </a:cubicBezTo>
                  <a:cubicBezTo>
                    <a:pt x="5228" y="7306"/>
                    <a:pt x="7182" y="7456"/>
                    <a:pt x="8613" y="7817"/>
                  </a:cubicBezTo>
                  <a:cubicBezTo>
                    <a:pt x="8700" y="7829"/>
                    <a:pt x="9783" y="8165"/>
                    <a:pt x="10256" y="8314"/>
                  </a:cubicBezTo>
                  <a:lnTo>
                    <a:pt x="10243" y="8377"/>
                  </a:lnTo>
                  <a:cubicBezTo>
                    <a:pt x="10032" y="8538"/>
                    <a:pt x="9858" y="8800"/>
                    <a:pt x="9658" y="8999"/>
                  </a:cubicBezTo>
                  <a:cubicBezTo>
                    <a:pt x="7617" y="10965"/>
                    <a:pt x="4842" y="11948"/>
                    <a:pt x="2689" y="13815"/>
                  </a:cubicBezTo>
                  <a:cubicBezTo>
                    <a:pt x="2104" y="14326"/>
                    <a:pt x="1532" y="14910"/>
                    <a:pt x="1357" y="15682"/>
                  </a:cubicBezTo>
                  <a:cubicBezTo>
                    <a:pt x="1133" y="16665"/>
                    <a:pt x="1644" y="17586"/>
                    <a:pt x="2477" y="18097"/>
                  </a:cubicBezTo>
                  <a:cubicBezTo>
                    <a:pt x="3199" y="18545"/>
                    <a:pt x="4033" y="18706"/>
                    <a:pt x="4830" y="18905"/>
                  </a:cubicBezTo>
                  <a:cubicBezTo>
                    <a:pt x="5141" y="18955"/>
                    <a:pt x="5439" y="19055"/>
                    <a:pt x="5726" y="19167"/>
                  </a:cubicBezTo>
                  <a:cubicBezTo>
                    <a:pt x="5228" y="19714"/>
                    <a:pt x="4481" y="20200"/>
                    <a:pt x="3971" y="20548"/>
                  </a:cubicBezTo>
                  <a:cubicBezTo>
                    <a:pt x="3037" y="21208"/>
                    <a:pt x="2017" y="21768"/>
                    <a:pt x="971" y="22216"/>
                  </a:cubicBezTo>
                  <a:cubicBezTo>
                    <a:pt x="187" y="22552"/>
                    <a:pt x="1" y="23709"/>
                    <a:pt x="399" y="24382"/>
                  </a:cubicBezTo>
                  <a:cubicBezTo>
                    <a:pt x="699" y="24909"/>
                    <a:pt x="1196" y="25135"/>
                    <a:pt x="1722" y="25135"/>
                  </a:cubicBezTo>
                  <a:cubicBezTo>
                    <a:pt x="2003" y="25135"/>
                    <a:pt x="2292" y="25071"/>
                    <a:pt x="2564" y="24954"/>
                  </a:cubicBezTo>
                  <a:cubicBezTo>
                    <a:pt x="3846" y="24394"/>
                    <a:pt x="5066" y="23685"/>
                    <a:pt x="6174" y="22838"/>
                  </a:cubicBezTo>
                  <a:cubicBezTo>
                    <a:pt x="7132" y="22116"/>
                    <a:pt x="8327" y="21258"/>
                    <a:pt x="8874" y="20150"/>
                  </a:cubicBezTo>
                  <a:cubicBezTo>
                    <a:pt x="9546" y="18781"/>
                    <a:pt x="8650" y="17288"/>
                    <a:pt x="7468" y="16541"/>
                  </a:cubicBezTo>
                  <a:cubicBezTo>
                    <a:pt x="6796" y="16118"/>
                    <a:pt x="5987" y="16006"/>
                    <a:pt x="5228" y="15807"/>
                  </a:cubicBezTo>
                  <a:cubicBezTo>
                    <a:pt x="5265" y="15769"/>
                    <a:pt x="5303" y="15744"/>
                    <a:pt x="5352" y="15707"/>
                  </a:cubicBezTo>
                  <a:cubicBezTo>
                    <a:pt x="5788" y="15371"/>
                    <a:pt x="6248" y="15085"/>
                    <a:pt x="6709" y="14786"/>
                  </a:cubicBezTo>
                  <a:cubicBezTo>
                    <a:pt x="7605" y="14226"/>
                    <a:pt x="8526" y="13716"/>
                    <a:pt x="9422" y="13143"/>
                  </a:cubicBezTo>
                  <a:cubicBezTo>
                    <a:pt x="11152" y="11986"/>
                    <a:pt x="13716" y="10243"/>
                    <a:pt x="13504" y="7879"/>
                  </a:cubicBezTo>
                  <a:cubicBezTo>
                    <a:pt x="13268" y="5303"/>
                    <a:pt x="10144" y="4954"/>
                    <a:pt x="8177" y="4469"/>
                  </a:cubicBezTo>
                  <a:lnTo>
                    <a:pt x="7281" y="4245"/>
                  </a:lnTo>
                  <a:lnTo>
                    <a:pt x="7356" y="4182"/>
                  </a:lnTo>
                  <a:cubicBezTo>
                    <a:pt x="8289" y="3448"/>
                    <a:pt x="9260" y="2776"/>
                    <a:pt x="10281" y="2166"/>
                  </a:cubicBezTo>
                  <a:cubicBezTo>
                    <a:pt x="11299" y="1567"/>
                    <a:pt x="10785" y="1"/>
                    <a:pt x="9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 spd="med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7"/>
          <p:cNvSpPr txBox="1">
            <a:spLocks noGrp="1"/>
          </p:cNvSpPr>
          <p:nvPr>
            <p:ph type="body" idx="1"/>
          </p:nvPr>
        </p:nvSpPr>
        <p:spPr>
          <a:xfrm>
            <a:off x="715100" y="2701425"/>
            <a:ext cx="3322200" cy="190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 sz="1400">
                <a:solidFill>
                  <a:srgbClr val="434343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95" name="Google Shape;95;p7"/>
          <p:cNvSpPr txBox="1">
            <a:spLocks noGrp="1"/>
          </p:cNvSpPr>
          <p:nvPr>
            <p:ph type="title"/>
          </p:nvPr>
        </p:nvSpPr>
        <p:spPr>
          <a:xfrm>
            <a:off x="715100" y="1401575"/>
            <a:ext cx="3861000" cy="1299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"/>
              <a:buNone/>
              <a:defRPr sz="35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grpSp>
        <p:nvGrpSpPr>
          <p:cNvPr id="96" name="Google Shape;96;p7"/>
          <p:cNvGrpSpPr/>
          <p:nvPr/>
        </p:nvGrpSpPr>
        <p:grpSpPr>
          <a:xfrm>
            <a:off x="1732721" y="488125"/>
            <a:ext cx="7297676" cy="4510167"/>
            <a:chOff x="1732721" y="488125"/>
            <a:chExt cx="7297676" cy="4510167"/>
          </a:xfrm>
        </p:grpSpPr>
        <p:sp>
          <p:nvSpPr>
            <p:cNvPr id="97" name="Google Shape;97;p7"/>
            <p:cNvSpPr/>
            <p:nvPr/>
          </p:nvSpPr>
          <p:spPr>
            <a:xfrm rot="-453958">
              <a:off x="1754213" y="912715"/>
              <a:ext cx="952905" cy="389494"/>
            </a:xfrm>
            <a:custGeom>
              <a:avLst/>
              <a:gdLst/>
              <a:ahLst/>
              <a:cxnLst/>
              <a:rect l="l" t="t" r="r" b="b"/>
              <a:pathLst>
                <a:path w="20476" h="8369" extrusionOk="0">
                  <a:moveTo>
                    <a:pt x="5882" y="1"/>
                  </a:moveTo>
                  <a:cubicBezTo>
                    <a:pt x="3608" y="1"/>
                    <a:pt x="1540" y="1950"/>
                    <a:pt x="332" y="3806"/>
                  </a:cubicBezTo>
                  <a:cubicBezTo>
                    <a:pt x="1" y="4319"/>
                    <a:pt x="498" y="5035"/>
                    <a:pt x="1035" y="5035"/>
                  </a:cubicBezTo>
                  <a:cubicBezTo>
                    <a:pt x="1163" y="5035"/>
                    <a:pt x="1293" y="4994"/>
                    <a:pt x="1415" y="4901"/>
                  </a:cubicBezTo>
                  <a:cubicBezTo>
                    <a:pt x="2596" y="3993"/>
                    <a:pt x="3939" y="2749"/>
                    <a:pt x="5338" y="2749"/>
                  </a:cubicBezTo>
                  <a:cubicBezTo>
                    <a:pt x="5915" y="2749"/>
                    <a:pt x="6502" y="2960"/>
                    <a:pt x="7090" y="3495"/>
                  </a:cubicBezTo>
                  <a:cubicBezTo>
                    <a:pt x="8596" y="4876"/>
                    <a:pt x="9716" y="6345"/>
                    <a:pt x="11571" y="7328"/>
                  </a:cubicBezTo>
                  <a:cubicBezTo>
                    <a:pt x="12801" y="7983"/>
                    <a:pt x="14174" y="8368"/>
                    <a:pt x="15465" y="8368"/>
                  </a:cubicBezTo>
                  <a:cubicBezTo>
                    <a:pt x="17558" y="8368"/>
                    <a:pt x="19438" y="7356"/>
                    <a:pt x="20146" y="4839"/>
                  </a:cubicBezTo>
                  <a:cubicBezTo>
                    <a:pt x="20476" y="3670"/>
                    <a:pt x="19533" y="2911"/>
                    <a:pt x="18603" y="2911"/>
                  </a:cubicBezTo>
                  <a:cubicBezTo>
                    <a:pt x="17988" y="2911"/>
                    <a:pt x="17379" y="3242"/>
                    <a:pt x="17146" y="4005"/>
                  </a:cubicBezTo>
                  <a:cubicBezTo>
                    <a:pt x="16812" y="5110"/>
                    <a:pt x="16204" y="5538"/>
                    <a:pt x="15447" y="5538"/>
                  </a:cubicBezTo>
                  <a:cubicBezTo>
                    <a:pt x="13026" y="5538"/>
                    <a:pt x="9084" y="1141"/>
                    <a:pt x="7738" y="458"/>
                  </a:cubicBezTo>
                  <a:cubicBezTo>
                    <a:pt x="7113" y="140"/>
                    <a:pt x="6490" y="1"/>
                    <a:pt x="588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7"/>
            <p:cNvSpPr/>
            <p:nvPr/>
          </p:nvSpPr>
          <p:spPr>
            <a:xfrm rot="1124762">
              <a:off x="4799425" y="1001751"/>
              <a:ext cx="3771343" cy="3482916"/>
            </a:xfrm>
            <a:custGeom>
              <a:avLst/>
              <a:gdLst/>
              <a:ahLst/>
              <a:cxnLst/>
              <a:rect l="l" t="t" r="r" b="b"/>
              <a:pathLst>
                <a:path w="22503" h="20782" extrusionOk="0">
                  <a:moveTo>
                    <a:pt x="12708" y="18400"/>
                  </a:moveTo>
                  <a:lnTo>
                    <a:pt x="12708" y="18400"/>
                  </a:lnTo>
                  <a:cubicBezTo>
                    <a:pt x="12215" y="18530"/>
                    <a:pt x="11709" y="18598"/>
                    <a:pt x="11204" y="18598"/>
                  </a:cubicBezTo>
                  <a:cubicBezTo>
                    <a:pt x="11033" y="18598"/>
                    <a:pt x="10862" y="18590"/>
                    <a:pt x="10692" y="18574"/>
                  </a:cubicBezTo>
                  <a:cubicBezTo>
                    <a:pt x="10580" y="18562"/>
                    <a:pt x="10468" y="18549"/>
                    <a:pt x="10368" y="18537"/>
                  </a:cubicBezTo>
                  <a:cubicBezTo>
                    <a:pt x="10380" y="18512"/>
                    <a:pt x="10405" y="18499"/>
                    <a:pt x="10430" y="18475"/>
                  </a:cubicBezTo>
                  <a:cubicBezTo>
                    <a:pt x="10731" y="18509"/>
                    <a:pt x="11032" y="18528"/>
                    <a:pt x="11333" y="18528"/>
                  </a:cubicBezTo>
                  <a:cubicBezTo>
                    <a:pt x="11580" y="18528"/>
                    <a:pt x="11826" y="18515"/>
                    <a:pt x="12073" y="18487"/>
                  </a:cubicBezTo>
                  <a:cubicBezTo>
                    <a:pt x="12285" y="18475"/>
                    <a:pt x="12496" y="18437"/>
                    <a:pt x="12708" y="18400"/>
                  </a:cubicBezTo>
                  <a:close/>
                  <a:moveTo>
                    <a:pt x="11250" y="0"/>
                  </a:moveTo>
                  <a:cubicBezTo>
                    <a:pt x="8027" y="0"/>
                    <a:pt x="4829" y="1364"/>
                    <a:pt x="2826" y="3951"/>
                  </a:cubicBezTo>
                  <a:cubicBezTo>
                    <a:pt x="611" y="6776"/>
                    <a:pt x="1" y="10783"/>
                    <a:pt x="1619" y="14044"/>
                  </a:cubicBezTo>
                  <a:cubicBezTo>
                    <a:pt x="1917" y="14641"/>
                    <a:pt x="2291" y="15201"/>
                    <a:pt x="2714" y="15712"/>
                  </a:cubicBezTo>
                  <a:cubicBezTo>
                    <a:pt x="4295" y="18176"/>
                    <a:pt x="6809" y="20105"/>
                    <a:pt x="9696" y="20640"/>
                  </a:cubicBezTo>
                  <a:cubicBezTo>
                    <a:pt x="10209" y="20736"/>
                    <a:pt x="10711" y="20782"/>
                    <a:pt x="11201" y="20782"/>
                  </a:cubicBezTo>
                  <a:cubicBezTo>
                    <a:pt x="14404" y="20782"/>
                    <a:pt x="17119" y="18840"/>
                    <a:pt x="19105" y="16272"/>
                  </a:cubicBezTo>
                  <a:cubicBezTo>
                    <a:pt x="21395" y="13310"/>
                    <a:pt x="22502" y="9476"/>
                    <a:pt x="20885" y="5929"/>
                  </a:cubicBezTo>
                  <a:cubicBezTo>
                    <a:pt x="19428" y="2731"/>
                    <a:pt x="16143" y="541"/>
                    <a:pt x="12695" y="93"/>
                  </a:cubicBezTo>
                  <a:cubicBezTo>
                    <a:pt x="12216" y="31"/>
                    <a:pt x="11732" y="0"/>
                    <a:pt x="112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 spd="med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9"/>
          <p:cNvSpPr txBox="1">
            <a:spLocks noGrp="1"/>
          </p:cNvSpPr>
          <p:nvPr>
            <p:ph type="title"/>
          </p:nvPr>
        </p:nvSpPr>
        <p:spPr>
          <a:xfrm>
            <a:off x="720000" y="1190223"/>
            <a:ext cx="77040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13" name="Google Shape;113;p9"/>
          <p:cNvSpPr txBox="1">
            <a:spLocks noGrp="1"/>
          </p:cNvSpPr>
          <p:nvPr>
            <p:ph type="subTitle" idx="1"/>
          </p:nvPr>
        </p:nvSpPr>
        <p:spPr>
          <a:xfrm>
            <a:off x="2356725" y="2171550"/>
            <a:ext cx="4430700" cy="168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14" name="Google Shape;114;p9"/>
          <p:cNvGrpSpPr/>
          <p:nvPr/>
        </p:nvGrpSpPr>
        <p:grpSpPr>
          <a:xfrm>
            <a:off x="515512" y="282252"/>
            <a:ext cx="7991645" cy="4509410"/>
            <a:chOff x="515512" y="282252"/>
            <a:chExt cx="7991645" cy="4509410"/>
          </a:xfrm>
        </p:grpSpPr>
        <p:sp>
          <p:nvSpPr>
            <p:cNvPr id="115" name="Google Shape;115;p9"/>
            <p:cNvSpPr/>
            <p:nvPr/>
          </p:nvSpPr>
          <p:spPr>
            <a:xfrm rot="-1274837">
              <a:off x="3920366" y="493850"/>
              <a:ext cx="1303470" cy="723319"/>
            </a:xfrm>
            <a:custGeom>
              <a:avLst/>
              <a:gdLst/>
              <a:ahLst/>
              <a:cxnLst/>
              <a:rect l="l" t="t" r="r" b="b"/>
              <a:pathLst>
                <a:path w="20204" h="11211" extrusionOk="0">
                  <a:moveTo>
                    <a:pt x="3442" y="1"/>
                  </a:moveTo>
                  <a:cubicBezTo>
                    <a:pt x="3180" y="1"/>
                    <a:pt x="2914" y="96"/>
                    <a:pt x="2729" y="264"/>
                  </a:cubicBezTo>
                  <a:cubicBezTo>
                    <a:pt x="1783" y="1086"/>
                    <a:pt x="962" y="2044"/>
                    <a:pt x="290" y="3102"/>
                  </a:cubicBezTo>
                  <a:cubicBezTo>
                    <a:pt x="0" y="3578"/>
                    <a:pt x="432" y="4089"/>
                    <a:pt x="887" y="4089"/>
                  </a:cubicBezTo>
                  <a:cubicBezTo>
                    <a:pt x="1038" y="4089"/>
                    <a:pt x="1192" y="4032"/>
                    <a:pt x="1323" y="3898"/>
                  </a:cubicBezTo>
                  <a:cubicBezTo>
                    <a:pt x="1833" y="3351"/>
                    <a:pt x="2393" y="2840"/>
                    <a:pt x="2978" y="2367"/>
                  </a:cubicBezTo>
                  <a:cubicBezTo>
                    <a:pt x="3463" y="3537"/>
                    <a:pt x="3974" y="4682"/>
                    <a:pt x="4471" y="5840"/>
                  </a:cubicBezTo>
                  <a:cubicBezTo>
                    <a:pt x="4602" y="6159"/>
                    <a:pt x="4965" y="6322"/>
                    <a:pt x="5314" y="6322"/>
                  </a:cubicBezTo>
                  <a:cubicBezTo>
                    <a:pt x="5496" y="6322"/>
                    <a:pt x="5675" y="6278"/>
                    <a:pt x="5816" y="6188"/>
                  </a:cubicBezTo>
                  <a:lnTo>
                    <a:pt x="8354" y="4633"/>
                  </a:lnTo>
                  <a:cubicBezTo>
                    <a:pt x="8529" y="5802"/>
                    <a:pt x="8765" y="6960"/>
                    <a:pt x="9051" y="8105"/>
                  </a:cubicBezTo>
                  <a:cubicBezTo>
                    <a:pt x="9169" y="8531"/>
                    <a:pt x="9610" y="8844"/>
                    <a:pt x="10052" y="8844"/>
                  </a:cubicBezTo>
                  <a:cubicBezTo>
                    <a:pt x="10218" y="8844"/>
                    <a:pt x="10383" y="8800"/>
                    <a:pt x="10532" y="8702"/>
                  </a:cubicBezTo>
                  <a:cubicBezTo>
                    <a:pt x="11466" y="8055"/>
                    <a:pt x="12437" y="7458"/>
                    <a:pt x="13432" y="6923"/>
                  </a:cubicBezTo>
                  <a:cubicBezTo>
                    <a:pt x="13644" y="8105"/>
                    <a:pt x="13880" y="9275"/>
                    <a:pt x="14154" y="10445"/>
                  </a:cubicBezTo>
                  <a:cubicBezTo>
                    <a:pt x="14254" y="10870"/>
                    <a:pt x="14729" y="11210"/>
                    <a:pt x="15177" y="11210"/>
                  </a:cubicBezTo>
                  <a:cubicBezTo>
                    <a:pt x="15345" y="11210"/>
                    <a:pt x="15509" y="11163"/>
                    <a:pt x="15648" y="11054"/>
                  </a:cubicBezTo>
                  <a:lnTo>
                    <a:pt x="19257" y="8267"/>
                  </a:lnTo>
                  <a:cubicBezTo>
                    <a:pt x="20204" y="7546"/>
                    <a:pt x="19618" y="6365"/>
                    <a:pt x="18733" y="6365"/>
                  </a:cubicBezTo>
                  <a:cubicBezTo>
                    <a:pt x="18502" y="6365"/>
                    <a:pt x="18250" y="6445"/>
                    <a:pt x="18000" y="6636"/>
                  </a:cubicBezTo>
                  <a:lnTo>
                    <a:pt x="15784" y="8379"/>
                  </a:lnTo>
                  <a:cubicBezTo>
                    <a:pt x="15548" y="7296"/>
                    <a:pt x="15336" y="6201"/>
                    <a:pt x="15162" y="5105"/>
                  </a:cubicBezTo>
                  <a:cubicBezTo>
                    <a:pt x="15092" y="4621"/>
                    <a:pt x="14641" y="4392"/>
                    <a:pt x="14203" y="4392"/>
                  </a:cubicBezTo>
                  <a:cubicBezTo>
                    <a:pt x="14022" y="4392"/>
                    <a:pt x="13843" y="4432"/>
                    <a:pt x="13694" y="4508"/>
                  </a:cubicBezTo>
                  <a:cubicBezTo>
                    <a:pt x="12648" y="5031"/>
                    <a:pt x="11653" y="5591"/>
                    <a:pt x="10669" y="6201"/>
                  </a:cubicBezTo>
                  <a:cubicBezTo>
                    <a:pt x="10445" y="5130"/>
                    <a:pt x="10271" y="4048"/>
                    <a:pt x="10159" y="2965"/>
                  </a:cubicBezTo>
                  <a:cubicBezTo>
                    <a:pt x="10102" y="2415"/>
                    <a:pt x="9662" y="1944"/>
                    <a:pt x="9142" y="1944"/>
                  </a:cubicBezTo>
                  <a:cubicBezTo>
                    <a:pt x="8980" y="1944"/>
                    <a:pt x="8809" y="1990"/>
                    <a:pt x="8641" y="2094"/>
                  </a:cubicBezTo>
                  <a:cubicBezTo>
                    <a:pt x="7682" y="2691"/>
                    <a:pt x="6724" y="3301"/>
                    <a:pt x="5766" y="3898"/>
                  </a:cubicBezTo>
                  <a:cubicBezTo>
                    <a:pt x="5255" y="2753"/>
                    <a:pt x="4745" y="1596"/>
                    <a:pt x="4223" y="463"/>
                  </a:cubicBezTo>
                  <a:cubicBezTo>
                    <a:pt x="4072" y="142"/>
                    <a:pt x="3760" y="1"/>
                    <a:pt x="34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6" name="Google Shape;116;p9"/>
            <p:cNvGrpSpPr/>
            <p:nvPr/>
          </p:nvGrpSpPr>
          <p:grpSpPr>
            <a:xfrm>
              <a:off x="7455142" y="3893946"/>
              <a:ext cx="1052016" cy="897716"/>
              <a:chOff x="6501025" y="2106525"/>
              <a:chExt cx="846625" cy="722450"/>
            </a:xfrm>
          </p:grpSpPr>
          <p:sp>
            <p:nvSpPr>
              <p:cNvPr id="117" name="Google Shape;117;p9"/>
              <p:cNvSpPr/>
              <p:nvPr/>
            </p:nvSpPr>
            <p:spPr>
              <a:xfrm>
                <a:off x="6501025" y="2106525"/>
                <a:ext cx="728400" cy="722450"/>
              </a:xfrm>
              <a:custGeom>
                <a:avLst/>
                <a:gdLst/>
                <a:ahLst/>
                <a:cxnLst/>
                <a:rect l="l" t="t" r="r" b="b"/>
                <a:pathLst>
                  <a:path w="29136" h="28898" extrusionOk="0">
                    <a:moveTo>
                      <a:pt x="16801" y="1"/>
                    </a:moveTo>
                    <a:cubicBezTo>
                      <a:pt x="14850" y="1"/>
                      <a:pt x="13073" y="910"/>
                      <a:pt x="12260" y="3294"/>
                    </a:cubicBezTo>
                    <a:cubicBezTo>
                      <a:pt x="11550" y="5347"/>
                      <a:pt x="12421" y="7177"/>
                      <a:pt x="13765" y="8720"/>
                    </a:cubicBezTo>
                    <a:cubicBezTo>
                      <a:pt x="14201" y="9218"/>
                      <a:pt x="14662" y="9691"/>
                      <a:pt x="15110" y="10176"/>
                    </a:cubicBezTo>
                    <a:cubicBezTo>
                      <a:pt x="14736" y="9952"/>
                      <a:pt x="14375" y="9740"/>
                      <a:pt x="14002" y="9529"/>
                    </a:cubicBezTo>
                    <a:cubicBezTo>
                      <a:pt x="13005" y="8952"/>
                      <a:pt x="11846" y="8552"/>
                      <a:pt x="10727" y="8552"/>
                    </a:cubicBezTo>
                    <a:cubicBezTo>
                      <a:pt x="9626" y="8552"/>
                      <a:pt x="8563" y="8939"/>
                      <a:pt x="7729" y="9927"/>
                    </a:cubicBezTo>
                    <a:cubicBezTo>
                      <a:pt x="5975" y="12005"/>
                      <a:pt x="6659" y="14719"/>
                      <a:pt x="8439" y="16498"/>
                    </a:cubicBezTo>
                    <a:cubicBezTo>
                      <a:pt x="8725" y="16785"/>
                      <a:pt x="9036" y="17046"/>
                      <a:pt x="9347" y="17307"/>
                    </a:cubicBezTo>
                    <a:cubicBezTo>
                      <a:pt x="8512" y="16961"/>
                      <a:pt x="7623" y="16766"/>
                      <a:pt x="6753" y="16766"/>
                    </a:cubicBezTo>
                    <a:cubicBezTo>
                      <a:pt x="5588" y="16766"/>
                      <a:pt x="4460" y="17117"/>
                      <a:pt x="3548" y="17930"/>
                    </a:cubicBezTo>
                    <a:cubicBezTo>
                      <a:pt x="1" y="21078"/>
                      <a:pt x="3050" y="25621"/>
                      <a:pt x="6273" y="27413"/>
                    </a:cubicBezTo>
                    <a:cubicBezTo>
                      <a:pt x="8099" y="28439"/>
                      <a:pt x="10073" y="28898"/>
                      <a:pt x="12054" y="28898"/>
                    </a:cubicBezTo>
                    <a:cubicBezTo>
                      <a:pt x="17232" y="28898"/>
                      <a:pt x="22461" y="25767"/>
                      <a:pt x="25215" y="21464"/>
                    </a:cubicBezTo>
                    <a:cubicBezTo>
                      <a:pt x="29136" y="15316"/>
                      <a:pt x="28053" y="6629"/>
                      <a:pt x="22191" y="2012"/>
                    </a:cubicBezTo>
                    <a:cubicBezTo>
                      <a:pt x="20699" y="836"/>
                      <a:pt x="18670" y="1"/>
                      <a:pt x="1680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118;p9"/>
              <p:cNvSpPr/>
              <p:nvPr/>
            </p:nvSpPr>
            <p:spPr>
              <a:xfrm>
                <a:off x="7042100" y="2207400"/>
                <a:ext cx="305550" cy="262100"/>
              </a:xfrm>
              <a:custGeom>
                <a:avLst/>
                <a:gdLst/>
                <a:ahLst/>
                <a:cxnLst/>
                <a:rect l="l" t="t" r="r" b="b"/>
                <a:pathLst>
                  <a:path w="12222" h="10484" extrusionOk="0">
                    <a:moveTo>
                      <a:pt x="6489" y="1"/>
                    </a:moveTo>
                    <a:cubicBezTo>
                      <a:pt x="5569" y="1"/>
                      <a:pt x="4657" y="256"/>
                      <a:pt x="3871" y="802"/>
                    </a:cubicBezTo>
                    <a:cubicBezTo>
                      <a:pt x="2813" y="1287"/>
                      <a:pt x="1867" y="2109"/>
                      <a:pt x="1407" y="2868"/>
                    </a:cubicBezTo>
                    <a:cubicBezTo>
                      <a:pt x="0" y="5232"/>
                      <a:pt x="971" y="8120"/>
                      <a:pt x="3199" y="9563"/>
                    </a:cubicBezTo>
                    <a:cubicBezTo>
                      <a:pt x="4136" y="10179"/>
                      <a:pt x="5198" y="10484"/>
                      <a:pt x="6248" y="10484"/>
                    </a:cubicBezTo>
                    <a:cubicBezTo>
                      <a:pt x="7682" y="10484"/>
                      <a:pt x="9095" y="9917"/>
                      <a:pt x="10144" y="8804"/>
                    </a:cubicBezTo>
                    <a:cubicBezTo>
                      <a:pt x="11986" y="6825"/>
                      <a:pt x="12222" y="3565"/>
                      <a:pt x="10256" y="1586"/>
                    </a:cubicBezTo>
                    <a:cubicBezTo>
                      <a:pt x="9244" y="566"/>
                      <a:pt x="7858" y="1"/>
                      <a:pt x="648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119;p9"/>
              <p:cNvSpPr/>
              <p:nvPr/>
            </p:nvSpPr>
            <p:spPr>
              <a:xfrm>
                <a:off x="6997300" y="2542575"/>
                <a:ext cx="183900" cy="165425"/>
              </a:xfrm>
              <a:custGeom>
                <a:avLst/>
                <a:gdLst/>
                <a:ahLst/>
                <a:cxnLst/>
                <a:rect l="l" t="t" r="r" b="b"/>
                <a:pathLst>
                  <a:path w="7356" h="6617" extrusionOk="0">
                    <a:moveTo>
                      <a:pt x="3610" y="1"/>
                    </a:moveTo>
                    <a:cubicBezTo>
                      <a:pt x="2999" y="1"/>
                      <a:pt x="2391" y="164"/>
                      <a:pt x="1855" y="488"/>
                    </a:cubicBezTo>
                    <a:cubicBezTo>
                      <a:pt x="1295" y="824"/>
                      <a:pt x="859" y="1321"/>
                      <a:pt x="573" y="1906"/>
                    </a:cubicBezTo>
                    <a:cubicBezTo>
                      <a:pt x="150" y="2665"/>
                      <a:pt x="0" y="3586"/>
                      <a:pt x="311" y="4408"/>
                    </a:cubicBezTo>
                    <a:cubicBezTo>
                      <a:pt x="825" y="5776"/>
                      <a:pt x="2224" y="6616"/>
                      <a:pt x="3609" y="6616"/>
                    </a:cubicBezTo>
                    <a:cubicBezTo>
                      <a:pt x="4404" y="6616"/>
                      <a:pt x="5195" y="6340"/>
                      <a:pt x="5812" y="5727"/>
                    </a:cubicBezTo>
                    <a:cubicBezTo>
                      <a:pt x="7356" y="4196"/>
                      <a:pt x="7057" y="1309"/>
                      <a:pt x="5066" y="326"/>
                    </a:cubicBezTo>
                    <a:cubicBezTo>
                      <a:pt x="4603" y="108"/>
                      <a:pt x="4106" y="1"/>
                      <a:pt x="36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120;p9"/>
              <p:cNvSpPr/>
              <p:nvPr/>
            </p:nvSpPr>
            <p:spPr>
              <a:xfrm>
                <a:off x="6882175" y="2378125"/>
                <a:ext cx="157450" cy="141875"/>
              </a:xfrm>
              <a:custGeom>
                <a:avLst/>
                <a:gdLst/>
                <a:ahLst/>
                <a:cxnLst/>
                <a:rect l="l" t="t" r="r" b="b"/>
                <a:pathLst>
                  <a:path w="6298" h="5675" extrusionOk="0">
                    <a:moveTo>
                      <a:pt x="3026" y="0"/>
                    </a:moveTo>
                    <a:cubicBezTo>
                      <a:pt x="2241" y="0"/>
                      <a:pt x="1460" y="315"/>
                      <a:pt x="946" y="967"/>
                    </a:cubicBezTo>
                    <a:cubicBezTo>
                      <a:pt x="847" y="1104"/>
                      <a:pt x="747" y="1266"/>
                      <a:pt x="673" y="1428"/>
                    </a:cubicBezTo>
                    <a:cubicBezTo>
                      <a:pt x="212" y="1988"/>
                      <a:pt x="0" y="2710"/>
                      <a:pt x="88" y="3431"/>
                    </a:cubicBezTo>
                    <a:cubicBezTo>
                      <a:pt x="284" y="4785"/>
                      <a:pt x="1585" y="5674"/>
                      <a:pt x="2889" y="5674"/>
                    </a:cubicBezTo>
                    <a:cubicBezTo>
                      <a:pt x="3240" y="5674"/>
                      <a:pt x="3591" y="5610"/>
                      <a:pt x="3921" y="5472"/>
                    </a:cubicBezTo>
                    <a:cubicBezTo>
                      <a:pt x="5526" y="4813"/>
                      <a:pt x="6298" y="2734"/>
                      <a:pt x="5352" y="1229"/>
                    </a:cubicBezTo>
                    <a:cubicBezTo>
                      <a:pt x="4845" y="421"/>
                      <a:pt x="3933" y="0"/>
                      <a:pt x="30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1" name="Google Shape;121;p9"/>
            <p:cNvGrpSpPr/>
            <p:nvPr/>
          </p:nvGrpSpPr>
          <p:grpSpPr>
            <a:xfrm flipH="1">
              <a:off x="515512" y="400600"/>
              <a:ext cx="1052009" cy="789635"/>
              <a:chOff x="8089048" y="269900"/>
              <a:chExt cx="767162" cy="575829"/>
            </a:xfrm>
          </p:grpSpPr>
          <p:sp>
            <p:nvSpPr>
              <p:cNvPr id="122" name="Google Shape;122;p9"/>
              <p:cNvSpPr/>
              <p:nvPr/>
            </p:nvSpPr>
            <p:spPr>
              <a:xfrm>
                <a:off x="8660384" y="269900"/>
                <a:ext cx="195827" cy="167980"/>
              </a:xfrm>
              <a:custGeom>
                <a:avLst/>
                <a:gdLst/>
                <a:ahLst/>
                <a:cxnLst/>
                <a:rect l="l" t="t" r="r" b="b"/>
                <a:pathLst>
                  <a:path w="12222" h="10484" extrusionOk="0">
                    <a:moveTo>
                      <a:pt x="6489" y="1"/>
                    </a:moveTo>
                    <a:cubicBezTo>
                      <a:pt x="5569" y="1"/>
                      <a:pt x="4657" y="256"/>
                      <a:pt x="3871" y="802"/>
                    </a:cubicBezTo>
                    <a:cubicBezTo>
                      <a:pt x="2813" y="1287"/>
                      <a:pt x="1867" y="2109"/>
                      <a:pt x="1407" y="2868"/>
                    </a:cubicBezTo>
                    <a:cubicBezTo>
                      <a:pt x="0" y="5232"/>
                      <a:pt x="971" y="8120"/>
                      <a:pt x="3199" y="9563"/>
                    </a:cubicBezTo>
                    <a:cubicBezTo>
                      <a:pt x="4136" y="10179"/>
                      <a:pt x="5198" y="10484"/>
                      <a:pt x="6248" y="10484"/>
                    </a:cubicBezTo>
                    <a:cubicBezTo>
                      <a:pt x="7682" y="10484"/>
                      <a:pt x="9095" y="9917"/>
                      <a:pt x="10144" y="8804"/>
                    </a:cubicBezTo>
                    <a:cubicBezTo>
                      <a:pt x="11986" y="6825"/>
                      <a:pt x="12222" y="3565"/>
                      <a:pt x="10256" y="1586"/>
                    </a:cubicBezTo>
                    <a:cubicBezTo>
                      <a:pt x="9244" y="566"/>
                      <a:pt x="7858" y="1"/>
                      <a:pt x="648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123;p9"/>
              <p:cNvSpPr/>
              <p:nvPr/>
            </p:nvSpPr>
            <p:spPr>
              <a:xfrm>
                <a:off x="8369973" y="534995"/>
                <a:ext cx="117862" cy="106021"/>
              </a:xfrm>
              <a:custGeom>
                <a:avLst/>
                <a:gdLst/>
                <a:ahLst/>
                <a:cxnLst/>
                <a:rect l="l" t="t" r="r" b="b"/>
                <a:pathLst>
                  <a:path w="7356" h="6617" extrusionOk="0">
                    <a:moveTo>
                      <a:pt x="3610" y="1"/>
                    </a:moveTo>
                    <a:cubicBezTo>
                      <a:pt x="2999" y="1"/>
                      <a:pt x="2391" y="164"/>
                      <a:pt x="1855" y="488"/>
                    </a:cubicBezTo>
                    <a:cubicBezTo>
                      <a:pt x="1295" y="824"/>
                      <a:pt x="859" y="1321"/>
                      <a:pt x="573" y="1906"/>
                    </a:cubicBezTo>
                    <a:cubicBezTo>
                      <a:pt x="150" y="2665"/>
                      <a:pt x="0" y="3586"/>
                      <a:pt x="311" y="4408"/>
                    </a:cubicBezTo>
                    <a:cubicBezTo>
                      <a:pt x="825" y="5776"/>
                      <a:pt x="2224" y="6616"/>
                      <a:pt x="3609" y="6616"/>
                    </a:cubicBezTo>
                    <a:cubicBezTo>
                      <a:pt x="4404" y="6616"/>
                      <a:pt x="5195" y="6340"/>
                      <a:pt x="5812" y="5727"/>
                    </a:cubicBezTo>
                    <a:cubicBezTo>
                      <a:pt x="7356" y="4196"/>
                      <a:pt x="7057" y="1309"/>
                      <a:pt x="5066" y="326"/>
                    </a:cubicBezTo>
                    <a:cubicBezTo>
                      <a:pt x="4603" y="108"/>
                      <a:pt x="4106" y="1"/>
                      <a:pt x="361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124;p9"/>
              <p:cNvSpPr/>
              <p:nvPr/>
            </p:nvSpPr>
            <p:spPr>
              <a:xfrm>
                <a:off x="8097521" y="346952"/>
                <a:ext cx="100910" cy="90928"/>
              </a:xfrm>
              <a:custGeom>
                <a:avLst/>
                <a:gdLst/>
                <a:ahLst/>
                <a:cxnLst/>
                <a:rect l="l" t="t" r="r" b="b"/>
                <a:pathLst>
                  <a:path w="6298" h="5675" extrusionOk="0">
                    <a:moveTo>
                      <a:pt x="3026" y="0"/>
                    </a:moveTo>
                    <a:cubicBezTo>
                      <a:pt x="2241" y="0"/>
                      <a:pt x="1460" y="315"/>
                      <a:pt x="946" y="967"/>
                    </a:cubicBezTo>
                    <a:cubicBezTo>
                      <a:pt x="847" y="1104"/>
                      <a:pt x="747" y="1266"/>
                      <a:pt x="673" y="1428"/>
                    </a:cubicBezTo>
                    <a:cubicBezTo>
                      <a:pt x="212" y="1988"/>
                      <a:pt x="0" y="2710"/>
                      <a:pt x="88" y="3431"/>
                    </a:cubicBezTo>
                    <a:cubicBezTo>
                      <a:pt x="284" y="4785"/>
                      <a:pt x="1585" y="5674"/>
                      <a:pt x="2889" y="5674"/>
                    </a:cubicBezTo>
                    <a:cubicBezTo>
                      <a:pt x="3240" y="5674"/>
                      <a:pt x="3591" y="5610"/>
                      <a:pt x="3921" y="5472"/>
                    </a:cubicBezTo>
                    <a:cubicBezTo>
                      <a:pt x="5526" y="4813"/>
                      <a:pt x="6298" y="2734"/>
                      <a:pt x="5352" y="1229"/>
                    </a:cubicBezTo>
                    <a:cubicBezTo>
                      <a:pt x="4845" y="421"/>
                      <a:pt x="3933" y="0"/>
                      <a:pt x="302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125;p9"/>
              <p:cNvSpPr/>
              <p:nvPr/>
            </p:nvSpPr>
            <p:spPr>
              <a:xfrm>
                <a:off x="8089048" y="744637"/>
                <a:ext cx="117851" cy="101092"/>
              </a:xfrm>
              <a:custGeom>
                <a:avLst/>
                <a:gdLst/>
                <a:ahLst/>
                <a:cxnLst/>
                <a:rect l="l" t="t" r="r" b="b"/>
                <a:pathLst>
                  <a:path w="12222" h="10484" extrusionOk="0">
                    <a:moveTo>
                      <a:pt x="6489" y="1"/>
                    </a:moveTo>
                    <a:cubicBezTo>
                      <a:pt x="5569" y="1"/>
                      <a:pt x="4657" y="256"/>
                      <a:pt x="3871" y="802"/>
                    </a:cubicBezTo>
                    <a:cubicBezTo>
                      <a:pt x="2813" y="1287"/>
                      <a:pt x="1867" y="2109"/>
                      <a:pt x="1407" y="2868"/>
                    </a:cubicBezTo>
                    <a:cubicBezTo>
                      <a:pt x="0" y="5232"/>
                      <a:pt x="971" y="8120"/>
                      <a:pt x="3199" y="9563"/>
                    </a:cubicBezTo>
                    <a:cubicBezTo>
                      <a:pt x="4136" y="10179"/>
                      <a:pt x="5198" y="10484"/>
                      <a:pt x="6248" y="10484"/>
                    </a:cubicBezTo>
                    <a:cubicBezTo>
                      <a:pt x="7682" y="10484"/>
                      <a:pt x="9095" y="9917"/>
                      <a:pt x="10144" y="8804"/>
                    </a:cubicBezTo>
                    <a:cubicBezTo>
                      <a:pt x="11986" y="6825"/>
                      <a:pt x="12222" y="3565"/>
                      <a:pt x="10256" y="1586"/>
                    </a:cubicBezTo>
                    <a:cubicBezTo>
                      <a:pt x="9244" y="566"/>
                      <a:pt x="7858" y="1"/>
                      <a:pt x="648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p:transition spd="med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CUSTOM_1"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4"/>
          <p:cNvSpPr txBox="1">
            <a:spLocks noGrp="1"/>
          </p:cNvSpPr>
          <p:nvPr>
            <p:ph type="title"/>
          </p:nvPr>
        </p:nvSpPr>
        <p:spPr>
          <a:xfrm>
            <a:off x="2888800" y="1734291"/>
            <a:ext cx="5211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77" name="Google Shape;177;p14"/>
          <p:cNvSpPr txBox="1">
            <a:spLocks noGrp="1"/>
          </p:cNvSpPr>
          <p:nvPr>
            <p:ph type="title" idx="2" hasCustomPrompt="1"/>
          </p:nvPr>
        </p:nvSpPr>
        <p:spPr>
          <a:xfrm>
            <a:off x="171400" y="2171588"/>
            <a:ext cx="31509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78" name="Google Shape;178;p14"/>
          <p:cNvSpPr txBox="1">
            <a:spLocks noGrp="1"/>
          </p:cNvSpPr>
          <p:nvPr>
            <p:ph type="subTitle" idx="1"/>
          </p:nvPr>
        </p:nvSpPr>
        <p:spPr>
          <a:xfrm>
            <a:off x="2888800" y="2833491"/>
            <a:ext cx="5540100" cy="500700"/>
          </a:xfrm>
          <a:prstGeom prst="rect">
            <a:avLst/>
          </a:prstGeom>
          <a:solidFill>
            <a:schemeClr val="lt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79" name="Google Shape;179;p14"/>
          <p:cNvGrpSpPr/>
          <p:nvPr/>
        </p:nvGrpSpPr>
        <p:grpSpPr>
          <a:xfrm>
            <a:off x="348288" y="311653"/>
            <a:ext cx="6108360" cy="5795615"/>
            <a:chOff x="348288" y="311653"/>
            <a:chExt cx="6108360" cy="5795615"/>
          </a:xfrm>
        </p:grpSpPr>
        <p:sp>
          <p:nvSpPr>
            <p:cNvPr id="180" name="Google Shape;180;p14"/>
            <p:cNvSpPr/>
            <p:nvPr/>
          </p:nvSpPr>
          <p:spPr>
            <a:xfrm rot="10800000" flipH="1">
              <a:off x="861925" y="1774656"/>
              <a:ext cx="1769861" cy="1634556"/>
            </a:xfrm>
            <a:custGeom>
              <a:avLst/>
              <a:gdLst/>
              <a:ahLst/>
              <a:cxnLst/>
              <a:rect l="l" t="t" r="r" b="b"/>
              <a:pathLst>
                <a:path w="22503" h="20782" extrusionOk="0">
                  <a:moveTo>
                    <a:pt x="12708" y="18400"/>
                  </a:moveTo>
                  <a:lnTo>
                    <a:pt x="12708" y="18400"/>
                  </a:lnTo>
                  <a:cubicBezTo>
                    <a:pt x="12215" y="18530"/>
                    <a:pt x="11709" y="18598"/>
                    <a:pt x="11204" y="18598"/>
                  </a:cubicBezTo>
                  <a:cubicBezTo>
                    <a:pt x="11033" y="18598"/>
                    <a:pt x="10862" y="18590"/>
                    <a:pt x="10692" y="18574"/>
                  </a:cubicBezTo>
                  <a:cubicBezTo>
                    <a:pt x="10580" y="18562"/>
                    <a:pt x="10468" y="18549"/>
                    <a:pt x="10368" y="18537"/>
                  </a:cubicBezTo>
                  <a:cubicBezTo>
                    <a:pt x="10380" y="18512"/>
                    <a:pt x="10405" y="18499"/>
                    <a:pt x="10430" y="18475"/>
                  </a:cubicBezTo>
                  <a:cubicBezTo>
                    <a:pt x="10731" y="18509"/>
                    <a:pt x="11032" y="18528"/>
                    <a:pt x="11333" y="18528"/>
                  </a:cubicBezTo>
                  <a:cubicBezTo>
                    <a:pt x="11580" y="18528"/>
                    <a:pt x="11826" y="18515"/>
                    <a:pt x="12073" y="18487"/>
                  </a:cubicBezTo>
                  <a:cubicBezTo>
                    <a:pt x="12285" y="18475"/>
                    <a:pt x="12496" y="18437"/>
                    <a:pt x="12708" y="18400"/>
                  </a:cubicBezTo>
                  <a:close/>
                  <a:moveTo>
                    <a:pt x="11250" y="0"/>
                  </a:moveTo>
                  <a:cubicBezTo>
                    <a:pt x="8027" y="0"/>
                    <a:pt x="4829" y="1364"/>
                    <a:pt x="2826" y="3951"/>
                  </a:cubicBezTo>
                  <a:cubicBezTo>
                    <a:pt x="611" y="6776"/>
                    <a:pt x="1" y="10783"/>
                    <a:pt x="1619" y="14044"/>
                  </a:cubicBezTo>
                  <a:cubicBezTo>
                    <a:pt x="1917" y="14641"/>
                    <a:pt x="2291" y="15201"/>
                    <a:pt x="2714" y="15712"/>
                  </a:cubicBezTo>
                  <a:cubicBezTo>
                    <a:pt x="4295" y="18176"/>
                    <a:pt x="6809" y="20105"/>
                    <a:pt x="9696" y="20640"/>
                  </a:cubicBezTo>
                  <a:cubicBezTo>
                    <a:pt x="10209" y="20736"/>
                    <a:pt x="10711" y="20782"/>
                    <a:pt x="11201" y="20782"/>
                  </a:cubicBezTo>
                  <a:cubicBezTo>
                    <a:pt x="14404" y="20782"/>
                    <a:pt x="17119" y="18840"/>
                    <a:pt x="19105" y="16272"/>
                  </a:cubicBezTo>
                  <a:cubicBezTo>
                    <a:pt x="21395" y="13310"/>
                    <a:pt x="22502" y="9476"/>
                    <a:pt x="20885" y="5929"/>
                  </a:cubicBezTo>
                  <a:cubicBezTo>
                    <a:pt x="19428" y="2731"/>
                    <a:pt x="16143" y="541"/>
                    <a:pt x="12695" y="93"/>
                  </a:cubicBezTo>
                  <a:cubicBezTo>
                    <a:pt x="12216" y="31"/>
                    <a:pt x="11732" y="0"/>
                    <a:pt x="112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81" name="Google Shape;181;p14"/>
            <p:cNvGrpSpPr/>
            <p:nvPr/>
          </p:nvGrpSpPr>
          <p:grpSpPr>
            <a:xfrm>
              <a:off x="348288" y="311653"/>
              <a:ext cx="893236" cy="841797"/>
              <a:chOff x="4211350" y="3061550"/>
              <a:chExt cx="539850" cy="508700"/>
            </a:xfrm>
          </p:grpSpPr>
          <p:sp>
            <p:nvSpPr>
              <p:cNvPr id="182" name="Google Shape;182;p14"/>
              <p:cNvSpPr/>
              <p:nvPr/>
            </p:nvSpPr>
            <p:spPr>
              <a:xfrm>
                <a:off x="4211975" y="3407700"/>
                <a:ext cx="142850" cy="130200"/>
              </a:xfrm>
              <a:custGeom>
                <a:avLst/>
                <a:gdLst/>
                <a:ahLst/>
                <a:cxnLst/>
                <a:rect l="l" t="t" r="r" b="b"/>
                <a:pathLst>
                  <a:path w="5714" h="5208" extrusionOk="0">
                    <a:moveTo>
                      <a:pt x="3124" y="0"/>
                    </a:moveTo>
                    <a:cubicBezTo>
                      <a:pt x="2891" y="0"/>
                      <a:pt x="2658" y="28"/>
                      <a:pt x="2428" y="83"/>
                    </a:cubicBezTo>
                    <a:cubicBezTo>
                      <a:pt x="2141" y="170"/>
                      <a:pt x="1868" y="282"/>
                      <a:pt x="1619" y="419"/>
                    </a:cubicBezTo>
                    <a:cubicBezTo>
                      <a:pt x="1183" y="668"/>
                      <a:pt x="822" y="1041"/>
                      <a:pt x="611" y="1489"/>
                    </a:cubicBezTo>
                    <a:cubicBezTo>
                      <a:pt x="486" y="1651"/>
                      <a:pt x="386" y="1813"/>
                      <a:pt x="299" y="1999"/>
                    </a:cubicBezTo>
                    <a:cubicBezTo>
                      <a:pt x="113" y="2323"/>
                      <a:pt x="13" y="2671"/>
                      <a:pt x="13" y="3045"/>
                    </a:cubicBezTo>
                    <a:cubicBezTo>
                      <a:pt x="1" y="3319"/>
                      <a:pt x="63" y="3592"/>
                      <a:pt x="200" y="3841"/>
                    </a:cubicBezTo>
                    <a:cubicBezTo>
                      <a:pt x="436" y="4426"/>
                      <a:pt x="922" y="4862"/>
                      <a:pt x="1531" y="5036"/>
                    </a:cubicBezTo>
                    <a:cubicBezTo>
                      <a:pt x="1868" y="5123"/>
                      <a:pt x="2204" y="5161"/>
                      <a:pt x="2540" y="5161"/>
                    </a:cubicBezTo>
                    <a:lnTo>
                      <a:pt x="2577" y="5161"/>
                    </a:lnTo>
                    <a:cubicBezTo>
                      <a:pt x="2689" y="5192"/>
                      <a:pt x="2804" y="5207"/>
                      <a:pt x="2919" y="5207"/>
                    </a:cubicBezTo>
                    <a:cubicBezTo>
                      <a:pt x="3034" y="5207"/>
                      <a:pt x="3149" y="5192"/>
                      <a:pt x="3261" y="5161"/>
                    </a:cubicBezTo>
                    <a:cubicBezTo>
                      <a:pt x="3610" y="5148"/>
                      <a:pt x="3933" y="5036"/>
                      <a:pt x="4220" y="4849"/>
                    </a:cubicBezTo>
                    <a:cubicBezTo>
                      <a:pt x="5116" y="4401"/>
                      <a:pt x="5676" y="3493"/>
                      <a:pt x="5701" y="2497"/>
                    </a:cubicBezTo>
                    <a:cubicBezTo>
                      <a:pt x="5713" y="2174"/>
                      <a:pt x="5639" y="1838"/>
                      <a:pt x="5477" y="1551"/>
                    </a:cubicBezTo>
                    <a:cubicBezTo>
                      <a:pt x="5190" y="830"/>
                      <a:pt x="4593" y="294"/>
                      <a:pt x="3859" y="95"/>
                    </a:cubicBezTo>
                    <a:cubicBezTo>
                      <a:pt x="3616" y="31"/>
                      <a:pt x="3370" y="0"/>
                      <a:pt x="312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183;p14"/>
              <p:cNvSpPr/>
              <p:nvPr/>
            </p:nvSpPr>
            <p:spPr>
              <a:xfrm>
                <a:off x="4319625" y="3255425"/>
                <a:ext cx="160575" cy="158850"/>
              </a:xfrm>
              <a:custGeom>
                <a:avLst/>
                <a:gdLst/>
                <a:ahLst/>
                <a:cxnLst/>
                <a:rect l="l" t="t" r="r" b="b"/>
                <a:pathLst>
                  <a:path w="6423" h="6354" extrusionOk="0">
                    <a:moveTo>
                      <a:pt x="3353" y="1"/>
                    </a:moveTo>
                    <a:cubicBezTo>
                      <a:pt x="2321" y="1"/>
                      <a:pt x="1390" y="583"/>
                      <a:pt x="922" y="1507"/>
                    </a:cubicBezTo>
                    <a:cubicBezTo>
                      <a:pt x="113" y="2477"/>
                      <a:pt x="1" y="3859"/>
                      <a:pt x="636" y="4942"/>
                    </a:cubicBezTo>
                    <a:cubicBezTo>
                      <a:pt x="1199" y="5849"/>
                      <a:pt x="2171" y="6353"/>
                      <a:pt x="3163" y="6353"/>
                    </a:cubicBezTo>
                    <a:cubicBezTo>
                      <a:pt x="3682" y="6353"/>
                      <a:pt x="4206" y="6215"/>
                      <a:pt x="4680" y="5925"/>
                    </a:cubicBezTo>
                    <a:cubicBezTo>
                      <a:pt x="5303" y="5539"/>
                      <a:pt x="5763" y="4942"/>
                      <a:pt x="6000" y="4257"/>
                    </a:cubicBezTo>
                    <a:cubicBezTo>
                      <a:pt x="6124" y="4046"/>
                      <a:pt x="6224" y="3822"/>
                      <a:pt x="6286" y="3585"/>
                    </a:cubicBezTo>
                    <a:cubicBezTo>
                      <a:pt x="6398" y="3224"/>
                      <a:pt x="6423" y="2838"/>
                      <a:pt x="6336" y="2465"/>
                    </a:cubicBezTo>
                    <a:cubicBezTo>
                      <a:pt x="6323" y="2092"/>
                      <a:pt x="6199" y="1743"/>
                      <a:pt x="6000" y="1432"/>
                    </a:cubicBezTo>
                    <a:cubicBezTo>
                      <a:pt x="5763" y="1009"/>
                      <a:pt x="5415" y="673"/>
                      <a:pt x="5004" y="424"/>
                    </a:cubicBezTo>
                    <a:cubicBezTo>
                      <a:pt x="4755" y="287"/>
                      <a:pt x="4494" y="175"/>
                      <a:pt x="4232" y="100"/>
                    </a:cubicBezTo>
                    <a:lnTo>
                      <a:pt x="3486" y="1"/>
                    </a:lnTo>
                    <a:lnTo>
                      <a:pt x="3386" y="1"/>
                    </a:lnTo>
                    <a:cubicBezTo>
                      <a:pt x="3375" y="1"/>
                      <a:pt x="3364" y="1"/>
                      <a:pt x="335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184;p14"/>
              <p:cNvSpPr/>
              <p:nvPr/>
            </p:nvSpPr>
            <p:spPr>
              <a:xfrm>
                <a:off x="4211350" y="3207500"/>
                <a:ext cx="117650" cy="139675"/>
              </a:xfrm>
              <a:custGeom>
                <a:avLst/>
                <a:gdLst/>
                <a:ahLst/>
                <a:cxnLst/>
                <a:rect l="l" t="t" r="r" b="b"/>
                <a:pathLst>
                  <a:path w="4706" h="5587" extrusionOk="0">
                    <a:moveTo>
                      <a:pt x="2377" y="1"/>
                    </a:moveTo>
                    <a:cubicBezTo>
                      <a:pt x="2007" y="1"/>
                      <a:pt x="1638" y="98"/>
                      <a:pt x="1308" y="287"/>
                    </a:cubicBezTo>
                    <a:lnTo>
                      <a:pt x="1233" y="337"/>
                    </a:lnTo>
                    <a:cubicBezTo>
                      <a:pt x="598" y="723"/>
                      <a:pt x="100" y="1457"/>
                      <a:pt x="150" y="2229"/>
                    </a:cubicBezTo>
                    <a:cubicBezTo>
                      <a:pt x="187" y="3050"/>
                      <a:pt x="1" y="3822"/>
                      <a:pt x="436" y="4594"/>
                    </a:cubicBezTo>
                    <a:cubicBezTo>
                      <a:pt x="778" y="5215"/>
                      <a:pt x="1438" y="5586"/>
                      <a:pt x="2138" y="5586"/>
                    </a:cubicBezTo>
                    <a:cubicBezTo>
                      <a:pt x="2279" y="5586"/>
                      <a:pt x="2422" y="5571"/>
                      <a:pt x="2565" y="5539"/>
                    </a:cubicBezTo>
                    <a:cubicBezTo>
                      <a:pt x="3199" y="5365"/>
                      <a:pt x="3896" y="4731"/>
                      <a:pt x="3871" y="4009"/>
                    </a:cubicBezTo>
                    <a:cubicBezTo>
                      <a:pt x="3971" y="3772"/>
                      <a:pt x="4095" y="3548"/>
                      <a:pt x="4232" y="3337"/>
                    </a:cubicBezTo>
                    <a:cubicBezTo>
                      <a:pt x="4705" y="2677"/>
                      <a:pt x="4568" y="1793"/>
                      <a:pt x="4232" y="1121"/>
                    </a:cubicBezTo>
                    <a:lnTo>
                      <a:pt x="4195" y="1047"/>
                    </a:lnTo>
                    <a:cubicBezTo>
                      <a:pt x="3996" y="611"/>
                      <a:pt x="3398" y="175"/>
                      <a:pt x="2938" y="76"/>
                    </a:cubicBezTo>
                    <a:cubicBezTo>
                      <a:pt x="2754" y="26"/>
                      <a:pt x="2565" y="1"/>
                      <a:pt x="237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185;p14"/>
              <p:cNvSpPr/>
              <p:nvPr/>
            </p:nvSpPr>
            <p:spPr>
              <a:xfrm>
                <a:off x="4313725" y="3061550"/>
                <a:ext cx="118875" cy="128850"/>
              </a:xfrm>
              <a:custGeom>
                <a:avLst/>
                <a:gdLst/>
                <a:ahLst/>
                <a:cxnLst/>
                <a:rect l="l" t="t" r="r" b="b"/>
                <a:pathLst>
                  <a:path w="4755" h="5154" extrusionOk="0">
                    <a:moveTo>
                      <a:pt x="2496" y="0"/>
                    </a:moveTo>
                    <a:cubicBezTo>
                      <a:pt x="2309" y="0"/>
                      <a:pt x="2115" y="25"/>
                      <a:pt x="1917" y="77"/>
                    </a:cubicBezTo>
                    <a:cubicBezTo>
                      <a:pt x="672" y="438"/>
                      <a:pt x="0" y="1782"/>
                      <a:pt x="461" y="3002"/>
                    </a:cubicBezTo>
                    <a:cubicBezTo>
                      <a:pt x="498" y="3288"/>
                      <a:pt x="536" y="3587"/>
                      <a:pt x="610" y="3873"/>
                    </a:cubicBezTo>
                    <a:cubicBezTo>
                      <a:pt x="773" y="4631"/>
                      <a:pt x="1453" y="5153"/>
                      <a:pt x="2209" y="5153"/>
                    </a:cubicBezTo>
                    <a:cubicBezTo>
                      <a:pt x="2322" y="5153"/>
                      <a:pt x="2437" y="5142"/>
                      <a:pt x="2552" y="5117"/>
                    </a:cubicBezTo>
                    <a:cubicBezTo>
                      <a:pt x="3236" y="4980"/>
                      <a:pt x="3672" y="4321"/>
                      <a:pt x="4058" y="3736"/>
                    </a:cubicBezTo>
                    <a:cubicBezTo>
                      <a:pt x="4394" y="3400"/>
                      <a:pt x="4605" y="2964"/>
                      <a:pt x="4667" y="2491"/>
                    </a:cubicBezTo>
                    <a:cubicBezTo>
                      <a:pt x="4755" y="1844"/>
                      <a:pt x="4580" y="1110"/>
                      <a:pt x="4058" y="649"/>
                    </a:cubicBezTo>
                    <a:cubicBezTo>
                      <a:pt x="3597" y="236"/>
                      <a:pt x="3073" y="0"/>
                      <a:pt x="249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186;p14"/>
              <p:cNvSpPr/>
              <p:nvPr/>
            </p:nvSpPr>
            <p:spPr>
              <a:xfrm>
                <a:off x="4450625" y="3079200"/>
                <a:ext cx="153100" cy="154025"/>
              </a:xfrm>
              <a:custGeom>
                <a:avLst/>
                <a:gdLst/>
                <a:ahLst/>
                <a:cxnLst/>
                <a:rect l="l" t="t" r="r" b="b"/>
                <a:pathLst>
                  <a:path w="6124" h="6161" extrusionOk="0">
                    <a:moveTo>
                      <a:pt x="3111" y="1"/>
                    </a:moveTo>
                    <a:cubicBezTo>
                      <a:pt x="2281" y="1"/>
                      <a:pt x="1417" y="357"/>
                      <a:pt x="872" y="939"/>
                    </a:cubicBezTo>
                    <a:cubicBezTo>
                      <a:pt x="336" y="1499"/>
                      <a:pt x="25" y="2246"/>
                      <a:pt x="0" y="3030"/>
                    </a:cubicBezTo>
                    <a:cubicBezTo>
                      <a:pt x="0" y="3279"/>
                      <a:pt x="25" y="3528"/>
                      <a:pt x="75" y="3764"/>
                    </a:cubicBezTo>
                    <a:cubicBezTo>
                      <a:pt x="137" y="4038"/>
                      <a:pt x="237" y="4312"/>
                      <a:pt x="374" y="4561"/>
                    </a:cubicBezTo>
                    <a:cubicBezTo>
                      <a:pt x="411" y="4623"/>
                      <a:pt x="448" y="4673"/>
                      <a:pt x="486" y="4735"/>
                    </a:cubicBezTo>
                    <a:cubicBezTo>
                      <a:pt x="548" y="4847"/>
                      <a:pt x="635" y="4959"/>
                      <a:pt x="722" y="5071"/>
                    </a:cubicBezTo>
                    <a:cubicBezTo>
                      <a:pt x="1330" y="5774"/>
                      <a:pt x="2221" y="6161"/>
                      <a:pt x="3111" y="6161"/>
                    </a:cubicBezTo>
                    <a:cubicBezTo>
                      <a:pt x="3861" y="6161"/>
                      <a:pt x="4610" y="5887"/>
                      <a:pt x="5190" y="5295"/>
                    </a:cubicBezTo>
                    <a:cubicBezTo>
                      <a:pt x="5788" y="4673"/>
                      <a:pt x="6124" y="3851"/>
                      <a:pt x="6111" y="2993"/>
                    </a:cubicBezTo>
                    <a:cubicBezTo>
                      <a:pt x="6074" y="1661"/>
                      <a:pt x="5178" y="491"/>
                      <a:pt x="3896" y="118"/>
                    </a:cubicBezTo>
                    <a:cubicBezTo>
                      <a:pt x="3646" y="38"/>
                      <a:pt x="3380" y="1"/>
                      <a:pt x="311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187;p14"/>
              <p:cNvSpPr/>
              <p:nvPr/>
            </p:nvSpPr>
            <p:spPr>
              <a:xfrm>
                <a:off x="4617075" y="3152825"/>
                <a:ext cx="134125" cy="134100"/>
              </a:xfrm>
              <a:custGeom>
                <a:avLst/>
                <a:gdLst/>
                <a:ahLst/>
                <a:cxnLst/>
                <a:rect l="l" t="t" r="r" b="b"/>
                <a:pathLst>
                  <a:path w="5365" h="5364" extrusionOk="0">
                    <a:moveTo>
                      <a:pt x="2683" y="1"/>
                    </a:moveTo>
                    <a:cubicBezTo>
                      <a:pt x="2216" y="1"/>
                      <a:pt x="1749" y="116"/>
                      <a:pt x="1395" y="346"/>
                    </a:cubicBezTo>
                    <a:lnTo>
                      <a:pt x="1332" y="396"/>
                    </a:lnTo>
                    <a:cubicBezTo>
                      <a:pt x="1034" y="558"/>
                      <a:pt x="772" y="794"/>
                      <a:pt x="586" y="1081"/>
                    </a:cubicBezTo>
                    <a:cubicBezTo>
                      <a:pt x="424" y="1242"/>
                      <a:pt x="312" y="1441"/>
                      <a:pt x="250" y="1666"/>
                    </a:cubicBezTo>
                    <a:cubicBezTo>
                      <a:pt x="75" y="1989"/>
                      <a:pt x="1" y="2338"/>
                      <a:pt x="13" y="2698"/>
                    </a:cubicBezTo>
                    <a:cubicBezTo>
                      <a:pt x="51" y="2935"/>
                      <a:pt x="75" y="3159"/>
                      <a:pt x="113" y="3408"/>
                    </a:cubicBezTo>
                    <a:cubicBezTo>
                      <a:pt x="200" y="3619"/>
                      <a:pt x="287" y="3831"/>
                      <a:pt x="374" y="4043"/>
                    </a:cubicBezTo>
                    <a:cubicBezTo>
                      <a:pt x="536" y="4341"/>
                      <a:pt x="772" y="4603"/>
                      <a:pt x="1071" y="4789"/>
                    </a:cubicBezTo>
                    <a:cubicBezTo>
                      <a:pt x="1233" y="4951"/>
                      <a:pt x="1432" y="5076"/>
                      <a:pt x="1656" y="5138"/>
                    </a:cubicBezTo>
                    <a:cubicBezTo>
                      <a:pt x="1945" y="5288"/>
                      <a:pt x="2277" y="5363"/>
                      <a:pt x="2602" y="5363"/>
                    </a:cubicBezTo>
                    <a:cubicBezTo>
                      <a:pt x="2627" y="5363"/>
                      <a:pt x="2652" y="5363"/>
                      <a:pt x="2677" y="5362"/>
                    </a:cubicBezTo>
                    <a:lnTo>
                      <a:pt x="3386" y="5275"/>
                    </a:lnTo>
                    <a:lnTo>
                      <a:pt x="4033" y="5001"/>
                    </a:lnTo>
                    <a:cubicBezTo>
                      <a:pt x="4332" y="4839"/>
                      <a:pt x="4593" y="4603"/>
                      <a:pt x="4780" y="4316"/>
                    </a:cubicBezTo>
                    <a:cubicBezTo>
                      <a:pt x="4942" y="4155"/>
                      <a:pt x="5054" y="3943"/>
                      <a:pt x="5116" y="3719"/>
                    </a:cubicBezTo>
                    <a:cubicBezTo>
                      <a:pt x="5290" y="3408"/>
                      <a:pt x="5365" y="3059"/>
                      <a:pt x="5352" y="2698"/>
                    </a:cubicBezTo>
                    <a:lnTo>
                      <a:pt x="5253" y="1989"/>
                    </a:lnTo>
                    <a:cubicBezTo>
                      <a:pt x="5166" y="1778"/>
                      <a:pt x="5079" y="1566"/>
                      <a:pt x="4991" y="1354"/>
                    </a:cubicBezTo>
                    <a:cubicBezTo>
                      <a:pt x="4755" y="956"/>
                      <a:pt x="4419" y="620"/>
                      <a:pt x="4033" y="396"/>
                    </a:cubicBezTo>
                    <a:lnTo>
                      <a:pt x="3971" y="346"/>
                    </a:lnTo>
                    <a:cubicBezTo>
                      <a:pt x="3616" y="116"/>
                      <a:pt x="3150" y="1"/>
                      <a:pt x="268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188;p14"/>
              <p:cNvSpPr/>
              <p:nvPr/>
            </p:nvSpPr>
            <p:spPr>
              <a:xfrm>
                <a:off x="4496975" y="3293050"/>
                <a:ext cx="183600" cy="176775"/>
              </a:xfrm>
              <a:custGeom>
                <a:avLst/>
                <a:gdLst/>
                <a:ahLst/>
                <a:cxnLst/>
                <a:rect l="l" t="t" r="r" b="b"/>
                <a:pathLst>
                  <a:path w="7344" h="7071" extrusionOk="0">
                    <a:moveTo>
                      <a:pt x="3967" y="1"/>
                    </a:moveTo>
                    <a:cubicBezTo>
                      <a:pt x="3666" y="1"/>
                      <a:pt x="3365" y="38"/>
                      <a:pt x="3075" y="114"/>
                    </a:cubicBezTo>
                    <a:cubicBezTo>
                      <a:pt x="1805" y="475"/>
                      <a:pt x="810" y="1458"/>
                      <a:pt x="436" y="2715"/>
                    </a:cubicBezTo>
                    <a:cubicBezTo>
                      <a:pt x="1" y="4183"/>
                      <a:pt x="673" y="5752"/>
                      <a:pt x="1930" y="6548"/>
                    </a:cubicBezTo>
                    <a:cubicBezTo>
                      <a:pt x="2501" y="6896"/>
                      <a:pt x="3144" y="7071"/>
                      <a:pt x="3789" y="7071"/>
                    </a:cubicBezTo>
                    <a:cubicBezTo>
                      <a:pt x="4368" y="7071"/>
                      <a:pt x="4947" y="6930"/>
                      <a:pt x="5477" y="6648"/>
                    </a:cubicBezTo>
                    <a:cubicBezTo>
                      <a:pt x="6472" y="6075"/>
                      <a:pt x="7120" y="5017"/>
                      <a:pt x="7157" y="3860"/>
                    </a:cubicBezTo>
                    <a:cubicBezTo>
                      <a:pt x="7344" y="3126"/>
                      <a:pt x="7257" y="2341"/>
                      <a:pt x="6896" y="1669"/>
                    </a:cubicBezTo>
                    <a:cubicBezTo>
                      <a:pt x="6340" y="578"/>
                      <a:pt x="5151" y="1"/>
                      <a:pt x="396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189;p14"/>
              <p:cNvSpPr/>
              <p:nvPr/>
            </p:nvSpPr>
            <p:spPr>
              <a:xfrm>
                <a:off x="4402075" y="3448100"/>
                <a:ext cx="122000" cy="122150"/>
              </a:xfrm>
              <a:custGeom>
                <a:avLst/>
                <a:gdLst/>
                <a:ahLst/>
                <a:cxnLst/>
                <a:rect l="l" t="t" r="r" b="b"/>
                <a:pathLst>
                  <a:path w="4880" h="4886" extrusionOk="0">
                    <a:moveTo>
                      <a:pt x="2440" y="1"/>
                    </a:moveTo>
                    <a:cubicBezTo>
                      <a:pt x="1815" y="1"/>
                      <a:pt x="1189" y="240"/>
                      <a:pt x="710" y="719"/>
                    </a:cubicBezTo>
                    <a:cubicBezTo>
                      <a:pt x="275" y="1192"/>
                      <a:pt x="26" y="1802"/>
                      <a:pt x="1" y="2449"/>
                    </a:cubicBezTo>
                    <a:cubicBezTo>
                      <a:pt x="26" y="3072"/>
                      <a:pt x="237" y="3731"/>
                      <a:pt x="710" y="4167"/>
                    </a:cubicBezTo>
                    <a:cubicBezTo>
                      <a:pt x="1189" y="4646"/>
                      <a:pt x="1815" y="4886"/>
                      <a:pt x="2440" y="4886"/>
                    </a:cubicBezTo>
                    <a:cubicBezTo>
                      <a:pt x="3066" y="4886"/>
                      <a:pt x="3691" y="4646"/>
                      <a:pt x="4170" y="4167"/>
                    </a:cubicBezTo>
                    <a:cubicBezTo>
                      <a:pt x="4606" y="3694"/>
                      <a:pt x="4855" y="3084"/>
                      <a:pt x="4880" y="2449"/>
                    </a:cubicBezTo>
                    <a:cubicBezTo>
                      <a:pt x="4855" y="1815"/>
                      <a:pt x="4643" y="1155"/>
                      <a:pt x="4170" y="719"/>
                    </a:cubicBezTo>
                    <a:cubicBezTo>
                      <a:pt x="3691" y="240"/>
                      <a:pt x="3066" y="1"/>
                      <a:pt x="244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90" name="Google Shape;190;p14"/>
            <p:cNvSpPr/>
            <p:nvPr/>
          </p:nvSpPr>
          <p:spPr>
            <a:xfrm rot="9900054">
              <a:off x="5395691" y="4027883"/>
              <a:ext cx="869560" cy="1593558"/>
            </a:xfrm>
            <a:custGeom>
              <a:avLst/>
              <a:gdLst/>
              <a:ahLst/>
              <a:cxnLst/>
              <a:rect l="l" t="t" r="r" b="b"/>
              <a:pathLst>
                <a:path w="13716" h="25136" extrusionOk="0">
                  <a:moveTo>
                    <a:pt x="9720" y="1"/>
                  </a:moveTo>
                  <a:cubicBezTo>
                    <a:pt x="9614" y="1"/>
                    <a:pt x="9501" y="16"/>
                    <a:pt x="9385" y="51"/>
                  </a:cubicBezTo>
                  <a:cubicBezTo>
                    <a:pt x="7817" y="486"/>
                    <a:pt x="6360" y="1208"/>
                    <a:pt x="5066" y="2191"/>
                  </a:cubicBezTo>
                  <a:cubicBezTo>
                    <a:pt x="3822" y="3125"/>
                    <a:pt x="2938" y="4780"/>
                    <a:pt x="4170" y="6149"/>
                  </a:cubicBezTo>
                  <a:cubicBezTo>
                    <a:pt x="5228" y="7306"/>
                    <a:pt x="7182" y="7456"/>
                    <a:pt x="8613" y="7817"/>
                  </a:cubicBezTo>
                  <a:cubicBezTo>
                    <a:pt x="8700" y="7829"/>
                    <a:pt x="9783" y="8165"/>
                    <a:pt x="10256" y="8314"/>
                  </a:cubicBezTo>
                  <a:lnTo>
                    <a:pt x="10243" y="8377"/>
                  </a:lnTo>
                  <a:cubicBezTo>
                    <a:pt x="10032" y="8538"/>
                    <a:pt x="9858" y="8800"/>
                    <a:pt x="9658" y="8999"/>
                  </a:cubicBezTo>
                  <a:cubicBezTo>
                    <a:pt x="7617" y="10965"/>
                    <a:pt x="4842" y="11948"/>
                    <a:pt x="2689" y="13815"/>
                  </a:cubicBezTo>
                  <a:cubicBezTo>
                    <a:pt x="2104" y="14326"/>
                    <a:pt x="1532" y="14910"/>
                    <a:pt x="1357" y="15682"/>
                  </a:cubicBezTo>
                  <a:cubicBezTo>
                    <a:pt x="1133" y="16665"/>
                    <a:pt x="1644" y="17586"/>
                    <a:pt x="2477" y="18097"/>
                  </a:cubicBezTo>
                  <a:cubicBezTo>
                    <a:pt x="3199" y="18545"/>
                    <a:pt x="4033" y="18706"/>
                    <a:pt x="4830" y="18905"/>
                  </a:cubicBezTo>
                  <a:cubicBezTo>
                    <a:pt x="5141" y="18955"/>
                    <a:pt x="5439" y="19055"/>
                    <a:pt x="5726" y="19167"/>
                  </a:cubicBezTo>
                  <a:cubicBezTo>
                    <a:pt x="5228" y="19714"/>
                    <a:pt x="4481" y="20200"/>
                    <a:pt x="3971" y="20548"/>
                  </a:cubicBezTo>
                  <a:cubicBezTo>
                    <a:pt x="3037" y="21208"/>
                    <a:pt x="2017" y="21768"/>
                    <a:pt x="971" y="22216"/>
                  </a:cubicBezTo>
                  <a:cubicBezTo>
                    <a:pt x="187" y="22552"/>
                    <a:pt x="1" y="23709"/>
                    <a:pt x="399" y="24382"/>
                  </a:cubicBezTo>
                  <a:cubicBezTo>
                    <a:pt x="699" y="24909"/>
                    <a:pt x="1196" y="25135"/>
                    <a:pt x="1722" y="25135"/>
                  </a:cubicBezTo>
                  <a:cubicBezTo>
                    <a:pt x="2003" y="25135"/>
                    <a:pt x="2292" y="25071"/>
                    <a:pt x="2564" y="24954"/>
                  </a:cubicBezTo>
                  <a:cubicBezTo>
                    <a:pt x="3846" y="24394"/>
                    <a:pt x="5066" y="23685"/>
                    <a:pt x="6174" y="22838"/>
                  </a:cubicBezTo>
                  <a:cubicBezTo>
                    <a:pt x="7132" y="22116"/>
                    <a:pt x="8327" y="21258"/>
                    <a:pt x="8874" y="20150"/>
                  </a:cubicBezTo>
                  <a:cubicBezTo>
                    <a:pt x="9546" y="18781"/>
                    <a:pt x="8650" y="17288"/>
                    <a:pt x="7468" y="16541"/>
                  </a:cubicBezTo>
                  <a:cubicBezTo>
                    <a:pt x="6796" y="16118"/>
                    <a:pt x="5987" y="16006"/>
                    <a:pt x="5228" y="15807"/>
                  </a:cubicBezTo>
                  <a:cubicBezTo>
                    <a:pt x="5265" y="15769"/>
                    <a:pt x="5303" y="15744"/>
                    <a:pt x="5352" y="15707"/>
                  </a:cubicBezTo>
                  <a:cubicBezTo>
                    <a:pt x="5788" y="15371"/>
                    <a:pt x="6248" y="15085"/>
                    <a:pt x="6709" y="14786"/>
                  </a:cubicBezTo>
                  <a:cubicBezTo>
                    <a:pt x="7605" y="14226"/>
                    <a:pt x="8526" y="13716"/>
                    <a:pt x="9422" y="13143"/>
                  </a:cubicBezTo>
                  <a:cubicBezTo>
                    <a:pt x="11152" y="11986"/>
                    <a:pt x="13716" y="10243"/>
                    <a:pt x="13504" y="7879"/>
                  </a:cubicBezTo>
                  <a:cubicBezTo>
                    <a:pt x="13268" y="5303"/>
                    <a:pt x="10144" y="4954"/>
                    <a:pt x="8177" y="4469"/>
                  </a:cubicBezTo>
                  <a:lnTo>
                    <a:pt x="7281" y="4245"/>
                  </a:lnTo>
                  <a:lnTo>
                    <a:pt x="7356" y="4182"/>
                  </a:lnTo>
                  <a:cubicBezTo>
                    <a:pt x="8289" y="3448"/>
                    <a:pt x="9260" y="2776"/>
                    <a:pt x="10281" y="2166"/>
                  </a:cubicBezTo>
                  <a:cubicBezTo>
                    <a:pt x="11299" y="1567"/>
                    <a:pt x="10785" y="1"/>
                    <a:pt x="972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14"/>
            <p:cNvSpPr/>
            <p:nvPr/>
          </p:nvSpPr>
          <p:spPr>
            <a:xfrm rot="899946" flipH="1">
              <a:off x="4723941" y="4428333"/>
              <a:ext cx="869560" cy="1593558"/>
            </a:xfrm>
            <a:custGeom>
              <a:avLst/>
              <a:gdLst/>
              <a:ahLst/>
              <a:cxnLst/>
              <a:rect l="l" t="t" r="r" b="b"/>
              <a:pathLst>
                <a:path w="13716" h="25136" extrusionOk="0">
                  <a:moveTo>
                    <a:pt x="9720" y="1"/>
                  </a:moveTo>
                  <a:cubicBezTo>
                    <a:pt x="9614" y="1"/>
                    <a:pt x="9501" y="16"/>
                    <a:pt x="9385" y="51"/>
                  </a:cubicBezTo>
                  <a:cubicBezTo>
                    <a:pt x="7817" y="486"/>
                    <a:pt x="6360" y="1208"/>
                    <a:pt x="5066" y="2191"/>
                  </a:cubicBezTo>
                  <a:cubicBezTo>
                    <a:pt x="3822" y="3125"/>
                    <a:pt x="2938" y="4780"/>
                    <a:pt x="4170" y="6149"/>
                  </a:cubicBezTo>
                  <a:cubicBezTo>
                    <a:pt x="5228" y="7306"/>
                    <a:pt x="7182" y="7456"/>
                    <a:pt x="8613" y="7817"/>
                  </a:cubicBezTo>
                  <a:cubicBezTo>
                    <a:pt x="8700" y="7829"/>
                    <a:pt x="9783" y="8165"/>
                    <a:pt x="10256" y="8314"/>
                  </a:cubicBezTo>
                  <a:lnTo>
                    <a:pt x="10243" y="8377"/>
                  </a:lnTo>
                  <a:cubicBezTo>
                    <a:pt x="10032" y="8538"/>
                    <a:pt x="9858" y="8800"/>
                    <a:pt x="9658" y="8999"/>
                  </a:cubicBezTo>
                  <a:cubicBezTo>
                    <a:pt x="7617" y="10965"/>
                    <a:pt x="4842" y="11948"/>
                    <a:pt x="2689" y="13815"/>
                  </a:cubicBezTo>
                  <a:cubicBezTo>
                    <a:pt x="2104" y="14326"/>
                    <a:pt x="1532" y="14910"/>
                    <a:pt x="1357" y="15682"/>
                  </a:cubicBezTo>
                  <a:cubicBezTo>
                    <a:pt x="1133" y="16665"/>
                    <a:pt x="1644" y="17586"/>
                    <a:pt x="2477" y="18097"/>
                  </a:cubicBezTo>
                  <a:cubicBezTo>
                    <a:pt x="3199" y="18545"/>
                    <a:pt x="4033" y="18706"/>
                    <a:pt x="4830" y="18905"/>
                  </a:cubicBezTo>
                  <a:cubicBezTo>
                    <a:pt x="5141" y="18955"/>
                    <a:pt x="5439" y="19055"/>
                    <a:pt x="5726" y="19167"/>
                  </a:cubicBezTo>
                  <a:cubicBezTo>
                    <a:pt x="5228" y="19714"/>
                    <a:pt x="4481" y="20200"/>
                    <a:pt x="3971" y="20548"/>
                  </a:cubicBezTo>
                  <a:cubicBezTo>
                    <a:pt x="3037" y="21208"/>
                    <a:pt x="2017" y="21768"/>
                    <a:pt x="971" y="22216"/>
                  </a:cubicBezTo>
                  <a:cubicBezTo>
                    <a:pt x="187" y="22552"/>
                    <a:pt x="1" y="23709"/>
                    <a:pt x="399" y="24382"/>
                  </a:cubicBezTo>
                  <a:cubicBezTo>
                    <a:pt x="699" y="24909"/>
                    <a:pt x="1196" y="25135"/>
                    <a:pt x="1722" y="25135"/>
                  </a:cubicBezTo>
                  <a:cubicBezTo>
                    <a:pt x="2003" y="25135"/>
                    <a:pt x="2292" y="25071"/>
                    <a:pt x="2564" y="24954"/>
                  </a:cubicBezTo>
                  <a:cubicBezTo>
                    <a:pt x="3846" y="24394"/>
                    <a:pt x="5066" y="23685"/>
                    <a:pt x="6174" y="22838"/>
                  </a:cubicBezTo>
                  <a:cubicBezTo>
                    <a:pt x="7132" y="22116"/>
                    <a:pt x="8327" y="21258"/>
                    <a:pt x="8874" y="20150"/>
                  </a:cubicBezTo>
                  <a:cubicBezTo>
                    <a:pt x="9546" y="18781"/>
                    <a:pt x="8650" y="17288"/>
                    <a:pt x="7468" y="16541"/>
                  </a:cubicBezTo>
                  <a:cubicBezTo>
                    <a:pt x="6796" y="16118"/>
                    <a:pt x="5987" y="16006"/>
                    <a:pt x="5228" y="15807"/>
                  </a:cubicBezTo>
                  <a:cubicBezTo>
                    <a:pt x="5265" y="15769"/>
                    <a:pt x="5303" y="15744"/>
                    <a:pt x="5352" y="15707"/>
                  </a:cubicBezTo>
                  <a:cubicBezTo>
                    <a:pt x="5788" y="15371"/>
                    <a:pt x="6248" y="15085"/>
                    <a:pt x="6709" y="14786"/>
                  </a:cubicBezTo>
                  <a:cubicBezTo>
                    <a:pt x="7605" y="14226"/>
                    <a:pt x="8526" y="13716"/>
                    <a:pt x="9422" y="13143"/>
                  </a:cubicBezTo>
                  <a:cubicBezTo>
                    <a:pt x="11152" y="11986"/>
                    <a:pt x="13716" y="10243"/>
                    <a:pt x="13504" y="7879"/>
                  </a:cubicBezTo>
                  <a:cubicBezTo>
                    <a:pt x="13268" y="5303"/>
                    <a:pt x="10144" y="4954"/>
                    <a:pt x="8177" y="4469"/>
                  </a:cubicBezTo>
                  <a:lnTo>
                    <a:pt x="7281" y="4245"/>
                  </a:lnTo>
                  <a:lnTo>
                    <a:pt x="7356" y="4182"/>
                  </a:lnTo>
                  <a:cubicBezTo>
                    <a:pt x="8289" y="3448"/>
                    <a:pt x="9260" y="2776"/>
                    <a:pt x="10281" y="2166"/>
                  </a:cubicBezTo>
                  <a:cubicBezTo>
                    <a:pt x="11299" y="1567"/>
                    <a:pt x="10785" y="1"/>
                    <a:pt x="972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 spd="med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BLANK_1_1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7"/>
          <p:cNvSpPr txBox="1">
            <a:spLocks noGrp="1"/>
          </p:cNvSpPr>
          <p:nvPr>
            <p:ph type="title"/>
          </p:nvPr>
        </p:nvSpPr>
        <p:spPr>
          <a:xfrm>
            <a:off x="3865000" y="3392700"/>
            <a:ext cx="4563900" cy="53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24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216" name="Google Shape;216;p17"/>
          <p:cNvSpPr txBox="1">
            <a:spLocks noGrp="1"/>
          </p:cNvSpPr>
          <p:nvPr>
            <p:ph type="subTitle" idx="1"/>
          </p:nvPr>
        </p:nvSpPr>
        <p:spPr>
          <a:xfrm>
            <a:off x="2201200" y="1652400"/>
            <a:ext cx="6227700" cy="174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grpSp>
        <p:nvGrpSpPr>
          <p:cNvPr id="217" name="Google Shape;217;p17"/>
          <p:cNvGrpSpPr/>
          <p:nvPr/>
        </p:nvGrpSpPr>
        <p:grpSpPr>
          <a:xfrm rot="2700000">
            <a:off x="1392909" y="708131"/>
            <a:ext cx="767092" cy="1271458"/>
            <a:chOff x="405093" y="226883"/>
            <a:chExt cx="767099" cy="1271470"/>
          </a:xfrm>
        </p:grpSpPr>
        <p:sp>
          <p:nvSpPr>
            <p:cNvPr id="218" name="Google Shape;218;p17"/>
            <p:cNvSpPr/>
            <p:nvPr/>
          </p:nvSpPr>
          <p:spPr>
            <a:xfrm flipH="1">
              <a:off x="405093" y="500084"/>
              <a:ext cx="506235" cy="434247"/>
            </a:xfrm>
            <a:custGeom>
              <a:avLst/>
              <a:gdLst/>
              <a:ahLst/>
              <a:cxnLst/>
              <a:rect l="l" t="t" r="r" b="b"/>
              <a:pathLst>
                <a:path w="12222" h="10484" extrusionOk="0">
                  <a:moveTo>
                    <a:pt x="6489" y="1"/>
                  </a:moveTo>
                  <a:cubicBezTo>
                    <a:pt x="5569" y="1"/>
                    <a:pt x="4657" y="256"/>
                    <a:pt x="3871" y="802"/>
                  </a:cubicBezTo>
                  <a:cubicBezTo>
                    <a:pt x="2813" y="1287"/>
                    <a:pt x="1867" y="2109"/>
                    <a:pt x="1407" y="2868"/>
                  </a:cubicBezTo>
                  <a:cubicBezTo>
                    <a:pt x="0" y="5232"/>
                    <a:pt x="971" y="8120"/>
                    <a:pt x="3199" y="9563"/>
                  </a:cubicBezTo>
                  <a:cubicBezTo>
                    <a:pt x="4136" y="10179"/>
                    <a:pt x="5198" y="10484"/>
                    <a:pt x="6248" y="10484"/>
                  </a:cubicBezTo>
                  <a:cubicBezTo>
                    <a:pt x="7682" y="10484"/>
                    <a:pt x="9095" y="9917"/>
                    <a:pt x="10144" y="8804"/>
                  </a:cubicBezTo>
                  <a:cubicBezTo>
                    <a:pt x="11986" y="6825"/>
                    <a:pt x="12222" y="3565"/>
                    <a:pt x="10256" y="1586"/>
                  </a:cubicBezTo>
                  <a:cubicBezTo>
                    <a:pt x="9244" y="566"/>
                    <a:pt x="7858" y="1"/>
                    <a:pt x="64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17"/>
            <p:cNvSpPr/>
            <p:nvPr/>
          </p:nvSpPr>
          <p:spPr>
            <a:xfrm flipH="1">
              <a:off x="689767" y="1224277"/>
              <a:ext cx="304686" cy="274076"/>
            </a:xfrm>
            <a:custGeom>
              <a:avLst/>
              <a:gdLst/>
              <a:ahLst/>
              <a:cxnLst/>
              <a:rect l="l" t="t" r="r" b="b"/>
              <a:pathLst>
                <a:path w="7356" h="6617" extrusionOk="0">
                  <a:moveTo>
                    <a:pt x="3610" y="1"/>
                  </a:moveTo>
                  <a:cubicBezTo>
                    <a:pt x="2999" y="1"/>
                    <a:pt x="2391" y="164"/>
                    <a:pt x="1855" y="488"/>
                  </a:cubicBezTo>
                  <a:cubicBezTo>
                    <a:pt x="1295" y="824"/>
                    <a:pt x="859" y="1321"/>
                    <a:pt x="573" y="1906"/>
                  </a:cubicBezTo>
                  <a:cubicBezTo>
                    <a:pt x="150" y="2665"/>
                    <a:pt x="0" y="3586"/>
                    <a:pt x="311" y="4408"/>
                  </a:cubicBezTo>
                  <a:cubicBezTo>
                    <a:pt x="825" y="5776"/>
                    <a:pt x="2224" y="6616"/>
                    <a:pt x="3609" y="6616"/>
                  </a:cubicBezTo>
                  <a:cubicBezTo>
                    <a:pt x="4404" y="6616"/>
                    <a:pt x="5195" y="6340"/>
                    <a:pt x="5812" y="5727"/>
                  </a:cubicBezTo>
                  <a:cubicBezTo>
                    <a:pt x="7356" y="4196"/>
                    <a:pt x="7057" y="1309"/>
                    <a:pt x="5066" y="326"/>
                  </a:cubicBezTo>
                  <a:cubicBezTo>
                    <a:pt x="4603" y="108"/>
                    <a:pt x="4106" y="1"/>
                    <a:pt x="36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17"/>
            <p:cNvSpPr/>
            <p:nvPr/>
          </p:nvSpPr>
          <p:spPr>
            <a:xfrm flipH="1">
              <a:off x="911329" y="881679"/>
              <a:ext cx="260863" cy="235058"/>
            </a:xfrm>
            <a:custGeom>
              <a:avLst/>
              <a:gdLst/>
              <a:ahLst/>
              <a:cxnLst/>
              <a:rect l="l" t="t" r="r" b="b"/>
              <a:pathLst>
                <a:path w="6298" h="5675" extrusionOk="0">
                  <a:moveTo>
                    <a:pt x="3026" y="0"/>
                  </a:moveTo>
                  <a:cubicBezTo>
                    <a:pt x="2241" y="0"/>
                    <a:pt x="1460" y="315"/>
                    <a:pt x="946" y="967"/>
                  </a:cubicBezTo>
                  <a:cubicBezTo>
                    <a:pt x="847" y="1104"/>
                    <a:pt x="747" y="1266"/>
                    <a:pt x="673" y="1428"/>
                  </a:cubicBezTo>
                  <a:cubicBezTo>
                    <a:pt x="212" y="1988"/>
                    <a:pt x="0" y="2710"/>
                    <a:pt x="88" y="3431"/>
                  </a:cubicBezTo>
                  <a:cubicBezTo>
                    <a:pt x="284" y="4785"/>
                    <a:pt x="1585" y="5674"/>
                    <a:pt x="2889" y="5674"/>
                  </a:cubicBezTo>
                  <a:cubicBezTo>
                    <a:pt x="3240" y="5674"/>
                    <a:pt x="3591" y="5610"/>
                    <a:pt x="3921" y="5472"/>
                  </a:cubicBezTo>
                  <a:cubicBezTo>
                    <a:pt x="5526" y="4813"/>
                    <a:pt x="6298" y="2734"/>
                    <a:pt x="5352" y="1229"/>
                  </a:cubicBezTo>
                  <a:cubicBezTo>
                    <a:pt x="4845" y="421"/>
                    <a:pt x="3933" y="0"/>
                    <a:pt x="30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17"/>
            <p:cNvSpPr/>
            <p:nvPr/>
          </p:nvSpPr>
          <p:spPr>
            <a:xfrm flipH="1">
              <a:off x="791351" y="226883"/>
              <a:ext cx="190751" cy="171867"/>
            </a:xfrm>
            <a:custGeom>
              <a:avLst/>
              <a:gdLst/>
              <a:ahLst/>
              <a:cxnLst/>
              <a:rect l="l" t="t" r="r" b="b"/>
              <a:pathLst>
                <a:path w="6298" h="5675" extrusionOk="0">
                  <a:moveTo>
                    <a:pt x="3026" y="0"/>
                  </a:moveTo>
                  <a:cubicBezTo>
                    <a:pt x="2241" y="0"/>
                    <a:pt x="1460" y="315"/>
                    <a:pt x="946" y="967"/>
                  </a:cubicBezTo>
                  <a:cubicBezTo>
                    <a:pt x="847" y="1104"/>
                    <a:pt x="747" y="1266"/>
                    <a:pt x="673" y="1428"/>
                  </a:cubicBezTo>
                  <a:cubicBezTo>
                    <a:pt x="212" y="1988"/>
                    <a:pt x="0" y="2710"/>
                    <a:pt x="88" y="3431"/>
                  </a:cubicBezTo>
                  <a:cubicBezTo>
                    <a:pt x="284" y="4785"/>
                    <a:pt x="1585" y="5674"/>
                    <a:pt x="2889" y="5674"/>
                  </a:cubicBezTo>
                  <a:cubicBezTo>
                    <a:pt x="3240" y="5674"/>
                    <a:pt x="3591" y="5610"/>
                    <a:pt x="3921" y="5472"/>
                  </a:cubicBezTo>
                  <a:cubicBezTo>
                    <a:pt x="5526" y="4813"/>
                    <a:pt x="6298" y="2734"/>
                    <a:pt x="5352" y="1229"/>
                  </a:cubicBezTo>
                  <a:cubicBezTo>
                    <a:pt x="4845" y="421"/>
                    <a:pt x="3933" y="0"/>
                    <a:pt x="30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 spd="med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3"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8"/>
          <p:cNvSpPr txBox="1">
            <a:spLocks noGrp="1"/>
          </p:cNvSpPr>
          <p:nvPr>
            <p:ph type="title"/>
          </p:nvPr>
        </p:nvSpPr>
        <p:spPr>
          <a:xfrm>
            <a:off x="715100" y="535000"/>
            <a:ext cx="77136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"/>
              <a:buNone/>
              <a:defRPr sz="35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</p:spTree>
  </p:cSld>
  <p:clrMapOvr>
    <a:masterClrMapping/>
  </p:clrMapOvr>
  <p:transition spd="med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CUSTOM_3_1_1"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20"/>
          <p:cNvSpPr/>
          <p:nvPr/>
        </p:nvSpPr>
        <p:spPr>
          <a:xfrm rot="-1505648">
            <a:off x="780028" y="492155"/>
            <a:ext cx="921338" cy="511267"/>
          </a:xfrm>
          <a:custGeom>
            <a:avLst/>
            <a:gdLst/>
            <a:ahLst/>
            <a:cxnLst/>
            <a:rect l="l" t="t" r="r" b="b"/>
            <a:pathLst>
              <a:path w="20204" h="11211" extrusionOk="0">
                <a:moveTo>
                  <a:pt x="3442" y="1"/>
                </a:moveTo>
                <a:cubicBezTo>
                  <a:pt x="3180" y="1"/>
                  <a:pt x="2914" y="96"/>
                  <a:pt x="2729" y="264"/>
                </a:cubicBezTo>
                <a:cubicBezTo>
                  <a:pt x="1783" y="1086"/>
                  <a:pt x="962" y="2044"/>
                  <a:pt x="290" y="3102"/>
                </a:cubicBezTo>
                <a:cubicBezTo>
                  <a:pt x="0" y="3578"/>
                  <a:pt x="432" y="4089"/>
                  <a:pt x="887" y="4089"/>
                </a:cubicBezTo>
                <a:cubicBezTo>
                  <a:pt x="1038" y="4089"/>
                  <a:pt x="1192" y="4032"/>
                  <a:pt x="1323" y="3898"/>
                </a:cubicBezTo>
                <a:cubicBezTo>
                  <a:pt x="1833" y="3351"/>
                  <a:pt x="2393" y="2840"/>
                  <a:pt x="2978" y="2367"/>
                </a:cubicBezTo>
                <a:cubicBezTo>
                  <a:pt x="3463" y="3537"/>
                  <a:pt x="3974" y="4682"/>
                  <a:pt x="4471" y="5840"/>
                </a:cubicBezTo>
                <a:cubicBezTo>
                  <a:pt x="4602" y="6159"/>
                  <a:pt x="4965" y="6322"/>
                  <a:pt x="5314" y="6322"/>
                </a:cubicBezTo>
                <a:cubicBezTo>
                  <a:pt x="5496" y="6322"/>
                  <a:pt x="5675" y="6278"/>
                  <a:pt x="5816" y="6188"/>
                </a:cubicBezTo>
                <a:lnTo>
                  <a:pt x="8354" y="4633"/>
                </a:lnTo>
                <a:cubicBezTo>
                  <a:pt x="8529" y="5802"/>
                  <a:pt x="8765" y="6960"/>
                  <a:pt x="9051" y="8105"/>
                </a:cubicBezTo>
                <a:cubicBezTo>
                  <a:pt x="9169" y="8531"/>
                  <a:pt x="9610" y="8844"/>
                  <a:pt x="10052" y="8844"/>
                </a:cubicBezTo>
                <a:cubicBezTo>
                  <a:pt x="10218" y="8844"/>
                  <a:pt x="10383" y="8800"/>
                  <a:pt x="10532" y="8702"/>
                </a:cubicBezTo>
                <a:cubicBezTo>
                  <a:pt x="11466" y="8055"/>
                  <a:pt x="12437" y="7458"/>
                  <a:pt x="13432" y="6923"/>
                </a:cubicBezTo>
                <a:cubicBezTo>
                  <a:pt x="13644" y="8105"/>
                  <a:pt x="13880" y="9275"/>
                  <a:pt x="14154" y="10445"/>
                </a:cubicBezTo>
                <a:cubicBezTo>
                  <a:pt x="14254" y="10870"/>
                  <a:pt x="14729" y="11210"/>
                  <a:pt x="15177" y="11210"/>
                </a:cubicBezTo>
                <a:cubicBezTo>
                  <a:pt x="15345" y="11210"/>
                  <a:pt x="15509" y="11163"/>
                  <a:pt x="15648" y="11054"/>
                </a:cubicBezTo>
                <a:lnTo>
                  <a:pt x="19257" y="8267"/>
                </a:lnTo>
                <a:cubicBezTo>
                  <a:pt x="20204" y="7546"/>
                  <a:pt x="19618" y="6365"/>
                  <a:pt x="18733" y="6365"/>
                </a:cubicBezTo>
                <a:cubicBezTo>
                  <a:pt x="18502" y="6365"/>
                  <a:pt x="18250" y="6445"/>
                  <a:pt x="18000" y="6636"/>
                </a:cubicBezTo>
                <a:lnTo>
                  <a:pt x="15784" y="8379"/>
                </a:lnTo>
                <a:cubicBezTo>
                  <a:pt x="15548" y="7296"/>
                  <a:pt x="15336" y="6201"/>
                  <a:pt x="15162" y="5105"/>
                </a:cubicBezTo>
                <a:cubicBezTo>
                  <a:pt x="15092" y="4621"/>
                  <a:pt x="14641" y="4392"/>
                  <a:pt x="14203" y="4392"/>
                </a:cubicBezTo>
                <a:cubicBezTo>
                  <a:pt x="14022" y="4392"/>
                  <a:pt x="13843" y="4432"/>
                  <a:pt x="13694" y="4508"/>
                </a:cubicBezTo>
                <a:cubicBezTo>
                  <a:pt x="12648" y="5031"/>
                  <a:pt x="11653" y="5591"/>
                  <a:pt x="10669" y="6201"/>
                </a:cubicBezTo>
                <a:cubicBezTo>
                  <a:pt x="10445" y="5130"/>
                  <a:pt x="10271" y="4048"/>
                  <a:pt x="10159" y="2965"/>
                </a:cubicBezTo>
                <a:cubicBezTo>
                  <a:pt x="10102" y="2415"/>
                  <a:pt x="9662" y="1944"/>
                  <a:pt x="9142" y="1944"/>
                </a:cubicBezTo>
                <a:cubicBezTo>
                  <a:pt x="8980" y="1944"/>
                  <a:pt x="8809" y="1990"/>
                  <a:pt x="8641" y="2094"/>
                </a:cubicBezTo>
                <a:cubicBezTo>
                  <a:pt x="7682" y="2691"/>
                  <a:pt x="6724" y="3301"/>
                  <a:pt x="5766" y="3898"/>
                </a:cubicBezTo>
                <a:cubicBezTo>
                  <a:pt x="5255" y="2753"/>
                  <a:pt x="4745" y="1596"/>
                  <a:pt x="4223" y="463"/>
                </a:cubicBezTo>
                <a:cubicBezTo>
                  <a:pt x="4072" y="142"/>
                  <a:pt x="3760" y="1"/>
                  <a:pt x="344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20"/>
          <p:cNvSpPr/>
          <p:nvPr/>
        </p:nvSpPr>
        <p:spPr>
          <a:xfrm rot="-1505648">
            <a:off x="7442428" y="492155"/>
            <a:ext cx="921338" cy="511267"/>
          </a:xfrm>
          <a:custGeom>
            <a:avLst/>
            <a:gdLst/>
            <a:ahLst/>
            <a:cxnLst/>
            <a:rect l="l" t="t" r="r" b="b"/>
            <a:pathLst>
              <a:path w="20204" h="11211" extrusionOk="0">
                <a:moveTo>
                  <a:pt x="3442" y="1"/>
                </a:moveTo>
                <a:cubicBezTo>
                  <a:pt x="3180" y="1"/>
                  <a:pt x="2914" y="96"/>
                  <a:pt x="2729" y="264"/>
                </a:cubicBezTo>
                <a:cubicBezTo>
                  <a:pt x="1783" y="1086"/>
                  <a:pt x="962" y="2044"/>
                  <a:pt x="290" y="3102"/>
                </a:cubicBezTo>
                <a:cubicBezTo>
                  <a:pt x="0" y="3578"/>
                  <a:pt x="432" y="4089"/>
                  <a:pt x="887" y="4089"/>
                </a:cubicBezTo>
                <a:cubicBezTo>
                  <a:pt x="1038" y="4089"/>
                  <a:pt x="1192" y="4032"/>
                  <a:pt x="1323" y="3898"/>
                </a:cubicBezTo>
                <a:cubicBezTo>
                  <a:pt x="1833" y="3351"/>
                  <a:pt x="2393" y="2840"/>
                  <a:pt x="2978" y="2367"/>
                </a:cubicBezTo>
                <a:cubicBezTo>
                  <a:pt x="3463" y="3537"/>
                  <a:pt x="3974" y="4682"/>
                  <a:pt x="4471" y="5840"/>
                </a:cubicBezTo>
                <a:cubicBezTo>
                  <a:pt x="4602" y="6159"/>
                  <a:pt x="4965" y="6322"/>
                  <a:pt x="5314" y="6322"/>
                </a:cubicBezTo>
                <a:cubicBezTo>
                  <a:pt x="5496" y="6322"/>
                  <a:pt x="5675" y="6278"/>
                  <a:pt x="5816" y="6188"/>
                </a:cubicBezTo>
                <a:lnTo>
                  <a:pt x="8354" y="4633"/>
                </a:lnTo>
                <a:cubicBezTo>
                  <a:pt x="8529" y="5802"/>
                  <a:pt x="8765" y="6960"/>
                  <a:pt x="9051" y="8105"/>
                </a:cubicBezTo>
                <a:cubicBezTo>
                  <a:pt x="9169" y="8531"/>
                  <a:pt x="9610" y="8844"/>
                  <a:pt x="10052" y="8844"/>
                </a:cubicBezTo>
                <a:cubicBezTo>
                  <a:pt x="10218" y="8844"/>
                  <a:pt x="10383" y="8800"/>
                  <a:pt x="10532" y="8702"/>
                </a:cubicBezTo>
                <a:cubicBezTo>
                  <a:pt x="11466" y="8055"/>
                  <a:pt x="12437" y="7458"/>
                  <a:pt x="13432" y="6923"/>
                </a:cubicBezTo>
                <a:cubicBezTo>
                  <a:pt x="13644" y="8105"/>
                  <a:pt x="13880" y="9275"/>
                  <a:pt x="14154" y="10445"/>
                </a:cubicBezTo>
                <a:cubicBezTo>
                  <a:pt x="14254" y="10870"/>
                  <a:pt x="14729" y="11210"/>
                  <a:pt x="15177" y="11210"/>
                </a:cubicBezTo>
                <a:cubicBezTo>
                  <a:pt x="15345" y="11210"/>
                  <a:pt x="15509" y="11163"/>
                  <a:pt x="15648" y="11054"/>
                </a:cubicBezTo>
                <a:lnTo>
                  <a:pt x="19257" y="8267"/>
                </a:lnTo>
                <a:cubicBezTo>
                  <a:pt x="20204" y="7546"/>
                  <a:pt x="19618" y="6365"/>
                  <a:pt x="18733" y="6365"/>
                </a:cubicBezTo>
                <a:cubicBezTo>
                  <a:pt x="18502" y="6365"/>
                  <a:pt x="18250" y="6445"/>
                  <a:pt x="18000" y="6636"/>
                </a:cubicBezTo>
                <a:lnTo>
                  <a:pt x="15784" y="8379"/>
                </a:lnTo>
                <a:cubicBezTo>
                  <a:pt x="15548" y="7296"/>
                  <a:pt x="15336" y="6201"/>
                  <a:pt x="15162" y="5105"/>
                </a:cubicBezTo>
                <a:cubicBezTo>
                  <a:pt x="15092" y="4621"/>
                  <a:pt x="14641" y="4392"/>
                  <a:pt x="14203" y="4392"/>
                </a:cubicBezTo>
                <a:cubicBezTo>
                  <a:pt x="14022" y="4392"/>
                  <a:pt x="13843" y="4432"/>
                  <a:pt x="13694" y="4508"/>
                </a:cubicBezTo>
                <a:cubicBezTo>
                  <a:pt x="12648" y="5031"/>
                  <a:pt x="11653" y="5591"/>
                  <a:pt x="10669" y="6201"/>
                </a:cubicBezTo>
                <a:cubicBezTo>
                  <a:pt x="10445" y="5130"/>
                  <a:pt x="10271" y="4048"/>
                  <a:pt x="10159" y="2965"/>
                </a:cubicBezTo>
                <a:cubicBezTo>
                  <a:pt x="10102" y="2415"/>
                  <a:pt x="9662" y="1944"/>
                  <a:pt x="9142" y="1944"/>
                </a:cubicBezTo>
                <a:cubicBezTo>
                  <a:pt x="8980" y="1944"/>
                  <a:pt x="8809" y="1990"/>
                  <a:pt x="8641" y="2094"/>
                </a:cubicBezTo>
                <a:cubicBezTo>
                  <a:pt x="7682" y="2691"/>
                  <a:pt x="6724" y="3301"/>
                  <a:pt x="5766" y="3898"/>
                </a:cubicBezTo>
                <a:cubicBezTo>
                  <a:pt x="5255" y="2753"/>
                  <a:pt x="4745" y="1596"/>
                  <a:pt x="4223" y="463"/>
                </a:cubicBezTo>
                <a:cubicBezTo>
                  <a:pt x="4072" y="142"/>
                  <a:pt x="3760" y="1"/>
                  <a:pt x="344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20"/>
          <p:cNvSpPr txBox="1">
            <a:spLocks noGrp="1"/>
          </p:cNvSpPr>
          <p:nvPr>
            <p:ph type="title"/>
          </p:nvPr>
        </p:nvSpPr>
        <p:spPr>
          <a:xfrm>
            <a:off x="715100" y="535000"/>
            <a:ext cx="77136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"/>
              <a:buNone/>
              <a:defRPr sz="35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</p:spTree>
  </p:cSld>
  <p:clrMapOvr>
    <a:masterClrMapping/>
  </p:clrMapOvr>
  <p:transition spd="med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3">
  <p:cSld name="TITLE_AND_TWO_COLUMNS_1_1_1"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3" name="Google Shape;303;p30"/>
          <p:cNvGrpSpPr/>
          <p:nvPr/>
        </p:nvGrpSpPr>
        <p:grpSpPr>
          <a:xfrm>
            <a:off x="6298626" y="3452474"/>
            <a:ext cx="2249804" cy="1495244"/>
            <a:chOff x="6298626" y="3452474"/>
            <a:chExt cx="2249804" cy="1495244"/>
          </a:xfrm>
        </p:grpSpPr>
        <p:sp>
          <p:nvSpPr>
            <p:cNvPr id="304" name="Google Shape;304;p30"/>
            <p:cNvSpPr/>
            <p:nvPr/>
          </p:nvSpPr>
          <p:spPr>
            <a:xfrm>
              <a:off x="6699969" y="3452474"/>
              <a:ext cx="1848461" cy="1495244"/>
            </a:xfrm>
            <a:custGeom>
              <a:avLst/>
              <a:gdLst/>
              <a:ahLst/>
              <a:cxnLst/>
              <a:rect l="l" t="t" r="r" b="b"/>
              <a:pathLst>
                <a:path w="33189" h="26847" extrusionOk="0">
                  <a:moveTo>
                    <a:pt x="16061" y="1"/>
                  </a:moveTo>
                  <a:cubicBezTo>
                    <a:pt x="15057" y="1"/>
                    <a:pt x="14022" y="656"/>
                    <a:pt x="13802" y="1680"/>
                  </a:cubicBezTo>
                  <a:cubicBezTo>
                    <a:pt x="13068" y="5028"/>
                    <a:pt x="12607" y="8463"/>
                    <a:pt x="12060" y="11848"/>
                  </a:cubicBezTo>
                  <a:cubicBezTo>
                    <a:pt x="11823" y="13416"/>
                    <a:pt x="11599" y="14984"/>
                    <a:pt x="11375" y="16565"/>
                  </a:cubicBezTo>
                  <a:cubicBezTo>
                    <a:pt x="11114" y="15694"/>
                    <a:pt x="10840" y="14822"/>
                    <a:pt x="10579" y="13951"/>
                  </a:cubicBezTo>
                  <a:cubicBezTo>
                    <a:pt x="9770" y="11139"/>
                    <a:pt x="9235" y="8226"/>
                    <a:pt x="8363" y="5439"/>
                  </a:cubicBezTo>
                  <a:cubicBezTo>
                    <a:pt x="8081" y="4455"/>
                    <a:pt x="7182" y="3800"/>
                    <a:pt x="6181" y="3800"/>
                  </a:cubicBezTo>
                  <a:cubicBezTo>
                    <a:pt x="6079" y="3800"/>
                    <a:pt x="5977" y="3807"/>
                    <a:pt x="5874" y="3821"/>
                  </a:cubicBezTo>
                  <a:cubicBezTo>
                    <a:pt x="4879" y="3970"/>
                    <a:pt x="3759" y="4903"/>
                    <a:pt x="3908" y="6048"/>
                  </a:cubicBezTo>
                  <a:cubicBezTo>
                    <a:pt x="4306" y="9110"/>
                    <a:pt x="5289" y="12209"/>
                    <a:pt x="6310" y="15134"/>
                  </a:cubicBezTo>
                  <a:cubicBezTo>
                    <a:pt x="6808" y="16527"/>
                    <a:pt x="7330" y="17934"/>
                    <a:pt x="7928" y="19278"/>
                  </a:cubicBezTo>
                  <a:cubicBezTo>
                    <a:pt x="8003" y="19440"/>
                    <a:pt x="8077" y="19614"/>
                    <a:pt x="8152" y="19776"/>
                  </a:cubicBezTo>
                  <a:cubicBezTo>
                    <a:pt x="7604" y="19340"/>
                    <a:pt x="7119" y="18830"/>
                    <a:pt x="6683" y="18282"/>
                  </a:cubicBezTo>
                  <a:cubicBezTo>
                    <a:pt x="5028" y="16154"/>
                    <a:pt x="4157" y="13565"/>
                    <a:pt x="2365" y="11537"/>
                  </a:cubicBezTo>
                  <a:cubicBezTo>
                    <a:pt x="2137" y="11278"/>
                    <a:pt x="1869" y="11170"/>
                    <a:pt x="1604" y="11170"/>
                  </a:cubicBezTo>
                  <a:cubicBezTo>
                    <a:pt x="1003" y="11170"/>
                    <a:pt x="418" y="11731"/>
                    <a:pt x="349" y="12371"/>
                  </a:cubicBezTo>
                  <a:cubicBezTo>
                    <a:pt x="0" y="15631"/>
                    <a:pt x="1531" y="18942"/>
                    <a:pt x="3497" y="21468"/>
                  </a:cubicBezTo>
                  <a:cubicBezTo>
                    <a:pt x="5725" y="24318"/>
                    <a:pt x="8911" y="25949"/>
                    <a:pt x="12446" y="26534"/>
                  </a:cubicBezTo>
                  <a:cubicBezTo>
                    <a:pt x="13698" y="26742"/>
                    <a:pt x="15004" y="26847"/>
                    <a:pt x="16330" y="26847"/>
                  </a:cubicBezTo>
                  <a:cubicBezTo>
                    <a:pt x="21910" y="26847"/>
                    <a:pt x="27855" y="24986"/>
                    <a:pt x="31736" y="21095"/>
                  </a:cubicBezTo>
                  <a:cubicBezTo>
                    <a:pt x="33189" y="19622"/>
                    <a:pt x="31850" y="17107"/>
                    <a:pt x="30119" y="17107"/>
                  </a:cubicBezTo>
                  <a:cubicBezTo>
                    <a:pt x="29743" y="17107"/>
                    <a:pt x="29349" y="17225"/>
                    <a:pt x="28961" y="17498"/>
                  </a:cubicBezTo>
                  <a:cubicBezTo>
                    <a:pt x="26634" y="19129"/>
                    <a:pt x="24468" y="20635"/>
                    <a:pt x="21718" y="21443"/>
                  </a:cubicBezTo>
                  <a:cubicBezTo>
                    <a:pt x="20834" y="21705"/>
                    <a:pt x="19938" y="21904"/>
                    <a:pt x="19029" y="22041"/>
                  </a:cubicBezTo>
                  <a:cubicBezTo>
                    <a:pt x="19863" y="21120"/>
                    <a:pt x="20685" y="20174"/>
                    <a:pt x="21494" y="19228"/>
                  </a:cubicBezTo>
                  <a:cubicBezTo>
                    <a:pt x="23584" y="16776"/>
                    <a:pt x="25588" y="14287"/>
                    <a:pt x="27542" y="11748"/>
                  </a:cubicBezTo>
                  <a:cubicBezTo>
                    <a:pt x="28314" y="10753"/>
                    <a:pt x="27704" y="9147"/>
                    <a:pt x="26721" y="8575"/>
                  </a:cubicBezTo>
                  <a:cubicBezTo>
                    <a:pt x="26347" y="8355"/>
                    <a:pt x="25969" y="8256"/>
                    <a:pt x="25602" y="8256"/>
                  </a:cubicBezTo>
                  <a:cubicBezTo>
                    <a:pt x="24807" y="8256"/>
                    <a:pt x="24067" y="8719"/>
                    <a:pt x="23547" y="9409"/>
                  </a:cubicBezTo>
                  <a:cubicBezTo>
                    <a:pt x="21755" y="11786"/>
                    <a:pt x="19925" y="14150"/>
                    <a:pt x="18059" y="16478"/>
                  </a:cubicBezTo>
                  <a:cubicBezTo>
                    <a:pt x="17138" y="17623"/>
                    <a:pt x="16217" y="18768"/>
                    <a:pt x="15296" y="19925"/>
                  </a:cubicBezTo>
                  <a:lnTo>
                    <a:pt x="15246" y="19987"/>
                  </a:lnTo>
                  <a:cubicBezTo>
                    <a:pt x="15370" y="19241"/>
                    <a:pt x="15470" y="18481"/>
                    <a:pt x="15594" y="17760"/>
                  </a:cubicBezTo>
                  <a:cubicBezTo>
                    <a:pt x="15881" y="16104"/>
                    <a:pt x="16179" y="14449"/>
                    <a:pt x="16453" y="12806"/>
                  </a:cubicBezTo>
                  <a:cubicBezTo>
                    <a:pt x="17026" y="9496"/>
                    <a:pt x="17735" y="6210"/>
                    <a:pt x="18233" y="2900"/>
                  </a:cubicBezTo>
                  <a:cubicBezTo>
                    <a:pt x="18419" y="1680"/>
                    <a:pt x="17922" y="435"/>
                    <a:pt x="16627" y="75"/>
                  </a:cubicBezTo>
                  <a:cubicBezTo>
                    <a:pt x="16444" y="25"/>
                    <a:pt x="16253" y="1"/>
                    <a:pt x="160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30"/>
            <p:cNvSpPr/>
            <p:nvPr/>
          </p:nvSpPr>
          <p:spPr>
            <a:xfrm>
              <a:off x="6298626" y="4068073"/>
              <a:ext cx="1134006" cy="802175"/>
            </a:xfrm>
            <a:custGeom>
              <a:avLst/>
              <a:gdLst/>
              <a:ahLst/>
              <a:cxnLst/>
              <a:rect l="l" t="t" r="r" b="b"/>
              <a:pathLst>
                <a:path w="20361" h="14403" extrusionOk="0">
                  <a:moveTo>
                    <a:pt x="18848" y="0"/>
                  </a:moveTo>
                  <a:cubicBezTo>
                    <a:pt x="18268" y="0"/>
                    <a:pt x="17729" y="367"/>
                    <a:pt x="17810" y="1106"/>
                  </a:cubicBezTo>
                  <a:cubicBezTo>
                    <a:pt x="17959" y="2351"/>
                    <a:pt x="17984" y="3608"/>
                    <a:pt x="17897" y="4840"/>
                  </a:cubicBezTo>
                  <a:cubicBezTo>
                    <a:pt x="16391" y="3931"/>
                    <a:pt x="14873" y="3023"/>
                    <a:pt x="13342" y="2152"/>
                  </a:cubicBezTo>
                  <a:cubicBezTo>
                    <a:pt x="13158" y="2048"/>
                    <a:pt x="12964" y="2001"/>
                    <a:pt x="12775" y="2001"/>
                  </a:cubicBezTo>
                  <a:cubicBezTo>
                    <a:pt x="12168" y="2001"/>
                    <a:pt x="11609" y="2486"/>
                    <a:pt x="11599" y="3160"/>
                  </a:cubicBezTo>
                  <a:lnTo>
                    <a:pt x="11550" y="6147"/>
                  </a:lnTo>
                  <a:cubicBezTo>
                    <a:pt x="11550" y="6346"/>
                    <a:pt x="11599" y="7105"/>
                    <a:pt x="11599" y="7702"/>
                  </a:cubicBezTo>
                  <a:cubicBezTo>
                    <a:pt x="10280" y="6868"/>
                    <a:pt x="8911" y="6134"/>
                    <a:pt x="7492" y="5474"/>
                  </a:cubicBezTo>
                  <a:cubicBezTo>
                    <a:pt x="7291" y="5383"/>
                    <a:pt x="7091" y="5339"/>
                    <a:pt x="6903" y="5339"/>
                  </a:cubicBezTo>
                  <a:cubicBezTo>
                    <a:pt x="6302" y="5339"/>
                    <a:pt x="5816" y="5781"/>
                    <a:pt x="5750" y="6483"/>
                  </a:cubicBezTo>
                  <a:cubicBezTo>
                    <a:pt x="5625" y="7565"/>
                    <a:pt x="5476" y="8648"/>
                    <a:pt x="5289" y="9718"/>
                  </a:cubicBezTo>
                  <a:lnTo>
                    <a:pt x="1742" y="7665"/>
                  </a:lnTo>
                  <a:cubicBezTo>
                    <a:pt x="1563" y="7565"/>
                    <a:pt x="1373" y="7519"/>
                    <a:pt x="1187" y="7519"/>
                  </a:cubicBezTo>
                  <a:cubicBezTo>
                    <a:pt x="588" y="7519"/>
                    <a:pt x="34" y="7995"/>
                    <a:pt x="25" y="8661"/>
                  </a:cubicBezTo>
                  <a:cubicBezTo>
                    <a:pt x="0" y="10403"/>
                    <a:pt x="75" y="12158"/>
                    <a:pt x="386" y="13875"/>
                  </a:cubicBezTo>
                  <a:cubicBezTo>
                    <a:pt x="454" y="14228"/>
                    <a:pt x="775" y="14403"/>
                    <a:pt x="1099" y="14403"/>
                  </a:cubicBezTo>
                  <a:cubicBezTo>
                    <a:pt x="1425" y="14403"/>
                    <a:pt x="1755" y="14225"/>
                    <a:pt x="1830" y="13875"/>
                  </a:cubicBezTo>
                  <a:cubicBezTo>
                    <a:pt x="2041" y="12792"/>
                    <a:pt x="2178" y="11710"/>
                    <a:pt x="2240" y="10614"/>
                  </a:cubicBezTo>
                  <a:lnTo>
                    <a:pt x="5538" y="12531"/>
                  </a:lnTo>
                  <a:cubicBezTo>
                    <a:pt x="5711" y="12633"/>
                    <a:pt x="5910" y="12682"/>
                    <a:pt x="6110" y="12682"/>
                  </a:cubicBezTo>
                  <a:cubicBezTo>
                    <a:pt x="6614" y="12682"/>
                    <a:pt x="7124" y="12373"/>
                    <a:pt x="7231" y="11847"/>
                  </a:cubicBezTo>
                  <a:cubicBezTo>
                    <a:pt x="7480" y="10639"/>
                    <a:pt x="7679" y="9445"/>
                    <a:pt x="7853" y="8225"/>
                  </a:cubicBezTo>
                  <a:cubicBezTo>
                    <a:pt x="9135" y="8897"/>
                    <a:pt x="10367" y="9631"/>
                    <a:pt x="11562" y="10428"/>
                  </a:cubicBezTo>
                  <a:cubicBezTo>
                    <a:pt x="11742" y="10540"/>
                    <a:pt x="11945" y="10596"/>
                    <a:pt x="12147" y="10596"/>
                  </a:cubicBezTo>
                  <a:cubicBezTo>
                    <a:pt x="12349" y="10596"/>
                    <a:pt x="12551" y="10540"/>
                    <a:pt x="12732" y="10428"/>
                  </a:cubicBezTo>
                  <a:cubicBezTo>
                    <a:pt x="13653" y="9793"/>
                    <a:pt x="13827" y="8959"/>
                    <a:pt x="13852" y="7889"/>
                  </a:cubicBezTo>
                  <a:cubicBezTo>
                    <a:pt x="13877" y="6980"/>
                    <a:pt x="13889" y="6072"/>
                    <a:pt x="13902" y="5163"/>
                  </a:cubicBezTo>
                  <a:cubicBezTo>
                    <a:pt x="15358" y="6022"/>
                    <a:pt x="16802" y="6881"/>
                    <a:pt x="18233" y="7777"/>
                  </a:cubicBezTo>
                  <a:cubicBezTo>
                    <a:pt x="18400" y="7878"/>
                    <a:pt x="18597" y="7925"/>
                    <a:pt x="18797" y="7925"/>
                  </a:cubicBezTo>
                  <a:cubicBezTo>
                    <a:pt x="19313" y="7925"/>
                    <a:pt x="19852" y="7609"/>
                    <a:pt x="19950" y="7080"/>
                  </a:cubicBezTo>
                  <a:cubicBezTo>
                    <a:pt x="20286" y="5114"/>
                    <a:pt x="20361" y="3097"/>
                    <a:pt x="20137" y="1106"/>
                  </a:cubicBezTo>
                  <a:cubicBezTo>
                    <a:pt x="20056" y="370"/>
                    <a:pt x="19431" y="0"/>
                    <a:pt x="1884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6" name="Google Shape;306;p30"/>
          <p:cNvSpPr txBox="1">
            <a:spLocks noGrp="1"/>
          </p:cNvSpPr>
          <p:nvPr>
            <p:ph type="subTitle" idx="1"/>
          </p:nvPr>
        </p:nvSpPr>
        <p:spPr>
          <a:xfrm>
            <a:off x="715100" y="1674000"/>
            <a:ext cx="3566700" cy="253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naheim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■"/>
              <a:defRPr/>
            </a:lvl9pPr>
          </a:lstStyle>
          <a:p>
            <a:endParaRPr/>
          </a:p>
        </p:txBody>
      </p:sp>
      <p:sp>
        <p:nvSpPr>
          <p:cNvPr id="307" name="Google Shape;307;p30"/>
          <p:cNvSpPr txBox="1">
            <a:spLocks noGrp="1"/>
          </p:cNvSpPr>
          <p:nvPr>
            <p:ph type="subTitle" idx="2"/>
          </p:nvPr>
        </p:nvSpPr>
        <p:spPr>
          <a:xfrm>
            <a:off x="4862275" y="1674000"/>
            <a:ext cx="3566700" cy="253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Quicksand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3294"/>
              </a:buClr>
              <a:buSzPts val="1400"/>
              <a:buFont typeface="Quicksand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3294"/>
              </a:buClr>
              <a:buSzPts val="1400"/>
              <a:buFont typeface="Quicksand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3294"/>
              </a:buClr>
              <a:buSzPts val="1400"/>
              <a:buFont typeface="Quicksand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3294"/>
              </a:buClr>
              <a:buSzPts val="1400"/>
              <a:buFont typeface="Quicksand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3294"/>
              </a:buClr>
              <a:buSzPts val="1400"/>
              <a:buFont typeface="Quicksand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3294"/>
              </a:buClr>
              <a:buSzPts val="1400"/>
              <a:buFont typeface="Quicksand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3294"/>
              </a:buClr>
              <a:buSzPts val="1400"/>
              <a:buFont typeface="Quicksand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3294"/>
              </a:buClr>
              <a:buSzPts val="1400"/>
              <a:buFont typeface="Quicksand"/>
              <a:buChar char="■"/>
              <a:defRPr/>
            </a:lvl9pPr>
          </a:lstStyle>
          <a:p>
            <a:endParaRPr/>
          </a:p>
        </p:txBody>
      </p:sp>
      <p:sp>
        <p:nvSpPr>
          <p:cNvPr id="308" name="Google Shape;308;p30"/>
          <p:cNvSpPr txBox="1">
            <a:spLocks noGrp="1"/>
          </p:cNvSpPr>
          <p:nvPr>
            <p:ph type="title"/>
          </p:nvPr>
        </p:nvSpPr>
        <p:spPr>
          <a:xfrm>
            <a:off x="715100" y="535000"/>
            <a:ext cx="77136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</p:spTree>
  </p:cSld>
  <p:clrMapOvr>
    <a:masterClrMapping/>
  </p:clrMapOvr>
  <p:transition spd="med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5100" y="535000"/>
            <a:ext cx="7713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5100" y="1152475"/>
            <a:ext cx="7713600" cy="34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legoo"/>
              <a:buChar char="●"/>
              <a:defRPr>
                <a:solidFill>
                  <a:schemeClr val="dk1"/>
                </a:solidFill>
                <a:latin typeface="Glegoo"/>
                <a:ea typeface="Glegoo"/>
                <a:cs typeface="Glegoo"/>
                <a:sym typeface="Glego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legoo"/>
              <a:buChar char="○"/>
              <a:defRPr>
                <a:solidFill>
                  <a:schemeClr val="dk1"/>
                </a:solidFill>
                <a:latin typeface="Glegoo"/>
                <a:ea typeface="Glegoo"/>
                <a:cs typeface="Glegoo"/>
                <a:sym typeface="Glego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legoo"/>
              <a:buChar char="■"/>
              <a:defRPr>
                <a:solidFill>
                  <a:schemeClr val="dk1"/>
                </a:solidFill>
                <a:latin typeface="Glegoo"/>
                <a:ea typeface="Glegoo"/>
                <a:cs typeface="Glegoo"/>
                <a:sym typeface="Glego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legoo"/>
              <a:buChar char="●"/>
              <a:defRPr>
                <a:solidFill>
                  <a:schemeClr val="dk1"/>
                </a:solidFill>
                <a:latin typeface="Glegoo"/>
                <a:ea typeface="Glegoo"/>
                <a:cs typeface="Glegoo"/>
                <a:sym typeface="Glego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legoo"/>
              <a:buChar char="○"/>
              <a:defRPr>
                <a:solidFill>
                  <a:schemeClr val="dk1"/>
                </a:solidFill>
                <a:latin typeface="Glegoo"/>
                <a:ea typeface="Glegoo"/>
                <a:cs typeface="Glegoo"/>
                <a:sym typeface="Glego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legoo"/>
              <a:buChar char="■"/>
              <a:defRPr>
                <a:solidFill>
                  <a:schemeClr val="dk1"/>
                </a:solidFill>
                <a:latin typeface="Glegoo"/>
                <a:ea typeface="Glegoo"/>
                <a:cs typeface="Glegoo"/>
                <a:sym typeface="Glego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legoo"/>
              <a:buChar char="●"/>
              <a:defRPr>
                <a:solidFill>
                  <a:schemeClr val="dk1"/>
                </a:solidFill>
                <a:latin typeface="Glegoo"/>
                <a:ea typeface="Glegoo"/>
                <a:cs typeface="Glegoo"/>
                <a:sym typeface="Glego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legoo"/>
              <a:buChar char="○"/>
              <a:defRPr>
                <a:solidFill>
                  <a:schemeClr val="dk1"/>
                </a:solidFill>
                <a:latin typeface="Glegoo"/>
                <a:ea typeface="Glegoo"/>
                <a:cs typeface="Glegoo"/>
                <a:sym typeface="Glego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Glegoo"/>
              <a:buChar char="■"/>
              <a:defRPr>
                <a:solidFill>
                  <a:schemeClr val="dk1"/>
                </a:solidFill>
                <a:latin typeface="Glegoo"/>
                <a:ea typeface="Glegoo"/>
                <a:cs typeface="Glegoo"/>
                <a:sym typeface="Glego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3" r:id="rId3"/>
    <p:sldLayoutId id="2147483655" r:id="rId4"/>
    <p:sldLayoutId id="2147483660" r:id="rId5"/>
    <p:sldLayoutId id="2147483663" r:id="rId6"/>
    <p:sldLayoutId id="2147483664" r:id="rId7"/>
    <p:sldLayoutId id="2147483666" r:id="rId8"/>
    <p:sldLayoutId id="2147483676" r:id="rId9"/>
    <p:sldLayoutId id="2147483677" r:id="rId10"/>
    <p:sldLayoutId id="2147483679" r:id="rId11"/>
    <p:sldLayoutId id="2147483681" r:id="rId12"/>
    <p:sldLayoutId id="2147483682" r:id="rId13"/>
    <p:sldLayoutId id="2147483685" r:id="rId14"/>
    <p:sldLayoutId id="2147483686" r:id="rId15"/>
    <p:sldLayoutId id="2147483687" r:id="rId16"/>
    <p:sldLayoutId id="2147483688" r:id="rId17"/>
    <p:sldLayoutId id="2147483689" r:id="rId18"/>
  </p:sldLayoutIdLst>
  <p:transition spd="med">
    <p:pull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image" Target="../media/image10.jpeg"/><Relationship Id="rId7" Type="http://schemas.openxmlformats.org/officeDocument/2006/relationships/image" Target="../media/image1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slide" Target="slide10.xml"/><Relationship Id="rId5" Type="http://schemas.openxmlformats.org/officeDocument/2006/relationships/image" Target="../media/image12.jpg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Google Shape;577;p50"/>
          <p:cNvSpPr txBox="1">
            <a:spLocks noGrp="1"/>
          </p:cNvSpPr>
          <p:nvPr>
            <p:ph type="body" idx="1"/>
          </p:nvPr>
        </p:nvSpPr>
        <p:spPr>
          <a:xfrm>
            <a:off x="644217" y="2843192"/>
            <a:ext cx="3899430" cy="10625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ctr">
              <a:buNone/>
            </a:pPr>
            <a:r>
              <a:rPr lang="en-US" sz="4800" b="1" dirty="0">
                <a:ln>
                  <a:solidFill>
                    <a:srgbClr val="7030A0"/>
                  </a:solidFill>
                </a:ln>
                <a:solidFill>
                  <a:srgbClr val="E34F5D"/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VỆ SINH MẮT</a:t>
            </a:r>
          </a:p>
        </p:txBody>
      </p:sp>
      <p:sp>
        <p:nvSpPr>
          <p:cNvPr id="578" name="Google Shape;578;p50"/>
          <p:cNvSpPr txBox="1">
            <a:spLocks noGrp="1"/>
          </p:cNvSpPr>
          <p:nvPr>
            <p:ph type="title"/>
          </p:nvPr>
        </p:nvSpPr>
        <p:spPr>
          <a:xfrm>
            <a:off x="516678" y="19190"/>
            <a:ext cx="6221728" cy="1299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mtClean="0"/>
              <a:t>Bài 39. Bảo vệ sức khỏe hệ thần kinh và các giác quan</a:t>
            </a:r>
            <a:endParaRPr lang="en-US" dirty="0"/>
          </a:p>
        </p:txBody>
      </p:sp>
      <p:pic>
        <p:nvPicPr>
          <p:cNvPr id="579" name="Google Shape;579;p50"/>
          <p:cNvPicPr preferRelativeResize="0"/>
          <p:nvPr/>
        </p:nvPicPr>
        <p:blipFill rotWithShape="1">
          <a:blip r:embed="rId3">
            <a:alphaModFix/>
          </a:blip>
          <a:srcRect l="29472" r="13364"/>
          <a:stretch/>
        </p:blipFill>
        <p:spPr>
          <a:xfrm>
            <a:off x="5146669" y="1229398"/>
            <a:ext cx="3076800" cy="3027600"/>
          </a:xfrm>
          <a:prstGeom prst="ellipse">
            <a:avLst/>
          </a:prstGeom>
          <a:noFill/>
          <a:ln>
            <a:noFill/>
          </a:ln>
        </p:spPr>
      </p:pic>
      <p:grpSp>
        <p:nvGrpSpPr>
          <p:cNvPr id="580" name="Google Shape;580;p50"/>
          <p:cNvGrpSpPr/>
          <p:nvPr/>
        </p:nvGrpSpPr>
        <p:grpSpPr>
          <a:xfrm>
            <a:off x="6551768" y="626734"/>
            <a:ext cx="771199" cy="829394"/>
            <a:chOff x="6882175" y="2207400"/>
            <a:chExt cx="465475" cy="500600"/>
          </a:xfrm>
        </p:grpSpPr>
        <p:sp>
          <p:nvSpPr>
            <p:cNvPr id="581" name="Google Shape;581;p50"/>
            <p:cNvSpPr/>
            <p:nvPr/>
          </p:nvSpPr>
          <p:spPr>
            <a:xfrm>
              <a:off x="7042100" y="2207400"/>
              <a:ext cx="305550" cy="262100"/>
            </a:xfrm>
            <a:custGeom>
              <a:avLst/>
              <a:gdLst/>
              <a:ahLst/>
              <a:cxnLst/>
              <a:rect l="l" t="t" r="r" b="b"/>
              <a:pathLst>
                <a:path w="12222" h="10484" extrusionOk="0">
                  <a:moveTo>
                    <a:pt x="6489" y="1"/>
                  </a:moveTo>
                  <a:cubicBezTo>
                    <a:pt x="5569" y="1"/>
                    <a:pt x="4657" y="256"/>
                    <a:pt x="3871" y="802"/>
                  </a:cubicBezTo>
                  <a:cubicBezTo>
                    <a:pt x="2813" y="1287"/>
                    <a:pt x="1867" y="2109"/>
                    <a:pt x="1407" y="2868"/>
                  </a:cubicBezTo>
                  <a:cubicBezTo>
                    <a:pt x="0" y="5232"/>
                    <a:pt x="971" y="8120"/>
                    <a:pt x="3199" y="9563"/>
                  </a:cubicBezTo>
                  <a:cubicBezTo>
                    <a:pt x="4136" y="10179"/>
                    <a:pt x="5198" y="10484"/>
                    <a:pt x="6248" y="10484"/>
                  </a:cubicBezTo>
                  <a:cubicBezTo>
                    <a:pt x="7682" y="10484"/>
                    <a:pt x="9095" y="9917"/>
                    <a:pt x="10144" y="8804"/>
                  </a:cubicBezTo>
                  <a:cubicBezTo>
                    <a:pt x="11986" y="6825"/>
                    <a:pt x="12222" y="3565"/>
                    <a:pt x="10256" y="1586"/>
                  </a:cubicBezTo>
                  <a:cubicBezTo>
                    <a:pt x="9244" y="566"/>
                    <a:pt x="7858" y="1"/>
                    <a:pt x="64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50"/>
            <p:cNvSpPr/>
            <p:nvPr/>
          </p:nvSpPr>
          <p:spPr>
            <a:xfrm>
              <a:off x="6997300" y="2542575"/>
              <a:ext cx="183900" cy="165425"/>
            </a:xfrm>
            <a:custGeom>
              <a:avLst/>
              <a:gdLst/>
              <a:ahLst/>
              <a:cxnLst/>
              <a:rect l="l" t="t" r="r" b="b"/>
              <a:pathLst>
                <a:path w="7356" h="6617" extrusionOk="0">
                  <a:moveTo>
                    <a:pt x="3610" y="1"/>
                  </a:moveTo>
                  <a:cubicBezTo>
                    <a:pt x="2999" y="1"/>
                    <a:pt x="2391" y="164"/>
                    <a:pt x="1855" y="488"/>
                  </a:cubicBezTo>
                  <a:cubicBezTo>
                    <a:pt x="1295" y="824"/>
                    <a:pt x="859" y="1321"/>
                    <a:pt x="573" y="1906"/>
                  </a:cubicBezTo>
                  <a:cubicBezTo>
                    <a:pt x="150" y="2665"/>
                    <a:pt x="0" y="3586"/>
                    <a:pt x="311" y="4408"/>
                  </a:cubicBezTo>
                  <a:cubicBezTo>
                    <a:pt x="825" y="5776"/>
                    <a:pt x="2224" y="6616"/>
                    <a:pt x="3609" y="6616"/>
                  </a:cubicBezTo>
                  <a:cubicBezTo>
                    <a:pt x="4404" y="6616"/>
                    <a:pt x="5195" y="6340"/>
                    <a:pt x="5812" y="5727"/>
                  </a:cubicBezTo>
                  <a:cubicBezTo>
                    <a:pt x="7356" y="4196"/>
                    <a:pt x="7057" y="1309"/>
                    <a:pt x="5066" y="326"/>
                  </a:cubicBezTo>
                  <a:cubicBezTo>
                    <a:pt x="4603" y="108"/>
                    <a:pt x="4106" y="1"/>
                    <a:pt x="36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50"/>
            <p:cNvSpPr/>
            <p:nvPr/>
          </p:nvSpPr>
          <p:spPr>
            <a:xfrm>
              <a:off x="6882175" y="2378125"/>
              <a:ext cx="157450" cy="141875"/>
            </a:xfrm>
            <a:custGeom>
              <a:avLst/>
              <a:gdLst/>
              <a:ahLst/>
              <a:cxnLst/>
              <a:rect l="l" t="t" r="r" b="b"/>
              <a:pathLst>
                <a:path w="6298" h="5675" extrusionOk="0">
                  <a:moveTo>
                    <a:pt x="3026" y="0"/>
                  </a:moveTo>
                  <a:cubicBezTo>
                    <a:pt x="2241" y="0"/>
                    <a:pt x="1460" y="315"/>
                    <a:pt x="946" y="967"/>
                  </a:cubicBezTo>
                  <a:cubicBezTo>
                    <a:pt x="847" y="1104"/>
                    <a:pt x="747" y="1266"/>
                    <a:pt x="673" y="1428"/>
                  </a:cubicBezTo>
                  <a:cubicBezTo>
                    <a:pt x="212" y="1988"/>
                    <a:pt x="0" y="2710"/>
                    <a:pt x="88" y="3431"/>
                  </a:cubicBezTo>
                  <a:cubicBezTo>
                    <a:pt x="284" y="4785"/>
                    <a:pt x="1585" y="5674"/>
                    <a:pt x="2889" y="5674"/>
                  </a:cubicBezTo>
                  <a:cubicBezTo>
                    <a:pt x="3240" y="5674"/>
                    <a:pt x="3591" y="5610"/>
                    <a:pt x="3921" y="5472"/>
                  </a:cubicBezTo>
                  <a:cubicBezTo>
                    <a:pt x="5526" y="4813"/>
                    <a:pt x="6298" y="2734"/>
                    <a:pt x="5352" y="1229"/>
                  </a:cubicBezTo>
                  <a:cubicBezTo>
                    <a:pt x="4845" y="421"/>
                    <a:pt x="3933" y="0"/>
                    <a:pt x="30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 spd="med">
    <p:pull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1" name="Google Shape;561;p49"/>
          <p:cNvGrpSpPr/>
          <p:nvPr/>
        </p:nvGrpSpPr>
        <p:grpSpPr>
          <a:xfrm rot="-596402">
            <a:off x="547510" y="3786055"/>
            <a:ext cx="904211" cy="934599"/>
            <a:chOff x="1020500" y="3115575"/>
            <a:chExt cx="761750" cy="787350"/>
          </a:xfrm>
        </p:grpSpPr>
        <p:sp>
          <p:nvSpPr>
            <p:cNvPr id="562" name="Google Shape;562;p49"/>
            <p:cNvSpPr/>
            <p:nvPr/>
          </p:nvSpPr>
          <p:spPr>
            <a:xfrm>
              <a:off x="1020500" y="3115575"/>
              <a:ext cx="761750" cy="787350"/>
            </a:xfrm>
            <a:custGeom>
              <a:avLst/>
              <a:gdLst/>
              <a:ahLst/>
              <a:cxnLst/>
              <a:rect l="l" t="t" r="r" b="b"/>
              <a:pathLst>
                <a:path w="30470" h="31494" extrusionOk="0">
                  <a:moveTo>
                    <a:pt x="13217" y="0"/>
                  </a:moveTo>
                  <a:cubicBezTo>
                    <a:pt x="12598" y="0"/>
                    <a:pt x="11976" y="191"/>
                    <a:pt x="11443" y="579"/>
                  </a:cubicBezTo>
                  <a:cubicBezTo>
                    <a:pt x="10248" y="1488"/>
                    <a:pt x="10161" y="3106"/>
                    <a:pt x="9987" y="4475"/>
                  </a:cubicBezTo>
                  <a:cubicBezTo>
                    <a:pt x="9701" y="6578"/>
                    <a:pt x="9726" y="8719"/>
                    <a:pt x="10062" y="10822"/>
                  </a:cubicBezTo>
                  <a:lnTo>
                    <a:pt x="10062" y="11083"/>
                  </a:lnTo>
                  <a:cubicBezTo>
                    <a:pt x="8170" y="10486"/>
                    <a:pt x="6266" y="9901"/>
                    <a:pt x="4362" y="9341"/>
                  </a:cubicBezTo>
                  <a:cubicBezTo>
                    <a:pt x="4151" y="9280"/>
                    <a:pt x="3938" y="9252"/>
                    <a:pt x="3726" y="9252"/>
                  </a:cubicBezTo>
                  <a:cubicBezTo>
                    <a:pt x="1817" y="9252"/>
                    <a:pt x="0" y="11565"/>
                    <a:pt x="1300" y="13324"/>
                  </a:cubicBezTo>
                  <a:cubicBezTo>
                    <a:pt x="2868" y="15427"/>
                    <a:pt x="4834" y="16933"/>
                    <a:pt x="7012" y="18252"/>
                  </a:cubicBezTo>
                  <a:cubicBezTo>
                    <a:pt x="5780" y="21637"/>
                    <a:pt x="5158" y="25221"/>
                    <a:pt x="5183" y="28831"/>
                  </a:cubicBezTo>
                  <a:cubicBezTo>
                    <a:pt x="5191" y="30447"/>
                    <a:pt x="6540" y="31493"/>
                    <a:pt x="7935" y="31493"/>
                  </a:cubicBezTo>
                  <a:cubicBezTo>
                    <a:pt x="8591" y="31493"/>
                    <a:pt x="9258" y="31261"/>
                    <a:pt x="9800" y="30747"/>
                  </a:cubicBezTo>
                  <a:cubicBezTo>
                    <a:pt x="12202" y="28445"/>
                    <a:pt x="14380" y="25931"/>
                    <a:pt x="16334" y="23243"/>
                  </a:cubicBezTo>
                  <a:cubicBezTo>
                    <a:pt x="18562" y="25172"/>
                    <a:pt x="21026" y="26814"/>
                    <a:pt x="23652" y="28134"/>
                  </a:cubicBezTo>
                  <a:cubicBezTo>
                    <a:pt x="24118" y="28369"/>
                    <a:pt x="24576" y="28474"/>
                    <a:pt x="25007" y="28474"/>
                  </a:cubicBezTo>
                  <a:cubicBezTo>
                    <a:pt x="26902" y="28474"/>
                    <a:pt x="28261" y="26435"/>
                    <a:pt x="27348" y="24437"/>
                  </a:cubicBezTo>
                  <a:cubicBezTo>
                    <a:pt x="26627" y="22832"/>
                    <a:pt x="25780" y="21276"/>
                    <a:pt x="24847" y="19770"/>
                  </a:cubicBezTo>
                  <a:cubicBezTo>
                    <a:pt x="24424" y="19098"/>
                    <a:pt x="23988" y="18439"/>
                    <a:pt x="23528" y="17804"/>
                  </a:cubicBezTo>
                  <a:cubicBezTo>
                    <a:pt x="23291" y="17468"/>
                    <a:pt x="23042" y="17157"/>
                    <a:pt x="22806" y="16833"/>
                  </a:cubicBezTo>
                  <a:lnTo>
                    <a:pt x="23142" y="16597"/>
                  </a:lnTo>
                  <a:lnTo>
                    <a:pt x="24610" y="15551"/>
                  </a:lnTo>
                  <a:lnTo>
                    <a:pt x="28058" y="13099"/>
                  </a:lnTo>
                  <a:cubicBezTo>
                    <a:pt x="30469" y="11390"/>
                    <a:pt x="29192" y="8118"/>
                    <a:pt x="26495" y="8118"/>
                  </a:cubicBezTo>
                  <a:cubicBezTo>
                    <a:pt x="26325" y="8118"/>
                    <a:pt x="26148" y="8131"/>
                    <a:pt x="25967" y="8159"/>
                  </a:cubicBezTo>
                  <a:lnTo>
                    <a:pt x="21387" y="8868"/>
                  </a:lnTo>
                  <a:cubicBezTo>
                    <a:pt x="20827" y="8955"/>
                    <a:pt x="19545" y="8918"/>
                    <a:pt x="19097" y="9229"/>
                  </a:cubicBezTo>
                  <a:cubicBezTo>
                    <a:pt x="18525" y="7785"/>
                    <a:pt x="17977" y="6329"/>
                    <a:pt x="17417" y="4885"/>
                  </a:cubicBezTo>
                  <a:cubicBezTo>
                    <a:pt x="16869" y="3516"/>
                    <a:pt x="16421" y="1911"/>
                    <a:pt x="15326" y="866"/>
                  </a:cubicBezTo>
                  <a:cubicBezTo>
                    <a:pt x="14747" y="293"/>
                    <a:pt x="13985" y="0"/>
                    <a:pt x="1321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49"/>
            <p:cNvSpPr/>
            <p:nvPr/>
          </p:nvSpPr>
          <p:spPr>
            <a:xfrm>
              <a:off x="1199850" y="3405950"/>
              <a:ext cx="206300" cy="148750"/>
            </a:xfrm>
            <a:custGeom>
              <a:avLst/>
              <a:gdLst/>
              <a:ahLst/>
              <a:cxnLst/>
              <a:rect l="l" t="t" r="r" b="b"/>
              <a:pathLst>
                <a:path w="8252" h="5950" extrusionOk="0">
                  <a:moveTo>
                    <a:pt x="4026" y="0"/>
                  </a:moveTo>
                  <a:cubicBezTo>
                    <a:pt x="3522" y="0"/>
                    <a:pt x="3018" y="321"/>
                    <a:pt x="3024" y="962"/>
                  </a:cubicBezTo>
                  <a:lnTo>
                    <a:pt x="3024" y="1447"/>
                  </a:lnTo>
                  <a:cubicBezTo>
                    <a:pt x="2303" y="1509"/>
                    <a:pt x="1581" y="1559"/>
                    <a:pt x="871" y="1609"/>
                  </a:cubicBezTo>
                  <a:cubicBezTo>
                    <a:pt x="0" y="1671"/>
                    <a:pt x="0" y="2953"/>
                    <a:pt x="871" y="3003"/>
                  </a:cubicBezTo>
                  <a:cubicBezTo>
                    <a:pt x="1606" y="3053"/>
                    <a:pt x="2340" y="3115"/>
                    <a:pt x="3087" y="3165"/>
                  </a:cubicBezTo>
                  <a:cubicBezTo>
                    <a:pt x="3112" y="3924"/>
                    <a:pt x="3199" y="4671"/>
                    <a:pt x="3311" y="5417"/>
                  </a:cubicBezTo>
                  <a:cubicBezTo>
                    <a:pt x="3373" y="5772"/>
                    <a:pt x="3697" y="5949"/>
                    <a:pt x="4020" y="5949"/>
                  </a:cubicBezTo>
                  <a:cubicBezTo>
                    <a:pt x="4344" y="5949"/>
                    <a:pt x="4667" y="5772"/>
                    <a:pt x="4730" y="5417"/>
                  </a:cubicBezTo>
                  <a:cubicBezTo>
                    <a:pt x="4842" y="4708"/>
                    <a:pt x="4916" y="3998"/>
                    <a:pt x="4954" y="3277"/>
                  </a:cubicBezTo>
                  <a:cubicBezTo>
                    <a:pt x="5446" y="3295"/>
                    <a:pt x="5931" y="3306"/>
                    <a:pt x="6414" y="3306"/>
                  </a:cubicBezTo>
                  <a:cubicBezTo>
                    <a:pt x="6591" y="3306"/>
                    <a:pt x="6768" y="3305"/>
                    <a:pt x="6945" y="3302"/>
                  </a:cubicBezTo>
                  <a:cubicBezTo>
                    <a:pt x="8252" y="3289"/>
                    <a:pt x="8252" y="1335"/>
                    <a:pt x="6957" y="1310"/>
                  </a:cubicBezTo>
                  <a:cubicBezTo>
                    <a:pt x="6787" y="1307"/>
                    <a:pt x="6616" y="1305"/>
                    <a:pt x="6445" y="1305"/>
                  </a:cubicBezTo>
                  <a:cubicBezTo>
                    <a:pt x="5976" y="1305"/>
                    <a:pt x="5502" y="1317"/>
                    <a:pt x="5028" y="1335"/>
                  </a:cubicBezTo>
                  <a:lnTo>
                    <a:pt x="5028" y="962"/>
                  </a:lnTo>
                  <a:cubicBezTo>
                    <a:pt x="5034" y="321"/>
                    <a:pt x="4530" y="0"/>
                    <a:pt x="40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49"/>
            <p:cNvSpPr/>
            <p:nvPr/>
          </p:nvSpPr>
          <p:spPr>
            <a:xfrm>
              <a:off x="1445650" y="3364800"/>
              <a:ext cx="221550" cy="143575"/>
            </a:xfrm>
            <a:custGeom>
              <a:avLst/>
              <a:gdLst/>
              <a:ahLst/>
              <a:cxnLst/>
              <a:rect l="l" t="t" r="r" b="b"/>
              <a:pathLst>
                <a:path w="8862" h="5743" extrusionOk="0">
                  <a:moveTo>
                    <a:pt x="3597" y="0"/>
                  </a:moveTo>
                  <a:cubicBezTo>
                    <a:pt x="3242" y="0"/>
                    <a:pt x="2888" y="206"/>
                    <a:pt x="2763" y="616"/>
                  </a:cubicBezTo>
                  <a:cubicBezTo>
                    <a:pt x="2664" y="953"/>
                    <a:pt x="2614" y="1301"/>
                    <a:pt x="2626" y="1649"/>
                  </a:cubicBezTo>
                  <a:cubicBezTo>
                    <a:pt x="2054" y="1674"/>
                    <a:pt x="1469" y="1712"/>
                    <a:pt x="884" y="1749"/>
                  </a:cubicBezTo>
                  <a:cubicBezTo>
                    <a:pt x="25" y="1811"/>
                    <a:pt x="0" y="3106"/>
                    <a:pt x="884" y="3118"/>
                  </a:cubicBezTo>
                  <a:cubicBezTo>
                    <a:pt x="1469" y="3118"/>
                    <a:pt x="2054" y="3118"/>
                    <a:pt x="2639" y="3106"/>
                  </a:cubicBezTo>
                  <a:lnTo>
                    <a:pt x="2639" y="3106"/>
                  </a:lnTo>
                  <a:cubicBezTo>
                    <a:pt x="2589" y="3778"/>
                    <a:pt x="2489" y="4437"/>
                    <a:pt x="2464" y="5109"/>
                  </a:cubicBezTo>
                  <a:cubicBezTo>
                    <a:pt x="2449" y="5489"/>
                    <a:pt x="2804" y="5743"/>
                    <a:pt x="3141" y="5743"/>
                  </a:cubicBezTo>
                  <a:cubicBezTo>
                    <a:pt x="3346" y="5743"/>
                    <a:pt x="3543" y="5649"/>
                    <a:pt x="3647" y="5433"/>
                  </a:cubicBezTo>
                  <a:cubicBezTo>
                    <a:pt x="3970" y="4686"/>
                    <a:pt x="4194" y="3890"/>
                    <a:pt x="4306" y="3081"/>
                  </a:cubicBezTo>
                  <a:cubicBezTo>
                    <a:pt x="5402" y="3081"/>
                    <a:pt x="6509" y="3106"/>
                    <a:pt x="7592" y="3205"/>
                  </a:cubicBezTo>
                  <a:cubicBezTo>
                    <a:pt x="7627" y="3208"/>
                    <a:pt x="7661" y="3210"/>
                    <a:pt x="7694" y="3210"/>
                  </a:cubicBezTo>
                  <a:cubicBezTo>
                    <a:pt x="8862" y="3210"/>
                    <a:pt x="8839" y="1223"/>
                    <a:pt x="7535" y="1223"/>
                  </a:cubicBezTo>
                  <a:cubicBezTo>
                    <a:pt x="7470" y="1223"/>
                    <a:pt x="7402" y="1228"/>
                    <a:pt x="7331" y="1239"/>
                  </a:cubicBezTo>
                  <a:cubicBezTo>
                    <a:pt x="6410" y="1401"/>
                    <a:pt x="5476" y="1475"/>
                    <a:pt x="4543" y="1537"/>
                  </a:cubicBezTo>
                  <a:cubicBezTo>
                    <a:pt x="4568" y="1226"/>
                    <a:pt x="4530" y="915"/>
                    <a:pt x="4431" y="616"/>
                  </a:cubicBezTo>
                  <a:cubicBezTo>
                    <a:pt x="4306" y="206"/>
                    <a:pt x="3952" y="0"/>
                    <a:pt x="35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49"/>
            <p:cNvSpPr/>
            <p:nvPr/>
          </p:nvSpPr>
          <p:spPr>
            <a:xfrm>
              <a:off x="1422300" y="3519900"/>
              <a:ext cx="58525" cy="45450"/>
            </a:xfrm>
            <a:custGeom>
              <a:avLst/>
              <a:gdLst/>
              <a:ahLst/>
              <a:cxnLst/>
              <a:rect l="l" t="t" r="r" b="b"/>
              <a:pathLst>
                <a:path w="2341" h="1818" extrusionOk="0">
                  <a:moveTo>
                    <a:pt x="1171" y="1"/>
                  </a:moveTo>
                  <a:cubicBezTo>
                    <a:pt x="1" y="1"/>
                    <a:pt x="1" y="1818"/>
                    <a:pt x="1171" y="1818"/>
                  </a:cubicBezTo>
                  <a:cubicBezTo>
                    <a:pt x="2341" y="1818"/>
                    <a:pt x="2341" y="1"/>
                    <a:pt x="11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6" name="Google Shape;566;p49"/>
          <p:cNvGrpSpPr/>
          <p:nvPr/>
        </p:nvGrpSpPr>
        <p:grpSpPr>
          <a:xfrm>
            <a:off x="7238888" y="175475"/>
            <a:ext cx="1484525" cy="1635950"/>
            <a:chOff x="1054350" y="2305000"/>
            <a:chExt cx="1484525" cy="1635950"/>
          </a:xfrm>
        </p:grpSpPr>
        <p:sp>
          <p:nvSpPr>
            <p:cNvPr id="567" name="Google Shape;567;p49"/>
            <p:cNvSpPr/>
            <p:nvPr/>
          </p:nvSpPr>
          <p:spPr>
            <a:xfrm>
              <a:off x="1054350" y="2305000"/>
              <a:ext cx="1484525" cy="1635950"/>
            </a:xfrm>
            <a:custGeom>
              <a:avLst/>
              <a:gdLst/>
              <a:ahLst/>
              <a:cxnLst/>
              <a:rect l="l" t="t" r="r" b="b"/>
              <a:pathLst>
                <a:path w="59381" h="65438" extrusionOk="0">
                  <a:moveTo>
                    <a:pt x="28981" y="0"/>
                  </a:moveTo>
                  <a:cubicBezTo>
                    <a:pt x="27798" y="0"/>
                    <a:pt x="26511" y="688"/>
                    <a:pt x="26293" y="1952"/>
                  </a:cubicBezTo>
                  <a:cubicBezTo>
                    <a:pt x="25244" y="8029"/>
                    <a:pt x="24253" y="14609"/>
                    <a:pt x="25977" y="20572"/>
                  </a:cubicBezTo>
                  <a:cubicBezTo>
                    <a:pt x="25761" y="20687"/>
                    <a:pt x="25546" y="20802"/>
                    <a:pt x="25330" y="20931"/>
                  </a:cubicBezTo>
                  <a:cubicBezTo>
                    <a:pt x="24181" y="21621"/>
                    <a:pt x="23175" y="22511"/>
                    <a:pt x="22356" y="23546"/>
                  </a:cubicBezTo>
                  <a:cubicBezTo>
                    <a:pt x="20000" y="22066"/>
                    <a:pt x="17989" y="20112"/>
                    <a:pt x="16451" y="17785"/>
                  </a:cubicBezTo>
                  <a:cubicBezTo>
                    <a:pt x="15915" y="16966"/>
                    <a:pt x="15009" y="16464"/>
                    <a:pt x="14073" y="16464"/>
                  </a:cubicBezTo>
                  <a:cubicBezTo>
                    <a:pt x="13629" y="16464"/>
                    <a:pt x="13179" y="16577"/>
                    <a:pt x="12759" y="16822"/>
                  </a:cubicBezTo>
                  <a:cubicBezTo>
                    <a:pt x="11552" y="17526"/>
                    <a:pt x="10992" y="19293"/>
                    <a:pt x="11796" y="20514"/>
                  </a:cubicBezTo>
                  <a:cubicBezTo>
                    <a:pt x="13865" y="23675"/>
                    <a:pt x="16609" y="26347"/>
                    <a:pt x="19842" y="28316"/>
                  </a:cubicBezTo>
                  <a:cubicBezTo>
                    <a:pt x="19655" y="28862"/>
                    <a:pt x="19497" y="29408"/>
                    <a:pt x="19368" y="29968"/>
                  </a:cubicBezTo>
                  <a:cubicBezTo>
                    <a:pt x="19109" y="31046"/>
                    <a:pt x="18922" y="32152"/>
                    <a:pt x="18764" y="33244"/>
                  </a:cubicBezTo>
                  <a:cubicBezTo>
                    <a:pt x="13721" y="32956"/>
                    <a:pt x="8822" y="31477"/>
                    <a:pt x="4440" y="28948"/>
                  </a:cubicBezTo>
                  <a:cubicBezTo>
                    <a:pt x="4015" y="28699"/>
                    <a:pt x="3548" y="28581"/>
                    <a:pt x="3087" y="28581"/>
                  </a:cubicBezTo>
                  <a:cubicBezTo>
                    <a:pt x="2163" y="28581"/>
                    <a:pt x="1261" y="29057"/>
                    <a:pt x="762" y="29910"/>
                  </a:cubicBezTo>
                  <a:cubicBezTo>
                    <a:pt x="1" y="31204"/>
                    <a:pt x="446" y="32841"/>
                    <a:pt x="1725" y="33603"/>
                  </a:cubicBezTo>
                  <a:cubicBezTo>
                    <a:pt x="6796" y="36519"/>
                    <a:pt x="12471" y="38229"/>
                    <a:pt x="18319" y="38617"/>
                  </a:cubicBezTo>
                  <a:cubicBezTo>
                    <a:pt x="18348" y="39608"/>
                    <a:pt x="18534" y="40585"/>
                    <a:pt x="18879" y="41505"/>
                  </a:cubicBezTo>
                  <a:cubicBezTo>
                    <a:pt x="19023" y="41893"/>
                    <a:pt x="19195" y="42266"/>
                    <a:pt x="19396" y="42625"/>
                  </a:cubicBezTo>
                  <a:cubicBezTo>
                    <a:pt x="17945" y="43976"/>
                    <a:pt x="16652" y="45499"/>
                    <a:pt x="15560" y="47137"/>
                  </a:cubicBezTo>
                  <a:cubicBezTo>
                    <a:pt x="14742" y="48344"/>
                    <a:pt x="15316" y="50125"/>
                    <a:pt x="16523" y="50829"/>
                  </a:cubicBezTo>
                  <a:cubicBezTo>
                    <a:pt x="16948" y="51079"/>
                    <a:pt x="17397" y="51193"/>
                    <a:pt x="17838" y="51193"/>
                  </a:cubicBezTo>
                  <a:cubicBezTo>
                    <a:pt x="18766" y="51193"/>
                    <a:pt x="19655" y="50685"/>
                    <a:pt x="20201" y="49867"/>
                  </a:cubicBezTo>
                  <a:cubicBezTo>
                    <a:pt x="20919" y="48789"/>
                    <a:pt x="21738" y="47798"/>
                    <a:pt x="22672" y="46907"/>
                  </a:cubicBezTo>
                  <a:cubicBezTo>
                    <a:pt x="22787" y="46792"/>
                    <a:pt x="22916" y="46663"/>
                    <a:pt x="23046" y="46548"/>
                  </a:cubicBezTo>
                  <a:cubicBezTo>
                    <a:pt x="24296" y="47367"/>
                    <a:pt x="25675" y="47956"/>
                    <a:pt x="27140" y="48286"/>
                  </a:cubicBezTo>
                  <a:cubicBezTo>
                    <a:pt x="27844" y="48459"/>
                    <a:pt x="28563" y="48588"/>
                    <a:pt x="29281" y="48674"/>
                  </a:cubicBezTo>
                  <a:cubicBezTo>
                    <a:pt x="29396" y="49996"/>
                    <a:pt x="29425" y="51332"/>
                    <a:pt x="29353" y="52668"/>
                  </a:cubicBezTo>
                  <a:cubicBezTo>
                    <a:pt x="29296" y="54205"/>
                    <a:pt x="29094" y="55743"/>
                    <a:pt x="28750" y="57237"/>
                  </a:cubicBezTo>
                  <a:cubicBezTo>
                    <a:pt x="28376" y="58875"/>
                    <a:pt x="27859" y="60484"/>
                    <a:pt x="27227" y="62050"/>
                  </a:cubicBezTo>
                  <a:cubicBezTo>
                    <a:pt x="26695" y="63357"/>
                    <a:pt x="27801" y="65067"/>
                    <a:pt x="29109" y="65354"/>
                  </a:cubicBezTo>
                  <a:cubicBezTo>
                    <a:pt x="29355" y="65411"/>
                    <a:pt x="29591" y="65438"/>
                    <a:pt x="29817" y="65438"/>
                  </a:cubicBezTo>
                  <a:cubicBezTo>
                    <a:pt x="31030" y="65438"/>
                    <a:pt x="31943" y="64659"/>
                    <a:pt x="32428" y="63472"/>
                  </a:cubicBezTo>
                  <a:cubicBezTo>
                    <a:pt x="34310" y="58774"/>
                    <a:pt x="35071" y="53717"/>
                    <a:pt x="34669" y="48674"/>
                  </a:cubicBezTo>
                  <a:cubicBezTo>
                    <a:pt x="35876" y="48516"/>
                    <a:pt x="37054" y="48214"/>
                    <a:pt x="38189" y="47783"/>
                  </a:cubicBezTo>
                  <a:cubicBezTo>
                    <a:pt x="38878" y="47510"/>
                    <a:pt x="39525" y="47180"/>
                    <a:pt x="40143" y="46792"/>
                  </a:cubicBezTo>
                  <a:cubicBezTo>
                    <a:pt x="44683" y="49550"/>
                    <a:pt x="49726" y="51361"/>
                    <a:pt x="54970" y="52122"/>
                  </a:cubicBezTo>
                  <a:cubicBezTo>
                    <a:pt x="55156" y="52149"/>
                    <a:pt x="55346" y="52163"/>
                    <a:pt x="55536" y="52163"/>
                  </a:cubicBezTo>
                  <a:cubicBezTo>
                    <a:pt x="56764" y="52163"/>
                    <a:pt x="57990" y="51584"/>
                    <a:pt x="58289" y="50240"/>
                  </a:cubicBezTo>
                  <a:cubicBezTo>
                    <a:pt x="58576" y="48976"/>
                    <a:pt x="57901" y="47137"/>
                    <a:pt x="56406" y="46936"/>
                  </a:cubicBezTo>
                  <a:cubicBezTo>
                    <a:pt x="52053" y="46347"/>
                    <a:pt x="47844" y="44953"/>
                    <a:pt x="43993" y="42812"/>
                  </a:cubicBezTo>
                  <a:cubicBezTo>
                    <a:pt x="44496" y="41979"/>
                    <a:pt x="44913" y="41117"/>
                    <a:pt x="45229" y="40212"/>
                  </a:cubicBezTo>
                  <a:cubicBezTo>
                    <a:pt x="46852" y="40456"/>
                    <a:pt x="48418" y="41002"/>
                    <a:pt x="49826" y="41850"/>
                  </a:cubicBezTo>
                  <a:cubicBezTo>
                    <a:pt x="50252" y="42098"/>
                    <a:pt x="50718" y="42216"/>
                    <a:pt x="51179" y="42216"/>
                  </a:cubicBezTo>
                  <a:cubicBezTo>
                    <a:pt x="52104" y="42216"/>
                    <a:pt x="53006" y="41740"/>
                    <a:pt x="53504" y="40887"/>
                  </a:cubicBezTo>
                  <a:cubicBezTo>
                    <a:pt x="54266" y="39594"/>
                    <a:pt x="53835" y="37956"/>
                    <a:pt x="52542" y="37195"/>
                  </a:cubicBezTo>
                  <a:cubicBezTo>
                    <a:pt x="50645" y="36088"/>
                    <a:pt x="48562" y="35327"/>
                    <a:pt x="46393" y="34939"/>
                  </a:cubicBezTo>
                  <a:cubicBezTo>
                    <a:pt x="46507" y="33675"/>
                    <a:pt x="46493" y="32410"/>
                    <a:pt x="46335" y="31160"/>
                  </a:cubicBezTo>
                  <a:cubicBezTo>
                    <a:pt x="48073" y="30442"/>
                    <a:pt x="49683" y="29465"/>
                    <a:pt x="51119" y="28244"/>
                  </a:cubicBezTo>
                  <a:cubicBezTo>
                    <a:pt x="54338" y="25557"/>
                    <a:pt x="56550" y="21822"/>
                    <a:pt x="58662" y="18244"/>
                  </a:cubicBezTo>
                  <a:cubicBezTo>
                    <a:pt x="59381" y="16966"/>
                    <a:pt x="58935" y="15342"/>
                    <a:pt x="57671" y="14609"/>
                  </a:cubicBezTo>
                  <a:cubicBezTo>
                    <a:pt x="57245" y="14358"/>
                    <a:pt x="56776" y="14238"/>
                    <a:pt x="56313" y="14238"/>
                  </a:cubicBezTo>
                  <a:cubicBezTo>
                    <a:pt x="55402" y="14238"/>
                    <a:pt x="54512" y="14700"/>
                    <a:pt x="54007" y="15529"/>
                  </a:cubicBezTo>
                  <a:cubicBezTo>
                    <a:pt x="52197" y="18603"/>
                    <a:pt x="50530" y="21491"/>
                    <a:pt x="47973" y="23862"/>
                  </a:cubicBezTo>
                  <a:cubicBezTo>
                    <a:pt x="46938" y="24781"/>
                    <a:pt x="45789" y="25543"/>
                    <a:pt x="44554" y="26132"/>
                  </a:cubicBezTo>
                  <a:cubicBezTo>
                    <a:pt x="43490" y="24336"/>
                    <a:pt x="41953" y="22856"/>
                    <a:pt x="40100" y="21865"/>
                  </a:cubicBezTo>
                  <a:cubicBezTo>
                    <a:pt x="41551" y="19164"/>
                    <a:pt x="42686" y="16305"/>
                    <a:pt x="43490" y="13331"/>
                  </a:cubicBezTo>
                  <a:cubicBezTo>
                    <a:pt x="43850" y="11980"/>
                    <a:pt x="43031" y="10342"/>
                    <a:pt x="41608" y="10026"/>
                  </a:cubicBezTo>
                  <a:cubicBezTo>
                    <a:pt x="41384" y="9974"/>
                    <a:pt x="41159" y="9949"/>
                    <a:pt x="40936" y="9949"/>
                  </a:cubicBezTo>
                  <a:cubicBezTo>
                    <a:pt x="39743" y="9949"/>
                    <a:pt x="38631" y="10674"/>
                    <a:pt x="38304" y="11908"/>
                  </a:cubicBezTo>
                  <a:cubicBezTo>
                    <a:pt x="37600" y="14451"/>
                    <a:pt x="36637" y="16937"/>
                    <a:pt x="35402" y="19279"/>
                  </a:cubicBezTo>
                  <a:cubicBezTo>
                    <a:pt x="34646" y="19224"/>
                    <a:pt x="33887" y="19199"/>
                    <a:pt x="33128" y="19199"/>
                  </a:cubicBezTo>
                  <a:cubicBezTo>
                    <a:pt x="32486" y="19199"/>
                    <a:pt x="31845" y="19217"/>
                    <a:pt x="31206" y="19250"/>
                  </a:cubicBezTo>
                  <a:cubicBezTo>
                    <a:pt x="31163" y="19121"/>
                    <a:pt x="31120" y="18977"/>
                    <a:pt x="31077" y="18833"/>
                  </a:cubicBezTo>
                  <a:cubicBezTo>
                    <a:pt x="30876" y="18058"/>
                    <a:pt x="30704" y="17267"/>
                    <a:pt x="30574" y="16477"/>
                  </a:cubicBezTo>
                  <a:cubicBezTo>
                    <a:pt x="30574" y="16420"/>
                    <a:pt x="30560" y="16377"/>
                    <a:pt x="30560" y="16362"/>
                  </a:cubicBezTo>
                  <a:cubicBezTo>
                    <a:pt x="30545" y="16333"/>
                    <a:pt x="30560" y="16319"/>
                    <a:pt x="30560" y="16290"/>
                  </a:cubicBezTo>
                  <a:cubicBezTo>
                    <a:pt x="30531" y="16089"/>
                    <a:pt x="30517" y="15888"/>
                    <a:pt x="30488" y="15687"/>
                  </a:cubicBezTo>
                  <a:cubicBezTo>
                    <a:pt x="30445" y="15242"/>
                    <a:pt x="30416" y="14782"/>
                    <a:pt x="30402" y="14336"/>
                  </a:cubicBezTo>
                  <a:cubicBezTo>
                    <a:pt x="30244" y="10587"/>
                    <a:pt x="30862" y="7024"/>
                    <a:pt x="31494" y="3374"/>
                  </a:cubicBezTo>
                  <a:cubicBezTo>
                    <a:pt x="31724" y="1995"/>
                    <a:pt x="31120" y="415"/>
                    <a:pt x="29612" y="70"/>
                  </a:cubicBezTo>
                  <a:cubicBezTo>
                    <a:pt x="29410" y="23"/>
                    <a:pt x="29197" y="0"/>
                    <a:pt x="289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49"/>
            <p:cNvSpPr/>
            <p:nvPr/>
          </p:nvSpPr>
          <p:spPr>
            <a:xfrm>
              <a:off x="1700525" y="2990250"/>
              <a:ext cx="155900" cy="121075"/>
            </a:xfrm>
            <a:custGeom>
              <a:avLst/>
              <a:gdLst/>
              <a:ahLst/>
              <a:cxnLst/>
              <a:rect l="l" t="t" r="r" b="b"/>
              <a:pathLst>
                <a:path w="6236" h="4843" extrusionOk="0">
                  <a:moveTo>
                    <a:pt x="3118" y="1"/>
                  </a:moveTo>
                  <a:cubicBezTo>
                    <a:pt x="0" y="1"/>
                    <a:pt x="0" y="4842"/>
                    <a:pt x="3118" y="4842"/>
                  </a:cubicBezTo>
                  <a:cubicBezTo>
                    <a:pt x="6236" y="4842"/>
                    <a:pt x="6236" y="1"/>
                    <a:pt x="3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49"/>
            <p:cNvSpPr/>
            <p:nvPr/>
          </p:nvSpPr>
          <p:spPr>
            <a:xfrm>
              <a:off x="1726375" y="3016125"/>
              <a:ext cx="90175" cy="69700"/>
            </a:xfrm>
            <a:custGeom>
              <a:avLst/>
              <a:gdLst/>
              <a:ahLst/>
              <a:cxnLst/>
              <a:rect l="l" t="t" r="r" b="b"/>
              <a:pathLst>
                <a:path w="3607" h="2788" extrusionOk="0">
                  <a:moveTo>
                    <a:pt x="1797" y="0"/>
                  </a:moveTo>
                  <a:cubicBezTo>
                    <a:pt x="1" y="0"/>
                    <a:pt x="1" y="2787"/>
                    <a:pt x="1797" y="2787"/>
                  </a:cubicBezTo>
                  <a:cubicBezTo>
                    <a:pt x="3593" y="2787"/>
                    <a:pt x="3607" y="0"/>
                    <a:pt x="17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49"/>
            <p:cNvSpPr/>
            <p:nvPr/>
          </p:nvSpPr>
          <p:spPr>
            <a:xfrm>
              <a:off x="1900575" y="2978400"/>
              <a:ext cx="155925" cy="121075"/>
            </a:xfrm>
            <a:custGeom>
              <a:avLst/>
              <a:gdLst/>
              <a:ahLst/>
              <a:cxnLst/>
              <a:rect l="l" t="t" r="r" b="b"/>
              <a:pathLst>
                <a:path w="6237" h="4843" extrusionOk="0">
                  <a:moveTo>
                    <a:pt x="3119" y="0"/>
                  </a:moveTo>
                  <a:cubicBezTo>
                    <a:pt x="1" y="0"/>
                    <a:pt x="1" y="4842"/>
                    <a:pt x="3119" y="4842"/>
                  </a:cubicBezTo>
                  <a:cubicBezTo>
                    <a:pt x="6236" y="4842"/>
                    <a:pt x="6236" y="0"/>
                    <a:pt x="311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49"/>
            <p:cNvSpPr/>
            <p:nvPr/>
          </p:nvSpPr>
          <p:spPr>
            <a:xfrm>
              <a:off x="1933625" y="3004250"/>
              <a:ext cx="89825" cy="69725"/>
            </a:xfrm>
            <a:custGeom>
              <a:avLst/>
              <a:gdLst/>
              <a:ahLst/>
              <a:cxnLst/>
              <a:rect l="l" t="t" r="r" b="b"/>
              <a:pathLst>
                <a:path w="3593" h="2789" extrusionOk="0">
                  <a:moveTo>
                    <a:pt x="1797" y="1"/>
                  </a:moveTo>
                  <a:cubicBezTo>
                    <a:pt x="1" y="1"/>
                    <a:pt x="1" y="2788"/>
                    <a:pt x="1797" y="2788"/>
                  </a:cubicBezTo>
                  <a:cubicBezTo>
                    <a:pt x="3593" y="2788"/>
                    <a:pt x="3593" y="1"/>
                    <a:pt x="17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49"/>
            <p:cNvSpPr/>
            <p:nvPr/>
          </p:nvSpPr>
          <p:spPr>
            <a:xfrm>
              <a:off x="1709500" y="3206100"/>
              <a:ext cx="357350" cy="121325"/>
            </a:xfrm>
            <a:custGeom>
              <a:avLst/>
              <a:gdLst/>
              <a:ahLst/>
              <a:cxnLst/>
              <a:rect l="l" t="t" r="r" b="b"/>
              <a:pathLst>
                <a:path w="14294" h="4853" extrusionOk="0">
                  <a:moveTo>
                    <a:pt x="9494" y="0"/>
                  </a:moveTo>
                  <a:cubicBezTo>
                    <a:pt x="9219" y="0"/>
                    <a:pt x="8946" y="156"/>
                    <a:pt x="8822" y="447"/>
                  </a:cubicBezTo>
                  <a:cubicBezTo>
                    <a:pt x="8592" y="1007"/>
                    <a:pt x="8362" y="1567"/>
                    <a:pt x="8132" y="2128"/>
                  </a:cubicBezTo>
                  <a:cubicBezTo>
                    <a:pt x="8089" y="2243"/>
                    <a:pt x="7946" y="2688"/>
                    <a:pt x="7816" y="3033"/>
                  </a:cubicBezTo>
                  <a:cubicBezTo>
                    <a:pt x="7242" y="2271"/>
                    <a:pt x="6624" y="1539"/>
                    <a:pt x="5977" y="849"/>
                  </a:cubicBezTo>
                  <a:cubicBezTo>
                    <a:pt x="5829" y="670"/>
                    <a:pt x="5620" y="584"/>
                    <a:pt x="5413" y="584"/>
                  </a:cubicBezTo>
                  <a:cubicBezTo>
                    <a:pt x="5139" y="584"/>
                    <a:pt x="4871" y="735"/>
                    <a:pt x="4756" y="1021"/>
                  </a:cubicBezTo>
                  <a:cubicBezTo>
                    <a:pt x="4440" y="1625"/>
                    <a:pt x="4110" y="2199"/>
                    <a:pt x="3765" y="2774"/>
                  </a:cubicBezTo>
                  <a:lnTo>
                    <a:pt x="2213" y="806"/>
                  </a:lnTo>
                  <a:cubicBezTo>
                    <a:pt x="2067" y="630"/>
                    <a:pt x="1865" y="546"/>
                    <a:pt x="1665" y="546"/>
                  </a:cubicBezTo>
                  <a:cubicBezTo>
                    <a:pt x="1392" y="546"/>
                    <a:pt x="1122" y="702"/>
                    <a:pt x="1006" y="993"/>
                  </a:cubicBezTo>
                  <a:cubicBezTo>
                    <a:pt x="590" y="1970"/>
                    <a:pt x="274" y="2990"/>
                    <a:pt x="58" y="4038"/>
                  </a:cubicBezTo>
                  <a:cubicBezTo>
                    <a:pt x="1" y="4335"/>
                    <a:pt x="267" y="4542"/>
                    <a:pt x="524" y="4542"/>
                  </a:cubicBezTo>
                  <a:cubicBezTo>
                    <a:pt x="654" y="4542"/>
                    <a:pt x="781" y="4489"/>
                    <a:pt x="863" y="4369"/>
                  </a:cubicBezTo>
                  <a:cubicBezTo>
                    <a:pt x="1236" y="3794"/>
                    <a:pt x="1552" y="3205"/>
                    <a:pt x="1840" y="2602"/>
                  </a:cubicBezTo>
                  <a:lnTo>
                    <a:pt x="3276" y="4441"/>
                  </a:lnTo>
                  <a:cubicBezTo>
                    <a:pt x="3408" y="4609"/>
                    <a:pt x="3630" y="4703"/>
                    <a:pt x="3850" y="4703"/>
                  </a:cubicBezTo>
                  <a:cubicBezTo>
                    <a:pt x="4061" y="4703"/>
                    <a:pt x="4270" y="4616"/>
                    <a:pt x="4397" y="4426"/>
                  </a:cubicBezTo>
                  <a:cubicBezTo>
                    <a:pt x="4799" y="3794"/>
                    <a:pt x="5187" y="3162"/>
                    <a:pt x="5546" y="2501"/>
                  </a:cubicBezTo>
                  <a:cubicBezTo>
                    <a:pt x="6135" y="3162"/>
                    <a:pt x="6667" y="3866"/>
                    <a:pt x="7170" y="4584"/>
                  </a:cubicBezTo>
                  <a:cubicBezTo>
                    <a:pt x="7304" y="4755"/>
                    <a:pt x="7509" y="4853"/>
                    <a:pt x="7718" y="4853"/>
                  </a:cubicBezTo>
                  <a:cubicBezTo>
                    <a:pt x="7755" y="4853"/>
                    <a:pt x="7793" y="4850"/>
                    <a:pt x="7831" y="4843"/>
                  </a:cubicBezTo>
                  <a:cubicBezTo>
                    <a:pt x="8492" y="4685"/>
                    <a:pt x="8779" y="4254"/>
                    <a:pt x="9038" y="3651"/>
                  </a:cubicBezTo>
                  <a:cubicBezTo>
                    <a:pt x="9253" y="3133"/>
                    <a:pt x="9469" y="2631"/>
                    <a:pt x="9670" y="2113"/>
                  </a:cubicBezTo>
                  <a:cubicBezTo>
                    <a:pt x="10316" y="2918"/>
                    <a:pt x="10948" y="3737"/>
                    <a:pt x="11566" y="4570"/>
                  </a:cubicBezTo>
                  <a:cubicBezTo>
                    <a:pt x="11690" y="4744"/>
                    <a:pt x="11912" y="4838"/>
                    <a:pt x="12133" y="4838"/>
                  </a:cubicBezTo>
                  <a:cubicBezTo>
                    <a:pt x="12350" y="4838"/>
                    <a:pt x="12566" y="4748"/>
                    <a:pt x="12687" y="4556"/>
                  </a:cubicBezTo>
                  <a:cubicBezTo>
                    <a:pt x="13333" y="3507"/>
                    <a:pt x="13822" y="2372"/>
                    <a:pt x="14138" y="1194"/>
                  </a:cubicBezTo>
                  <a:cubicBezTo>
                    <a:pt x="14293" y="636"/>
                    <a:pt x="13814" y="217"/>
                    <a:pt x="13382" y="217"/>
                  </a:cubicBezTo>
                  <a:cubicBezTo>
                    <a:pt x="13136" y="217"/>
                    <a:pt x="12905" y="353"/>
                    <a:pt x="12816" y="677"/>
                  </a:cubicBezTo>
                  <a:cubicBezTo>
                    <a:pt x="12629" y="1409"/>
                    <a:pt x="12356" y="2128"/>
                    <a:pt x="12026" y="2817"/>
                  </a:cubicBezTo>
                  <a:cubicBezTo>
                    <a:pt x="11379" y="1955"/>
                    <a:pt x="10719" y="1108"/>
                    <a:pt x="10043" y="260"/>
                  </a:cubicBezTo>
                  <a:cubicBezTo>
                    <a:pt x="9898" y="84"/>
                    <a:pt x="9695" y="0"/>
                    <a:pt x="94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0" name="Picture 6" descr="Viêm kết giác mạc">
            <a:extLst>
              <a:ext uri="{FF2B5EF4-FFF2-40B4-BE49-F238E27FC236}">
                <a16:creationId xmlns:a16="http://schemas.microsoft.com/office/drawing/2014/main" id="{3CA23684-91BE-4E2A-9E38-AC9F9B0472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0644" y="156277"/>
            <a:ext cx="3584000" cy="2238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https://scontent.xx.fbcdn.net/v/t1.15752-0/p403x403/159383371_488269672181962_7500894117266302663_n.jpg?_nc_cat=106&amp;ccb=1-3&amp;_nc_sid=f79d6e&amp;_nc_ohc=fsuhtAecW0EAX_AgM3q&amp;_nc_ad=z-m&amp;_nc_cid=0&amp;_nc_ht=scontent.xx&amp;tp=6&amp;oh=ff2169edd1abd047ac218e7d1eb97d3e&amp;oe=60727307">
            <a:extLst>
              <a:ext uri="{FF2B5EF4-FFF2-40B4-BE49-F238E27FC236}">
                <a16:creationId xmlns:a16="http://schemas.microsoft.com/office/drawing/2014/main" id="{AF80156F-0E54-4B20-B394-A098305B89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0644" y="2562468"/>
            <a:ext cx="3584000" cy="2520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FB5499A2-5C09-4C54-A02F-1E66B56A791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82" r="6179" b="13969"/>
          <a:stretch/>
        </p:blipFill>
        <p:spPr>
          <a:xfrm>
            <a:off x="168955" y="2849198"/>
            <a:ext cx="3180565" cy="1765092"/>
          </a:xfrm>
          <a:prstGeom prst="rect">
            <a:avLst/>
          </a:prstGeom>
        </p:spPr>
      </p:pic>
      <p:sp>
        <p:nvSpPr>
          <p:cNvPr id="23" name="Flowchart: Alternate Process 22">
            <a:extLst>
              <a:ext uri="{FF2B5EF4-FFF2-40B4-BE49-F238E27FC236}">
                <a16:creationId xmlns:a16="http://schemas.microsoft.com/office/drawing/2014/main" id="{A86B3788-242F-4F4F-B2B6-3882DAF0A272}"/>
              </a:ext>
            </a:extLst>
          </p:cNvPr>
          <p:cNvSpPr/>
          <p:nvPr/>
        </p:nvSpPr>
        <p:spPr>
          <a:xfrm>
            <a:off x="7024642" y="4002378"/>
            <a:ext cx="2119358" cy="1073669"/>
          </a:xfrm>
          <a:prstGeom prst="flowChartAlternateProcess">
            <a:avLst/>
          </a:prstGeom>
          <a:solidFill>
            <a:srgbClr val="F79FCB"/>
          </a:solidFill>
          <a:ln>
            <a:solidFill>
              <a:srgbClr val="FC9AAA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15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D. Lẹo </a:t>
            </a:r>
            <a:r>
              <a:rPr lang="en-US" sz="315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sz="315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4" name="Flowchart: Alternate Process 23">
            <a:extLst>
              <a:ext uri="{FF2B5EF4-FFF2-40B4-BE49-F238E27FC236}">
                <a16:creationId xmlns:a16="http://schemas.microsoft.com/office/drawing/2014/main" id="{EB7AEA20-84BF-4768-AC82-8EB388F9579D}"/>
              </a:ext>
            </a:extLst>
          </p:cNvPr>
          <p:cNvSpPr/>
          <p:nvPr/>
        </p:nvSpPr>
        <p:spPr>
          <a:xfrm>
            <a:off x="7024644" y="186794"/>
            <a:ext cx="2119357" cy="1218534"/>
          </a:xfrm>
          <a:prstGeom prst="flowChartAlternateProcess">
            <a:avLst/>
          </a:prstGeom>
          <a:solidFill>
            <a:srgbClr val="F79FCB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Đục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thủy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5" name="Flowchart: Alternate Process 24">
            <a:extLst>
              <a:ext uri="{FF2B5EF4-FFF2-40B4-BE49-F238E27FC236}">
                <a16:creationId xmlns:a16="http://schemas.microsoft.com/office/drawing/2014/main" id="{D015D977-134C-486D-A0CC-49A1B7582E62}"/>
              </a:ext>
            </a:extLst>
          </p:cNvPr>
          <p:cNvSpPr/>
          <p:nvPr/>
        </p:nvSpPr>
        <p:spPr>
          <a:xfrm>
            <a:off x="7024643" y="1526773"/>
            <a:ext cx="2108115" cy="1064796"/>
          </a:xfrm>
          <a:prstGeom prst="flowChartAlternateProcess">
            <a:avLst/>
          </a:prstGeom>
          <a:solidFill>
            <a:srgbClr val="F79FCB"/>
          </a:solidFill>
          <a:ln>
            <a:solidFill>
              <a:srgbClr val="FC9AA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B. Bệnh </a:t>
            </a:r>
          </a:p>
          <a:p>
            <a:pPr algn="ctr"/>
            <a:r>
              <a:rPr lang="en-US" sz="33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mắt đỏ </a:t>
            </a:r>
            <a:endParaRPr lang="en-US" sz="33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45875948-213A-4EBD-89FB-E895305786E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712" y="186797"/>
            <a:ext cx="3151245" cy="2072980"/>
          </a:xfrm>
          <a:prstGeom prst="rect">
            <a:avLst/>
          </a:prstGeom>
        </p:spPr>
      </p:pic>
      <p:sp>
        <p:nvSpPr>
          <p:cNvPr id="27" name="Flowchart: Alternate Process 26">
            <a:extLst>
              <a:ext uri="{FF2B5EF4-FFF2-40B4-BE49-F238E27FC236}">
                <a16:creationId xmlns:a16="http://schemas.microsoft.com/office/drawing/2014/main" id="{0E4E8A95-3F05-4C2A-B31F-45F2398F7984}"/>
              </a:ext>
            </a:extLst>
          </p:cNvPr>
          <p:cNvSpPr/>
          <p:nvPr/>
        </p:nvSpPr>
        <p:spPr>
          <a:xfrm>
            <a:off x="7024644" y="2721685"/>
            <a:ext cx="2119357" cy="1123295"/>
          </a:xfrm>
          <a:prstGeom prst="flowChartAlternateProcess">
            <a:avLst/>
          </a:prstGeom>
          <a:solidFill>
            <a:srgbClr val="F79FCB"/>
          </a:solidFill>
          <a:ln>
            <a:solidFill>
              <a:srgbClr val="FC9AA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C. Bệnh mắt hột </a:t>
            </a:r>
            <a:endParaRPr lang="en-US" sz="36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EEA71CA-025B-492D-9761-31A6B5C13AA4}"/>
              </a:ext>
            </a:extLst>
          </p:cNvPr>
          <p:cNvSpPr/>
          <p:nvPr/>
        </p:nvSpPr>
        <p:spPr>
          <a:xfrm>
            <a:off x="3429398" y="2281946"/>
            <a:ext cx="3584001" cy="4705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6F95D58-A179-4CFE-9557-44C69DEA2788}"/>
              </a:ext>
            </a:extLst>
          </p:cNvPr>
          <p:cNvSpPr/>
          <p:nvPr/>
        </p:nvSpPr>
        <p:spPr>
          <a:xfrm>
            <a:off x="157712" y="4647910"/>
            <a:ext cx="3180565" cy="4874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Hình 3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51CF49C-F592-4E49-B4B3-BA4C0F0C5170}"/>
              </a:ext>
            </a:extLst>
          </p:cNvPr>
          <p:cNvSpPr/>
          <p:nvPr/>
        </p:nvSpPr>
        <p:spPr>
          <a:xfrm>
            <a:off x="157712" y="2239851"/>
            <a:ext cx="3151245" cy="4818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B0CABCA1-6E62-4B4F-829F-F6670CC1CC39}"/>
              </a:ext>
            </a:extLst>
          </p:cNvPr>
          <p:cNvSpPr/>
          <p:nvPr/>
        </p:nvSpPr>
        <p:spPr>
          <a:xfrm>
            <a:off x="3429276" y="4614289"/>
            <a:ext cx="3595366" cy="4688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Hình 4</a:t>
            </a: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4" descr="Viêm kết giác mạc">
            <a:extLst>
              <a:ext uri="{FF2B5EF4-FFF2-40B4-BE49-F238E27FC236}">
                <a16:creationId xmlns:a16="http://schemas.microsoft.com/office/drawing/2014/main" id="{FC1CBF02-A737-486A-96FA-214C577851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2" t="7515" r="3108" b="-2335"/>
          <a:stretch/>
        </p:blipFill>
        <p:spPr bwMode="auto">
          <a:xfrm>
            <a:off x="4629562" y="41151"/>
            <a:ext cx="3842926" cy="2339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 descr="https://scontent.xx.fbcdn.net/v/t1.15752-0/p403x403/159383371_488269672181962_7500894117266302663_n.jpg?_nc_cat=106&amp;ccb=1-3&amp;_nc_sid=f79d6e&amp;_nc_ohc=fsuhtAecW0EAX_AgM3q&amp;_nc_ad=z-m&amp;_nc_cid=0&amp;_nc_ht=scontent.xx&amp;tp=6&amp;oh=ff2169edd1abd047ac218e7d1eb97d3e&amp;oe=60727307">
            <a:extLst>
              <a:ext uri="{FF2B5EF4-FFF2-40B4-BE49-F238E27FC236}">
                <a16:creationId xmlns:a16="http://schemas.microsoft.com/office/drawing/2014/main" id="{1827A06B-40DF-4BBE-B695-CE47481930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3937" y="2450274"/>
            <a:ext cx="3798551" cy="2671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AF7BA5DA-DCCA-498B-931D-54E4F8FD7E2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794" y="2675390"/>
            <a:ext cx="3415187" cy="2275369"/>
          </a:xfrm>
          <a:prstGeom prst="rect">
            <a:avLst/>
          </a:prstGeom>
        </p:spPr>
      </p:pic>
      <p:sp>
        <p:nvSpPr>
          <p:cNvPr id="43" name="Flowchart: Alternate Process 42">
            <a:extLst>
              <a:ext uri="{FF2B5EF4-FFF2-40B4-BE49-F238E27FC236}">
                <a16:creationId xmlns:a16="http://schemas.microsoft.com/office/drawing/2014/main" id="{948717C1-E6B0-4D9A-B1EC-E2C8E69FD4BF}"/>
              </a:ext>
            </a:extLst>
          </p:cNvPr>
          <p:cNvSpPr/>
          <p:nvPr/>
        </p:nvSpPr>
        <p:spPr>
          <a:xfrm>
            <a:off x="353019" y="4426047"/>
            <a:ext cx="3415187" cy="717453"/>
          </a:xfrm>
          <a:prstGeom prst="flowChartAlternateProcess">
            <a:avLst/>
          </a:prstGeom>
          <a:solidFill>
            <a:srgbClr val="FC9AAA"/>
          </a:solidFill>
          <a:ln>
            <a:solidFill>
              <a:srgbClr val="FC9AAA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00">
                <a:latin typeface="Bakso Sapi"/>
                <a:hlinkClick r:id="rId6" action="ppaction://hlinksldjump"/>
              </a:rPr>
              <a:t>3) D.Lẹo </a:t>
            </a:r>
            <a:r>
              <a:rPr lang="en-US" sz="3300" dirty="0" err="1">
                <a:latin typeface="Bakso Sapi"/>
                <a:hlinkClick r:id="rId6" action="ppaction://hlinksldjump"/>
              </a:rPr>
              <a:t>mắt</a:t>
            </a:r>
            <a:r>
              <a:rPr lang="en-US" sz="3300" dirty="0">
                <a:latin typeface="Bakso Sapi"/>
                <a:hlinkClick r:id="rId6" action="ppaction://hlinksldjump"/>
              </a:rPr>
              <a:t> </a:t>
            </a:r>
            <a:endParaRPr lang="en-US" sz="3300" dirty="0">
              <a:latin typeface="Bakso Sapi"/>
            </a:endParaRPr>
          </a:p>
        </p:txBody>
      </p:sp>
      <p:sp>
        <p:nvSpPr>
          <p:cNvPr id="44" name="Flowchart: Alternate Process 43">
            <a:extLst>
              <a:ext uri="{FF2B5EF4-FFF2-40B4-BE49-F238E27FC236}">
                <a16:creationId xmlns:a16="http://schemas.microsoft.com/office/drawing/2014/main" id="{3D7F3DD4-F3E9-4E7A-8DCE-018E830CEB3F}"/>
              </a:ext>
            </a:extLst>
          </p:cNvPr>
          <p:cNvSpPr/>
          <p:nvPr/>
        </p:nvSpPr>
        <p:spPr>
          <a:xfrm>
            <a:off x="4588210" y="4492565"/>
            <a:ext cx="4080840" cy="629291"/>
          </a:xfrm>
          <a:prstGeom prst="flowChartAlternateProcess">
            <a:avLst/>
          </a:prstGeom>
          <a:solidFill>
            <a:srgbClr val="FC9AA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00" dirty="0">
                <a:latin typeface="Bakso Sapi"/>
                <a:hlinkClick r:id="rId6" action="ppaction://hlinksldjump"/>
              </a:rPr>
              <a:t>4) </a:t>
            </a:r>
            <a:r>
              <a:rPr lang="en-US" sz="3300" dirty="0" err="1">
                <a:latin typeface="Bakso Sapi"/>
                <a:hlinkClick r:id="rId6" action="ppaction://hlinksldjump"/>
              </a:rPr>
              <a:t>A.Đục</a:t>
            </a:r>
            <a:r>
              <a:rPr lang="en-US" sz="3300" dirty="0">
                <a:latin typeface="Bakso Sapi"/>
                <a:hlinkClick r:id="rId6" action="ppaction://hlinksldjump"/>
              </a:rPr>
              <a:t> </a:t>
            </a:r>
            <a:r>
              <a:rPr lang="en-US" sz="3300" dirty="0" err="1">
                <a:latin typeface="Bakso Sapi"/>
                <a:hlinkClick r:id="rId6" action="ppaction://hlinksldjump"/>
              </a:rPr>
              <a:t>thủy</a:t>
            </a:r>
            <a:r>
              <a:rPr lang="en-US" sz="3300" dirty="0">
                <a:latin typeface="Bakso Sapi"/>
                <a:hlinkClick r:id="rId6" action="ppaction://hlinksldjump"/>
              </a:rPr>
              <a:t> </a:t>
            </a:r>
            <a:r>
              <a:rPr lang="en-US" sz="3300" dirty="0" err="1">
                <a:latin typeface="Bakso Sapi"/>
                <a:hlinkClick r:id="rId6" action="ppaction://hlinksldjump"/>
              </a:rPr>
              <a:t>tinh</a:t>
            </a:r>
            <a:r>
              <a:rPr lang="en-US" sz="3300" dirty="0">
                <a:latin typeface="Bakso Sapi"/>
                <a:hlinkClick r:id="rId6" action="ppaction://hlinksldjump"/>
              </a:rPr>
              <a:t> </a:t>
            </a:r>
            <a:r>
              <a:rPr lang="en-US" sz="3300" dirty="0" err="1">
                <a:latin typeface="Bakso Sapi"/>
                <a:hlinkClick r:id="rId6" action="ppaction://hlinksldjump"/>
              </a:rPr>
              <a:t>thể</a:t>
            </a:r>
            <a:r>
              <a:rPr lang="en-US" sz="3300" dirty="0">
                <a:latin typeface="Bakso Sapi"/>
                <a:hlinkClick r:id="rId6" action="ppaction://hlinksldjump"/>
              </a:rPr>
              <a:t> </a:t>
            </a:r>
            <a:endParaRPr lang="en-US" sz="3300" dirty="0">
              <a:latin typeface="Bakso Sapi"/>
            </a:endParaRP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E49DF2D6-C4BE-417B-AD86-0143D295B9B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360" y="133816"/>
            <a:ext cx="3415188" cy="2246609"/>
          </a:xfrm>
          <a:prstGeom prst="rect">
            <a:avLst/>
          </a:prstGeom>
        </p:spPr>
      </p:pic>
      <p:sp>
        <p:nvSpPr>
          <p:cNvPr id="46" name="Flowchart: Alternate Process 45">
            <a:extLst>
              <a:ext uri="{FF2B5EF4-FFF2-40B4-BE49-F238E27FC236}">
                <a16:creationId xmlns:a16="http://schemas.microsoft.com/office/drawing/2014/main" id="{7C128230-38FE-4203-83EE-DF82994A3027}"/>
              </a:ext>
            </a:extLst>
          </p:cNvPr>
          <p:cNvSpPr/>
          <p:nvPr/>
        </p:nvSpPr>
        <p:spPr>
          <a:xfrm>
            <a:off x="4531060" y="1960488"/>
            <a:ext cx="4104773" cy="692705"/>
          </a:xfrm>
          <a:prstGeom prst="flowChartAlternateProcess">
            <a:avLst/>
          </a:prstGeom>
          <a:solidFill>
            <a:srgbClr val="FC9AAA"/>
          </a:solidFill>
          <a:ln>
            <a:solidFill>
              <a:srgbClr val="FC9AA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00">
                <a:latin typeface="Bakso Sapi"/>
                <a:hlinkClick r:id="rId6" action="ppaction://hlinksldjump"/>
              </a:rPr>
              <a:t>2) B.Bệnh mắt đỏ </a:t>
            </a:r>
            <a:endParaRPr lang="en-US" sz="3300" dirty="0">
              <a:latin typeface="Bakso Sapi"/>
            </a:endParaRPr>
          </a:p>
        </p:txBody>
      </p:sp>
      <p:sp>
        <p:nvSpPr>
          <p:cNvPr id="47" name="Flowchart: Alternate Process 46">
            <a:extLst>
              <a:ext uri="{FF2B5EF4-FFF2-40B4-BE49-F238E27FC236}">
                <a16:creationId xmlns:a16="http://schemas.microsoft.com/office/drawing/2014/main" id="{F7082213-D725-4708-96D9-7EF21C6340E4}"/>
              </a:ext>
            </a:extLst>
          </p:cNvPr>
          <p:cNvSpPr/>
          <p:nvPr/>
        </p:nvSpPr>
        <p:spPr>
          <a:xfrm>
            <a:off x="311359" y="1931913"/>
            <a:ext cx="3415190" cy="733825"/>
          </a:xfrm>
          <a:prstGeom prst="flowChartAlternateProcess">
            <a:avLst/>
          </a:prstGeom>
          <a:solidFill>
            <a:srgbClr val="FC9AAA"/>
          </a:solidFill>
          <a:ln>
            <a:solidFill>
              <a:srgbClr val="FC9AA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latin typeface="Bakso Sapi"/>
                <a:hlinkClick r:id="rId8" action="ppaction://hlinksldjump"/>
              </a:rPr>
              <a:t>1) </a:t>
            </a:r>
            <a:r>
              <a:rPr lang="en-US" sz="3000" dirty="0" err="1">
                <a:latin typeface="Bakso Sapi"/>
                <a:hlinkClick r:id="rId8" action="ppaction://hlinksldjump"/>
              </a:rPr>
              <a:t>C.Bệnh</a:t>
            </a:r>
            <a:r>
              <a:rPr lang="en-US" sz="3000" dirty="0">
                <a:latin typeface="Bakso Sapi"/>
                <a:hlinkClick r:id="rId8" action="ppaction://hlinksldjump"/>
              </a:rPr>
              <a:t> </a:t>
            </a:r>
            <a:r>
              <a:rPr lang="en-US" sz="3000" dirty="0" err="1">
                <a:latin typeface="Bakso Sapi"/>
                <a:hlinkClick r:id="rId8" action="ppaction://hlinksldjump"/>
              </a:rPr>
              <a:t>mắt</a:t>
            </a:r>
            <a:r>
              <a:rPr lang="en-US" sz="3000" dirty="0">
                <a:latin typeface="Bakso Sapi"/>
                <a:hlinkClick r:id="rId8" action="ppaction://hlinksldjump"/>
              </a:rPr>
              <a:t> </a:t>
            </a:r>
            <a:r>
              <a:rPr lang="en-US" sz="3000" dirty="0" err="1">
                <a:latin typeface="Bakso Sapi"/>
                <a:hlinkClick r:id="rId8" action="ppaction://hlinksldjump"/>
              </a:rPr>
              <a:t>hột</a:t>
            </a:r>
            <a:r>
              <a:rPr lang="en-US" sz="3000" dirty="0">
                <a:latin typeface="Bakso Sapi"/>
                <a:hlinkClick r:id="rId8" action="ppaction://hlinksldjump"/>
              </a:rPr>
              <a:t> </a:t>
            </a:r>
            <a:endParaRPr lang="en-US" sz="3000" dirty="0">
              <a:latin typeface="Bakso Sapi"/>
            </a:endParaRPr>
          </a:p>
        </p:txBody>
      </p:sp>
    </p:spTree>
    <p:extLst>
      <p:ext uri="{BB962C8B-B14F-4D97-AF65-F5344CB8AC3E}">
        <p14:creationId xmlns:p14="http://schemas.microsoft.com/office/powerpoint/2010/main" val="287813947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4" grpId="0" animBg="1"/>
      <p:bldP spid="46" grpId="0" animBg="1"/>
      <p:bldP spid="4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5">
            <a:extLst>
              <a:ext uri="{FF2B5EF4-FFF2-40B4-BE49-F238E27FC236}">
                <a16:creationId xmlns:a16="http://schemas.microsoft.com/office/drawing/2014/main" id="{8F45922F-A9FB-4A5F-A5FB-810D843F76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5919" y="0"/>
            <a:ext cx="2052165" cy="415498"/>
          </a:xfrm>
          <a:prstGeom prst="rect">
            <a:avLst/>
          </a:prstGeom>
          <a:noFill/>
          <a:ln>
            <a:noFill/>
          </a:ln>
          <a:effectLst>
            <a:outerShdw dist="35921" dir="2700000" sy="50000" kx="2115830" algn="bl" rotWithShape="0">
              <a:srgbClr val="808080">
                <a:alpha val="7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85800" eaLnBrk="1" hangingPunct="1">
              <a:buClrTx/>
              <a:defRPr/>
            </a:pPr>
            <a:r>
              <a:rPr lang="en-US" altLang="en-US" sz="2100" b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2100" b="1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altLang="en-US" sz="2100" b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2100" b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3" name="Text Box 5">
            <a:extLst>
              <a:ext uri="{FF2B5EF4-FFF2-40B4-BE49-F238E27FC236}">
                <a16:creationId xmlns:a16="http://schemas.microsoft.com/office/drawing/2014/main" id="{BCC30CEE-C867-4E84-93E9-171E3CD47E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6196" y="1274544"/>
            <a:ext cx="5569070" cy="415498"/>
          </a:xfrm>
          <a:prstGeom prst="rect">
            <a:avLst/>
          </a:prstGeom>
          <a:noFill/>
          <a:ln>
            <a:noFill/>
          </a:ln>
          <a:effectLst>
            <a:outerShdw dist="35921" dir="2700000" sy="50000" kx="2115830" algn="bl" rotWithShape="0">
              <a:srgbClr val="808080">
                <a:alpha val="7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defTabSz="685800" eaLnBrk="1" hangingPunct="1">
              <a:buClrTx/>
              <a:defRPr/>
            </a:pPr>
            <a:r>
              <a:rPr lang="en-US" altLang="en-US" sz="2100" b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Con </a:t>
            </a:r>
            <a:r>
              <a:rPr lang="en-US" altLang="en-US" sz="2100" b="1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2100" b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altLang="en-US" sz="2100" b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endParaRPr lang="en-US" altLang="en-US" sz="2100" b="1" dirty="0">
              <a:solidFill>
                <a:srgbClr val="66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 Box 5">
            <a:extLst>
              <a:ext uri="{FF2B5EF4-FFF2-40B4-BE49-F238E27FC236}">
                <a16:creationId xmlns:a16="http://schemas.microsoft.com/office/drawing/2014/main" id="{D65E6FE1-9C19-41E7-B02C-771CE14698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79" y="3337605"/>
            <a:ext cx="8812948" cy="415498"/>
          </a:xfrm>
          <a:prstGeom prst="rect">
            <a:avLst/>
          </a:prstGeom>
          <a:noFill/>
          <a:ln>
            <a:noFill/>
          </a:ln>
          <a:effectLst>
            <a:outerShdw dist="35921" dir="2700000" sy="50000" kx="2115830" algn="bl" rotWithShape="0">
              <a:srgbClr val="808080">
                <a:alpha val="7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defTabSz="685800" eaLnBrk="1" hangingPunct="1">
              <a:buClrTx/>
              <a:defRPr/>
            </a:pPr>
            <a:r>
              <a:rPr lang="en-US" altLang="en-US" sz="2100" b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T</a:t>
            </a:r>
            <a:r>
              <a:rPr lang="en-US" altLang="en-US" sz="2100" b="1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riệu</a:t>
            </a:r>
            <a:r>
              <a:rPr lang="en-US" altLang="en-US" sz="2100" b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altLang="en-US" sz="2100" b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100" b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altLang="en-US" sz="2100" b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2100" b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altLang="en-US" sz="2100" b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altLang="en-US" sz="2100" b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2100" b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mắc</a:t>
            </a:r>
            <a:r>
              <a:rPr lang="en-US" altLang="en-US" sz="2100" b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endParaRPr lang="en-US" altLang="en-US" sz="2100" b="1" dirty="0">
              <a:solidFill>
                <a:srgbClr val="66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6E9DA9E-741F-4F80-B50D-253039A0DDA2}"/>
              </a:ext>
            </a:extLst>
          </p:cNvPr>
          <p:cNvSpPr txBox="1"/>
          <p:nvPr/>
        </p:nvSpPr>
        <p:spPr>
          <a:xfrm>
            <a:off x="3415306" y="374297"/>
            <a:ext cx="571996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7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Virus Chlamydia trachomatis, </a:t>
            </a:r>
            <a:r>
              <a:rPr lang="en-US" sz="27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7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7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7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dử</a:t>
            </a:r>
            <a:r>
              <a:rPr lang="en-US" sz="27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27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3274856-13C5-4CA6-8DDE-022C84BD21AE}"/>
              </a:ext>
            </a:extLst>
          </p:cNvPr>
          <p:cNvSpPr txBox="1"/>
          <p:nvPr/>
        </p:nvSpPr>
        <p:spPr>
          <a:xfrm>
            <a:off x="3332635" y="1605824"/>
            <a:ext cx="6325715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550" dirty="0">
                <a:solidFill>
                  <a:srgbClr val="0033CC"/>
                </a:solidFill>
                <a:latin typeface="+mj-lt"/>
              </a:rPr>
              <a:t>- </a:t>
            </a:r>
            <a:r>
              <a:rPr lang="vi-VN" sz="255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Tiếp xúc với dịch tiết từ mắt hoặc</a:t>
            </a:r>
            <a:r>
              <a:rPr lang="en-US" sz="255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55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mũi</a:t>
            </a:r>
            <a:r>
              <a:rPr lang="en-US" sz="255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55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của người bị nhiễm bệnh</a:t>
            </a:r>
            <a:r>
              <a:rPr lang="en-US" sz="255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55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55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5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255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5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khăn</a:t>
            </a:r>
            <a:r>
              <a:rPr lang="en-US" sz="255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, …)</a:t>
            </a:r>
          </a:p>
          <a:p>
            <a:r>
              <a:rPr lang="vi-VN" sz="2700" dirty="0">
                <a:solidFill>
                  <a:srgbClr val="0033CC"/>
                </a:solidFill>
              </a:rPr>
              <a:t> </a:t>
            </a:r>
            <a:endParaRPr lang="en-US" sz="27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C4F40FC-5D95-4927-BF5D-6A9736C7963E}"/>
              </a:ext>
            </a:extLst>
          </p:cNvPr>
          <p:cNvSpPr txBox="1"/>
          <p:nvPr/>
        </p:nvSpPr>
        <p:spPr>
          <a:xfrm>
            <a:off x="-13694" y="2402599"/>
            <a:ext cx="925770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700" dirty="0">
                <a:solidFill>
                  <a:srgbClr val="0033CC"/>
                </a:solidFill>
                <a:latin typeface="Asap"/>
              </a:rPr>
              <a:t>- </a:t>
            </a:r>
            <a:r>
              <a:rPr lang="en-US" sz="27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7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27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7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thấp</a:t>
            </a:r>
            <a:r>
              <a:rPr lang="en-US" sz="27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7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7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7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kém</a:t>
            </a:r>
            <a:r>
              <a:rPr lang="en-US" sz="27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7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7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7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7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7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7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7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→ 6 </a:t>
            </a:r>
            <a:r>
              <a:rPr lang="en-US" sz="27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7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mắc</a:t>
            </a:r>
            <a:r>
              <a:rPr lang="en-US" sz="27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7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…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0FF1343-4EDD-4F08-8564-3768FB34374E}"/>
              </a:ext>
            </a:extLst>
          </p:cNvPr>
          <p:cNvSpPr txBox="1"/>
          <p:nvPr/>
        </p:nvSpPr>
        <p:spPr>
          <a:xfrm>
            <a:off x="-14288" y="3730020"/>
            <a:ext cx="9486900" cy="13388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700">
                <a:solidFill>
                  <a:srgbClr val="0033CC"/>
                </a:solidFill>
                <a:latin typeface="Times New Roman" pitchFamily="18" charset="0"/>
                <a:cs typeface="Times New Roman" panose="02020603050405020304" pitchFamily="18" charset="0"/>
              </a:rPr>
              <a:t>- </a:t>
            </a:r>
            <a:r>
              <a:rPr lang="en-US" sz="270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Ngứa</a:t>
            </a:r>
            <a:r>
              <a:rPr lang="en-US" sz="270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→ </a:t>
            </a:r>
            <a:r>
              <a:rPr lang="en-US" sz="27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</a:t>
            </a:r>
            <a:r>
              <a:rPr lang="en-US" sz="27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ghèn</a:t>
            </a:r>
            <a:r>
              <a:rPr lang="en-US" sz="270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→ </a:t>
            </a:r>
            <a:r>
              <a:rPr lang="en-US" sz="27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mí</a:t>
            </a:r>
            <a:r>
              <a:rPr lang="en-US" sz="27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27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sưng</a:t>
            </a:r>
            <a:r>
              <a:rPr lang="en-US" sz="27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7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7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7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 </a:t>
            </a:r>
            <a:r>
              <a:rPr lang="en-US" sz="27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27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7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7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hột</a:t>
            </a:r>
            <a:r>
              <a:rPr lang="en-US" sz="27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27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cộm</a:t>
            </a:r>
            <a:r>
              <a:rPr lang="en-US" sz="27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70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→ nhạy </a:t>
            </a:r>
            <a:r>
              <a:rPr lang="en-US" sz="27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7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7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27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70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70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7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Hột</a:t>
            </a:r>
            <a:r>
              <a:rPr lang="en-US" sz="27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vỡ</a:t>
            </a:r>
            <a:r>
              <a:rPr lang="en-US" sz="27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7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7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sẹo</a:t>
            </a:r>
            <a:r>
              <a:rPr lang="en-US" sz="270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→ lông quặm → đục </a:t>
            </a:r>
            <a:r>
              <a:rPr lang="en-US" sz="27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màng</a:t>
            </a:r>
            <a:r>
              <a:rPr lang="en-US" sz="27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70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→ </a:t>
            </a:r>
            <a:r>
              <a:rPr lang="en-US" sz="27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</a:t>
            </a:r>
            <a:r>
              <a:rPr lang="en-US" sz="27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lòa</a:t>
            </a:r>
            <a:endParaRPr lang="en-US" sz="27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E915EAE0-4E40-4526-86C3-9DAE666512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20" y="41866"/>
            <a:ext cx="3211647" cy="210984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0D3049E5-DF4F-4417-8B16-19218EE55F62}"/>
              </a:ext>
            </a:extLst>
          </p:cNvPr>
          <p:cNvSpPr/>
          <p:nvPr/>
        </p:nvSpPr>
        <p:spPr>
          <a:xfrm>
            <a:off x="56707" y="49619"/>
            <a:ext cx="3232298" cy="2105246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en-ID" sz="4400" i="0" u="none" strike="noStrike" kern="0" normalizeH="0" baseline="0" noProof="0" dirty="0" err="1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Georgia" panose="02040502050405020303" pitchFamily="18" charset="0"/>
                <a:sym typeface="Montserrat"/>
              </a:rPr>
              <a:t>Bệnh</a:t>
            </a:r>
            <a:r>
              <a:rPr kumimoji="0" lang="en-ID" sz="4400" i="0" u="none" strike="noStrike" kern="0" normalizeH="0" baseline="0" noProof="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Georgia" panose="02040502050405020303" pitchFamily="18" charset="0"/>
                <a:sym typeface="Montserrat"/>
              </a:rPr>
              <a:t> </a:t>
            </a:r>
            <a:r>
              <a:rPr kumimoji="0" lang="en-ID" sz="4400" i="0" u="none" strike="noStrike" kern="0" normalizeH="0" baseline="0" noProof="0" dirty="0" err="1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Georgia" panose="02040502050405020303" pitchFamily="18" charset="0"/>
                <a:sym typeface="Montserrat"/>
              </a:rPr>
              <a:t>đau</a:t>
            </a:r>
            <a:r>
              <a:rPr kumimoji="0" lang="en-ID" sz="4400" i="0" u="none" strike="noStrike" kern="0" normalizeH="0" baseline="0" noProof="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Georgia" panose="02040502050405020303" pitchFamily="18" charset="0"/>
                <a:sym typeface="Montserrat"/>
              </a:rPr>
              <a:t> </a:t>
            </a:r>
            <a:r>
              <a:rPr kumimoji="0" lang="en-ID" sz="4400" i="0" u="none" strike="noStrike" kern="0" normalizeH="0" baseline="0" noProof="0" dirty="0" err="1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Georgia" panose="02040502050405020303" pitchFamily="18" charset="0"/>
                <a:sym typeface="Montserrat"/>
              </a:rPr>
              <a:t>mắt</a:t>
            </a:r>
            <a:r>
              <a:rPr kumimoji="0" lang="en-ID" sz="4400" i="0" u="none" strike="noStrike" kern="0" normalizeH="0" baseline="0" noProof="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Georgia" panose="02040502050405020303" pitchFamily="18" charset="0"/>
                <a:sym typeface="Montserrat"/>
              </a:rPr>
              <a:t> </a:t>
            </a:r>
            <a:r>
              <a:rPr kumimoji="0" lang="en-ID" sz="4400" i="0" u="none" strike="noStrike" kern="0" normalizeH="0" baseline="0" noProof="0" dirty="0" err="1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Georgia" panose="02040502050405020303" pitchFamily="18" charset="0"/>
                <a:sym typeface="Montserrat"/>
              </a:rPr>
              <a:t>hột</a:t>
            </a:r>
            <a:r>
              <a:rPr kumimoji="0" lang="en-ID" sz="4400" i="0" u="none" strike="noStrike" kern="0" normalizeH="0" baseline="0" noProof="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Georgia" panose="02040502050405020303" pitchFamily="18" charset="0"/>
                <a:sym typeface="Montserrat"/>
              </a:rPr>
              <a:t>:</a:t>
            </a:r>
            <a:endParaRPr lang="en-US" sz="1800" dirty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Georgia" panose="02040502050405020303" pitchFamily="18" charset="0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7" grpId="0"/>
      <p:bldP spid="18" grpId="0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Bệnh đục thủy tinh thể có thể gây mù lòa - Cần khám những gì để phát hiện  bệnh? | Vinmec">
            <a:extLst>
              <a:ext uri="{FF2B5EF4-FFF2-40B4-BE49-F238E27FC236}">
                <a16:creationId xmlns:a16="http://schemas.microsoft.com/office/drawing/2014/main" id="{36A6E487-3EB7-4F40-94CB-A8EE884DCC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1735" y="1460204"/>
            <a:ext cx="2101045" cy="1403498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Bệnh viêm kết mạc và những thông tin bạn không nên bỏ qua | Medlatec">
            <a:extLst>
              <a:ext uri="{FF2B5EF4-FFF2-40B4-BE49-F238E27FC236}">
                <a16:creationId xmlns:a16="http://schemas.microsoft.com/office/drawing/2014/main" id="{D3036EE0-1F98-4514-8BEF-3A1F74B37A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340" y="1481257"/>
            <a:ext cx="2154865" cy="1371033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>
            <a:extLst>
              <a:ext uri="{FF2B5EF4-FFF2-40B4-BE49-F238E27FC236}">
                <a16:creationId xmlns:a16="http://schemas.microsoft.com/office/drawing/2014/main" id="{46254882-3BB4-49D8-BAE4-63766218F4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52" r="1840"/>
          <a:stretch/>
        </p:blipFill>
        <p:spPr bwMode="auto">
          <a:xfrm>
            <a:off x="829339" y="3761519"/>
            <a:ext cx="2161954" cy="1325432"/>
          </a:xfrm>
          <a:prstGeom prst="round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2" descr="Không có mô tả.">
            <a:extLst>
              <a:ext uri="{FF2B5EF4-FFF2-40B4-BE49-F238E27FC236}">
                <a16:creationId xmlns:a16="http://schemas.microsoft.com/office/drawing/2014/main" id="{0C634E3F-A218-46E5-9254-CED3482ABE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8561" y="3728486"/>
            <a:ext cx="2269350" cy="1170909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05" name="Google Shape;1005;p72"/>
          <p:cNvSpPr txBox="1">
            <a:spLocks noGrp="1"/>
          </p:cNvSpPr>
          <p:nvPr>
            <p:ph type="title" idx="15"/>
          </p:nvPr>
        </p:nvSpPr>
        <p:spPr>
          <a:xfrm>
            <a:off x="778895" y="67167"/>
            <a:ext cx="77136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bệnh</a:t>
            </a:r>
            <a:r>
              <a:rPr lang="en-US" dirty="0"/>
              <a:t> 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mắt</a:t>
            </a:r>
            <a:r>
              <a:rPr lang="en-US" dirty="0"/>
              <a:t>:</a:t>
            </a:r>
          </a:p>
        </p:txBody>
      </p:sp>
      <p:sp>
        <p:nvSpPr>
          <p:cNvPr id="1007" name="Google Shape;1007;p72"/>
          <p:cNvSpPr txBox="1">
            <a:spLocks noGrp="1"/>
          </p:cNvSpPr>
          <p:nvPr>
            <p:ph type="title" idx="4"/>
          </p:nvPr>
        </p:nvSpPr>
        <p:spPr>
          <a:xfrm>
            <a:off x="824087" y="2970029"/>
            <a:ext cx="2287708" cy="80641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Thoái</a:t>
            </a:r>
            <a:r>
              <a:rPr lang="en-US" dirty="0"/>
              <a:t> </a:t>
            </a:r>
            <a:r>
              <a:rPr lang="en-US" dirty="0" err="1"/>
              <a:t>hóa</a:t>
            </a:r>
            <a:r>
              <a:rPr lang="en-US" dirty="0"/>
              <a:t> </a:t>
            </a:r>
            <a:r>
              <a:rPr lang="en-US" dirty="0" err="1"/>
              <a:t>điểm</a:t>
            </a:r>
            <a:r>
              <a:rPr lang="en-US" dirty="0"/>
              <a:t> </a:t>
            </a:r>
            <a:r>
              <a:rPr lang="en-US" dirty="0" err="1"/>
              <a:t>vàng</a:t>
            </a:r>
            <a:endParaRPr lang="en-US" dirty="0"/>
          </a:p>
        </p:txBody>
      </p:sp>
      <p:sp>
        <p:nvSpPr>
          <p:cNvPr id="1009" name="Google Shape;1009;p72"/>
          <p:cNvSpPr txBox="1">
            <a:spLocks noGrp="1"/>
          </p:cNvSpPr>
          <p:nvPr>
            <p:ph type="title"/>
          </p:nvPr>
        </p:nvSpPr>
        <p:spPr>
          <a:xfrm>
            <a:off x="724850" y="832878"/>
            <a:ext cx="2776806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Đau</a:t>
            </a:r>
            <a:r>
              <a:rPr lang="en-US" dirty="0"/>
              <a:t> </a:t>
            </a:r>
            <a:r>
              <a:rPr lang="en-US" dirty="0" err="1"/>
              <a:t>mắt</a:t>
            </a:r>
            <a:r>
              <a:rPr lang="en-US" dirty="0"/>
              <a:t> </a:t>
            </a:r>
            <a:r>
              <a:rPr lang="en-US" dirty="0" err="1"/>
              <a:t>đỏ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(</a:t>
            </a:r>
            <a:r>
              <a:rPr lang="en-US" dirty="0" err="1"/>
              <a:t>viêm</a:t>
            </a:r>
            <a:r>
              <a:rPr lang="en-US" dirty="0"/>
              <a:t> </a:t>
            </a:r>
            <a:r>
              <a:rPr lang="en-US" dirty="0" err="1"/>
              <a:t>kết</a:t>
            </a:r>
            <a:r>
              <a:rPr lang="en-US" dirty="0"/>
              <a:t> </a:t>
            </a:r>
            <a:r>
              <a:rPr lang="en-US" dirty="0" err="1"/>
              <a:t>mạc</a:t>
            </a:r>
            <a:r>
              <a:rPr lang="en-US" dirty="0"/>
              <a:t>)</a:t>
            </a:r>
          </a:p>
        </p:txBody>
      </p:sp>
      <p:sp>
        <p:nvSpPr>
          <p:cNvPr id="1011" name="Google Shape;1011;p72"/>
          <p:cNvSpPr txBox="1">
            <a:spLocks noGrp="1"/>
          </p:cNvSpPr>
          <p:nvPr>
            <p:ph type="title" idx="2"/>
          </p:nvPr>
        </p:nvSpPr>
        <p:spPr>
          <a:xfrm>
            <a:off x="3424118" y="832878"/>
            <a:ext cx="2452141" cy="64859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Đục</a:t>
            </a:r>
            <a:r>
              <a:rPr lang="en-US" dirty="0"/>
              <a:t> </a:t>
            </a:r>
            <a:r>
              <a:rPr lang="en-US" dirty="0" err="1"/>
              <a:t>thủy</a:t>
            </a:r>
            <a:r>
              <a:rPr lang="en-US" dirty="0"/>
              <a:t> </a:t>
            </a:r>
            <a:r>
              <a:rPr lang="en-US" dirty="0" err="1"/>
              <a:t>tinh</a:t>
            </a:r>
            <a:r>
              <a:rPr lang="en-US" dirty="0"/>
              <a:t> </a:t>
            </a:r>
            <a:r>
              <a:rPr lang="en-US" dirty="0" err="1"/>
              <a:t>thể</a:t>
            </a:r>
            <a:endParaRPr lang="en-US" dirty="0"/>
          </a:p>
        </p:txBody>
      </p:sp>
      <p:sp>
        <p:nvSpPr>
          <p:cNvPr id="1013" name="Google Shape;1013;p72"/>
          <p:cNvSpPr txBox="1">
            <a:spLocks noGrp="1"/>
          </p:cNvSpPr>
          <p:nvPr>
            <p:ph type="title" idx="6"/>
          </p:nvPr>
        </p:nvSpPr>
        <p:spPr>
          <a:xfrm>
            <a:off x="3303617" y="2877880"/>
            <a:ext cx="2586822" cy="84185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 err="1">
                <a:solidFill>
                  <a:srgbClr val="583234"/>
                </a:solidFill>
              </a:rPr>
              <a:t>Bệnh</a:t>
            </a:r>
            <a:r>
              <a:rPr lang="en-US" b="1" dirty="0">
                <a:solidFill>
                  <a:srgbClr val="583234"/>
                </a:solidFill>
              </a:rPr>
              <a:t> </a:t>
            </a:r>
            <a:r>
              <a:rPr lang="en-US" b="1" dirty="0" err="1">
                <a:solidFill>
                  <a:srgbClr val="583234"/>
                </a:solidFill>
              </a:rPr>
              <a:t>cườm</a:t>
            </a:r>
            <a:r>
              <a:rPr lang="en-US" b="1" dirty="0">
                <a:solidFill>
                  <a:srgbClr val="583234"/>
                </a:solidFill>
              </a:rPr>
              <a:t> </a:t>
            </a:r>
            <a:r>
              <a:rPr lang="en-US" b="1" dirty="0" err="1">
                <a:solidFill>
                  <a:srgbClr val="583234"/>
                </a:solidFill>
              </a:rPr>
              <a:t>nước</a:t>
            </a:r>
            <a:endParaRPr dirty="0"/>
          </a:p>
        </p:txBody>
      </p:sp>
      <p:sp>
        <p:nvSpPr>
          <p:cNvPr id="1014" name="Google Shape;1014;p72"/>
          <p:cNvSpPr txBox="1">
            <a:spLocks noGrp="1"/>
          </p:cNvSpPr>
          <p:nvPr>
            <p:ph type="title" idx="8"/>
          </p:nvPr>
        </p:nvSpPr>
        <p:spPr>
          <a:xfrm>
            <a:off x="6123395" y="832878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dirty="0" err="1"/>
              <a:t>Lẹo</a:t>
            </a:r>
            <a:r>
              <a:rPr lang="en-US" dirty="0"/>
              <a:t> </a:t>
            </a:r>
            <a:r>
              <a:rPr lang="en-US" dirty="0" err="1"/>
              <a:t>mắt</a:t>
            </a:r>
            <a:r>
              <a:rPr lang="en-US" dirty="0"/>
              <a:t> </a:t>
            </a:r>
            <a:endParaRPr dirty="0"/>
          </a:p>
        </p:txBody>
      </p:sp>
      <p:sp>
        <p:nvSpPr>
          <p:cNvPr id="1016" name="Google Shape;1016;p72"/>
          <p:cNvSpPr txBox="1">
            <a:spLocks noGrp="1"/>
          </p:cNvSpPr>
          <p:nvPr>
            <p:ph type="title" idx="13"/>
          </p:nvPr>
        </p:nvSpPr>
        <p:spPr>
          <a:xfrm>
            <a:off x="6144659" y="3234564"/>
            <a:ext cx="2524419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Tăng nhãn áp</a:t>
            </a:r>
            <a:endParaRPr dirty="0"/>
          </a:p>
        </p:txBody>
      </p:sp>
      <p:sp>
        <p:nvSpPr>
          <p:cNvPr id="1018" name="Google Shape;1018;p72"/>
          <p:cNvSpPr/>
          <p:nvPr/>
        </p:nvSpPr>
        <p:spPr>
          <a:xfrm>
            <a:off x="838192" y="845291"/>
            <a:ext cx="191444" cy="176803"/>
          </a:xfrm>
          <a:custGeom>
            <a:avLst/>
            <a:gdLst/>
            <a:ahLst/>
            <a:cxnLst/>
            <a:rect l="l" t="t" r="r" b="b"/>
            <a:pathLst>
              <a:path w="22503" h="20782" extrusionOk="0">
                <a:moveTo>
                  <a:pt x="12708" y="18400"/>
                </a:moveTo>
                <a:lnTo>
                  <a:pt x="12708" y="18400"/>
                </a:lnTo>
                <a:cubicBezTo>
                  <a:pt x="12215" y="18530"/>
                  <a:pt x="11709" y="18598"/>
                  <a:pt x="11204" y="18598"/>
                </a:cubicBezTo>
                <a:cubicBezTo>
                  <a:pt x="11033" y="18598"/>
                  <a:pt x="10862" y="18590"/>
                  <a:pt x="10692" y="18574"/>
                </a:cubicBezTo>
                <a:cubicBezTo>
                  <a:pt x="10580" y="18562"/>
                  <a:pt x="10468" y="18549"/>
                  <a:pt x="10368" y="18537"/>
                </a:cubicBezTo>
                <a:cubicBezTo>
                  <a:pt x="10380" y="18512"/>
                  <a:pt x="10405" y="18499"/>
                  <a:pt x="10430" y="18475"/>
                </a:cubicBezTo>
                <a:cubicBezTo>
                  <a:pt x="10731" y="18509"/>
                  <a:pt x="11032" y="18528"/>
                  <a:pt x="11333" y="18528"/>
                </a:cubicBezTo>
                <a:cubicBezTo>
                  <a:pt x="11580" y="18528"/>
                  <a:pt x="11826" y="18515"/>
                  <a:pt x="12073" y="18487"/>
                </a:cubicBezTo>
                <a:cubicBezTo>
                  <a:pt x="12285" y="18475"/>
                  <a:pt x="12496" y="18437"/>
                  <a:pt x="12708" y="18400"/>
                </a:cubicBezTo>
                <a:close/>
                <a:moveTo>
                  <a:pt x="11250" y="0"/>
                </a:moveTo>
                <a:cubicBezTo>
                  <a:pt x="8027" y="0"/>
                  <a:pt x="4829" y="1364"/>
                  <a:pt x="2826" y="3951"/>
                </a:cubicBezTo>
                <a:cubicBezTo>
                  <a:pt x="611" y="6776"/>
                  <a:pt x="1" y="10783"/>
                  <a:pt x="1619" y="14044"/>
                </a:cubicBezTo>
                <a:cubicBezTo>
                  <a:pt x="1917" y="14641"/>
                  <a:pt x="2291" y="15201"/>
                  <a:pt x="2714" y="15712"/>
                </a:cubicBezTo>
                <a:cubicBezTo>
                  <a:pt x="4295" y="18176"/>
                  <a:pt x="6809" y="20105"/>
                  <a:pt x="9696" y="20640"/>
                </a:cubicBezTo>
                <a:cubicBezTo>
                  <a:pt x="10209" y="20736"/>
                  <a:pt x="10711" y="20782"/>
                  <a:pt x="11201" y="20782"/>
                </a:cubicBezTo>
                <a:cubicBezTo>
                  <a:pt x="14404" y="20782"/>
                  <a:pt x="17119" y="18840"/>
                  <a:pt x="19105" y="16272"/>
                </a:cubicBezTo>
                <a:cubicBezTo>
                  <a:pt x="21395" y="13310"/>
                  <a:pt x="22502" y="9476"/>
                  <a:pt x="20885" y="5929"/>
                </a:cubicBezTo>
                <a:cubicBezTo>
                  <a:pt x="19428" y="2731"/>
                  <a:pt x="16143" y="541"/>
                  <a:pt x="12695" y="93"/>
                </a:cubicBezTo>
                <a:cubicBezTo>
                  <a:pt x="12216" y="31"/>
                  <a:pt x="11732" y="0"/>
                  <a:pt x="1125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9" name="Google Shape;1019;p72"/>
          <p:cNvSpPr/>
          <p:nvPr/>
        </p:nvSpPr>
        <p:spPr>
          <a:xfrm>
            <a:off x="859458" y="3091032"/>
            <a:ext cx="191444" cy="176803"/>
          </a:xfrm>
          <a:custGeom>
            <a:avLst/>
            <a:gdLst/>
            <a:ahLst/>
            <a:cxnLst/>
            <a:rect l="l" t="t" r="r" b="b"/>
            <a:pathLst>
              <a:path w="22503" h="20782" extrusionOk="0">
                <a:moveTo>
                  <a:pt x="12708" y="18400"/>
                </a:moveTo>
                <a:lnTo>
                  <a:pt x="12708" y="18400"/>
                </a:lnTo>
                <a:cubicBezTo>
                  <a:pt x="12215" y="18530"/>
                  <a:pt x="11709" y="18598"/>
                  <a:pt x="11204" y="18598"/>
                </a:cubicBezTo>
                <a:cubicBezTo>
                  <a:pt x="11033" y="18598"/>
                  <a:pt x="10862" y="18590"/>
                  <a:pt x="10692" y="18574"/>
                </a:cubicBezTo>
                <a:cubicBezTo>
                  <a:pt x="10580" y="18562"/>
                  <a:pt x="10468" y="18549"/>
                  <a:pt x="10368" y="18537"/>
                </a:cubicBezTo>
                <a:cubicBezTo>
                  <a:pt x="10380" y="18512"/>
                  <a:pt x="10405" y="18499"/>
                  <a:pt x="10430" y="18475"/>
                </a:cubicBezTo>
                <a:cubicBezTo>
                  <a:pt x="10731" y="18509"/>
                  <a:pt x="11032" y="18528"/>
                  <a:pt x="11333" y="18528"/>
                </a:cubicBezTo>
                <a:cubicBezTo>
                  <a:pt x="11580" y="18528"/>
                  <a:pt x="11826" y="18515"/>
                  <a:pt x="12073" y="18487"/>
                </a:cubicBezTo>
                <a:cubicBezTo>
                  <a:pt x="12285" y="18475"/>
                  <a:pt x="12496" y="18437"/>
                  <a:pt x="12708" y="18400"/>
                </a:cubicBezTo>
                <a:close/>
                <a:moveTo>
                  <a:pt x="11250" y="0"/>
                </a:moveTo>
                <a:cubicBezTo>
                  <a:pt x="8027" y="0"/>
                  <a:pt x="4829" y="1364"/>
                  <a:pt x="2826" y="3951"/>
                </a:cubicBezTo>
                <a:cubicBezTo>
                  <a:pt x="611" y="6776"/>
                  <a:pt x="1" y="10783"/>
                  <a:pt x="1619" y="14044"/>
                </a:cubicBezTo>
                <a:cubicBezTo>
                  <a:pt x="1917" y="14641"/>
                  <a:pt x="2291" y="15201"/>
                  <a:pt x="2714" y="15712"/>
                </a:cubicBezTo>
                <a:cubicBezTo>
                  <a:pt x="4295" y="18176"/>
                  <a:pt x="6809" y="20105"/>
                  <a:pt x="9696" y="20640"/>
                </a:cubicBezTo>
                <a:cubicBezTo>
                  <a:pt x="10209" y="20736"/>
                  <a:pt x="10711" y="20782"/>
                  <a:pt x="11201" y="20782"/>
                </a:cubicBezTo>
                <a:cubicBezTo>
                  <a:pt x="14404" y="20782"/>
                  <a:pt x="17119" y="18840"/>
                  <a:pt x="19105" y="16272"/>
                </a:cubicBezTo>
                <a:cubicBezTo>
                  <a:pt x="21395" y="13310"/>
                  <a:pt x="22502" y="9476"/>
                  <a:pt x="20885" y="5929"/>
                </a:cubicBezTo>
                <a:cubicBezTo>
                  <a:pt x="19428" y="2731"/>
                  <a:pt x="16143" y="541"/>
                  <a:pt x="12695" y="93"/>
                </a:cubicBezTo>
                <a:cubicBezTo>
                  <a:pt x="12216" y="31"/>
                  <a:pt x="11732" y="0"/>
                  <a:pt x="1125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0" name="Google Shape;1020;p72"/>
          <p:cNvSpPr/>
          <p:nvPr/>
        </p:nvSpPr>
        <p:spPr>
          <a:xfrm>
            <a:off x="3594175" y="887821"/>
            <a:ext cx="191444" cy="176803"/>
          </a:xfrm>
          <a:custGeom>
            <a:avLst/>
            <a:gdLst/>
            <a:ahLst/>
            <a:cxnLst/>
            <a:rect l="l" t="t" r="r" b="b"/>
            <a:pathLst>
              <a:path w="22503" h="20782" extrusionOk="0">
                <a:moveTo>
                  <a:pt x="12708" y="18400"/>
                </a:moveTo>
                <a:lnTo>
                  <a:pt x="12708" y="18400"/>
                </a:lnTo>
                <a:cubicBezTo>
                  <a:pt x="12215" y="18530"/>
                  <a:pt x="11709" y="18598"/>
                  <a:pt x="11204" y="18598"/>
                </a:cubicBezTo>
                <a:cubicBezTo>
                  <a:pt x="11033" y="18598"/>
                  <a:pt x="10862" y="18590"/>
                  <a:pt x="10692" y="18574"/>
                </a:cubicBezTo>
                <a:cubicBezTo>
                  <a:pt x="10580" y="18562"/>
                  <a:pt x="10468" y="18549"/>
                  <a:pt x="10368" y="18537"/>
                </a:cubicBezTo>
                <a:cubicBezTo>
                  <a:pt x="10380" y="18512"/>
                  <a:pt x="10405" y="18499"/>
                  <a:pt x="10430" y="18475"/>
                </a:cubicBezTo>
                <a:cubicBezTo>
                  <a:pt x="10731" y="18509"/>
                  <a:pt x="11032" y="18528"/>
                  <a:pt x="11333" y="18528"/>
                </a:cubicBezTo>
                <a:cubicBezTo>
                  <a:pt x="11580" y="18528"/>
                  <a:pt x="11826" y="18515"/>
                  <a:pt x="12073" y="18487"/>
                </a:cubicBezTo>
                <a:cubicBezTo>
                  <a:pt x="12285" y="18475"/>
                  <a:pt x="12496" y="18437"/>
                  <a:pt x="12708" y="18400"/>
                </a:cubicBezTo>
                <a:close/>
                <a:moveTo>
                  <a:pt x="11250" y="0"/>
                </a:moveTo>
                <a:cubicBezTo>
                  <a:pt x="8027" y="0"/>
                  <a:pt x="4829" y="1364"/>
                  <a:pt x="2826" y="3951"/>
                </a:cubicBezTo>
                <a:cubicBezTo>
                  <a:pt x="611" y="6776"/>
                  <a:pt x="1" y="10783"/>
                  <a:pt x="1619" y="14044"/>
                </a:cubicBezTo>
                <a:cubicBezTo>
                  <a:pt x="1917" y="14641"/>
                  <a:pt x="2291" y="15201"/>
                  <a:pt x="2714" y="15712"/>
                </a:cubicBezTo>
                <a:cubicBezTo>
                  <a:pt x="4295" y="18176"/>
                  <a:pt x="6809" y="20105"/>
                  <a:pt x="9696" y="20640"/>
                </a:cubicBezTo>
                <a:cubicBezTo>
                  <a:pt x="10209" y="20736"/>
                  <a:pt x="10711" y="20782"/>
                  <a:pt x="11201" y="20782"/>
                </a:cubicBezTo>
                <a:cubicBezTo>
                  <a:pt x="14404" y="20782"/>
                  <a:pt x="17119" y="18840"/>
                  <a:pt x="19105" y="16272"/>
                </a:cubicBezTo>
                <a:cubicBezTo>
                  <a:pt x="21395" y="13310"/>
                  <a:pt x="22502" y="9476"/>
                  <a:pt x="20885" y="5929"/>
                </a:cubicBezTo>
                <a:cubicBezTo>
                  <a:pt x="19428" y="2731"/>
                  <a:pt x="16143" y="541"/>
                  <a:pt x="12695" y="93"/>
                </a:cubicBezTo>
                <a:cubicBezTo>
                  <a:pt x="12216" y="31"/>
                  <a:pt x="11732" y="0"/>
                  <a:pt x="1125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1" name="Google Shape;1021;p72"/>
          <p:cNvSpPr/>
          <p:nvPr/>
        </p:nvSpPr>
        <p:spPr>
          <a:xfrm>
            <a:off x="3388612" y="3034325"/>
            <a:ext cx="191444" cy="176803"/>
          </a:xfrm>
          <a:custGeom>
            <a:avLst/>
            <a:gdLst/>
            <a:ahLst/>
            <a:cxnLst/>
            <a:rect l="l" t="t" r="r" b="b"/>
            <a:pathLst>
              <a:path w="22503" h="20782" extrusionOk="0">
                <a:moveTo>
                  <a:pt x="12708" y="18400"/>
                </a:moveTo>
                <a:lnTo>
                  <a:pt x="12708" y="18400"/>
                </a:lnTo>
                <a:cubicBezTo>
                  <a:pt x="12215" y="18530"/>
                  <a:pt x="11709" y="18598"/>
                  <a:pt x="11204" y="18598"/>
                </a:cubicBezTo>
                <a:cubicBezTo>
                  <a:pt x="11033" y="18598"/>
                  <a:pt x="10862" y="18590"/>
                  <a:pt x="10692" y="18574"/>
                </a:cubicBezTo>
                <a:cubicBezTo>
                  <a:pt x="10580" y="18562"/>
                  <a:pt x="10468" y="18549"/>
                  <a:pt x="10368" y="18537"/>
                </a:cubicBezTo>
                <a:cubicBezTo>
                  <a:pt x="10380" y="18512"/>
                  <a:pt x="10405" y="18499"/>
                  <a:pt x="10430" y="18475"/>
                </a:cubicBezTo>
                <a:cubicBezTo>
                  <a:pt x="10731" y="18509"/>
                  <a:pt x="11032" y="18528"/>
                  <a:pt x="11333" y="18528"/>
                </a:cubicBezTo>
                <a:cubicBezTo>
                  <a:pt x="11580" y="18528"/>
                  <a:pt x="11826" y="18515"/>
                  <a:pt x="12073" y="18487"/>
                </a:cubicBezTo>
                <a:cubicBezTo>
                  <a:pt x="12285" y="18475"/>
                  <a:pt x="12496" y="18437"/>
                  <a:pt x="12708" y="18400"/>
                </a:cubicBezTo>
                <a:close/>
                <a:moveTo>
                  <a:pt x="11250" y="0"/>
                </a:moveTo>
                <a:cubicBezTo>
                  <a:pt x="8027" y="0"/>
                  <a:pt x="4829" y="1364"/>
                  <a:pt x="2826" y="3951"/>
                </a:cubicBezTo>
                <a:cubicBezTo>
                  <a:pt x="611" y="6776"/>
                  <a:pt x="1" y="10783"/>
                  <a:pt x="1619" y="14044"/>
                </a:cubicBezTo>
                <a:cubicBezTo>
                  <a:pt x="1917" y="14641"/>
                  <a:pt x="2291" y="15201"/>
                  <a:pt x="2714" y="15712"/>
                </a:cubicBezTo>
                <a:cubicBezTo>
                  <a:pt x="4295" y="18176"/>
                  <a:pt x="6809" y="20105"/>
                  <a:pt x="9696" y="20640"/>
                </a:cubicBezTo>
                <a:cubicBezTo>
                  <a:pt x="10209" y="20736"/>
                  <a:pt x="10711" y="20782"/>
                  <a:pt x="11201" y="20782"/>
                </a:cubicBezTo>
                <a:cubicBezTo>
                  <a:pt x="14404" y="20782"/>
                  <a:pt x="17119" y="18840"/>
                  <a:pt x="19105" y="16272"/>
                </a:cubicBezTo>
                <a:cubicBezTo>
                  <a:pt x="21395" y="13310"/>
                  <a:pt x="22502" y="9476"/>
                  <a:pt x="20885" y="5929"/>
                </a:cubicBezTo>
                <a:cubicBezTo>
                  <a:pt x="19428" y="2731"/>
                  <a:pt x="16143" y="541"/>
                  <a:pt x="12695" y="93"/>
                </a:cubicBezTo>
                <a:cubicBezTo>
                  <a:pt x="12216" y="31"/>
                  <a:pt x="11732" y="0"/>
                  <a:pt x="1125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2" name="Google Shape;1022;p72"/>
          <p:cNvSpPr/>
          <p:nvPr/>
        </p:nvSpPr>
        <p:spPr>
          <a:xfrm>
            <a:off x="5931943" y="1008323"/>
            <a:ext cx="191444" cy="176803"/>
          </a:xfrm>
          <a:custGeom>
            <a:avLst/>
            <a:gdLst/>
            <a:ahLst/>
            <a:cxnLst/>
            <a:rect l="l" t="t" r="r" b="b"/>
            <a:pathLst>
              <a:path w="22503" h="20782" extrusionOk="0">
                <a:moveTo>
                  <a:pt x="12708" y="18400"/>
                </a:moveTo>
                <a:lnTo>
                  <a:pt x="12708" y="18400"/>
                </a:lnTo>
                <a:cubicBezTo>
                  <a:pt x="12215" y="18530"/>
                  <a:pt x="11709" y="18598"/>
                  <a:pt x="11204" y="18598"/>
                </a:cubicBezTo>
                <a:cubicBezTo>
                  <a:pt x="11033" y="18598"/>
                  <a:pt x="10862" y="18590"/>
                  <a:pt x="10692" y="18574"/>
                </a:cubicBezTo>
                <a:cubicBezTo>
                  <a:pt x="10580" y="18562"/>
                  <a:pt x="10468" y="18549"/>
                  <a:pt x="10368" y="18537"/>
                </a:cubicBezTo>
                <a:cubicBezTo>
                  <a:pt x="10380" y="18512"/>
                  <a:pt x="10405" y="18499"/>
                  <a:pt x="10430" y="18475"/>
                </a:cubicBezTo>
                <a:cubicBezTo>
                  <a:pt x="10731" y="18509"/>
                  <a:pt x="11032" y="18528"/>
                  <a:pt x="11333" y="18528"/>
                </a:cubicBezTo>
                <a:cubicBezTo>
                  <a:pt x="11580" y="18528"/>
                  <a:pt x="11826" y="18515"/>
                  <a:pt x="12073" y="18487"/>
                </a:cubicBezTo>
                <a:cubicBezTo>
                  <a:pt x="12285" y="18475"/>
                  <a:pt x="12496" y="18437"/>
                  <a:pt x="12708" y="18400"/>
                </a:cubicBezTo>
                <a:close/>
                <a:moveTo>
                  <a:pt x="11250" y="0"/>
                </a:moveTo>
                <a:cubicBezTo>
                  <a:pt x="8027" y="0"/>
                  <a:pt x="4829" y="1364"/>
                  <a:pt x="2826" y="3951"/>
                </a:cubicBezTo>
                <a:cubicBezTo>
                  <a:pt x="611" y="6776"/>
                  <a:pt x="1" y="10783"/>
                  <a:pt x="1619" y="14044"/>
                </a:cubicBezTo>
                <a:cubicBezTo>
                  <a:pt x="1917" y="14641"/>
                  <a:pt x="2291" y="15201"/>
                  <a:pt x="2714" y="15712"/>
                </a:cubicBezTo>
                <a:cubicBezTo>
                  <a:pt x="4295" y="18176"/>
                  <a:pt x="6809" y="20105"/>
                  <a:pt x="9696" y="20640"/>
                </a:cubicBezTo>
                <a:cubicBezTo>
                  <a:pt x="10209" y="20736"/>
                  <a:pt x="10711" y="20782"/>
                  <a:pt x="11201" y="20782"/>
                </a:cubicBezTo>
                <a:cubicBezTo>
                  <a:pt x="14404" y="20782"/>
                  <a:pt x="17119" y="18840"/>
                  <a:pt x="19105" y="16272"/>
                </a:cubicBezTo>
                <a:cubicBezTo>
                  <a:pt x="21395" y="13310"/>
                  <a:pt x="22502" y="9476"/>
                  <a:pt x="20885" y="5929"/>
                </a:cubicBezTo>
                <a:cubicBezTo>
                  <a:pt x="19428" y="2731"/>
                  <a:pt x="16143" y="541"/>
                  <a:pt x="12695" y="93"/>
                </a:cubicBezTo>
                <a:cubicBezTo>
                  <a:pt x="12216" y="31"/>
                  <a:pt x="11732" y="0"/>
                  <a:pt x="1125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3" name="Google Shape;1023;p72"/>
          <p:cNvSpPr/>
          <p:nvPr/>
        </p:nvSpPr>
        <p:spPr>
          <a:xfrm>
            <a:off x="5953208" y="3410009"/>
            <a:ext cx="191444" cy="176803"/>
          </a:xfrm>
          <a:custGeom>
            <a:avLst/>
            <a:gdLst/>
            <a:ahLst/>
            <a:cxnLst/>
            <a:rect l="l" t="t" r="r" b="b"/>
            <a:pathLst>
              <a:path w="22503" h="20782" extrusionOk="0">
                <a:moveTo>
                  <a:pt x="12708" y="18400"/>
                </a:moveTo>
                <a:lnTo>
                  <a:pt x="12708" y="18400"/>
                </a:lnTo>
                <a:cubicBezTo>
                  <a:pt x="12215" y="18530"/>
                  <a:pt x="11709" y="18598"/>
                  <a:pt x="11204" y="18598"/>
                </a:cubicBezTo>
                <a:cubicBezTo>
                  <a:pt x="11033" y="18598"/>
                  <a:pt x="10862" y="18590"/>
                  <a:pt x="10692" y="18574"/>
                </a:cubicBezTo>
                <a:cubicBezTo>
                  <a:pt x="10580" y="18562"/>
                  <a:pt x="10468" y="18549"/>
                  <a:pt x="10368" y="18537"/>
                </a:cubicBezTo>
                <a:cubicBezTo>
                  <a:pt x="10380" y="18512"/>
                  <a:pt x="10405" y="18499"/>
                  <a:pt x="10430" y="18475"/>
                </a:cubicBezTo>
                <a:cubicBezTo>
                  <a:pt x="10731" y="18509"/>
                  <a:pt x="11032" y="18528"/>
                  <a:pt x="11333" y="18528"/>
                </a:cubicBezTo>
                <a:cubicBezTo>
                  <a:pt x="11580" y="18528"/>
                  <a:pt x="11826" y="18515"/>
                  <a:pt x="12073" y="18487"/>
                </a:cubicBezTo>
                <a:cubicBezTo>
                  <a:pt x="12285" y="18475"/>
                  <a:pt x="12496" y="18437"/>
                  <a:pt x="12708" y="18400"/>
                </a:cubicBezTo>
                <a:close/>
                <a:moveTo>
                  <a:pt x="11250" y="0"/>
                </a:moveTo>
                <a:cubicBezTo>
                  <a:pt x="8027" y="0"/>
                  <a:pt x="4829" y="1364"/>
                  <a:pt x="2826" y="3951"/>
                </a:cubicBezTo>
                <a:cubicBezTo>
                  <a:pt x="611" y="6776"/>
                  <a:pt x="1" y="10783"/>
                  <a:pt x="1619" y="14044"/>
                </a:cubicBezTo>
                <a:cubicBezTo>
                  <a:pt x="1917" y="14641"/>
                  <a:pt x="2291" y="15201"/>
                  <a:pt x="2714" y="15712"/>
                </a:cubicBezTo>
                <a:cubicBezTo>
                  <a:pt x="4295" y="18176"/>
                  <a:pt x="6809" y="20105"/>
                  <a:pt x="9696" y="20640"/>
                </a:cubicBezTo>
                <a:cubicBezTo>
                  <a:pt x="10209" y="20736"/>
                  <a:pt x="10711" y="20782"/>
                  <a:pt x="11201" y="20782"/>
                </a:cubicBezTo>
                <a:cubicBezTo>
                  <a:pt x="14404" y="20782"/>
                  <a:pt x="17119" y="18840"/>
                  <a:pt x="19105" y="16272"/>
                </a:cubicBezTo>
                <a:cubicBezTo>
                  <a:pt x="21395" y="13310"/>
                  <a:pt x="22502" y="9476"/>
                  <a:pt x="20885" y="5929"/>
                </a:cubicBezTo>
                <a:cubicBezTo>
                  <a:pt x="19428" y="2731"/>
                  <a:pt x="16143" y="541"/>
                  <a:pt x="12695" y="93"/>
                </a:cubicBezTo>
                <a:cubicBezTo>
                  <a:pt x="12216" y="31"/>
                  <a:pt x="11732" y="0"/>
                  <a:pt x="1125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30" name="Picture 6" descr="Phân biệt bệnh lý đục thủy tinh thể (cườm đá) và glaucoma (cườm nước) |  TTVH Online">
            <a:extLst>
              <a:ext uri="{FF2B5EF4-FFF2-40B4-BE49-F238E27FC236}">
                <a16:creationId xmlns:a16="http://schemas.microsoft.com/office/drawing/2014/main" id="{108FE6C8-7B51-46EA-9B7D-0FAF9CBBD9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17" t="31719" r="3319" b="29333"/>
          <a:stretch/>
        </p:blipFill>
        <p:spPr bwMode="auto">
          <a:xfrm>
            <a:off x="3537096" y="3671776"/>
            <a:ext cx="2161953" cy="1407928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A642018-DE5D-46D2-A74E-82509EC6D36B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2280" t="930" r="3492" b="2689"/>
          <a:stretch/>
        </p:blipFill>
        <p:spPr>
          <a:xfrm>
            <a:off x="6088911" y="1389321"/>
            <a:ext cx="1778093" cy="1426454"/>
          </a:xfrm>
          <a:prstGeom prst="roundRect">
            <a:avLst/>
          </a:prstGeom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1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000"/>
                                        <p:tgtEl>
                                          <p:spTgt spid="10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1000"/>
                                        <p:tgtEl>
                                          <p:spTgt spid="1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1000"/>
                                        <p:tgtEl>
                                          <p:spTgt spid="1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1000"/>
                                        <p:tgtEl>
                                          <p:spTgt spid="1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1000"/>
                                        <p:tgtEl>
                                          <p:spTgt spid="1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1000"/>
                                        <p:tgtEl>
                                          <p:spTgt spid="1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1000"/>
                                        <p:tgtEl>
                                          <p:spTgt spid="10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1000"/>
                                        <p:tgtEl>
                                          <p:spTgt spid="1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1000"/>
                                        <p:tgtEl>
                                          <p:spTgt spid="1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7" dur="1000"/>
                                        <p:tgtEl>
                                          <p:spTgt spid="1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2" dur="1000"/>
                                        <p:tgtEl>
                                          <p:spTgt spid="1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5" grpId="0"/>
      <p:bldP spid="1007" grpId="0"/>
      <p:bldP spid="1009" grpId="0"/>
      <p:bldP spid="1011" grpId="0"/>
      <p:bldP spid="1013" grpId="0"/>
      <p:bldP spid="1014" grpId="0"/>
      <p:bldP spid="1016" grpId="0"/>
      <p:bldP spid="1018" grpId="0" animBg="1"/>
      <p:bldP spid="1019" grpId="0" animBg="1"/>
      <p:bldP spid="1020" grpId="0" animBg="1"/>
      <p:bldP spid="1021" grpId="0" animBg="1"/>
      <p:bldP spid="1022" grpId="0" animBg="1"/>
      <p:bldP spid="102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Google Shape;630;p53"/>
          <p:cNvSpPr txBox="1">
            <a:spLocks noGrp="1"/>
          </p:cNvSpPr>
          <p:nvPr>
            <p:ph type="title" idx="6"/>
          </p:nvPr>
        </p:nvSpPr>
        <p:spPr>
          <a:xfrm>
            <a:off x="715100" y="535000"/>
            <a:ext cx="77136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>
                <a:solidFill>
                  <a:schemeClr val="bg1">
                    <a:lumMod val="25000"/>
                  </a:schemeClr>
                </a:solidFill>
              </a:rPr>
              <a:t>Cách</a:t>
            </a:r>
            <a:r>
              <a:rPr lang="en-US" dirty="0">
                <a:solidFill>
                  <a:schemeClr val="bg1">
                    <a:lumMod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25000"/>
                  </a:schemeClr>
                </a:solidFill>
              </a:rPr>
              <a:t>phòng</a:t>
            </a:r>
            <a:r>
              <a:rPr lang="en-US" dirty="0">
                <a:solidFill>
                  <a:schemeClr val="bg1">
                    <a:lumMod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25000"/>
                  </a:schemeClr>
                </a:solidFill>
              </a:rPr>
              <a:t>bệnh</a:t>
            </a:r>
            <a:r>
              <a:rPr lang="en-US" dirty="0">
                <a:solidFill>
                  <a:schemeClr val="bg1">
                    <a:lumMod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25000"/>
                  </a:schemeClr>
                </a:solidFill>
              </a:rPr>
              <a:t>về</a:t>
            </a:r>
            <a:r>
              <a:rPr lang="en-US" dirty="0">
                <a:solidFill>
                  <a:schemeClr val="bg1">
                    <a:lumMod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25000"/>
                  </a:schemeClr>
                </a:solidFill>
              </a:rPr>
              <a:t>mắt</a:t>
            </a:r>
            <a:r>
              <a:rPr lang="en-US" dirty="0">
                <a:solidFill>
                  <a:schemeClr val="bg1">
                    <a:lumMod val="25000"/>
                  </a:schemeClr>
                </a:solidFill>
              </a:rPr>
              <a:t>:</a:t>
            </a:r>
          </a:p>
        </p:txBody>
      </p:sp>
      <p:sp>
        <p:nvSpPr>
          <p:cNvPr id="624" name="Google Shape;624;p53"/>
          <p:cNvSpPr txBox="1">
            <a:spLocks noGrp="1"/>
          </p:cNvSpPr>
          <p:nvPr>
            <p:ph type="title"/>
          </p:nvPr>
        </p:nvSpPr>
        <p:spPr>
          <a:xfrm>
            <a:off x="556967" y="2445489"/>
            <a:ext cx="2838363" cy="88838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vi-VN" sz="2400" dirty="0"/>
              <a:t>Đọc sách nơi có đủ ánh sáng.</a:t>
            </a:r>
            <a:endParaRPr sz="2400" dirty="0"/>
          </a:p>
        </p:txBody>
      </p:sp>
      <p:grpSp>
        <p:nvGrpSpPr>
          <p:cNvPr id="631" name="Google Shape;631;p53"/>
          <p:cNvGrpSpPr/>
          <p:nvPr/>
        </p:nvGrpSpPr>
        <p:grpSpPr>
          <a:xfrm>
            <a:off x="1573392" y="1769579"/>
            <a:ext cx="629668" cy="474257"/>
            <a:chOff x="3263138" y="3835725"/>
            <a:chExt cx="349350" cy="263125"/>
          </a:xfrm>
        </p:grpSpPr>
        <p:sp>
          <p:nvSpPr>
            <p:cNvPr id="632" name="Google Shape;632;p53"/>
            <p:cNvSpPr/>
            <p:nvPr/>
          </p:nvSpPr>
          <p:spPr>
            <a:xfrm>
              <a:off x="3291663" y="3967225"/>
              <a:ext cx="268825" cy="65875"/>
            </a:xfrm>
            <a:custGeom>
              <a:avLst/>
              <a:gdLst/>
              <a:ahLst/>
              <a:cxnLst/>
              <a:rect l="l" t="t" r="r" b="b"/>
              <a:pathLst>
                <a:path w="10753" h="2635" extrusionOk="0">
                  <a:moveTo>
                    <a:pt x="2158" y="1"/>
                  </a:moveTo>
                  <a:lnTo>
                    <a:pt x="217" y="470"/>
                  </a:lnTo>
                  <a:cubicBezTo>
                    <a:pt x="97" y="470"/>
                    <a:pt x="0" y="565"/>
                    <a:pt x="0" y="685"/>
                  </a:cubicBezTo>
                  <a:lnTo>
                    <a:pt x="508" y="1657"/>
                  </a:lnTo>
                  <a:cubicBezTo>
                    <a:pt x="508" y="1777"/>
                    <a:pt x="605" y="1872"/>
                    <a:pt x="723" y="1872"/>
                  </a:cubicBezTo>
                  <a:lnTo>
                    <a:pt x="2156" y="2634"/>
                  </a:lnTo>
                  <a:lnTo>
                    <a:pt x="2156" y="2632"/>
                  </a:lnTo>
                  <a:lnTo>
                    <a:pt x="10387" y="2632"/>
                  </a:lnTo>
                  <a:cubicBezTo>
                    <a:pt x="10589" y="2632"/>
                    <a:pt x="10752" y="2467"/>
                    <a:pt x="10752" y="2265"/>
                  </a:cubicBezTo>
                  <a:lnTo>
                    <a:pt x="10752" y="368"/>
                  </a:lnTo>
                  <a:cubicBezTo>
                    <a:pt x="10752" y="166"/>
                    <a:pt x="10589" y="1"/>
                    <a:pt x="103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53"/>
            <p:cNvSpPr/>
            <p:nvPr/>
          </p:nvSpPr>
          <p:spPr>
            <a:xfrm>
              <a:off x="3315138" y="4033075"/>
              <a:ext cx="297350" cy="65775"/>
            </a:xfrm>
            <a:custGeom>
              <a:avLst/>
              <a:gdLst/>
              <a:ahLst/>
              <a:cxnLst/>
              <a:rect l="l" t="t" r="r" b="b"/>
              <a:pathLst>
                <a:path w="11894" h="2631" extrusionOk="0">
                  <a:moveTo>
                    <a:pt x="366" y="0"/>
                  </a:moveTo>
                  <a:cubicBezTo>
                    <a:pt x="164" y="0"/>
                    <a:pt x="1" y="163"/>
                    <a:pt x="1" y="366"/>
                  </a:cubicBezTo>
                  <a:lnTo>
                    <a:pt x="1" y="2265"/>
                  </a:lnTo>
                  <a:cubicBezTo>
                    <a:pt x="1" y="2467"/>
                    <a:pt x="164" y="2630"/>
                    <a:pt x="366" y="2630"/>
                  </a:cubicBezTo>
                  <a:lnTo>
                    <a:pt x="11528" y="2630"/>
                  </a:lnTo>
                  <a:cubicBezTo>
                    <a:pt x="11730" y="2630"/>
                    <a:pt x="11894" y="2467"/>
                    <a:pt x="11894" y="2265"/>
                  </a:cubicBezTo>
                  <a:lnTo>
                    <a:pt x="11894" y="366"/>
                  </a:lnTo>
                  <a:cubicBezTo>
                    <a:pt x="11894" y="163"/>
                    <a:pt x="11730" y="0"/>
                    <a:pt x="115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53"/>
            <p:cNvSpPr/>
            <p:nvPr/>
          </p:nvSpPr>
          <p:spPr>
            <a:xfrm>
              <a:off x="3315138" y="3901500"/>
              <a:ext cx="297350" cy="65800"/>
            </a:xfrm>
            <a:custGeom>
              <a:avLst/>
              <a:gdLst/>
              <a:ahLst/>
              <a:cxnLst/>
              <a:rect l="l" t="t" r="r" b="b"/>
              <a:pathLst>
                <a:path w="11894" h="2632" extrusionOk="0">
                  <a:moveTo>
                    <a:pt x="366" y="1"/>
                  </a:moveTo>
                  <a:cubicBezTo>
                    <a:pt x="164" y="1"/>
                    <a:pt x="1" y="164"/>
                    <a:pt x="1" y="367"/>
                  </a:cubicBezTo>
                  <a:lnTo>
                    <a:pt x="1" y="2266"/>
                  </a:lnTo>
                  <a:cubicBezTo>
                    <a:pt x="1" y="2468"/>
                    <a:pt x="164" y="2631"/>
                    <a:pt x="366" y="2631"/>
                  </a:cubicBezTo>
                  <a:lnTo>
                    <a:pt x="11528" y="2631"/>
                  </a:lnTo>
                  <a:cubicBezTo>
                    <a:pt x="11730" y="2631"/>
                    <a:pt x="11894" y="2468"/>
                    <a:pt x="11894" y="2266"/>
                  </a:cubicBezTo>
                  <a:lnTo>
                    <a:pt x="11894" y="367"/>
                  </a:lnTo>
                  <a:cubicBezTo>
                    <a:pt x="11894" y="164"/>
                    <a:pt x="11730" y="1"/>
                    <a:pt x="115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53"/>
            <p:cNvSpPr/>
            <p:nvPr/>
          </p:nvSpPr>
          <p:spPr>
            <a:xfrm>
              <a:off x="3263138" y="3835725"/>
              <a:ext cx="297375" cy="65800"/>
            </a:xfrm>
            <a:custGeom>
              <a:avLst/>
              <a:gdLst/>
              <a:ahLst/>
              <a:cxnLst/>
              <a:rect l="l" t="t" r="r" b="b"/>
              <a:pathLst>
                <a:path w="11895" h="2632" extrusionOk="0">
                  <a:moveTo>
                    <a:pt x="368" y="0"/>
                  </a:moveTo>
                  <a:cubicBezTo>
                    <a:pt x="164" y="0"/>
                    <a:pt x="1" y="165"/>
                    <a:pt x="1" y="367"/>
                  </a:cubicBezTo>
                  <a:lnTo>
                    <a:pt x="1" y="2265"/>
                  </a:lnTo>
                  <a:cubicBezTo>
                    <a:pt x="1" y="2467"/>
                    <a:pt x="164" y="2632"/>
                    <a:pt x="368" y="2632"/>
                  </a:cubicBezTo>
                  <a:lnTo>
                    <a:pt x="11528" y="2632"/>
                  </a:lnTo>
                  <a:cubicBezTo>
                    <a:pt x="11730" y="2632"/>
                    <a:pt x="11895" y="2467"/>
                    <a:pt x="11895" y="2265"/>
                  </a:cubicBezTo>
                  <a:lnTo>
                    <a:pt x="11895" y="367"/>
                  </a:lnTo>
                  <a:cubicBezTo>
                    <a:pt x="11895" y="165"/>
                    <a:pt x="11730" y="0"/>
                    <a:pt x="115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53"/>
            <p:cNvSpPr/>
            <p:nvPr/>
          </p:nvSpPr>
          <p:spPr>
            <a:xfrm>
              <a:off x="3315138" y="3934825"/>
              <a:ext cx="297350" cy="32475"/>
            </a:xfrm>
            <a:custGeom>
              <a:avLst/>
              <a:gdLst/>
              <a:ahLst/>
              <a:cxnLst/>
              <a:rect l="l" t="t" r="r" b="b"/>
              <a:pathLst>
                <a:path w="11894" h="1299" extrusionOk="0">
                  <a:moveTo>
                    <a:pt x="1" y="1"/>
                  </a:moveTo>
                  <a:lnTo>
                    <a:pt x="1" y="950"/>
                  </a:lnTo>
                  <a:cubicBezTo>
                    <a:pt x="1" y="1109"/>
                    <a:pt x="103" y="1250"/>
                    <a:pt x="253" y="1298"/>
                  </a:cubicBezTo>
                  <a:lnTo>
                    <a:pt x="11641" y="1298"/>
                  </a:lnTo>
                  <a:cubicBezTo>
                    <a:pt x="11792" y="1250"/>
                    <a:pt x="11894" y="1109"/>
                    <a:pt x="11894" y="950"/>
                  </a:cubicBezTo>
                  <a:lnTo>
                    <a:pt x="11894" y="1"/>
                  </a:lnTo>
                  <a:close/>
                </a:path>
              </a:pathLst>
            </a:custGeom>
            <a:solidFill>
              <a:srgbClr val="191919">
                <a:alpha val="14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53"/>
            <p:cNvSpPr/>
            <p:nvPr/>
          </p:nvSpPr>
          <p:spPr>
            <a:xfrm>
              <a:off x="3263138" y="3869050"/>
              <a:ext cx="297375" cy="32475"/>
            </a:xfrm>
            <a:custGeom>
              <a:avLst/>
              <a:gdLst/>
              <a:ahLst/>
              <a:cxnLst/>
              <a:rect l="l" t="t" r="r" b="b"/>
              <a:pathLst>
                <a:path w="11895" h="1299" extrusionOk="0">
                  <a:moveTo>
                    <a:pt x="1" y="0"/>
                  </a:moveTo>
                  <a:lnTo>
                    <a:pt x="1" y="951"/>
                  </a:lnTo>
                  <a:cubicBezTo>
                    <a:pt x="1" y="1110"/>
                    <a:pt x="103" y="1250"/>
                    <a:pt x="255" y="1299"/>
                  </a:cubicBezTo>
                  <a:lnTo>
                    <a:pt x="11641" y="1299"/>
                  </a:lnTo>
                  <a:cubicBezTo>
                    <a:pt x="11791" y="1249"/>
                    <a:pt x="11895" y="1108"/>
                    <a:pt x="11895" y="950"/>
                  </a:cubicBezTo>
                  <a:lnTo>
                    <a:pt x="1189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53"/>
            <p:cNvSpPr/>
            <p:nvPr/>
          </p:nvSpPr>
          <p:spPr>
            <a:xfrm>
              <a:off x="3263138" y="4000625"/>
              <a:ext cx="297375" cy="32475"/>
            </a:xfrm>
            <a:custGeom>
              <a:avLst/>
              <a:gdLst/>
              <a:ahLst/>
              <a:cxnLst/>
              <a:rect l="l" t="t" r="r" b="b"/>
              <a:pathLst>
                <a:path w="11895" h="1299" extrusionOk="0">
                  <a:moveTo>
                    <a:pt x="1" y="1"/>
                  </a:moveTo>
                  <a:lnTo>
                    <a:pt x="1" y="949"/>
                  </a:lnTo>
                  <a:cubicBezTo>
                    <a:pt x="1" y="1107"/>
                    <a:pt x="103" y="1248"/>
                    <a:pt x="255" y="1298"/>
                  </a:cubicBezTo>
                  <a:lnTo>
                    <a:pt x="11641" y="1298"/>
                  </a:lnTo>
                  <a:cubicBezTo>
                    <a:pt x="11791" y="1248"/>
                    <a:pt x="11895" y="1107"/>
                    <a:pt x="11895" y="949"/>
                  </a:cubicBezTo>
                  <a:lnTo>
                    <a:pt x="11895" y="1"/>
                  </a:lnTo>
                  <a:close/>
                </a:path>
              </a:pathLst>
            </a:custGeom>
            <a:solidFill>
              <a:srgbClr val="191919">
                <a:alpha val="46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53"/>
            <p:cNvSpPr/>
            <p:nvPr/>
          </p:nvSpPr>
          <p:spPr>
            <a:xfrm>
              <a:off x="3315113" y="4066375"/>
              <a:ext cx="297375" cy="32475"/>
            </a:xfrm>
            <a:custGeom>
              <a:avLst/>
              <a:gdLst/>
              <a:ahLst/>
              <a:cxnLst/>
              <a:rect l="l" t="t" r="r" b="b"/>
              <a:pathLst>
                <a:path w="11895" h="1299" extrusionOk="0">
                  <a:moveTo>
                    <a:pt x="2" y="1"/>
                  </a:moveTo>
                  <a:lnTo>
                    <a:pt x="2" y="951"/>
                  </a:lnTo>
                  <a:cubicBezTo>
                    <a:pt x="0" y="1109"/>
                    <a:pt x="104" y="1250"/>
                    <a:pt x="254" y="1298"/>
                  </a:cubicBezTo>
                  <a:lnTo>
                    <a:pt x="11642" y="1298"/>
                  </a:lnTo>
                  <a:cubicBezTo>
                    <a:pt x="11793" y="1250"/>
                    <a:pt x="11895" y="1109"/>
                    <a:pt x="11895" y="951"/>
                  </a:cubicBezTo>
                  <a:lnTo>
                    <a:pt x="11895" y="1"/>
                  </a:lnTo>
                  <a:close/>
                </a:path>
              </a:pathLst>
            </a:custGeom>
            <a:solidFill>
              <a:srgbClr val="191919">
                <a:alpha val="14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53"/>
            <p:cNvSpPr/>
            <p:nvPr/>
          </p:nvSpPr>
          <p:spPr>
            <a:xfrm>
              <a:off x="3553063" y="3901500"/>
              <a:ext cx="59425" cy="65800"/>
            </a:xfrm>
            <a:custGeom>
              <a:avLst/>
              <a:gdLst/>
              <a:ahLst/>
              <a:cxnLst/>
              <a:rect l="l" t="t" r="r" b="b"/>
              <a:pathLst>
                <a:path w="2377" h="2632" extrusionOk="0">
                  <a:moveTo>
                    <a:pt x="0" y="1"/>
                  </a:moveTo>
                  <a:lnTo>
                    <a:pt x="0" y="2631"/>
                  </a:lnTo>
                  <a:lnTo>
                    <a:pt x="2066" y="2631"/>
                  </a:lnTo>
                  <a:cubicBezTo>
                    <a:pt x="2237" y="2631"/>
                    <a:pt x="2377" y="2492"/>
                    <a:pt x="2377" y="2321"/>
                  </a:cubicBezTo>
                  <a:lnTo>
                    <a:pt x="2377" y="312"/>
                  </a:lnTo>
                  <a:cubicBezTo>
                    <a:pt x="2377" y="140"/>
                    <a:pt x="2237" y="1"/>
                    <a:pt x="20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53"/>
            <p:cNvSpPr/>
            <p:nvPr/>
          </p:nvSpPr>
          <p:spPr>
            <a:xfrm>
              <a:off x="3315113" y="3901500"/>
              <a:ext cx="59475" cy="65825"/>
            </a:xfrm>
            <a:custGeom>
              <a:avLst/>
              <a:gdLst/>
              <a:ahLst/>
              <a:cxnLst/>
              <a:rect l="l" t="t" r="r" b="b"/>
              <a:pathLst>
                <a:path w="2379" h="2633" extrusionOk="0">
                  <a:moveTo>
                    <a:pt x="240" y="1"/>
                  </a:moveTo>
                  <a:cubicBezTo>
                    <a:pt x="107" y="1"/>
                    <a:pt x="0" y="108"/>
                    <a:pt x="2" y="239"/>
                  </a:cubicBezTo>
                  <a:lnTo>
                    <a:pt x="2" y="2395"/>
                  </a:lnTo>
                  <a:cubicBezTo>
                    <a:pt x="0" y="2526"/>
                    <a:pt x="107" y="2633"/>
                    <a:pt x="240" y="2633"/>
                  </a:cubicBezTo>
                  <a:lnTo>
                    <a:pt x="240" y="2631"/>
                  </a:lnTo>
                  <a:lnTo>
                    <a:pt x="2378" y="2631"/>
                  </a:lnTo>
                  <a:lnTo>
                    <a:pt x="23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53"/>
            <p:cNvSpPr/>
            <p:nvPr/>
          </p:nvSpPr>
          <p:spPr>
            <a:xfrm>
              <a:off x="3263138" y="3967300"/>
              <a:ext cx="82450" cy="65825"/>
            </a:xfrm>
            <a:custGeom>
              <a:avLst/>
              <a:gdLst/>
              <a:ahLst/>
              <a:cxnLst/>
              <a:rect l="l" t="t" r="r" b="b"/>
              <a:pathLst>
                <a:path w="3298" h="2633" extrusionOk="0">
                  <a:moveTo>
                    <a:pt x="213" y="1"/>
                  </a:moveTo>
                  <a:cubicBezTo>
                    <a:pt x="96" y="1"/>
                    <a:pt x="1" y="97"/>
                    <a:pt x="1" y="216"/>
                  </a:cubicBezTo>
                  <a:lnTo>
                    <a:pt x="1" y="2418"/>
                  </a:lnTo>
                  <a:cubicBezTo>
                    <a:pt x="1" y="2536"/>
                    <a:pt x="98" y="2633"/>
                    <a:pt x="216" y="2633"/>
                  </a:cubicBezTo>
                  <a:lnTo>
                    <a:pt x="3297" y="2633"/>
                  </a:lnTo>
                  <a:lnTo>
                    <a:pt x="3297" y="1"/>
                  </a:lnTo>
                  <a:lnTo>
                    <a:pt x="216" y="1"/>
                  </a:lnTo>
                  <a:cubicBezTo>
                    <a:pt x="215" y="1"/>
                    <a:pt x="214" y="1"/>
                    <a:pt x="21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53"/>
            <p:cNvSpPr/>
            <p:nvPr/>
          </p:nvSpPr>
          <p:spPr>
            <a:xfrm>
              <a:off x="3509138" y="3835750"/>
              <a:ext cx="51350" cy="65775"/>
            </a:xfrm>
            <a:custGeom>
              <a:avLst/>
              <a:gdLst/>
              <a:ahLst/>
              <a:cxnLst/>
              <a:rect l="l" t="t" r="r" b="b"/>
              <a:pathLst>
                <a:path w="2054" h="2631" extrusionOk="0">
                  <a:moveTo>
                    <a:pt x="1" y="1"/>
                  </a:moveTo>
                  <a:lnTo>
                    <a:pt x="1" y="2631"/>
                  </a:lnTo>
                  <a:lnTo>
                    <a:pt x="1730" y="2631"/>
                  </a:lnTo>
                  <a:cubicBezTo>
                    <a:pt x="1908" y="2631"/>
                    <a:pt x="2053" y="2485"/>
                    <a:pt x="2053" y="2307"/>
                  </a:cubicBezTo>
                  <a:lnTo>
                    <a:pt x="2053" y="324"/>
                  </a:lnTo>
                  <a:cubicBezTo>
                    <a:pt x="2053" y="146"/>
                    <a:pt x="1908" y="1"/>
                    <a:pt x="1730" y="1"/>
                  </a:cubicBezTo>
                  <a:close/>
                </a:path>
              </a:pathLst>
            </a:custGeom>
            <a:solidFill>
              <a:srgbClr val="191919">
                <a:alpha val="46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53"/>
            <p:cNvSpPr/>
            <p:nvPr/>
          </p:nvSpPr>
          <p:spPr>
            <a:xfrm>
              <a:off x="3510888" y="4033075"/>
              <a:ext cx="51325" cy="65775"/>
            </a:xfrm>
            <a:custGeom>
              <a:avLst/>
              <a:gdLst/>
              <a:ahLst/>
              <a:cxnLst/>
              <a:rect l="l" t="t" r="r" b="b"/>
              <a:pathLst>
                <a:path w="2053" h="2631" extrusionOk="0">
                  <a:moveTo>
                    <a:pt x="0" y="0"/>
                  </a:moveTo>
                  <a:lnTo>
                    <a:pt x="0" y="2630"/>
                  </a:lnTo>
                  <a:lnTo>
                    <a:pt x="2053" y="2630"/>
                  </a:lnTo>
                  <a:lnTo>
                    <a:pt x="20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53"/>
            <p:cNvSpPr/>
            <p:nvPr/>
          </p:nvSpPr>
          <p:spPr>
            <a:xfrm>
              <a:off x="3509138" y="3869050"/>
              <a:ext cx="51375" cy="32475"/>
            </a:xfrm>
            <a:custGeom>
              <a:avLst/>
              <a:gdLst/>
              <a:ahLst/>
              <a:cxnLst/>
              <a:rect l="l" t="t" r="r" b="b"/>
              <a:pathLst>
                <a:path w="2055" h="1299" extrusionOk="0">
                  <a:moveTo>
                    <a:pt x="1" y="0"/>
                  </a:moveTo>
                  <a:lnTo>
                    <a:pt x="1" y="1299"/>
                  </a:lnTo>
                  <a:lnTo>
                    <a:pt x="1730" y="1299"/>
                  </a:lnTo>
                  <a:cubicBezTo>
                    <a:pt x="1783" y="1299"/>
                    <a:pt x="1835" y="1286"/>
                    <a:pt x="1880" y="1262"/>
                  </a:cubicBezTo>
                  <a:cubicBezTo>
                    <a:pt x="1989" y="1194"/>
                    <a:pt x="2055" y="1076"/>
                    <a:pt x="2055" y="950"/>
                  </a:cubicBezTo>
                  <a:lnTo>
                    <a:pt x="2055" y="0"/>
                  </a:lnTo>
                  <a:close/>
                </a:path>
              </a:pathLst>
            </a:custGeom>
            <a:solidFill>
              <a:srgbClr val="191919">
                <a:alpha val="46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53"/>
            <p:cNvSpPr/>
            <p:nvPr/>
          </p:nvSpPr>
          <p:spPr>
            <a:xfrm>
              <a:off x="3553063" y="3934825"/>
              <a:ext cx="59425" cy="32475"/>
            </a:xfrm>
            <a:custGeom>
              <a:avLst/>
              <a:gdLst/>
              <a:ahLst/>
              <a:cxnLst/>
              <a:rect l="l" t="t" r="r" b="b"/>
              <a:pathLst>
                <a:path w="2377" h="1299" extrusionOk="0">
                  <a:moveTo>
                    <a:pt x="0" y="1"/>
                  </a:moveTo>
                  <a:lnTo>
                    <a:pt x="0" y="1298"/>
                  </a:lnTo>
                  <a:lnTo>
                    <a:pt x="2066" y="1298"/>
                  </a:lnTo>
                  <a:cubicBezTo>
                    <a:pt x="2098" y="1298"/>
                    <a:pt x="2131" y="1293"/>
                    <a:pt x="2161" y="1284"/>
                  </a:cubicBezTo>
                  <a:cubicBezTo>
                    <a:pt x="2292" y="1224"/>
                    <a:pt x="2377" y="1093"/>
                    <a:pt x="2377" y="950"/>
                  </a:cubicBezTo>
                  <a:lnTo>
                    <a:pt x="2377" y="1"/>
                  </a:lnTo>
                  <a:close/>
                </a:path>
              </a:pathLst>
            </a:custGeom>
            <a:solidFill>
              <a:srgbClr val="191919">
                <a:alpha val="46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53"/>
            <p:cNvSpPr/>
            <p:nvPr/>
          </p:nvSpPr>
          <p:spPr>
            <a:xfrm>
              <a:off x="3315138" y="3934825"/>
              <a:ext cx="59450" cy="32475"/>
            </a:xfrm>
            <a:custGeom>
              <a:avLst/>
              <a:gdLst/>
              <a:ahLst/>
              <a:cxnLst/>
              <a:rect l="l" t="t" r="r" b="b"/>
              <a:pathLst>
                <a:path w="2378" h="1299" extrusionOk="0">
                  <a:moveTo>
                    <a:pt x="1" y="1"/>
                  </a:moveTo>
                  <a:lnTo>
                    <a:pt x="1" y="950"/>
                  </a:lnTo>
                  <a:cubicBezTo>
                    <a:pt x="1" y="1109"/>
                    <a:pt x="103" y="1250"/>
                    <a:pt x="253" y="1298"/>
                  </a:cubicBezTo>
                  <a:lnTo>
                    <a:pt x="2377" y="1298"/>
                  </a:lnTo>
                  <a:lnTo>
                    <a:pt x="2377" y="1"/>
                  </a:lnTo>
                  <a:close/>
                </a:path>
              </a:pathLst>
            </a:custGeom>
            <a:solidFill>
              <a:srgbClr val="191919">
                <a:alpha val="46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53"/>
            <p:cNvSpPr/>
            <p:nvPr/>
          </p:nvSpPr>
          <p:spPr>
            <a:xfrm>
              <a:off x="3263138" y="4000675"/>
              <a:ext cx="82450" cy="32450"/>
            </a:xfrm>
            <a:custGeom>
              <a:avLst/>
              <a:gdLst/>
              <a:ahLst/>
              <a:cxnLst/>
              <a:rect l="l" t="t" r="r" b="b"/>
              <a:pathLst>
                <a:path w="3298" h="1298" extrusionOk="0">
                  <a:moveTo>
                    <a:pt x="1" y="0"/>
                  </a:moveTo>
                  <a:lnTo>
                    <a:pt x="1" y="948"/>
                  </a:lnTo>
                  <a:cubicBezTo>
                    <a:pt x="1" y="1107"/>
                    <a:pt x="103" y="1248"/>
                    <a:pt x="255" y="1298"/>
                  </a:cubicBezTo>
                  <a:lnTo>
                    <a:pt x="3297" y="1298"/>
                  </a:lnTo>
                  <a:lnTo>
                    <a:pt x="3297" y="0"/>
                  </a:lnTo>
                  <a:close/>
                </a:path>
              </a:pathLst>
            </a:custGeom>
            <a:solidFill>
              <a:srgbClr val="191919">
                <a:alpha val="14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53"/>
            <p:cNvSpPr/>
            <p:nvPr/>
          </p:nvSpPr>
          <p:spPr>
            <a:xfrm>
              <a:off x="3510888" y="4066375"/>
              <a:ext cx="51325" cy="32475"/>
            </a:xfrm>
            <a:custGeom>
              <a:avLst/>
              <a:gdLst/>
              <a:ahLst/>
              <a:cxnLst/>
              <a:rect l="l" t="t" r="r" b="b"/>
              <a:pathLst>
                <a:path w="2053" h="1299" extrusionOk="0">
                  <a:moveTo>
                    <a:pt x="0" y="1"/>
                  </a:moveTo>
                  <a:lnTo>
                    <a:pt x="0" y="1298"/>
                  </a:lnTo>
                  <a:lnTo>
                    <a:pt x="2053" y="1298"/>
                  </a:lnTo>
                  <a:lnTo>
                    <a:pt x="2053" y="1"/>
                  </a:lnTo>
                  <a:close/>
                </a:path>
              </a:pathLst>
            </a:custGeom>
            <a:solidFill>
              <a:srgbClr val="191919">
                <a:alpha val="14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0" name="Google Shape;650;p53"/>
          <p:cNvGrpSpPr/>
          <p:nvPr/>
        </p:nvGrpSpPr>
        <p:grpSpPr>
          <a:xfrm>
            <a:off x="6940946" y="1614122"/>
            <a:ext cx="634760" cy="629714"/>
            <a:chOff x="2505538" y="2676850"/>
            <a:chExt cx="352175" cy="349375"/>
          </a:xfrm>
        </p:grpSpPr>
        <p:sp>
          <p:nvSpPr>
            <p:cNvPr id="651" name="Google Shape;651;p53"/>
            <p:cNvSpPr/>
            <p:nvPr/>
          </p:nvSpPr>
          <p:spPr>
            <a:xfrm>
              <a:off x="2645138" y="2687100"/>
              <a:ext cx="202350" cy="202075"/>
            </a:xfrm>
            <a:custGeom>
              <a:avLst/>
              <a:gdLst/>
              <a:ahLst/>
              <a:cxnLst/>
              <a:rect l="l" t="t" r="r" b="b"/>
              <a:pathLst>
                <a:path w="8094" h="8083" extrusionOk="0">
                  <a:moveTo>
                    <a:pt x="4046" y="0"/>
                  </a:moveTo>
                  <a:cubicBezTo>
                    <a:pt x="1810" y="0"/>
                    <a:pt x="0" y="1856"/>
                    <a:pt x="0" y="4044"/>
                  </a:cubicBezTo>
                  <a:cubicBezTo>
                    <a:pt x="2" y="6221"/>
                    <a:pt x="1794" y="7935"/>
                    <a:pt x="3776" y="8074"/>
                  </a:cubicBezTo>
                  <a:cubicBezTo>
                    <a:pt x="3863" y="8080"/>
                    <a:pt x="3950" y="8083"/>
                    <a:pt x="4036" y="8083"/>
                  </a:cubicBezTo>
                  <a:cubicBezTo>
                    <a:pt x="5707" y="8083"/>
                    <a:pt x="7137" y="6963"/>
                    <a:pt x="7707" y="5781"/>
                  </a:cubicBezTo>
                  <a:cubicBezTo>
                    <a:pt x="7786" y="5620"/>
                    <a:pt x="7851" y="5451"/>
                    <a:pt x="7901" y="5278"/>
                  </a:cubicBezTo>
                  <a:cubicBezTo>
                    <a:pt x="8028" y="4879"/>
                    <a:pt x="8093" y="4463"/>
                    <a:pt x="8093" y="4044"/>
                  </a:cubicBezTo>
                  <a:cubicBezTo>
                    <a:pt x="8093" y="1810"/>
                    <a:pt x="6283" y="0"/>
                    <a:pt x="404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53"/>
            <p:cNvSpPr/>
            <p:nvPr/>
          </p:nvSpPr>
          <p:spPr>
            <a:xfrm>
              <a:off x="2746263" y="2687125"/>
              <a:ext cx="101175" cy="202075"/>
            </a:xfrm>
            <a:custGeom>
              <a:avLst/>
              <a:gdLst/>
              <a:ahLst/>
              <a:cxnLst/>
              <a:rect l="l" t="t" r="r" b="b"/>
              <a:pathLst>
                <a:path w="4047" h="8083" extrusionOk="0">
                  <a:moveTo>
                    <a:pt x="1" y="1"/>
                  </a:moveTo>
                  <a:lnTo>
                    <a:pt x="1" y="8082"/>
                  </a:lnTo>
                  <a:cubicBezTo>
                    <a:pt x="1667" y="8077"/>
                    <a:pt x="3094" y="6960"/>
                    <a:pt x="3662" y="5780"/>
                  </a:cubicBezTo>
                  <a:cubicBezTo>
                    <a:pt x="3739" y="5619"/>
                    <a:pt x="3804" y="5450"/>
                    <a:pt x="3854" y="5277"/>
                  </a:cubicBezTo>
                  <a:cubicBezTo>
                    <a:pt x="3982" y="4878"/>
                    <a:pt x="4047" y="4462"/>
                    <a:pt x="4047" y="4043"/>
                  </a:cubicBezTo>
                  <a:cubicBezTo>
                    <a:pt x="4047" y="1811"/>
                    <a:pt x="2235" y="1"/>
                    <a:pt x="1" y="1"/>
                  </a:cubicBezTo>
                  <a:close/>
                </a:path>
              </a:pathLst>
            </a:custGeom>
            <a:solidFill>
              <a:srgbClr val="191919">
                <a:alpha val="14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53"/>
            <p:cNvSpPr/>
            <p:nvPr/>
          </p:nvSpPr>
          <p:spPr>
            <a:xfrm>
              <a:off x="2620988" y="2849950"/>
              <a:ext cx="65250" cy="60550"/>
            </a:xfrm>
            <a:custGeom>
              <a:avLst/>
              <a:gdLst/>
              <a:ahLst/>
              <a:cxnLst/>
              <a:rect l="l" t="t" r="r" b="b"/>
              <a:pathLst>
                <a:path w="2610" h="2422" extrusionOk="0">
                  <a:moveTo>
                    <a:pt x="2149" y="1"/>
                  </a:moveTo>
                  <a:cubicBezTo>
                    <a:pt x="2042" y="1"/>
                    <a:pt x="1934" y="42"/>
                    <a:pt x="1853" y="123"/>
                  </a:cubicBezTo>
                  <a:lnTo>
                    <a:pt x="264" y="1708"/>
                  </a:lnTo>
                  <a:cubicBezTo>
                    <a:pt x="1" y="1972"/>
                    <a:pt x="187" y="2422"/>
                    <a:pt x="560" y="2422"/>
                  </a:cubicBezTo>
                  <a:cubicBezTo>
                    <a:pt x="561" y="2422"/>
                    <a:pt x="561" y="2422"/>
                    <a:pt x="562" y="2422"/>
                  </a:cubicBezTo>
                  <a:cubicBezTo>
                    <a:pt x="564" y="2422"/>
                    <a:pt x="566" y="2422"/>
                    <a:pt x="568" y="2422"/>
                  </a:cubicBezTo>
                  <a:cubicBezTo>
                    <a:pt x="677" y="2422"/>
                    <a:pt x="782" y="2377"/>
                    <a:pt x="858" y="2299"/>
                  </a:cubicBezTo>
                  <a:lnTo>
                    <a:pt x="2446" y="715"/>
                  </a:lnTo>
                  <a:cubicBezTo>
                    <a:pt x="2610" y="550"/>
                    <a:pt x="2608" y="285"/>
                    <a:pt x="2445" y="123"/>
                  </a:cubicBezTo>
                  <a:cubicBezTo>
                    <a:pt x="2363" y="42"/>
                    <a:pt x="2256" y="1"/>
                    <a:pt x="214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53"/>
            <p:cNvSpPr/>
            <p:nvPr/>
          </p:nvSpPr>
          <p:spPr>
            <a:xfrm>
              <a:off x="2505538" y="2868675"/>
              <a:ext cx="161650" cy="157550"/>
            </a:xfrm>
            <a:custGeom>
              <a:avLst/>
              <a:gdLst/>
              <a:ahLst/>
              <a:cxnLst/>
              <a:rect l="l" t="t" r="r" b="b"/>
              <a:pathLst>
                <a:path w="6466" h="6302" extrusionOk="0">
                  <a:moveTo>
                    <a:pt x="4903" y="0"/>
                  </a:moveTo>
                  <a:cubicBezTo>
                    <a:pt x="4827" y="0"/>
                    <a:pt x="4752" y="28"/>
                    <a:pt x="4696" y="84"/>
                  </a:cubicBezTo>
                  <a:lnTo>
                    <a:pt x="469" y="4303"/>
                  </a:lnTo>
                  <a:cubicBezTo>
                    <a:pt x="7" y="4766"/>
                    <a:pt x="0" y="5508"/>
                    <a:pt x="456" y="5963"/>
                  </a:cubicBezTo>
                  <a:cubicBezTo>
                    <a:pt x="682" y="6189"/>
                    <a:pt x="980" y="6302"/>
                    <a:pt x="1279" y="6302"/>
                  </a:cubicBezTo>
                  <a:cubicBezTo>
                    <a:pt x="1583" y="6302"/>
                    <a:pt x="1889" y="6185"/>
                    <a:pt x="2123" y="5951"/>
                  </a:cubicBezTo>
                  <a:lnTo>
                    <a:pt x="6349" y="1733"/>
                  </a:lnTo>
                  <a:cubicBezTo>
                    <a:pt x="6466" y="1616"/>
                    <a:pt x="6461" y="1422"/>
                    <a:pt x="6338" y="1301"/>
                  </a:cubicBezTo>
                  <a:lnTo>
                    <a:pt x="5735" y="697"/>
                  </a:lnTo>
                  <a:lnTo>
                    <a:pt x="5131" y="96"/>
                  </a:lnTo>
                  <a:cubicBezTo>
                    <a:pt x="5068" y="32"/>
                    <a:pt x="4985" y="0"/>
                    <a:pt x="49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53"/>
            <p:cNvSpPr/>
            <p:nvPr/>
          </p:nvSpPr>
          <p:spPr>
            <a:xfrm>
              <a:off x="2505538" y="2959575"/>
              <a:ext cx="69700" cy="66625"/>
            </a:xfrm>
            <a:custGeom>
              <a:avLst/>
              <a:gdLst/>
              <a:ahLst/>
              <a:cxnLst/>
              <a:rect l="l" t="t" r="r" b="b"/>
              <a:pathLst>
                <a:path w="2788" h="2665" extrusionOk="0">
                  <a:moveTo>
                    <a:pt x="1134" y="1"/>
                  </a:moveTo>
                  <a:lnTo>
                    <a:pt x="468" y="665"/>
                  </a:lnTo>
                  <a:cubicBezTo>
                    <a:pt x="5" y="1128"/>
                    <a:pt x="0" y="1871"/>
                    <a:pt x="455" y="2325"/>
                  </a:cubicBezTo>
                  <a:cubicBezTo>
                    <a:pt x="681" y="2551"/>
                    <a:pt x="978" y="2664"/>
                    <a:pt x="1278" y="2664"/>
                  </a:cubicBezTo>
                  <a:cubicBezTo>
                    <a:pt x="1582" y="2664"/>
                    <a:pt x="1888" y="2547"/>
                    <a:pt x="2123" y="2314"/>
                  </a:cubicBezTo>
                  <a:lnTo>
                    <a:pt x="2787" y="1649"/>
                  </a:lnTo>
                  <a:lnTo>
                    <a:pt x="1134" y="1"/>
                  </a:lnTo>
                  <a:close/>
                </a:path>
              </a:pathLst>
            </a:custGeom>
            <a:solidFill>
              <a:srgbClr val="191919">
                <a:alpha val="14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53"/>
            <p:cNvSpPr/>
            <p:nvPr/>
          </p:nvSpPr>
          <p:spPr>
            <a:xfrm>
              <a:off x="2634888" y="2676850"/>
              <a:ext cx="222825" cy="222575"/>
            </a:xfrm>
            <a:custGeom>
              <a:avLst/>
              <a:gdLst/>
              <a:ahLst/>
              <a:cxnLst/>
              <a:rect l="l" t="t" r="r" b="b"/>
              <a:pathLst>
                <a:path w="8913" h="8903" extrusionOk="0">
                  <a:moveTo>
                    <a:pt x="4456" y="821"/>
                  </a:moveTo>
                  <a:cubicBezTo>
                    <a:pt x="6462" y="821"/>
                    <a:pt x="8092" y="2450"/>
                    <a:pt x="8092" y="4454"/>
                  </a:cubicBezTo>
                  <a:cubicBezTo>
                    <a:pt x="8092" y="4829"/>
                    <a:pt x="8034" y="5205"/>
                    <a:pt x="7921" y="5564"/>
                  </a:cubicBezTo>
                  <a:lnTo>
                    <a:pt x="7918" y="5574"/>
                  </a:lnTo>
                  <a:cubicBezTo>
                    <a:pt x="7872" y="5726"/>
                    <a:pt x="7816" y="5873"/>
                    <a:pt x="7748" y="6014"/>
                  </a:cubicBezTo>
                  <a:cubicBezTo>
                    <a:pt x="7473" y="6583"/>
                    <a:pt x="6973" y="7126"/>
                    <a:pt x="6376" y="7503"/>
                  </a:cubicBezTo>
                  <a:cubicBezTo>
                    <a:pt x="5947" y="7775"/>
                    <a:pt x="5279" y="8083"/>
                    <a:pt x="4452" y="8083"/>
                  </a:cubicBezTo>
                  <a:cubicBezTo>
                    <a:pt x="4374" y="8083"/>
                    <a:pt x="4295" y="8080"/>
                    <a:pt x="4215" y="8074"/>
                  </a:cubicBezTo>
                  <a:cubicBezTo>
                    <a:pt x="3348" y="8015"/>
                    <a:pt x="2486" y="7604"/>
                    <a:pt x="1850" y="6949"/>
                  </a:cubicBezTo>
                  <a:cubicBezTo>
                    <a:pt x="1187" y="6264"/>
                    <a:pt x="821" y="5378"/>
                    <a:pt x="821" y="4454"/>
                  </a:cubicBezTo>
                  <a:cubicBezTo>
                    <a:pt x="821" y="3498"/>
                    <a:pt x="1198" y="2592"/>
                    <a:pt x="1886" y="1900"/>
                  </a:cubicBezTo>
                  <a:cubicBezTo>
                    <a:pt x="2578" y="1204"/>
                    <a:pt x="3490" y="821"/>
                    <a:pt x="4456" y="821"/>
                  </a:cubicBezTo>
                  <a:close/>
                  <a:moveTo>
                    <a:pt x="4456" y="1"/>
                  </a:moveTo>
                  <a:cubicBezTo>
                    <a:pt x="3270" y="1"/>
                    <a:pt x="2151" y="470"/>
                    <a:pt x="1305" y="1322"/>
                  </a:cubicBezTo>
                  <a:cubicBezTo>
                    <a:pt x="464" y="2168"/>
                    <a:pt x="1" y="3281"/>
                    <a:pt x="1" y="4454"/>
                  </a:cubicBezTo>
                  <a:cubicBezTo>
                    <a:pt x="1" y="5593"/>
                    <a:pt x="449" y="6682"/>
                    <a:pt x="1261" y="7520"/>
                  </a:cubicBezTo>
                  <a:cubicBezTo>
                    <a:pt x="2034" y="8317"/>
                    <a:pt x="3091" y="8818"/>
                    <a:pt x="4158" y="8893"/>
                  </a:cubicBezTo>
                  <a:cubicBezTo>
                    <a:pt x="4255" y="8899"/>
                    <a:pt x="4351" y="8903"/>
                    <a:pt x="4446" y="8903"/>
                  </a:cubicBezTo>
                  <a:cubicBezTo>
                    <a:pt x="6298" y="8903"/>
                    <a:pt x="7864" y="7662"/>
                    <a:pt x="8485" y="6369"/>
                  </a:cubicBezTo>
                  <a:cubicBezTo>
                    <a:pt x="8573" y="6188"/>
                    <a:pt x="8646" y="6001"/>
                    <a:pt x="8702" y="5808"/>
                  </a:cubicBezTo>
                  <a:cubicBezTo>
                    <a:pt x="8841" y="5370"/>
                    <a:pt x="8912" y="4914"/>
                    <a:pt x="8912" y="4454"/>
                  </a:cubicBezTo>
                  <a:cubicBezTo>
                    <a:pt x="8912" y="1999"/>
                    <a:pt x="6913" y="1"/>
                    <a:pt x="44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53"/>
            <p:cNvSpPr/>
            <p:nvPr/>
          </p:nvSpPr>
          <p:spPr>
            <a:xfrm>
              <a:off x="2683113" y="2773925"/>
              <a:ext cx="46600" cy="51325"/>
            </a:xfrm>
            <a:custGeom>
              <a:avLst/>
              <a:gdLst/>
              <a:ahLst/>
              <a:cxnLst/>
              <a:rect l="l" t="t" r="r" b="b"/>
              <a:pathLst>
                <a:path w="1864" h="2053" extrusionOk="0">
                  <a:moveTo>
                    <a:pt x="442" y="1"/>
                  </a:moveTo>
                  <a:cubicBezTo>
                    <a:pt x="248" y="1"/>
                    <a:pt x="75" y="140"/>
                    <a:pt x="41" y="340"/>
                  </a:cubicBezTo>
                  <a:cubicBezTo>
                    <a:pt x="0" y="566"/>
                    <a:pt x="155" y="781"/>
                    <a:pt x="382" y="815"/>
                  </a:cubicBezTo>
                  <a:cubicBezTo>
                    <a:pt x="739" y="877"/>
                    <a:pt x="979" y="1217"/>
                    <a:pt x="917" y="1574"/>
                  </a:cubicBezTo>
                  <a:cubicBezTo>
                    <a:pt x="879" y="1796"/>
                    <a:pt x="1027" y="2008"/>
                    <a:pt x="1251" y="2046"/>
                  </a:cubicBezTo>
                  <a:cubicBezTo>
                    <a:pt x="1275" y="2051"/>
                    <a:pt x="1298" y="2053"/>
                    <a:pt x="1322" y="2053"/>
                  </a:cubicBezTo>
                  <a:cubicBezTo>
                    <a:pt x="1521" y="2053"/>
                    <a:pt x="1691" y="1909"/>
                    <a:pt x="1725" y="1713"/>
                  </a:cubicBezTo>
                  <a:cubicBezTo>
                    <a:pt x="1864" y="911"/>
                    <a:pt x="1325" y="147"/>
                    <a:pt x="521" y="8"/>
                  </a:cubicBezTo>
                  <a:cubicBezTo>
                    <a:pt x="495" y="3"/>
                    <a:pt x="468" y="1"/>
                    <a:pt x="4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53"/>
            <p:cNvSpPr/>
            <p:nvPr/>
          </p:nvSpPr>
          <p:spPr>
            <a:xfrm>
              <a:off x="2760213" y="2782800"/>
              <a:ext cx="35425" cy="58200"/>
            </a:xfrm>
            <a:custGeom>
              <a:avLst/>
              <a:gdLst/>
              <a:ahLst/>
              <a:cxnLst/>
              <a:rect l="l" t="t" r="r" b="b"/>
              <a:pathLst>
                <a:path w="1417" h="2328" extrusionOk="0">
                  <a:moveTo>
                    <a:pt x="868" y="1"/>
                  </a:moveTo>
                  <a:cubicBezTo>
                    <a:pt x="763" y="1"/>
                    <a:pt x="659" y="41"/>
                    <a:pt x="578" y="121"/>
                  </a:cubicBezTo>
                  <a:cubicBezTo>
                    <a:pt x="1" y="697"/>
                    <a:pt x="1" y="1632"/>
                    <a:pt x="578" y="2207"/>
                  </a:cubicBezTo>
                  <a:cubicBezTo>
                    <a:pt x="654" y="2283"/>
                    <a:pt x="760" y="2327"/>
                    <a:pt x="868" y="2327"/>
                  </a:cubicBezTo>
                  <a:cubicBezTo>
                    <a:pt x="1234" y="2327"/>
                    <a:pt x="1416" y="1886"/>
                    <a:pt x="1158" y="1627"/>
                  </a:cubicBezTo>
                  <a:cubicBezTo>
                    <a:pt x="900" y="1371"/>
                    <a:pt x="900" y="955"/>
                    <a:pt x="1158" y="700"/>
                  </a:cubicBezTo>
                  <a:cubicBezTo>
                    <a:pt x="1318" y="540"/>
                    <a:pt x="1318" y="281"/>
                    <a:pt x="1158" y="121"/>
                  </a:cubicBezTo>
                  <a:cubicBezTo>
                    <a:pt x="1077" y="41"/>
                    <a:pt x="973" y="1"/>
                    <a:pt x="8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53"/>
            <p:cNvSpPr/>
            <p:nvPr/>
          </p:nvSpPr>
          <p:spPr>
            <a:xfrm>
              <a:off x="2723513" y="2723175"/>
              <a:ext cx="57850" cy="37025"/>
            </a:xfrm>
            <a:custGeom>
              <a:avLst/>
              <a:gdLst/>
              <a:ahLst/>
              <a:cxnLst/>
              <a:rect l="l" t="t" r="r" b="b"/>
              <a:pathLst>
                <a:path w="2314" h="1481" extrusionOk="0">
                  <a:moveTo>
                    <a:pt x="464" y="0"/>
                  </a:moveTo>
                  <a:cubicBezTo>
                    <a:pt x="412" y="0"/>
                    <a:pt x="360" y="10"/>
                    <a:pt x="309" y="31"/>
                  </a:cubicBezTo>
                  <a:cubicBezTo>
                    <a:pt x="99" y="118"/>
                    <a:pt x="0" y="358"/>
                    <a:pt x="86" y="566"/>
                  </a:cubicBezTo>
                  <a:cubicBezTo>
                    <a:pt x="314" y="1119"/>
                    <a:pt x="854" y="1480"/>
                    <a:pt x="1453" y="1480"/>
                  </a:cubicBezTo>
                  <a:cubicBezTo>
                    <a:pt x="1645" y="1480"/>
                    <a:pt x="1835" y="1443"/>
                    <a:pt x="2012" y="1369"/>
                  </a:cubicBezTo>
                  <a:cubicBezTo>
                    <a:pt x="2218" y="1280"/>
                    <a:pt x="2313" y="1043"/>
                    <a:pt x="2229" y="836"/>
                  </a:cubicBezTo>
                  <a:cubicBezTo>
                    <a:pt x="2164" y="679"/>
                    <a:pt x="2011" y="583"/>
                    <a:pt x="1850" y="583"/>
                  </a:cubicBezTo>
                  <a:cubicBezTo>
                    <a:pt x="1800" y="583"/>
                    <a:pt x="1750" y="592"/>
                    <a:pt x="1700" y="612"/>
                  </a:cubicBezTo>
                  <a:cubicBezTo>
                    <a:pt x="1619" y="645"/>
                    <a:pt x="1535" y="661"/>
                    <a:pt x="1452" y="661"/>
                  </a:cubicBezTo>
                  <a:cubicBezTo>
                    <a:pt x="1193" y="661"/>
                    <a:pt x="948" y="507"/>
                    <a:pt x="843" y="254"/>
                  </a:cubicBezTo>
                  <a:cubicBezTo>
                    <a:pt x="778" y="96"/>
                    <a:pt x="625" y="0"/>
                    <a:pt x="4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53"/>
            <p:cNvSpPr/>
            <p:nvPr/>
          </p:nvSpPr>
          <p:spPr>
            <a:xfrm>
              <a:off x="2746263" y="2676850"/>
              <a:ext cx="111450" cy="222575"/>
            </a:xfrm>
            <a:custGeom>
              <a:avLst/>
              <a:gdLst/>
              <a:ahLst/>
              <a:cxnLst/>
              <a:rect l="l" t="t" r="r" b="b"/>
              <a:pathLst>
                <a:path w="4458" h="8903" extrusionOk="0">
                  <a:moveTo>
                    <a:pt x="1" y="1"/>
                  </a:moveTo>
                  <a:lnTo>
                    <a:pt x="1" y="821"/>
                  </a:lnTo>
                  <a:cubicBezTo>
                    <a:pt x="2007" y="821"/>
                    <a:pt x="3637" y="2450"/>
                    <a:pt x="3637" y="4454"/>
                  </a:cubicBezTo>
                  <a:cubicBezTo>
                    <a:pt x="3639" y="4829"/>
                    <a:pt x="3579" y="5205"/>
                    <a:pt x="3466" y="5564"/>
                  </a:cubicBezTo>
                  <a:lnTo>
                    <a:pt x="3463" y="5574"/>
                  </a:lnTo>
                  <a:cubicBezTo>
                    <a:pt x="3417" y="5726"/>
                    <a:pt x="3361" y="5873"/>
                    <a:pt x="3293" y="6014"/>
                  </a:cubicBezTo>
                  <a:cubicBezTo>
                    <a:pt x="3018" y="6583"/>
                    <a:pt x="2518" y="7126"/>
                    <a:pt x="1921" y="7503"/>
                  </a:cubicBezTo>
                  <a:cubicBezTo>
                    <a:pt x="1492" y="7775"/>
                    <a:pt x="826" y="8081"/>
                    <a:pt x="1" y="8082"/>
                  </a:cubicBezTo>
                  <a:lnTo>
                    <a:pt x="1" y="8903"/>
                  </a:lnTo>
                  <a:cubicBezTo>
                    <a:pt x="1848" y="8898"/>
                    <a:pt x="3409" y="7659"/>
                    <a:pt x="4030" y="6369"/>
                  </a:cubicBezTo>
                  <a:cubicBezTo>
                    <a:pt x="4118" y="6190"/>
                    <a:pt x="4191" y="6001"/>
                    <a:pt x="4247" y="5808"/>
                  </a:cubicBezTo>
                  <a:cubicBezTo>
                    <a:pt x="4386" y="5370"/>
                    <a:pt x="4457" y="4914"/>
                    <a:pt x="4457" y="4454"/>
                  </a:cubicBezTo>
                  <a:cubicBezTo>
                    <a:pt x="4457" y="1999"/>
                    <a:pt x="2458" y="1"/>
                    <a:pt x="1" y="1"/>
                  </a:cubicBezTo>
                  <a:close/>
                </a:path>
              </a:pathLst>
            </a:custGeom>
            <a:solidFill>
              <a:srgbClr val="191919">
                <a:alpha val="46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53"/>
            <p:cNvSpPr/>
            <p:nvPr/>
          </p:nvSpPr>
          <p:spPr>
            <a:xfrm>
              <a:off x="2746313" y="2732625"/>
              <a:ext cx="35075" cy="27550"/>
            </a:xfrm>
            <a:custGeom>
              <a:avLst/>
              <a:gdLst/>
              <a:ahLst/>
              <a:cxnLst/>
              <a:rect l="l" t="t" r="r" b="b"/>
              <a:pathLst>
                <a:path w="1403" h="1102" extrusionOk="0">
                  <a:moveTo>
                    <a:pt x="1" y="1"/>
                  </a:moveTo>
                  <a:lnTo>
                    <a:pt x="1" y="999"/>
                  </a:lnTo>
                  <a:cubicBezTo>
                    <a:pt x="174" y="1068"/>
                    <a:pt x="357" y="1102"/>
                    <a:pt x="541" y="1102"/>
                  </a:cubicBezTo>
                  <a:cubicBezTo>
                    <a:pt x="731" y="1102"/>
                    <a:pt x="922" y="1065"/>
                    <a:pt x="1100" y="991"/>
                  </a:cubicBezTo>
                  <a:cubicBezTo>
                    <a:pt x="1306" y="902"/>
                    <a:pt x="1403" y="665"/>
                    <a:pt x="1317" y="458"/>
                  </a:cubicBezTo>
                  <a:cubicBezTo>
                    <a:pt x="1253" y="301"/>
                    <a:pt x="1100" y="205"/>
                    <a:pt x="939" y="205"/>
                  </a:cubicBezTo>
                  <a:cubicBezTo>
                    <a:pt x="889" y="205"/>
                    <a:pt x="839" y="214"/>
                    <a:pt x="790" y="234"/>
                  </a:cubicBezTo>
                  <a:lnTo>
                    <a:pt x="788" y="234"/>
                  </a:lnTo>
                  <a:cubicBezTo>
                    <a:pt x="708" y="267"/>
                    <a:pt x="623" y="282"/>
                    <a:pt x="540" y="282"/>
                  </a:cubicBezTo>
                  <a:cubicBezTo>
                    <a:pt x="330" y="282"/>
                    <a:pt x="127" y="181"/>
                    <a:pt x="1" y="1"/>
                  </a:cubicBezTo>
                  <a:close/>
                </a:path>
              </a:pathLst>
            </a:custGeom>
            <a:solidFill>
              <a:srgbClr val="191919">
                <a:alpha val="46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2" name="Google Shape;662;p53"/>
          <p:cNvGrpSpPr/>
          <p:nvPr/>
        </p:nvGrpSpPr>
        <p:grpSpPr>
          <a:xfrm>
            <a:off x="4356907" y="1614077"/>
            <a:ext cx="430188" cy="629759"/>
            <a:chOff x="2563763" y="2118975"/>
            <a:chExt cx="238675" cy="349400"/>
          </a:xfrm>
        </p:grpSpPr>
        <p:sp>
          <p:nvSpPr>
            <p:cNvPr id="663" name="Google Shape;663;p53"/>
            <p:cNvSpPr/>
            <p:nvPr/>
          </p:nvSpPr>
          <p:spPr>
            <a:xfrm>
              <a:off x="2573988" y="2129225"/>
              <a:ext cx="218175" cy="328875"/>
            </a:xfrm>
            <a:custGeom>
              <a:avLst/>
              <a:gdLst/>
              <a:ahLst/>
              <a:cxnLst/>
              <a:rect l="l" t="t" r="r" b="b"/>
              <a:pathLst>
                <a:path w="8727" h="13155" extrusionOk="0">
                  <a:moveTo>
                    <a:pt x="1" y="0"/>
                  </a:moveTo>
                  <a:lnTo>
                    <a:pt x="1" y="13155"/>
                  </a:lnTo>
                  <a:lnTo>
                    <a:pt x="8726" y="13155"/>
                  </a:lnTo>
                  <a:lnTo>
                    <a:pt x="872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53"/>
            <p:cNvSpPr/>
            <p:nvPr/>
          </p:nvSpPr>
          <p:spPr>
            <a:xfrm>
              <a:off x="2682413" y="2129225"/>
              <a:ext cx="109750" cy="339100"/>
            </a:xfrm>
            <a:custGeom>
              <a:avLst/>
              <a:gdLst/>
              <a:ahLst/>
              <a:cxnLst/>
              <a:rect l="l" t="t" r="r" b="b"/>
              <a:pathLst>
                <a:path w="4390" h="13564" extrusionOk="0">
                  <a:moveTo>
                    <a:pt x="1" y="0"/>
                  </a:moveTo>
                  <a:lnTo>
                    <a:pt x="1" y="13564"/>
                  </a:lnTo>
                  <a:lnTo>
                    <a:pt x="4389" y="13564"/>
                  </a:lnTo>
                  <a:lnTo>
                    <a:pt x="4389" y="0"/>
                  </a:lnTo>
                  <a:close/>
                </a:path>
              </a:pathLst>
            </a:custGeom>
            <a:solidFill>
              <a:srgbClr val="191919">
                <a:alpha val="14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53"/>
            <p:cNvSpPr/>
            <p:nvPr/>
          </p:nvSpPr>
          <p:spPr>
            <a:xfrm>
              <a:off x="2573988" y="2188950"/>
              <a:ext cx="218175" cy="269150"/>
            </a:xfrm>
            <a:custGeom>
              <a:avLst/>
              <a:gdLst/>
              <a:ahLst/>
              <a:cxnLst/>
              <a:rect l="l" t="t" r="r" b="b"/>
              <a:pathLst>
                <a:path w="8727" h="10766" extrusionOk="0">
                  <a:moveTo>
                    <a:pt x="1" y="0"/>
                  </a:moveTo>
                  <a:lnTo>
                    <a:pt x="1" y="10766"/>
                  </a:lnTo>
                  <a:lnTo>
                    <a:pt x="8726" y="10766"/>
                  </a:lnTo>
                  <a:lnTo>
                    <a:pt x="8726" y="0"/>
                  </a:lnTo>
                  <a:close/>
                </a:path>
              </a:pathLst>
            </a:custGeom>
            <a:solidFill>
              <a:srgbClr val="EEE1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53"/>
            <p:cNvSpPr/>
            <p:nvPr/>
          </p:nvSpPr>
          <p:spPr>
            <a:xfrm>
              <a:off x="2579463" y="2190475"/>
              <a:ext cx="155075" cy="211975"/>
            </a:xfrm>
            <a:custGeom>
              <a:avLst/>
              <a:gdLst/>
              <a:ahLst/>
              <a:cxnLst/>
              <a:rect l="l" t="t" r="r" b="b"/>
              <a:pathLst>
                <a:path w="6203" h="8479" extrusionOk="0">
                  <a:moveTo>
                    <a:pt x="0" y="1"/>
                  </a:moveTo>
                  <a:lnTo>
                    <a:pt x="0" y="8479"/>
                  </a:lnTo>
                  <a:lnTo>
                    <a:pt x="6202" y="8479"/>
                  </a:lnTo>
                  <a:lnTo>
                    <a:pt x="6202" y="1"/>
                  </a:lnTo>
                  <a:close/>
                </a:path>
              </a:pathLst>
            </a:custGeom>
            <a:solidFill>
              <a:srgbClr val="FFFFFF">
                <a:alpha val="151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53"/>
            <p:cNvSpPr/>
            <p:nvPr/>
          </p:nvSpPr>
          <p:spPr>
            <a:xfrm>
              <a:off x="2682413" y="2184500"/>
              <a:ext cx="108250" cy="276875"/>
            </a:xfrm>
            <a:custGeom>
              <a:avLst/>
              <a:gdLst/>
              <a:ahLst/>
              <a:cxnLst/>
              <a:rect l="l" t="t" r="r" b="b"/>
              <a:pathLst>
                <a:path w="4330" h="11075" extrusionOk="0">
                  <a:moveTo>
                    <a:pt x="1" y="0"/>
                  </a:moveTo>
                  <a:lnTo>
                    <a:pt x="1" y="11075"/>
                  </a:lnTo>
                  <a:lnTo>
                    <a:pt x="4329" y="11075"/>
                  </a:lnTo>
                  <a:lnTo>
                    <a:pt x="4329" y="0"/>
                  </a:lnTo>
                  <a:close/>
                </a:path>
              </a:pathLst>
            </a:custGeom>
            <a:solidFill>
              <a:srgbClr val="191919">
                <a:alpha val="14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53"/>
            <p:cNvSpPr/>
            <p:nvPr/>
          </p:nvSpPr>
          <p:spPr>
            <a:xfrm>
              <a:off x="2563763" y="2118975"/>
              <a:ext cx="238675" cy="349350"/>
            </a:xfrm>
            <a:custGeom>
              <a:avLst/>
              <a:gdLst/>
              <a:ahLst/>
              <a:cxnLst/>
              <a:rect l="l" t="t" r="r" b="b"/>
              <a:pathLst>
                <a:path w="9547" h="13974" extrusionOk="0">
                  <a:moveTo>
                    <a:pt x="8726" y="819"/>
                  </a:moveTo>
                  <a:lnTo>
                    <a:pt x="8726" y="13155"/>
                  </a:lnTo>
                  <a:lnTo>
                    <a:pt x="819" y="13155"/>
                  </a:lnTo>
                  <a:lnTo>
                    <a:pt x="819" y="819"/>
                  </a:lnTo>
                  <a:close/>
                  <a:moveTo>
                    <a:pt x="410" y="1"/>
                  </a:moveTo>
                  <a:cubicBezTo>
                    <a:pt x="183" y="1"/>
                    <a:pt x="1" y="184"/>
                    <a:pt x="1" y="410"/>
                  </a:cubicBezTo>
                  <a:lnTo>
                    <a:pt x="1" y="13565"/>
                  </a:lnTo>
                  <a:cubicBezTo>
                    <a:pt x="1" y="13791"/>
                    <a:pt x="183" y="13974"/>
                    <a:pt x="410" y="13974"/>
                  </a:cubicBezTo>
                  <a:lnTo>
                    <a:pt x="9135" y="13974"/>
                  </a:lnTo>
                  <a:cubicBezTo>
                    <a:pt x="9362" y="13974"/>
                    <a:pt x="9545" y="13791"/>
                    <a:pt x="9546" y="13565"/>
                  </a:cubicBezTo>
                  <a:lnTo>
                    <a:pt x="9546" y="410"/>
                  </a:lnTo>
                  <a:cubicBezTo>
                    <a:pt x="9546" y="184"/>
                    <a:pt x="9362" y="1"/>
                    <a:pt x="913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53"/>
            <p:cNvSpPr/>
            <p:nvPr/>
          </p:nvSpPr>
          <p:spPr>
            <a:xfrm>
              <a:off x="2574238" y="2411725"/>
              <a:ext cx="106550" cy="45775"/>
            </a:xfrm>
            <a:custGeom>
              <a:avLst/>
              <a:gdLst/>
              <a:ahLst/>
              <a:cxnLst/>
              <a:rect l="l" t="t" r="r" b="b"/>
              <a:pathLst>
                <a:path w="4262" h="1831" extrusionOk="0">
                  <a:moveTo>
                    <a:pt x="1" y="1"/>
                  </a:moveTo>
                  <a:lnTo>
                    <a:pt x="1" y="1830"/>
                  </a:lnTo>
                  <a:lnTo>
                    <a:pt x="4261" y="1830"/>
                  </a:lnTo>
                  <a:lnTo>
                    <a:pt x="4261" y="1"/>
                  </a:lnTo>
                  <a:close/>
                </a:path>
              </a:pathLst>
            </a:custGeom>
            <a:solidFill>
              <a:srgbClr val="FFFFFF">
                <a:alpha val="151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53"/>
            <p:cNvSpPr/>
            <p:nvPr/>
          </p:nvSpPr>
          <p:spPr>
            <a:xfrm>
              <a:off x="2743163" y="2350425"/>
              <a:ext cx="47500" cy="107075"/>
            </a:xfrm>
            <a:custGeom>
              <a:avLst/>
              <a:gdLst/>
              <a:ahLst/>
              <a:cxnLst/>
              <a:rect l="l" t="t" r="r" b="b"/>
              <a:pathLst>
                <a:path w="1900" h="4283" extrusionOk="0">
                  <a:moveTo>
                    <a:pt x="0" y="1"/>
                  </a:moveTo>
                  <a:lnTo>
                    <a:pt x="0" y="4282"/>
                  </a:lnTo>
                  <a:lnTo>
                    <a:pt x="1899" y="4282"/>
                  </a:lnTo>
                  <a:lnTo>
                    <a:pt x="189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53"/>
            <p:cNvSpPr/>
            <p:nvPr/>
          </p:nvSpPr>
          <p:spPr>
            <a:xfrm>
              <a:off x="2688163" y="2411725"/>
              <a:ext cx="46375" cy="46375"/>
            </a:xfrm>
            <a:custGeom>
              <a:avLst/>
              <a:gdLst/>
              <a:ahLst/>
              <a:cxnLst/>
              <a:rect l="l" t="t" r="r" b="b"/>
              <a:pathLst>
                <a:path w="1855" h="1855" extrusionOk="0">
                  <a:moveTo>
                    <a:pt x="0" y="1"/>
                  </a:moveTo>
                  <a:lnTo>
                    <a:pt x="0" y="1855"/>
                  </a:lnTo>
                  <a:lnTo>
                    <a:pt x="1854" y="1855"/>
                  </a:lnTo>
                  <a:lnTo>
                    <a:pt x="1854" y="1"/>
                  </a:lnTo>
                  <a:close/>
                </a:path>
              </a:pathLst>
            </a:custGeom>
            <a:solidFill>
              <a:srgbClr val="CCBE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53"/>
            <p:cNvSpPr/>
            <p:nvPr/>
          </p:nvSpPr>
          <p:spPr>
            <a:xfrm>
              <a:off x="2563763" y="2178725"/>
              <a:ext cx="238675" cy="289600"/>
            </a:xfrm>
            <a:custGeom>
              <a:avLst/>
              <a:gdLst/>
              <a:ahLst/>
              <a:cxnLst/>
              <a:rect l="l" t="t" r="r" b="b"/>
              <a:pathLst>
                <a:path w="9547" h="11584" extrusionOk="0">
                  <a:moveTo>
                    <a:pt x="4363" y="817"/>
                  </a:moveTo>
                  <a:lnTo>
                    <a:pt x="4363" y="2152"/>
                  </a:lnTo>
                  <a:lnTo>
                    <a:pt x="3001" y="2152"/>
                  </a:lnTo>
                  <a:lnTo>
                    <a:pt x="3001" y="817"/>
                  </a:lnTo>
                  <a:close/>
                  <a:moveTo>
                    <a:pt x="6545" y="817"/>
                  </a:moveTo>
                  <a:lnTo>
                    <a:pt x="6545" y="2152"/>
                  </a:lnTo>
                  <a:lnTo>
                    <a:pt x="5182" y="2152"/>
                  </a:lnTo>
                  <a:lnTo>
                    <a:pt x="5182" y="817"/>
                  </a:lnTo>
                  <a:close/>
                  <a:moveTo>
                    <a:pt x="2181" y="819"/>
                  </a:moveTo>
                  <a:lnTo>
                    <a:pt x="2181" y="2153"/>
                  </a:lnTo>
                  <a:lnTo>
                    <a:pt x="819" y="2153"/>
                  </a:lnTo>
                  <a:lnTo>
                    <a:pt x="819" y="819"/>
                  </a:lnTo>
                  <a:close/>
                  <a:moveTo>
                    <a:pt x="8726" y="819"/>
                  </a:moveTo>
                  <a:lnTo>
                    <a:pt x="8726" y="2153"/>
                  </a:lnTo>
                  <a:lnTo>
                    <a:pt x="7364" y="2153"/>
                  </a:lnTo>
                  <a:lnTo>
                    <a:pt x="7364" y="819"/>
                  </a:lnTo>
                  <a:close/>
                  <a:moveTo>
                    <a:pt x="4363" y="2970"/>
                  </a:moveTo>
                  <a:lnTo>
                    <a:pt x="4363" y="4305"/>
                  </a:lnTo>
                  <a:lnTo>
                    <a:pt x="3001" y="4305"/>
                  </a:lnTo>
                  <a:lnTo>
                    <a:pt x="3001" y="2970"/>
                  </a:lnTo>
                  <a:close/>
                  <a:moveTo>
                    <a:pt x="6545" y="2970"/>
                  </a:moveTo>
                  <a:lnTo>
                    <a:pt x="6545" y="4305"/>
                  </a:lnTo>
                  <a:lnTo>
                    <a:pt x="5182" y="4305"/>
                  </a:lnTo>
                  <a:lnTo>
                    <a:pt x="5182" y="2970"/>
                  </a:lnTo>
                  <a:close/>
                  <a:moveTo>
                    <a:pt x="8726" y="2970"/>
                  </a:moveTo>
                  <a:lnTo>
                    <a:pt x="8726" y="4305"/>
                  </a:lnTo>
                  <a:lnTo>
                    <a:pt x="7364" y="4305"/>
                  </a:lnTo>
                  <a:lnTo>
                    <a:pt x="7364" y="2970"/>
                  </a:lnTo>
                  <a:close/>
                  <a:moveTo>
                    <a:pt x="2181" y="2972"/>
                  </a:moveTo>
                  <a:lnTo>
                    <a:pt x="2181" y="4306"/>
                  </a:lnTo>
                  <a:lnTo>
                    <a:pt x="819" y="4306"/>
                  </a:lnTo>
                  <a:lnTo>
                    <a:pt x="819" y="2972"/>
                  </a:lnTo>
                  <a:close/>
                  <a:moveTo>
                    <a:pt x="2181" y="5125"/>
                  </a:moveTo>
                  <a:lnTo>
                    <a:pt x="2181" y="6459"/>
                  </a:lnTo>
                  <a:lnTo>
                    <a:pt x="819" y="6459"/>
                  </a:lnTo>
                  <a:lnTo>
                    <a:pt x="819" y="5125"/>
                  </a:lnTo>
                  <a:close/>
                  <a:moveTo>
                    <a:pt x="4363" y="5125"/>
                  </a:moveTo>
                  <a:lnTo>
                    <a:pt x="4363" y="6459"/>
                  </a:lnTo>
                  <a:lnTo>
                    <a:pt x="3001" y="6459"/>
                  </a:lnTo>
                  <a:lnTo>
                    <a:pt x="3001" y="5125"/>
                  </a:lnTo>
                  <a:close/>
                  <a:moveTo>
                    <a:pt x="6544" y="5125"/>
                  </a:moveTo>
                  <a:lnTo>
                    <a:pt x="6544" y="6459"/>
                  </a:lnTo>
                  <a:lnTo>
                    <a:pt x="5182" y="6459"/>
                  </a:lnTo>
                  <a:lnTo>
                    <a:pt x="5182" y="5125"/>
                  </a:lnTo>
                  <a:close/>
                  <a:moveTo>
                    <a:pt x="8726" y="5125"/>
                  </a:moveTo>
                  <a:lnTo>
                    <a:pt x="8726" y="6459"/>
                  </a:lnTo>
                  <a:lnTo>
                    <a:pt x="7364" y="6459"/>
                  </a:lnTo>
                  <a:lnTo>
                    <a:pt x="7364" y="5125"/>
                  </a:lnTo>
                  <a:close/>
                  <a:moveTo>
                    <a:pt x="2181" y="7278"/>
                  </a:moveTo>
                  <a:lnTo>
                    <a:pt x="2181" y="8612"/>
                  </a:lnTo>
                  <a:lnTo>
                    <a:pt x="819" y="8612"/>
                  </a:lnTo>
                  <a:lnTo>
                    <a:pt x="819" y="7278"/>
                  </a:lnTo>
                  <a:close/>
                  <a:moveTo>
                    <a:pt x="6545" y="7278"/>
                  </a:moveTo>
                  <a:lnTo>
                    <a:pt x="6545" y="8612"/>
                  </a:lnTo>
                  <a:lnTo>
                    <a:pt x="5182" y="8612"/>
                  </a:lnTo>
                  <a:lnTo>
                    <a:pt x="5182" y="7278"/>
                  </a:lnTo>
                  <a:close/>
                  <a:moveTo>
                    <a:pt x="4363" y="7279"/>
                  </a:moveTo>
                  <a:lnTo>
                    <a:pt x="4363" y="8614"/>
                  </a:lnTo>
                  <a:lnTo>
                    <a:pt x="3001" y="8614"/>
                  </a:lnTo>
                  <a:lnTo>
                    <a:pt x="3001" y="7279"/>
                  </a:lnTo>
                  <a:close/>
                  <a:moveTo>
                    <a:pt x="4363" y="9431"/>
                  </a:moveTo>
                  <a:lnTo>
                    <a:pt x="4363" y="10765"/>
                  </a:lnTo>
                  <a:lnTo>
                    <a:pt x="819" y="10765"/>
                  </a:lnTo>
                  <a:lnTo>
                    <a:pt x="819" y="9431"/>
                  </a:lnTo>
                  <a:close/>
                  <a:moveTo>
                    <a:pt x="6545" y="9431"/>
                  </a:moveTo>
                  <a:lnTo>
                    <a:pt x="6545" y="10765"/>
                  </a:lnTo>
                  <a:lnTo>
                    <a:pt x="5182" y="10765"/>
                  </a:lnTo>
                  <a:lnTo>
                    <a:pt x="5182" y="9431"/>
                  </a:lnTo>
                  <a:close/>
                  <a:moveTo>
                    <a:pt x="8726" y="7278"/>
                  </a:moveTo>
                  <a:lnTo>
                    <a:pt x="8726" y="10765"/>
                  </a:lnTo>
                  <a:lnTo>
                    <a:pt x="7364" y="10765"/>
                  </a:lnTo>
                  <a:lnTo>
                    <a:pt x="7364" y="7278"/>
                  </a:lnTo>
                  <a:close/>
                  <a:moveTo>
                    <a:pt x="1" y="0"/>
                  </a:moveTo>
                  <a:lnTo>
                    <a:pt x="1" y="11175"/>
                  </a:lnTo>
                  <a:cubicBezTo>
                    <a:pt x="1" y="11401"/>
                    <a:pt x="183" y="11584"/>
                    <a:pt x="410" y="11584"/>
                  </a:cubicBezTo>
                  <a:lnTo>
                    <a:pt x="9135" y="11584"/>
                  </a:lnTo>
                  <a:cubicBezTo>
                    <a:pt x="9362" y="11584"/>
                    <a:pt x="9545" y="11401"/>
                    <a:pt x="9546" y="11175"/>
                  </a:cubicBezTo>
                  <a:lnTo>
                    <a:pt x="954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53"/>
            <p:cNvSpPr/>
            <p:nvPr/>
          </p:nvSpPr>
          <p:spPr>
            <a:xfrm>
              <a:off x="2682413" y="2118975"/>
              <a:ext cx="119975" cy="349400"/>
            </a:xfrm>
            <a:custGeom>
              <a:avLst/>
              <a:gdLst/>
              <a:ahLst/>
              <a:cxnLst/>
              <a:rect l="l" t="t" r="r" b="b"/>
              <a:pathLst>
                <a:path w="4799" h="13976" extrusionOk="0">
                  <a:moveTo>
                    <a:pt x="2" y="1"/>
                  </a:moveTo>
                  <a:lnTo>
                    <a:pt x="2" y="819"/>
                  </a:lnTo>
                  <a:lnTo>
                    <a:pt x="3982" y="819"/>
                  </a:lnTo>
                  <a:lnTo>
                    <a:pt x="3982" y="13155"/>
                  </a:lnTo>
                  <a:lnTo>
                    <a:pt x="1" y="13155"/>
                  </a:lnTo>
                  <a:lnTo>
                    <a:pt x="1" y="13975"/>
                  </a:lnTo>
                  <a:lnTo>
                    <a:pt x="4389" y="13975"/>
                  </a:lnTo>
                  <a:cubicBezTo>
                    <a:pt x="4616" y="13975"/>
                    <a:pt x="4799" y="13791"/>
                    <a:pt x="4799" y="13566"/>
                  </a:cubicBezTo>
                  <a:lnTo>
                    <a:pt x="4799" y="410"/>
                  </a:lnTo>
                  <a:cubicBezTo>
                    <a:pt x="4799" y="184"/>
                    <a:pt x="4616" y="1"/>
                    <a:pt x="4389" y="1"/>
                  </a:cubicBezTo>
                  <a:close/>
                </a:path>
              </a:pathLst>
            </a:custGeom>
            <a:solidFill>
              <a:srgbClr val="191919">
                <a:alpha val="46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53"/>
            <p:cNvSpPr/>
            <p:nvPr/>
          </p:nvSpPr>
          <p:spPr>
            <a:xfrm>
              <a:off x="2682413" y="2178725"/>
              <a:ext cx="119975" cy="289600"/>
            </a:xfrm>
            <a:custGeom>
              <a:avLst/>
              <a:gdLst/>
              <a:ahLst/>
              <a:cxnLst/>
              <a:rect l="l" t="t" r="r" b="b"/>
              <a:pathLst>
                <a:path w="4799" h="11584" extrusionOk="0">
                  <a:moveTo>
                    <a:pt x="1799" y="819"/>
                  </a:moveTo>
                  <a:lnTo>
                    <a:pt x="1799" y="2153"/>
                  </a:lnTo>
                  <a:lnTo>
                    <a:pt x="436" y="2153"/>
                  </a:lnTo>
                  <a:lnTo>
                    <a:pt x="436" y="819"/>
                  </a:lnTo>
                  <a:close/>
                  <a:moveTo>
                    <a:pt x="3980" y="819"/>
                  </a:moveTo>
                  <a:lnTo>
                    <a:pt x="3980" y="2153"/>
                  </a:lnTo>
                  <a:lnTo>
                    <a:pt x="2618" y="2153"/>
                  </a:lnTo>
                  <a:lnTo>
                    <a:pt x="2618" y="819"/>
                  </a:lnTo>
                  <a:close/>
                  <a:moveTo>
                    <a:pt x="1799" y="2972"/>
                  </a:moveTo>
                  <a:lnTo>
                    <a:pt x="1799" y="4306"/>
                  </a:lnTo>
                  <a:lnTo>
                    <a:pt x="436" y="4306"/>
                  </a:lnTo>
                  <a:lnTo>
                    <a:pt x="436" y="2972"/>
                  </a:lnTo>
                  <a:close/>
                  <a:moveTo>
                    <a:pt x="3980" y="2972"/>
                  </a:moveTo>
                  <a:lnTo>
                    <a:pt x="3980" y="4306"/>
                  </a:lnTo>
                  <a:lnTo>
                    <a:pt x="2618" y="4306"/>
                  </a:lnTo>
                  <a:lnTo>
                    <a:pt x="2618" y="2972"/>
                  </a:lnTo>
                  <a:close/>
                  <a:moveTo>
                    <a:pt x="1799" y="5125"/>
                  </a:moveTo>
                  <a:lnTo>
                    <a:pt x="1799" y="6459"/>
                  </a:lnTo>
                  <a:lnTo>
                    <a:pt x="436" y="6459"/>
                  </a:lnTo>
                  <a:lnTo>
                    <a:pt x="436" y="5125"/>
                  </a:lnTo>
                  <a:close/>
                  <a:moveTo>
                    <a:pt x="3980" y="5125"/>
                  </a:moveTo>
                  <a:lnTo>
                    <a:pt x="3980" y="6459"/>
                  </a:lnTo>
                  <a:lnTo>
                    <a:pt x="2618" y="6459"/>
                  </a:lnTo>
                  <a:lnTo>
                    <a:pt x="2618" y="5125"/>
                  </a:lnTo>
                  <a:close/>
                  <a:moveTo>
                    <a:pt x="1799" y="7278"/>
                  </a:moveTo>
                  <a:lnTo>
                    <a:pt x="1799" y="8612"/>
                  </a:lnTo>
                  <a:lnTo>
                    <a:pt x="436" y="8612"/>
                  </a:lnTo>
                  <a:lnTo>
                    <a:pt x="436" y="7278"/>
                  </a:lnTo>
                  <a:close/>
                  <a:moveTo>
                    <a:pt x="1799" y="9431"/>
                  </a:moveTo>
                  <a:lnTo>
                    <a:pt x="1799" y="10765"/>
                  </a:lnTo>
                  <a:lnTo>
                    <a:pt x="436" y="10765"/>
                  </a:lnTo>
                  <a:lnTo>
                    <a:pt x="436" y="9431"/>
                  </a:lnTo>
                  <a:close/>
                  <a:moveTo>
                    <a:pt x="3980" y="7278"/>
                  </a:moveTo>
                  <a:lnTo>
                    <a:pt x="3980" y="10765"/>
                  </a:lnTo>
                  <a:lnTo>
                    <a:pt x="2618" y="10765"/>
                  </a:lnTo>
                  <a:lnTo>
                    <a:pt x="2618" y="7278"/>
                  </a:lnTo>
                  <a:close/>
                  <a:moveTo>
                    <a:pt x="1" y="0"/>
                  </a:moveTo>
                  <a:lnTo>
                    <a:pt x="1" y="11584"/>
                  </a:lnTo>
                  <a:lnTo>
                    <a:pt x="4389" y="11584"/>
                  </a:lnTo>
                  <a:cubicBezTo>
                    <a:pt x="4616" y="11584"/>
                    <a:pt x="4799" y="11401"/>
                    <a:pt x="4799" y="11175"/>
                  </a:cubicBezTo>
                  <a:lnTo>
                    <a:pt x="4799" y="0"/>
                  </a:lnTo>
                  <a:close/>
                </a:path>
              </a:pathLst>
            </a:custGeom>
            <a:solidFill>
              <a:srgbClr val="191919">
                <a:alpha val="46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7" name="Google Shape;624;p53">
            <a:extLst>
              <a:ext uri="{FF2B5EF4-FFF2-40B4-BE49-F238E27FC236}">
                <a16:creationId xmlns:a16="http://schemas.microsoft.com/office/drawing/2014/main" id="{27D7BC2E-AC24-4462-B6E7-49148A33E96C}"/>
              </a:ext>
            </a:extLst>
          </p:cNvPr>
          <p:cNvSpPr txBox="1">
            <a:spLocks/>
          </p:cNvSpPr>
          <p:nvPr/>
        </p:nvSpPr>
        <p:spPr>
          <a:xfrm>
            <a:off x="3406493" y="2289544"/>
            <a:ext cx="2682419" cy="1377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ontserrat"/>
              <a:buNone/>
              <a:defRPr sz="25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vi-VN" sz="2400" dirty="0"/>
              <a:t>Hạn chế sử dụng máy tính, điện thoại...</a:t>
            </a:r>
          </a:p>
        </p:txBody>
      </p:sp>
      <p:sp>
        <p:nvSpPr>
          <p:cNvPr id="58" name="Google Shape;624;p53">
            <a:extLst>
              <a:ext uri="{FF2B5EF4-FFF2-40B4-BE49-F238E27FC236}">
                <a16:creationId xmlns:a16="http://schemas.microsoft.com/office/drawing/2014/main" id="{B95A8EE4-64A1-42C8-8B14-A5DBF9840573}"/>
              </a:ext>
            </a:extLst>
          </p:cNvPr>
          <p:cNvSpPr txBox="1">
            <a:spLocks/>
          </p:cNvSpPr>
          <p:nvPr/>
        </p:nvSpPr>
        <p:spPr>
          <a:xfrm>
            <a:off x="6326904" y="2317896"/>
            <a:ext cx="2335088" cy="16184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ontserrat"/>
              <a:buNone/>
              <a:defRPr sz="25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vi-VN" sz="2400" dirty="0"/>
              <a:t>Không dùng chung khăn để tránh các bệnh về mắt.</a:t>
            </a: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" grpId="0"/>
      <p:bldP spid="57" grpId="0"/>
      <p:bldP spid="5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4" name="Google Shape;924;p67"/>
          <p:cNvSpPr txBox="1">
            <a:spLocks noGrp="1"/>
          </p:cNvSpPr>
          <p:nvPr>
            <p:ph type="title"/>
          </p:nvPr>
        </p:nvSpPr>
        <p:spPr>
          <a:xfrm>
            <a:off x="715100" y="535000"/>
            <a:ext cx="77136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Sơ đồ tóm tắt:</a:t>
            </a:r>
            <a:endParaRPr dirty="0"/>
          </a:p>
        </p:txBody>
      </p:sp>
      <p:sp>
        <p:nvSpPr>
          <p:cNvPr id="925" name="Google Shape;925;p67"/>
          <p:cNvSpPr/>
          <p:nvPr/>
        </p:nvSpPr>
        <p:spPr>
          <a:xfrm>
            <a:off x="3694463" y="1404686"/>
            <a:ext cx="1752600" cy="504300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1"/>
                </a:solidFill>
                <a:latin typeface="Glegoo"/>
                <a:ea typeface="Glegoo"/>
                <a:cs typeface="Glegoo"/>
                <a:sym typeface="Glegoo"/>
              </a:rPr>
              <a:t>Vệ sinh mắt</a:t>
            </a:r>
            <a:endParaRPr dirty="0">
              <a:solidFill>
                <a:schemeClr val="dk1"/>
              </a:solidFill>
              <a:latin typeface="Glegoo"/>
              <a:ea typeface="Glegoo"/>
              <a:cs typeface="Glegoo"/>
              <a:sym typeface="Glegoo"/>
            </a:endParaRPr>
          </a:p>
        </p:txBody>
      </p:sp>
      <p:sp>
        <p:nvSpPr>
          <p:cNvPr id="926" name="Google Shape;926;p67"/>
          <p:cNvSpPr/>
          <p:nvPr/>
        </p:nvSpPr>
        <p:spPr>
          <a:xfrm>
            <a:off x="5806721" y="2322459"/>
            <a:ext cx="1752600" cy="7191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1"/>
                </a:solidFill>
                <a:latin typeface="Glegoo"/>
                <a:ea typeface="Glegoo"/>
                <a:cs typeface="Glegoo"/>
                <a:sym typeface="Glegoo"/>
              </a:rPr>
              <a:t>Các bệnh về mắt</a:t>
            </a:r>
            <a:endParaRPr dirty="0">
              <a:solidFill>
                <a:schemeClr val="dk1"/>
              </a:solidFill>
              <a:latin typeface="Glegoo"/>
              <a:ea typeface="Glegoo"/>
              <a:cs typeface="Glegoo"/>
              <a:sym typeface="Glegoo"/>
            </a:endParaRPr>
          </a:p>
        </p:txBody>
      </p:sp>
      <p:sp>
        <p:nvSpPr>
          <p:cNvPr id="927" name="Google Shape;927;p67"/>
          <p:cNvSpPr/>
          <p:nvPr/>
        </p:nvSpPr>
        <p:spPr>
          <a:xfrm>
            <a:off x="1607365" y="2322459"/>
            <a:ext cx="1752600" cy="7191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1"/>
                </a:solidFill>
                <a:latin typeface="Glegoo"/>
                <a:ea typeface="Glegoo"/>
                <a:cs typeface="Glegoo"/>
                <a:sym typeface="Glegoo"/>
              </a:rPr>
              <a:t>Các tật về mắt</a:t>
            </a:r>
            <a:endParaRPr dirty="0">
              <a:solidFill>
                <a:schemeClr val="dk1"/>
              </a:solidFill>
              <a:latin typeface="Glegoo"/>
              <a:ea typeface="Glegoo"/>
              <a:cs typeface="Glegoo"/>
              <a:sym typeface="Glegoo"/>
            </a:endParaRPr>
          </a:p>
        </p:txBody>
      </p:sp>
      <p:cxnSp>
        <p:nvCxnSpPr>
          <p:cNvPr id="932" name="Google Shape;932;p67"/>
          <p:cNvCxnSpPr>
            <a:stCxn id="925" idx="2"/>
            <a:endCxn id="926" idx="0"/>
          </p:cNvCxnSpPr>
          <p:nvPr/>
        </p:nvCxnSpPr>
        <p:spPr>
          <a:xfrm rot="-5400000" flipH="1">
            <a:off x="5420213" y="1059536"/>
            <a:ext cx="413400" cy="2112300"/>
          </a:xfrm>
          <a:prstGeom prst="bentConnector3">
            <a:avLst>
              <a:gd name="adj1" fmla="val 50009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933" name="Google Shape;933;p67"/>
          <p:cNvCxnSpPr>
            <a:stCxn id="927" idx="0"/>
            <a:endCxn id="925" idx="2"/>
          </p:cNvCxnSpPr>
          <p:nvPr/>
        </p:nvCxnSpPr>
        <p:spPr>
          <a:xfrm rot="5400000" flipH="1" flipV="1">
            <a:off x="3320478" y="1072174"/>
            <a:ext cx="413473" cy="2087098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0" name="Google Shape;928;p67">
            <a:extLst>
              <a:ext uri="{FF2B5EF4-FFF2-40B4-BE49-F238E27FC236}">
                <a16:creationId xmlns:a16="http://schemas.microsoft.com/office/drawing/2014/main" id="{30A18CB4-3CD6-4C2B-AD9E-9E737DDB265C}"/>
              </a:ext>
            </a:extLst>
          </p:cNvPr>
          <p:cNvSpPr/>
          <p:nvPr/>
        </p:nvSpPr>
        <p:spPr>
          <a:xfrm>
            <a:off x="4837983" y="3458669"/>
            <a:ext cx="1184100" cy="504300"/>
          </a:xfrm>
          <a:prstGeom prst="roundRect">
            <a:avLst>
              <a:gd name="adj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1"/>
                </a:solidFill>
                <a:latin typeface="Glegoo"/>
                <a:ea typeface="Glegoo"/>
                <a:cs typeface="Glegoo"/>
                <a:sym typeface="Glegoo"/>
              </a:rPr>
              <a:t>Một số bệnh</a:t>
            </a:r>
            <a:endParaRPr dirty="0">
              <a:solidFill>
                <a:schemeClr val="dk1"/>
              </a:solidFill>
              <a:latin typeface="Glegoo"/>
              <a:ea typeface="Glegoo"/>
              <a:cs typeface="Glegoo"/>
              <a:sym typeface="Glegoo"/>
            </a:endParaRPr>
          </a:p>
        </p:txBody>
      </p:sp>
      <p:sp>
        <p:nvSpPr>
          <p:cNvPr id="31" name="Google Shape;929;p67">
            <a:extLst>
              <a:ext uri="{FF2B5EF4-FFF2-40B4-BE49-F238E27FC236}">
                <a16:creationId xmlns:a16="http://schemas.microsoft.com/office/drawing/2014/main" id="{C2600DCD-2ED9-4003-9719-24F42A41E61D}"/>
              </a:ext>
            </a:extLst>
          </p:cNvPr>
          <p:cNvSpPr/>
          <p:nvPr/>
        </p:nvSpPr>
        <p:spPr>
          <a:xfrm>
            <a:off x="7429596" y="3458669"/>
            <a:ext cx="1627800" cy="504300"/>
          </a:xfrm>
          <a:prstGeom prst="roundRect">
            <a:avLst>
              <a:gd name="adj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1"/>
                </a:solidFill>
                <a:latin typeface="Glegoo"/>
                <a:ea typeface="Glegoo"/>
                <a:cs typeface="Glegoo"/>
                <a:sym typeface="Glegoo"/>
              </a:rPr>
              <a:t>Cách phòng bệnh</a:t>
            </a:r>
            <a:endParaRPr dirty="0">
              <a:solidFill>
                <a:schemeClr val="dk1"/>
              </a:solidFill>
              <a:latin typeface="Glegoo"/>
              <a:ea typeface="Glegoo"/>
              <a:cs typeface="Glegoo"/>
              <a:sym typeface="Glegoo"/>
            </a:endParaRPr>
          </a:p>
        </p:txBody>
      </p:sp>
      <p:cxnSp>
        <p:nvCxnSpPr>
          <p:cNvPr id="32" name="Google Shape;934;p67">
            <a:extLst>
              <a:ext uri="{FF2B5EF4-FFF2-40B4-BE49-F238E27FC236}">
                <a16:creationId xmlns:a16="http://schemas.microsoft.com/office/drawing/2014/main" id="{2B4FBB3E-522E-4864-93EF-DCFFF0D9E52A}"/>
              </a:ext>
            </a:extLst>
          </p:cNvPr>
          <p:cNvCxnSpPr>
            <a:endCxn id="31" idx="0"/>
          </p:cNvCxnSpPr>
          <p:nvPr/>
        </p:nvCxnSpPr>
        <p:spPr>
          <a:xfrm rot="16200000" flipH="1">
            <a:off x="7288625" y="2503798"/>
            <a:ext cx="413566" cy="1496175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3" name="Google Shape;935;p67">
            <a:extLst>
              <a:ext uri="{FF2B5EF4-FFF2-40B4-BE49-F238E27FC236}">
                <a16:creationId xmlns:a16="http://schemas.microsoft.com/office/drawing/2014/main" id="{611CB33B-7D88-498F-B4D4-16783374B206}"/>
              </a:ext>
            </a:extLst>
          </p:cNvPr>
          <p:cNvCxnSpPr>
            <a:stCxn id="30" idx="0"/>
          </p:cNvCxnSpPr>
          <p:nvPr/>
        </p:nvCxnSpPr>
        <p:spPr>
          <a:xfrm rot="5400000" flipH="1" flipV="1">
            <a:off x="5881894" y="2593242"/>
            <a:ext cx="413566" cy="1317288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4" name="Google Shape;938;p67">
            <a:extLst>
              <a:ext uri="{FF2B5EF4-FFF2-40B4-BE49-F238E27FC236}">
                <a16:creationId xmlns:a16="http://schemas.microsoft.com/office/drawing/2014/main" id="{87664B56-E2EF-459F-A2DA-192B13BD1D30}"/>
              </a:ext>
            </a:extLst>
          </p:cNvPr>
          <p:cNvSpPr/>
          <p:nvPr/>
        </p:nvSpPr>
        <p:spPr>
          <a:xfrm>
            <a:off x="6133796" y="3458669"/>
            <a:ext cx="1184100" cy="504300"/>
          </a:xfrm>
          <a:prstGeom prst="roundRect">
            <a:avLst>
              <a:gd name="adj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1"/>
                </a:solidFill>
                <a:latin typeface="Glegoo"/>
                <a:ea typeface="Glegoo"/>
                <a:cs typeface="Glegoo"/>
                <a:sym typeface="Glegoo"/>
              </a:rPr>
              <a:t>Nguyên nhân</a:t>
            </a:r>
            <a:endParaRPr dirty="0">
              <a:solidFill>
                <a:schemeClr val="dk1"/>
              </a:solidFill>
              <a:latin typeface="Glegoo"/>
              <a:ea typeface="Glegoo"/>
              <a:cs typeface="Glegoo"/>
              <a:sym typeface="Glegoo"/>
            </a:endParaRPr>
          </a:p>
        </p:txBody>
      </p:sp>
      <p:cxnSp>
        <p:nvCxnSpPr>
          <p:cNvPr id="35" name="Google Shape;939;p67">
            <a:extLst>
              <a:ext uri="{FF2B5EF4-FFF2-40B4-BE49-F238E27FC236}">
                <a16:creationId xmlns:a16="http://schemas.microsoft.com/office/drawing/2014/main" id="{41F0410C-653B-42E7-90D0-7D10FE453ED6}"/>
              </a:ext>
            </a:extLst>
          </p:cNvPr>
          <p:cNvCxnSpPr>
            <a:cxnSpLocks/>
            <a:endCxn id="34" idx="0"/>
          </p:cNvCxnSpPr>
          <p:nvPr/>
        </p:nvCxnSpPr>
        <p:spPr>
          <a:xfrm flipH="1">
            <a:off x="6725846" y="3045103"/>
            <a:ext cx="21475" cy="413566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0" name="Google Shape;930;p67">
            <a:extLst>
              <a:ext uri="{FF2B5EF4-FFF2-40B4-BE49-F238E27FC236}">
                <a16:creationId xmlns:a16="http://schemas.microsoft.com/office/drawing/2014/main" id="{1583D4C7-452E-4865-9285-0740F4B3C28E}"/>
              </a:ext>
            </a:extLst>
          </p:cNvPr>
          <p:cNvSpPr/>
          <p:nvPr/>
        </p:nvSpPr>
        <p:spPr>
          <a:xfrm>
            <a:off x="1134621" y="3448037"/>
            <a:ext cx="1184100" cy="504300"/>
          </a:xfrm>
          <a:prstGeom prst="roundRect">
            <a:avLst>
              <a:gd name="adj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1"/>
                </a:solidFill>
                <a:latin typeface="Glegoo"/>
                <a:ea typeface="Glegoo"/>
                <a:cs typeface="Glegoo"/>
                <a:sym typeface="Glegoo"/>
              </a:rPr>
              <a:t>Cận thị</a:t>
            </a:r>
            <a:endParaRPr dirty="0">
              <a:solidFill>
                <a:schemeClr val="dk1"/>
              </a:solidFill>
              <a:latin typeface="Glegoo"/>
              <a:ea typeface="Glegoo"/>
              <a:cs typeface="Glegoo"/>
              <a:sym typeface="Glegoo"/>
            </a:endParaRPr>
          </a:p>
        </p:txBody>
      </p:sp>
      <p:sp>
        <p:nvSpPr>
          <p:cNvPr id="21" name="Google Shape;931;p67">
            <a:extLst>
              <a:ext uri="{FF2B5EF4-FFF2-40B4-BE49-F238E27FC236}">
                <a16:creationId xmlns:a16="http://schemas.microsoft.com/office/drawing/2014/main" id="{E9461324-75B4-44D1-84F5-51D1D92E4589}"/>
              </a:ext>
            </a:extLst>
          </p:cNvPr>
          <p:cNvSpPr/>
          <p:nvPr/>
        </p:nvSpPr>
        <p:spPr>
          <a:xfrm>
            <a:off x="2617833" y="3448037"/>
            <a:ext cx="1184100" cy="504300"/>
          </a:xfrm>
          <a:prstGeom prst="roundRect">
            <a:avLst>
              <a:gd name="adj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1"/>
                </a:solidFill>
                <a:latin typeface="Glegoo"/>
                <a:ea typeface="Glegoo"/>
                <a:cs typeface="Glegoo"/>
                <a:sym typeface="Glegoo"/>
              </a:rPr>
              <a:t>Viễn thị</a:t>
            </a:r>
            <a:endParaRPr dirty="0">
              <a:solidFill>
                <a:schemeClr val="dk1"/>
              </a:solidFill>
              <a:latin typeface="Glegoo"/>
              <a:ea typeface="Glegoo"/>
              <a:cs typeface="Glegoo"/>
              <a:sym typeface="Glegoo"/>
            </a:endParaRPr>
          </a:p>
        </p:txBody>
      </p:sp>
      <p:cxnSp>
        <p:nvCxnSpPr>
          <p:cNvPr id="22" name="Google Shape;936;p67">
            <a:extLst>
              <a:ext uri="{FF2B5EF4-FFF2-40B4-BE49-F238E27FC236}">
                <a16:creationId xmlns:a16="http://schemas.microsoft.com/office/drawing/2014/main" id="{E2D942E4-3B5A-4843-8B48-846F0D76960F}"/>
              </a:ext>
            </a:extLst>
          </p:cNvPr>
          <p:cNvCxnSpPr>
            <a:cxnSpLocks/>
            <a:endCxn id="21" idx="0"/>
          </p:cNvCxnSpPr>
          <p:nvPr/>
        </p:nvCxnSpPr>
        <p:spPr>
          <a:xfrm rot="-5400000" flipH="1">
            <a:off x="2634379" y="2872621"/>
            <a:ext cx="413700" cy="737400"/>
          </a:xfrm>
          <a:prstGeom prst="bentConnector3">
            <a:avLst>
              <a:gd name="adj1" fmla="val 49984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3" name="Google Shape;937;p67">
            <a:extLst>
              <a:ext uri="{FF2B5EF4-FFF2-40B4-BE49-F238E27FC236}">
                <a16:creationId xmlns:a16="http://schemas.microsoft.com/office/drawing/2014/main" id="{EA6AD0B5-9371-40DA-B273-BD6FD03D2908}"/>
              </a:ext>
            </a:extLst>
          </p:cNvPr>
          <p:cNvCxnSpPr>
            <a:cxnSpLocks/>
            <a:stCxn id="20" idx="0"/>
          </p:cNvCxnSpPr>
          <p:nvPr/>
        </p:nvCxnSpPr>
        <p:spPr>
          <a:xfrm rot="-5400000">
            <a:off x="1892721" y="2868287"/>
            <a:ext cx="413700" cy="745800"/>
          </a:xfrm>
          <a:prstGeom prst="bentConnector3">
            <a:avLst>
              <a:gd name="adj1" fmla="val 49984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3470355791"/>
      </p:ext>
    </p:extLst>
  </p:cSld>
  <p:clrMapOvr>
    <a:masterClrMapping/>
  </p:clrMapOvr>
  <p:transition spd="med">
    <p:pull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" name="Google Shape;1127;p80"/>
          <p:cNvSpPr txBox="1"/>
          <p:nvPr/>
        </p:nvSpPr>
        <p:spPr>
          <a:xfrm>
            <a:off x="2508475" y="4173800"/>
            <a:ext cx="4127100" cy="43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" sz="1200" b="1" dirty="0">
                <a:solidFill>
                  <a:schemeClr val="accent1"/>
                </a:solidFill>
                <a:latin typeface="Glegoo"/>
                <a:ea typeface="Glegoo"/>
                <a:cs typeface="Glegoo"/>
                <a:sym typeface="Glegoo"/>
              </a:rPr>
              <a:t>Please keep this slide for attribution</a:t>
            </a:r>
            <a:endParaRPr sz="1200" b="1" dirty="0">
              <a:solidFill>
                <a:schemeClr val="accent1"/>
              </a:solidFill>
              <a:latin typeface="Glegoo"/>
              <a:ea typeface="Glegoo"/>
              <a:cs typeface="Glegoo"/>
              <a:sym typeface="Glegoo"/>
            </a:endParaRPr>
          </a:p>
        </p:txBody>
      </p:sp>
      <p:grpSp>
        <p:nvGrpSpPr>
          <p:cNvPr id="1128" name="Google Shape;1128;p80"/>
          <p:cNvGrpSpPr/>
          <p:nvPr/>
        </p:nvGrpSpPr>
        <p:grpSpPr>
          <a:xfrm rot="291186">
            <a:off x="6718842" y="752756"/>
            <a:ext cx="2047694" cy="2056869"/>
            <a:chOff x="6152200" y="1762750"/>
            <a:chExt cx="2047725" cy="2056900"/>
          </a:xfrm>
        </p:grpSpPr>
        <p:sp>
          <p:nvSpPr>
            <p:cNvPr id="1129" name="Google Shape;1129;p80"/>
            <p:cNvSpPr/>
            <p:nvPr/>
          </p:nvSpPr>
          <p:spPr>
            <a:xfrm>
              <a:off x="6152200" y="1762750"/>
              <a:ext cx="2047725" cy="2056900"/>
            </a:xfrm>
            <a:custGeom>
              <a:avLst/>
              <a:gdLst/>
              <a:ahLst/>
              <a:cxnLst/>
              <a:rect l="l" t="t" r="r" b="b"/>
              <a:pathLst>
                <a:path w="81909" h="82276" extrusionOk="0">
                  <a:moveTo>
                    <a:pt x="38408" y="1"/>
                  </a:moveTo>
                  <a:cubicBezTo>
                    <a:pt x="35261" y="1"/>
                    <a:pt x="32118" y="290"/>
                    <a:pt x="29023" y="870"/>
                  </a:cubicBezTo>
                  <a:cubicBezTo>
                    <a:pt x="27586" y="1128"/>
                    <a:pt x="26781" y="2867"/>
                    <a:pt x="27141" y="4189"/>
                  </a:cubicBezTo>
                  <a:cubicBezTo>
                    <a:pt x="27498" y="5468"/>
                    <a:pt x="28624" y="6126"/>
                    <a:pt x="29842" y="6126"/>
                  </a:cubicBezTo>
                  <a:cubicBezTo>
                    <a:pt x="30047" y="6126"/>
                    <a:pt x="30253" y="6108"/>
                    <a:pt x="30459" y="6071"/>
                  </a:cubicBezTo>
                  <a:cubicBezTo>
                    <a:pt x="31135" y="5941"/>
                    <a:pt x="31810" y="5841"/>
                    <a:pt x="32500" y="5755"/>
                  </a:cubicBezTo>
                  <a:cubicBezTo>
                    <a:pt x="32744" y="9289"/>
                    <a:pt x="32816" y="12823"/>
                    <a:pt x="32715" y="16372"/>
                  </a:cubicBezTo>
                  <a:cubicBezTo>
                    <a:pt x="32399" y="16530"/>
                    <a:pt x="32097" y="16703"/>
                    <a:pt x="31796" y="16875"/>
                  </a:cubicBezTo>
                  <a:lnTo>
                    <a:pt x="31451" y="17076"/>
                  </a:lnTo>
                  <a:cubicBezTo>
                    <a:pt x="30948" y="17234"/>
                    <a:pt x="30459" y="17406"/>
                    <a:pt x="29985" y="17593"/>
                  </a:cubicBezTo>
                  <a:cubicBezTo>
                    <a:pt x="27859" y="18427"/>
                    <a:pt x="25833" y="19490"/>
                    <a:pt x="23951" y="20768"/>
                  </a:cubicBezTo>
                  <a:cubicBezTo>
                    <a:pt x="21839" y="18484"/>
                    <a:pt x="19856" y="16070"/>
                    <a:pt x="18017" y="13556"/>
                  </a:cubicBezTo>
                  <a:cubicBezTo>
                    <a:pt x="19253" y="13024"/>
                    <a:pt x="20029" y="11717"/>
                    <a:pt x="19655" y="10338"/>
                  </a:cubicBezTo>
                  <a:cubicBezTo>
                    <a:pt x="19345" y="9229"/>
                    <a:pt x="18214" y="8338"/>
                    <a:pt x="17050" y="8338"/>
                  </a:cubicBezTo>
                  <a:cubicBezTo>
                    <a:pt x="16811" y="8338"/>
                    <a:pt x="16571" y="8375"/>
                    <a:pt x="16336" y="8456"/>
                  </a:cubicBezTo>
                  <a:cubicBezTo>
                    <a:pt x="13894" y="9275"/>
                    <a:pt x="11667" y="10611"/>
                    <a:pt x="9785" y="12364"/>
                  </a:cubicBezTo>
                  <a:cubicBezTo>
                    <a:pt x="8707" y="13355"/>
                    <a:pt x="8779" y="15165"/>
                    <a:pt x="9785" y="16171"/>
                  </a:cubicBezTo>
                  <a:cubicBezTo>
                    <a:pt x="10314" y="16684"/>
                    <a:pt x="11002" y="16944"/>
                    <a:pt x="11691" y="16944"/>
                  </a:cubicBezTo>
                  <a:cubicBezTo>
                    <a:pt x="12293" y="16944"/>
                    <a:pt x="12895" y="16746"/>
                    <a:pt x="13391" y="16343"/>
                  </a:cubicBezTo>
                  <a:cubicBezTo>
                    <a:pt x="15388" y="19087"/>
                    <a:pt x="17529" y="21731"/>
                    <a:pt x="19828" y="24245"/>
                  </a:cubicBezTo>
                  <a:cubicBezTo>
                    <a:pt x="17155" y="27076"/>
                    <a:pt x="15187" y="30481"/>
                    <a:pt x="14081" y="34216"/>
                  </a:cubicBezTo>
                  <a:lnTo>
                    <a:pt x="7012" y="33139"/>
                  </a:lnTo>
                  <a:cubicBezTo>
                    <a:pt x="7472" y="31960"/>
                    <a:pt x="6926" y="30495"/>
                    <a:pt x="5834" y="29863"/>
                  </a:cubicBezTo>
                  <a:cubicBezTo>
                    <a:pt x="5411" y="29616"/>
                    <a:pt x="4959" y="29502"/>
                    <a:pt x="4514" y="29502"/>
                  </a:cubicBezTo>
                  <a:cubicBezTo>
                    <a:pt x="3586" y="29502"/>
                    <a:pt x="2690" y="30000"/>
                    <a:pt x="2156" y="30825"/>
                  </a:cubicBezTo>
                  <a:cubicBezTo>
                    <a:pt x="461" y="33440"/>
                    <a:pt x="1" y="36601"/>
                    <a:pt x="691" y="39618"/>
                  </a:cubicBezTo>
                  <a:cubicBezTo>
                    <a:pt x="956" y="40811"/>
                    <a:pt x="2150" y="41589"/>
                    <a:pt x="3325" y="41589"/>
                  </a:cubicBezTo>
                  <a:cubicBezTo>
                    <a:pt x="3552" y="41589"/>
                    <a:pt x="3777" y="41561"/>
                    <a:pt x="3995" y="41500"/>
                  </a:cubicBezTo>
                  <a:cubicBezTo>
                    <a:pt x="5389" y="41112"/>
                    <a:pt x="6136" y="39748"/>
                    <a:pt x="5920" y="38383"/>
                  </a:cubicBezTo>
                  <a:lnTo>
                    <a:pt x="5920" y="38383"/>
                  </a:lnTo>
                  <a:lnTo>
                    <a:pt x="13104" y="39475"/>
                  </a:lnTo>
                  <a:cubicBezTo>
                    <a:pt x="13018" y="40236"/>
                    <a:pt x="12960" y="40997"/>
                    <a:pt x="12946" y="41759"/>
                  </a:cubicBezTo>
                  <a:cubicBezTo>
                    <a:pt x="12931" y="43497"/>
                    <a:pt x="13176" y="45250"/>
                    <a:pt x="13463" y="46960"/>
                  </a:cubicBezTo>
                  <a:cubicBezTo>
                    <a:pt x="13707" y="48411"/>
                    <a:pt x="14095" y="49819"/>
                    <a:pt x="14627" y="51184"/>
                  </a:cubicBezTo>
                  <a:cubicBezTo>
                    <a:pt x="11998" y="52419"/>
                    <a:pt x="9354" y="53540"/>
                    <a:pt x="6624" y="54560"/>
                  </a:cubicBezTo>
                  <a:cubicBezTo>
                    <a:pt x="6495" y="54330"/>
                    <a:pt x="6380" y="54086"/>
                    <a:pt x="6265" y="53856"/>
                  </a:cubicBezTo>
                  <a:cubicBezTo>
                    <a:pt x="6179" y="53669"/>
                    <a:pt x="6078" y="53497"/>
                    <a:pt x="6006" y="53310"/>
                  </a:cubicBezTo>
                  <a:cubicBezTo>
                    <a:pt x="5925" y="53120"/>
                    <a:pt x="5884" y="53027"/>
                    <a:pt x="5882" y="53027"/>
                  </a:cubicBezTo>
                  <a:lnTo>
                    <a:pt x="5882" y="53027"/>
                  </a:lnTo>
                  <a:cubicBezTo>
                    <a:pt x="5881" y="53027"/>
                    <a:pt x="5887" y="53042"/>
                    <a:pt x="5898" y="53070"/>
                  </a:cubicBezTo>
                  <a:lnTo>
                    <a:pt x="5898" y="53070"/>
                  </a:lnTo>
                  <a:cubicBezTo>
                    <a:pt x="5433" y="51965"/>
                    <a:pt x="4492" y="51142"/>
                    <a:pt x="3318" y="51142"/>
                  </a:cubicBezTo>
                  <a:cubicBezTo>
                    <a:pt x="3087" y="51142"/>
                    <a:pt x="2848" y="51174"/>
                    <a:pt x="2601" y="51241"/>
                  </a:cubicBezTo>
                  <a:cubicBezTo>
                    <a:pt x="1337" y="51600"/>
                    <a:pt x="173" y="53195"/>
                    <a:pt x="719" y="54560"/>
                  </a:cubicBezTo>
                  <a:cubicBezTo>
                    <a:pt x="2027" y="57721"/>
                    <a:pt x="3808" y="60551"/>
                    <a:pt x="6222" y="62994"/>
                  </a:cubicBezTo>
                  <a:cubicBezTo>
                    <a:pt x="6746" y="63518"/>
                    <a:pt x="7436" y="63780"/>
                    <a:pt x="8126" y="63780"/>
                  </a:cubicBezTo>
                  <a:cubicBezTo>
                    <a:pt x="8815" y="63780"/>
                    <a:pt x="9505" y="63518"/>
                    <a:pt x="10029" y="62994"/>
                  </a:cubicBezTo>
                  <a:cubicBezTo>
                    <a:pt x="11092" y="61945"/>
                    <a:pt x="11092" y="60235"/>
                    <a:pt x="10029" y="59186"/>
                  </a:cubicBezTo>
                  <a:lnTo>
                    <a:pt x="9900" y="59057"/>
                  </a:lnTo>
                  <a:cubicBezTo>
                    <a:pt x="12328" y="58109"/>
                    <a:pt x="14713" y="57089"/>
                    <a:pt x="17055" y="55983"/>
                  </a:cubicBezTo>
                  <a:cubicBezTo>
                    <a:pt x="19109" y="59172"/>
                    <a:pt x="21825" y="61902"/>
                    <a:pt x="25000" y="63956"/>
                  </a:cubicBezTo>
                  <a:cubicBezTo>
                    <a:pt x="24813" y="64775"/>
                    <a:pt x="24540" y="65580"/>
                    <a:pt x="24181" y="66341"/>
                  </a:cubicBezTo>
                  <a:cubicBezTo>
                    <a:pt x="23477" y="67879"/>
                    <a:pt x="22687" y="69373"/>
                    <a:pt x="21911" y="70867"/>
                  </a:cubicBezTo>
                  <a:cubicBezTo>
                    <a:pt x="21563" y="70718"/>
                    <a:pt x="21194" y="70644"/>
                    <a:pt x="20827" y="70644"/>
                  </a:cubicBezTo>
                  <a:cubicBezTo>
                    <a:pt x="20136" y="70644"/>
                    <a:pt x="19453" y="70906"/>
                    <a:pt x="18937" y="71413"/>
                  </a:cubicBezTo>
                  <a:cubicBezTo>
                    <a:pt x="17917" y="72419"/>
                    <a:pt x="17888" y="74200"/>
                    <a:pt x="18937" y="75220"/>
                  </a:cubicBezTo>
                  <a:cubicBezTo>
                    <a:pt x="20819" y="77059"/>
                    <a:pt x="23161" y="78338"/>
                    <a:pt x="25718" y="78956"/>
                  </a:cubicBezTo>
                  <a:cubicBezTo>
                    <a:pt x="25929" y="79004"/>
                    <a:pt x="26145" y="79027"/>
                    <a:pt x="26360" y="79027"/>
                  </a:cubicBezTo>
                  <a:cubicBezTo>
                    <a:pt x="27559" y="79027"/>
                    <a:pt x="28757" y="78303"/>
                    <a:pt x="29037" y="77074"/>
                  </a:cubicBezTo>
                  <a:cubicBezTo>
                    <a:pt x="29353" y="75694"/>
                    <a:pt x="28620" y="74100"/>
                    <a:pt x="27155" y="73755"/>
                  </a:cubicBezTo>
                  <a:cubicBezTo>
                    <a:pt x="26954" y="73712"/>
                    <a:pt x="26753" y="73654"/>
                    <a:pt x="26552" y="73597"/>
                  </a:cubicBezTo>
                  <a:cubicBezTo>
                    <a:pt x="27758" y="71284"/>
                    <a:pt x="29123" y="68899"/>
                    <a:pt x="29928" y="66384"/>
                  </a:cubicBezTo>
                  <a:cubicBezTo>
                    <a:pt x="30603" y="66657"/>
                    <a:pt x="31307" y="66902"/>
                    <a:pt x="32011" y="67117"/>
                  </a:cubicBezTo>
                  <a:cubicBezTo>
                    <a:pt x="33692" y="67606"/>
                    <a:pt x="35459" y="67821"/>
                    <a:pt x="37198" y="68008"/>
                  </a:cubicBezTo>
                  <a:cubicBezTo>
                    <a:pt x="38078" y="68095"/>
                    <a:pt x="38962" y="68139"/>
                    <a:pt x="39845" y="68139"/>
                  </a:cubicBezTo>
                  <a:cubicBezTo>
                    <a:pt x="41009" y="68139"/>
                    <a:pt x="42173" y="68062"/>
                    <a:pt x="43333" y="67907"/>
                  </a:cubicBezTo>
                  <a:cubicBezTo>
                    <a:pt x="45200" y="70565"/>
                    <a:pt x="46608" y="73539"/>
                    <a:pt x="47470" y="76686"/>
                  </a:cubicBezTo>
                  <a:lnTo>
                    <a:pt x="46436" y="76987"/>
                  </a:lnTo>
                  <a:cubicBezTo>
                    <a:pt x="45028" y="77404"/>
                    <a:pt x="44195" y="78869"/>
                    <a:pt x="44554" y="80292"/>
                  </a:cubicBezTo>
                  <a:cubicBezTo>
                    <a:pt x="44877" y="81454"/>
                    <a:pt x="45999" y="82276"/>
                    <a:pt x="47171" y="82276"/>
                  </a:cubicBezTo>
                  <a:cubicBezTo>
                    <a:pt x="47405" y="82276"/>
                    <a:pt x="47641" y="82243"/>
                    <a:pt x="47873" y="82174"/>
                  </a:cubicBezTo>
                  <a:lnTo>
                    <a:pt x="55674" y="79890"/>
                  </a:lnTo>
                  <a:cubicBezTo>
                    <a:pt x="57082" y="79473"/>
                    <a:pt x="57915" y="78007"/>
                    <a:pt x="57556" y="76585"/>
                  </a:cubicBezTo>
                  <a:cubicBezTo>
                    <a:pt x="57233" y="75423"/>
                    <a:pt x="56120" y="74601"/>
                    <a:pt x="54944" y="74601"/>
                  </a:cubicBezTo>
                  <a:cubicBezTo>
                    <a:pt x="54709" y="74601"/>
                    <a:pt x="54471" y="74634"/>
                    <a:pt x="54237" y="74703"/>
                  </a:cubicBezTo>
                  <a:lnTo>
                    <a:pt x="52643" y="75163"/>
                  </a:lnTo>
                  <a:cubicBezTo>
                    <a:pt x="51824" y="72217"/>
                    <a:pt x="50602" y="69401"/>
                    <a:pt x="49008" y="66787"/>
                  </a:cubicBezTo>
                  <a:cubicBezTo>
                    <a:pt x="50947" y="66169"/>
                    <a:pt x="52844" y="65451"/>
                    <a:pt x="54683" y="64617"/>
                  </a:cubicBezTo>
                  <a:cubicBezTo>
                    <a:pt x="57269" y="63497"/>
                    <a:pt x="59654" y="61945"/>
                    <a:pt x="61723" y="60034"/>
                  </a:cubicBezTo>
                  <a:cubicBezTo>
                    <a:pt x="62901" y="58928"/>
                    <a:pt x="63892" y="57663"/>
                    <a:pt x="64682" y="56255"/>
                  </a:cubicBezTo>
                  <a:cubicBezTo>
                    <a:pt x="67599" y="57204"/>
                    <a:pt x="70501" y="58238"/>
                    <a:pt x="73374" y="59359"/>
                  </a:cubicBezTo>
                  <a:cubicBezTo>
                    <a:pt x="73044" y="59833"/>
                    <a:pt x="72699" y="60307"/>
                    <a:pt x="72455" y="60623"/>
                  </a:cubicBezTo>
                  <a:cubicBezTo>
                    <a:pt x="71535" y="61758"/>
                    <a:pt x="71334" y="63324"/>
                    <a:pt x="72455" y="64430"/>
                  </a:cubicBezTo>
                  <a:cubicBezTo>
                    <a:pt x="72944" y="64927"/>
                    <a:pt x="73713" y="65219"/>
                    <a:pt x="74467" y="65219"/>
                  </a:cubicBezTo>
                  <a:cubicBezTo>
                    <a:pt x="75152" y="65219"/>
                    <a:pt x="75824" y="64978"/>
                    <a:pt x="76262" y="64430"/>
                  </a:cubicBezTo>
                  <a:cubicBezTo>
                    <a:pt x="78561" y="61586"/>
                    <a:pt x="80343" y="58353"/>
                    <a:pt x="81492" y="54876"/>
                  </a:cubicBezTo>
                  <a:cubicBezTo>
                    <a:pt x="81909" y="53554"/>
                    <a:pt x="80960" y="51888"/>
                    <a:pt x="79581" y="51572"/>
                  </a:cubicBezTo>
                  <a:cubicBezTo>
                    <a:pt x="79358" y="51515"/>
                    <a:pt x="79133" y="51488"/>
                    <a:pt x="78912" y="51488"/>
                  </a:cubicBezTo>
                  <a:cubicBezTo>
                    <a:pt x="77724" y="51488"/>
                    <a:pt x="76628" y="52267"/>
                    <a:pt x="76277" y="53454"/>
                  </a:cubicBezTo>
                  <a:cubicBezTo>
                    <a:pt x="76133" y="53871"/>
                    <a:pt x="76004" y="54244"/>
                    <a:pt x="75874" y="54603"/>
                  </a:cubicBezTo>
                  <a:cubicBezTo>
                    <a:pt x="72814" y="53382"/>
                    <a:pt x="69711" y="52261"/>
                    <a:pt x="66579" y="51241"/>
                  </a:cubicBezTo>
                  <a:cubicBezTo>
                    <a:pt x="67225" y="48497"/>
                    <a:pt x="67369" y="45609"/>
                    <a:pt x="67168" y="42793"/>
                  </a:cubicBezTo>
                  <a:cubicBezTo>
                    <a:pt x="66909" y="39230"/>
                    <a:pt x="66320" y="35653"/>
                    <a:pt x="65185" y="32262"/>
                  </a:cubicBezTo>
                  <a:cubicBezTo>
                    <a:pt x="67714" y="31271"/>
                    <a:pt x="70171" y="30121"/>
                    <a:pt x="72541" y="28800"/>
                  </a:cubicBezTo>
                  <a:cubicBezTo>
                    <a:pt x="72642" y="28986"/>
                    <a:pt x="72728" y="29159"/>
                    <a:pt x="72828" y="29346"/>
                  </a:cubicBezTo>
                  <a:cubicBezTo>
                    <a:pt x="73287" y="30206"/>
                    <a:pt x="74229" y="30665"/>
                    <a:pt x="75168" y="30665"/>
                  </a:cubicBezTo>
                  <a:cubicBezTo>
                    <a:pt x="75640" y="30665"/>
                    <a:pt x="76112" y="30549"/>
                    <a:pt x="76521" y="30308"/>
                  </a:cubicBezTo>
                  <a:cubicBezTo>
                    <a:pt x="77814" y="29547"/>
                    <a:pt x="78173" y="27923"/>
                    <a:pt x="77483" y="26630"/>
                  </a:cubicBezTo>
                  <a:cubicBezTo>
                    <a:pt x="76392" y="24561"/>
                    <a:pt x="75156" y="22550"/>
                    <a:pt x="73805" y="20639"/>
                  </a:cubicBezTo>
                  <a:cubicBezTo>
                    <a:pt x="73238" y="19828"/>
                    <a:pt x="72352" y="19316"/>
                    <a:pt x="71427" y="19316"/>
                  </a:cubicBezTo>
                  <a:cubicBezTo>
                    <a:pt x="70993" y="19316"/>
                    <a:pt x="70550" y="19429"/>
                    <a:pt x="70127" y="19677"/>
                  </a:cubicBezTo>
                  <a:cubicBezTo>
                    <a:pt x="68949" y="20366"/>
                    <a:pt x="68317" y="22162"/>
                    <a:pt x="69150" y="23355"/>
                  </a:cubicBezTo>
                  <a:cubicBezTo>
                    <a:pt x="69352" y="23642"/>
                    <a:pt x="69538" y="23915"/>
                    <a:pt x="69740" y="24188"/>
                  </a:cubicBezTo>
                  <a:cubicBezTo>
                    <a:pt x="67584" y="25395"/>
                    <a:pt x="65358" y="26443"/>
                    <a:pt x="63059" y="27334"/>
                  </a:cubicBezTo>
                  <a:cubicBezTo>
                    <a:pt x="62886" y="27018"/>
                    <a:pt x="62714" y="26702"/>
                    <a:pt x="62527" y="26400"/>
                  </a:cubicBezTo>
                  <a:cubicBezTo>
                    <a:pt x="60717" y="23369"/>
                    <a:pt x="58318" y="20754"/>
                    <a:pt x="55444" y="18700"/>
                  </a:cubicBezTo>
                  <a:cubicBezTo>
                    <a:pt x="57427" y="16243"/>
                    <a:pt x="59309" y="13700"/>
                    <a:pt x="61090" y="11099"/>
                  </a:cubicBezTo>
                  <a:cubicBezTo>
                    <a:pt x="61148" y="11171"/>
                    <a:pt x="61205" y="11229"/>
                    <a:pt x="61263" y="11300"/>
                  </a:cubicBezTo>
                  <a:cubicBezTo>
                    <a:pt x="61210" y="11224"/>
                    <a:pt x="61183" y="11186"/>
                    <a:pt x="61184" y="11186"/>
                  </a:cubicBezTo>
                  <a:lnTo>
                    <a:pt x="61184" y="11186"/>
                  </a:lnTo>
                  <a:cubicBezTo>
                    <a:pt x="61184" y="11186"/>
                    <a:pt x="61239" y="11263"/>
                    <a:pt x="61349" y="11415"/>
                  </a:cubicBezTo>
                  <a:cubicBezTo>
                    <a:pt x="61939" y="12212"/>
                    <a:pt x="62812" y="12739"/>
                    <a:pt x="63737" y="12739"/>
                  </a:cubicBezTo>
                  <a:cubicBezTo>
                    <a:pt x="64163" y="12739"/>
                    <a:pt x="64601" y="12627"/>
                    <a:pt x="65027" y="12378"/>
                  </a:cubicBezTo>
                  <a:cubicBezTo>
                    <a:pt x="66191" y="11703"/>
                    <a:pt x="66866" y="9878"/>
                    <a:pt x="66004" y="8686"/>
                  </a:cubicBezTo>
                  <a:cubicBezTo>
                    <a:pt x="63662" y="5496"/>
                    <a:pt x="60329" y="3154"/>
                    <a:pt x="56392" y="2450"/>
                  </a:cubicBezTo>
                  <a:cubicBezTo>
                    <a:pt x="56192" y="2413"/>
                    <a:pt x="55987" y="2394"/>
                    <a:pt x="55782" y="2394"/>
                  </a:cubicBezTo>
                  <a:cubicBezTo>
                    <a:pt x="54576" y="2394"/>
                    <a:pt x="53368" y="3043"/>
                    <a:pt x="53074" y="4332"/>
                  </a:cubicBezTo>
                  <a:cubicBezTo>
                    <a:pt x="52772" y="5640"/>
                    <a:pt x="53476" y="7378"/>
                    <a:pt x="54956" y="7637"/>
                  </a:cubicBezTo>
                  <a:cubicBezTo>
                    <a:pt x="55530" y="7752"/>
                    <a:pt x="56091" y="7895"/>
                    <a:pt x="56651" y="8068"/>
                  </a:cubicBezTo>
                  <a:cubicBezTo>
                    <a:pt x="54783" y="10812"/>
                    <a:pt x="52829" y="13456"/>
                    <a:pt x="50732" y="15999"/>
                  </a:cubicBezTo>
                  <a:cubicBezTo>
                    <a:pt x="50157" y="15754"/>
                    <a:pt x="49568" y="15510"/>
                    <a:pt x="48964" y="15280"/>
                  </a:cubicBezTo>
                  <a:cubicBezTo>
                    <a:pt x="46757" y="14505"/>
                    <a:pt x="44446" y="14112"/>
                    <a:pt x="42130" y="14112"/>
                  </a:cubicBezTo>
                  <a:cubicBezTo>
                    <a:pt x="40797" y="14112"/>
                    <a:pt x="39463" y="14242"/>
                    <a:pt x="38146" y="14504"/>
                  </a:cubicBezTo>
                  <a:cubicBezTo>
                    <a:pt x="38175" y="11458"/>
                    <a:pt x="38074" y="8427"/>
                    <a:pt x="37873" y="5395"/>
                  </a:cubicBezTo>
                  <a:lnTo>
                    <a:pt x="39267" y="5395"/>
                  </a:lnTo>
                  <a:cubicBezTo>
                    <a:pt x="39282" y="5396"/>
                    <a:pt x="39298" y="5396"/>
                    <a:pt x="39313" y="5396"/>
                  </a:cubicBezTo>
                  <a:cubicBezTo>
                    <a:pt x="40704" y="5396"/>
                    <a:pt x="42024" y="4130"/>
                    <a:pt x="41968" y="2709"/>
                  </a:cubicBezTo>
                  <a:cubicBezTo>
                    <a:pt x="41896" y="1215"/>
                    <a:pt x="40775" y="51"/>
                    <a:pt x="39267" y="8"/>
                  </a:cubicBezTo>
                  <a:cubicBezTo>
                    <a:pt x="38980" y="3"/>
                    <a:pt x="38694" y="1"/>
                    <a:pt x="384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80"/>
            <p:cNvSpPr/>
            <p:nvPr/>
          </p:nvSpPr>
          <p:spPr>
            <a:xfrm>
              <a:off x="6722950" y="2567500"/>
              <a:ext cx="313600" cy="243175"/>
            </a:xfrm>
            <a:custGeom>
              <a:avLst/>
              <a:gdLst/>
              <a:ahLst/>
              <a:cxnLst/>
              <a:rect l="l" t="t" r="r" b="b"/>
              <a:pathLst>
                <a:path w="12544" h="9727" extrusionOk="0">
                  <a:moveTo>
                    <a:pt x="6265" y="0"/>
                  </a:moveTo>
                  <a:cubicBezTo>
                    <a:pt x="15" y="0"/>
                    <a:pt x="0" y="9727"/>
                    <a:pt x="6265" y="9727"/>
                  </a:cubicBezTo>
                  <a:cubicBezTo>
                    <a:pt x="12543" y="9727"/>
                    <a:pt x="12543" y="0"/>
                    <a:pt x="626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80"/>
            <p:cNvSpPr/>
            <p:nvPr/>
          </p:nvSpPr>
          <p:spPr>
            <a:xfrm>
              <a:off x="6775025" y="2619225"/>
              <a:ext cx="181050" cy="140450"/>
            </a:xfrm>
            <a:custGeom>
              <a:avLst/>
              <a:gdLst/>
              <a:ahLst/>
              <a:cxnLst/>
              <a:rect l="l" t="t" r="r" b="b"/>
              <a:pathLst>
                <a:path w="7242" h="5618" extrusionOk="0">
                  <a:moveTo>
                    <a:pt x="3621" y="0"/>
                  </a:moveTo>
                  <a:cubicBezTo>
                    <a:pt x="1" y="0"/>
                    <a:pt x="1" y="5618"/>
                    <a:pt x="3621" y="5618"/>
                  </a:cubicBezTo>
                  <a:cubicBezTo>
                    <a:pt x="7242" y="5618"/>
                    <a:pt x="7242" y="0"/>
                    <a:pt x="36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80"/>
            <p:cNvSpPr/>
            <p:nvPr/>
          </p:nvSpPr>
          <p:spPr>
            <a:xfrm>
              <a:off x="7189175" y="2542000"/>
              <a:ext cx="320400" cy="248575"/>
            </a:xfrm>
            <a:custGeom>
              <a:avLst/>
              <a:gdLst/>
              <a:ahLst/>
              <a:cxnLst/>
              <a:rect l="l" t="t" r="r" b="b"/>
              <a:pathLst>
                <a:path w="12816" h="9943" extrusionOk="0">
                  <a:moveTo>
                    <a:pt x="6408" y="0"/>
                  </a:moveTo>
                  <a:cubicBezTo>
                    <a:pt x="0" y="0"/>
                    <a:pt x="0" y="9942"/>
                    <a:pt x="6408" y="9942"/>
                  </a:cubicBezTo>
                  <a:cubicBezTo>
                    <a:pt x="12816" y="9942"/>
                    <a:pt x="12816" y="0"/>
                    <a:pt x="640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80"/>
            <p:cNvSpPr/>
            <p:nvPr/>
          </p:nvSpPr>
          <p:spPr>
            <a:xfrm>
              <a:off x="7256700" y="2594425"/>
              <a:ext cx="185350" cy="143700"/>
            </a:xfrm>
            <a:custGeom>
              <a:avLst/>
              <a:gdLst/>
              <a:ahLst/>
              <a:cxnLst/>
              <a:rect l="l" t="t" r="r" b="b"/>
              <a:pathLst>
                <a:path w="7414" h="5748" extrusionOk="0">
                  <a:moveTo>
                    <a:pt x="3707" y="1"/>
                  </a:moveTo>
                  <a:cubicBezTo>
                    <a:pt x="15" y="1"/>
                    <a:pt x="0" y="5748"/>
                    <a:pt x="3707" y="5748"/>
                  </a:cubicBezTo>
                  <a:cubicBezTo>
                    <a:pt x="7414" y="5748"/>
                    <a:pt x="7414" y="1"/>
                    <a:pt x="37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80"/>
            <p:cNvSpPr/>
            <p:nvPr/>
          </p:nvSpPr>
          <p:spPr>
            <a:xfrm>
              <a:off x="6926025" y="3025475"/>
              <a:ext cx="436625" cy="200625"/>
            </a:xfrm>
            <a:custGeom>
              <a:avLst/>
              <a:gdLst/>
              <a:ahLst/>
              <a:cxnLst/>
              <a:rect l="l" t="t" r="r" b="b"/>
              <a:pathLst>
                <a:path w="17465" h="8025" extrusionOk="0">
                  <a:moveTo>
                    <a:pt x="1410" y="0"/>
                  </a:moveTo>
                  <a:cubicBezTo>
                    <a:pt x="683" y="0"/>
                    <a:pt x="0" y="618"/>
                    <a:pt x="196" y="1551"/>
                  </a:cubicBezTo>
                  <a:cubicBezTo>
                    <a:pt x="1100" y="5820"/>
                    <a:pt x="4904" y="8024"/>
                    <a:pt x="8740" y="8024"/>
                  </a:cubicBezTo>
                  <a:cubicBezTo>
                    <a:pt x="11914" y="8024"/>
                    <a:pt x="15110" y="6515"/>
                    <a:pt x="16704" y="3419"/>
                  </a:cubicBezTo>
                  <a:cubicBezTo>
                    <a:pt x="17464" y="1931"/>
                    <a:pt x="16151" y="180"/>
                    <a:pt x="14778" y="180"/>
                  </a:cubicBezTo>
                  <a:cubicBezTo>
                    <a:pt x="14308" y="180"/>
                    <a:pt x="13831" y="385"/>
                    <a:pt x="13428" y="876"/>
                  </a:cubicBezTo>
                  <a:cubicBezTo>
                    <a:pt x="11804" y="2876"/>
                    <a:pt x="9876" y="3906"/>
                    <a:pt x="7965" y="3906"/>
                  </a:cubicBezTo>
                  <a:cubicBezTo>
                    <a:pt x="6006" y="3906"/>
                    <a:pt x="4066" y="2822"/>
                    <a:pt x="2495" y="589"/>
                  </a:cubicBezTo>
                  <a:cubicBezTo>
                    <a:pt x="2208" y="181"/>
                    <a:pt x="1802" y="0"/>
                    <a:pt x="14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35" name="Google Shape;1135;p80"/>
          <p:cNvGrpSpPr/>
          <p:nvPr/>
        </p:nvGrpSpPr>
        <p:grpSpPr>
          <a:xfrm flipH="1">
            <a:off x="619050" y="535000"/>
            <a:ext cx="1119850" cy="2035875"/>
            <a:chOff x="2955150" y="997425"/>
            <a:chExt cx="1119850" cy="2035875"/>
          </a:xfrm>
        </p:grpSpPr>
        <p:sp>
          <p:nvSpPr>
            <p:cNvPr id="1136" name="Google Shape;1136;p80"/>
            <p:cNvSpPr/>
            <p:nvPr/>
          </p:nvSpPr>
          <p:spPr>
            <a:xfrm>
              <a:off x="2955150" y="997425"/>
              <a:ext cx="1119850" cy="2035875"/>
            </a:xfrm>
            <a:custGeom>
              <a:avLst/>
              <a:gdLst/>
              <a:ahLst/>
              <a:cxnLst/>
              <a:rect l="l" t="t" r="r" b="b"/>
              <a:pathLst>
                <a:path w="44794" h="81435" extrusionOk="0">
                  <a:moveTo>
                    <a:pt x="23507" y="1"/>
                  </a:moveTo>
                  <a:cubicBezTo>
                    <a:pt x="22623" y="1"/>
                    <a:pt x="21689" y="978"/>
                    <a:pt x="22212" y="2044"/>
                  </a:cubicBezTo>
                  <a:cubicBezTo>
                    <a:pt x="22945" y="3553"/>
                    <a:pt x="22499" y="5320"/>
                    <a:pt x="22183" y="6857"/>
                  </a:cubicBezTo>
                  <a:cubicBezTo>
                    <a:pt x="22025" y="7676"/>
                    <a:pt x="21896" y="8481"/>
                    <a:pt x="21781" y="9300"/>
                  </a:cubicBezTo>
                  <a:cubicBezTo>
                    <a:pt x="21292" y="9429"/>
                    <a:pt x="20818" y="9602"/>
                    <a:pt x="20359" y="9831"/>
                  </a:cubicBezTo>
                  <a:cubicBezTo>
                    <a:pt x="19683" y="10061"/>
                    <a:pt x="19051" y="10449"/>
                    <a:pt x="18548" y="10952"/>
                  </a:cubicBezTo>
                  <a:cubicBezTo>
                    <a:pt x="18333" y="10420"/>
                    <a:pt x="18146" y="9889"/>
                    <a:pt x="17988" y="9343"/>
                  </a:cubicBezTo>
                  <a:cubicBezTo>
                    <a:pt x="17543" y="7806"/>
                    <a:pt x="17126" y="6240"/>
                    <a:pt x="16192" y="4903"/>
                  </a:cubicBezTo>
                  <a:cubicBezTo>
                    <a:pt x="15892" y="4488"/>
                    <a:pt x="15474" y="4315"/>
                    <a:pt x="15062" y="4315"/>
                  </a:cubicBezTo>
                  <a:cubicBezTo>
                    <a:pt x="14094" y="4315"/>
                    <a:pt x="13159" y="5270"/>
                    <a:pt x="13865" y="6268"/>
                  </a:cubicBezTo>
                  <a:cubicBezTo>
                    <a:pt x="14885" y="7719"/>
                    <a:pt x="15143" y="9458"/>
                    <a:pt x="15732" y="11096"/>
                  </a:cubicBezTo>
                  <a:cubicBezTo>
                    <a:pt x="15977" y="11814"/>
                    <a:pt x="16307" y="12504"/>
                    <a:pt x="16709" y="13150"/>
                  </a:cubicBezTo>
                  <a:cubicBezTo>
                    <a:pt x="16451" y="13567"/>
                    <a:pt x="16221" y="14012"/>
                    <a:pt x="16048" y="14486"/>
                  </a:cubicBezTo>
                  <a:cubicBezTo>
                    <a:pt x="15790" y="14989"/>
                    <a:pt x="15560" y="15506"/>
                    <a:pt x="15344" y="16038"/>
                  </a:cubicBezTo>
                  <a:cubicBezTo>
                    <a:pt x="14856" y="15794"/>
                    <a:pt x="14396" y="15521"/>
                    <a:pt x="13936" y="15219"/>
                  </a:cubicBezTo>
                  <a:cubicBezTo>
                    <a:pt x="12897" y="14490"/>
                    <a:pt x="11759" y="13913"/>
                    <a:pt x="10576" y="13913"/>
                  </a:cubicBezTo>
                  <a:cubicBezTo>
                    <a:pt x="10009" y="13913"/>
                    <a:pt x="9432" y="14045"/>
                    <a:pt x="8850" y="14357"/>
                  </a:cubicBezTo>
                  <a:cubicBezTo>
                    <a:pt x="7553" y="15067"/>
                    <a:pt x="8352" y="16862"/>
                    <a:pt x="9559" y="16862"/>
                  </a:cubicBezTo>
                  <a:cubicBezTo>
                    <a:pt x="9768" y="16862"/>
                    <a:pt x="9990" y="16808"/>
                    <a:pt x="10215" y="16685"/>
                  </a:cubicBezTo>
                  <a:cubicBezTo>
                    <a:pt x="10358" y="16608"/>
                    <a:pt x="10506" y="16576"/>
                    <a:pt x="10656" y="16576"/>
                  </a:cubicBezTo>
                  <a:cubicBezTo>
                    <a:pt x="11126" y="16576"/>
                    <a:pt x="11612" y="16890"/>
                    <a:pt x="11982" y="17130"/>
                  </a:cubicBezTo>
                  <a:cubicBezTo>
                    <a:pt x="12686" y="17590"/>
                    <a:pt x="13347" y="18093"/>
                    <a:pt x="14109" y="18480"/>
                  </a:cubicBezTo>
                  <a:cubicBezTo>
                    <a:pt x="14252" y="18567"/>
                    <a:pt x="14410" y="18639"/>
                    <a:pt x="14554" y="18710"/>
                  </a:cubicBezTo>
                  <a:cubicBezTo>
                    <a:pt x="14296" y="19888"/>
                    <a:pt x="14123" y="21095"/>
                    <a:pt x="14066" y="22317"/>
                  </a:cubicBezTo>
                  <a:cubicBezTo>
                    <a:pt x="13948" y="22307"/>
                    <a:pt x="13830" y="22302"/>
                    <a:pt x="13713" y="22302"/>
                  </a:cubicBezTo>
                  <a:cubicBezTo>
                    <a:pt x="13300" y="22302"/>
                    <a:pt x="12891" y="22360"/>
                    <a:pt x="12500" y="22460"/>
                  </a:cubicBezTo>
                  <a:cubicBezTo>
                    <a:pt x="11573" y="22706"/>
                    <a:pt x="10803" y="22939"/>
                    <a:pt x="9970" y="22939"/>
                  </a:cubicBezTo>
                  <a:cubicBezTo>
                    <a:pt x="9538" y="22939"/>
                    <a:pt x="9088" y="22876"/>
                    <a:pt x="8592" y="22719"/>
                  </a:cubicBezTo>
                  <a:cubicBezTo>
                    <a:pt x="8442" y="22672"/>
                    <a:pt x="8301" y="22651"/>
                    <a:pt x="8168" y="22651"/>
                  </a:cubicBezTo>
                  <a:cubicBezTo>
                    <a:pt x="6818" y="22651"/>
                    <a:pt x="6369" y="24848"/>
                    <a:pt x="7873" y="25319"/>
                  </a:cubicBezTo>
                  <a:cubicBezTo>
                    <a:pt x="8602" y="25560"/>
                    <a:pt x="9364" y="25679"/>
                    <a:pt x="10130" y="25679"/>
                  </a:cubicBezTo>
                  <a:cubicBezTo>
                    <a:pt x="10784" y="25679"/>
                    <a:pt x="11441" y="25592"/>
                    <a:pt x="12083" y="25420"/>
                  </a:cubicBezTo>
                  <a:cubicBezTo>
                    <a:pt x="12629" y="25262"/>
                    <a:pt x="13175" y="24989"/>
                    <a:pt x="13764" y="24974"/>
                  </a:cubicBezTo>
                  <a:cubicBezTo>
                    <a:pt x="13793" y="24970"/>
                    <a:pt x="13821" y="24968"/>
                    <a:pt x="13850" y="24968"/>
                  </a:cubicBezTo>
                  <a:cubicBezTo>
                    <a:pt x="13908" y="24968"/>
                    <a:pt x="13965" y="24974"/>
                    <a:pt x="14023" y="24974"/>
                  </a:cubicBezTo>
                  <a:cubicBezTo>
                    <a:pt x="14066" y="26325"/>
                    <a:pt x="14166" y="27676"/>
                    <a:pt x="14238" y="29026"/>
                  </a:cubicBezTo>
                  <a:lnTo>
                    <a:pt x="14195" y="29026"/>
                  </a:lnTo>
                  <a:cubicBezTo>
                    <a:pt x="13450" y="29138"/>
                    <a:pt x="12747" y="29443"/>
                    <a:pt x="11991" y="29443"/>
                  </a:cubicBezTo>
                  <a:cubicBezTo>
                    <a:pt x="11974" y="29443"/>
                    <a:pt x="11956" y="29443"/>
                    <a:pt x="11939" y="29443"/>
                  </a:cubicBezTo>
                  <a:cubicBezTo>
                    <a:pt x="11163" y="29428"/>
                    <a:pt x="10402" y="29198"/>
                    <a:pt x="9669" y="28997"/>
                  </a:cubicBezTo>
                  <a:cubicBezTo>
                    <a:pt x="9538" y="28962"/>
                    <a:pt x="9412" y="28946"/>
                    <a:pt x="9293" y="28946"/>
                  </a:cubicBezTo>
                  <a:cubicBezTo>
                    <a:pt x="7890" y="28946"/>
                    <a:pt x="7402" y="31187"/>
                    <a:pt x="8951" y="31598"/>
                  </a:cubicBezTo>
                  <a:cubicBezTo>
                    <a:pt x="9967" y="31878"/>
                    <a:pt x="11013" y="32120"/>
                    <a:pt x="12067" y="32120"/>
                  </a:cubicBezTo>
                  <a:cubicBezTo>
                    <a:pt x="12474" y="32120"/>
                    <a:pt x="12882" y="32084"/>
                    <a:pt x="13290" y="32000"/>
                  </a:cubicBezTo>
                  <a:cubicBezTo>
                    <a:pt x="13635" y="31928"/>
                    <a:pt x="13965" y="31813"/>
                    <a:pt x="14310" y="31727"/>
                  </a:cubicBezTo>
                  <a:lnTo>
                    <a:pt x="14310" y="31727"/>
                  </a:lnTo>
                  <a:cubicBezTo>
                    <a:pt x="14296" y="33537"/>
                    <a:pt x="14181" y="35348"/>
                    <a:pt x="13979" y="37144"/>
                  </a:cubicBezTo>
                  <a:cubicBezTo>
                    <a:pt x="13951" y="37302"/>
                    <a:pt x="13936" y="37474"/>
                    <a:pt x="13908" y="37632"/>
                  </a:cubicBezTo>
                  <a:cubicBezTo>
                    <a:pt x="13821" y="37618"/>
                    <a:pt x="13750" y="37603"/>
                    <a:pt x="13663" y="37589"/>
                  </a:cubicBezTo>
                  <a:cubicBezTo>
                    <a:pt x="12816" y="37402"/>
                    <a:pt x="12040" y="37000"/>
                    <a:pt x="11207" y="36756"/>
                  </a:cubicBezTo>
                  <a:cubicBezTo>
                    <a:pt x="10694" y="36598"/>
                    <a:pt x="10149" y="36508"/>
                    <a:pt x="9608" y="36508"/>
                  </a:cubicBezTo>
                  <a:cubicBezTo>
                    <a:pt x="8572" y="36508"/>
                    <a:pt x="7557" y="36839"/>
                    <a:pt x="6839" y="37661"/>
                  </a:cubicBezTo>
                  <a:cubicBezTo>
                    <a:pt x="5983" y="38659"/>
                    <a:pt x="6887" y="40010"/>
                    <a:pt x="7868" y="40010"/>
                  </a:cubicBezTo>
                  <a:cubicBezTo>
                    <a:pt x="8171" y="40010"/>
                    <a:pt x="8482" y="39880"/>
                    <a:pt x="8750" y="39572"/>
                  </a:cubicBezTo>
                  <a:cubicBezTo>
                    <a:pt x="9001" y="39277"/>
                    <a:pt x="9329" y="39168"/>
                    <a:pt x="9691" y="39168"/>
                  </a:cubicBezTo>
                  <a:cubicBezTo>
                    <a:pt x="10529" y="39168"/>
                    <a:pt x="11546" y="39753"/>
                    <a:pt x="12198" y="39974"/>
                  </a:cubicBezTo>
                  <a:cubicBezTo>
                    <a:pt x="12586" y="40103"/>
                    <a:pt x="12988" y="40204"/>
                    <a:pt x="13405" y="40261"/>
                  </a:cubicBezTo>
                  <a:cubicBezTo>
                    <a:pt x="13046" y="41942"/>
                    <a:pt x="12586" y="43580"/>
                    <a:pt x="12069" y="45204"/>
                  </a:cubicBezTo>
                  <a:cubicBezTo>
                    <a:pt x="11753" y="45060"/>
                    <a:pt x="11436" y="44959"/>
                    <a:pt x="11092" y="44916"/>
                  </a:cubicBezTo>
                  <a:cubicBezTo>
                    <a:pt x="9641" y="44658"/>
                    <a:pt x="8376" y="45160"/>
                    <a:pt x="7198" y="44040"/>
                  </a:cubicBezTo>
                  <a:cubicBezTo>
                    <a:pt x="6917" y="43774"/>
                    <a:pt x="6603" y="43663"/>
                    <a:pt x="6300" y="43663"/>
                  </a:cubicBezTo>
                  <a:cubicBezTo>
                    <a:pt x="5240" y="43663"/>
                    <a:pt x="4304" y="45024"/>
                    <a:pt x="5287" y="45951"/>
                  </a:cubicBezTo>
                  <a:cubicBezTo>
                    <a:pt x="6336" y="46971"/>
                    <a:pt x="7730" y="47545"/>
                    <a:pt x="9181" y="47560"/>
                  </a:cubicBezTo>
                  <a:cubicBezTo>
                    <a:pt x="9496" y="47560"/>
                    <a:pt x="9807" y="47527"/>
                    <a:pt x="10112" y="47527"/>
                  </a:cubicBezTo>
                  <a:cubicBezTo>
                    <a:pt x="10448" y="47527"/>
                    <a:pt x="10776" y="47567"/>
                    <a:pt x="11092" y="47732"/>
                  </a:cubicBezTo>
                  <a:lnTo>
                    <a:pt x="11178" y="47775"/>
                  </a:lnTo>
                  <a:cubicBezTo>
                    <a:pt x="10661" y="49212"/>
                    <a:pt x="10115" y="50649"/>
                    <a:pt x="9612" y="52085"/>
                  </a:cubicBezTo>
                  <a:cubicBezTo>
                    <a:pt x="9310" y="52028"/>
                    <a:pt x="9008" y="51970"/>
                    <a:pt x="8721" y="51913"/>
                  </a:cubicBezTo>
                  <a:cubicBezTo>
                    <a:pt x="7749" y="51713"/>
                    <a:pt x="6799" y="51548"/>
                    <a:pt x="5840" y="51548"/>
                  </a:cubicBezTo>
                  <a:cubicBezTo>
                    <a:pt x="5283" y="51548"/>
                    <a:pt x="4722" y="51603"/>
                    <a:pt x="4152" y="51741"/>
                  </a:cubicBezTo>
                  <a:cubicBezTo>
                    <a:pt x="2591" y="52114"/>
                    <a:pt x="3099" y="54383"/>
                    <a:pt x="4526" y="54383"/>
                  </a:cubicBezTo>
                  <a:cubicBezTo>
                    <a:pt x="4636" y="54383"/>
                    <a:pt x="4751" y="54370"/>
                    <a:pt x="4871" y="54341"/>
                  </a:cubicBezTo>
                  <a:cubicBezTo>
                    <a:pt x="5224" y="54260"/>
                    <a:pt x="5578" y="54226"/>
                    <a:pt x="5931" y="54226"/>
                  </a:cubicBezTo>
                  <a:cubicBezTo>
                    <a:pt x="6884" y="54226"/>
                    <a:pt x="7835" y="54468"/>
                    <a:pt x="8779" y="54657"/>
                  </a:cubicBezTo>
                  <a:cubicBezTo>
                    <a:pt x="8563" y="55390"/>
                    <a:pt x="8362" y="56123"/>
                    <a:pt x="8175" y="56884"/>
                  </a:cubicBezTo>
                  <a:cubicBezTo>
                    <a:pt x="8075" y="57344"/>
                    <a:pt x="7960" y="57818"/>
                    <a:pt x="7873" y="58306"/>
                  </a:cubicBezTo>
                  <a:cubicBezTo>
                    <a:pt x="5874" y="58738"/>
                    <a:pt x="3981" y="59775"/>
                    <a:pt x="1957" y="59775"/>
                  </a:cubicBezTo>
                  <a:cubicBezTo>
                    <a:pt x="1756" y="59775"/>
                    <a:pt x="1554" y="59765"/>
                    <a:pt x="1351" y="59743"/>
                  </a:cubicBezTo>
                  <a:cubicBezTo>
                    <a:pt x="1313" y="59739"/>
                    <a:pt x="1276" y="59736"/>
                    <a:pt x="1239" y="59736"/>
                  </a:cubicBezTo>
                  <a:cubicBezTo>
                    <a:pt x="568" y="59736"/>
                    <a:pt x="0" y="60453"/>
                    <a:pt x="0" y="61079"/>
                  </a:cubicBezTo>
                  <a:cubicBezTo>
                    <a:pt x="0" y="61884"/>
                    <a:pt x="618" y="62358"/>
                    <a:pt x="1351" y="62430"/>
                  </a:cubicBezTo>
                  <a:cubicBezTo>
                    <a:pt x="1570" y="62455"/>
                    <a:pt x="1787" y="62466"/>
                    <a:pt x="2001" y="62466"/>
                  </a:cubicBezTo>
                  <a:cubicBezTo>
                    <a:pt x="3898" y="62466"/>
                    <a:pt x="5635" y="61571"/>
                    <a:pt x="7442" y="61094"/>
                  </a:cubicBezTo>
                  <a:lnTo>
                    <a:pt x="7442" y="61094"/>
                  </a:lnTo>
                  <a:cubicBezTo>
                    <a:pt x="7299" y="62358"/>
                    <a:pt x="7313" y="63637"/>
                    <a:pt x="7457" y="64887"/>
                  </a:cubicBezTo>
                  <a:cubicBezTo>
                    <a:pt x="6983" y="65433"/>
                    <a:pt x="6695" y="66093"/>
                    <a:pt x="6336" y="66726"/>
                  </a:cubicBezTo>
                  <a:cubicBezTo>
                    <a:pt x="5891" y="67516"/>
                    <a:pt x="5144" y="67458"/>
                    <a:pt x="4411" y="67889"/>
                  </a:cubicBezTo>
                  <a:cubicBezTo>
                    <a:pt x="3477" y="68421"/>
                    <a:pt x="3003" y="69498"/>
                    <a:pt x="3262" y="70547"/>
                  </a:cubicBezTo>
                  <a:cubicBezTo>
                    <a:pt x="3428" y="71218"/>
                    <a:pt x="3941" y="71509"/>
                    <a:pt x="4472" y="71509"/>
                  </a:cubicBezTo>
                  <a:cubicBezTo>
                    <a:pt x="5181" y="71509"/>
                    <a:pt x="5922" y="70989"/>
                    <a:pt x="5905" y="70159"/>
                  </a:cubicBezTo>
                  <a:cubicBezTo>
                    <a:pt x="6264" y="69901"/>
                    <a:pt x="6925" y="69829"/>
                    <a:pt x="7284" y="69613"/>
                  </a:cubicBezTo>
                  <a:cubicBezTo>
                    <a:pt x="7773" y="69297"/>
                    <a:pt x="8175" y="68881"/>
                    <a:pt x="8477" y="68392"/>
                  </a:cubicBezTo>
                  <a:cubicBezTo>
                    <a:pt x="8649" y="68723"/>
                    <a:pt x="8836" y="69053"/>
                    <a:pt x="9052" y="69369"/>
                  </a:cubicBezTo>
                  <a:cubicBezTo>
                    <a:pt x="10072" y="70878"/>
                    <a:pt x="11465" y="72099"/>
                    <a:pt x="13103" y="72918"/>
                  </a:cubicBezTo>
                  <a:cubicBezTo>
                    <a:pt x="12873" y="73378"/>
                    <a:pt x="12600" y="73823"/>
                    <a:pt x="12255" y="74211"/>
                  </a:cubicBezTo>
                  <a:cubicBezTo>
                    <a:pt x="11609" y="74886"/>
                    <a:pt x="10675" y="75274"/>
                    <a:pt x="10014" y="75949"/>
                  </a:cubicBezTo>
                  <a:cubicBezTo>
                    <a:pt x="9296" y="76682"/>
                    <a:pt x="8850" y="77587"/>
                    <a:pt x="8879" y="78622"/>
                  </a:cubicBezTo>
                  <a:cubicBezTo>
                    <a:pt x="8893" y="79491"/>
                    <a:pt x="9572" y="79926"/>
                    <a:pt x="10244" y="79926"/>
                  </a:cubicBezTo>
                  <a:cubicBezTo>
                    <a:pt x="10916" y="79926"/>
                    <a:pt x="11580" y="79491"/>
                    <a:pt x="11566" y="78622"/>
                  </a:cubicBezTo>
                  <a:cubicBezTo>
                    <a:pt x="11551" y="77587"/>
                    <a:pt x="13290" y="76898"/>
                    <a:pt x="13951" y="76309"/>
                  </a:cubicBezTo>
                  <a:cubicBezTo>
                    <a:pt x="14439" y="75878"/>
                    <a:pt x="14827" y="75346"/>
                    <a:pt x="15114" y="74771"/>
                  </a:cubicBezTo>
                  <a:cubicBezTo>
                    <a:pt x="15258" y="74455"/>
                    <a:pt x="15416" y="74168"/>
                    <a:pt x="15589" y="73866"/>
                  </a:cubicBezTo>
                  <a:cubicBezTo>
                    <a:pt x="16953" y="74240"/>
                    <a:pt x="18361" y="74484"/>
                    <a:pt x="19769" y="74584"/>
                  </a:cubicBezTo>
                  <a:cubicBezTo>
                    <a:pt x="20564" y="74661"/>
                    <a:pt x="21350" y="74696"/>
                    <a:pt x="22140" y="74696"/>
                  </a:cubicBezTo>
                  <a:cubicBezTo>
                    <a:pt x="22393" y="74696"/>
                    <a:pt x="22647" y="74692"/>
                    <a:pt x="22902" y="74685"/>
                  </a:cubicBezTo>
                  <a:lnTo>
                    <a:pt x="22902" y="74685"/>
                  </a:lnTo>
                  <a:cubicBezTo>
                    <a:pt x="22945" y="75159"/>
                    <a:pt x="22557" y="75633"/>
                    <a:pt x="22384" y="76064"/>
                  </a:cubicBezTo>
                  <a:cubicBezTo>
                    <a:pt x="22126" y="76682"/>
                    <a:pt x="22054" y="77357"/>
                    <a:pt x="22169" y="78018"/>
                  </a:cubicBezTo>
                  <a:cubicBezTo>
                    <a:pt x="22255" y="78521"/>
                    <a:pt x="22629" y="79225"/>
                    <a:pt x="22571" y="79728"/>
                  </a:cubicBezTo>
                  <a:cubicBezTo>
                    <a:pt x="22471" y="80446"/>
                    <a:pt x="22743" y="81165"/>
                    <a:pt x="23505" y="81395"/>
                  </a:cubicBezTo>
                  <a:cubicBezTo>
                    <a:pt x="23603" y="81421"/>
                    <a:pt x="23709" y="81434"/>
                    <a:pt x="23817" y="81434"/>
                  </a:cubicBezTo>
                  <a:cubicBezTo>
                    <a:pt x="24407" y="81434"/>
                    <a:pt x="25084" y="81053"/>
                    <a:pt x="25157" y="80446"/>
                  </a:cubicBezTo>
                  <a:cubicBezTo>
                    <a:pt x="25286" y="79556"/>
                    <a:pt x="25143" y="78837"/>
                    <a:pt x="24913" y="77975"/>
                  </a:cubicBezTo>
                  <a:cubicBezTo>
                    <a:pt x="24683" y="77084"/>
                    <a:pt x="25172" y="76625"/>
                    <a:pt x="25430" y="75806"/>
                  </a:cubicBezTo>
                  <a:cubicBezTo>
                    <a:pt x="25588" y="75346"/>
                    <a:pt x="25631" y="74843"/>
                    <a:pt x="25574" y="74369"/>
                  </a:cubicBezTo>
                  <a:cubicBezTo>
                    <a:pt x="27154" y="74082"/>
                    <a:pt x="28648" y="73421"/>
                    <a:pt x="29927" y="72429"/>
                  </a:cubicBezTo>
                  <a:cubicBezTo>
                    <a:pt x="30128" y="72846"/>
                    <a:pt x="30258" y="73335"/>
                    <a:pt x="30502" y="73866"/>
                  </a:cubicBezTo>
                  <a:cubicBezTo>
                    <a:pt x="30775" y="74470"/>
                    <a:pt x="31235" y="74958"/>
                    <a:pt x="31824" y="75260"/>
                  </a:cubicBezTo>
                  <a:cubicBezTo>
                    <a:pt x="32427" y="75605"/>
                    <a:pt x="32499" y="75820"/>
                    <a:pt x="32686" y="76495"/>
                  </a:cubicBezTo>
                  <a:cubicBezTo>
                    <a:pt x="32857" y="77164"/>
                    <a:pt x="33371" y="77453"/>
                    <a:pt x="33901" y="77453"/>
                  </a:cubicBezTo>
                  <a:cubicBezTo>
                    <a:pt x="34703" y="77453"/>
                    <a:pt x="35540" y="76790"/>
                    <a:pt x="35272" y="75777"/>
                  </a:cubicBezTo>
                  <a:cubicBezTo>
                    <a:pt x="35071" y="75001"/>
                    <a:pt x="34798" y="74211"/>
                    <a:pt x="34223" y="73622"/>
                  </a:cubicBezTo>
                  <a:cubicBezTo>
                    <a:pt x="33878" y="73277"/>
                    <a:pt x="33404" y="73177"/>
                    <a:pt x="33059" y="72875"/>
                  </a:cubicBezTo>
                  <a:cubicBezTo>
                    <a:pt x="32844" y="72674"/>
                    <a:pt x="32801" y="72358"/>
                    <a:pt x="32700" y="72085"/>
                  </a:cubicBezTo>
                  <a:cubicBezTo>
                    <a:pt x="32513" y="71467"/>
                    <a:pt x="32211" y="70878"/>
                    <a:pt x="31809" y="70375"/>
                  </a:cubicBezTo>
                  <a:cubicBezTo>
                    <a:pt x="32441" y="69427"/>
                    <a:pt x="32973" y="68421"/>
                    <a:pt x="33375" y="67343"/>
                  </a:cubicBezTo>
                  <a:cubicBezTo>
                    <a:pt x="33387" y="67343"/>
                    <a:pt x="33398" y="67343"/>
                    <a:pt x="33409" y="67343"/>
                  </a:cubicBezTo>
                  <a:cubicBezTo>
                    <a:pt x="34302" y="67343"/>
                    <a:pt x="35138" y="67894"/>
                    <a:pt x="35918" y="68292"/>
                  </a:cubicBezTo>
                  <a:cubicBezTo>
                    <a:pt x="36948" y="68834"/>
                    <a:pt x="38004" y="69256"/>
                    <a:pt x="39179" y="69256"/>
                  </a:cubicBezTo>
                  <a:cubicBezTo>
                    <a:pt x="39217" y="69256"/>
                    <a:pt x="39256" y="69255"/>
                    <a:pt x="39295" y="69254"/>
                  </a:cubicBezTo>
                  <a:cubicBezTo>
                    <a:pt x="41009" y="69226"/>
                    <a:pt x="41033" y="66567"/>
                    <a:pt x="39322" y="66567"/>
                  </a:cubicBezTo>
                  <a:cubicBezTo>
                    <a:pt x="39313" y="66567"/>
                    <a:pt x="39304" y="66567"/>
                    <a:pt x="39295" y="66568"/>
                  </a:cubicBezTo>
                  <a:cubicBezTo>
                    <a:pt x="39283" y="66568"/>
                    <a:pt x="39272" y="66568"/>
                    <a:pt x="39261" y="66568"/>
                  </a:cubicBezTo>
                  <a:cubicBezTo>
                    <a:pt x="38027" y="66568"/>
                    <a:pt x="37029" y="65787"/>
                    <a:pt x="35947" y="65289"/>
                  </a:cubicBezTo>
                  <a:cubicBezTo>
                    <a:pt x="35401" y="65030"/>
                    <a:pt x="34826" y="64844"/>
                    <a:pt x="34237" y="64729"/>
                  </a:cubicBezTo>
                  <a:cubicBezTo>
                    <a:pt x="34611" y="63364"/>
                    <a:pt x="34913" y="61984"/>
                    <a:pt x="35229" y="60663"/>
                  </a:cubicBezTo>
                  <a:cubicBezTo>
                    <a:pt x="35355" y="60636"/>
                    <a:pt x="35483" y="60623"/>
                    <a:pt x="35612" y="60623"/>
                  </a:cubicBezTo>
                  <a:cubicBezTo>
                    <a:pt x="35833" y="60623"/>
                    <a:pt x="36054" y="60662"/>
                    <a:pt x="36263" y="60734"/>
                  </a:cubicBezTo>
                  <a:cubicBezTo>
                    <a:pt x="36881" y="60979"/>
                    <a:pt x="37412" y="61395"/>
                    <a:pt x="38045" y="61611"/>
                  </a:cubicBezTo>
                  <a:cubicBezTo>
                    <a:pt x="38499" y="61756"/>
                    <a:pt x="38957" y="61822"/>
                    <a:pt x="39413" y="61822"/>
                  </a:cubicBezTo>
                  <a:cubicBezTo>
                    <a:pt x="40224" y="61822"/>
                    <a:pt x="41025" y="61611"/>
                    <a:pt x="41780" y="61252"/>
                  </a:cubicBezTo>
                  <a:cubicBezTo>
                    <a:pt x="43118" y="60595"/>
                    <a:pt x="42287" y="58773"/>
                    <a:pt x="41038" y="58773"/>
                  </a:cubicBezTo>
                  <a:cubicBezTo>
                    <a:pt x="40838" y="58773"/>
                    <a:pt x="40629" y="58820"/>
                    <a:pt x="40415" y="58924"/>
                  </a:cubicBezTo>
                  <a:cubicBezTo>
                    <a:pt x="40118" y="59067"/>
                    <a:pt x="39842" y="59126"/>
                    <a:pt x="39579" y="59126"/>
                  </a:cubicBezTo>
                  <a:cubicBezTo>
                    <a:pt x="38839" y="59126"/>
                    <a:pt x="38201" y="58664"/>
                    <a:pt x="37470" y="58335"/>
                  </a:cubicBezTo>
                  <a:cubicBezTo>
                    <a:pt x="36953" y="58105"/>
                    <a:pt x="36407" y="57976"/>
                    <a:pt x="35846" y="57976"/>
                  </a:cubicBezTo>
                  <a:cubicBezTo>
                    <a:pt x="36134" y="56669"/>
                    <a:pt x="36378" y="55347"/>
                    <a:pt x="36565" y="54025"/>
                  </a:cubicBezTo>
                  <a:cubicBezTo>
                    <a:pt x="37269" y="54082"/>
                    <a:pt x="37930" y="54427"/>
                    <a:pt x="38619" y="54542"/>
                  </a:cubicBezTo>
                  <a:cubicBezTo>
                    <a:pt x="38881" y="54589"/>
                    <a:pt x="39146" y="54614"/>
                    <a:pt x="39411" y="54614"/>
                  </a:cubicBezTo>
                  <a:cubicBezTo>
                    <a:pt x="39874" y="54614"/>
                    <a:pt x="40336" y="54540"/>
                    <a:pt x="40774" y="54384"/>
                  </a:cubicBezTo>
                  <a:cubicBezTo>
                    <a:pt x="41157" y="54257"/>
                    <a:pt x="41643" y="53948"/>
                    <a:pt x="42073" y="53948"/>
                  </a:cubicBezTo>
                  <a:cubicBezTo>
                    <a:pt x="42224" y="53948"/>
                    <a:pt x="42368" y="53986"/>
                    <a:pt x="42498" y="54082"/>
                  </a:cubicBezTo>
                  <a:cubicBezTo>
                    <a:pt x="42682" y="54217"/>
                    <a:pt x="42897" y="54276"/>
                    <a:pt x="43116" y="54276"/>
                  </a:cubicBezTo>
                  <a:cubicBezTo>
                    <a:pt x="43598" y="54276"/>
                    <a:pt x="44100" y="53989"/>
                    <a:pt x="44337" y="53594"/>
                  </a:cubicBezTo>
                  <a:cubicBezTo>
                    <a:pt x="44754" y="52933"/>
                    <a:pt x="44452" y="52186"/>
                    <a:pt x="43863" y="51755"/>
                  </a:cubicBezTo>
                  <a:cubicBezTo>
                    <a:pt x="43373" y="51399"/>
                    <a:pt x="42793" y="51249"/>
                    <a:pt x="42204" y="51249"/>
                  </a:cubicBezTo>
                  <a:cubicBezTo>
                    <a:pt x="41913" y="51249"/>
                    <a:pt x="41620" y="51286"/>
                    <a:pt x="41335" y="51353"/>
                  </a:cubicBezTo>
                  <a:cubicBezTo>
                    <a:pt x="40593" y="51517"/>
                    <a:pt x="40006" y="51904"/>
                    <a:pt x="39288" y="51904"/>
                  </a:cubicBezTo>
                  <a:cubicBezTo>
                    <a:pt x="39130" y="51904"/>
                    <a:pt x="38966" y="51885"/>
                    <a:pt x="38792" y="51841"/>
                  </a:cubicBezTo>
                  <a:cubicBezTo>
                    <a:pt x="38160" y="51683"/>
                    <a:pt x="37542" y="51453"/>
                    <a:pt x="36910" y="51367"/>
                  </a:cubicBezTo>
                  <a:cubicBezTo>
                    <a:pt x="36996" y="50376"/>
                    <a:pt x="37053" y="49399"/>
                    <a:pt x="37068" y="48407"/>
                  </a:cubicBezTo>
                  <a:cubicBezTo>
                    <a:pt x="37068" y="47948"/>
                    <a:pt x="37068" y="47502"/>
                    <a:pt x="37053" y="47043"/>
                  </a:cubicBezTo>
                  <a:cubicBezTo>
                    <a:pt x="37121" y="47038"/>
                    <a:pt x="37191" y="47035"/>
                    <a:pt x="37261" y="47035"/>
                  </a:cubicBezTo>
                  <a:cubicBezTo>
                    <a:pt x="38003" y="47035"/>
                    <a:pt x="38838" y="47292"/>
                    <a:pt x="39481" y="47344"/>
                  </a:cubicBezTo>
                  <a:cubicBezTo>
                    <a:pt x="39639" y="47355"/>
                    <a:pt x="39797" y="47361"/>
                    <a:pt x="39954" y="47361"/>
                  </a:cubicBezTo>
                  <a:cubicBezTo>
                    <a:pt x="41231" y="47361"/>
                    <a:pt x="42489" y="46999"/>
                    <a:pt x="43576" y="46295"/>
                  </a:cubicBezTo>
                  <a:cubicBezTo>
                    <a:pt x="44793" y="45524"/>
                    <a:pt x="44039" y="43752"/>
                    <a:pt x="42899" y="43752"/>
                  </a:cubicBezTo>
                  <a:cubicBezTo>
                    <a:pt x="42680" y="43752"/>
                    <a:pt x="42447" y="43817"/>
                    <a:pt x="42211" y="43968"/>
                  </a:cubicBezTo>
                  <a:cubicBezTo>
                    <a:pt x="41424" y="44462"/>
                    <a:pt x="40698" y="44608"/>
                    <a:pt x="39948" y="44608"/>
                  </a:cubicBezTo>
                  <a:cubicBezTo>
                    <a:pt x="39303" y="44608"/>
                    <a:pt x="38639" y="44500"/>
                    <a:pt x="37901" y="44413"/>
                  </a:cubicBezTo>
                  <a:cubicBezTo>
                    <a:pt x="37700" y="44385"/>
                    <a:pt x="37484" y="44370"/>
                    <a:pt x="37269" y="44370"/>
                  </a:cubicBezTo>
                  <a:cubicBezTo>
                    <a:pt x="37484" y="42718"/>
                    <a:pt x="37657" y="41051"/>
                    <a:pt x="37772" y="39399"/>
                  </a:cubicBezTo>
                  <a:cubicBezTo>
                    <a:pt x="38389" y="39414"/>
                    <a:pt x="38993" y="39687"/>
                    <a:pt x="39697" y="39959"/>
                  </a:cubicBezTo>
                  <a:cubicBezTo>
                    <a:pt x="40112" y="40115"/>
                    <a:pt x="40520" y="40190"/>
                    <a:pt x="40916" y="40190"/>
                  </a:cubicBezTo>
                  <a:cubicBezTo>
                    <a:pt x="41725" y="40190"/>
                    <a:pt x="42484" y="39877"/>
                    <a:pt x="43159" y="39299"/>
                  </a:cubicBezTo>
                  <a:cubicBezTo>
                    <a:pt x="44186" y="38407"/>
                    <a:pt x="43228" y="37046"/>
                    <a:pt x="42136" y="37046"/>
                  </a:cubicBezTo>
                  <a:cubicBezTo>
                    <a:pt x="41837" y="37046"/>
                    <a:pt x="41529" y="37147"/>
                    <a:pt x="41248" y="37388"/>
                  </a:cubicBezTo>
                  <a:cubicBezTo>
                    <a:pt x="41147" y="37476"/>
                    <a:pt x="41039" y="37510"/>
                    <a:pt x="40930" y="37510"/>
                  </a:cubicBezTo>
                  <a:cubicBezTo>
                    <a:pt x="40686" y="37510"/>
                    <a:pt x="40433" y="37339"/>
                    <a:pt x="40214" y="37230"/>
                  </a:cubicBezTo>
                  <a:cubicBezTo>
                    <a:pt x="39654" y="36971"/>
                    <a:pt x="39065" y="36784"/>
                    <a:pt x="38461" y="36698"/>
                  </a:cubicBezTo>
                  <a:cubicBezTo>
                    <a:pt x="38274" y="36684"/>
                    <a:pt x="38088" y="36669"/>
                    <a:pt x="37901" y="36669"/>
                  </a:cubicBezTo>
                  <a:cubicBezTo>
                    <a:pt x="37915" y="36123"/>
                    <a:pt x="37930" y="35592"/>
                    <a:pt x="37930" y="35046"/>
                  </a:cubicBezTo>
                  <a:cubicBezTo>
                    <a:pt x="37930" y="33580"/>
                    <a:pt x="37872" y="32086"/>
                    <a:pt x="37772" y="30606"/>
                  </a:cubicBezTo>
                  <a:lnTo>
                    <a:pt x="37772" y="30606"/>
                  </a:lnTo>
                  <a:cubicBezTo>
                    <a:pt x="38361" y="30635"/>
                    <a:pt x="38964" y="30707"/>
                    <a:pt x="39568" y="30793"/>
                  </a:cubicBezTo>
                  <a:cubicBezTo>
                    <a:pt x="39941" y="30847"/>
                    <a:pt x="40305" y="30878"/>
                    <a:pt x="40659" y="30878"/>
                  </a:cubicBezTo>
                  <a:cubicBezTo>
                    <a:pt x="41722" y="30878"/>
                    <a:pt x="42700" y="30603"/>
                    <a:pt x="43605" y="29859"/>
                  </a:cubicBezTo>
                  <a:cubicBezTo>
                    <a:pt x="44659" y="28986"/>
                    <a:pt x="43691" y="27621"/>
                    <a:pt x="42580" y="27621"/>
                  </a:cubicBezTo>
                  <a:cubicBezTo>
                    <a:pt x="42283" y="27621"/>
                    <a:pt x="41976" y="27718"/>
                    <a:pt x="41694" y="27948"/>
                  </a:cubicBezTo>
                  <a:cubicBezTo>
                    <a:pt x="41415" y="28178"/>
                    <a:pt x="41043" y="28257"/>
                    <a:pt x="40638" y="28257"/>
                  </a:cubicBezTo>
                  <a:cubicBezTo>
                    <a:pt x="39851" y="28257"/>
                    <a:pt x="38938" y="27962"/>
                    <a:pt x="38332" y="27905"/>
                  </a:cubicBezTo>
                  <a:cubicBezTo>
                    <a:pt x="38045" y="27877"/>
                    <a:pt x="37757" y="27862"/>
                    <a:pt x="37470" y="27862"/>
                  </a:cubicBezTo>
                  <a:cubicBezTo>
                    <a:pt x="37254" y="26153"/>
                    <a:pt x="36953" y="24457"/>
                    <a:pt x="36565" y="22776"/>
                  </a:cubicBezTo>
                  <a:cubicBezTo>
                    <a:pt x="36522" y="22618"/>
                    <a:pt x="36479" y="22460"/>
                    <a:pt x="36450" y="22302"/>
                  </a:cubicBezTo>
                  <a:cubicBezTo>
                    <a:pt x="36550" y="22259"/>
                    <a:pt x="36651" y="22245"/>
                    <a:pt x="36752" y="22230"/>
                  </a:cubicBezTo>
                  <a:cubicBezTo>
                    <a:pt x="37441" y="22144"/>
                    <a:pt x="38088" y="22101"/>
                    <a:pt x="38734" y="21799"/>
                  </a:cubicBezTo>
                  <a:cubicBezTo>
                    <a:pt x="39984" y="21225"/>
                    <a:pt x="40889" y="20075"/>
                    <a:pt x="41162" y="18710"/>
                  </a:cubicBezTo>
                  <a:cubicBezTo>
                    <a:pt x="41370" y="17697"/>
                    <a:pt x="40508" y="17028"/>
                    <a:pt x="39717" y="17028"/>
                  </a:cubicBezTo>
                  <a:cubicBezTo>
                    <a:pt x="39197" y="17028"/>
                    <a:pt x="38707" y="17319"/>
                    <a:pt x="38576" y="17992"/>
                  </a:cubicBezTo>
                  <a:cubicBezTo>
                    <a:pt x="38260" y="19558"/>
                    <a:pt x="37111" y="19371"/>
                    <a:pt x="35861" y="19644"/>
                  </a:cubicBezTo>
                  <a:cubicBezTo>
                    <a:pt x="35803" y="19659"/>
                    <a:pt x="35746" y="19673"/>
                    <a:pt x="35688" y="19687"/>
                  </a:cubicBezTo>
                  <a:cubicBezTo>
                    <a:pt x="35473" y="19012"/>
                    <a:pt x="35229" y="18351"/>
                    <a:pt x="34956" y="17690"/>
                  </a:cubicBezTo>
                  <a:cubicBezTo>
                    <a:pt x="34740" y="17159"/>
                    <a:pt x="34510" y="16613"/>
                    <a:pt x="34252" y="16081"/>
                  </a:cubicBezTo>
                  <a:cubicBezTo>
                    <a:pt x="34740" y="15406"/>
                    <a:pt x="35559" y="14917"/>
                    <a:pt x="36177" y="14486"/>
                  </a:cubicBezTo>
                  <a:cubicBezTo>
                    <a:pt x="37312" y="13711"/>
                    <a:pt x="38476" y="12892"/>
                    <a:pt x="38792" y="11484"/>
                  </a:cubicBezTo>
                  <a:cubicBezTo>
                    <a:pt x="39025" y="10464"/>
                    <a:pt x="38177" y="9797"/>
                    <a:pt x="37380" y="9797"/>
                  </a:cubicBezTo>
                  <a:cubicBezTo>
                    <a:pt x="36852" y="9797"/>
                    <a:pt x="36346" y="10090"/>
                    <a:pt x="36191" y="10765"/>
                  </a:cubicBezTo>
                  <a:cubicBezTo>
                    <a:pt x="36048" y="11426"/>
                    <a:pt x="35358" y="11785"/>
                    <a:pt x="34826" y="12159"/>
                  </a:cubicBezTo>
                  <a:cubicBezTo>
                    <a:pt x="34223" y="12547"/>
                    <a:pt x="33648" y="12963"/>
                    <a:pt x="33102" y="13409"/>
                  </a:cubicBezTo>
                  <a:cubicBezTo>
                    <a:pt x="33016" y="13481"/>
                    <a:pt x="32944" y="13553"/>
                    <a:pt x="32858" y="13624"/>
                  </a:cubicBezTo>
                  <a:cubicBezTo>
                    <a:pt x="32370" y="12920"/>
                    <a:pt x="31795" y="12288"/>
                    <a:pt x="31148" y="11728"/>
                  </a:cubicBezTo>
                  <a:cubicBezTo>
                    <a:pt x="30904" y="11512"/>
                    <a:pt x="30631" y="11311"/>
                    <a:pt x="30372" y="11110"/>
                  </a:cubicBezTo>
                  <a:cubicBezTo>
                    <a:pt x="30516" y="10780"/>
                    <a:pt x="30645" y="10435"/>
                    <a:pt x="30746" y="10076"/>
                  </a:cubicBezTo>
                  <a:cubicBezTo>
                    <a:pt x="30990" y="9271"/>
                    <a:pt x="31062" y="8452"/>
                    <a:pt x="31191" y="7633"/>
                  </a:cubicBezTo>
                  <a:cubicBezTo>
                    <a:pt x="31263" y="7173"/>
                    <a:pt x="31364" y="6168"/>
                    <a:pt x="31895" y="5938"/>
                  </a:cubicBezTo>
                  <a:cubicBezTo>
                    <a:pt x="32571" y="5665"/>
                    <a:pt x="33059" y="5047"/>
                    <a:pt x="32844" y="4286"/>
                  </a:cubicBezTo>
                  <a:cubicBezTo>
                    <a:pt x="32690" y="3767"/>
                    <a:pt x="32121" y="3277"/>
                    <a:pt x="31548" y="3277"/>
                  </a:cubicBezTo>
                  <a:cubicBezTo>
                    <a:pt x="31423" y="3277"/>
                    <a:pt x="31298" y="3300"/>
                    <a:pt x="31177" y="3352"/>
                  </a:cubicBezTo>
                  <a:cubicBezTo>
                    <a:pt x="29338" y="4128"/>
                    <a:pt x="28749" y="5708"/>
                    <a:pt x="28505" y="7590"/>
                  </a:cubicBezTo>
                  <a:cubicBezTo>
                    <a:pt x="28404" y="8337"/>
                    <a:pt x="28232" y="9056"/>
                    <a:pt x="27988" y="9760"/>
                  </a:cubicBezTo>
                  <a:cubicBezTo>
                    <a:pt x="26910" y="9300"/>
                    <a:pt x="25746" y="9056"/>
                    <a:pt x="24582" y="8998"/>
                  </a:cubicBezTo>
                  <a:cubicBezTo>
                    <a:pt x="24712" y="8107"/>
                    <a:pt x="24884" y="7202"/>
                    <a:pt x="25042" y="6311"/>
                  </a:cubicBezTo>
                  <a:cubicBezTo>
                    <a:pt x="25387" y="4372"/>
                    <a:pt x="25430" y="2490"/>
                    <a:pt x="24539" y="694"/>
                  </a:cubicBezTo>
                  <a:cubicBezTo>
                    <a:pt x="24301" y="204"/>
                    <a:pt x="23909" y="1"/>
                    <a:pt x="235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80"/>
            <p:cNvSpPr/>
            <p:nvPr/>
          </p:nvSpPr>
          <p:spPr>
            <a:xfrm>
              <a:off x="3414175" y="1644050"/>
              <a:ext cx="176375" cy="136500"/>
            </a:xfrm>
            <a:custGeom>
              <a:avLst/>
              <a:gdLst/>
              <a:ahLst/>
              <a:cxnLst/>
              <a:rect l="l" t="t" r="r" b="b"/>
              <a:pathLst>
                <a:path w="7055" h="5460" extrusionOk="0">
                  <a:moveTo>
                    <a:pt x="3535" y="0"/>
                  </a:moveTo>
                  <a:cubicBezTo>
                    <a:pt x="15" y="0"/>
                    <a:pt x="0" y="5460"/>
                    <a:pt x="3535" y="5460"/>
                  </a:cubicBezTo>
                  <a:cubicBezTo>
                    <a:pt x="7055" y="5460"/>
                    <a:pt x="7055" y="0"/>
                    <a:pt x="353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80"/>
            <p:cNvSpPr/>
            <p:nvPr/>
          </p:nvSpPr>
          <p:spPr>
            <a:xfrm>
              <a:off x="3443625" y="1672775"/>
              <a:ext cx="102025" cy="79050"/>
            </a:xfrm>
            <a:custGeom>
              <a:avLst/>
              <a:gdLst/>
              <a:ahLst/>
              <a:cxnLst/>
              <a:rect l="l" t="t" r="r" b="b"/>
              <a:pathLst>
                <a:path w="4081" h="3162" extrusionOk="0">
                  <a:moveTo>
                    <a:pt x="2041" y="1"/>
                  </a:moveTo>
                  <a:cubicBezTo>
                    <a:pt x="1" y="1"/>
                    <a:pt x="1" y="3161"/>
                    <a:pt x="2041" y="3161"/>
                  </a:cubicBezTo>
                  <a:cubicBezTo>
                    <a:pt x="4067" y="3161"/>
                    <a:pt x="4081" y="1"/>
                    <a:pt x="20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80"/>
            <p:cNvSpPr/>
            <p:nvPr/>
          </p:nvSpPr>
          <p:spPr>
            <a:xfrm>
              <a:off x="3629675" y="1632900"/>
              <a:ext cx="175325" cy="136175"/>
            </a:xfrm>
            <a:custGeom>
              <a:avLst/>
              <a:gdLst/>
              <a:ahLst/>
              <a:cxnLst/>
              <a:rect l="l" t="t" r="r" b="b"/>
              <a:pathLst>
                <a:path w="7013" h="5447" extrusionOk="0">
                  <a:moveTo>
                    <a:pt x="3506" y="1"/>
                  </a:moveTo>
                  <a:cubicBezTo>
                    <a:pt x="15" y="1"/>
                    <a:pt x="1" y="5446"/>
                    <a:pt x="3506" y="5446"/>
                  </a:cubicBezTo>
                  <a:cubicBezTo>
                    <a:pt x="7012" y="5446"/>
                    <a:pt x="7012" y="1"/>
                    <a:pt x="35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80"/>
            <p:cNvSpPr/>
            <p:nvPr/>
          </p:nvSpPr>
          <p:spPr>
            <a:xfrm>
              <a:off x="3666675" y="1661650"/>
              <a:ext cx="101325" cy="78675"/>
            </a:xfrm>
            <a:custGeom>
              <a:avLst/>
              <a:gdLst/>
              <a:ahLst/>
              <a:cxnLst/>
              <a:rect l="l" t="t" r="r" b="b"/>
              <a:pathLst>
                <a:path w="4053" h="3147" extrusionOk="0">
                  <a:moveTo>
                    <a:pt x="2026" y="0"/>
                  </a:moveTo>
                  <a:cubicBezTo>
                    <a:pt x="1" y="0"/>
                    <a:pt x="1" y="3147"/>
                    <a:pt x="2026" y="3147"/>
                  </a:cubicBezTo>
                  <a:cubicBezTo>
                    <a:pt x="4052" y="3147"/>
                    <a:pt x="4052" y="0"/>
                    <a:pt x="20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80"/>
            <p:cNvSpPr/>
            <p:nvPr/>
          </p:nvSpPr>
          <p:spPr>
            <a:xfrm>
              <a:off x="3504700" y="1922200"/>
              <a:ext cx="183900" cy="160375"/>
            </a:xfrm>
            <a:custGeom>
              <a:avLst/>
              <a:gdLst/>
              <a:ahLst/>
              <a:cxnLst/>
              <a:rect l="l" t="t" r="r" b="b"/>
              <a:pathLst>
                <a:path w="7356" h="6415" extrusionOk="0">
                  <a:moveTo>
                    <a:pt x="3801" y="0"/>
                  </a:moveTo>
                  <a:cubicBezTo>
                    <a:pt x="3585" y="0"/>
                    <a:pt x="3362" y="26"/>
                    <a:pt x="3132" y="81"/>
                  </a:cubicBezTo>
                  <a:cubicBezTo>
                    <a:pt x="2399" y="267"/>
                    <a:pt x="1782" y="742"/>
                    <a:pt x="1422" y="1402"/>
                  </a:cubicBezTo>
                  <a:cubicBezTo>
                    <a:pt x="1049" y="1675"/>
                    <a:pt x="747" y="2020"/>
                    <a:pt x="532" y="2437"/>
                  </a:cubicBezTo>
                  <a:cubicBezTo>
                    <a:pt x="0" y="3428"/>
                    <a:pt x="172" y="4664"/>
                    <a:pt x="948" y="5483"/>
                  </a:cubicBezTo>
                  <a:cubicBezTo>
                    <a:pt x="1577" y="6122"/>
                    <a:pt x="2386" y="6414"/>
                    <a:pt x="3199" y="6414"/>
                  </a:cubicBezTo>
                  <a:cubicBezTo>
                    <a:pt x="4449" y="6414"/>
                    <a:pt x="5709" y="5724"/>
                    <a:pt x="6336" y="4549"/>
                  </a:cubicBezTo>
                  <a:cubicBezTo>
                    <a:pt x="7355" y="2602"/>
                    <a:pt x="5973" y="0"/>
                    <a:pt x="38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2" name="Google Shape;1142;p80"/>
          <p:cNvGrpSpPr/>
          <p:nvPr/>
        </p:nvGrpSpPr>
        <p:grpSpPr>
          <a:xfrm>
            <a:off x="4618622" y="2973891"/>
            <a:ext cx="433032" cy="425467"/>
            <a:chOff x="4211985" y="3817357"/>
            <a:chExt cx="362947" cy="356576"/>
          </a:xfrm>
        </p:grpSpPr>
        <p:sp>
          <p:nvSpPr>
            <p:cNvPr id="1143" name="Google Shape;1143;p80"/>
            <p:cNvSpPr/>
            <p:nvPr/>
          </p:nvSpPr>
          <p:spPr>
            <a:xfrm>
              <a:off x="4211985" y="3817357"/>
              <a:ext cx="356498" cy="356498"/>
            </a:xfrm>
            <a:custGeom>
              <a:avLst/>
              <a:gdLst/>
              <a:ahLst/>
              <a:cxnLst/>
              <a:rect l="l" t="t" r="r" b="b"/>
              <a:pathLst>
                <a:path w="13599" h="13599" extrusionOk="0">
                  <a:moveTo>
                    <a:pt x="6800" y="0"/>
                  </a:moveTo>
                  <a:cubicBezTo>
                    <a:pt x="3047" y="0"/>
                    <a:pt x="1" y="3046"/>
                    <a:pt x="1" y="6799"/>
                  </a:cubicBezTo>
                  <a:cubicBezTo>
                    <a:pt x="1" y="10552"/>
                    <a:pt x="3047" y="13598"/>
                    <a:pt x="6800" y="13598"/>
                  </a:cubicBezTo>
                  <a:cubicBezTo>
                    <a:pt x="10553" y="13598"/>
                    <a:pt x="13599" y="10552"/>
                    <a:pt x="13599" y="6799"/>
                  </a:cubicBezTo>
                  <a:cubicBezTo>
                    <a:pt x="13599" y="3046"/>
                    <a:pt x="10553" y="0"/>
                    <a:pt x="68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80"/>
            <p:cNvSpPr/>
            <p:nvPr/>
          </p:nvSpPr>
          <p:spPr>
            <a:xfrm>
              <a:off x="4366758" y="3817357"/>
              <a:ext cx="208173" cy="356576"/>
            </a:xfrm>
            <a:custGeom>
              <a:avLst/>
              <a:gdLst/>
              <a:ahLst/>
              <a:cxnLst/>
              <a:rect l="l" t="t" r="r" b="b"/>
              <a:pathLst>
                <a:path w="7941" h="13602" extrusionOk="0">
                  <a:moveTo>
                    <a:pt x="896" y="0"/>
                  </a:moveTo>
                  <a:cubicBezTo>
                    <a:pt x="593" y="0"/>
                    <a:pt x="304" y="15"/>
                    <a:pt x="1" y="58"/>
                  </a:cubicBezTo>
                  <a:cubicBezTo>
                    <a:pt x="3393" y="505"/>
                    <a:pt x="5919" y="3378"/>
                    <a:pt x="5919" y="6799"/>
                  </a:cubicBezTo>
                  <a:cubicBezTo>
                    <a:pt x="5919" y="10220"/>
                    <a:pt x="3393" y="13093"/>
                    <a:pt x="1" y="13541"/>
                  </a:cubicBezTo>
                  <a:cubicBezTo>
                    <a:pt x="306" y="13581"/>
                    <a:pt x="610" y="13601"/>
                    <a:pt x="909" y="13601"/>
                  </a:cubicBezTo>
                  <a:cubicBezTo>
                    <a:pt x="4431" y="13601"/>
                    <a:pt x="7441" y="10865"/>
                    <a:pt x="7681" y="7247"/>
                  </a:cubicBezTo>
                  <a:cubicBezTo>
                    <a:pt x="7940" y="3320"/>
                    <a:pt x="4822" y="0"/>
                    <a:pt x="8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80"/>
            <p:cNvSpPr/>
            <p:nvPr/>
          </p:nvSpPr>
          <p:spPr>
            <a:xfrm>
              <a:off x="4288061" y="3909555"/>
              <a:ext cx="227756" cy="187463"/>
            </a:xfrm>
            <a:custGeom>
              <a:avLst/>
              <a:gdLst/>
              <a:ahLst/>
              <a:cxnLst/>
              <a:rect l="l" t="t" r="r" b="b"/>
              <a:pathLst>
                <a:path w="8688" h="7151" extrusionOk="0">
                  <a:moveTo>
                    <a:pt x="5678" y="0"/>
                  </a:moveTo>
                  <a:cubicBezTo>
                    <a:pt x="4639" y="0"/>
                    <a:pt x="3643" y="810"/>
                    <a:pt x="3652" y="2026"/>
                  </a:cubicBezTo>
                  <a:lnTo>
                    <a:pt x="3652" y="2070"/>
                  </a:lnTo>
                  <a:lnTo>
                    <a:pt x="3551" y="2070"/>
                  </a:lnTo>
                  <a:cubicBezTo>
                    <a:pt x="3219" y="2012"/>
                    <a:pt x="2887" y="1940"/>
                    <a:pt x="2570" y="1839"/>
                  </a:cubicBezTo>
                  <a:cubicBezTo>
                    <a:pt x="1819" y="1579"/>
                    <a:pt x="1155" y="1160"/>
                    <a:pt x="592" y="612"/>
                  </a:cubicBezTo>
                  <a:lnTo>
                    <a:pt x="390" y="410"/>
                  </a:lnTo>
                  <a:cubicBezTo>
                    <a:pt x="375" y="395"/>
                    <a:pt x="358" y="388"/>
                    <a:pt x="342" y="388"/>
                  </a:cubicBezTo>
                  <a:cubicBezTo>
                    <a:pt x="312" y="388"/>
                    <a:pt x="284" y="410"/>
                    <a:pt x="275" y="438"/>
                  </a:cubicBezTo>
                  <a:lnTo>
                    <a:pt x="202" y="727"/>
                  </a:lnTo>
                  <a:cubicBezTo>
                    <a:pt x="0" y="1492"/>
                    <a:pt x="318" y="2301"/>
                    <a:pt x="982" y="2734"/>
                  </a:cubicBezTo>
                  <a:cubicBezTo>
                    <a:pt x="852" y="2734"/>
                    <a:pt x="708" y="2719"/>
                    <a:pt x="578" y="2690"/>
                  </a:cubicBezTo>
                  <a:lnTo>
                    <a:pt x="332" y="2633"/>
                  </a:lnTo>
                  <a:cubicBezTo>
                    <a:pt x="327" y="2631"/>
                    <a:pt x="321" y="2630"/>
                    <a:pt x="315" y="2630"/>
                  </a:cubicBezTo>
                  <a:cubicBezTo>
                    <a:pt x="278" y="2630"/>
                    <a:pt x="246" y="2667"/>
                    <a:pt x="246" y="2705"/>
                  </a:cubicBezTo>
                  <a:lnTo>
                    <a:pt x="289" y="2950"/>
                  </a:lnTo>
                  <a:cubicBezTo>
                    <a:pt x="390" y="3513"/>
                    <a:pt x="751" y="3990"/>
                    <a:pt x="1256" y="4221"/>
                  </a:cubicBezTo>
                  <a:cubicBezTo>
                    <a:pt x="1314" y="4249"/>
                    <a:pt x="1299" y="4336"/>
                    <a:pt x="1242" y="4350"/>
                  </a:cubicBezTo>
                  <a:lnTo>
                    <a:pt x="967" y="4350"/>
                  </a:lnTo>
                  <a:cubicBezTo>
                    <a:pt x="910" y="4365"/>
                    <a:pt x="881" y="4408"/>
                    <a:pt x="910" y="4452"/>
                  </a:cubicBezTo>
                  <a:lnTo>
                    <a:pt x="1040" y="4697"/>
                  </a:lnTo>
                  <a:cubicBezTo>
                    <a:pt x="1314" y="5173"/>
                    <a:pt x="1790" y="5491"/>
                    <a:pt x="2324" y="5563"/>
                  </a:cubicBezTo>
                  <a:cubicBezTo>
                    <a:pt x="2382" y="5577"/>
                    <a:pt x="2397" y="5650"/>
                    <a:pt x="2353" y="5693"/>
                  </a:cubicBezTo>
                  <a:cubicBezTo>
                    <a:pt x="1891" y="6025"/>
                    <a:pt x="1357" y="6256"/>
                    <a:pt x="794" y="6357"/>
                  </a:cubicBezTo>
                  <a:lnTo>
                    <a:pt x="188" y="6458"/>
                  </a:lnTo>
                  <a:cubicBezTo>
                    <a:pt x="116" y="6472"/>
                    <a:pt x="116" y="6559"/>
                    <a:pt x="174" y="6588"/>
                  </a:cubicBezTo>
                  <a:lnTo>
                    <a:pt x="751" y="6804"/>
                  </a:lnTo>
                  <a:cubicBezTo>
                    <a:pt x="1328" y="7035"/>
                    <a:pt x="1949" y="7151"/>
                    <a:pt x="2570" y="7151"/>
                  </a:cubicBezTo>
                  <a:cubicBezTo>
                    <a:pt x="5385" y="7136"/>
                    <a:pt x="7680" y="4870"/>
                    <a:pt x="7694" y="2055"/>
                  </a:cubicBezTo>
                  <a:lnTo>
                    <a:pt x="7694" y="2026"/>
                  </a:lnTo>
                  <a:lnTo>
                    <a:pt x="7694" y="1983"/>
                  </a:lnTo>
                  <a:lnTo>
                    <a:pt x="7694" y="1969"/>
                  </a:lnTo>
                  <a:cubicBezTo>
                    <a:pt x="7896" y="1839"/>
                    <a:pt x="8070" y="1680"/>
                    <a:pt x="8243" y="1507"/>
                  </a:cubicBezTo>
                  <a:lnTo>
                    <a:pt x="8647" y="1088"/>
                  </a:lnTo>
                  <a:cubicBezTo>
                    <a:pt x="8687" y="1048"/>
                    <a:pt x="8653" y="971"/>
                    <a:pt x="8591" y="971"/>
                  </a:cubicBezTo>
                  <a:cubicBezTo>
                    <a:pt x="8586" y="971"/>
                    <a:pt x="8580" y="971"/>
                    <a:pt x="8575" y="973"/>
                  </a:cubicBezTo>
                  <a:lnTo>
                    <a:pt x="8012" y="1117"/>
                  </a:lnTo>
                  <a:lnTo>
                    <a:pt x="7824" y="1146"/>
                  </a:lnTo>
                  <a:cubicBezTo>
                    <a:pt x="7820" y="1147"/>
                    <a:pt x="7816" y="1147"/>
                    <a:pt x="7812" y="1147"/>
                  </a:cubicBezTo>
                  <a:cubicBezTo>
                    <a:pt x="7761" y="1147"/>
                    <a:pt x="7728" y="1070"/>
                    <a:pt x="7781" y="1030"/>
                  </a:cubicBezTo>
                  <a:cubicBezTo>
                    <a:pt x="7839" y="973"/>
                    <a:pt x="7896" y="915"/>
                    <a:pt x="7954" y="857"/>
                  </a:cubicBezTo>
                  <a:lnTo>
                    <a:pt x="8402" y="366"/>
                  </a:lnTo>
                  <a:cubicBezTo>
                    <a:pt x="8439" y="329"/>
                    <a:pt x="8401" y="259"/>
                    <a:pt x="8353" y="259"/>
                  </a:cubicBezTo>
                  <a:cubicBezTo>
                    <a:pt x="8346" y="259"/>
                    <a:pt x="8338" y="261"/>
                    <a:pt x="8330" y="265"/>
                  </a:cubicBezTo>
                  <a:lnTo>
                    <a:pt x="7709" y="467"/>
                  </a:lnTo>
                  <a:cubicBezTo>
                    <a:pt x="7521" y="525"/>
                    <a:pt x="7334" y="583"/>
                    <a:pt x="7131" y="612"/>
                  </a:cubicBezTo>
                  <a:cubicBezTo>
                    <a:pt x="7117" y="612"/>
                    <a:pt x="7088" y="597"/>
                    <a:pt x="7074" y="583"/>
                  </a:cubicBezTo>
                  <a:cubicBezTo>
                    <a:pt x="6667" y="180"/>
                    <a:pt x="6168" y="0"/>
                    <a:pt x="567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6" name="Google Shape;1146;p80"/>
          <p:cNvGrpSpPr/>
          <p:nvPr/>
        </p:nvGrpSpPr>
        <p:grpSpPr>
          <a:xfrm>
            <a:off x="4083587" y="2973891"/>
            <a:ext cx="433000" cy="425811"/>
            <a:chOff x="3314750" y="3817357"/>
            <a:chExt cx="362920" cy="356865"/>
          </a:xfrm>
        </p:grpSpPr>
        <p:grpSp>
          <p:nvGrpSpPr>
            <p:cNvPr id="1147" name="Google Shape;1147;p80"/>
            <p:cNvGrpSpPr/>
            <p:nvPr/>
          </p:nvGrpSpPr>
          <p:grpSpPr>
            <a:xfrm>
              <a:off x="3314750" y="3817357"/>
              <a:ext cx="362920" cy="356865"/>
              <a:chOff x="3314750" y="3817357"/>
              <a:chExt cx="362920" cy="356865"/>
            </a:xfrm>
          </p:grpSpPr>
          <p:sp>
            <p:nvSpPr>
              <p:cNvPr id="1148" name="Google Shape;1148;p80"/>
              <p:cNvSpPr/>
              <p:nvPr/>
            </p:nvSpPr>
            <p:spPr>
              <a:xfrm>
                <a:off x="3314750" y="3817357"/>
                <a:ext cx="356865" cy="356498"/>
              </a:xfrm>
              <a:custGeom>
                <a:avLst/>
                <a:gdLst/>
                <a:ahLst/>
                <a:cxnLst/>
                <a:rect l="l" t="t" r="r" b="b"/>
                <a:pathLst>
                  <a:path w="13613" h="13599" extrusionOk="0">
                    <a:moveTo>
                      <a:pt x="6814" y="0"/>
                    </a:moveTo>
                    <a:cubicBezTo>
                      <a:pt x="3046" y="0"/>
                      <a:pt x="0" y="3046"/>
                      <a:pt x="0" y="6799"/>
                    </a:cubicBezTo>
                    <a:cubicBezTo>
                      <a:pt x="0" y="10552"/>
                      <a:pt x="3046" y="13598"/>
                      <a:pt x="6814" y="13598"/>
                    </a:cubicBezTo>
                    <a:cubicBezTo>
                      <a:pt x="10567" y="13598"/>
                      <a:pt x="13613" y="10552"/>
                      <a:pt x="13613" y="6799"/>
                    </a:cubicBezTo>
                    <a:cubicBezTo>
                      <a:pt x="13613" y="3046"/>
                      <a:pt x="10567" y="0"/>
                      <a:pt x="681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9" name="Google Shape;1149;p80"/>
              <p:cNvSpPr/>
              <p:nvPr/>
            </p:nvSpPr>
            <p:spPr>
              <a:xfrm>
                <a:off x="3469891" y="3817357"/>
                <a:ext cx="207780" cy="356865"/>
              </a:xfrm>
              <a:custGeom>
                <a:avLst/>
                <a:gdLst/>
                <a:ahLst/>
                <a:cxnLst/>
                <a:rect l="l" t="t" r="r" b="b"/>
                <a:pathLst>
                  <a:path w="7926" h="13613" extrusionOk="0">
                    <a:moveTo>
                      <a:pt x="881" y="0"/>
                    </a:moveTo>
                    <a:cubicBezTo>
                      <a:pt x="884" y="0"/>
                      <a:pt x="886" y="0"/>
                      <a:pt x="888" y="0"/>
                    </a:cubicBezTo>
                    <a:lnTo>
                      <a:pt x="888" y="0"/>
                    </a:lnTo>
                    <a:cubicBezTo>
                      <a:pt x="891" y="0"/>
                      <a:pt x="893" y="0"/>
                      <a:pt x="896" y="0"/>
                    </a:cubicBezTo>
                    <a:close/>
                    <a:moveTo>
                      <a:pt x="888" y="0"/>
                    </a:moveTo>
                    <a:lnTo>
                      <a:pt x="888" y="0"/>
                    </a:lnTo>
                    <a:cubicBezTo>
                      <a:pt x="588" y="0"/>
                      <a:pt x="301" y="15"/>
                      <a:pt x="1" y="58"/>
                    </a:cubicBezTo>
                    <a:cubicBezTo>
                      <a:pt x="3393" y="491"/>
                      <a:pt x="5934" y="3378"/>
                      <a:pt x="5934" y="6799"/>
                    </a:cubicBezTo>
                    <a:cubicBezTo>
                      <a:pt x="5934" y="10220"/>
                      <a:pt x="3393" y="13107"/>
                      <a:pt x="1" y="13555"/>
                    </a:cubicBezTo>
                    <a:cubicBezTo>
                      <a:pt x="299" y="13594"/>
                      <a:pt x="595" y="13612"/>
                      <a:pt x="887" y="13612"/>
                    </a:cubicBezTo>
                    <a:cubicBezTo>
                      <a:pt x="4418" y="13612"/>
                      <a:pt x="7441" y="10873"/>
                      <a:pt x="7680" y="7247"/>
                    </a:cubicBezTo>
                    <a:cubicBezTo>
                      <a:pt x="7926" y="3323"/>
                      <a:pt x="4826" y="4"/>
                      <a:pt x="88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50" name="Google Shape;1150;p80"/>
            <p:cNvGrpSpPr/>
            <p:nvPr/>
          </p:nvGrpSpPr>
          <p:grpSpPr>
            <a:xfrm>
              <a:off x="3394986" y="3894612"/>
              <a:ext cx="202339" cy="202323"/>
              <a:chOff x="935197" y="1793977"/>
              <a:chExt cx="256451" cy="256430"/>
            </a:xfrm>
          </p:grpSpPr>
          <p:sp>
            <p:nvSpPr>
              <p:cNvPr id="1151" name="Google Shape;1151;p80"/>
              <p:cNvSpPr/>
              <p:nvPr/>
            </p:nvSpPr>
            <p:spPr>
              <a:xfrm>
                <a:off x="935197" y="1793977"/>
                <a:ext cx="256451" cy="256430"/>
              </a:xfrm>
              <a:custGeom>
                <a:avLst/>
                <a:gdLst/>
                <a:ahLst/>
                <a:cxnLst/>
                <a:rect l="l" t="t" r="r" b="b"/>
                <a:pathLst>
                  <a:path w="12288" h="12287" extrusionOk="0">
                    <a:moveTo>
                      <a:pt x="10053" y="1117"/>
                    </a:moveTo>
                    <a:cubicBezTo>
                      <a:pt x="10669" y="1117"/>
                      <a:pt x="11171" y="1617"/>
                      <a:pt x="11171" y="2233"/>
                    </a:cubicBezTo>
                    <a:cubicBezTo>
                      <a:pt x="11170" y="2850"/>
                      <a:pt x="10669" y="3351"/>
                      <a:pt x="10053" y="3351"/>
                    </a:cubicBezTo>
                    <a:cubicBezTo>
                      <a:pt x="9438" y="3351"/>
                      <a:pt x="8937" y="2850"/>
                      <a:pt x="8937" y="2233"/>
                    </a:cubicBezTo>
                    <a:cubicBezTo>
                      <a:pt x="8937" y="1617"/>
                      <a:pt x="9438" y="1117"/>
                      <a:pt x="10053" y="1117"/>
                    </a:cubicBezTo>
                    <a:close/>
                    <a:moveTo>
                      <a:pt x="6144" y="2233"/>
                    </a:moveTo>
                    <a:cubicBezTo>
                      <a:pt x="8300" y="2233"/>
                      <a:pt x="10053" y="3988"/>
                      <a:pt x="10053" y="6144"/>
                    </a:cubicBezTo>
                    <a:cubicBezTo>
                      <a:pt x="10053" y="8299"/>
                      <a:pt x="8300" y="10054"/>
                      <a:pt x="6144" y="10054"/>
                    </a:cubicBezTo>
                    <a:cubicBezTo>
                      <a:pt x="3989" y="10054"/>
                      <a:pt x="2234" y="8299"/>
                      <a:pt x="2234" y="6144"/>
                    </a:cubicBezTo>
                    <a:cubicBezTo>
                      <a:pt x="2234" y="3988"/>
                      <a:pt x="3987" y="2233"/>
                      <a:pt x="6144" y="2233"/>
                    </a:cubicBezTo>
                    <a:close/>
                    <a:moveTo>
                      <a:pt x="1675" y="1"/>
                    </a:moveTo>
                    <a:cubicBezTo>
                      <a:pt x="752" y="1"/>
                      <a:pt x="0" y="751"/>
                      <a:pt x="0" y="1676"/>
                    </a:cubicBezTo>
                    <a:lnTo>
                      <a:pt x="0" y="10611"/>
                    </a:lnTo>
                    <a:cubicBezTo>
                      <a:pt x="0" y="11536"/>
                      <a:pt x="752" y="12286"/>
                      <a:pt x="1675" y="12286"/>
                    </a:cubicBezTo>
                    <a:lnTo>
                      <a:pt x="10612" y="12286"/>
                    </a:lnTo>
                    <a:cubicBezTo>
                      <a:pt x="11536" y="12286"/>
                      <a:pt x="12288" y="11536"/>
                      <a:pt x="12288" y="10611"/>
                    </a:cubicBezTo>
                    <a:lnTo>
                      <a:pt x="12288" y="1676"/>
                    </a:lnTo>
                    <a:cubicBezTo>
                      <a:pt x="12288" y="752"/>
                      <a:pt x="11536" y="1"/>
                      <a:pt x="1061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2" name="Google Shape;1152;p80"/>
              <p:cNvSpPr/>
              <p:nvPr/>
            </p:nvSpPr>
            <p:spPr>
              <a:xfrm>
                <a:off x="1005109" y="1863910"/>
                <a:ext cx="116622" cy="116559"/>
              </a:xfrm>
              <a:custGeom>
                <a:avLst/>
                <a:gdLst/>
                <a:ahLst/>
                <a:cxnLst/>
                <a:rect l="l" t="t" r="r" b="b"/>
                <a:pathLst>
                  <a:path w="5588" h="5585" extrusionOk="0">
                    <a:moveTo>
                      <a:pt x="2794" y="0"/>
                    </a:moveTo>
                    <a:cubicBezTo>
                      <a:pt x="1255" y="0"/>
                      <a:pt x="1" y="1252"/>
                      <a:pt x="1" y="2793"/>
                    </a:cubicBezTo>
                    <a:cubicBezTo>
                      <a:pt x="1" y="4332"/>
                      <a:pt x="1255" y="5585"/>
                      <a:pt x="2794" y="5585"/>
                    </a:cubicBezTo>
                    <a:cubicBezTo>
                      <a:pt x="4333" y="5585"/>
                      <a:pt x="5587" y="4332"/>
                      <a:pt x="5587" y="2793"/>
                    </a:cubicBezTo>
                    <a:cubicBezTo>
                      <a:pt x="5587" y="1252"/>
                      <a:pt x="4333" y="0"/>
                      <a:pt x="279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153" name="Google Shape;1153;p80"/>
          <p:cNvGrpSpPr/>
          <p:nvPr/>
        </p:nvGrpSpPr>
        <p:grpSpPr>
          <a:xfrm>
            <a:off x="3548560" y="2973891"/>
            <a:ext cx="433000" cy="425811"/>
            <a:chOff x="2866317" y="3817357"/>
            <a:chExt cx="362920" cy="356865"/>
          </a:xfrm>
        </p:grpSpPr>
        <p:sp>
          <p:nvSpPr>
            <p:cNvPr id="1154" name="Google Shape;1154;p80"/>
            <p:cNvSpPr/>
            <p:nvPr/>
          </p:nvSpPr>
          <p:spPr>
            <a:xfrm>
              <a:off x="2866317" y="3817357"/>
              <a:ext cx="356865" cy="356498"/>
            </a:xfrm>
            <a:custGeom>
              <a:avLst/>
              <a:gdLst/>
              <a:ahLst/>
              <a:cxnLst/>
              <a:rect l="l" t="t" r="r" b="b"/>
              <a:pathLst>
                <a:path w="13613" h="13599" extrusionOk="0">
                  <a:moveTo>
                    <a:pt x="6799" y="0"/>
                  </a:moveTo>
                  <a:cubicBezTo>
                    <a:pt x="3046" y="0"/>
                    <a:pt x="0" y="3046"/>
                    <a:pt x="0" y="6799"/>
                  </a:cubicBezTo>
                  <a:cubicBezTo>
                    <a:pt x="0" y="10552"/>
                    <a:pt x="3046" y="13598"/>
                    <a:pt x="6799" y="13598"/>
                  </a:cubicBezTo>
                  <a:cubicBezTo>
                    <a:pt x="10567" y="13598"/>
                    <a:pt x="13613" y="10552"/>
                    <a:pt x="13613" y="6799"/>
                  </a:cubicBezTo>
                  <a:cubicBezTo>
                    <a:pt x="13613" y="3046"/>
                    <a:pt x="10567" y="0"/>
                    <a:pt x="67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80"/>
            <p:cNvSpPr/>
            <p:nvPr/>
          </p:nvSpPr>
          <p:spPr>
            <a:xfrm>
              <a:off x="3021457" y="3817357"/>
              <a:ext cx="207780" cy="356576"/>
            </a:xfrm>
            <a:custGeom>
              <a:avLst/>
              <a:gdLst/>
              <a:ahLst/>
              <a:cxnLst/>
              <a:rect l="l" t="t" r="r" b="b"/>
              <a:pathLst>
                <a:path w="7926" h="13602" extrusionOk="0">
                  <a:moveTo>
                    <a:pt x="881" y="0"/>
                  </a:moveTo>
                  <a:cubicBezTo>
                    <a:pt x="593" y="0"/>
                    <a:pt x="290" y="15"/>
                    <a:pt x="1" y="58"/>
                  </a:cubicBezTo>
                  <a:cubicBezTo>
                    <a:pt x="3379" y="505"/>
                    <a:pt x="5919" y="3378"/>
                    <a:pt x="5919" y="6799"/>
                  </a:cubicBezTo>
                  <a:cubicBezTo>
                    <a:pt x="5919" y="10220"/>
                    <a:pt x="3379" y="13093"/>
                    <a:pt x="1" y="13541"/>
                  </a:cubicBezTo>
                  <a:cubicBezTo>
                    <a:pt x="306" y="13581"/>
                    <a:pt x="610" y="13601"/>
                    <a:pt x="909" y="13601"/>
                  </a:cubicBezTo>
                  <a:cubicBezTo>
                    <a:pt x="4431" y="13601"/>
                    <a:pt x="7440" y="10865"/>
                    <a:pt x="7666" y="7247"/>
                  </a:cubicBezTo>
                  <a:cubicBezTo>
                    <a:pt x="7926" y="3320"/>
                    <a:pt x="4822" y="0"/>
                    <a:pt x="8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80"/>
            <p:cNvSpPr/>
            <p:nvPr/>
          </p:nvSpPr>
          <p:spPr>
            <a:xfrm>
              <a:off x="2928367" y="3894561"/>
              <a:ext cx="194175" cy="279662"/>
            </a:xfrm>
            <a:custGeom>
              <a:avLst/>
              <a:gdLst/>
              <a:ahLst/>
              <a:cxnLst/>
              <a:rect l="l" t="t" r="r" b="b"/>
              <a:pathLst>
                <a:path w="7407" h="10668" extrusionOk="0">
                  <a:moveTo>
                    <a:pt x="6208" y="0"/>
                  </a:moveTo>
                  <a:cubicBezTo>
                    <a:pt x="4086" y="14"/>
                    <a:pt x="2079" y="1732"/>
                    <a:pt x="2079" y="3854"/>
                  </a:cubicBezTo>
                  <a:lnTo>
                    <a:pt x="2079" y="4114"/>
                  </a:lnTo>
                  <a:cubicBezTo>
                    <a:pt x="2079" y="4129"/>
                    <a:pt x="2051" y="4157"/>
                    <a:pt x="2036" y="4157"/>
                  </a:cubicBezTo>
                  <a:lnTo>
                    <a:pt x="174" y="4157"/>
                  </a:lnTo>
                  <a:cubicBezTo>
                    <a:pt x="73" y="4157"/>
                    <a:pt x="1" y="4230"/>
                    <a:pt x="1" y="4331"/>
                  </a:cubicBezTo>
                  <a:lnTo>
                    <a:pt x="1" y="6048"/>
                  </a:lnTo>
                  <a:cubicBezTo>
                    <a:pt x="1" y="6149"/>
                    <a:pt x="73" y="6236"/>
                    <a:pt x="174" y="6236"/>
                  </a:cubicBezTo>
                  <a:lnTo>
                    <a:pt x="2036" y="6236"/>
                  </a:lnTo>
                  <a:cubicBezTo>
                    <a:pt x="2051" y="6236"/>
                    <a:pt x="2079" y="6251"/>
                    <a:pt x="2079" y="6279"/>
                  </a:cubicBezTo>
                  <a:lnTo>
                    <a:pt x="2079" y="10220"/>
                  </a:lnTo>
                  <a:cubicBezTo>
                    <a:pt x="2079" y="10235"/>
                    <a:pt x="2079" y="10249"/>
                    <a:pt x="2108" y="10264"/>
                  </a:cubicBezTo>
                  <a:cubicBezTo>
                    <a:pt x="2743" y="10495"/>
                    <a:pt x="3422" y="10624"/>
                    <a:pt x="4100" y="10668"/>
                  </a:cubicBezTo>
                  <a:cubicBezTo>
                    <a:pt x="4129" y="10668"/>
                    <a:pt x="4144" y="10639"/>
                    <a:pt x="4144" y="10624"/>
                  </a:cubicBezTo>
                  <a:lnTo>
                    <a:pt x="4144" y="6279"/>
                  </a:lnTo>
                  <a:cubicBezTo>
                    <a:pt x="4144" y="6251"/>
                    <a:pt x="4158" y="6236"/>
                    <a:pt x="4187" y="6236"/>
                  </a:cubicBezTo>
                  <a:lnTo>
                    <a:pt x="7218" y="6236"/>
                  </a:lnTo>
                  <a:cubicBezTo>
                    <a:pt x="7319" y="6236"/>
                    <a:pt x="7406" y="6149"/>
                    <a:pt x="7406" y="6048"/>
                  </a:cubicBezTo>
                  <a:lnTo>
                    <a:pt x="7406" y="4331"/>
                  </a:lnTo>
                  <a:cubicBezTo>
                    <a:pt x="7406" y="4230"/>
                    <a:pt x="7319" y="4143"/>
                    <a:pt x="7218" y="4143"/>
                  </a:cubicBezTo>
                  <a:lnTo>
                    <a:pt x="4187" y="4143"/>
                  </a:lnTo>
                  <a:cubicBezTo>
                    <a:pt x="4158" y="4143"/>
                    <a:pt x="4144" y="4129"/>
                    <a:pt x="4144" y="4100"/>
                  </a:cubicBezTo>
                  <a:lnTo>
                    <a:pt x="4144" y="3854"/>
                  </a:lnTo>
                  <a:cubicBezTo>
                    <a:pt x="4144" y="2714"/>
                    <a:pt x="5068" y="2079"/>
                    <a:pt x="6208" y="2079"/>
                  </a:cubicBezTo>
                  <a:lnTo>
                    <a:pt x="7218" y="2079"/>
                  </a:lnTo>
                  <a:cubicBezTo>
                    <a:pt x="7319" y="2079"/>
                    <a:pt x="7406" y="1992"/>
                    <a:pt x="7406" y="1891"/>
                  </a:cubicBezTo>
                  <a:lnTo>
                    <a:pt x="7406" y="173"/>
                  </a:lnTo>
                  <a:cubicBezTo>
                    <a:pt x="7406" y="72"/>
                    <a:pt x="7319" y="0"/>
                    <a:pt x="721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7" name="Google Shape;1157;p80"/>
          <p:cNvGrpSpPr/>
          <p:nvPr/>
        </p:nvGrpSpPr>
        <p:grpSpPr>
          <a:xfrm>
            <a:off x="5153970" y="2968950"/>
            <a:ext cx="441523" cy="434688"/>
            <a:chOff x="1190200" y="238125"/>
            <a:chExt cx="5306767" cy="5212083"/>
          </a:xfrm>
        </p:grpSpPr>
        <p:grpSp>
          <p:nvGrpSpPr>
            <p:cNvPr id="1158" name="Google Shape;1158;p80"/>
            <p:cNvGrpSpPr/>
            <p:nvPr/>
          </p:nvGrpSpPr>
          <p:grpSpPr>
            <a:xfrm>
              <a:off x="1190200" y="238125"/>
              <a:ext cx="5212075" cy="5212075"/>
              <a:chOff x="1190200" y="238125"/>
              <a:chExt cx="5212075" cy="5212075"/>
            </a:xfrm>
          </p:grpSpPr>
          <p:sp>
            <p:nvSpPr>
              <p:cNvPr id="1159" name="Google Shape;1159;p80"/>
              <p:cNvSpPr/>
              <p:nvPr/>
            </p:nvSpPr>
            <p:spPr>
              <a:xfrm>
                <a:off x="1190200" y="238125"/>
                <a:ext cx="5212075" cy="5212075"/>
              </a:xfrm>
              <a:custGeom>
                <a:avLst/>
                <a:gdLst/>
                <a:ahLst/>
                <a:cxnLst/>
                <a:rect l="l" t="t" r="r" b="b"/>
                <a:pathLst>
                  <a:path w="208483" h="208483" extrusionOk="0">
                    <a:moveTo>
                      <a:pt x="104241" y="0"/>
                    </a:moveTo>
                    <a:cubicBezTo>
                      <a:pt x="46667" y="0"/>
                      <a:pt x="0" y="46667"/>
                      <a:pt x="0" y="104241"/>
                    </a:cubicBezTo>
                    <a:cubicBezTo>
                      <a:pt x="0" y="161816"/>
                      <a:pt x="46667" y="208483"/>
                      <a:pt x="104241" y="208483"/>
                    </a:cubicBezTo>
                    <a:cubicBezTo>
                      <a:pt x="161816" y="208483"/>
                      <a:pt x="208482" y="161816"/>
                      <a:pt x="208482" y="104241"/>
                    </a:cubicBezTo>
                    <a:cubicBezTo>
                      <a:pt x="208482" y="46667"/>
                      <a:pt x="161816" y="0"/>
                      <a:pt x="1042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0" name="Google Shape;1160;p80"/>
              <p:cNvSpPr/>
              <p:nvPr/>
            </p:nvSpPr>
            <p:spPr>
              <a:xfrm>
                <a:off x="2368338" y="1220419"/>
                <a:ext cx="2856522" cy="3247339"/>
              </a:xfrm>
              <a:custGeom>
                <a:avLst/>
                <a:gdLst/>
                <a:ahLst/>
                <a:cxnLst/>
                <a:rect l="l" t="t" r="r" b="b"/>
                <a:pathLst>
                  <a:path w="130928" h="148841" extrusionOk="0">
                    <a:moveTo>
                      <a:pt x="70184" y="0"/>
                    </a:moveTo>
                    <a:cubicBezTo>
                      <a:pt x="67749" y="0"/>
                      <a:pt x="65781" y="1968"/>
                      <a:pt x="65781" y="4370"/>
                    </a:cubicBezTo>
                    <a:lnTo>
                      <a:pt x="65781" y="100105"/>
                    </a:lnTo>
                    <a:cubicBezTo>
                      <a:pt x="65781" y="106844"/>
                      <a:pt x="61744" y="112915"/>
                      <a:pt x="55507" y="115483"/>
                    </a:cubicBezTo>
                    <a:cubicBezTo>
                      <a:pt x="53445" y="116348"/>
                      <a:pt x="51279" y="116767"/>
                      <a:pt x="49132" y="116767"/>
                    </a:cubicBezTo>
                    <a:cubicBezTo>
                      <a:pt x="44819" y="116767"/>
                      <a:pt x="40578" y="115076"/>
                      <a:pt x="37394" y="111914"/>
                    </a:cubicBezTo>
                    <a:cubicBezTo>
                      <a:pt x="32624" y="107177"/>
                      <a:pt x="31156" y="100039"/>
                      <a:pt x="33691" y="93801"/>
                    </a:cubicBezTo>
                    <a:cubicBezTo>
                      <a:pt x="36260" y="87563"/>
                      <a:pt x="42297" y="83493"/>
                      <a:pt x="49035" y="83460"/>
                    </a:cubicBezTo>
                    <a:cubicBezTo>
                      <a:pt x="51437" y="83460"/>
                      <a:pt x="53405" y="81492"/>
                      <a:pt x="53405" y="79090"/>
                    </a:cubicBezTo>
                    <a:lnTo>
                      <a:pt x="53405" y="55740"/>
                    </a:lnTo>
                    <a:cubicBezTo>
                      <a:pt x="53405" y="53305"/>
                      <a:pt x="51437" y="51370"/>
                      <a:pt x="49035" y="51370"/>
                    </a:cubicBezTo>
                    <a:cubicBezTo>
                      <a:pt x="21983" y="51370"/>
                      <a:pt x="0" y="73253"/>
                      <a:pt x="0" y="100105"/>
                    </a:cubicBezTo>
                    <a:cubicBezTo>
                      <a:pt x="0" y="126991"/>
                      <a:pt x="21949" y="148840"/>
                      <a:pt x="49002" y="148840"/>
                    </a:cubicBezTo>
                    <a:cubicBezTo>
                      <a:pt x="76021" y="148840"/>
                      <a:pt x="98037" y="126991"/>
                      <a:pt x="98037" y="100105"/>
                    </a:cubicBezTo>
                    <a:lnTo>
                      <a:pt x="98037" y="57742"/>
                    </a:lnTo>
                    <a:cubicBezTo>
                      <a:pt x="106751" y="62347"/>
                      <a:pt x="116484" y="64780"/>
                      <a:pt x="126356" y="64780"/>
                    </a:cubicBezTo>
                    <a:cubicBezTo>
                      <a:pt x="126423" y="64780"/>
                      <a:pt x="126490" y="64780"/>
                      <a:pt x="126557" y="64780"/>
                    </a:cubicBezTo>
                    <a:cubicBezTo>
                      <a:pt x="128959" y="64780"/>
                      <a:pt x="130927" y="62812"/>
                      <a:pt x="130927" y="60410"/>
                    </a:cubicBezTo>
                    <a:lnTo>
                      <a:pt x="130927" y="37094"/>
                    </a:lnTo>
                    <a:cubicBezTo>
                      <a:pt x="130927" y="34658"/>
                      <a:pt x="128959" y="32724"/>
                      <a:pt x="126557" y="32724"/>
                    </a:cubicBezTo>
                    <a:cubicBezTo>
                      <a:pt x="110813" y="32724"/>
                      <a:pt x="98037" y="19981"/>
                      <a:pt x="98037" y="4370"/>
                    </a:cubicBezTo>
                    <a:cubicBezTo>
                      <a:pt x="98037" y="1968"/>
                      <a:pt x="96069" y="0"/>
                      <a:pt x="9366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161" name="Google Shape;1161;p80"/>
            <p:cNvSpPr/>
            <p:nvPr/>
          </p:nvSpPr>
          <p:spPr>
            <a:xfrm>
              <a:off x="3459822" y="238126"/>
              <a:ext cx="3037144" cy="5212082"/>
            </a:xfrm>
            <a:custGeom>
              <a:avLst/>
              <a:gdLst/>
              <a:ahLst/>
              <a:cxnLst/>
              <a:rect l="l" t="t" r="r" b="b"/>
              <a:pathLst>
                <a:path w="7926" h="13602" extrusionOk="0">
                  <a:moveTo>
                    <a:pt x="881" y="0"/>
                  </a:moveTo>
                  <a:cubicBezTo>
                    <a:pt x="593" y="0"/>
                    <a:pt x="290" y="15"/>
                    <a:pt x="1" y="58"/>
                  </a:cubicBezTo>
                  <a:cubicBezTo>
                    <a:pt x="3379" y="505"/>
                    <a:pt x="5919" y="3378"/>
                    <a:pt x="5919" y="6799"/>
                  </a:cubicBezTo>
                  <a:cubicBezTo>
                    <a:pt x="5919" y="10220"/>
                    <a:pt x="3379" y="13093"/>
                    <a:pt x="1" y="13541"/>
                  </a:cubicBezTo>
                  <a:cubicBezTo>
                    <a:pt x="306" y="13581"/>
                    <a:pt x="610" y="13601"/>
                    <a:pt x="909" y="13601"/>
                  </a:cubicBezTo>
                  <a:cubicBezTo>
                    <a:pt x="4431" y="13601"/>
                    <a:pt x="7440" y="10865"/>
                    <a:pt x="7666" y="7247"/>
                  </a:cubicBezTo>
                  <a:cubicBezTo>
                    <a:pt x="7926" y="3320"/>
                    <a:pt x="4822" y="0"/>
                    <a:pt x="8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4" name="Google Shape;1125;p80">
            <a:extLst>
              <a:ext uri="{FF2B5EF4-FFF2-40B4-BE49-F238E27FC236}">
                <a16:creationId xmlns:a16="http://schemas.microsoft.com/office/drawing/2014/main" id="{770325CF-1CA3-4501-836A-13F45E5E6A2F}"/>
              </a:ext>
            </a:extLst>
          </p:cNvPr>
          <p:cNvSpPr txBox="1">
            <a:spLocks/>
          </p:cNvSpPr>
          <p:nvPr/>
        </p:nvSpPr>
        <p:spPr>
          <a:xfrm>
            <a:off x="1993106" y="669825"/>
            <a:ext cx="4720894" cy="99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algn="ctr"/>
            <a:r>
              <a:rPr lang="en-US" sz="6000" dirty="0"/>
              <a:t>Thank you!</a:t>
            </a:r>
          </a:p>
        </p:txBody>
      </p:sp>
      <p:sp>
        <p:nvSpPr>
          <p:cNvPr id="45" name="Google Shape;1126;p80">
            <a:extLst>
              <a:ext uri="{FF2B5EF4-FFF2-40B4-BE49-F238E27FC236}">
                <a16:creationId xmlns:a16="http://schemas.microsoft.com/office/drawing/2014/main" id="{F8B9BD17-3BC4-4355-90AD-2356C3147C93}"/>
              </a:ext>
            </a:extLst>
          </p:cNvPr>
          <p:cNvSpPr txBox="1">
            <a:spLocks/>
          </p:cNvSpPr>
          <p:nvPr/>
        </p:nvSpPr>
        <p:spPr>
          <a:xfrm>
            <a:off x="2217906" y="1710487"/>
            <a:ext cx="4293900" cy="5540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legoo"/>
              <a:buChar char="●"/>
              <a:defRPr sz="1400" b="0" i="0" u="none" strike="noStrike" cap="none">
                <a:solidFill>
                  <a:schemeClr val="dk1"/>
                </a:solidFill>
                <a:latin typeface="Glegoo"/>
                <a:ea typeface="Glegoo"/>
                <a:cs typeface="Glegoo"/>
                <a:sym typeface="Glegoo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legoo"/>
              <a:buChar char="○"/>
              <a:defRPr sz="1400" b="0" i="0" u="none" strike="noStrike" cap="none">
                <a:solidFill>
                  <a:schemeClr val="dk1"/>
                </a:solidFill>
                <a:latin typeface="Glegoo"/>
                <a:ea typeface="Glegoo"/>
                <a:cs typeface="Glegoo"/>
                <a:sym typeface="Glegoo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legoo"/>
              <a:buChar char="■"/>
              <a:defRPr sz="1400" b="0" i="0" u="none" strike="noStrike" cap="none">
                <a:solidFill>
                  <a:schemeClr val="dk1"/>
                </a:solidFill>
                <a:latin typeface="Glegoo"/>
                <a:ea typeface="Glegoo"/>
                <a:cs typeface="Glegoo"/>
                <a:sym typeface="Glegoo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legoo"/>
              <a:buChar char="●"/>
              <a:defRPr sz="1400" b="0" i="0" u="none" strike="noStrike" cap="none">
                <a:solidFill>
                  <a:schemeClr val="dk1"/>
                </a:solidFill>
                <a:latin typeface="Glegoo"/>
                <a:ea typeface="Glegoo"/>
                <a:cs typeface="Glegoo"/>
                <a:sym typeface="Glegoo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legoo"/>
              <a:buChar char="○"/>
              <a:defRPr sz="1400" b="0" i="0" u="none" strike="noStrike" cap="none">
                <a:solidFill>
                  <a:schemeClr val="dk1"/>
                </a:solidFill>
                <a:latin typeface="Glegoo"/>
                <a:ea typeface="Glegoo"/>
                <a:cs typeface="Glegoo"/>
                <a:sym typeface="Glegoo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legoo"/>
              <a:buChar char="■"/>
              <a:defRPr sz="1400" b="0" i="0" u="none" strike="noStrike" cap="none">
                <a:solidFill>
                  <a:schemeClr val="dk1"/>
                </a:solidFill>
                <a:latin typeface="Glegoo"/>
                <a:ea typeface="Glegoo"/>
                <a:cs typeface="Glegoo"/>
                <a:sym typeface="Glegoo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legoo"/>
              <a:buChar char="●"/>
              <a:defRPr sz="1400" b="0" i="0" u="none" strike="noStrike" cap="none">
                <a:solidFill>
                  <a:schemeClr val="dk1"/>
                </a:solidFill>
                <a:latin typeface="Glegoo"/>
                <a:ea typeface="Glegoo"/>
                <a:cs typeface="Glegoo"/>
                <a:sym typeface="Glegoo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legoo"/>
              <a:buChar char="○"/>
              <a:defRPr sz="1400" b="0" i="0" u="none" strike="noStrike" cap="none">
                <a:solidFill>
                  <a:schemeClr val="dk1"/>
                </a:solidFill>
                <a:latin typeface="Glegoo"/>
                <a:ea typeface="Glegoo"/>
                <a:cs typeface="Glegoo"/>
                <a:sym typeface="Glegoo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Glegoo"/>
              <a:buChar char="■"/>
              <a:defRPr sz="1400" b="0" i="0" u="none" strike="noStrike" cap="none">
                <a:solidFill>
                  <a:schemeClr val="dk1"/>
                </a:solidFill>
                <a:latin typeface="Glegoo"/>
                <a:ea typeface="Glegoo"/>
                <a:cs typeface="Glegoo"/>
                <a:sym typeface="Glegoo"/>
              </a:defRPr>
            </a:lvl9pPr>
          </a:lstStyle>
          <a:p>
            <a:pPr marL="0" indent="0" algn="ctr">
              <a:buFont typeface="Glegoo"/>
              <a:buNone/>
            </a:pPr>
            <a:r>
              <a:rPr lang="en-US" sz="2000" b="1" dirty="0" err="1">
                <a:solidFill>
                  <a:schemeClr val="accent1"/>
                </a:solidFill>
              </a:rPr>
              <a:t>Cảm</a:t>
            </a:r>
            <a:r>
              <a:rPr lang="en-US" sz="2000" b="1" dirty="0">
                <a:solidFill>
                  <a:schemeClr val="accent1"/>
                </a:solidFill>
              </a:rPr>
              <a:t> </a:t>
            </a:r>
            <a:r>
              <a:rPr lang="en-US" sz="2000" b="1" dirty="0" err="1">
                <a:solidFill>
                  <a:schemeClr val="accent1"/>
                </a:solidFill>
              </a:rPr>
              <a:t>ơn</a:t>
            </a:r>
            <a:r>
              <a:rPr lang="en-US" sz="2000" b="1" dirty="0">
                <a:solidFill>
                  <a:schemeClr val="accent1"/>
                </a:solidFill>
              </a:rPr>
              <a:t> </a:t>
            </a:r>
            <a:r>
              <a:rPr lang="en-US" sz="2000" b="1" dirty="0" err="1">
                <a:solidFill>
                  <a:schemeClr val="accent1"/>
                </a:solidFill>
              </a:rPr>
              <a:t>các</a:t>
            </a:r>
            <a:r>
              <a:rPr lang="en-US" sz="2000" b="1" dirty="0">
                <a:solidFill>
                  <a:schemeClr val="accent1"/>
                </a:solidFill>
              </a:rPr>
              <a:t> </a:t>
            </a:r>
            <a:r>
              <a:rPr lang="en-US" sz="2000" b="1" dirty="0" err="1">
                <a:solidFill>
                  <a:schemeClr val="accent1"/>
                </a:solidFill>
              </a:rPr>
              <a:t>bạn</a:t>
            </a:r>
            <a:r>
              <a:rPr lang="en-US" sz="2000" b="1" dirty="0">
                <a:solidFill>
                  <a:schemeClr val="accent1"/>
                </a:solidFill>
              </a:rPr>
              <a:t> </a:t>
            </a:r>
            <a:r>
              <a:rPr lang="en-US" sz="2000" b="1" dirty="0" err="1">
                <a:solidFill>
                  <a:schemeClr val="accent1"/>
                </a:solidFill>
              </a:rPr>
              <a:t>đã</a:t>
            </a:r>
            <a:r>
              <a:rPr lang="en-US" sz="2000" b="1" dirty="0">
                <a:solidFill>
                  <a:schemeClr val="accent1"/>
                </a:solidFill>
              </a:rPr>
              <a:t> </a:t>
            </a:r>
            <a:r>
              <a:rPr lang="en-US" sz="2000" b="1" dirty="0" err="1">
                <a:solidFill>
                  <a:schemeClr val="accent1"/>
                </a:solidFill>
              </a:rPr>
              <a:t>theo</a:t>
            </a:r>
            <a:r>
              <a:rPr lang="en-US" sz="2000" b="1" dirty="0">
                <a:solidFill>
                  <a:schemeClr val="accent1"/>
                </a:solidFill>
              </a:rPr>
              <a:t> </a:t>
            </a:r>
            <a:r>
              <a:rPr lang="en-US" sz="2000" b="1" dirty="0" err="1">
                <a:solidFill>
                  <a:schemeClr val="accent1"/>
                </a:solidFill>
              </a:rPr>
              <a:t>dõi</a:t>
            </a:r>
            <a:r>
              <a:rPr lang="en-US" sz="2000" b="1" dirty="0">
                <a:solidFill>
                  <a:schemeClr val="accent1"/>
                </a:solidFill>
              </a:rPr>
              <a:t>!!!</a:t>
            </a:r>
          </a:p>
        </p:txBody>
      </p:sp>
    </p:spTree>
  </p:cSld>
  <p:clrMapOvr>
    <a:masterClrMapping/>
  </p:clrMapOvr>
  <p:transition spd="med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Google Shape;588;p51"/>
          <p:cNvSpPr txBox="1">
            <a:spLocks noGrp="1"/>
          </p:cNvSpPr>
          <p:nvPr>
            <p:ph type="title"/>
          </p:nvPr>
        </p:nvSpPr>
        <p:spPr>
          <a:xfrm>
            <a:off x="720000" y="2761188"/>
            <a:ext cx="7704000" cy="84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Các tật của mắt</a:t>
            </a:r>
            <a:endParaRPr dirty="0"/>
          </a:p>
        </p:txBody>
      </p:sp>
      <p:sp>
        <p:nvSpPr>
          <p:cNvPr id="590" name="Google Shape;590;p51"/>
          <p:cNvSpPr txBox="1">
            <a:spLocks noGrp="1"/>
          </p:cNvSpPr>
          <p:nvPr>
            <p:ph type="title" idx="2"/>
          </p:nvPr>
        </p:nvSpPr>
        <p:spPr>
          <a:xfrm>
            <a:off x="2996550" y="1240988"/>
            <a:ext cx="31509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grpSp>
        <p:nvGrpSpPr>
          <p:cNvPr id="591" name="Google Shape;591;p51"/>
          <p:cNvGrpSpPr/>
          <p:nvPr/>
        </p:nvGrpSpPr>
        <p:grpSpPr>
          <a:xfrm rot="863813">
            <a:off x="7152849" y="181386"/>
            <a:ext cx="1617510" cy="1624757"/>
            <a:chOff x="6152200" y="1762750"/>
            <a:chExt cx="2047725" cy="2056900"/>
          </a:xfrm>
        </p:grpSpPr>
        <p:sp>
          <p:nvSpPr>
            <p:cNvPr id="592" name="Google Shape;592;p51"/>
            <p:cNvSpPr/>
            <p:nvPr/>
          </p:nvSpPr>
          <p:spPr>
            <a:xfrm>
              <a:off x="6152200" y="1762750"/>
              <a:ext cx="2047725" cy="2056900"/>
            </a:xfrm>
            <a:custGeom>
              <a:avLst/>
              <a:gdLst/>
              <a:ahLst/>
              <a:cxnLst/>
              <a:rect l="l" t="t" r="r" b="b"/>
              <a:pathLst>
                <a:path w="81909" h="82276" extrusionOk="0">
                  <a:moveTo>
                    <a:pt x="38408" y="1"/>
                  </a:moveTo>
                  <a:cubicBezTo>
                    <a:pt x="35261" y="1"/>
                    <a:pt x="32118" y="290"/>
                    <a:pt x="29023" y="870"/>
                  </a:cubicBezTo>
                  <a:cubicBezTo>
                    <a:pt x="27586" y="1128"/>
                    <a:pt x="26781" y="2867"/>
                    <a:pt x="27141" y="4189"/>
                  </a:cubicBezTo>
                  <a:cubicBezTo>
                    <a:pt x="27498" y="5468"/>
                    <a:pt x="28624" y="6126"/>
                    <a:pt x="29842" y="6126"/>
                  </a:cubicBezTo>
                  <a:cubicBezTo>
                    <a:pt x="30047" y="6126"/>
                    <a:pt x="30253" y="6108"/>
                    <a:pt x="30459" y="6071"/>
                  </a:cubicBezTo>
                  <a:cubicBezTo>
                    <a:pt x="31135" y="5941"/>
                    <a:pt x="31810" y="5841"/>
                    <a:pt x="32500" y="5755"/>
                  </a:cubicBezTo>
                  <a:cubicBezTo>
                    <a:pt x="32744" y="9289"/>
                    <a:pt x="32816" y="12823"/>
                    <a:pt x="32715" y="16372"/>
                  </a:cubicBezTo>
                  <a:cubicBezTo>
                    <a:pt x="32399" y="16530"/>
                    <a:pt x="32097" y="16703"/>
                    <a:pt x="31796" y="16875"/>
                  </a:cubicBezTo>
                  <a:lnTo>
                    <a:pt x="31451" y="17076"/>
                  </a:lnTo>
                  <a:cubicBezTo>
                    <a:pt x="30948" y="17234"/>
                    <a:pt x="30459" y="17406"/>
                    <a:pt x="29985" y="17593"/>
                  </a:cubicBezTo>
                  <a:cubicBezTo>
                    <a:pt x="27859" y="18427"/>
                    <a:pt x="25833" y="19490"/>
                    <a:pt x="23951" y="20768"/>
                  </a:cubicBezTo>
                  <a:cubicBezTo>
                    <a:pt x="21839" y="18484"/>
                    <a:pt x="19856" y="16070"/>
                    <a:pt x="18017" y="13556"/>
                  </a:cubicBezTo>
                  <a:cubicBezTo>
                    <a:pt x="19253" y="13024"/>
                    <a:pt x="20029" y="11717"/>
                    <a:pt x="19655" y="10338"/>
                  </a:cubicBezTo>
                  <a:cubicBezTo>
                    <a:pt x="19345" y="9229"/>
                    <a:pt x="18214" y="8338"/>
                    <a:pt x="17050" y="8338"/>
                  </a:cubicBezTo>
                  <a:cubicBezTo>
                    <a:pt x="16811" y="8338"/>
                    <a:pt x="16571" y="8375"/>
                    <a:pt x="16336" y="8456"/>
                  </a:cubicBezTo>
                  <a:cubicBezTo>
                    <a:pt x="13894" y="9275"/>
                    <a:pt x="11667" y="10611"/>
                    <a:pt x="9785" y="12364"/>
                  </a:cubicBezTo>
                  <a:cubicBezTo>
                    <a:pt x="8707" y="13355"/>
                    <a:pt x="8779" y="15165"/>
                    <a:pt x="9785" y="16171"/>
                  </a:cubicBezTo>
                  <a:cubicBezTo>
                    <a:pt x="10314" y="16684"/>
                    <a:pt x="11002" y="16944"/>
                    <a:pt x="11691" y="16944"/>
                  </a:cubicBezTo>
                  <a:cubicBezTo>
                    <a:pt x="12293" y="16944"/>
                    <a:pt x="12895" y="16746"/>
                    <a:pt x="13391" y="16343"/>
                  </a:cubicBezTo>
                  <a:cubicBezTo>
                    <a:pt x="15388" y="19087"/>
                    <a:pt x="17529" y="21731"/>
                    <a:pt x="19828" y="24245"/>
                  </a:cubicBezTo>
                  <a:cubicBezTo>
                    <a:pt x="17155" y="27076"/>
                    <a:pt x="15187" y="30481"/>
                    <a:pt x="14081" y="34216"/>
                  </a:cubicBezTo>
                  <a:lnTo>
                    <a:pt x="7012" y="33139"/>
                  </a:lnTo>
                  <a:cubicBezTo>
                    <a:pt x="7472" y="31960"/>
                    <a:pt x="6926" y="30495"/>
                    <a:pt x="5834" y="29863"/>
                  </a:cubicBezTo>
                  <a:cubicBezTo>
                    <a:pt x="5411" y="29616"/>
                    <a:pt x="4959" y="29502"/>
                    <a:pt x="4514" y="29502"/>
                  </a:cubicBezTo>
                  <a:cubicBezTo>
                    <a:pt x="3586" y="29502"/>
                    <a:pt x="2690" y="30000"/>
                    <a:pt x="2156" y="30825"/>
                  </a:cubicBezTo>
                  <a:cubicBezTo>
                    <a:pt x="461" y="33440"/>
                    <a:pt x="1" y="36601"/>
                    <a:pt x="691" y="39618"/>
                  </a:cubicBezTo>
                  <a:cubicBezTo>
                    <a:pt x="956" y="40811"/>
                    <a:pt x="2150" y="41589"/>
                    <a:pt x="3325" y="41589"/>
                  </a:cubicBezTo>
                  <a:cubicBezTo>
                    <a:pt x="3552" y="41589"/>
                    <a:pt x="3777" y="41561"/>
                    <a:pt x="3995" y="41500"/>
                  </a:cubicBezTo>
                  <a:cubicBezTo>
                    <a:pt x="5389" y="41112"/>
                    <a:pt x="6136" y="39748"/>
                    <a:pt x="5920" y="38383"/>
                  </a:cubicBezTo>
                  <a:lnTo>
                    <a:pt x="5920" y="38383"/>
                  </a:lnTo>
                  <a:lnTo>
                    <a:pt x="13104" y="39475"/>
                  </a:lnTo>
                  <a:cubicBezTo>
                    <a:pt x="13018" y="40236"/>
                    <a:pt x="12960" y="40997"/>
                    <a:pt x="12946" y="41759"/>
                  </a:cubicBezTo>
                  <a:cubicBezTo>
                    <a:pt x="12931" y="43497"/>
                    <a:pt x="13176" y="45250"/>
                    <a:pt x="13463" y="46960"/>
                  </a:cubicBezTo>
                  <a:cubicBezTo>
                    <a:pt x="13707" y="48411"/>
                    <a:pt x="14095" y="49819"/>
                    <a:pt x="14627" y="51184"/>
                  </a:cubicBezTo>
                  <a:cubicBezTo>
                    <a:pt x="11998" y="52419"/>
                    <a:pt x="9354" y="53540"/>
                    <a:pt x="6624" y="54560"/>
                  </a:cubicBezTo>
                  <a:cubicBezTo>
                    <a:pt x="6495" y="54330"/>
                    <a:pt x="6380" y="54086"/>
                    <a:pt x="6265" y="53856"/>
                  </a:cubicBezTo>
                  <a:cubicBezTo>
                    <a:pt x="6179" y="53669"/>
                    <a:pt x="6078" y="53497"/>
                    <a:pt x="6006" y="53310"/>
                  </a:cubicBezTo>
                  <a:cubicBezTo>
                    <a:pt x="5925" y="53120"/>
                    <a:pt x="5884" y="53027"/>
                    <a:pt x="5882" y="53027"/>
                  </a:cubicBezTo>
                  <a:lnTo>
                    <a:pt x="5882" y="53027"/>
                  </a:lnTo>
                  <a:cubicBezTo>
                    <a:pt x="5881" y="53027"/>
                    <a:pt x="5887" y="53042"/>
                    <a:pt x="5898" y="53070"/>
                  </a:cubicBezTo>
                  <a:lnTo>
                    <a:pt x="5898" y="53070"/>
                  </a:lnTo>
                  <a:cubicBezTo>
                    <a:pt x="5433" y="51965"/>
                    <a:pt x="4492" y="51142"/>
                    <a:pt x="3318" y="51142"/>
                  </a:cubicBezTo>
                  <a:cubicBezTo>
                    <a:pt x="3087" y="51142"/>
                    <a:pt x="2848" y="51174"/>
                    <a:pt x="2601" y="51241"/>
                  </a:cubicBezTo>
                  <a:cubicBezTo>
                    <a:pt x="1337" y="51600"/>
                    <a:pt x="173" y="53195"/>
                    <a:pt x="719" y="54560"/>
                  </a:cubicBezTo>
                  <a:cubicBezTo>
                    <a:pt x="2027" y="57721"/>
                    <a:pt x="3808" y="60551"/>
                    <a:pt x="6222" y="62994"/>
                  </a:cubicBezTo>
                  <a:cubicBezTo>
                    <a:pt x="6746" y="63518"/>
                    <a:pt x="7436" y="63780"/>
                    <a:pt x="8126" y="63780"/>
                  </a:cubicBezTo>
                  <a:cubicBezTo>
                    <a:pt x="8815" y="63780"/>
                    <a:pt x="9505" y="63518"/>
                    <a:pt x="10029" y="62994"/>
                  </a:cubicBezTo>
                  <a:cubicBezTo>
                    <a:pt x="11092" y="61945"/>
                    <a:pt x="11092" y="60235"/>
                    <a:pt x="10029" y="59186"/>
                  </a:cubicBezTo>
                  <a:lnTo>
                    <a:pt x="9900" y="59057"/>
                  </a:lnTo>
                  <a:cubicBezTo>
                    <a:pt x="12328" y="58109"/>
                    <a:pt x="14713" y="57089"/>
                    <a:pt x="17055" y="55983"/>
                  </a:cubicBezTo>
                  <a:cubicBezTo>
                    <a:pt x="19109" y="59172"/>
                    <a:pt x="21825" y="61902"/>
                    <a:pt x="25000" y="63956"/>
                  </a:cubicBezTo>
                  <a:cubicBezTo>
                    <a:pt x="24813" y="64775"/>
                    <a:pt x="24540" y="65580"/>
                    <a:pt x="24181" y="66341"/>
                  </a:cubicBezTo>
                  <a:cubicBezTo>
                    <a:pt x="23477" y="67879"/>
                    <a:pt x="22687" y="69373"/>
                    <a:pt x="21911" y="70867"/>
                  </a:cubicBezTo>
                  <a:cubicBezTo>
                    <a:pt x="21563" y="70718"/>
                    <a:pt x="21194" y="70644"/>
                    <a:pt x="20827" y="70644"/>
                  </a:cubicBezTo>
                  <a:cubicBezTo>
                    <a:pt x="20136" y="70644"/>
                    <a:pt x="19453" y="70906"/>
                    <a:pt x="18937" y="71413"/>
                  </a:cubicBezTo>
                  <a:cubicBezTo>
                    <a:pt x="17917" y="72419"/>
                    <a:pt x="17888" y="74200"/>
                    <a:pt x="18937" y="75220"/>
                  </a:cubicBezTo>
                  <a:cubicBezTo>
                    <a:pt x="20819" y="77059"/>
                    <a:pt x="23161" y="78338"/>
                    <a:pt x="25718" y="78956"/>
                  </a:cubicBezTo>
                  <a:cubicBezTo>
                    <a:pt x="25929" y="79004"/>
                    <a:pt x="26145" y="79027"/>
                    <a:pt x="26360" y="79027"/>
                  </a:cubicBezTo>
                  <a:cubicBezTo>
                    <a:pt x="27559" y="79027"/>
                    <a:pt x="28757" y="78303"/>
                    <a:pt x="29037" y="77074"/>
                  </a:cubicBezTo>
                  <a:cubicBezTo>
                    <a:pt x="29353" y="75694"/>
                    <a:pt x="28620" y="74100"/>
                    <a:pt x="27155" y="73755"/>
                  </a:cubicBezTo>
                  <a:cubicBezTo>
                    <a:pt x="26954" y="73712"/>
                    <a:pt x="26753" y="73654"/>
                    <a:pt x="26552" y="73597"/>
                  </a:cubicBezTo>
                  <a:cubicBezTo>
                    <a:pt x="27758" y="71284"/>
                    <a:pt x="29123" y="68899"/>
                    <a:pt x="29928" y="66384"/>
                  </a:cubicBezTo>
                  <a:cubicBezTo>
                    <a:pt x="30603" y="66657"/>
                    <a:pt x="31307" y="66902"/>
                    <a:pt x="32011" y="67117"/>
                  </a:cubicBezTo>
                  <a:cubicBezTo>
                    <a:pt x="33692" y="67606"/>
                    <a:pt x="35459" y="67821"/>
                    <a:pt x="37198" y="68008"/>
                  </a:cubicBezTo>
                  <a:cubicBezTo>
                    <a:pt x="38078" y="68095"/>
                    <a:pt x="38962" y="68139"/>
                    <a:pt x="39845" y="68139"/>
                  </a:cubicBezTo>
                  <a:cubicBezTo>
                    <a:pt x="41009" y="68139"/>
                    <a:pt x="42173" y="68062"/>
                    <a:pt x="43333" y="67907"/>
                  </a:cubicBezTo>
                  <a:cubicBezTo>
                    <a:pt x="45200" y="70565"/>
                    <a:pt x="46608" y="73539"/>
                    <a:pt x="47470" y="76686"/>
                  </a:cubicBezTo>
                  <a:lnTo>
                    <a:pt x="46436" y="76987"/>
                  </a:lnTo>
                  <a:cubicBezTo>
                    <a:pt x="45028" y="77404"/>
                    <a:pt x="44195" y="78869"/>
                    <a:pt x="44554" y="80292"/>
                  </a:cubicBezTo>
                  <a:cubicBezTo>
                    <a:pt x="44877" y="81454"/>
                    <a:pt x="45999" y="82276"/>
                    <a:pt x="47171" y="82276"/>
                  </a:cubicBezTo>
                  <a:cubicBezTo>
                    <a:pt x="47405" y="82276"/>
                    <a:pt x="47641" y="82243"/>
                    <a:pt x="47873" y="82174"/>
                  </a:cubicBezTo>
                  <a:lnTo>
                    <a:pt x="55674" y="79890"/>
                  </a:lnTo>
                  <a:cubicBezTo>
                    <a:pt x="57082" y="79473"/>
                    <a:pt x="57915" y="78007"/>
                    <a:pt x="57556" y="76585"/>
                  </a:cubicBezTo>
                  <a:cubicBezTo>
                    <a:pt x="57233" y="75423"/>
                    <a:pt x="56120" y="74601"/>
                    <a:pt x="54944" y="74601"/>
                  </a:cubicBezTo>
                  <a:cubicBezTo>
                    <a:pt x="54709" y="74601"/>
                    <a:pt x="54471" y="74634"/>
                    <a:pt x="54237" y="74703"/>
                  </a:cubicBezTo>
                  <a:lnTo>
                    <a:pt x="52643" y="75163"/>
                  </a:lnTo>
                  <a:cubicBezTo>
                    <a:pt x="51824" y="72217"/>
                    <a:pt x="50602" y="69401"/>
                    <a:pt x="49008" y="66787"/>
                  </a:cubicBezTo>
                  <a:cubicBezTo>
                    <a:pt x="50947" y="66169"/>
                    <a:pt x="52844" y="65451"/>
                    <a:pt x="54683" y="64617"/>
                  </a:cubicBezTo>
                  <a:cubicBezTo>
                    <a:pt x="57269" y="63497"/>
                    <a:pt x="59654" y="61945"/>
                    <a:pt x="61723" y="60034"/>
                  </a:cubicBezTo>
                  <a:cubicBezTo>
                    <a:pt x="62901" y="58928"/>
                    <a:pt x="63892" y="57663"/>
                    <a:pt x="64682" y="56255"/>
                  </a:cubicBezTo>
                  <a:cubicBezTo>
                    <a:pt x="67599" y="57204"/>
                    <a:pt x="70501" y="58238"/>
                    <a:pt x="73374" y="59359"/>
                  </a:cubicBezTo>
                  <a:cubicBezTo>
                    <a:pt x="73044" y="59833"/>
                    <a:pt x="72699" y="60307"/>
                    <a:pt x="72455" y="60623"/>
                  </a:cubicBezTo>
                  <a:cubicBezTo>
                    <a:pt x="71535" y="61758"/>
                    <a:pt x="71334" y="63324"/>
                    <a:pt x="72455" y="64430"/>
                  </a:cubicBezTo>
                  <a:cubicBezTo>
                    <a:pt x="72944" y="64927"/>
                    <a:pt x="73713" y="65219"/>
                    <a:pt x="74467" y="65219"/>
                  </a:cubicBezTo>
                  <a:cubicBezTo>
                    <a:pt x="75152" y="65219"/>
                    <a:pt x="75824" y="64978"/>
                    <a:pt x="76262" y="64430"/>
                  </a:cubicBezTo>
                  <a:cubicBezTo>
                    <a:pt x="78561" y="61586"/>
                    <a:pt x="80343" y="58353"/>
                    <a:pt x="81492" y="54876"/>
                  </a:cubicBezTo>
                  <a:cubicBezTo>
                    <a:pt x="81909" y="53554"/>
                    <a:pt x="80960" y="51888"/>
                    <a:pt x="79581" y="51572"/>
                  </a:cubicBezTo>
                  <a:cubicBezTo>
                    <a:pt x="79358" y="51515"/>
                    <a:pt x="79133" y="51488"/>
                    <a:pt x="78912" y="51488"/>
                  </a:cubicBezTo>
                  <a:cubicBezTo>
                    <a:pt x="77724" y="51488"/>
                    <a:pt x="76628" y="52267"/>
                    <a:pt x="76277" y="53454"/>
                  </a:cubicBezTo>
                  <a:cubicBezTo>
                    <a:pt x="76133" y="53871"/>
                    <a:pt x="76004" y="54244"/>
                    <a:pt x="75874" y="54603"/>
                  </a:cubicBezTo>
                  <a:cubicBezTo>
                    <a:pt x="72814" y="53382"/>
                    <a:pt x="69711" y="52261"/>
                    <a:pt x="66579" y="51241"/>
                  </a:cubicBezTo>
                  <a:cubicBezTo>
                    <a:pt x="67225" y="48497"/>
                    <a:pt x="67369" y="45609"/>
                    <a:pt x="67168" y="42793"/>
                  </a:cubicBezTo>
                  <a:cubicBezTo>
                    <a:pt x="66909" y="39230"/>
                    <a:pt x="66320" y="35653"/>
                    <a:pt x="65185" y="32262"/>
                  </a:cubicBezTo>
                  <a:cubicBezTo>
                    <a:pt x="67714" y="31271"/>
                    <a:pt x="70171" y="30121"/>
                    <a:pt x="72541" y="28800"/>
                  </a:cubicBezTo>
                  <a:cubicBezTo>
                    <a:pt x="72642" y="28986"/>
                    <a:pt x="72728" y="29159"/>
                    <a:pt x="72828" y="29346"/>
                  </a:cubicBezTo>
                  <a:cubicBezTo>
                    <a:pt x="73287" y="30206"/>
                    <a:pt x="74229" y="30665"/>
                    <a:pt x="75168" y="30665"/>
                  </a:cubicBezTo>
                  <a:cubicBezTo>
                    <a:pt x="75640" y="30665"/>
                    <a:pt x="76112" y="30549"/>
                    <a:pt x="76521" y="30308"/>
                  </a:cubicBezTo>
                  <a:cubicBezTo>
                    <a:pt x="77814" y="29547"/>
                    <a:pt x="78173" y="27923"/>
                    <a:pt x="77483" y="26630"/>
                  </a:cubicBezTo>
                  <a:cubicBezTo>
                    <a:pt x="76392" y="24561"/>
                    <a:pt x="75156" y="22550"/>
                    <a:pt x="73805" y="20639"/>
                  </a:cubicBezTo>
                  <a:cubicBezTo>
                    <a:pt x="73238" y="19828"/>
                    <a:pt x="72352" y="19316"/>
                    <a:pt x="71427" y="19316"/>
                  </a:cubicBezTo>
                  <a:cubicBezTo>
                    <a:pt x="70993" y="19316"/>
                    <a:pt x="70550" y="19429"/>
                    <a:pt x="70127" y="19677"/>
                  </a:cubicBezTo>
                  <a:cubicBezTo>
                    <a:pt x="68949" y="20366"/>
                    <a:pt x="68317" y="22162"/>
                    <a:pt x="69150" y="23355"/>
                  </a:cubicBezTo>
                  <a:cubicBezTo>
                    <a:pt x="69352" y="23642"/>
                    <a:pt x="69538" y="23915"/>
                    <a:pt x="69740" y="24188"/>
                  </a:cubicBezTo>
                  <a:cubicBezTo>
                    <a:pt x="67584" y="25395"/>
                    <a:pt x="65358" y="26443"/>
                    <a:pt x="63059" y="27334"/>
                  </a:cubicBezTo>
                  <a:cubicBezTo>
                    <a:pt x="62886" y="27018"/>
                    <a:pt x="62714" y="26702"/>
                    <a:pt x="62527" y="26400"/>
                  </a:cubicBezTo>
                  <a:cubicBezTo>
                    <a:pt x="60717" y="23369"/>
                    <a:pt x="58318" y="20754"/>
                    <a:pt x="55444" y="18700"/>
                  </a:cubicBezTo>
                  <a:cubicBezTo>
                    <a:pt x="57427" y="16243"/>
                    <a:pt x="59309" y="13700"/>
                    <a:pt x="61090" y="11099"/>
                  </a:cubicBezTo>
                  <a:cubicBezTo>
                    <a:pt x="61148" y="11171"/>
                    <a:pt x="61205" y="11229"/>
                    <a:pt x="61263" y="11300"/>
                  </a:cubicBezTo>
                  <a:cubicBezTo>
                    <a:pt x="61210" y="11224"/>
                    <a:pt x="61183" y="11186"/>
                    <a:pt x="61184" y="11186"/>
                  </a:cubicBezTo>
                  <a:lnTo>
                    <a:pt x="61184" y="11186"/>
                  </a:lnTo>
                  <a:cubicBezTo>
                    <a:pt x="61184" y="11186"/>
                    <a:pt x="61239" y="11263"/>
                    <a:pt x="61349" y="11415"/>
                  </a:cubicBezTo>
                  <a:cubicBezTo>
                    <a:pt x="61939" y="12212"/>
                    <a:pt x="62812" y="12739"/>
                    <a:pt x="63737" y="12739"/>
                  </a:cubicBezTo>
                  <a:cubicBezTo>
                    <a:pt x="64163" y="12739"/>
                    <a:pt x="64601" y="12627"/>
                    <a:pt x="65027" y="12378"/>
                  </a:cubicBezTo>
                  <a:cubicBezTo>
                    <a:pt x="66191" y="11703"/>
                    <a:pt x="66866" y="9878"/>
                    <a:pt x="66004" y="8686"/>
                  </a:cubicBezTo>
                  <a:cubicBezTo>
                    <a:pt x="63662" y="5496"/>
                    <a:pt x="60329" y="3154"/>
                    <a:pt x="56392" y="2450"/>
                  </a:cubicBezTo>
                  <a:cubicBezTo>
                    <a:pt x="56192" y="2413"/>
                    <a:pt x="55987" y="2394"/>
                    <a:pt x="55782" y="2394"/>
                  </a:cubicBezTo>
                  <a:cubicBezTo>
                    <a:pt x="54576" y="2394"/>
                    <a:pt x="53368" y="3043"/>
                    <a:pt x="53074" y="4332"/>
                  </a:cubicBezTo>
                  <a:cubicBezTo>
                    <a:pt x="52772" y="5640"/>
                    <a:pt x="53476" y="7378"/>
                    <a:pt x="54956" y="7637"/>
                  </a:cubicBezTo>
                  <a:cubicBezTo>
                    <a:pt x="55530" y="7752"/>
                    <a:pt x="56091" y="7895"/>
                    <a:pt x="56651" y="8068"/>
                  </a:cubicBezTo>
                  <a:cubicBezTo>
                    <a:pt x="54783" y="10812"/>
                    <a:pt x="52829" y="13456"/>
                    <a:pt x="50732" y="15999"/>
                  </a:cubicBezTo>
                  <a:cubicBezTo>
                    <a:pt x="50157" y="15754"/>
                    <a:pt x="49568" y="15510"/>
                    <a:pt x="48964" y="15280"/>
                  </a:cubicBezTo>
                  <a:cubicBezTo>
                    <a:pt x="46757" y="14505"/>
                    <a:pt x="44446" y="14112"/>
                    <a:pt x="42130" y="14112"/>
                  </a:cubicBezTo>
                  <a:cubicBezTo>
                    <a:pt x="40797" y="14112"/>
                    <a:pt x="39463" y="14242"/>
                    <a:pt x="38146" y="14504"/>
                  </a:cubicBezTo>
                  <a:cubicBezTo>
                    <a:pt x="38175" y="11458"/>
                    <a:pt x="38074" y="8427"/>
                    <a:pt x="37873" y="5395"/>
                  </a:cubicBezTo>
                  <a:lnTo>
                    <a:pt x="39267" y="5395"/>
                  </a:lnTo>
                  <a:cubicBezTo>
                    <a:pt x="39282" y="5396"/>
                    <a:pt x="39298" y="5396"/>
                    <a:pt x="39313" y="5396"/>
                  </a:cubicBezTo>
                  <a:cubicBezTo>
                    <a:pt x="40704" y="5396"/>
                    <a:pt x="42024" y="4130"/>
                    <a:pt x="41968" y="2709"/>
                  </a:cubicBezTo>
                  <a:cubicBezTo>
                    <a:pt x="41896" y="1215"/>
                    <a:pt x="40775" y="51"/>
                    <a:pt x="39267" y="8"/>
                  </a:cubicBezTo>
                  <a:cubicBezTo>
                    <a:pt x="38980" y="3"/>
                    <a:pt x="38694" y="1"/>
                    <a:pt x="384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51"/>
            <p:cNvSpPr/>
            <p:nvPr/>
          </p:nvSpPr>
          <p:spPr>
            <a:xfrm>
              <a:off x="6722950" y="2567500"/>
              <a:ext cx="313600" cy="243175"/>
            </a:xfrm>
            <a:custGeom>
              <a:avLst/>
              <a:gdLst/>
              <a:ahLst/>
              <a:cxnLst/>
              <a:rect l="l" t="t" r="r" b="b"/>
              <a:pathLst>
                <a:path w="12544" h="9727" extrusionOk="0">
                  <a:moveTo>
                    <a:pt x="6265" y="0"/>
                  </a:moveTo>
                  <a:cubicBezTo>
                    <a:pt x="15" y="0"/>
                    <a:pt x="0" y="9727"/>
                    <a:pt x="6265" y="9727"/>
                  </a:cubicBezTo>
                  <a:cubicBezTo>
                    <a:pt x="12543" y="9727"/>
                    <a:pt x="12543" y="0"/>
                    <a:pt x="626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51"/>
            <p:cNvSpPr/>
            <p:nvPr/>
          </p:nvSpPr>
          <p:spPr>
            <a:xfrm>
              <a:off x="6775025" y="2619225"/>
              <a:ext cx="181050" cy="140450"/>
            </a:xfrm>
            <a:custGeom>
              <a:avLst/>
              <a:gdLst/>
              <a:ahLst/>
              <a:cxnLst/>
              <a:rect l="l" t="t" r="r" b="b"/>
              <a:pathLst>
                <a:path w="7242" h="5618" extrusionOk="0">
                  <a:moveTo>
                    <a:pt x="3621" y="0"/>
                  </a:moveTo>
                  <a:cubicBezTo>
                    <a:pt x="1" y="0"/>
                    <a:pt x="1" y="5618"/>
                    <a:pt x="3621" y="5618"/>
                  </a:cubicBezTo>
                  <a:cubicBezTo>
                    <a:pt x="7242" y="5618"/>
                    <a:pt x="7242" y="0"/>
                    <a:pt x="36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51"/>
            <p:cNvSpPr/>
            <p:nvPr/>
          </p:nvSpPr>
          <p:spPr>
            <a:xfrm>
              <a:off x="7189175" y="2542000"/>
              <a:ext cx="320400" cy="248575"/>
            </a:xfrm>
            <a:custGeom>
              <a:avLst/>
              <a:gdLst/>
              <a:ahLst/>
              <a:cxnLst/>
              <a:rect l="l" t="t" r="r" b="b"/>
              <a:pathLst>
                <a:path w="12816" h="9943" extrusionOk="0">
                  <a:moveTo>
                    <a:pt x="6408" y="0"/>
                  </a:moveTo>
                  <a:cubicBezTo>
                    <a:pt x="0" y="0"/>
                    <a:pt x="0" y="9942"/>
                    <a:pt x="6408" y="9942"/>
                  </a:cubicBezTo>
                  <a:cubicBezTo>
                    <a:pt x="12816" y="9942"/>
                    <a:pt x="12816" y="0"/>
                    <a:pt x="640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51"/>
            <p:cNvSpPr/>
            <p:nvPr/>
          </p:nvSpPr>
          <p:spPr>
            <a:xfrm>
              <a:off x="7256700" y="2594425"/>
              <a:ext cx="185350" cy="143700"/>
            </a:xfrm>
            <a:custGeom>
              <a:avLst/>
              <a:gdLst/>
              <a:ahLst/>
              <a:cxnLst/>
              <a:rect l="l" t="t" r="r" b="b"/>
              <a:pathLst>
                <a:path w="7414" h="5748" extrusionOk="0">
                  <a:moveTo>
                    <a:pt x="3707" y="1"/>
                  </a:moveTo>
                  <a:cubicBezTo>
                    <a:pt x="15" y="1"/>
                    <a:pt x="0" y="5748"/>
                    <a:pt x="3707" y="5748"/>
                  </a:cubicBezTo>
                  <a:cubicBezTo>
                    <a:pt x="7414" y="5748"/>
                    <a:pt x="7414" y="1"/>
                    <a:pt x="37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51"/>
            <p:cNvSpPr/>
            <p:nvPr/>
          </p:nvSpPr>
          <p:spPr>
            <a:xfrm>
              <a:off x="6926025" y="3025475"/>
              <a:ext cx="436625" cy="200625"/>
            </a:xfrm>
            <a:custGeom>
              <a:avLst/>
              <a:gdLst/>
              <a:ahLst/>
              <a:cxnLst/>
              <a:rect l="l" t="t" r="r" b="b"/>
              <a:pathLst>
                <a:path w="17465" h="8025" extrusionOk="0">
                  <a:moveTo>
                    <a:pt x="1410" y="0"/>
                  </a:moveTo>
                  <a:cubicBezTo>
                    <a:pt x="683" y="0"/>
                    <a:pt x="0" y="618"/>
                    <a:pt x="196" y="1551"/>
                  </a:cubicBezTo>
                  <a:cubicBezTo>
                    <a:pt x="1100" y="5820"/>
                    <a:pt x="4904" y="8024"/>
                    <a:pt x="8740" y="8024"/>
                  </a:cubicBezTo>
                  <a:cubicBezTo>
                    <a:pt x="11914" y="8024"/>
                    <a:pt x="15110" y="6515"/>
                    <a:pt x="16704" y="3419"/>
                  </a:cubicBezTo>
                  <a:cubicBezTo>
                    <a:pt x="17464" y="1931"/>
                    <a:pt x="16151" y="180"/>
                    <a:pt x="14778" y="180"/>
                  </a:cubicBezTo>
                  <a:cubicBezTo>
                    <a:pt x="14308" y="180"/>
                    <a:pt x="13831" y="385"/>
                    <a:pt x="13428" y="876"/>
                  </a:cubicBezTo>
                  <a:cubicBezTo>
                    <a:pt x="11804" y="2876"/>
                    <a:pt x="9876" y="3906"/>
                    <a:pt x="7965" y="3906"/>
                  </a:cubicBezTo>
                  <a:cubicBezTo>
                    <a:pt x="6006" y="3906"/>
                    <a:pt x="4066" y="2822"/>
                    <a:pt x="2495" y="589"/>
                  </a:cubicBezTo>
                  <a:cubicBezTo>
                    <a:pt x="2208" y="181"/>
                    <a:pt x="1802" y="0"/>
                    <a:pt x="14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 spd="med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2" name="Google Shape;762;p60"/>
          <p:cNvSpPr txBox="1">
            <a:spLocks noGrp="1"/>
          </p:cNvSpPr>
          <p:nvPr>
            <p:ph type="title"/>
          </p:nvPr>
        </p:nvSpPr>
        <p:spPr>
          <a:xfrm>
            <a:off x="715100" y="315260"/>
            <a:ext cx="77136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Quan </a:t>
            </a:r>
            <a:r>
              <a:rPr lang="en-US" dirty="0" err="1"/>
              <a:t>sát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:</a:t>
            </a:r>
            <a:endParaRPr dirty="0"/>
          </a:p>
        </p:txBody>
      </p:sp>
      <p:sp>
        <p:nvSpPr>
          <p:cNvPr id="763" name="Google Shape;763;p60"/>
          <p:cNvSpPr txBox="1">
            <a:spLocks noGrp="1"/>
          </p:cNvSpPr>
          <p:nvPr>
            <p:ph type="subTitle" idx="1"/>
          </p:nvPr>
        </p:nvSpPr>
        <p:spPr>
          <a:xfrm>
            <a:off x="737870" y="1677109"/>
            <a:ext cx="2907600" cy="71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Cận thị</a:t>
            </a:r>
            <a:endParaRPr dirty="0"/>
          </a:p>
        </p:txBody>
      </p:sp>
      <p:sp>
        <p:nvSpPr>
          <p:cNvPr id="764" name="Google Shape;764;p60"/>
          <p:cNvSpPr txBox="1">
            <a:spLocks noGrp="1"/>
          </p:cNvSpPr>
          <p:nvPr>
            <p:ph type="subTitle" idx="2"/>
          </p:nvPr>
        </p:nvSpPr>
        <p:spPr>
          <a:xfrm>
            <a:off x="5434735" y="1627490"/>
            <a:ext cx="2907600" cy="71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Viễn</a:t>
            </a:r>
            <a:r>
              <a:rPr lang="en-US" dirty="0"/>
              <a:t> </a:t>
            </a:r>
            <a:r>
              <a:rPr lang="en-US" dirty="0" err="1"/>
              <a:t>thị</a:t>
            </a:r>
            <a:endParaRPr dirty="0"/>
          </a:p>
        </p:txBody>
      </p:sp>
      <p:grpSp>
        <p:nvGrpSpPr>
          <p:cNvPr id="767" name="Google Shape;767;p60"/>
          <p:cNvGrpSpPr/>
          <p:nvPr/>
        </p:nvGrpSpPr>
        <p:grpSpPr>
          <a:xfrm>
            <a:off x="6654604" y="997759"/>
            <a:ext cx="467858" cy="629668"/>
            <a:chOff x="6326988" y="2676850"/>
            <a:chExt cx="259575" cy="349350"/>
          </a:xfrm>
        </p:grpSpPr>
        <p:sp>
          <p:nvSpPr>
            <p:cNvPr id="768" name="Google Shape;768;p60"/>
            <p:cNvSpPr/>
            <p:nvPr/>
          </p:nvSpPr>
          <p:spPr>
            <a:xfrm>
              <a:off x="6326988" y="2676850"/>
              <a:ext cx="259575" cy="349350"/>
            </a:xfrm>
            <a:custGeom>
              <a:avLst/>
              <a:gdLst/>
              <a:ahLst/>
              <a:cxnLst/>
              <a:rect l="l" t="t" r="r" b="b"/>
              <a:pathLst>
                <a:path w="10383" h="13974" extrusionOk="0">
                  <a:moveTo>
                    <a:pt x="261" y="1"/>
                  </a:moveTo>
                  <a:cubicBezTo>
                    <a:pt x="117" y="1"/>
                    <a:pt x="0" y="117"/>
                    <a:pt x="0" y="261"/>
                  </a:cubicBezTo>
                  <a:lnTo>
                    <a:pt x="0" y="13713"/>
                  </a:lnTo>
                  <a:cubicBezTo>
                    <a:pt x="0" y="13857"/>
                    <a:pt x="117" y="13974"/>
                    <a:pt x="261" y="13974"/>
                  </a:cubicBezTo>
                  <a:lnTo>
                    <a:pt x="10122" y="13974"/>
                  </a:lnTo>
                  <a:cubicBezTo>
                    <a:pt x="10266" y="13974"/>
                    <a:pt x="10382" y="13857"/>
                    <a:pt x="10382" y="13713"/>
                  </a:cubicBezTo>
                  <a:lnTo>
                    <a:pt x="10382" y="261"/>
                  </a:lnTo>
                  <a:cubicBezTo>
                    <a:pt x="10382" y="117"/>
                    <a:pt x="10266" y="1"/>
                    <a:pt x="1012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60"/>
            <p:cNvSpPr/>
            <p:nvPr/>
          </p:nvSpPr>
          <p:spPr>
            <a:xfrm>
              <a:off x="6456763" y="2676850"/>
              <a:ext cx="129800" cy="349350"/>
            </a:xfrm>
            <a:custGeom>
              <a:avLst/>
              <a:gdLst/>
              <a:ahLst/>
              <a:cxnLst/>
              <a:rect l="l" t="t" r="r" b="b"/>
              <a:pathLst>
                <a:path w="5192" h="13974" extrusionOk="0">
                  <a:moveTo>
                    <a:pt x="0" y="1"/>
                  </a:moveTo>
                  <a:lnTo>
                    <a:pt x="0" y="13974"/>
                  </a:lnTo>
                  <a:lnTo>
                    <a:pt x="4942" y="13974"/>
                  </a:lnTo>
                  <a:cubicBezTo>
                    <a:pt x="5080" y="13974"/>
                    <a:pt x="5191" y="13862"/>
                    <a:pt x="5191" y="13725"/>
                  </a:cubicBezTo>
                  <a:lnTo>
                    <a:pt x="5191" y="250"/>
                  </a:lnTo>
                  <a:cubicBezTo>
                    <a:pt x="5191" y="112"/>
                    <a:pt x="5080" y="1"/>
                    <a:pt x="4942" y="1"/>
                  </a:cubicBezTo>
                  <a:close/>
                </a:path>
              </a:pathLst>
            </a:custGeom>
            <a:solidFill>
              <a:srgbClr val="191919">
                <a:alpha val="14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60"/>
            <p:cNvSpPr/>
            <p:nvPr/>
          </p:nvSpPr>
          <p:spPr>
            <a:xfrm>
              <a:off x="6402963" y="2676850"/>
              <a:ext cx="110425" cy="49125"/>
            </a:xfrm>
            <a:custGeom>
              <a:avLst/>
              <a:gdLst/>
              <a:ahLst/>
              <a:cxnLst/>
              <a:rect l="l" t="t" r="r" b="b"/>
              <a:pathLst>
                <a:path w="4417" h="1965" extrusionOk="0">
                  <a:moveTo>
                    <a:pt x="1" y="1"/>
                  </a:moveTo>
                  <a:lnTo>
                    <a:pt x="1" y="1685"/>
                  </a:lnTo>
                  <a:cubicBezTo>
                    <a:pt x="1" y="1840"/>
                    <a:pt x="125" y="1965"/>
                    <a:pt x="281" y="1965"/>
                  </a:cubicBezTo>
                  <a:lnTo>
                    <a:pt x="4137" y="1965"/>
                  </a:lnTo>
                  <a:cubicBezTo>
                    <a:pt x="4291" y="1965"/>
                    <a:pt x="4417" y="1840"/>
                    <a:pt x="4417" y="1685"/>
                  </a:cubicBezTo>
                  <a:lnTo>
                    <a:pt x="441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60"/>
            <p:cNvSpPr/>
            <p:nvPr/>
          </p:nvSpPr>
          <p:spPr>
            <a:xfrm>
              <a:off x="6456763" y="2676850"/>
              <a:ext cx="56625" cy="49125"/>
            </a:xfrm>
            <a:custGeom>
              <a:avLst/>
              <a:gdLst/>
              <a:ahLst/>
              <a:cxnLst/>
              <a:rect l="l" t="t" r="r" b="b"/>
              <a:pathLst>
                <a:path w="2265" h="1965" extrusionOk="0">
                  <a:moveTo>
                    <a:pt x="0" y="1"/>
                  </a:moveTo>
                  <a:lnTo>
                    <a:pt x="0" y="1965"/>
                  </a:lnTo>
                  <a:lnTo>
                    <a:pt x="1985" y="1965"/>
                  </a:lnTo>
                  <a:cubicBezTo>
                    <a:pt x="2139" y="1965"/>
                    <a:pt x="2265" y="1840"/>
                    <a:pt x="2265" y="1685"/>
                  </a:cubicBezTo>
                  <a:lnTo>
                    <a:pt x="2265" y="1"/>
                  </a:lnTo>
                  <a:close/>
                </a:path>
              </a:pathLst>
            </a:custGeom>
            <a:solidFill>
              <a:srgbClr val="191919">
                <a:alpha val="14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60"/>
            <p:cNvSpPr/>
            <p:nvPr/>
          </p:nvSpPr>
          <p:spPr>
            <a:xfrm>
              <a:off x="6359738" y="2786300"/>
              <a:ext cx="193825" cy="181750"/>
            </a:xfrm>
            <a:custGeom>
              <a:avLst/>
              <a:gdLst/>
              <a:ahLst/>
              <a:cxnLst/>
              <a:rect l="l" t="t" r="r" b="b"/>
              <a:pathLst>
                <a:path w="7753" h="7270" extrusionOk="0">
                  <a:moveTo>
                    <a:pt x="2311" y="1"/>
                  </a:moveTo>
                  <a:cubicBezTo>
                    <a:pt x="2134" y="1"/>
                    <a:pt x="1975" y="115"/>
                    <a:pt x="1919" y="286"/>
                  </a:cubicBezTo>
                  <a:lnTo>
                    <a:pt x="965" y="3281"/>
                  </a:lnTo>
                  <a:lnTo>
                    <a:pt x="411" y="3281"/>
                  </a:lnTo>
                  <a:cubicBezTo>
                    <a:pt x="185" y="3281"/>
                    <a:pt x="1" y="3465"/>
                    <a:pt x="1" y="3692"/>
                  </a:cubicBezTo>
                  <a:cubicBezTo>
                    <a:pt x="1" y="3918"/>
                    <a:pt x="185" y="4102"/>
                    <a:pt x="411" y="4102"/>
                  </a:cubicBezTo>
                  <a:lnTo>
                    <a:pt x="1264" y="4102"/>
                  </a:lnTo>
                  <a:cubicBezTo>
                    <a:pt x="1444" y="4102"/>
                    <a:pt x="1600" y="3986"/>
                    <a:pt x="1655" y="3816"/>
                  </a:cubicBezTo>
                  <a:lnTo>
                    <a:pt x="2204" y="2098"/>
                  </a:lnTo>
                  <a:lnTo>
                    <a:pt x="3095" y="6933"/>
                  </a:lnTo>
                  <a:cubicBezTo>
                    <a:pt x="3129" y="7122"/>
                    <a:pt x="3291" y="7263"/>
                    <a:pt x="3483" y="7270"/>
                  </a:cubicBezTo>
                  <a:lnTo>
                    <a:pt x="3498" y="7270"/>
                  </a:lnTo>
                  <a:lnTo>
                    <a:pt x="3498" y="7268"/>
                  </a:lnTo>
                  <a:cubicBezTo>
                    <a:pt x="3686" y="7268"/>
                    <a:pt x="3849" y="7142"/>
                    <a:pt x="3896" y="6961"/>
                  </a:cubicBezTo>
                  <a:lnTo>
                    <a:pt x="4902" y="3057"/>
                  </a:lnTo>
                  <a:lnTo>
                    <a:pt x="5281" y="4397"/>
                  </a:lnTo>
                  <a:cubicBezTo>
                    <a:pt x="5335" y="4586"/>
                    <a:pt x="5504" y="4696"/>
                    <a:pt x="5677" y="4696"/>
                  </a:cubicBezTo>
                  <a:cubicBezTo>
                    <a:pt x="5779" y="4696"/>
                    <a:pt x="5883" y="4658"/>
                    <a:pt x="5965" y="4576"/>
                  </a:cubicBezTo>
                  <a:lnTo>
                    <a:pt x="6439" y="4102"/>
                  </a:lnTo>
                  <a:lnTo>
                    <a:pt x="7351" y="4102"/>
                  </a:lnTo>
                  <a:cubicBezTo>
                    <a:pt x="7574" y="4098"/>
                    <a:pt x="7752" y="3916"/>
                    <a:pt x="7752" y="3693"/>
                  </a:cubicBezTo>
                  <a:cubicBezTo>
                    <a:pt x="7752" y="3470"/>
                    <a:pt x="7574" y="3287"/>
                    <a:pt x="7351" y="3282"/>
                  </a:cubicBezTo>
                  <a:lnTo>
                    <a:pt x="6269" y="3282"/>
                  </a:lnTo>
                  <a:cubicBezTo>
                    <a:pt x="6160" y="3282"/>
                    <a:pt x="6057" y="3326"/>
                    <a:pt x="5979" y="3402"/>
                  </a:cubicBezTo>
                  <a:lnTo>
                    <a:pt x="5881" y="3501"/>
                  </a:lnTo>
                  <a:lnTo>
                    <a:pt x="5279" y="1375"/>
                  </a:lnTo>
                  <a:cubicBezTo>
                    <a:pt x="5229" y="1197"/>
                    <a:pt x="5067" y="1076"/>
                    <a:pt x="4884" y="1076"/>
                  </a:cubicBezTo>
                  <a:lnTo>
                    <a:pt x="4879" y="1076"/>
                  </a:lnTo>
                  <a:cubicBezTo>
                    <a:pt x="4693" y="1077"/>
                    <a:pt x="4533" y="1204"/>
                    <a:pt x="4486" y="1383"/>
                  </a:cubicBezTo>
                  <a:lnTo>
                    <a:pt x="3566" y="4956"/>
                  </a:lnTo>
                  <a:lnTo>
                    <a:pt x="2715" y="337"/>
                  </a:lnTo>
                  <a:cubicBezTo>
                    <a:pt x="2679" y="152"/>
                    <a:pt x="2524" y="13"/>
                    <a:pt x="2336" y="2"/>
                  </a:cubicBezTo>
                  <a:cubicBezTo>
                    <a:pt x="2328" y="1"/>
                    <a:pt x="2320" y="1"/>
                    <a:pt x="23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60"/>
            <p:cNvSpPr/>
            <p:nvPr/>
          </p:nvSpPr>
          <p:spPr>
            <a:xfrm>
              <a:off x="6456763" y="2813275"/>
              <a:ext cx="96800" cy="148225"/>
            </a:xfrm>
            <a:custGeom>
              <a:avLst/>
              <a:gdLst/>
              <a:ahLst/>
              <a:cxnLst/>
              <a:rect l="l" t="t" r="r" b="b"/>
              <a:pathLst>
                <a:path w="3872" h="5929" extrusionOk="0">
                  <a:moveTo>
                    <a:pt x="998" y="0"/>
                  </a:moveTo>
                  <a:cubicBezTo>
                    <a:pt x="812" y="2"/>
                    <a:pt x="652" y="128"/>
                    <a:pt x="605" y="307"/>
                  </a:cubicBezTo>
                  <a:lnTo>
                    <a:pt x="0" y="2653"/>
                  </a:lnTo>
                  <a:lnTo>
                    <a:pt x="0" y="5929"/>
                  </a:lnTo>
                  <a:cubicBezTo>
                    <a:pt x="5" y="5914"/>
                    <a:pt x="10" y="5900"/>
                    <a:pt x="15" y="5885"/>
                  </a:cubicBezTo>
                  <a:lnTo>
                    <a:pt x="1021" y="1982"/>
                  </a:lnTo>
                  <a:lnTo>
                    <a:pt x="1400" y="3321"/>
                  </a:lnTo>
                  <a:cubicBezTo>
                    <a:pt x="1454" y="3511"/>
                    <a:pt x="1623" y="3620"/>
                    <a:pt x="1796" y="3620"/>
                  </a:cubicBezTo>
                  <a:cubicBezTo>
                    <a:pt x="1898" y="3620"/>
                    <a:pt x="2002" y="3582"/>
                    <a:pt x="2084" y="3501"/>
                  </a:cubicBezTo>
                  <a:lnTo>
                    <a:pt x="2558" y="3027"/>
                  </a:lnTo>
                  <a:lnTo>
                    <a:pt x="3470" y="3027"/>
                  </a:lnTo>
                  <a:cubicBezTo>
                    <a:pt x="3693" y="3022"/>
                    <a:pt x="3871" y="2839"/>
                    <a:pt x="3871" y="2616"/>
                  </a:cubicBezTo>
                  <a:cubicBezTo>
                    <a:pt x="3871" y="2393"/>
                    <a:pt x="3693" y="2211"/>
                    <a:pt x="3470" y="2207"/>
                  </a:cubicBezTo>
                  <a:lnTo>
                    <a:pt x="2388" y="2207"/>
                  </a:lnTo>
                  <a:cubicBezTo>
                    <a:pt x="2279" y="2207"/>
                    <a:pt x="2176" y="2249"/>
                    <a:pt x="2098" y="2326"/>
                  </a:cubicBezTo>
                  <a:lnTo>
                    <a:pt x="2000" y="2425"/>
                  </a:lnTo>
                  <a:lnTo>
                    <a:pt x="1398" y="298"/>
                  </a:lnTo>
                  <a:cubicBezTo>
                    <a:pt x="1348" y="121"/>
                    <a:pt x="1186" y="0"/>
                    <a:pt x="1003" y="0"/>
                  </a:cubicBezTo>
                  <a:close/>
                </a:path>
              </a:pathLst>
            </a:custGeom>
            <a:solidFill>
              <a:srgbClr val="191919">
                <a:alpha val="46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74" name="Google Shape;774;p60"/>
          <p:cNvGrpSpPr/>
          <p:nvPr/>
        </p:nvGrpSpPr>
        <p:grpSpPr>
          <a:xfrm>
            <a:off x="1850001" y="1047393"/>
            <a:ext cx="683335" cy="629714"/>
            <a:chOff x="7778663" y="1561100"/>
            <a:chExt cx="379125" cy="349375"/>
          </a:xfrm>
        </p:grpSpPr>
        <p:sp>
          <p:nvSpPr>
            <p:cNvPr id="775" name="Google Shape;775;p60"/>
            <p:cNvSpPr/>
            <p:nvPr/>
          </p:nvSpPr>
          <p:spPr>
            <a:xfrm>
              <a:off x="7801838" y="1571375"/>
              <a:ext cx="328800" cy="328825"/>
            </a:xfrm>
            <a:custGeom>
              <a:avLst/>
              <a:gdLst/>
              <a:ahLst/>
              <a:cxnLst/>
              <a:rect l="l" t="t" r="r" b="b"/>
              <a:pathLst>
                <a:path w="13152" h="13153" extrusionOk="0">
                  <a:moveTo>
                    <a:pt x="6576" y="1"/>
                  </a:moveTo>
                  <a:cubicBezTo>
                    <a:pt x="2945" y="1"/>
                    <a:pt x="1" y="2945"/>
                    <a:pt x="1" y="6576"/>
                  </a:cubicBezTo>
                  <a:cubicBezTo>
                    <a:pt x="1" y="10208"/>
                    <a:pt x="2945" y="13152"/>
                    <a:pt x="6576" y="13152"/>
                  </a:cubicBezTo>
                  <a:cubicBezTo>
                    <a:pt x="10208" y="13152"/>
                    <a:pt x="13152" y="10208"/>
                    <a:pt x="13152" y="6576"/>
                  </a:cubicBezTo>
                  <a:cubicBezTo>
                    <a:pt x="13152" y="2945"/>
                    <a:pt x="10208" y="1"/>
                    <a:pt x="65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60"/>
            <p:cNvSpPr/>
            <p:nvPr/>
          </p:nvSpPr>
          <p:spPr>
            <a:xfrm>
              <a:off x="7966238" y="1571375"/>
              <a:ext cx="164400" cy="328825"/>
            </a:xfrm>
            <a:custGeom>
              <a:avLst/>
              <a:gdLst/>
              <a:ahLst/>
              <a:cxnLst/>
              <a:rect l="l" t="t" r="r" b="b"/>
              <a:pathLst>
                <a:path w="6576" h="13153" extrusionOk="0">
                  <a:moveTo>
                    <a:pt x="0" y="1"/>
                  </a:moveTo>
                  <a:lnTo>
                    <a:pt x="0" y="13152"/>
                  </a:lnTo>
                  <a:cubicBezTo>
                    <a:pt x="3632" y="13152"/>
                    <a:pt x="6576" y="10208"/>
                    <a:pt x="6576" y="6576"/>
                  </a:cubicBezTo>
                  <a:cubicBezTo>
                    <a:pt x="6576" y="2945"/>
                    <a:pt x="3632" y="1"/>
                    <a:pt x="0" y="1"/>
                  </a:cubicBezTo>
                  <a:close/>
                </a:path>
              </a:pathLst>
            </a:custGeom>
            <a:solidFill>
              <a:srgbClr val="191919">
                <a:alpha val="14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60"/>
            <p:cNvSpPr/>
            <p:nvPr/>
          </p:nvSpPr>
          <p:spPr>
            <a:xfrm>
              <a:off x="7778663" y="1561150"/>
              <a:ext cx="379125" cy="349300"/>
            </a:xfrm>
            <a:custGeom>
              <a:avLst/>
              <a:gdLst/>
              <a:ahLst/>
              <a:cxnLst/>
              <a:rect l="l" t="t" r="r" b="b"/>
              <a:pathLst>
                <a:path w="15165" h="13972" extrusionOk="0">
                  <a:moveTo>
                    <a:pt x="7522" y="821"/>
                  </a:moveTo>
                  <a:cubicBezTo>
                    <a:pt x="9150" y="821"/>
                    <a:pt x="10714" y="1470"/>
                    <a:pt x="11863" y="2626"/>
                  </a:cubicBezTo>
                  <a:cubicBezTo>
                    <a:pt x="13943" y="4706"/>
                    <a:pt x="14263" y="7966"/>
                    <a:pt x="12630" y="10410"/>
                  </a:cubicBezTo>
                  <a:cubicBezTo>
                    <a:pt x="11457" y="12165"/>
                    <a:pt x="9512" y="13150"/>
                    <a:pt x="7503" y="13150"/>
                  </a:cubicBezTo>
                  <a:cubicBezTo>
                    <a:pt x="6713" y="13150"/>
                    <a:pt x="5912" y="12997"/>
                    <a:pt x="5145" y="12679"/>
                  </a:cubicBezTo>
                  <a:cubicBezTo>
                    <a:pt x="2427" y="11554"/>
                    <a:pt x="884" y="8666"/>
                    <a:pt x="1457" y="5782"/>
                  </a:cubicBezTo>
                  <a:cubicBezTo>
                    <a:pt x="2031" y="2898"/>
                    <a:pt x="4563" y="821"/>
                    <a:pt x="7503" y="821"/>
                  </a:cubicBezTo>
                  <a:cubicBezTo>
                    <a:pt x="7509" y="821"/>
                    <a:pt x="7515" y="821"/>
                    <a:pt x="7522" y="821"/>
                  </a:cubicBezTo>
                  <a:close/>
                  <a:moveTo>
                    <a:pt x="7502" y="0"/>
                  </a:moveTo>
                  <a:cubicBezTo>
                    <a:pt x="6607" y="0"/>
                    <a:pt x="5700" y="173"/>
                    <a:pt x="4831" y="533"/>
                  </a:cubicBezTo>
                  <a:cubicBezTo>
                    <a:pt x="1751" y="1809"/>
                    <a:pt x="1" y="5080"/>
                    <a:pt x="651" y="8349"/>
                  </a:cubicBezTo>
                  <a:cubicBezTo>
                    <a:pt x="1301" y="11618"/>
                    <a:pt x="4171" y="13972"/>
                    <a:pt x="7503" y="13972"/>
                  </a:cubicBezTo>
                  <a:cubicBezTo>
                    <a:pt x="7509" y="13972"/>
                    <a:pt x="7516" y="13972"/>
                    <a:pt x="7522" y="13972"/>
                  </a:cubicBezTo>
                  <a:cubicBezTo>
                    <a:pt x="9369" y="13972"/>
                    <a:pt x="11141" y="13236"/>
                    <a:pt x="12444" y="11926"/>
                  </a:cubicBezTo>
                  <a:cubicBezTo>
                    <a:pt x="14800" y="9569"/>
                    <a:pt x="15164" y="5876"/>
                    <a:pt x="13312" y="3105"/>
                  </a:cubicBezTo>
                  <a:cubicBezTo>
                    <a:pt x="11984" y="1116"/>
                    <a:pt x="9779" y="0"/>
                    <a:pt x="75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60"/>
            <p:cNvSpPr/>
            <p:nvPr/>
          </p:nvSpPr>
          <p:spPr>
            <a:xfrm>
              <a:off x="7939413" y="1711225"/>
              <a:ext cx="54100" cy="50925"/>
            </a:xfrm>
            <a:custGeom>
              <a:avLst/>
              <a:gdLst/>
              <a:ahLst/>
              <a:cxnLst/>
              <a:rect l="l" t="t" r="r" b="b"/>
              <a:pathLst>
                <a:path w="2164" h="2037" extrusionOk="0">
                  <a:moveTo>
                    <a:pt x="1060" y="0"/>
                  </a:moveTo>
                  <a:cubicBezTo>
                    <a:pt x="910" y="0"/>
                    <a:pt x="760" y="33"/>
                    <a:pt x="619" y="101"/>
                  </a:cubicBezTo>
                  <a:cubicBezTo>
                    <a:pt x="229" y="287"/>
                    <a:pt x="1" y="699"/>
                    <a:pt x="48" y="1130"/>
                  </a:cubicBezTo>
                  <a:cubicBezTo>
                    <a:pt x="100" y="1604"/>
                    <a:pt x="475" y="1979"/>
                    <a:pt x="949" y="2031"/>
                  </a:cubicBezTo>
                  <a:cubicBezTo>
                    <a:pt x="986" y="2035"/>
                    <a:pt x="1023" y="2037"/>
                    <a:pt x="1060" y="2037"/>
                  </a:cubicBezTo>
                  <a:cubicBezTo>
                    <a:pt x="1448" y="2037"/>
                    <a:pt x="1806" y="1814"/>
                    <a:pt x="1978" y="1458"/>
                  </a:cubicBezTo>
                  <a:cubicBezTo>
                    <a:pt x="2164" y="1068"/>
                    <a:pt x="2084" y="604"/>
                    <a:pt x="1779" y="298"/>
                  </a:cubicBezTo>
                  <a:cubicBezTo>
                    <a:pt x="1583" y="103"/>
                    <a:pt x="1324" y="0"/>
                    <a:pt x="10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60"/>
            <p:cNvSpPr/>
            <p:nvPr/>
          </p:nvSpPr>
          <p:spPr>
            <a:xfrm>
              <a:off x="7912113" y="1777150"/>
              <a:ext cx="108125" cy="68800"/>
            </a:xfrm>
            <a:custGeom>
              <a:avLst/>
              <a:gdLst/>
              <a:ahLst/>
              <a:cxnLst/>
              <a:rect l="l" t="t" r="r" b="b"/>
              <a:pathLst>
                <a:path w="4325" h="2752" extrusionOk="0">
                  <a:moveTo>
                    <a:pt x="1248" y="1"/>
                  </a:moveTo>
                  <a:cubicBezTo>
                    <a:pt x="1196" y="1"/>
                    <a:pt x="1145" y="29"/>
                    <a:pt x="1119" y="78"/>
                  </a:cubicBezTo>
                  <a:lnTo>
                    <a:pt x="40" y="2161"/>
                  </a:lnTo>
                  <a:cubicBezTo>
                    <a:pt x="1" y="2237"/>
                    <a:pt x="35" y="2330"/>
                    <a:pt x="113" y="2360"/>
                  </a:cubicBezTo>
                  <a:lnTo>
                    <a:pt x="113" y="2362"/>
                  </a:lnTo>
                  <a:cubicBezTo>
                    <a:pt x="761" y="2622"/>
                    <a:pt x="1446" y="2752"/>
                    <a:pt x="2132" y="2752"/>
                  </a:cubicBezTo>
                  <a:cubicBezTo>
                    <a:pt x="2840" y="2752"/>
                    <a:pt x="3548" y="2613"/>
                    <a:pt x="4215" y="2336"/>
                  </a:cubicBezTo>
                  <a:cubicBezTo>
                    <a:pt x="4293" y="2304"/>
                    <a:pt x="4325" y="2210"/>
                    <a:pt x="4284" y="2136"/>
                  </a:cubicBezTo>
                  <a:lnTo>
                    <a:pt x="3173" y="83"/>
                  </a:lnTo>
                  <a:cubicBezTo>
                    <a:pt x="3147" y="34"/>
                    <a:pt x="3098" y="7"/>
                    <a:pt x="3046" y="7"/>
                  </a:cubicBezTo>
                  <a:cubicBezTo>
                    <a:pt x="3024" y="7"/>
                    <a:pt x="3002" y="12"/>
                    <a:pt x="2981" y="23"/>
                  </a:cubicBezTo>
                  <a:cubicBezTo>
                    <a:pt x="2720" y="155"/>
                    <a:pt x="2436" y="220"/>
                    <a:pt x="2152" y="220"/>
                  </a:cubicBezTo>
                  <a:cubicBezTo>
                    <a:pt x="1864" y="220"/>
                    <a:pt x="1576" y="153"/>
                    <a:pt x="1313" y="16"/>
                  </a:cubicBezTo>
                  <a:cubicBezTo>
                    <a:pt x="1292" y="6"/>
                    <a:pt x="1270" y="1"/>
                    <a:pt x="12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60"/>
            <p:cNvSpPr/>
            <p:nvPr/>
          </p:nvSpPr>
          <p:spPr>
            <a:xfrm>
              <a:off x="7986013" y="1637475"/>
              <a:ext cx="91100" cy="96275"/>
            </a:xfrm>
            <a:custGeom>
              <a:avLst/>
              <a:gdLst/>
              <a:ahLst/>
              <a:cxnLst/>
              <a:rect l="l" t="t" r="r" b="b"/>
              <a:pathLst>
                <a:path w="3644" h="3851" extrusionOk="0">
                  <a:moveTo>
                    <a:pt x="1263" y="0"/>
                  </a:moveTo>
                  <a:cubicBezTo>
                    <a:pt x="1212" y="0"/>
                    <a:pt x="1162" y="28"/>
                    <a:pt x="1136" y="76"/>
                  </a:cubicBezTo>
                  <a:lnTo>
                    <a:pt x="38" y="2135"/>
                  </a:lnTo>
                  <a:cubicBezTo>
                    <a:pt x="0" y="2205"/>
                    <a:pt x="26" y="2291"/>
                    <a:pt x="94" y="2328"/>
                  </a:cubicBezTo>
                  <a:cubicBezTo>
                    <a:pt x="605" y="2619"/>
                    <a:pt x="945" y="3138"/>
                    <a:pt x="1010" y="3722"/>
                  </a:cubicBezTo>
                  <a:cubicBezTo>
                    <a:pt x="1017" y="3796"/>
                    <a:pt x="1080" y="3851"/>
                    <a:pt x="1152" y="3851"/>
                  </a:cubicBezTo>
                  <a:cubicBezTo>
                    <a:pt x="1157" y="3851"/>
                    <a:pt x="1162" y="3850"/>
                    <a:pt x="1167" y="3850"/>
                  </a:cubicBezTo>
                  <a:lnTo>
                    <a:pt x="3503" y="3601"/>
                  </a:lnTo>
                  <a:cubicBezTo>
                    <a:pt x="3587" y="3591"/>
                    <a:pt x="3643" y="3512"/>
                    <a:pt x="3627" y="3429"/>
                  </a:cubicBezTo>
                  <a:cubicBezTo>
                    <a:pt x="3341" y="2040"/>
                    <a:pt x="2521" y="817"/>
                    <a:pt x="1343" y="24"/>
                  </a:cubicBezTo>
                  <a:cubicBezTo>
                    <a:pt x="1318" y="8"/>
                    <a:pt x="1291" y="0"/>
                    <a:pt x="12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60"/>
            <p:cNvSpPr/>
            <p:nvPr/>
          </p:nvSpPr>
          <p:spPr>
            <a:xfrm>
              <a:off x="7855713" y="1637675"/>
              <a:ext cx="91025" cy="95875"/>
            </a:xfrm>
            <a:custGeom>
              <a:avLst/>
              <a:gdLst/>
              <a:ahLst/>
              <a:cxnLst/>
              <a:rect l="l" t="t" r="r" b="b"/>
              <a:pathLst>
                <a:path w="3641" h="3835" extrusionOk="0">
                  <a:moveTo>
                    <a:pt x="2325" y="0"/>
                  </a:moveTo>
                  <a:cubicBezTo>
                    <a:pt x="2297" y="0"/>
                    <a:pt x="2269" y="9"/>
                    <a:pt x="2244" y="26"/>
                  </a:cubicBezTo>
                  <a:cubicBezTo>
                    <a:pt x="1079" y="838"/>
                    <a:pt x="280" y="2074"/>
                    <a:pt x="17" y="3470"/>
                  </a:cubicBezTo>
                  <a:cubicBezTo>
                    <a:pt x="0" y="3552"/>
                    <a:pt x="60" y="3632"/>
                    <a:pt x="146" y="3638"/>
                  </a:cubicBezTo>
                  <a:lnTo>
                    <a:pt x="2471" y="3834"/>
                  </a:lnTo>
                  <a:cubicBezTo>
                    <a:pt x="2475" y="3834"/>
                    <a:pt x="2480" y="3835"/>
                    <a:pt x="2485" y="3835"/>
                  </a:cubicBezTo>
                  <a:cubicBezTo>
                    <a:pt x="2558" y="3835"/>
                    <a:pt x="2618" y="3779"/>
                    <a:pt x="2627" y="3706"/>
                  </a:cubicBezTo>
                  <a:cubicBezTo>
                    <a:pt x="2692" y="3122"/>
                    <a:pt x="3035" y="2604"/>
                    <a:pt x="3546" y="2315"/>
                  </a:cubicBezTo>
                  <a:cubicBezTo>
                    <a:pt x="3614" y="2276"/>
                    <a:pt x="3640" y="2189"/>
                    <a:pt x="3601" y="2119"/>
                  </a:cubicBezTo>
                  <a:lnTo>
                    <a:pt x="2449" y="73"/>
                  </a:lnTo>
                  <a:cubicBezTo>
                    <a:pt x="2424" y="26"/>
                    <a:pt x="2375" y="0"/>
                    <a:pt x="23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60"/>
            <p:cNvSpPr/>
            <p:nvPr/>
          </p:nvSpPr>
          <p:spPr>
            <a:xfrm>
              <a:off x="7966238" y="1561100"/>
              <a:ext cx="175625" cy="349375"/>
            </a:xfrm>
            <a:custGeom>
              <a:avLst/>
              <a:gdLst/>
              <a:ahLst/>
              <a:cxnLst/>
              <a:rect l="l" t="t" r="r" b="b"/>
              <a:pathLst>
                <a:path w="7025" h="13975" extrusionOk="0">
                  <a:moveTo>
                    <a:pt x="39" y="1"/>
                  </a:moveTo>
                  <a:cubicBezTo>
                    <a:pt x="26" y="1"/>
                    <a:pt x="13" y="1"/>
                    <a:pt x="0" y="1"/>
                  </a:cubicBezTo>
                  <a:lnTo>
                    <a:pt x="0" y="823"/>
                  </a:lnTo>
                  <a:cubicBezTo>
                    <a:pt x="3391" y="842"/>
                    <a:pt x="6130" y="3597"/>
                    <a:pt x="6130" y="6987"/>
                  </a:cubicBezTo>
                  <a:cubicBezTo>
                    <a:pt x="6130" y="10378"/>
                    <a:pt x="3391" y="13133"/>
                    <a:pt x="0" y="13152"/>
                  </a:cubicBezTo>
                  <a:lnTo>
                    <a:pt x="0" y="13974"/>
                  </a:lnTo>
                  <a:cubicBezTo>
                    <a:pt x="13" y="13974"/>
                    <a:pt x="26" y="13974"/>
                    <a:pt x="39" y="13974"/>
                  </a:cubicBezTo>
                  <a:cubicBezTo>
                    <a:pt x="3896" y="13974"/>
                    <a:pt x="7024" y="10847"/>
                    <a:pt x="7024" y="6987"/>
                  </a:cubicBezTo>
                  <a:cubicBezTo>
                    <a:pt x="7024" y="3126"/>
                    <a:pt x="3896" y="1"/>
                    <a:pt x="39" y="1"/>
                  </a:cubicBezTo>
                  <a:close/>
                </a:path>
              </a:pathLst>
            </a:custGeom>
            <a:solidFill>
              <a:srgbClr val="191919">
                <a:alpha val="46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60"/>
            <p:cNvSpPr/>
            <p:nvPr/>
          </p:nvSpPr>
          <p:spPr>
            <a:xfrm>
              <a:off x="7966238" y="1711225"/>
              <a:ext cx="25700" cy="50900"/>
            </a:xfrm>
            <a:custGeom>
              <a:avLst/>
              <a:gdLst/>
              <a:ahLst/>
              <a:cxnLst/>
              <a:rect l="l" t="t" r="r" b="b"/>
              <a:pathLst>
                <a:path w="1028" h="2036" extrusionOk="0">
                  <a:moveTo>
                    <a:pt x="0" y="1"/>
                  </a:moveTo>
                  <a:lnTo>
                    <a:pt x="0" y="2036"/>
                  </a:lnTo>
                  <a:cubicBezTo>
                    <a:pt x="537" y="2027"/>
                    <a:pt x="976" y="1604"/>
                    <a:pt x="1002" y="1067"/>
                  </a:cubicBezTo>
                  <a:cubicBezTo>
                    <a:pt x="1028" y="530"/>
                    <a:pt x="631" y="65"/>
                    <a:pt x="97" y="7"/>
                  </a:cubicBezTo>
                  <a:cubicBezTo>
                    <a:pt x="65" y="4"/>
                    <a:pt x="33" y="2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60"/>
            <p:cNvSpPr/>
            <p:nvPr/>
          </p:nvSpPr>
          <p:spPr>
            <a:xfrm>
              <a:off x="7966238" y="1777325"/>
              <a:ext cx="54000" cy="68600"/>
            </a:xfrm>
            <a:custGeom>
              <a:avLst/>
              <a:gdLst/>
              <a:ahLst/>
              <a:cxnLst/>
              <a:rect l="l" t="t" r="r" b="b"/>
              <a:pathLst>
                <a:path w="2160" h="2744" extrusionOk="0">
                  <a:moveTo>
                    <a:pt x="881" y="0"/>
                  </a:moveTo>
                  <a:cubicBezTo>
                    <a:pt x="859" y="0"/>
                    <a:pt x="837" y="5"/>
                    <a:pt x="816" y="16"/>
                  </a:cubicBezTo>
                  <a:cubicBezTo>
                    <a:pt x="562" y="144"/>
                    <a:pt x="283" y="212"/>
                    <a:pt x="0" y="213"/>
                  </a:cubicBezTo>
                  <a:lnTo>
                    <a:pt x="0" y="2743"/>
                  </a:lnTo>
                  <a:cubicBezTo>
                    <a:pt x="704" y="2740"/>
                    <a:pt x="1400" y="2598"/>
                    <a:pt x="2048" y="2327"/>
                  </a:cubicBezTo>
                  <a:cubicBezTo>
                    <a:pt x="2128" y="2295"/>
                    <a:pt x="2160" y="2201"/>
                    <a:pt x="2119" y="2127"/>
                  </a:cubicBezTo>
                  <a:lnTo>
                    <a:pt x="1008" y="76"/>
                  </a:lnTo>
                  <a:cubicBezTo>
                    <a:pt x="982" y="27"/>
                    <a:pt x="933" y="0"/>
                    <a:pt x="8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7" name="Picture 10" descr="Cận thị">
            <a:extLst>
              <a:ext uri="{FF2B5EF4-FFF2-40B4-BE49-F238E27FC236}">
                <a16:creationId xmlns:a16="http://schemas.microsoft.com/office/drawing/2014/main" id="{A83BFBB0-91E8-4CB3-8254-CCFD79780E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177" y="2618134"/>
            <a:ext cx="4482620" cy="214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Viễn thị">
            <a:extLst>
              <a:ext uri="{FF2B5EF4-FFF2-40B4-BE49-F238E27FC236}">
                <a16:creationId xmlns:a16="http://schemas.microsoft.com/office/drawing/2014/main" id="{4088873F-62EE-49F9-A516-671D9E029A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2552" y="2677823"/>
            <a:ext cx="4461448" cy="2071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95A8D558-65CC-43A3-B21E-5295EF161881}"/>
              </a:ext>
            </a:extLst>
          </p:cNvPr>
          <p:cNvCxnSpPr/>
          <p:nvPr/>
        </p:nvCxnSpPr>
        <p:spPr>
          <a:xfrm>
            <a:off x="4657061" y="1091608"/>
            <a:ext cx="0" cy="377810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88588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3" grpId="0" build="p"/>
      <p:bldP spid="76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Cách khắc phục tật cận thị">
            <a:extLst>
              <a:ext uri="{FF2B5EF4-FFF2-40B4-BE49-F238E27FC236}">
                <a16:creationId xmlns:a16="http://schemas.microsoft.com/office/drawing/2014/main" id="{5F378435-9CC7-4DBF-9CE7-6F378F664D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4706" y="3211059"/>
            <a:ext cx="5883349" cy="1932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62" name="Google Shape;762;p60"/>
          <p:cNvSpPr txBox="1">
            <a:spLocks noGrp="1"/>
          </p:cNvSpPr>
          <p:nvPr>
            <p:ph type="title"/>
          </p:nvPr>
        </p:nvSpPr>
        <p:spPr>
          <a:xfrm>
            <a:off x="715100" y="535000"/>
            <a:ext cx="77136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Cận</a:t>
            </a:r>
            <a:r>
              <a:rPr lang="en-US" dirty="0"/>
              <a:t> </a:t>
            </a:r>
            <a:r>
              <a:rPr lang="en-US" dirty="0" err="1"/>
              <a:t>thị</a:t>
            </a:r>
            <a:endParaRPr dirty="0"/>
          </a:p>
        </p:txBody>
      </p:sp>
      <p:sp>
        <p:nvSpPr>
          <p:cNvPr id="763" name="Google Shape;763;p60"/>
          <p:cNvSpPr txBox="1">
            <a:spLocks noGrp="1"/>
          </p:cNvSpPr>
          <p:nvPr>
            <p:ph type="subTitle" idx="1"/>
          </p:nvPr>
        </p:nvSpPr>
        <p:spPr>
          <a:xfrm>
            <a:off x="262949" y="2059881"/>
            <a:ext cx="2907600" cy="71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Nguyên nhân</a:t>
            </a:r>
            <a:endParaRPr dirty="0"/>
          </a:p>
        </p:txBody>
      </p:sp>
      <p:sp>
        <p:nvSpPr>
          <p:cNvPr id="764" name="Google Shape;764;p60"/>
          <p:cNvSpPr txBox="1">
            <a:spLocks noGrp="1"/>
          </p:cNvSpPr>
          <p:nvPr>
            <p:ph type="subTitle" idx="2"/>
          </p:nvPr>
        </p:nvSpPr>
        <p:spPr>
          <a:xfrm>
            <a:off x="260224" y="3846151"/>
            <a:ext cx="2907600" cy="71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Khắc</a:t>
            </a:r>
            <a:r>
              <a:rPr lang="en-US" dirty="0"/>
              <a:t> </a:t>
            </a:r>
            <a:r>
              <a:rPr lang="en-US" dirty="0" err="1"/>
              <a:t>phục</a:t>
            </a:r>
            <a:endParaRPr dirty="0"/>
          </a:p>
        </p:txBody>
      </p:sp>
      <p:grpSp>
        <p:nvGrpSpPr>
          <p:cNvPr id="767" name="Google Shape;767;p60"/>
          <p:cNvGrpSpPr/>
          <p:nvPr/>
        </p:nvGrpSpPr>
        <p:grpSpPr>
          <a:xfrm>
            <a:off x="1480093" y="3216420"/>
            <a:ext cx="467858" cy="629668"/>
            <a:chOff x="6326988" y="2676850"/>
            <a:chExt cx="259575" cy="349350"/>
          </a:xfrm>
        </p:grpSpPr>
        <p:sp>
          <p:nvSpPr>
            <p:cNvPr id="768" name="Google Shape;768;p60"/>
            <p:cNvSpPr/>
            <p:nvPr/>
          </p:nvSpPr>
          <p:spPr>
            <a:xfrm>
              <a:off x="6326988" y="2676850"/>
              <a:ext cx="259575" cy="349350"/>
            </a:xfrm>
            <a:custGeom>
              <a:avLst/>
              <a:gdLst/>
              <a:ahLst/>
              <a:cxnLst/>
              <a:rect l="l" t="t" r="r" b="b"/>
              <a:pathLst>
                <a:path w="10383" h="13974" extrusionOk="0">
                  <a:moveTo>
                    <a:pt x="261" y="1"/>
                  </a:moveTo>
                  <a:cubicBezTo>
                    <a:pt x="117" y="1"/>
                    <a:pt x="0" y="117"/>
                    <a:pt x="0" y="261"/>
                  </a:cubicBezTo>
                  <a:lnTo>
                    <a:pt x="0" y="13713"/>
                  </a:lnTo>
                  <a:cubicBezTo>
                    <a:pt x="0" y="13857"/>
                    <a:pt x="117" y="13974"/>
                    <a:pt x="261" y="13974"/>
                  </a:cubicBezTo>
                  <a:lnTo>
                    <a:pt x="10122" y="13974"/>
                  </a:lnTo>
                  <a:cubicBezTo>
                    <a:pt x="10266" y="13974"/>
                    <a:pt x="10382" y="13857"/>
                    <a:pt x="10382" y="13713"/>
                  </a:cubicBezTo>
                  <a:lnTo>
                    <a:pt x="10382" y="261"/>
                  </a:lnTo>
                  <a:cubicBezTo>
                    <a:pt x="10382" y="117"/>
                    <a:pt x="10266" y="1"/>
                    <a:pt x="1012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60"/>
            <p:cNvSpPr/>
            <p:nvPr/>
          </p:nvSpPr>
          <p:spPr>
            <a:xfrm>
              <a:off x="6456763" y="2676850"/>
              <a:ext cx="129800" cy="349350"/>
            </a:xfrm>
            <a:custGeom>
              <a:avLst/>
              <a:gdLst/>
              <a:ahLst/>
              <a:cxnLst/>
              <a:rect l="l" t="t" r="r" b="b"/>
              <a:pathLst>
                <a:path w="5192" h="13974" extrusionOk="0">
                  <a:moveTo>
                    <a:pt x="0" y="1"/>
                  </a:moveTo>
                  <a:lnTo>
                    <a:pt x="0" y="13974"/>
                  </a:lnTo>
                  <a:lnTo>
                    <a:pt x="4942" y="13974"/>
                  </a:lnTo>
                  <a:cubicBezTo>
                    <a:pt x="5080" y="13974"/>
                    <a:pt x="5191" y="13862"/>
                    <a:pt x="5191" y="13725"/>
                  </a:cubicBezTo>
                  <a:lnTo>
                    <a:pt x="5191" y="250"/>
                  </a:lnTo>
                  <a:cubicBezTo>
                    <a:pt x="5191" y="112"/>
                    <a:pt x="5080" y="1"/>
                    <a:pt x="4942" y="1"/>
                  </a:cubicBezTo>
                  <a:close/>
                </a:path>
              </a:pathLst>
            </a:custGeom>
            <a:solidFill>
              <a:srgbClr val="191919">
                <a:alpha val="14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60"/>
            <p:cNvSpPr/>
            <p:nvPr/>
          </p:nvSpPr>
          <p:spPr>
            <a:xfrm>
              <a:off x="6402963" y="2676850"/>
              <a:ext cx="110425" cy="49125"/>
            </a:xfrm>
            <a:custGeom>
              <a:avLst/>
              <a:gdLst/>
              <a:ahLst/>
              <a:cxnLst/>
              <a:rect l="l" t="t" r="r" b="b"/>
              <a:pathLst>
                <a:path w="4417" h="1965" extrusionOk="0">
                  <a:moveTo>
                    <a:pt x="1" y="1"/>
                  </a:moveTo>
                  <a:lnTo>
                    <a:pt x="1" y="1685"/>
                  </a:lnTo>
                  <a:cubicBezTo>
                    <a:pt x="1" y="1840"/>
                    <a:pt x="125" y="1965"/>
                    <a:pt x="281" y="1965"/>
                  </a:cubicBezTo>
                  <a:lnTo>
                    <a:pt x="4137" y="1965"/>
                  </a:lnTo>
                  <a:cubicBezTo>
                    <a:pt x="4291" y="1965"/>
                    <a:pt x="4417" y="1840"/>
                    <a:pt x="4417" y="1685"/>
                  </a:cubicBezTo>
                  <a:lnTo>
                    <a:pt x="441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60"/>
            <p:cNvSpPr/>
            <p:nvPr/>
          </p:nvSpPr>
          <p:spPr>
            <a:xfrm>
              <a:off x="6456763" y="2676850"/>
              <a:ext cx="56625" cy="49125"/>
            </a:xfrm>
            <a:custGeom>
              <a:avLst/>
              <a:gdLst/>
              <a:ahLst/>
              <a:cxnLst/>
              <a:rect l="l" t="t" r="r" b="b"/>
              <a:pathLst>
                <a:path w="2265" h="1965" extrusionOk="0">
                  <a:moveTo>
                    <a:pt x="0" y="1"/>
                  </a:moveTo>
                  <a:lnTo>
                    <a:pt x="0" y="1965"/>
                  </a:lnTo>
                  <a:lnTo>
                    <a:pt x="1985" y="1965"/>
                  </a:lnTo>
                  <a:cubicBezTo>
                    <a:pt x="2139" y="1965"/>
                    <a:pt x="2265" y="1840"/>
                    <a:pt x="2265" y="1685"/>
                  </a:cubicBezTo>
                  <a:lnTo>
                    <a:pt x="2265" y="1"/>
                  </a:lnTo>
                  <a:close/>
                </a:path>
              </a:pathLst>
            </a:custGeom>
            <a:solidFill>
              <a:srgbClr val="191919">
                <a:alpha val="14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60"/>
            <p:cNvSpPr/>
            <p:nvPr/>
          </p:nvSpPr>
          <p:spPr>
            <a:xfrm>
              <a:off x="6359738" y="2786300"/>
              <a:ext cx="193825" cy="181750"/>
            </a:xfrm>
            <a:custGeom>
              <a:avLst/>
              <a:gdLst/>
              <a:ahLst/>
              <a:cxnLst/>
              <a:rect l="l" t="t" r="r" b="b"/>
              <a:pathLst>
                <a:path w="7753" h="7270" extrusionOk="0">
                  <a:moveTo>
                    <a:pt x="2311" y="1"/>
                  </a:moveTo>
                  <a:cubicBezTo>
                    <a:pt x="2134" y="1"/>
                    <a:pt x="1975" y="115"/>
                    <a:pt x="1919" y="286"/>
                  </a:cubicBezTo>
                  <a:lnTo>
                    <a:pt x="965" y="3281"/>
                  </a:lnTo>
                  <a:lnTo>
                    <a:pt x="411" y="3281"/>
                  </a:lnTo>
                  <a:cubicBezTo>
                    <a:pt x="185" y="3281"/>
                    <a:pt x="1" y="3465"/>
                    <a:pt x="1" y="3692"/>
                  </a:cubicBezTo>
                  <a:cubicBezTo>
                    <a:pt x="1" y="3918"/>
                    <a:pt x="185" y="4102"/>
                    <a:pt x="411" y="4102"/>
                  </a:cubicBezTo>
                  <a:lnTo>
                    <a:pt x="1264" y="4102"/>
                  </a:lnTo>
                  <a:cubicBezTo>
                    <a:pt x="1444" y="4102"/>
                    <a:pt x="1600" y="3986"/>
                    <a:pt x="1655" y="3816"/>
                  </a:cubicBezTo>
                  <a:lnTo>
                    <a:pt x="2204" y="2098"/>
                  </a:lnTo>
                  <a:lnTo>
                    <a:pt x="3095" y="6933"/>
                  </a:lnTo>
                  <a:cubicBezTo>
                    <a:pt x="3129" y="7122"/>
                    <a:pt x="3291" y="7263"/>
                    <a:pt x="3483" y="7270"/>
                  </a:cubicBezTo>
                  <a:lnTo>
                    <a:pt x="3498" y="7270"/>
                  </a:lnTo>
                  <a:lnTo>
                    <a:pt x="3498" y="7268"/>
                  </a:lnTo>
                  <a:cubicBezTo>
                    <a:pt x="3686" y="7268"/>
                    <a:pt x="3849" y="7142"/>
                    <a:pt x="3896" y="6961"/>
                  </a:cubicBezTo>
                  <a:lnTo>
                    <a:pt x="4902" y="3057"/>
                  </a:lnTo>
                  <a:lnTo>
                    <a:pt x="5281" y="4397"/>
                  </a:lnTo>
                  <a:cubicBezTo>
                    <a:pt x="5335" y="4586"/>
                    <a:pt x="5504" y="4696"/>
                    <a:pt x="5677" y="4696"/>
                  </a:cubicBezTo>
                  <a:cubicBezTo>
                    <a:pt x="5779" y="4696"/>
                    <a:pt x="5883" y="4658"/>
                    <a:pt x="5965" y="4576"/>
                  </a:cubicBezTo>
                  <a:lnTo>
                    <a:pt x="6439" y="4102"/>
                  </a:lnTo>
                  <a:lnTo>
                    <a:pt x="7351" y="4102"/>
                  </a:lnTo>
                  <a:cubicBezTo>
                    <a:pt x="7574" y="4098"/>
                    <a:pt x="7752" y="3916"/>
                    <a:pt x="7752" y="3693"/>
                  </a:cubicBezTo>
                  <a:cubicBezTo>
                    <a:pt x="7752" y="3470"/>
                    <a:pt x="7574" y="3287"/>
                    <a:pt x="7351" y="3282"/>
                  </a:cubicBezTo>
                  <a:lnTo>
                    <a:pt x="6269" y="3282"/>
                  </a:lnTo>
                  <a:cubicBezTo>
                    <a:pt x="6160" y="3282"/>
                    <a:pt x="6057" y="3326"/>
                    <a:pt x="5979" y="3402"/>
                  </a:cubicBezTo>
                  <a:lnTo>
                    <a:pt x="5881" y="3501"/>
                  </a:lnTo>
                  <a:lnTo>
                    <a:pt x="5279" y="1375"/>
                  </a:lnTo>
                  <a:cubicBezTo>
                    <a:pt x="5229" y="1197"/>
                    <a:pt x="5067" y="1076"/>
                    <a:pt x="4884" y="1076"/>
                  </a:cubicBezTo>
                  <a:lnTo>
                    <a:pt x="4879" y="1076"/>
                  </a:lnTo>
                  <a:cubicBezTo>
                    <a:pt x="4693" y="1077"/>
                    <a:pt x="4533" y="1204"/>
                    <a:pt x="4486" y="1383"/>
                  </a:cubicBezTo>
                  <a:lnTo>
                    <a:pt x="3566" y="4956"/>
                  </a:lnTo>
                  <a:lnTo>
                    <a:pt x="2715" y="337"/>
                  </a:lnTo>
                  <a:cubicBezTo>
                    <a:pt x="2679" y="152"/>
                    <a:pt x="2524" y="13"/>
                    <a:pt x="2336" y="2"/>
                  </a:cubicBezTo>
                  <a:cubicBezTo>
                    <a:pt x="2328" y="1"/>
                    <a:pt x="2320" y="1"/>
                    <a:pt x="23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60"/>
            <p:cNvSpPr/>
            <p:nvPr/>
          </p:nvSpPr>
          <p:spPr>
            <a:xfrm>
              <a:off x="6456763" y="2813275"/>
              <a:ext cx="96800" cy="148225"/>
            </a:xfrm>
            <a:custGeom>
              <a:avLst/>
              <a:gdLst/>
              <a:ahLst/>
              <a:cxnLst/>
              <a:rect l="l" t="t" r="r" b="b"/>
              <a:pathLst>
                <a:path w="3872" h="5929" extrusionOk="0">
                  <a:moveTo>
                    <a:pt x="998" y="0"/>
                  </a:moveTo>
                  <a:cubicBezTo>
                    <a:pt x="812" y="2"/>
                    <a:pt x="652" y="128"/>
                    <a:pt x="605" y="307"/>
                  </a:cubicBezTo>
                  <a:lnTo>
                    <a:pt x="0" y="2653"/>
                  </a:lnTo>
                  <a:lnTo>
                    <a:pt x="0" y="5929"/>
                  </a:lnTo>
                  <a:cubicBezTo>
                    <a:pt x="5" y="5914"/>
                    <a:pt x="10" y="5900"/>
                    <a:pt x="15" y="5885"/>
                  </a:cubicBezTo>
                  <a:lnTo>
                    <a:pt x="1021" y="1982"/>
                  </a:lnTo>
                  <a:lnTo>
                    <a:pt x="1400" y="3321"/>
                  </a:lnTo>
                  <a:cubicBezTo>
                    <a:pt x="1454" y="3511"/>
                    <a:pt x="1623" y="3620"/>
                    <a:pt x="1796" y="3620"/>
                  </a:cubicBezTo>
                  <a:cubicBezTo>
                    <a:pt x="1898" y="3620"/>
                    <a:pt x="2002" y="3582"/>
                    <a:pt x="2084" y="3501"/>
                  </a:cubicBezTo>
                  <a:lnTo>
                    <a:pt x="2558" y="3027"/>
                  </a:lnTo>
                  <a:lnTo>
                    <a:pt x="3470" y="3027"/>
                  </a:lnTo>
                  <a:cubicBezTo>
                    <a:pt x="3693" y="3022"/>
                    <a:pt x="3871" y="2839"/>
                    <a:pt x="3871" y="2616"/>
                  </a:cubicBezTo>
                  <a:cubicBezTo>
                    <a:pt x="3871" y="2393"/>
                    <a:pt x="3693" y="2211"/>
                    <a:pt x="3470" y="2207"/>
                  </a:cubicBezTo>
                  <a:lnTo>
                    <a:pt x="2388" y="2207"/>
                  </a:lnTo>
                  <a:cubicBezTo>
                    <a:pt x="2279" y="2207"/>
                    <a:pt x="2176" y="2249"/>
                    <a:pt x="2098" y="2326"/>
                  </a:cubicBezTo>
                  <a:lnTo>
                    <a:pt x="2000" y="2425"/>
                  </a:lnTo>
                  <a:lnTo>
                    <a:pt x="1398" y="298"/>
                  </a:lnTo>
                  <a:cubicBezTo>
                    <a:pt x="1348" y="121"/>
                    <a:pt x="1186" y="0"/>
                    <a:pt x="1003" y="0"/>
                  </a:cubicBezTo>
                  <a:close/>
                </a:path>
              </a:pathLst>
            </a:custGeom>
            <a:solidFill>
              <a:srgbClr val="191919">
                <a:alpha val="46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74" name="Google Shape;774;p60"/>
          <p:cNvGrpSpPr/>
          <p:nvPr/>
        </p:nvGrpSpPr>
        <p:grpSpPr>
          <a:xfrm>
            <a:off x="1375080" y="1430165"/>
            <a:ext cx="683335" cy="629714"/>
            <a:chOff x="7778663" y="1561100"/>
            <a:chExt cx="379125" cy="349375"/>
          </a:xfrm>
        </p:grpSpPr>
        <p:sp>
          <p:nvSpPr>
            <p:cNvPr id="775" name="Google Shape;775;p60"/>
            <p:cNvSpPr/>
            <p:nvPr/>
          </p:nvSpPr>
          <p:spPr>
            <a:xfrm>
              <a:off x="7801838" y="1571375"/>
              <a:ext cx="328800" cy="328825"/>
            </a:xfrm>
            <a:custGeom>
              <a:avLst/>
              <a:gdLst/>
              <a:ahLst/>
              <a:cxnLst/>
              <a:rect l="l" t="t" r="r" b="b"/>
              <a:pathLst>
                <a:path w="13152" h="13153" extrusionOk="0">
                  <a:moveTo>
                    <a:pt x="6576" y="1"/>
                  </a:moveTo>
                  <a:cubicBezTo>
                    <a:pt x="2945" y="1"/>
                    <a:pt x="1" y="2945"/>
                    <a:pt x="1" y="6576"/>
                  </a:cubicBezTo>
                  <a:cubicBezTo>
                    <a:pt x="1" y="10208"/>
                    <a:pt x="2945" y="13152"/>
                    <a:pt x="6576" y="13152"/>
                  </a:cubicBezTo>
                  <a:cubicBezTo>
                    <a:pt x="10208" y="13152"/>
                    <a:pt x="13152" y="10208"/>
                    <a:pt x="13152" y="6576"/>
                  </a:cubicBezTo>
                  <a:cubicBezTo>
                    <a:pt x="13152" y="2945"/>
                    <a:pt x="10208" y="1"/>
                    <a:pt x="65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60"/>
            <p:cNvSpPr/>
            <p:nvPr/>
          </p:nvSpPr>
          <p:spPr>
            <a:xfrm>
              <a:off x="7966238" y="1571375"/>
              <a:ext cx="164400" cy="328825"/>
            </a:xfrm>
            <a:custGeom>
              <a:avLst/>
              <a:gdLst/>
              <a:ahLst/>
              <a:cxnLst/>
              <a:rect l="l" t="t" r="r" b="b"/>
              <a:pathLst>
                <a:path w="6576" h="13153" extrusionOk="0">
                  <a:moveTo>
                    <a:pt x="0" y="1"/>
                  </a:moveTo>
                  <a:lnTo>
                    <a:pt x="0" y="13152"/>
                  </a:lnTo>
                  <a:cubicBezTo>
                    <a:pt x="3632" y="13152"/>
                    <a:pt x="6576" y="10208"/>
                    <a:pt x="6576" y="6576"/>
                  </a:cubicBezTo>
                  <a:cubicBezTo>
                    <a:pt x="6576" y="2945"/>
                    <a:pt x="3632" y="1"/>
                    <a:pt x="0" y="1"/>
                  </a:cubicBezTo>
                  <a:close/>
                </a:path>
              </a:pathLst>
            </a:custGeom>
            <a:solidFill>
              <a:srgbClr val="191919">
                <a:alpha val="14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60"/>
            <p:cNvSpPr/>
            <p:nvPr/>
          </p:nvSpPr>
          <p:spPr>
            <a:xfrm>
              <a:off x="7778663" y="1561150"/>
              <a:ext cx="379125" cy="349300"/>
            </a:xfrm>
            <a:custGeom>
              <a:avLst/>
              <a:gdLst/>
              <a:ahLst/>
              <a:cxnLst/>
              <a:rect l="l" t="t" r="r" b="b"/>
              <a:pathLst>
                <a:path w="15165" h="13972" extrusionOk="0">
                  <a:moveTo>
                    <a:pt x="7522" y="821"/>
                  </a:moveTo>
                  <a:cubicBezTo>
                    <a:pt x="9150" y="821"/>
                    <a:pt x="10714" y="1470"/>
                    <a:pt x="11863" y="2626"/>
                  </a:cubicBezTo>
                  <a:cubicBezTo>
                    <a:pt x="13943" y="4706"/>
                    <a:pt x="14263" y="7966"/>
                    <a:pt x="12630" y="10410"/>
                  </a:cubicBezTo>
                  <a:cubicBezTo>
                    <a:pt x="11457" y="12165"/>
                    <a:pt x="9512" y="13150"/>
                    <a:pt x="7503" y="13150"/>
                  </a:cubicBezTo>
                  <a:cubicBezTo>
                    <a:pt x="6713" y="13150"/>
                    <a:pt x="5912" y="12997"/>
                    <a:pt x="5145" y="12679"/>
                  </a:cubicBezTo>
                  <a:cubicBezTo>
                    <a:pt x="2427" y="11554"/>
                    <a:pt x="884" y="8666"/>
                    <a:pt x="1457" y="5782"/>
                  </a:cubicBezTo>
                  <a:cubicBezTo>
                    <a:pt x="2031" y="2898"/>
                    <a:pt x="4563" y="821"/>
                    <a:pt x="7503" y="821"/>
                  </a:cubicBezTo>
                  <a:cubicBezTo>
                    <a:pt x="7509" y="821"/>
                    <a:pt x="7515" y="821"/>
                    <a:pt x="7522" y="821"/>
                  </a:cubicBezTo>
                  <a:close/>
                  <a:moveTo>
                    <a:pt x="7502" y="0"/>
                  </a:moveTo>
                  <a:cubicBezTo>
                    <a:pt x="6607" y="0"/>
                    <a:pt x="5700" y="173"/>
                    <a:pt x="4831" y="533"/>
                  </a:cubicBezTo>
                  <a:cubicBezTo>
                    <a:pt x="1751" y="1809"/>
                    <a:pt x="1" y="5080"/>
                    <a:pt x="651" y="8349"/>
                  </a:cubicBezTo>
                  <a:cubicBezTo>
                    <a:pt x="1301" y="11618"/>
                    <a:pt x="4171" y="13972"/>
                    <a:pt x="7503" y="13972"/>
                  </a:cubicBezTo>
                  <a:cubicBezTo>
                    <a:pt x="7509" y="13972"/>
                    <a:pt x="7516" y="13972"/>
                    <a:pt x="7522" y="13972"/>
                  </a:cubicBezTo>
                  <a:cubicBezTo>
                    <a:pt x="9369" y="13972"/>
                    <a:pt x="11141" y="13236"/>
                    <a:pt x="12444" y="11926"/>
                  </a:cubicBezTo>
                  <a:cubicBezTo>
                    <a:pt x="14800" y="9569"/>
                    <a:pt x="15164" y="5876"/>
                    <a:pt x="13312" y="3105"/>
                  </a:cubicBezTo>
                  <a:cubicBezTo>
                    <a:pt x="11984" y="1116"/>
                    <a:pt x="9779" y="0"/>
                    <a:pt x="75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60"/>
            <p:cNvSpPr/>
            <p:nvPr/>
          </p:nvSpPr>
          <p:spPr>
            <a:xfrm>
              <a:off x="7939413" y="1711225"/>
              <a:ext cx="54100" cy="50925"/>
            </a:xfrm>
            <a:custGeom>
              <a:avLst/>
              <a:gdLst/>
              <a:ahLst/>
              <a:cxnLst/>
              <a:rect l="l" t="t" r="r" b="b"/>
              <a:pathLst>
                <a:path w="2164" h="2037" extrusionOk="0">
                  <a:moveTo>
                    <a:pt x="1060" y="0"/>
                  </a:moveTo>
                  <a:cubicBezTo>
                    <a:pt x="910" y="0"/>
                    <a:pt x="760" y="33"/>
                    <a:pt x="619" y="101"/>
                  </a:cubicBezTo>
                  <a:cubicBezTo>
                    <a:pt x="229" y="287"/>
                    <a:pt x="1" y="699"/>
                    <a:pt x="48" y="1130"/>
                  </a:cubicBezTo>
                  <a:cubicBezTo>
                    <a:pt x="100" y="1604"/>
                    <a:pt x="475" y="1979"/>
                    <a:pt x="949" y="2031"/>
                  </a:cubicBezTo>
                  <a:cubicBezTo>
                    <a:pt x="986" y="2035"/>
                    <a:pt x="1023" y="2037"/>
                    <a:pt x="1060" y="2037"/>
                  </a:cubicBezTo>
                  <a:cubicBezTo>
                    <a:pt x="1448" y="2037"/>
                    <a:pt x="1806" y="1814"/>
                    <a:pt x="1978" y="1458"/>
                  </a:cubicBezTo>
                  <a:cubicBezTo>
                    <a:pt x="2164" y="1068"/>
                    <a:pt x="2084" y="604"/>
                    <a:pt x="1779" y="298"/>
                  </a:cubicBezTo>
                  <a:cubicBezTo>
                    <a:pt x="1583" y="103"/>
                    <a:pt x="1324" y="0"/>
                    <a:pt x="10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60"/>
            <p:cNvSpPr/>
            <p:nvPr/>
          </p:nvSpPr>
          <p:spPr>
            <a:xfrm>
              <a:off x="7912113" y="1777150"/>
              <a:ext cx="108125" cy="68800"/>
            </a:xfrm>
            <a:custGeom>
              <a:avLst/>
              <a:gdLst/>
              <a:ahLst/>
              <a:cxnLst/>
              <a:rect l="l" t="t" r="r" b="b"/>
              <a:pathLst>
                <a:path w="4325" h="2752" extrusionOk="0">
                  <a:moveTo>
                    <a:pt x="1248" y="1"/>
                  </a:moveTo>
                  <a:cubicBezTo>
                    <a:pt x="1196" y="1"/>
                    <a:pt x="1145" y="29"/>
                    <a:pt x="1119" y="78"/>
                  </a:cubicBezTo>
                  <a:lnTo>
                    <a:pt x="40" y="2161"/>
                  </a:lnTo>
                  <a:cubicBezTo>
                    <a:pt x="1" y="2237"/>
                    <a:pt x="35" y="2330"/>
                    <a:pt x="113" y="2360"/>
                  </a:cubicBezTo>
                  <a:lnTo>
                    <a:pt x="113" y="2362"/>
                  </a:lnTo>
                  <a:cubicBezTo>
                    <a:pt x="761" y="2622"/>
                    <a:pt x="1446" y="2752"/>
                    <a:pt x="2132" y="2752"/>
                  </a:cubicBezTo>
                  <a:cubicBezTo>
                    <a:pt x="2840" y="2752"/>
                    <a:pt x="3548" y="2613"/>
                    <a:pt x="4215" y="2336"/>
                  </a:cubicBezTo>
                  <a:cubicBezTo>
                    <a:pt x="4293" y="2304"/>
                    <a:pt x="4325" y="2210"/>
                    <a:pt x="4284" y="2136"/>
                  </a:cubicBezTo>
                  <a:lnTo>
                    <a:pt x="3173" y="83"/>
                  </a:lnTo>
                  <a:cubicBezTo>
                    <a:pt x="3147" y="34"/>
                    <a:pt x="3098" y="7"/>
                    <a:pt x="3046" y="7"/>
                  </a:cubicBezTo>
                  <a:cubicBezTo>
                    <a:pt x="3024" y="7"/>
                    <a:pt x="3002" y="12"/>
                    <a:pt x="2981" y="23"/>
                  </a:cubicBezTo>
                  <a:cubicBezTo>
                    <a:pt x="2720" y="155"/>
                    <a:pt x="2436" y="220"/>
                    <a:pt x="2152" y="220"/>
                  </a:cubicBezTo>
                  <a:cubicBezTo>
                    <a:pt x="1864" y="220"/>
                    <a:pt x="1576" y="153"/>
                    <a:pt x="1313" y="16"/>
                  </a:cubicBezTo>
                  <a:cubicBezTo>
                    <a:pt x="1292" y="6"/>
                    <a:pt x="1270" y="1"/>
                    <a:pt x="12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60"/>
            <p:cNvSpPr/>
            <p:nvPr/>
          </p:nvSpPr>
          <p:spPr>
            <a:xfrm>
              <a:off x="7986013" y="1637475"/>
              <a:ext cx="91100" cy="96275"/>
            </a:xfrm>
            <a:custGeom>
              <a:avLst/>
              <a:gdLst/>
              <a:ahLst/>
              <a:cxnLst/>
              <a:rect l="l" t="t" r="r" b="b"/>
              <a:pathLst>
                <a:path w="3644" h="3851" extrusionOk="0">
                  <a:moveTo>
                    <a:pt x="1263" y="0"/>
                  </a:moveTo>
                  <a:cubicBezTo>
                    <a:pt x="1212" y="0"/>
                    <a:pt x="1162" y="28"/>
                    <a:pt x="1136" y="76"/>
                  </a:cubicBezTo>
                  <a:lnTo>
                    <a:pt x="38" y="2135"/>
                  </a:lnTo>
                  <a:cubicBezTo>
                    <a:pt x="0" y="2205"/>
                    <a:pt x="26" y="2291"/>
                    <a:pt x="94" y="2328"/>
                  </a:cubicBezTo>
                  <a:cubicBezTo>
                    <a:pt x="605" y="2619"/>
                    <a:pt x="945" y="3138"/>
                    <a:pt x="1010" y="3722"/>
                  </a:cubicBezTo>
                  <a:cubicBezTo>
                    <a:pt x="1017" y="3796"/>
                    <a:pt x="1080" y="3851"/>
                    <a:pt x="1152" y="3851"/>
                  </a:cubicBezTo>
                  <a:cubicBezTo>
                    <a:pt x="1157" y="3851"/>
                    <a:pt x="1162" y="3850"/>
                    <a:pt x="1167" y="3850"/>
                  </a:cubicBezTo>
                  <a:lnTo>
                    <a:pt x="3503" y="3601"/>
                  </a:lnTo>
                  <a:cubicBezTo>
                    <a:pt x="3587" y="3591"/>
                    <a:pt x="3643" y="3512"/>
                    <a:pt x="3627" y="3429"/>
                  </a:cubicBezTo>
                  <a:cubicBezTo>
                    <a:pt x="3341" y="2040"/>
                    <a:pt x="2521" y="817"/>
                    <a:pt x="1343" y="24"/>
                  </a:cubicBezTo>
                  <a:cubicBezTo>
                    <a:pt x="1318" y="8"/>
                    <a:pt x="1291" y="0"/>
                    <a:pt x="12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60"/>
            <p:cNvSpPr/>
            <p:nvPr/>
          </p:nvSpPr>
          <p:spPr>
            <a:xfrm>
              <a:off x="7855713" y="1637675"/>
              <a:ext cx="91025" cy="95875"/>
            </a:xfrm>
            <a:custGeom>
              <a:avLst/>
              <a:gdLst/>
              <a:ahLst/>
              <a:cxnLst/>
              <a:rect l="l" t="t" r="r" b="b"/>
              <a:pathLst>
                <a:path w="3641" h="3835" extrusionOk="0">
                  <a:moveTo>
                    <a:pt x="2325" y="0"/>
                  </a:moveTo>
                  <a:cubicBezTo>
                    <a:pt x="2297" y="0"/>
                    <a:pt x="2269" y="9"/>
                    <a:pt x="2244" y="26"/>
                  </a:cubicBezTo>
                  <a:cubicBezTo>
                    <a:pt x="1079" y="838"/>
                    <a:pt x="280" y="2074"/>
                    <a:pt x="17" y="3470"/>
                  </a:cubicBezTo>
                  <a:cubicBezTo>
                    <a:pt x="0" y="3552"/>
                    <a:pt x="60" y="3632"/>
                    <a:pt x="146" y="3638"/>
                  </a:cubicBezTo>
                  <a:lnTo>
                    <a:pt x="2471" y="3834"/>
                  </a:lnTo>
                  <a:cubicBezTo>
                    <a:pt x="2475" y="3834"/>
                    <a:pt x="2480" y="3835"/>
                    <a:pt x="2485" y="3835"/>
                  </a:cubicBezTo>
                  <a:cubicBezTo>
                    <a:pt x="2558" y="3835"/>
                    <a:pt x="2618" y="3779"/>
                    <a:pt x="2627" y="3706"/>
                  </a:cubicBezTo>
                  <a:cubicBezTo>
                    <a:pt x="2692" y="3122"/>
                    <a:pt x="3035" y="2604"/>
                    <a:pt x="3546" y="2315"/>
                  </a:cubicBezTo>
                  <a:cubicBezTo>
                    <a:pt x="3614" y="2276"/>
                    <a:pt x="3640" y="2189"/>
                    <a:pt x="3601" y="2119"/>
                  </a:cubicBezTo>
                  <a:lnTo>
                    <a:pt x="2449" y="73"/>
                  </a:lnTo>
                  <a:cubicBezTo>
                    <a:pt x="2424" y="26"/>
                    <a:pt x="2375" y="0"/>
                    <a:pt x="23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60"/>
            <p:cNvSpPr/>
            <p:nvPr/>
          </p:nvSpPr>
          <p:spPr>
            <a:xfrm>
              <a:off x="7966238" y="1561100"/>
              <a:ext cx="175625" cy="349375"/>
            </a:xfrm>
            <a:custGeom>
              <a:avLst/>
              <a:gdLst/>
              <a:ahLst/>
              <a:cxnLst/>
              <a:rect l="l" t="t" r="r" b="b"/>
              <a:pathLst>
                <a:path w="7025" h="13975" extrusionOk="0">
                  <a:moveTo>
                    <a:pt x="39" y="1"/>
                  </a:moveTo>
                  <a:cubicBezTo>
                    <a:pt x="26" y="1"/>
                    <a:pt x="13" y="1"/>
                    <a:pt x="0" y="1"/>
                  </a:cubicBezTo>
                  <a:lnTo>
                    <a:pt x="0" y="823"/>
                  </a:lnTo>
                  <a:cubicBezTo>
                    <a:pt x="3391" y="842"/>
                    <a:pt x="6130" y="3597"/>
                    <a:pt x="6130" y="6987"/>
                  </a:cubicBezTo>
                  <a:cubicBezTo>
                    <a:pt x="6130" y="10378"/>
                    <a:pt x="3391" y="13133"/>
                    <a:pt x="0" y="13152"/>
                  </a:cubicBezTo>
                  <a:lnTo>
                    <a:pt x="0" y="13974"/>
                  </a:lnTo>
                  <a:cubicBezTo>
                    <a:pt x="13" y="13974"/>
                    <a:pt x="26" y="13974"/>
                    <a:pt x="39" y="13974"/>
                  </a:cubicBezTo>
                  <a:cubicBezTo>
                    <a:pt x="3896" y="13974"/>
                    <a:pt x="7024" y="10847"/>
                    <a:pt x="7024" y="6987"/>
                  </a:cubicBezTo>
                  <a:cubicBezTo>
                    <a:pt x="7024" y="3126"/>
                    <a:pt x="3896" y="1"/>
                    <a:pt x="39" y="1"/>
                  </a:cubicBezTo>
                  <a:close/>
                </a:path>
              </a:pathLst>
            </a:custGeom>
            <a:solidFill>
              <a:srgbClr val="191919">
                <a:alpha val="46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60"/>
            <p:cNvSpPr/>
            <p:nvPr/>
          </p:nvSpPr>
          <p:spPr>
            <a:xfrm>
              <a:off x="7966238" y="1711225"/>
              <a:ext cx="25700" cy="50900"/>
            </a:xfrm>
            <a:custGeom>
              <a:avLst/>
              <a:gdLst/>
              <a:ahLst/>
              <a:cxnLst/>
              <a:rect l="l" t="t" r="r" b="b"/>
              <a:pathLst>
                <a:path w="1028" h="2036" extrusionOk="0">
                  <a:moveTo>
                    <a:pt x="0" y="1"/>
                  </a:moveTo>
                  <a:lnTo>
                    <a:pt x="0" y="2036"/>
                  </a:lnTo>
                  <a:cubicBezTo>
                    <a:pt x="537" y="2027"/>
                    <a:pt x="976" y="1604"/>
                    <a:pt x="1002" y="1067"/>
                  </a:cubicBezTo>
                  <a:cubicBezTo>
                    <a:pt x="1028" y="530"/>
                    <a:pt x="631" y="65"/>
                    <a:pt x="97" y="7"/>
                  </a:cubicBezTo>
                  <a:cubicBezTo>
                    <a:pt x="65" y="4"/>
                    <a:pt x="33" y="2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60"/>
            <p:cNvSpPr/>
            <p:nvPr/>
          </p:nvSpPr>
          <p:spPr>
            <a:xfrm>
              <a:off x="7966238" y="1777325"/>
              <a:ext cx="54000" cy="68600"/>
            </a:xfrm>
            <a:custGeom>
              <a:avLst/>
              <a:gdLst/>
              <a:ahLst/>
              <a:cxnLst/>
              <a:rect l="l" t="t" r="r" b="b"/>
              <a:pathLst>
                <a:path w="2160" h="2744" extrusionOk="0">
                  <a:moveTo>
                    <a:pt x="881" y="0"/>
                  </a:moveTo>
                  <a:cubicBezTo>
                    <a:pt x="859" y="0"/>
                    <a:pt x="837" y="5"/>
                    <a:pt x="816" y="16"/>
                  </a:cubicBezTo>
                  <a:cubicBezTo>
                    <a:pt x="562" y="144"/>
                    <a:pt x="283" y="212"/>
                    <a:pt x="0" y="213"/>
                  </a:cubicBezTo>
                  <a:lnTo>
                    <a:pt x="0" y="2743"/>
                  </a:lnTo>
                  <a:cubicBezTo>
                    <a:pt x="704" y="2740"/>
                    <a:pt x="1400" y="2598"/>
                    <a:pt x="2048" y="2327"/>
                  </a:cubicBezTo>
                  <a:cubicBezTo>
                    <a:pt x="2128" y="2295"/>
                    <a:pt x="2160" y="2201"/>
                    <a:pt x="2119" y="2127"/>
                  </a:cubicBezTo>
                  <a:lnTo>
                    <a:pt x="1008" y="76"/>
                  </a:lnTo>
                  <a:cubicBezTo>
                    <a:pt x="982" y="27"/>
                    <a:pt x="933" y="0"/>
                    <a:pt x="8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074" name="Picture 2" descr="Các tật về mắt 1">
            <a:extLst>
              <a:ext uri="{FF2B5EF4-FFF2-40B4-BE49-F238E27FC236}">
                <a16:creationId xmlns:a16="http://schemas.microsoft.com/office/drawing/2014/main" id="{42152912-D517-4B82-9067-FF66799FEB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0939" y="1119963"/>
            <a:ext cx="5848350" cy="981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ác tật về mắt 2">
            <a:extLst>
              <a:ext uri="{FF2B5EF4-FFF2-40B4-BE49-F238E27FC236}">
                <a16:creationId xmlns:a16="http://schemas.microsoft.com/office/drawing/2014/main" id="{6B37941C-7014-4ECD-8566-DCD3DD1EBD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7618" y="2177903"/>
            <a:ext cx="5869172" cy="1023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3" grpId="0" build="p"/>
      <p:bldP spid="76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2" name="Google Shape;762;p60"/>
          <p:cNvSpPr txBox="1">
            <a:spLocks noGrp="1"/>
          </p:cNvSpPr>
          <p:nvPr>
            <p:ph type="title"/>
          </p:nvPr>
        </p:nvSpPr>
        <p:spPr>
          <a:xfrm>
            <a:off x="715100" y="535000"/>
            <a:ext cx="77136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Viễn</a:t>
            </a:r>
            <a:r>
              <a:rPr lang="en-US" dirty="0"/>
              <a:t> </a:t>
            </a:r>
            <a:r>
              <a:rPr lang="en-US" dirty="0" err="1"/>
              <a:t>thị</a:t>
            </a:r>
            <a:endParaRPr dirty="0"/>
          </a:p>
        </p:txBody>
      </p:sp>
      <p:sp>
        <p:nvSpPr>
          <p:cNvPr id="763" name="Google Shape;763;p60"/>
          <p:cNvSpPr txBox="1">
            <a:spLocks noGrp="1"/>
          </p:cNvSpPr>
          <p:nvPr>
            <p:ph type="subTitle" idx="1"/>
          </p:nvPr>
        </p:nvSpPr>
        <p:spPr>
          <a:xfrm>
            <a:off x="262949" y="2059881"/>
            <a:ext cx="2907600" cy="71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Nguyên nhân</a:t>
            </a:r>
            <a:endParaRPr dirty="0"/>
          </a:p>
        </p:txBody>
      </p:sp>
      <p:sp>
        <p:nvSpPr>
          <p:cNvPr id="764" name="Google Shape;764;p60"/>
          <p:cNvSpPr txBox="1">
            <a:spLocks noGrp="1"/>
          </p:cNvSpPr>
          <p:nvPr>
            <p:ph type="subTitle" idx="2"/>
          </p:nvPr>
        </p:nvSpPr>
        <p:spPr>
          <a:xfrm>
            <a:off x="260224" y="3846151"/>
            <a:ext cx="2907600" cy="71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Khắc</a:t>
            </a:r>
            <a:r>
              <a:rPr lang="en-US" dirty="0"/>
              <a:t> </a:t>
            </a:r>
            <a:r>
              <a:rPr lang="en-US" dirty="0" err="1"/>
              <a:t>phục</a:t>
            </a:r>
            <a:endParaRPr dirty="0"/>
          </a:p>
        </p:txBody>
      </p:sp>
      <p:grpSp>
        <p:nvGrpSpPr>
          <p:cNvPr id="767" name="Google Shape;767;p60"/>
          <p:cNvGrpSpPr/>
          <p:nvPr/>
        </p:nvGrpSpPr>
        <p:grpSpPr>
          <a:xfrm>
            <a:off x="1480093" y="3216420"/>
            <a:ext cx="467858" cy="629668"/>
            <a:chOff x="6326988" y="2676850"/>
            <a:chExt cx="259575" cy="349350"/>
          </a:xfrm>
        </p:grpSpPr>
        <p:sp>
          <p:nvSpPr>
            <p:cNvPr id="768" name="Google Shape;768;p60"/>
            <p:cNvSpPr/>
            <p:nvPr/>
          </p:nvSpPr>
          <p:spPr>
            <a:xfrm>
              <a:off x="6326988" y="2676850"/>
              <a:ext cx="259575" cy="349350"/>
            </a:xfrm>
            <a:custGeom>
              <a:avLst/>
              <a:gdLst/>
              <a:ahLst/>
              <a:cxnLst/>
              <a:rect l="l" t="t" r="r" b="b"/>
              <a:pathLst>
                <a:path w="10383" h="13974" extrusionOk="0">
                  <a:moveTo>
                    <a:pt x="261" y="1"/>
                  </a:moveTo>
                  <a:cubicBezTo>
                    <a:pt x="117" y="1"/>
                    <a:pt x="0" y="117"/>
                    <a:pt x="0" y="261"/>
                  </a:cubicBezTo>
                  <a:lnTo>
                    <a:pt x="0" y="13713"/>
                  </a:lnTo>
                  <a:cubicBezTo>
                    <a:pt x="0" y="13857"/>
                    <a:pt x="117" y="13974"/>
                    <a:pt x="261" y="13974"/>
                  </a:cubicBezTo>
                  <a:lnTo>
                    <a:pt x="10122" y="13974"/>
                  </a:lnTo>
                  <a:cubicBezTo>
                    <a:pt x="10266" y="13974"/>
                    <a:pt x="10382" y="13857"/>
                    <a:pt x="10382" y="13713"/>
                  </a:cubicBezTo>
                  <a:lnTo>
                    <a:pt x="10382" y="261"/>
                  </a:lnTo>
                  <a:cubicBezTo>
                    <a:pt x="10382" y="117"/>
                    <a:pt x="10266" y="1"/>
                    <a:pt x="1012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60"/>
            <p:cNvSpPr/>
            <p:nvPr/>
          </p:nvSpPr>
          <p:spPr>
            <a:xfrm>
              <a:off x="6456763" y="2676850"/>
              <a:ext cx="129800" cy="349350"/>
            </a:xfrm>
            <a:custGeom>
              <a:avLst/>
              <a:gdLst/>
              <a:ahLst/>
              <a:cxnLst/>
              <a:rect l="l" t="t" r="r" b="b"/>
              <a:pathLst>
                <a:path w="5192" h="13974" extrusionOk="0">
                  <a:moveTo>
                    <a:pt x="0" y="1"/>
                  </a:moveTo>
                  <a:lnTo>
                    <a:pt x="0" y="13974"/>
                  </a:lnTo>
                  <a:lnTo>
                    <a:pt x="4942" y="13974"/>
                  </a:lnTo>
                  <a:cubicBezTo>
                    <a:pt x="5080" y="13974"/>
                    <a:pt x="5191" y="13862"/>
                    <a:pt x="5191" y="13725"/>
                  </a:cubicBezTo>
                  <a:lnTo>
                    <a:pt x="5191" y="250"/>
                  </a:lnTo>
                  <a:cubicBezTo>
                    <a:pt x="5191" y="112"/>
                    <a:pt x="5080" y="1"/>
                    <a:pt x="4942" y="1"/>
                  </a:cubicBezTo>
                  <a:close/>
                </a:path>
              </a:pathLst>
            </a:custGeom>
            <a:solidFill>
              <a:srgbClr val="191919">
                <a:alpha val="14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60"/>
            <p:cNvSpPr/>
            <p:nvPr/>
          </p:nvSpPr>
          <p:spPr>
            <a:xfrm>
              <a:off x="6402963" y="2676850"/>
              <a:ext cx="110425" cy="49125"/>
            </a:xfrm>
            <a:custGeom>
              <a:avLst/>
              <a:gdLst/>
              <a:ahLst/>
              <a:cxnLst/>
              <a:rect l="l" t="t" r="r" b="b"/>
              <a:pathLst>
                <a:path w="4417" h="1965" extrusionOk="0">
                  <a:moveTo>
                    <a:pt x="1" y="1"/>
                  </a:moveTo>
                  <a:lnTo>
                    <a:pt x="1" y="1685"/>
                  </a:lnTo>
                  <a:cubicBezTo>
                    <a:pt x="1" y="1840"/>
                    <a:pt x="125" y="1965"/>
                    <a:pt x="281" y="1965"/>
                  </a:cubicBezTo>
                  <a:lnTo>
                    <a:pt x="4137" y="1965"/>
                  </a:lnTo>
                  <a:cubicBezTo>
                    <a:pt x="4291" y="1965"/>
                    <a:pt x="4417" y="1840"/>
                    <a:pt x="4417" y="1685"/>
                  </a:cubicBezTo>
                  <a:lnTo>
                    <a:pt x="441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60"/>
            <p:cNvSpPr/>
            <p:nvPr/>
          </p:nvSpPr>
          <p:spPr>
            <a:xfrm>
              <a:off x="6456763" y="2676850"/>
              <a:ext cx="56625" cy="49125"/>
            </a:xfrm>
            <a:custGeom>
              <a:avLst/>
              <a:gdLst/>
              <a:ahLst/>
              <a:cxnLst/>
              <a:rect l="l" t="t" r="r" b="b"/>
              <a:pathLst>
                <a:path w="2265" h="1965" extrusionOk="0">
                  <a:moveTo>
                    <a:pt x="0" y="1"/>
                  </a:moveTo>
                  <a:lnTo>
                    <a:pt x="0" y="1965"/>
                  </a:lnTo>
                  <a:lnTo>
                    <a:pt x="1985" y="1965"/>
                  </a:lnTo>
                  <a:cubicBezTo>
                    <a:pt x="2139" y="1965"/>
                    <a:pt x="2265" y="1840"/>
                    <a:pt x="2265" y="1685"/>
                  </a:cubicBezTo>
                  <a:lnTo>
                    <a:pt x="2265" y="1"/>
                  </a:lnTo>
                  <a:close/>
                </a:path>
              </a:pathLst>
            </a:custGeom>
            <a:solidFill>
              <a:srgbClr val="191919">
                <a:alpha val="14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60"/>
            <p:cNvSpPr/>
            <p:nvPr/>
          </p:nvSpPr>
          <p:spPr>
            <a:xfrm>
              <a:off x="6359738" y="2786300"/>
              <a:ext cx="193825" cy="181750"/>
            </a:xfrm>
            <a:custGeom>
              <a:avLst/>
              <a:gdLst/>
              <a:ahLst/>
              <a:cxnLst/>
              <a:rect l="l" t="t" r="r" b="b"/>
              <a:pathLst>
                <a:path w="7753" h="7270" extrusionOk="0">
                  <a:moveTo>
                    <a:pt x="2311" y="1"/>
                  </a:moveTo>
                  <a:cubicBezTo>
                    <a:pt x="2134" y="1"/>
                    <a:pt x="1975" y="115"/>
                    <a:pt x="1919" y="286"/>
                  </a:cubicBezTo>
                  <a:lnTo>
                    <a:pt x="965" y="3281"/>
                  </a:lnTo>
                  <a:lnTo>
                    <a:pt x="411" y="3281"/>
                  </a:lnTo>
                  <a:cubicBezTo>
                    <a:pt x="185" y="3281"/>
                    <a:pt x="1" y="3465"/>
                    <a:pt x="1" y="3692"/>
                  </a:cubicBezTo>
                  <a:cubicBezTo>
                    <a:pt x="1" y="3918"/>
                    <a:pt x="185" y="4102"/>
                    <a:pt x="411" y="4102"/>
                  </a:cubicBezTo>
                  <a:lnTo>
                    <a:pt x="1264" y="4102"/>
                  </a:lnTo>
                  <a:cubicBezTo>
                    <a:pt x="1444" y="4102"/>
                    <a:pt x="1600" y="3986"/>
                    <a:pt x="1655" y="3816"/>
                  </a:cubicBezTo>
                  <a:lnTo>
                    <a:pt x="2204" y="2098"/>
                  </a:lnTo>
                  <a:lnTo>
                    <a:pt x="3095" y="6933"/>
                  </a:lnTo>
                  <a:cubicBezTo>
                    <a:pt x="3129" y="7122"/>
                    <a:pt x="3291" y="7263"/>
                    <a:pt x="3483" y="7270"/>
                  </a:cubicBezTo>
                  <a:lnTo>
                    <a:pt x="3498" y="7270"/>
                  </a:lnTo>
                  <a:lnTo>
                    <a:pt x="3498" y="7268"/>
                  </a:lnTo>
                  <a:cubicBezTo>
                    <a:pt x="3686" y="7268"/>
                    <a:pt x="3849" y="7142"/>
                    <a:pt x="3896" y="6961"/>
                  </a:cubicBezTo>
                  <a:lnTo>
                    <a:pt x="4902" y="3057"/>
                  </a:lnTo>
                  <a:lnTo>
                    <a:pt x="5281" y="4397"/>
                  </a:lnTo>
                  <a:cubicBezTo>
                    <a:pt x="5335" y="4586"/>
                    <a:pt x="5504" y="4696"/>
                    <a:pt x="5677" y="4696"/>
                  </a:cubicBezTo>
                  <a:cubicBezTo>
                    <a:pt x="5779" y="4696"/>
                    <a:pt x="5883" y="4658"/>
                    <a:pt x="5965" y="4576"/>
                  </a:cubicBezTo>
                  <a:lnTo>
                    <a:pt x="6439" y="4102"/>
                  </a:lnTo>
                  <a:lnTo>
                    <a:pt x="7351" y="4102"/>
                  </a:lnTo>
                  <a:cubicBezTo>
                    <a:pt x="7574" y="4098"/>
                    <a:pt x="7752" y="3916"/>
                    <a:pt x="7752" y="3693"/>
                  </a:cubicBezTo>
                  <a:cubicBezTo>
                    <a:pt x="7752" y="3470"/>
                    <a:pt x="7574" y="3287"/>
                    <a:pt x="7351" y="3282"/>
                  </a:cubicBezTo>
                  <a:lnTo>
                    <a:pt x="6269" y="3282"/>
                  </a:lnTo>
                  <a:cubicBezTo>
                    <a:pt x="6160" y="3282"/>
                    <a:pt x="6057" y="3326"/>
                    <a:pt x="5979" y="3402"/>
                  </a:cubicBezTo>
                  <a:lnTo>
                    <a:pt x="5881" y="3501"/>
                  </a:lnTo>
                  <a:lnTo>
                    <a:pt x="5279" y="1375"/>
                  </a:lnTo>
                  <a:cubicBezTo>
                    <a:pt x="5229" y="1197"/>
                    <a:pt x="5067" y="1076"/>
                    <a:pt x="4884" y="1076"/>
                  </a:cubicBezTo>
                  <a:lnTo>
                    <a:pt x="4879" y="1076"/>
                  </a:lnTo>
                  <a:cubicBezTo>
                    <a:pt x="4693" y="1077"/>
                    <a:pt x="4533" y="1204"/>
                    <a:pt x="4486" y="1383"/>
                  </a:cubicBezTo>
                  <a:lnTo>
                    <a:pt x="3566" y="4956"/>
                  </a:lnTo>
                  <a:lnTo>
                    <a:pt x="2715" y="337"/>
                  </a:lnTo>
                  <a:cubicBezTo>
                    <a:pt x="2679" y="152"/>
                    <a:pt x="2524" y="13"/>
                    <a:pt x="2336" y="2"/>
                  </a:cubicBezTo>
                  <a:cubicBezTo>
                    <a:pt x="2328" y="1"/>
                    <a:pt x="2320" y="1"/>
                    <a:pt x="23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60"/>
            <p:cNvSpPr/>
            <p:nvPr/>
          </p:nvSpPr>
          <p:spPr>
            <a:xfrm>
              <a:off x="6456763" y="2813275"/>
              <a:ext cx="96800" cy="148225"/>
            </a:xfrm>
            <a:custGeom>
              <a:avLst/>
              <a:gdLst/>
              <a:ahLst/>
              <a:cxnLst/>
              <a:rect l="l" t="t" r="r" b="b"/>
              <a:pathLst>
                <a:path w="3872" h="5929" extrusionOk="0">
                  <a:moveTo>
                    <a:pt x="998" y="0"/>
                  </a:moveTo>
                  <a:cubicBezTo>
                    <a:pt x="812" y="2"/>
                    <a:pt x="652" y="128"/>
                    <a:pt x="605" y="307"/>
                  </a:cubicBezTo>
                  <a:lnTo>
                    <a:pt x="0" y="2653"/>
                  </a:lnTo>
                  <a:lnTo>
                    <a:pt x="0" y="5929"/>
                  </a:lnTo>
                  <a:cubicBezTo>
                    <a:pt x="5" y="5914"/>
                    <a:pt x="10" y="5900"/>
                    <a:pt x="15" y="5885"/>
                  </a:cubicBezTo>
                  <a:lnTo>
                    <a:pt x="1021" y="1982"/>
                  </a:lnTo>
                  <a:lnTo>
                    <a:pt x="1400" y="3321"/>
                  </a:lnTo>
                  <a:cubicBezTo>
                    <a:pt x="1454" y="3511"/>
                    <a:pt x="1623" y="3620"/>
                    <a:pt x="1796" y="3620"/>
                  </a:cubicBezTo>
                  <a:cubicBezTo>
                    <a:pt x="1898" y="3620"/>
                    <a:pt x="2002" y="3582"/>
                    <a:pt x="2084" y="3501"/>
                  </a:cubicBezTo>
                  <a:lnTo>
                    <a:pt x="2558" y="3027"/>
                  </a:lnTo>
                  <a:lnTo>
                    <a:pt x="3470" y="3027"/>
                  </a:lnTo>
                  <a:cubicBezTo>
                    <a:pt x="3693" y="3022"/>
                    <a:pt x="3871" y="2839"/>
                    <a:pt x="3871" y="2616"/>
                  </a:cubicBezTo>
                  <a:cubicBezTo>
                    <a:pt x="3871" y="2393"/>
                    <a:pt x="3693" y="2211"/>
                    <a:pt x="3470" y="2207"/>
                  </a:cubicBezTo>
                  <a:lnTo>
                    <a:pt x="2388" y="2207"/>
                  </a:lnTo>
                  <a:cubicBezTo>
                    <a:pt x="2279" y="2207"/>
                    <a:pt x="2176" y="2249"/>
                    <a:pt x="2098" y="2326"/>
                  </a:cubicBezTo>
                  <a:lnTo>
                    <a:pt x="2000" y="2425"/>
                  </a:lnTo>
                  <a:lnTo>
                    <a:pt x="1398" y="298"/>
                  </a:lnTo>
                  <a:cubicBezTo>
                    <a:pt x="1348" y="121"/>
                    <a:pt x="1186" y="0"/>
                    <a:pt x="1003" y="0"/>
                  </a:cubicBezTo>
                  <a:close/>
                </a:path>
              </a:pathLst>
            </a:custGeom>
            <a:solidFill>
              <a:srgbClr val="191919">
                <a:alpha val="46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74" name="Google Shape;774;p60"/>
          <p:cNvGrpSpPr/>
          <p:nvPr/>
        </p:nvGrpSpPr>
        <p:grpSpPr>
          <a:xfrm>
            <a:off x="1375080" y="1430165"/>
            <a:ext cx="683335" cy="629714"/>
            <a:chOff x="7778663" y="1561100"/>
            <a:chExt cx="379125" cy="349375"/>
          </a:xfrm>
        </p:grpSpPr>
        <p:sp>
          <p:nvSpPr>
            <p:cNvPr id="775" name="Google Shape;775;p60"/>
            <p:cNvSpPr/>
            <p:nvPr/>
          </p:nvSpPr>
          <p:spPr>
            <a:xfrm>
              <a:off x="7801838" y="1571375"/>
              <a:ext cx="328800" cy="328825"/>
            </a:xfrm>
            <a:custGeom>
              <a:avLst/>
              <a:gdLst/>
              <a:ahLst/>
              <a:cxnLst/>
              <a:rect l="l" t="t" r="r" b="b"/>
              <a:pathLst>
                <a:path w="13152" h="13153" extrusionOk="0">
                  <a:moveTo>
                    <a:pt x="6576" y="1"/>
                  </a:moveTo>
                  <a:cubicBezTo>
                    <a:pt x="2945" y="1"/>
                    <a:pt x="1" y="2945"/>
                    <a:pt x="1" y="6576"/>
                  </a:cubicBezTo>
                  <a:cubicBezTo>
                    <a:pt x="1" y="10208"/>
                    <a:pt x="2945" y="13152"/>
                    <a:pt x="6576" y="13152"/>
                  </a:cubicBezTo>
                  <a:cubicBezTo>
                    <a:pt x="10208" y="13152"/>
                    <a:pt x="13152" y="10208"/>
                    <a:pt x="13152" y="6576"/>
                  </a:cubicBezTo>
                  <a:cubicBezTo>
                    <a:pt x="13152" y="2945"/>
                    <a:pt x="10208" y="1"/>
                    <a:pt x="65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60"/>
            <p:cNvSpPr/>
            <p:nvPr/>
          </p:nvSpPr>
          <p:spPr>
            <a:xfrm>
              <a:off x="7966238" y="1571375"/>
              <a:ext cx="164400" cy="328825"/>
            </a:xfrm>
            <a:custGeom>
              <a:avLst/>
              <a:gdLst/>
              <a:ahLst/>
              <a:cxnLst/>
              <a:rect l="l" t="t" r="r" b="b"/>
              <a:pathLst>
                <a:path w="6576" h="13153" extrusionOk="0">
                  <a:moveTo>
                    <a:pt x="0" y="1"/>
                  </a:moveTo>
                  <a:lnTo>
                    <a:pt x="0" y="13152"/>
                  </a:lnTo>
                  <a:cubicBezTo>
                    <a:pt x="3632" y="13152"/>
                    <a:pt x="6576" y="10208"/>
                    <a:pt x="6576" y="6576"/>
                  </a:cubicBezTo>
                  <a:cubicBezTo>
                    <a:pt x="6576" y="2945"/>
                    <a:pt x="3632" y="1"/>
                    <a:pt x="0" y="1"/>
                  </a:cubicBezTo>
                  <a:close/>
                </a:path>
              </a:pathLst>
            </a:custGeom>
            <a:solidFill>
              <a:srgbClr val="191919">
                <a:alpha val="14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60"/>
            <p:cNvSpPr/>
            <p:nvPr/>
          </p:nvSpPr>
          <p:spPr>
            <a:xfrm>
              <a:off x="7778663" y="1561150"/>
              <a:ext cx="379125" cy="349300"/>
            </a:xfrm>
            <a:custGeom>
              <a:avLst/>
              <a:gdLst/>
              <a:ahLst/>
              <a:cxnLst/>
              <a:rect l="l" t="t" r="r" b="b"/>
              <a:pathLst>
                <a:path w="15165" h="13972" extrusionOk="0">
                  <a:moveTo>
                    <a:pt x="7522" y="821"/>
                  </a:moveTo>
                  <a:cubicBezTo>
                    <a:pt x="9150" y="821"/>
                    <a:pt x="10714" y="1470"/>
                    <a:pt x="11863" y="2626"/>
                  </a:cubicBezTo>
                  <a:cubicBezTo>
                    <a:pt x="13943" y="4706"/>
                    <a:pt x="14263" y="7966"/>
                    <a:pt x="12630" y="10410"/>
                  </a:cubicBezTo>
                  <a:cubicBezTo>
                    <a:pt x="11457" y="12165"/>
                    <a:pt x="9512" y="13150"/>
                    <a:pt x="7503" y="13150"/>
                  </a:cubicBezTo>
                  <a:cubicBezTo>
                    <a:pt x="6713" y="13150"/>
                    <a:pt x="5912" y="12997"/>
                    <a:pt x="5145" y="12679"/>
                  </a:cubicBezTo>
                  <a:cubicBezTo>
                    <a:pt x="2427" y="11554"/>
                    <a:pt x="884" y="8666"/>
                    <a:pt x="1457" y="5782"/>
                  </a:cubicBezTo>
                  <a:cubicBezTo>
                    <a:pt x="2031" y="2898"/>
                    <a:pt x="4563" y="821"/>
                    <a:pt x="7503" y="821"/>
                  </a:cubicBezTo>
                  <a:cubicBezTo>
                    <a:pt x="7509" y="821"/>
                    <a:pt x="7515" y="821"/>
                    <a:pt x="7522" y="821"/>
                  </a:cubicBezTo>
                  <a:close/>
                  <a:moveTo>
                    <a:pt x="7502" y="0"/>
                  </a:moveTo>
                  <a:cubicBezTo>
                    <a:pt x="6607" y="0"/>
                    <a:pt x="5700" y="173"/>
                    <a:pt x="4831" y="533"/>
                  </a:cubicBezTo>
                  <a:cubicBezTo>
                    <a:pt x="1751" y="1809"/>
                    <a:pt x="1" y="5080"/>
                    <a:pt x="651" y="8349"/>
                  </a:cubicBezTo>
                  <a:cubicBezTo>
                    <a:pt x="1301" y="11618"/>
                    <a:pt x="4171" y="13972"/>
                    <a:pt x="7503" y="13972"/>
                  </a:cubicBezTo>
                  <a:cubicBezTo>
                    <a:pt x="7509" y="13972"/>
                    <a:pt x="7516" y="13972"/>
                    <a:pt x="7522" y="13972"/>
                  </a:cubicBezTo>
                  <a:cubicBezTo>
                    <a:pt x="9369" y="13972"/>
                    <a:pt x="11141" y="13236"/>
                    <a:pt x="12444" y="11926"/>
                  </a:cubicBezTo>
                  <a:cubicBezTo>
                    <a:pt x="14800" y="9569"/>
                    <a:pt x="15164" y="5876"/>
                    <a:pt x="13312" y="3105"/>
                  </a:cubicBezTo>
                  <a:cubicBezTo>
                    <a:pt x="11984" y="1116"/>
                    <a:pt x="9779" y="0"/>
                    <a:pt x="75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60"/>
            <p:cNvSpPr/>
            <p:nvPr/>
          </p:nvSpPr>
          <p:spPr>
            <a:xfrm>
              <a:off x="7939413" y="1711225"/>
              <a:ext cx="54100" cy="50925"/>
            </a:xfrm>
            <a:custGeom>
              <a:avLst/>
              <a:gdLst/>
              <a:ahLst/>
              <a:cxnLst/>
              <a:rect l="l" t="t" r="r" b="b"/>
              <a:pathLst>
                <a:path w="2164" h="2037" extrusionOk="0">
                  <a:moveTo>
                    <a:pt x="1060" y="0"/>
                  </a:moveTo>
                  <a:cubicBezTo>
                    <a:pt x="910" y="0"/>
                    <a:pt x="760" y="33"/>
                    <a:pt x="619" y="101"/>
                  </a:cubicBezTo>
                  <a:cubicBezTo>
                    <a:pt x="229" y="287"/>
                    <a:pt x="1" y="699"/>
                    <a:pt x="48" y="1130"/>
                  </a:cubicBezTo>
                  <a:cubicBezTo>
                    <a:pt x="100" y="1604"/>
                    <a:pt x="475" y="1979"/>
                    <a:pt x="949" y="2031"/>
                  </a:cubicBezTo>
                  <a:cubicBezTo>
                    <a:pt x="986" y="2035"/>
                    <a:pt x="1023" y="2037"/>
                    <a:pt x="1060" y="2037"/>
                  </a:cubicBezTo>
                  <a:cubicBezTo>
                    <a:pt x="1448" y="2037"/>
                    <a:pt x="1806" y="1814"/>
                    <a:pt x="1978" y="1458"/>
                  </a:cubicBezTo>
                  <a:cubicBezTo>
                    <a:pt x="2164" y="1068"/>
                    <a:pt x="2084" y="604"/>
                    <a:pt x="1779" y="298"/>
                  </a:cubicBezTo>
                  <a:cubicBezTo>
                    <a:pt x="1583" y="103"/>
                    <a:pt x="1324" y="0"/>
                    <a:pt x="10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60"/>
            <p:cNvSpPr/>
            <p:nvPr/>
          </p:nvSpPr>
          <p:spPr>
            <a:xfrm>
              <a:off x="7912113" y="1777150"/>
              <a:ext cx="108125" cy="68800"/>
            </a:xfrm>
            <a:custGeom>
              <a:avLst/>
              <a:gdLst/>
              <a:ahLst/>
              <a:cxnLst/>
              <a:rect l="l" t="t" r="r" b="b"/>
              <a:pathLst>
                <a:path w="4325" h="2752" extrusionOk="0">
                  <a:moveTo>
                    <a:pt x="1248" y="1"/>
                  </a:moveTo>
                  <a:cubicBezTo>
                    <a:pt x="1196" y="1"/>
                    <a:pt x="1145" y="29"/>
                    <a:pt x="1119" y="78"/>
                  </a:cubicBezTo>
                  <a:lnTo>
                    <a:pt x="40" y="2161"/>
                  </a:lnTo>
                  <a:cubicBezTo>
                    <a:pt x="1" y="2237"/>
                    <a:pt x="35" y="2330"/>
                    <a:pt x="113" y="2360"/>
                  </a:cubicBezTo>
                  <a:lnTo>
                    <a:pt x="113" y="2362"/>
                  </a:lnTo>
                  <a:cubicBezTo>
                    <a:pt x="761" y="2622"/>
                    <a:pt x="1446" y="2752"/>
                    <a:pt x="2132" y="2752"/>
                  </a:cubicBezTo>
                  <a:cubicBezTo>
                    <a:pt x="2840" y="2752"/>
                    <a:pt x="3548" y="2613"/>
                    <a:pt x="4215" y="2336"/>
                  </a:cubicBezTo>
                  <a:cubicBezTo>
                    <a:pt x="4293" y="2304"/>
                    <a:pt x="4325" y="2210"/>
                    <a:pt x="4284" y="2136"/>
                  </a:cubicBezTo>
                  <a:lnTo>
                    <a:pt x="3173" y="83"/>
                  </a:lnTo>
                  <a:cubicBezTo>
                    <a:pt x="3147" y="34"/>
                    <a:pt x="3098" y="7"/>
                    <a:pt x="3046" y="7"/>
                  </a:cubicBezTo>
                  <a:cubicBezTo>
                    <a:pt x="3024" y="7"/>
                    <a:pt x="3002" y="12"/>
                    <a:pt x="2981" y="23"/>
                  </a:cubicBezTo>
                  <a:cubicBezTo>
                    <a:pt x="2720" y="155"/>
                    <a:pt x="2436" y="220"/>
                    <a:pt x="2152" y="220"/>
                  </a:cubicBezTo>
                  <a:cubicBezTo>
                    <a:pt x="1864" y="220"/>
                    <a:pt x="1576" y="153"/>
                    <a:pt x="1313" y="16"/>
                  </a:cubicBezTo>
                  <a:cubicBezTo>
                    <a:pt x="1292" y="6"/>
                    <a:pt x="1270" y="1"/>
                    <a:pt x="12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60"/>
            <p:cNvSpPr/>
            <p:nvPr/>
          </p:nvSpPr>
          <p:spPr>
            <a:xfrm>
              <a:off x="7986013" y="1637475"/>
              <a:ext cx="91100" cy="96275"/>
            </a:xfrm>
            <a:custGeom>
              <a:avLst/>
              <a:gdLst/>
              <a:ahLst/>
              <a:cxnLst/>
              <a:rect l="l" t="t" r="r" b="b"/>
              <a:pathLst>
                <a:path w="3644" h="3851" extrusionOk="0">
                  <a:moveTo>
                    <a:pt x="1263" y="0"/>
                  </a:moveTo>
                  <a:cubicBezTo>
                    <a:pt x="1212" y="0"/>
                    <a:pt x="1162" y="28"/>
                    <a:pt x="1136" y="76"/>
                  </a:cubicBezTo>
                  <a:lnTo>
                    <a:pt x="38" y="2135"/>
                  </a:lnTo>
                  <a:cubicBezTo>
                    <a:pt x="0" y="2205"/>
                    <a:pt x="26" y="2291"/>
                    <a:pt x="94" y="2328"/>
                  </a:cubicBezTo>
                  <a:cubicBezTo>
                    <a:pt x="605" y="2619"/>
                    <a:pt x="945" y="3138"/>
                    <a:pt x="1010" y="3722"/>
                  </a:cubicBezTo>
                  <a:cubicBezTo>
                    <a:pt x="1017" y="3796"/>
                    <a:pt x="1080" y="3851"/>
                    <a:pt x="1152" y="3851"/>
                  </a:cubicBezTo>
                  <a:cubicBezTo>
                    <a:pt x="1157" y="3851"/>
                    <a:pt x="1162" y="3850"/>
                    <a:pt x="1167" y="3850"/>
                  </a:cubicBezTo>
                  <a:lnTo>
                    <a:pt x="3503" y="3601"/>
                  </a:lnTo>
                  <a:cubicBezTo>
                    <a:pt x="3587" y="3591"/>
                    <a:pt x="3643" y="3512"/>
                    <a:pt x="3627" y="3429"/>
                  </a:cubicBezTo>
                  <a:cubicBezTo>
                    <a:pt x="3341" y="2040"/>
                    <a:pt x="2521" y="817"/>
                    <a:pt x="1343" y="24"/>
                  </a:cubicBezTo>
                  <a:cubicBezTo>
                    <a:pt x="1318" y="8"/>
                    <a:pt x="1291" y="0"/>
                    <a:pt x="12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60"/>
            <p:cNvSpPr/>
            <p:nvPr/>
          </p:nvSpPr>
          <p:spPr>
            <a:xfrm>
              <a:off x="7855713" y="1637675"/>
              <a:ext cx="91025" cy="95875"/>
            </a:xfrm>
            <a:custGeom>
              <a:avLst/>
              <a:gdLst/>
              <a:ahLst/>
              <a:cxnLst/>
              <a:rect l="l" t="t" r="r" b="b"/>
              <a:pathLst>
                <a:path w="3641" h="3835" extrusionOk="0">
                  <a:moveTo>
                    <a:pt x="2325" y="0"/>
                  </a:moveTo>
                  <a:cubicBezTo>
                    <a:pt x="2297" y="0"/>
                    <a:pt x="2269" y="9"/>
                    <a:pt x="2244" y="26"/>
                  </a:cubicBezTo>
                  <a:cubicBezTo>
                    <a:pt x="1079" y="838"/>
                    <a:pt x="280" y="2074"/>
                    <a:pt x="17" y="3470"/>
                  </a:cubicBezTo>
                  <a:cubicBezTo>
                    <a:pt x="0" y="3552"/>
                    <a:pt x="60" y="3632"/>
                    <a:pt x="146" y="3638"/>
                  </a:cubicBezTo>
                  <a:lnTo>
                    <a:pt x="2471" y="3834"/>
                  </a:lnTo>
                  <a:cubicBezTo>
                    <a:pt x="2475" y="3834"/>
                    <a:pt x="2480" y="3835"/>
                    <a:pt x="2485" y="3835"/>
                  </a:cubicBezTo>
                  <a:cubicBezTo>
                    <a:pt x="2558" y="3835"/>
                    <a:pt x="2618" y="3779"/>
                    <a:pt x="2627" y="3706"/>
                  </a:cubicBezTo>
                  <a:cubicBezTo>
                    <a:pt x="2692" y="3122"/>
                    <a:pt x="3035" y="2604"/>
                    <a:pt x="3546" y="2315"/>
                  </a:cubicBezTo>
                  <a:cubicBezTo>
                    <a:pt x="3614" y="2276"/>
                    <a:pt x="3640" y="2189"/>
                    <a:pt x="3601" y="2119"/>
                  </a:cubicBezTo>
                  <a:lnTo>
                    <a:pt x="2449" y="73"/>
                  </a:lnTo>
                  <a:cubicBezTo>
                    <a:pt x="2424" y="26"/>
                    <a:pt x="2375" y="0"/>
                    <a:pt x="23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60"/>
            <p:cNvSpPr/>
            <p:nvPr/>
          </p:nvSpPr>
          <p:spPr>
            <a:xfrm>
              <a:off x="7966238" y="1561100"/>
              <a:ext cx="175625" cy="349375"/>
            </a:xfrm>
            <a:custGeom>
              <a:avLst/>
              <a:gdLst/>
              <a:ahLst/>
              <a:cxnLst/>
              <a:rect l="l" t="t" r="r" b="b"/>
              <a:pathLst>
                <a:path w="7025" h="13975" extrusionOk="0">
                  <a:moveTo>
                    <a:pt x="39" y="1"/>
                  </a:moveTo>
                  <a:cubicBezTo>
                    <a:pt x="26" y="1"/>
                    <a:pt x="13" y="1"/>
                    <a:pt x="0" y="1"/>
                  </a:cubicBezTo>
                  <a:lnTo>
                    <a:pt x="0" y="823"/>
                  </a:lnTo>
                  <a:cubicBezTo>
                    <a:pt x="3391" y="842"/>
                    <a:pt x="6130" y="3597"/>
                    <a:pt x="6130" y="6987"/>
                  </a:cubicBezTo>
                  <a:cubicBezTo>
                    <a:pt x="6130" y="10378"/>
                    <a:pt x="3391" y="13133"/>
                    <a:pt x="0" y="13152"/>
                  </a:cubicBezTo>
                  <a:lnTo>
                    <a:pt x="0" y="13974"/>
                  </a:lnTo>
                  <a:cubicBezTo>
                    <a:pt x="13" y="13974"/>
                    <a:pt x="26" y="13974"/>
                    <a:pt x="39" y="13974"/>
                  </a:cubicBezTo>
                  <a:cubicBezTo>
                    <a:pt x="3896" y="13974"/>
                    <a:pt x="7024" y="10847"/>
                    <a:pt x="7024" y="6987"/>
                  </a:cubicBezTo>
                  <a:cubicBezTo>
                    <a:pt x="7024" y="3126"/>
                    <a:pt x="3896" y="1"/>
                    <a:pt x="39" y="1"/>
                  </a:cubicBezTo>
                  <a:close/>
                </a:path>
              </a:pathLst>
            </a:custGeom>
            <a:solidFill>
              <a:srgbClr val="191919">
                <a:alpha val="46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60"/>
            <p:cNvSpPr/>
            <p:nvPr/>
          </p:nvSpPr>
          <p:spPr>
            <a:xfrm>
              <a:off x="7966238" y="1711225"/>
              <a:ext cx="25700" cy="50900"/>
            </a:xfrm>
            <a:custGeom>
              <a:avLst/>
              <a:gdLst/>
              <a:ahLst/>
              <a:cxnLst/>
              <a:rect l="l" t="t" r="r" b="b"/>
              <a:pathLst>
                <a:path w="1028" h="2036" extrusionOk="0">
                  <a:moveTo>
                    <a:pt x="0" y="1"/>
                  </a:moveTo>
                  <a:lnTo>
                    <a:pt x="0" y="2036"/>
                  </a:lnTo>
                  <a:cubicBezTo>
                    <a:pt x="537" y="2027"/>
                    <a:pt x="976" y="1604"/>
                    <a:pt x="1002" y="1067"/>
                  </a:cubicBezTo>
                  <a:cubicBezTo>
                    <a:pt x="1028" y="530"/>
                    <a:pt x="631" y="65"/>
                    <a:pt x="97" y="7"/>
                  </a:cubicBezTo>
                  <a:cubicBezTo>
                    <a:pt x="65" y="4"/>
                    <a:pt x="33" y="2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60"/>
            <p:cNvSpPr/>
            <p:nvPr/>
          </p:nvSpPr>
          <p:spPr>
            <a:xfrm>
              <a:off x="7966238" y="1777325"/>
              <a:ext cx="54000" cy="68600"/>
            </a:xfrm>
            <a:custGeom>
              <a:avLst/>
              <a:gdLst/>
              <a:ahLst/>
              <a:cxnLst/>
              <a:rect l="l" t="t" r="r" b="b"/>
              <a:pathLst>
                <a:path w="2160" h="2744" extrusionOk="0">
                  <a:moveTo>
                    <a:pt x="881" y="0"/>
                  </a:moveTo>
                  <a:cubicBezTo>
                    <a:pt x="859" y="0"/>
                    <a:pt x="837" y="5"/>
                    <a:pt x="816" y="16"/>
                  </a:cubicBezTo>
                  <a:cubicBezTo>
                    <a:pt x="562" y="144"/>
                    <a:pt x="283" y="212"/>
                    <a:pt x="0" y="213"/>
                  </a:cubicBezTo>
                  <a:lnTo>
                    <a:pt x="0" y="2743"/>
                  </a:lnTo>
                  <a:cubicBezTo>
                    <a:pt x="704" y="2740"/>
                    <a:pt x="1400" y="2598"/>
                    <a:pt x="2048" y="2327"/>
                  </a:cubicBezTo>
                  <a:cubicBezTo>
                    <a:pt x="2128" y="2295"/>
                    <a:pt x="2160" y="2201"/>
                    <a:pt x="2119" y="2127"/>
                  </a:cubicBezTo>
                  <a:lnTo>
                    <a:pt x="1008" y="76"/>
                  </a:lnTo>
                  <a:cubicBezTo>
                    <a:pt x="982" y="27"/>
                    <a:pt x="933" y="0"/>
                    <a:pt x="8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098" name="Picture 2" descr="Bẩm sinh cầu mắt ngắn">
            <a:extLst>
              <a:ext uri="{FF2B5EF4-FFF2-40B4-BE49-F238E27FC236}">
                <a16:creationId xmlns:a16="http://schemas.microsoft.com/office/drawing/2014/main" id="{5637CEEC-26E3-4B72-B6D2-6A7469C090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3442" y="984952"/>
            <a:ext cx="5916243" cy="96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Người già thể thủy tinh bị lão hóa">
            <a:extLst>
              <a:ext uri="{FF2B5EF4-FFF2-40B4-BE49-F238E27FC236}">
                <a16:creationId xmlns:a16="http://schemas.microsoft.com/office/drawing/2014/main" id="{9BF17E8D-98D6-4D5F-9669-5F3DB2BA95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6100" y="2009996"/>
            <a:ext cx="5894867" cy="1038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D3B0F56-84A8-4B63-945F-DB58935242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37940" y="3189768"/>
            <a:ext cx="5800497" cy="1278502"/>
          </a:xfrm>
          <a:prstGeom prst="rect">
            <a:avLst/>
          </a:prstGeom>
          <a:ln w="57150">
            <a:solidFill>
              <a:srgbClr val="FFFF00"/>
            </a:solidFill>
          </a:ln>
        </p:spPr>
      </p:pic>
    </p:spTree>
    <p:extLst>
      <p:ext uri="{BB962C8B-B14F-4D97-AF65-F5344CB8AC3E}">
        <p14:creationId xmlns:p14="http://schemas.microsoft.com/office/powerpoint/2010/main" val="197227301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3" grpId="0" build="p"/>
      <p:bldP spid="76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" name="Google Shape;679;p54"/>
          <p:cNvSpPr txBox="1">
            <a:spLocks noGrp="1"/>
          </p:cNvSpPr>
          <p:nvPr>
            <p:ph type="title"/>
          </p:nvPr>
        </p:nvSpPr>
        <p:spPr>
          <a:xfrm>
            <a:off x="393631" y="463562"/>
            <a:ext cx="84289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/>
              <a:t>Bây giờ hãy hoàn thành bảng sau nhé!</a:t>
            </a:r>
            <a:endParaRPr sz="3200" dirty="0"/>
          </a:p>
        </p:txBody>
      </p:sp>
      <p:graphicFrame>
        <p:nvGraphicFramePr>
          <p:cNvPr id="680" name="Google Shape;680;p54"/>
          <p:cNvGraphicFramePr/>
          <p:nvPr>
            <p:extLst>
              <p:ext uri="{D42A27DB-BD31-4B8C-83A1-F6EECF244321}">
                <p14:modId xmlns:p14="http://schemas.microsoft.com/office/powerpoint/2010/main" val="2665751410"/>
              </p:ext>
            </p:extLst>
          </p:nvPr>
        </p:nvGraphicFramePr>
        <p:xfrm>
          <a:off x="715125" y="1263930"/>
          <a:ext cx="7713600" cy="3344600"/>
        </p:xfrm>
        <a:graphic>
          <a:graphicData uri="http://schemas.openxmlformats.org/drawingml/2006/table">
            <a:tbl>
              <a:tblPr>
                <a:noFill/>
                <a:tableStyleId>{DC5CF918-7C28-40BC-A855-476D22C4D0E4}</a:tableStyleId>
              </a:tblPr>
              <a:tblGrid>
                <a:gridCol w="1726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6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18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453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dirty="0"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Cận thị</a:t>
                      </a:r>
                      <a:endParaRPr sz="1800" dirty="0">
                        <a:latin typeface="Montserrat SemiBold"/>
                        <a:ea typeface="Montserrat SemiBold"/>
                        <a:cs typeface="Montserrat SemiBold"/>
                        <a:sym typeface="Montserrat SemiBold"/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dirty="0"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Viễn thị</a:t>
                      </a:r>
                      <a:endParaRPr sz="1800" dirty="0">
                        <a:latin typeface="Montserrat SemiBold"/>
                        <a:ea typeface="Montserrat SemiBold"/>
                        <a:cs typeface="Montserrat SemiBold"/>
                        <a:sym typeface="Montserrat SemiBold"/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997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dirty="0"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K</a:t>
                      </a:r>
                      <a:r>
                        <a:rPr lang="en-US" sz="1800" dirty="0"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h</a:t>
                      </a:r>
                      <a:r>
                        <a:rPr lang="en" sz="1800" dirty="0"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ái niệm</a:t>
                      </a:r>
                      <a:endParaRPr sz="1800" dirty="0">
                        <a:latin typeface="Montserrat SemiBold"/>
                        <a:ea typeface="Montserrat SemiBold"/>
                        <a:cs typeface="Montserrat SemiBold"/>
                        <a:sym typeface="Montserrat SemiBold"/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latin typeface="Glegoo"/>
                        <a:ea typeface="Glegoo"/>
                        <a:cs typeface="Glegoo"/>
                        <a:sym typeface="Glegoo"/>
                      </a:endParaRPr>
                    </a:p>
                  </a:txBody>
                  <a:tcPr marL="182875" marR="182875" marT="91425" marB="91425" anchor="ctr">
                    <a:lnL w="2857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latin typeface="Glegoo"/>
                        <a:ea typeface="Glegoo"/>
                        <a:cs typeface="Glegoo"/>
                        <a:sym typeface="Glegoo"/>
                      </a:endParaRPr>
                    </a:p>
                  </a:txBody>
                  <a:tcPr marL="182875" marR="182875" marT="91425" marB="91425" anchor="ctr">
                    <a:lnL w="2857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997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 err="1"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Nguyên</a:t>
                      </a:r>
                      <a:r>
                        <a:rPr lang="en-US" sz="1800" dirty="0"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 </a:t>
                      </a:r>
                      <a:r>
                        <a:rPr lang="en-US" sz="1800" dirty="0" err="1"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nhân</a:t>
                      </a:r>
                      <a:endParaRPr sz="1800" dirty="0">
                        <a:latin typeface="Montserrat SemiBold"/>
                        <a:ea typeface="Montserrat SemiBold"/>
                        <a:cs typeface="Montserrat SemiBold"/>
                        <a:sym typeface="Montserrat SemiBold"/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latin typeface="Glegoo"/>
                        <a:ea typeface="Glegoo"/>
                        <a:cs typeface="Glegoo"/>
                        <a:sym typeface="Glegoo"/>
                      </a:endParaRPr>
                    </a:p>
                  </a:txBody>
                  <a:tcPr marL="182875" marR="182875" marT="91425" marB="91425" anchor="ctr">
                    <a:lnL w="2857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endParaRPr dirty="0">
                        <a:latin typeface="Glegoo"/>
                        <a:ea typeface="Glegoo"/>
                        <a:cs typeface="Glegoo"/>
                        <a:sym typeface="Glegoo"/>
                      </a:endParaRPr>
                    </a:p>
                  </a:txBody>
                  <a:tcPr marL="182875" marR="182875" marT="91425" marB="91425" anchor="ctr">
                    <a:lnL w="2857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997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dirty="0"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Khắc phục</a:t>
                      </a:r>
                      <a:endParaRPr sz="1800" dirty="0">
                        <a:latin typeface="Montserrat SemiBold"/>
                        <a:ea typeface="Montserrat SemiBold"/>
                        <a:cs typeface="Montserrat SemiBold"/>
                        <a:sym typeface="Montserrat SemiBold"/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latin typeface="Glegoo"/>
                        <a:ea typeface="Glegoo"/>
                        <a:cs typeface="Glegoo"/>
                        <a:sym typeface="Glegoo"/>
                      </a:endParaRPr>
                    </a:p>
                  </a:txBody>
                  <a:tcPr marL="182875" marR="182875" marT="91425" marB="91425" anchor="ctr">
                    <a:lnL w="2857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latin typeface="Glegoo"/>
                        <a:ea typeface="Glegoo"/>
                        <a:cs typeface="Glegoo"/>
                        <a:sym typeface="Glegoo"/>
                      </a:endParaRPr>
                    </a:p>
                  </a:txBody>
                  <a:tcPr marL="182875" marR="182875" marT="91425" marB="91425" anchor="ctr">
                    <a:lnL w="2857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81" name="Google Shape;681;p54"/>
          <p:cNvSpPr/>
          <p:nvPr/>
        </p:nvSpPr>
        <p:spPr>
          <a:xfrm rot="-1274960">
            <a:off x="1020194" y="1168043"/>
            <a:ext cx="1154507" cy="640677"/>
          </a:xfrm>
          <a:custGeom>
            <a:avLst/>
            <a:gdLst/>
            <a:ahLst/>
            <a:cxnLst/>
            <a:rect l="l" t="t" r="r" b="b"/>
            <a:pathLst>
              <a:path w="20204" h="11211" extrusionOk="0">
                <a:moveTo>
                  <a:pt x="3442" y="1"/>
                </a:moveTo>
                <a:cubicBezTo>
                  <a:pt x="3180" y="1"/>
                  <a:pt x="2914" y="96"/>
                  <a:pt x="2729" y="264"/>
                </a:cubicBezTo>
                <a:cubicBezTo>
                  <a:pt x="1783" y="1086"/>
                  <a:pt x="962" y="2044"/>
                  <a:pt x="290" y="3102"/>
                </a:cubicBezTo>
                <a:cubicBezTo>
                  <a:pt x="0" y="3578"/>
                  <a:pt x="432" y="4089"/>
                  <a:pt x="887" y="4089"/>
                </a:cubicBezTo>
                <a:cubicBezTo>
                  <a:pt x="1038" y="4089"/>
                  <a:pt x="1192" y="4032"/>
                  <a:pt x="1323" y="3898"/>
                </a:cubicBezTo>
                <a:cubicBezTo>
                  <a:pt x="1833" y="3351"/>
                  <a:pt x="2393" y="2840"/>
                  <a:pt x="2978" y="2367"/>
                </a:cubicBezTo>
                <a:cubicBezTo>
                  <a:pt x="3463" y="3537"/>
                  <a:pt x="3974" y="4682"/>
                  <a:pt x="4471" y="5840"/>
                </a:cubicBezTo>
                <a:cubicBezTo>
                  <a:pt x="4602" y="6159"/>
                  <a:pt x="4965" y="6322"/>
                  <a:pt x="5314" y="6322"/>
                </a:cubicBezTo>
                <a:cubicBezTo>
                  <a:pt x="5496" y="6322"/>
                  <a:pt x="5675" y="6278"/>
                  <a:pt x="5816" y="6188"/>
                </a:cubicBezTo>
                <a:lnTo>
                  <a:pt x="8354" y="4633"/>
                </a:lnTo>
                <a:cubicBezTo>
                  <a:pt x="8529" y="5802"/>
                  <a:pt x="8765" y="6960"/>
                  <a:pt x="9051" y="8105"/>
                </a:cubicBezTo>
                <a:cubicBezTo>
                  <a:pt x="9169" y="8531"/>
                  <a:pt x="9610" y="8844"/>
                  <a:pt x="10052" y="8844"/>
                </a:cubicBezTo>
                <a:cubicBezTo>
                  <a:pt x="10218" y="8844"/>
                  <a:pt x="10383" y="8800"/>
                  <a:pt x="10532" y="8702"/>
                </a:cubicBezTo>
                <a:cubicBezTo>
                  <a:pt x="11466" y="8055"/>
                  <a:pt x="12437" y="7458"/>
                  <a:pt x="13432" y="6923"/>
                </a:cubicBezTo>
                <a:cubicBezTo>
                  <a:pt x="13644" y="8105"/>
                  <a:pt x="13880" y="9275"/>
                  <a:pt x="14154" y="10445"/>
                </a:cubicBezTo>
                <a:cubicBezTo>
                  <a:pt x="14254" y="10870"/>
                  <a:pt x="14729" y="11210"/>
                  <a:pt x="15177" y="11210"/>
                </a:cubicBezTo>
                <a:cubicBezTo>
                  <a:pt x="15345" y="11210"/>
                  <a:pt x="15509" y="11163"/>
                  <a:pt x="15648" y="11054"/>
                </a:cubicBezTo>
                <a:lnTo>
                  <a:pt x="19257" y="8267"/>
                </a:lnTo>
                <a:cubicBezTo>
                  <a:pt x="20204" y="7546"/>
                  <a:pt x="19618" y="6365"/>
                  <a:pt x="18733" y="6365"/>
                </a:cubicBezTo>
                <a:cubicBezTo>
                  <a:pt x="18502" y="6365"/>
                  <a:pt x="18250" y="6445"/>
                  <a:pt x="18000" y="6636"/>
                </a:cubicBezTo>
                <a:lnTo>
                  <a:pt x="15784" y="8379"/>
                </a:lnTo>
                <a:cubicBezTo>
                  <a:pt x="15548" y="7296"/>
                  <a:pt x="15336" y="6201"/>
                  <a:pt x="15162" y="5105"/>
                </a:cubicBezTo>
                <a:cubicBezTo>
                  <a:pt x="15092" y="4621"/>
                  <a:pt x="14641" y="4392"/>
                  <a:pt x="14203" y="4392"/>
                </a:cubicBezTo>
                <a:cubicBezTo>
                  <a:pt x="14022" y="4392"/>
                  <a:pt x="13843" y="4432"/>
                  <a:pt x="13694" y="4508"/>
                </a:cubicBezTo>
                <a:cubicBezTo>
                  <a:pt x="12648" y="5031"/>
                  <a:pt x="11653" y="5591"/>
                  <a:pt x="10669" y="6201"/>
                </a:cubicBezTo>
                <a:cubicBezTo>
                  <a:pt x="10445" y="5130"/>
                  <a:pt x="10271" y="4048"/>
                  <a:pt x="10159" y="2965"/>
                </a:cubicBezTo>
                <a:cubicBezTo>
                  <a:pt x="10102" y="2415"/>
                  <a:pt x="9662" y="1944"/>
                  <a:pt x="9142" y="1944"/>
                </a:cubicBezTo>
                <a:cubicBezTo>
                  <a:pt x="8980" y="1944"/>
                  <a:pt x="8809" y="1990"/>
                  <a:pt x="8641" y="2094"/>
                </a:cubicBezTo>
                <a:cubicBezTo>
                  <a:pt x="7682" y="2691"/>
                  <a:pt x="6724" y="3301"/>
                  <a:pt x="5766" y="3898"/>
                </a:cubicBezTo>
                <a:cubicBezTo>
                  <a:pt x="5255" y="2753"/>
                  <a:pt x="4745" y="1596"/>
                  <a:pt x="4223" y="463"/>
                </a:cubicBezTo>
                <a:cubicBezTo>
                  <a:pt x="4072" y="142"/>
                  <a:pt x="3760" y="1"/>
                  <a:pt x="344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0820325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" name="Google Shape;679;p54"/>
          <p:cNvSpPr txBox="1">
            <a:spLocks noGrp="1"/>
          </p:cNvSpPr>
          <p:nvPr>
            <p:ph type="title"/>
          </p:nvPr>
        </p:nvSpPr>
        <p:spPr>
          <a:xfrm>
            <a:off x="715100" y="535000"/>
            <a:ext cx="77136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Các tật của mắt</a:t>
            </a:r>
            <a:endParaRPr dirty="0"/>
          </a:p>
        </p:txBody>
      </p:sp>
      <p:graphicFrame>
        <p:nvGraphicFramePr>
          <p:cNvPr id="680" name="Google Shape;680;p54"/>
          <p:cNvGraphicFramePr/>
          <p:nvPr>
            <p:extLst>
              <p:ext uri="{D42A27DB-BD31-4B8C-83A1-F6EECF244321}">
                <p14:modId xmlns:p14="http://schemas.microsoft.com/office/powerpoint/2010/main" val="264353786"/>
              </p:ext>
            </p:extLst>
          </p:nvPr>
        </p:nvGraphicFramePr>
        <p:xfrm>
          <a:off x="715125" y="1263930"/>
          <a:ext cx="7713600" cy="3694500"/>
        </p:xfrm>
        <a:graphic>
          <a:graphicData uri="http://schemas.openxmlformats.org/drawingml/2006/table">
            <a:tbl>
              <a:tblPr>
                <a:noFill/>
                <a:tableStyleId>{DC5CF918-7C28-40BC-A855-476D22C4D0E4}</a:tableStyleId>
              </a:tblPr>
              <a:tblGrid>
                <a:gridCol w="1726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6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18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453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dirty="0"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Cận thị</a:t>
                      </a:r>
                      <a:endParaRPr sz="1800" dirty="0">
                        <a:latin typeface="Montserrat SemiBold"/>
                        <a:ea typeface="Montserrat SemiBold"/>
                        <a:cs typeface="Montserrat SemiBold"/>
                        <a:sym typeface="Montserrat SemiBold"/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dirty="0"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Viễn thị</a:t>
                      </a:r>
                      <a:endParaRPr sz="1800" dirty="0">
                        <a:latin typeface="Montserrat SemiBold"/>
                        <a:ea typeface="Montserrat SemiBold"/>
                        <a:cs typeface="Montserrat SemiBold"/>
                        <a:sym typeface="Montserrat SemiBold"/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997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dirty="0"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K</a:t>
                      </a:r>
                      <a:r>
                        <a:rPr lang="en-US" sz="1800" dirty="0"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h</a:t>
                      </a:r>
                      <a:r>
                        <a:rPr lang="en" sz="1800" dirty="0"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ái niệm</a:t>
                      </a:r>
                      <a:endParaRPr sz="1800" dirty="0">
                        <a:latin typeface="Montserrat SemiBold"/>
                        <a:ea typeface="Montserrat SemiBold"/>
                        <a:cs typeface="Montserrat SemiBold"/>
                        <a:sym typeface="Montserrat SemiBold"/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 err="1">
                          <a:latin typeface="Glegoo"/>
                          <a:ea typeface="Glegoo"/>
                          <a:cs typeface="Glegoo"/>
                          <a:sym typeface="Glegoo"/>
                        </a:rPr>
                        <a:t>Tật</a:t>
                      </a:r>
                      <a:r>
                        <a:rPr lang="en-US" dirty="0">
                          <a:latin typeface="Glegoo"/>
                          <a:ea typeface="Glegoo"/>
                          <a:cs typeface="Glegoo"/>
                          <a:sym typeface="Glegoo"/>
                        </a:rPr>
                        <a:t> </a:t>
                      </a:r>
                      <a:r>
                        <a:rPr lang="en-US" dirty="0" err="1">
                          <a:latin typeface="Glegoo"/>
                          <a:ea typeface="Glegoo"/>
                          <a:cs typeface="Glegoo"/>
                          <a:sym typeface="Glegoo"/>
                        </a:rPr>
                        <a:t>mà</a:t>
                      </a:r>
                      <a:r>
                        <a:rPr lang="en-US" dirty="0">
                          <a:latin typeface="Glegoo"/>
                          <a:ea typeface="Glegoo"/>
                          <a:cs typeface="Glegoo"/>
                          <a:sym typeface="Glegoo"/>
                        </a:rPr>
                        <a:t> </a:t>
                      </a:r>
                      <a:r>
                        <a:rPr lang="en-US" dirty="0" err="1">
                          <a:latin typeface="Glegoo"/>
                          <a:ea typeface="Glegoo"/>
                          <a:cs typeface="Glegoo"/>
                          <a:sym typeface="Glegoo"/>
                        </a:rPr>
                        <a:t>mắt</a:t>
                      </a:r>
                      <a:r>
                        <a:rPr lang="en-US" dirty="0">
                          <a:latin typeface="Glegoo"/>
                          <a:ea typeface="Glegoo"/>
                          <a:cs typeface="Glegoo"/>
                          <a:sym typeface="Glegoo"/>
                        </a:rPr>
                        <a:t> </a:t>
                      </a:r>
                      <a:r>
                        <a:rPr lang="en-US" dirty="0" err="1">
                          <a:latin typeface="Glegoo"/>
                          <a:ea typeface="Glegoo"/>
                          <a:cs typeface="Glegoo"/>
                          <a:sym typeface="Glegoo"/>
                        </a:rPr>
                        <a:t>chỉ</a:t>
                      </a:r>
                      <a:r>
                        <a:rPr lang="en-US" dirty="0">
                          <a:latin typeface="Glegoo"/>
                          <a:ea typeface="Glegoo"/>
                          <a:cs typeface="Glegoo"/>
                          <a:sym typeface="Glegoo"/>
                        </a:rPr>
                        <a:t> </a:t>
                      </a:r>
                      <a:r>
                        <a:rPr lang="en-US" dirty="0" err="1">
                          <a:latin typeface="Glegoo"/>
                          <a:ea typeface="Glegoo"/>
                          <a:cs typeface="Glegoo"/>
                          <a:sym typeface="Glegoo"/>
                        </a:rPr>
                        <a:t>có</a:t>
                      </a:r>
                      <a:r>
                        <a:rPr lang="en-US" dirty="0">
                          <a:latin typeface="Glegoo"/>
                          <a:ea typeface="Glegoo"/>
                          <a:cs typeface="Glegoo"/>
                          <a:sym typeface="Glegoo"/>
                        </a:rPr>
                        <a:t> </a:t>
                      </a:r>
                      <a:r>
                        <a:rPr lang="en-US" dirty="0" err="1">
                          <a:latin typeface="Glegoo"/>
                          <a:ea typeface="Glegoo"/>
                          <a:cs typeface="Glegoo"/>
                          <a:sym typeface="Glegoo"/>
                        </a:rPr>
                        <a:t>khả</a:t>
                      </a:r>
                      <a:r>
                        <a:rPr lang="en-US" dirty="0">
                          <a:latin typeface="Glegoo"/>
                          <a:ea typeface="Glegoo"/>
                          <a:cs typeface="Glegoo"/>
                          <a:sym typeface="Glegoo"/>
                        </a:rPr>
                        <a:t> </a:t>
                      </a:r>
                      <a:r>
                        <a:rPr lang="en-US" dirty="0" err="1">
                          <a:latin typeface="Glegoo"/>
                          <a:ea typeface="Glegoo"/>
                          <a:cs typeface="Glegoo"/>
                          <a:sym typeface="Glegoo"/>
                        </a:rPr>
                        <a:t>năng</a:t>
                      </a:r>
                      <a:r>
                        <a:rPr lang="en-US" dirty="0">
                          <a:latin typeface="Glegoo"/>
                          <a:ea typeface="Glegoo"/>
                          <a:cs typeface="Glegoo"/>
                          <a:sym typeface="Glegoo"/>
                        </a:rPr>
                        <a:t> </a:t>
                      </a:r>
                      <a:r>
                        <a:rPr lang="en-US" dirty="0" err="1">
                          <a:latin typeface="Glegoo"/>
                          <a:ea typeface="Glegoo"/>
                          <a:cs typeface="Glegoo"/>
                          <a:sym typeface="Glegoo"/>
                        </a:rPr>
                        <a:t>nhìn</a:t>
                      </a:r>
                      <a:r>
                        <a:rPr lang="en-US" dirty="0">
                          <a:latin typeface="Glegoo"/>
                          <a:ea typeface="Glegoo"/>
                          <a:cs typeface="Glegoo"/>
                          <a:sym typeface="Glegoo"/>
                        </a:rPr>
                        <a:t> </a:t>
                      </a:r>
                      <a:r>
                        <a:rPr lang="en-US" dirty="0" err="1">
                          <a:latin typeface="Glegoo"/>
                          <a:ea typeface="Glegoo"/>
                          <a:cs typeface="Glegoo"/>
                          <a:sym typeface="Glegoo"/>
                        </a:rPr>
                        <a:t>gần</a:t>
                      </a:r>
                      <a:endParaRPr dirty="0">
                        <a:latin typeface="Glegoo"/>
                        <a:ea typeface="Glegoo"/>
                        <a:cs typeface="Glegoo"/>
                        <a:sym typeface="Glegoo"/>
                      </a:endParaRPr>
                    </a:p>
                  </a:txBody>
                  <a:tcPr marL="182875" marR="182875" marT="91425" marB="91425" anchor="ctr">
                    <a:lnL w="2857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 err="1">
                          <a:latin typeface="Glegoo"/>
                          <a:ea typeface="Glegoo"/>
                          <a:cs typeface="Glegoo"/>
                          <a:sym typeface="Glegoo"/>
                        </a:rPr>
                        <a:t>Tật</a:t>
                      </a:r>
                      <a:r>
                        <a:rPr lang="en-US" dirty="0">
                          <a:latin typeface="Glegoo"/>
                          <a:ea typeface="Glegoo"/>
                          <a:cs typeface="Glegoo"/>
                          <a:sym typeface="Glegoo"/>
                        </a:rPr>
                        <a:t> </a:t>
                      </a:r>
                      <a:r>
                        <a:rPr lang="en-US" dirty="0" err="1">
                          <a:latin typeface="Glegoo"/>
                          <a:ea typeface="Glegoo"/>
                          <a:cs typeface="Glegoo"/>
                          <a:sym typeface="Glegoo"/>
                        </a:rPr>
                        <a:t>mà</a:t>
                      </a:r>
                      <a:r>
                        <a:rPr lang="en-US" dirty="0">
                          <a:latin typeface="Glegoo"/>
                          <a:ea typeface="Glegoo"/>
                          <a:cs typeface="Glegoo"/>
                          <a:sym typeface="Glegoo"/>
                        </a:rPr>
                        <a:t> </a:t>
                      </a:r>
                      <a:r>
                        <a:rPr lang="en-US" dirty="0" err="1">
                          <a:latin typeface="Glegoo"/>
                          <a:ea typeface="Glegoo"/>
                          <a:cs typeface="Glegoo"/>
                          <a:sym typeface="Glegoo"/>
                        </a:rPr>
                        <a:t>mắt</a:t>
                      </a:r>
                      <a:r>
                        <a:rPr lang="en-US" dirty="0">
                          <a:latin typeface="Glegoo"/>
                          <a:ea typeface="Glegoo"/>
                          <a:cs typeface="Glegoo"/>
                          <a:sym typeface="Glegoo"/>
                        </a:rPr>
                        <a:t> </a:t>
                      </a:r>
                      <a:r>
                        <a:rPr lang="en-US" dirty="0" err="1">
                          <a:latin typeface="Glegoo"/>
                          <a:ea typeface="Glegoo"/>
                          <a:cs typeface="Glegoo"/>
                          <a:sym typeface="Glegoo"/>
                        </a:rPr>
                        <a:t>chỉ</a:t>
                      </a:r>
                      <a:r>
                        <a:rPr lang="en-US" dirty="0">
                          <a:latin typeface="Glegoo"/>
                          <a:ea typeface="Glegoo"/>
                          <a:cs typeface="Glegoo"/>
                          <a:sym typeface="Glegoo"/>
                        </a:rPr>
                        <a:t> </a:t>
                      </a:r>
                      <a:r>
                        <a:rPr lang="en-US" dirty="0" err="1">
                          <a:latin typeface="Glegoo"/>
                          <a:ea typeface="Glegoo"/>
                          <a:cs typeface="Glegoo"/>
                          <a:sym typeface="Glegoo"/>
                        </a:rPr>
                        <a:t>có</a:t>
                      </a:r>
                      <a:r>
                        <a:rPr lang="en-US" dirty="0">
                          <a:latin typeface="Glegoo"/>
                          <a:ea typeface="Glegoo"/>
                          <a:cs typeface="Glegoo"/>
                          <a:sym typeface="Glegoo"/>
                        </a:rPr>
                        <a:t> </a:t>
                      </a:r>
                      <a:r>
                        <a:rPr lang="en-US" dirty="0" err="1">
                          <a:latin typeface="Glegoo"/>
                          <a:ea typeface="Glegoo"/>
                          <a:cs typeface="Glegoo"/>
                          <a:sym typeface="Glegoo"/>
                        </a:rPr>
                        <a:t>khả</a:t>
                      </a:r>
                      <a:r>
                        <a:rPr lang="en-US" dirty="0">
                          <a:latin typeface="Glegoo"/>
                          <a:ea typeface="Glegoo"/>
                          <a:cs typeface="Glegoo"/>
                          <a:sym typeface="Glegoo"/>
                        </a:rPr>
                        <a:t> </a:t>
                      </a:r>
                      <a:r>
                        <a:rPr lang="en-US" dirty="0" err="1">
                          <a:latin typeface="Glegoo"/>
                          <a:ea typeface="Glegoo"/>
                          <a:cs typeface="Glegoo"/>
                          <a:sym typeface="Glegoo"/>
                        </a:rPr>
                        <a:t>năng</a:t>
                      </a:r>
                      <a:r>
                        <a:rPr lang="en-US" dirty="0">
                          <a:latin typeface="Glegoo"/>
                          <a:ea typeface="Glegoo"/>
                          <a:cs typeface="Glegoo"/>
                          <a:sym typeface="Glegoo"/>
                        </a:rPr>
                        <a:t> </a:t>
                      </a:r>
                      <a:r>
                        <a:rPr lang="en-US" dirty="0" err="1">
                          <a:latin typeface="Glegoo"/>
                          <a:ea typeface="Glegoo"/>
                          <a:cs typeface="Glegoo"/>
                          <a:sym typeface="Glegoo"/>
                        </a:rPr>
                        <a:t>nhìn</a:t>
                      </a:r>
                      <a:r>
                        <a:rPr lang="en-US" dirty="0">
                          <a:latin typeface="Glegoo"/>
                          <a:ea typeface="Glegoo"/>
                          <a:cs typeface="Glegoo"/>
                          <a:sym typeface="Glegoo"/>
                        </a:rPr>
                        <a:t> </a:t>
                      </a:r>
                      <a:r>
                        <a:rPr lang="en-US" dirty="0" err="1">
                          <a:latin typeface="Glegoo"/>
                          <a:ea typeface="Glegoo"/>
                          <a:cs typeface="Glegoo"/>
                          <a:sym typeface="Glegoo"/>
                        </a:rPr>
                        <a:t>xa</a:t>
                      </a:r>
                      <a:r>
                        <a:rPr lang="en-US" dirty="0">
                          <a:latin typeface="Glegoo"/>
                          <a:ea typeface="Glegoo"/>
                          <a:cs typeface="Glegoo"/>
                          <a:sym typeface="Glegoo"/>
                        </a:rPr>
                        <a:t> (</a:t>
                      </a:r>
                      <a:r>
                        <a:rPr lang="en-US" dirty="0" err="1">
                          <a:latin typeface="Glegoo"/>
                          <a:ea typeface="Glegoo"/>
                          <a:cs typeface="Glegoo"/>
                          <a:sym typeface="Glegoo"/>
                        </a:rPr>
                        <a:t>trái</a:t>
                      </a:r>
                      <a:r>
                        <a:rPr lang="en-US" dirty="0">
                          <a:latin typeface="Glegoo"/>
                          <a:ea typeface="Glegoo"/>
                          <a:cs typeface="Glegoo"/>
                          <a:sym typeface="Glegoo"/>
                        </a:rPr>
                        <a:t> </a:t>
                      </a:r>
                      <a:r>
                        <a:rPr lang="en-US" dirty="0" err="1">
                          <a:latin typeface="Glegoo"/>
                          <a:ea typeface="Glegoo"/>
                          <a:cs typeface="Glegoo"/>
                          <a:sym typeface="Glegoo"/>
                        </a:rPr>
                        <a:t>với</a:t>
                      </a:r>
                      <a:r>
                        <a:rPr lang="en-US" dirty="0">
                          <a:latin typeface="Glegoo"/>
                          <a:ea typeface="Glegoo"/>
                          <a:cs typeface="Glegoo"/>
                          <a:sym typeface="Glegoo"/>
                        </a:rPr>
                        <a:t> </a:t>
                      </a:r>
                      <a:r>
                        <a:rPr lang="en-US" dirty="0" err="1">
                          <a:latin typeface="Glegoo"/>
                          <a:ea typeface="Glegoo"/>
                          <a:cs typeface="Glegoo"/>
                          <a:sym typeface="Glegoo"/>
                        </a:rPr>
                        <a:t>cận</a:t>
                      </a:r>
                      <a:r>
                        <a:rPr lang="en-US" dirty="0">
                          <a:latin typeface="Glegoo"/>
                          <a:ea typeface="Glegoo"/>
                          <a:cs typeface="Glegoo"/>
                          <a:sym typeface="Glegoo"/>
                        </a:rPr>
                        <a:t> </a:t>
                      </a:r>
                      <a:r>
                        <a:rPr lang="en-US" dirty="0" err="1">
                          <a:latin typeface="Glegoo"/>
                          <a:ea typeface="Glegoo"/>
                          <a:cs typeface="Glegoo"/>
                          <a:sym typeface="Glegoo"/>
                        </a:rPr>
                        <a:t>thị</a:t>
                      </a:r>
                      <a:r>
                        <a:rPr lang="en-US" dirty="0">
                          <a:latin typeface="Glegoo"/>
                          <a:ea typeface="Glegoo"/>
                          <a:cs typeface="Glegoo"/>
                          <a:sym typeface="Glegoo"/>
                        </a:rPr>
                        <a:t>)</a:t>
                      </a:r>
                      <a:endParaRPr dirty="0">
                        <a:latin typeface="Glegoo"/>
                        <a:ea typeface="Glegoo"/>
                        <a:cs typeface="Glegoo"/>
                        <a:sym typeface="Glegoo"/>
                      </a:endParaRPr>
                    </a:p>
                  </a:txBody>
                  <a:tcPr marL="182875" marR="182875" marT="91425" marB="91425" anchor="ctr">
                    <a:lnL w="2857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997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 err="1"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Nguyên</a:t>
                      </a:r>
                      <a:r>
                        <a:rPr lang="en-US" sz="1800" dirty="0"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 </a:t>
                      </a:r>
                      <a:r>
                        <a:rPr lang="en-US" sz="1800" dirty="0" err="1"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nhân</a:t>
                      </a:r>
                      <a:endParaRPr sz="1800" dirty="0">
                        <a:latin typeface="Montserrat SemiBold"/>
                        <a:ea typeface="Montserrat SemiBold"/>
                        <a:cs typeface="Montserrat SemiBold"/>
                        <a:sym typeface="Montserrat SemiBold"/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dirty="0">
                          <a:latin typeface="Glegoo"/>
                          <a:ea typeface="Glegoo"/>
                          <a:cs typeface="Glegoo"/>
                          <a:sym typeface="Glegoo"/>
                        </a:rPr>
                        <a:t>Tật bẩm sinh do cầu mắt dài</a:t>
                      </a:r>
                      <a:r>
                        <a:rPr lang="en-US" dirty="0">
                          <a:latin typeface="Glegoo"/>
                          <a:ea typeface="Glegoo"/>
                          <a:cs typeface="Glegoo"/>
                          <a:sym typeface="Glegoo"/>
                        </a:rPr>
                        <a:t>.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dirty="0">
                          <a:latin typeface="Glegoo"/>
                          <a:ea typeface="Glegoo"/>
                          <a:cs typeface="Glegoo"/>
                          <a:sym typeface="Glegoo"/>
                        </a:rPr>
                        <a:t>Không giữ đúng khoảng cách trong vệ sinh học đường làm cho thủy thể tinh luôn luôn phồng</a:t>
                      </a:r>
                      <a:r>
                        <a:rPr lang="en-US" dirty="0">
                          <a:latin typeface="Glegoo"/>
                          <a:ea typeface="Glegoo"/>
                          <a:cs typeface="Glegoo"/>
                          <a:sym typeface="Glegoo"/>
                        </a:rPr>
                        <a:t>,</a:t>
                      </a:r>
                      <a:r>
                        <a:rPr lang="vi-VN" dirty="0">
                          <a:latin typeface="Glegoo"/>
                          <a:ea typeface="Glegoo"/>
                          <a:cs typeface="Glegoo"/>
                          <a:sym typeface="Glegoo"/>
                        </a:rPr>
                        <a:t> lâu dần mắt khả năng co dãn.</a:t>
                      </a:r>
                      <a:endParaRPr dirty="0">
                        <a:latin typeface="Glegoo"/>
                        <a:ea typeface="Glegoo"/>
                        <a:cs typeface="Glegoo"/>
                        <a:sym typeface="Glegoo"/>
                      </a:endParaRPr>
                    </a:p>
                  </a:txBody>
                  <a:tcPr marL="182875" marR="182875" marT="91425" marB="91425" anchor="ctr">
                    <a:lnL w="2857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dirty="0">
                          <a:latin typeface="Glegoo"/>
                          <a:ea typeface="Glegoo"/>
                          <a:cs typeface="Glegoo"/>
                          <a:sym typeface="Glegoo"/>
                        </a:rPr>
                        <a:t>- </a:t>
                      </a:r>
                      <a:r>
                        <a:rPr lang="en-US" dirty="0" err="1">
                          <a:latin typeface="Glegoo"/>
                          <a:ea typeface="Glegoo"/>
                          <a:cs typeface="Glegoo"/>
                          <a:sym typeface="Glegoo"/>
                        </a:rPr>
                        <a:t>Bẩm</a:t>
                      </a:r>
                      <a:r>
                        <a:rPr lang="vi-VN" dirty="0">
                          <a:latin typeface="Glegoo"/>
                          <a:ea typeface="Glegoo"/>
                          <a:cs typeface="Glegoo"/>
                          <a:sym typeface="Glegoo"/>
                        </a:rPr>
                        <a:t> sinh cầu mắt ngắn</a:t>
                      </a:r>
                      <a:endParaRPr lang="en-US" dirty="0">
                        <a:latin typeface="Glegoo"/>
                        <a:ea typeface="Glegoo"/>
                        <a:cs typeface="Glegoo"/>
                        <a:sym typeface="Glegoo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dirty="0">
                          <a:latin typeface="Glegoo"/>
                          <a:ea typeface="Glegoo"/>
                          <a:cs typeface="Glegoo"/>
                          <a:sym typeface="Glegoo"/>
                        </a:rPr>
                        <a:t>- </a:t>
                      </a:r>
                      <a:r>
                        <a:rPr lang="vi-VN" dirty="0">
                          <a:latin typeface="Glegoo"/>
                          <a:ea typeface="Glegoo"/>
                          <a:cs typeface="Glegoo"/>
                          <a:sym typeface="Glegoo"/>
                        </a:rPr>
                        <a:t>Người già thể thủy tinh bị lão hóa, mất tính đàn hồi, không phồng lên được.</a:t>
                      </a:r>
                      <a:endParaRPr dirty="0">
                        <a:latin typeface="Glegoo"/>
                        <a:ea typeface="Glegoo"/>
                        <a:cs typeface="Glegoo"/>
                        <a:sym typeface="Glegoo"/>
                      </a:endParaRPr>
                    </a:p>
                  </a:txBody>
                  <a:tcPr marL="182875" marR="182875" marT="91425" marB="91425" anchor="ctr">
                    <a:lnL w="2857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997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dirty="0"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Khắc phục</a:t>
                      </a:r>
                      <a:endParaRPr sz="1800" dirty="0">
                        <a:latin typeface="Montserrat SemiBold"/>
                        <a:ea typeface="Montserrat SemiBold"/>
                        <a:cs typeface="Montserrat SemiBold"/>
                        <a:sym typeface="Montserrat SemiBold"/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 err="1">
                          <a:latin typeface="Glegoo"/>
                          <a:ea typeface="Glegoo"/>
                          <a:cs typeface="Glegoo"/>
                          <a:sym typeface="Glegoo"/>
                        </a:rPr>
                        <a:t>Đeo</a:t>
                      </a:r>
                      <a:r>
                        <a:rPr lang="en-US" dirty="0">
                          <a:latin typeface="Glegoo"/>
                          <a:ea typeface="Glegoo"/>
                          <a:cs typeface="Glegoo"/>
                          <a:sym typeface="Glegoo"/>
                        </a:rPr>
                        <a:t> </a:t>
                      </a:r>
                      <a:r>
                        <a:rPr lang="en-US" dirty="0" err="1">
                          <a:latin typeface="Glegoo"/>
                          <a:ea typeface="Glegoo"/>
                          <a:cs typeface="Glegoo"/>
                          <a:sym typeface="Glegoo"/>
                        </a:rPr>
                        <a:t>kính</a:t>
                      </a:r>
                      <a:r>
                        <a:rPr lang="en-US" dirty="0">
                          <a:latin typeface="Glegoo"/>
                          <a:ea typeface="Glegoo"/>
                          <a:cs typeface="Glegoo"/>
                          <a:sym typeface="Glegoo"/>
                        </a:rPr>
                        <a:t> </a:t>
                      </a:r>
                      <a:r>
                        <a:rPr lang="en-US" dirty="0" err="1">
                          <a:latin typeface="Glegoo"/>
                          <a:ea typeface="Glegoo"/>
                          <a:cs typeface="Glegoo"/>
                          <a:sym typeface="Glegoo"/>
                        </a:rPr>
                        <a:t>cận</a:t>
                      </a:r>
                      <a:r>
                        <a:rPr lang="en-US" dirty="0">
                          <a:latin typeface="Glegoo"/>
                          <a:ea typeface="Glegoo"/>
                          <a:cs typeface="Glegoo"/>
                          <a:sym typeface="Glegoo"/>
                        </a:rPr>
                        <a:t> (</a:t>
                      </a:r>
                      <a:r>
                        <a:rPr lang="en-US" dirty="0" err="1">
                          <a:latin typeface="Glegoo"/>
                          <a:ea typeface="Glegoo"/>
                          <a:cs typeface="Glegoo"/>
                          <a:sym typeface="Glegoo"/>
                        </a:rPr>
                        <a:t>kính</a:t>
                      </a:r>
                      <a:r>
                        <a:rPr lang="en-US" dirty="0">
                          <a:latin typeface="Glegoo"/>
                          <a:ea typeface="Glegoo"/>
                          <a:cs typeface="Glegoo"/>
                          <a:sym typeface="Glegoo"/>
                        </a:rPr>
                        <a:t> </a:t>
                      </a:r>
                      <a:r>
                        <a:rPr lang="en-US" dirty="0" err="1">
                          <a:latin typeface="Glegoo"/>
                          <a:ea typeface="Glegoo"/>
                          <a:cs typeface="Glegoo"/>
                          <a:sym typeface="Glegoo"/>
                        </a:rPr>
                        <a:t>mặt</a:t>
                      </a:r>
                      <a:r>
                        <a:rPr lang="en-US" dirty="0">
                          <a:latin typeface="Glegoo"/>
                          <a:ea typeface="Glegoo"/>
                          <a:cs typeface="Glegoo"/>
                          <a:sym typeface="Glegoo"/>
                        </a:rPr>
                        <a:t> </a:t>
                      </a:r>
                      <a:r>
                        <a:rPr lang="en-US" dirty="0" err="1">
                          <a:latin typeface="Glegoo"/>
                          <a:ea typeface="Glegoo"/>
                          <a:cs typeface="Glegoo"/>
                          <a:sym typeface="Glegoo"/>
                        </a:rPr>
                        <a:t>lõm</a:t>
                      </a:r>
                      <a:r>
                        <a:rPr lang="en-US" dirty="0">
                          <a:latin typeface="Glegoo"/>
                          <a:ea typeface="Glegoo"/>
                          <a:cs typeface="Glegoo"/>
                          <a:sym typeface="Glegoo"/>
                        </a:rPr>
                        <a:t> – </a:t>
                      </a:r>
                      <a:r>
                        <a:rPr lang="en-US" dirty="0" err="1">
                          <a:latin typeface="Glegoo"/>
                          <a:ea typeface="Glegoo"/>
                          <a:cs typeface="Glegoo"/>
                          <a:sym typeface="Glegoo"/>
                        </a:rPr>
                        <a:t>kính</a:t>
                      </a:r>
                      <a:r>
                        <a:rPr lang="en-US" dirty="0">
                          <a:latin typeface="Glegoo"/>
                          <a:ea typeface="Glegoo"/>
                          <a:cs typeface="Glegoo"/>
                          <a:sym typeface="Glegoo"/>
                        </a:rPr>
                        <a:t> </a:t>
                      </a:r>
                      <a:r>
                        <a:rPr lang="en-US" dirty="0" err="1">
                          <a:latin typeface="Glegoo"/>
                          <a:ea typeface="Glegoo"/>
                          <a:cs typeface="Glegoo"/>
                          <a:sym typeface="Glegoo"/>
                        </a:rPr>
                        <a:t>phân</a:t>
                      </a:r>
                      <a:r>
                        <a:rPr lang="en-US" dirty="0">
                          <a:latin typeface="Glegoo"/>
                          <a:ea typeface="Glegoo"/>
                          <a:cs typeface="Glegoo"/>
                          <a:sym typeface="Glegoo"/>
                        </a:rPr>
                        <a:t> </a:t>
                      </a:r>
                      <a:r>
                        <a:rPr lang="en-US" dirty="0" err="1">
                          <a:latin typeface="Glegoo"/>
                          <a:ea typeface="Glegoo"/>
                          <a:cs typeface="Glegoo"/>
                          <a:sym typeface="Glegoo"/>
                        </a:rPr>
                        <a:t>kì</a:t>
                      </a:r>
                      <a:r>
                        <a:rPr lang="en-US" dirty="0">
                          <a:latin typeface="Glegoo"/>
                          <a:ea typeface="Glegoo"/>
                          <a:cs typeface="Glegoo"/>
                          <a:sym typeface="Glegoo"/>
                        </a:rPr>
                        <a:t>)</a:t>
                      </a:r>
                      <a:r>
                        <a:rPr lang="en-US" dirty="0">
                          <a:latin typeface="Glegoo"/>
                          <a:ea typeface="Glegoo"/>
                          <a:cs typeface="Glegoo"/>
                          <a:sym typeface="Wingdings" panose="05000000000000000000" pitchFamily="2" charset="2"/>
                        </a:rPr>
                        <a:t>  </a:t>
                      </a:r>
                      <a:r>
                        <a:rPr lang="en-US" dirty="0" err="1">
                          <a:latin typeface="Glegoo"/>
                          <a:ea typeface="Glegoo"/>
                          <a:cs typeface="Glegoo"/>
                          <a:sym typeface="Glegoo"/>
                        </a:rPr>
                        <a:t>giảm</a:t>
                      </a:r>
                      <a:r>
                        <a:rPr lang="vi-VN" dirty="0">
                          <a:latin typeface="Glegoo"/>
                          <a:ea typeface="Glegoo"/>
                          <a:cs typeface="Glegoo"/>
                          <a:sym typeface="Glegoo"/>
                        </a:rPr>
                        <a:t> độ hội tụ </a:t>
                      </a:r>
                      <a:r>
                        <a:rPr lang="en-US" dirty="0" err="1">
                          <a:latin typeface="Glegoo"/>
                          <a:ea typeface="Glegoo"/>
                          <a:cs typeface="Glegoo"/>
                          <a:sym typeface="Glegoo"/>
                        </a:rPr>
                        <a:t>để</a:t>
                      </a:r>
                      <a:r>
                        <a:rPr lang="en-US" dirty="0">
                          <a:latin typeface="Glegoo"/>
                          <a:ea typeface="Glegoo"/>
                          <a:cs typeface="Glegoo"/>
                          <a:sym typeface="Glegoo"/>
                        </a:rPr>
                        <a:t> </a:t>
                      </a:r>
                      <a:r>
                        <a:rPr lang="en-US" dirty="0" err="1">
                          <a:latin typeface="Glegoo"/>
                          <a:ea typeface="Glegoo"/>
                          <a:cs typeface="Glegoo"/>
                          <a:sym typeface="Glegoo"/>
                        </a:rPr>
                        <a:t>ảnh</a:t>
                      </a:r>
                      <a:r>
                        <a:rPr lang="en-US" dirty="0">
                          <a:latin typeface="Glegoo"/>
                          <a:ea typeface="Glegoo"/>
                          <a:cs typeface="Glegoo"/>
                          <a:sym typeface="Glegoo"/>
                        </a:rPr>
                        <a:t> </a:t>
                      </a:r>
                      <a:r>
                        <a:rPr lang="en-US" dirty="0" err="1">
                          <a:latin typeface="Glegoo"/>
                          <a:ea typeface="Glegoo"/>
                          <a:cs typeface="Glegoo"/>
                          <a:sym typeface="Glegoo"/>
                        </a:rPr>
                        <a:t>lùi</a:t>
                      </a:r>
                      <a:r>
                        <a:rPr lang="en-US" dirty="0">
                          <a:latin typeface="Glegoo"/>
                          <a:ea typeface="Glegoo"/>
                          <a:cs typeface="Glegoo"/>
                          <a:sym typeface="Glegoo"/>
                        </a:rPr>
                        <a:t> </a:t>
                      </a:r>
                      <a:r>
                        <a:rPr lang="en-US" dirty="0" err="1">
                          <a:latin typeface="Glegoo"/>
                          <a:ea typeface="Glegoo"/>
                          <a:cs typeface="Glegoo"/>
                          <a:sym typeface="Glegoo"/>
                        </a:rPr>
                        <a:t>về</a:t>
                      </a:r>
                      <a:r>
                        <a:rPr lang="en-US" dirty="0">
                          <a:latin typeface="Glegoo"/>
                          <a:ea typeface="Glegoo"/>
                          <a:cs typeface="Glegoo"/>
                          <a:sym typeface="Glegoo"/>
                        </a:rPr>
                        <a:t> </a:t>
                      </a:r>
                      <a:r>
                        <a:rPr lang="en-US" dirty="0" err="1">
                          <a:latin typeface="Glegoo"/>
                          <a:ea typeface="Glegoo"/>
                          <a:cs typeface="Glegoo"/>
                          <a:sym typeface="Glegoo"/>
                        </a:rPr>
                        <a:t>đúng</a:t>
                      </a:r>
                      <a:r>
                        <a:rPr lang="en-US" dirty="0">
                          <a:latin typeface="Glegoo"/>
                          <a:ea typeface="Glegoo"/>
                          <a:cs typeface="Glegoo"/>
                          <a:sym typeface="Glegoo"/>
                        </a:rPr>
                        <a:t> </a:t>
                      </a:r>
                      <a:r>
                        <a:rPr lang="en-US" dirty="0" err="1">
                          <a:latin typeface="Glegoo"/>
                          <a:ea typeface="Glegoo"/>
                          <a:cs typeface="Glegoo"/>
                          <a:sym typeface="Glegoo"/>
                        </a:rPr>
                        <a:t>màng</a:t>
                      </a:r>
                      <a:r>
                        <a:rPr lang="en-US" dirty="0">
                          <a:latin typeface="Glegoo"/>
                          <a:ea typeface="Glegoo"/>
                          <a:cs typeface="Glegoo"/>
                          <a:sym typeface="Glegoo"/>
                        </a:rPr>
                        <a:t> </a:t>
                      </a:r>
                      <a:r>
                        <a:rPr lang="en-US" dirty="0" err="1">
                          <a:latin typeface="Glegoo"/>
                          <a:ea typeface="Glegoo"/>
                          <a:cs typeface="Glegoo"/>
                          <a:sym typeface="Glegoo"/>
                        </a:rPr>
                        <a:t>lưới</a:t>
                      </a:r>
                      <a:r>
                        <a:rPr lang="vi-VN" dirty="0">
                          <a:latin typeface="Glegoo"/>
                          <a:ea typeface="Glegoo"/>
                          <a:cs typeface="Glegoo"/>
                          <a:sym typeface="Glegoo"/>
                        </a:rPr>
                        <a:t>.</a:t>
                      </a:r>
                      <a:endParaRPr dirty="0">
                        <a:latin typeface="Glegoo"/>
                        <a:ea typeface="Glegoo"/>
                        <a:cs typeface="Glegoo"/>
                        <a:sym typeface="Glegoo"/>
                      </a:endParaRPr>
                    </a:p>
                  </a:txBody>
                  <a:tcPr marL="182875" marR="182875" marT="91425" marB="91425" anchor="ctr">
                    <a:lnL w="2857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dirty="0">
                          <a:latin typeface="Glegoo"/>
                          <a:ea typeface="Glegoo"/>
                          <a:cs typeface="Glegoo"/>
                          <a:sym typeface="Glegoo"/>
                        </a:rPr>
                        <a:t>Cách khắc phục: đeo kính lão (kính hội tụ</a:t>
                      </a:r>
                      <a:r>
                        <a:rPr lang="en-US" dirty="0">
                          <a:latin typeface="Glegoo"/>
                          <a:ea typeface="Glegoo"/>
                          <a:cs typeface="Glegoo"/>
                          <a:sym typeface="Glegoo"/>
                        </a:rPr>
                        <a:t>) </a:t>
                      </a:r>
                      <a:r>
                        <a:rPr lang="en-US" dirty="0">
                          <a:latin typeface="Glegoo"/>
                          <a:ea typeface="Glegoo"/>
                          <a:cs typeface="Glegoo"/>
                          <a:sym typeface="Wingdings" panose="05000000000000000000" pitchFamily="2" charset="2"/>
                        </a:rPr>
                        <a:t> </a:t>
                      </a:r>
                      <a:r>
                        <a:rPr lang="vi-VN" dirty="0">
                          <a:latin typeface="Glegoo"/>
                          <a:ea typeface="Glegoo"/>
                          <a:cs typeface="Glegoo"/>
                          <a:sym typeface="Glegoo"/>
                        </a:rPr>
                        <a:t>tăng độ hội tụ kéo vật từ phía sau về đúng màng lưới.</a:t>
                      </a:r>
                      <a:endParaRPr dirty="0">
                        <a:latin typeface="Glegoo"/>
                        <a:ea typeface="Glegoo"/>
                        <a:cs typeface="Glegoo"/>
                        <a:sym typeface="Glegoo"/>
                      </a:endParaRPr>
                    </a:p>
                  </a:txBody>
                  <a:tcPr marL="182875" marR="182875" marT="91425" marB="91425" anchor="ctr">
                    <a:lnL w="2857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81" name="Google Shape;681;p54"/>
          <p:cNvSpPr/>
          <p:nvPr/>
        </p:nvSpPr>
        <p:spPr>
          <a:xfrm rot="-1274960">
            <a:off x="1020194" y="1168043"/>
            <a:ext cx="1154507" cy="640677"/>
          </a:xfrm>
          <a:custGeom>
            <a:avLst/>
            <a:gdLst/>
            <a:ahLst/>
            <a:cxnLst/>
            <a:rect l="l" t="t" r="r" b="b"/>
            <a:pathLst>
              <a:path w="20204" h="11211" extrusionOk="0">
                <a:moveTo>
                  <a:pt x="3442" y="1"/>
                </a:moveTo>
                <a:cubicBezTo>
                  <a:pt x="3180" y="1"/>
                  <a:pt x="2914" y="96"/>
                  <a:pt x="2729" y="264"/>
                </a:cubicBezTo>
                <a:cubicBezTo>
                  <a:pt x="1783" y="1086"/>
                  <a:pt x="962" y="2044"/>
                  <a:pt x="290" y="3102"/>
                </a:cubicBezTo>
                <a:cubicBezTo>
                  <a:pt x="0" y="3578"/>
                  <a:pt x="432" y="4089"/>
                  <a:pt x="887" y="4089"/>
                </a:cubicBezTo>
                <a:cubicBezTo>
                  <a:pt x="1038" y="4089"/>
                  <a:pt x="1192" y="4032"/>
                  <a:pt x="1323" y="3898"/>
                </a:cubicBezTo>
                <a:cubicBezTo>
                  <a:pt x="1833" y="3351"/>
                  <a:pt x="2393" y="2840"/>
                  <a:pt x="2978" y="2367"/>
                </a:cubicBezTo>
                <a:cubicBezTo>
                  <a:pt x="3463" y="3537"/>
                  <a:pt x="3974" y="4682"/>
                  <a:pt x="4471" y="5840"/>
                </a:cubicBezTo>
                <a:cubicBezTo>
                  <a:pt x="4602" y="6159"/>
                  <a:pt x="4965" y="6322"/>
                  <a:pt x="5314" y="6322"/>
                </a:cubicBezTo>
                <a:cubicBezTo>
                  <a:pt x="5496" y="6322"/>
                  <a:pt x="5675" y="6278"/>
                  <a:pt x="5816" y="6188"/>
                </a:cubicBezTo>
                <a:lnTo>
                  <a:pt x="8354" y="4633"/>
                </a:lnTo>
                <a:cubicBezTo>
                  <a:pt x="8529" y="5802"/>
                  <a:pt x="8765" y="6960"/>
                  <a:pt x="9051" y="8105"/>
                </a:cubicBezTo>
                <a:cubicBezTo>
                  <a:pt x="9169" y="8531"/>
                  <a:pt x="9610" y="8844"/>
                  <a:pt x="10052" y="8844"/>
                </a:cubicBezTo>
                <a:cubicBezTo>
                  <a:pt x="10218" y="8844"/>
                  <a:pt x="10383" y="8800"/>
                  <a:pt x="10532" y="8702"/>
                </a:cubicBezTo>
                <a:cubicBezTo>
                  <a:pt x="11466" y="8055"/>
                  <a:pt x="12437" y="7458"/>
                  <a:pt x="13432" y="6923"/>
                </a:cubicBezTo>
                <a:cubicBezTo>
                  <a:pt x="13644" y="8105"/>
                  <a:pt x="13880" y="9275"/>
                  <a:pt x="14154" y="10445"/>
                </a:cubicBezTo>
                <a:cubicBezTo>
                  <a:pt x="14254" y="10870"/>
                  <a:pt x="14729" y="11210"/>
                  <a:pt x="15177" y="11210"/>
                </a:cubicBezTo>
                <a:cubicBezTo>
                  <a:pt x="15345" y="11210"/>
                  <a:pt x="15509" y="11163"/>
                  <a:pt x="15648" y="11054"/>
                </a:cubicBezTo>
                <a:lnTo>
                  <a:pt x="19257" y="8267"/>
                </a:lnTo>
                <a:cubicBezTo>
                  <a:pt x="20204" y="7546"/>
                  <a:pt x="19618" y="6365"/>
                  <a:pt x="18733" y="6365"/>
                </a:cubicBezTo>
                <a:cubicBezTo>
                  <a:pt x="18502" y="6365"/>
                  <a:pt x="18250" y="6445"/>
                  <a:pt x="18000" y="6636"/>
                </a:cubicBezTo>
                <a:lnTo>
                  <a:pt x="15784" y="8379"/>
                </a:lnTo>
                <a:cubicBezTo>
                  <a:pt x="15548" y="7296"/>
                  <a:pt x="15336" y="6201"/>
                  <a:pt x="15162" y="5105"/>
                </a:cubicBezTo>
                <a:cubicBezTo>
                  <a:pt x="15092" y="4621"/>
                  <a:pt x="14641" y="4392"/>
                  <a:pt x="14203" y="4392"/>
                </a:cubicBezTo>
                <a:cubicBezTo>
                  <a:pt x="14022" y="4392"/>
                  <a:pt x="13843" y="4432"/>
                  <a:pt x="13694" y="4508"/>
                </a:cubicBezTo>
                <a:cubicBezTo>
                  <a:pt x="12648" y="5031"/>
                  <a:pt x="11653" y="5591"/>
                  <a:pt x="10669" y="6201"/>
                </a:cubicBezTo>
                <a:cubicBezTo>
                  <a:pt x="10445" y="5130"/>
                  <a:pt x="10271" y="4048"/>
                  <a:pt x="10159" y="2965"/>
                </a:cubicBezTo>
                <a:cubicBezTo>
                  <a:pt x="10102" y="2415"/>
                  <a:pt x="9662" y="1944"/>
                  <a:pt x="9142" y="1944"/>
                </a:cubicBezTo>
                <a:cubicBezTo>
                  <a:pt x="8980" y="1944"/>
                  <a:pt x="8809" y="1990"/>
                  <a:pt x="8641" y="2094"/>
                </a:cubicBezTo>
                <a:cubicBezTo>
                  <a:pt x="7682" y="2691"/>
                  <a:pt x="6724" y="3301"/>
                  <a:pt x="5766" y="3898"/>
                </a:cubicBezTo>
                <a:cubicBezTo>
                  <a:pt x="5255" y="2753"/>
                  <a:pt x="4745" y="1596"/>
                  <a:pt x="4223" y="463"/>
                </a:cubicBezTo>
                <a:cubicBezTo>
                  <a:pt x="4072" y="142"/>
                  <a:pt x="3760" y="1"/>
                  <a:pt x="344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Google Shape;686;p55"/>
          <p:cNvSpPr txBox="1">
            <a:spLocks noGrp="1"/>
          </p:cNvSpPr>
          <p:nvPr>
            <p:ph type="title"/>
          </p:nvPr>
        </p:nvSpPr>
        <p:spPr>
          <a:xfrm>
            <a:off x="2411885" y="309258"/>
            <a:ext cx="6101250" cy="53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>
                <a:solidFill>
                  <a:schemeClr val="accent3">
                    <a:lumMod val="90000"/>
                  </a:schemeClr>
                </a:solidFill>
              </a:rPr>
              <a:t>Để</a:t>
            </a:r>
            <a:r>
              <a:rPr lang="en-US" dirty="0">
                <a:solidFill>
                  <a:schemeClr val="accent3">
                    <a:lumMod val="90000"/>
                  </a:schemeClr>
                </a:solidFill>
              </a:rPr>
              <a:t> </a:t>
            </a:r>
            <a:r>
              <a:rPr lang="vi-VN" dirty="0">
                <a:solidFill>
                  <a:schemeClr val="accent3">
                    <a:lumMod val="90000"/>
                  </a:schemeClr>
                </a:solidFill>
              </a:rPr>
              <a:t>hạn chế tật cận thị ta cần</a:t>
            </a:r>
            <a:r>
              <a:rPr lang="en-US" dirty="0">
                <a:solidFill>
                  <a:schemeClr val="accent3">
                    <a:lumMod val="9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3">
                    <a:lumMod val="90000"/>
                  </a:schemeClr>
                </a:solidFill>
              </a:rPr>
              <a:t>làm</a:t>
            </a:r>
            <a:r>
              <a:rPr lang="en-US" dirty="0">
                <a:solidFill>
                  <a:schemeClr val="accent3">
                    <a:lumMod val="9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3">
                    <a:lumMod val="90000"/>
                  </a:schemeClr>
                </a:solidFill>
              </a:rPr>
              <a:t>gì</a:t>
            </a:r>
            <a:r>
              <a:rPr lang="en-US" dirty="0">
                <a:solidFill>
                  <a:schemeClr val="accent3">
                    <a:lumMod val="90000"/>
                  </a:schemeClr>
                </a:solidFill>
              </a:rPr>
              <a:t>?</a:t>
            </a:r>
            <a:endParaRPr lang="vi-VN" dirty="0">
              <a:solidFill>
                <a:schemeClr val="accent3">
                  <a:lumMod val="90000"/>
                </a:schemeClr>
              </a:solidFill>
            </a:endParaRPr>
          </a:p>
        </p:txBody>
      </p:sp>
      <p:sp>
        <p:nvSpPr>
          <p:cNvPr id="687" name="Google Shape;687;p55"/>
          <p:cNvSpPr txBox="1">
            <a:spLocks noGrp="1"/>
          </p:cNvSpPr>
          <p:nvPr>
            <p:ph type="subTitle" idx="1"/>
          </p:nvPr>
        </p:nvSpPr>
        <p:spPr>
          <a:xfrm>
            <a:off x="2598148" y="793899"/>
            <a:ext cx="6354465" cy="286816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dirty="0"/>
              <a:t>- Ngồi học đúng tư thế, đọc sách nơi có ánh sáng vừa đủ</a:t>
            </a:r>
            <a:r>
              <a:rPr lang="en-US" dirty="0"/>
              <a:t>.</a:t>
            </a:r>
            <a:endParaRPr lang="vi-VN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dirty="0"/>
              <a:t>- Không ngồi quá lâu trước máy tính (sau khi ngồi 1 – 2 tiếng nên cho mắt thư giãn 5 – 10 phút)</a:t>
            </a:r>
            <a:r>
              <a:rPr lang="en-US" dirty="0"/>
              <a:t>.</a:t>
            </a:r>
            <a:endParaRPr lang="vi-VN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dirty="0"/>
              <a:t>- Ngồi học ở bàn ghế phù hợp.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dirty="0"/>
              <a:t>- Bổ sung thực phẩm giàu vitamin A tốt cho mắt như: gấc, cà rốt, dầu cá …</a:t>
            </a:r>
            <a:endParaRPr dirty="0"/>
          </a:p>
        </p:txBody>
      </p:sp>
      <p:grpSp>
        <p:nvGrpSpPr>
          <p:cNvPr id="688" name="Google Shape;688;p55"/>
          <p:cNvGrpSpPr/>
          <p:nvPr/>
        </p:nvGrpSpPr>
        <p:grpSpPr>
          <a:xfrm>
            <a:off x="527597" y="3344913"/>
            <a:ext cx="1340999" cy="1363595"/>
            <a:chOff x="1748700" y="1779450"/>
            <a:chExt cx="897650" cy="912775"/>
          </a:xfrm>
        </p:grpSpPr>
        <p:sp>
          <p:nvSpPr>
            <p:cNvPr id="689" name="Google Shape;689;p55"/>
            <p:cNvSpPr/>
            <p:nvPr/>
          </p:nvSpPr>
          <p:spPr>
            <a:xfrm>
              <a:off x="1789150" y="2378850"/>
              <a:ext cx="500650" cy="313375"/>
            </a:xfrm>
            <a:custGeom>
              <a:avLst/>
              <a:gdLst/>
              <a:ahLst/>
              <a:cxnLst/>
              <a:rect l="l" t="t" r="r" b="b"/>
              <a:pathLst>
                <a:path w="20026" h="12535" extrusionOk="0">
                  <a:moveTo>
                    <a:pt x="10644" y="0"/>
                  </a:moveTo>
                  <a:cubicBezTo>
                    <a:pt x="8334" y="0"/>
                    <a:pt x="6125" y="964"/>
                    <a:pt x="4356" y="2432"/>
                  </a:cubicBezTo>
                  <a:cubicBezTo>
                    <a:pt x="2527" y="3962"/>
                    <a:pt x="0" y="6688"/>
                    <a:pt x="1145" y="9214"/>
                  </a:cubicBezTo>
                  <a:cubicBezTo>
                    <a:pt x="1560" y="10119"/>
                    <a:pt x="2354" y="10528"/>
                    <a:pt x="3165" y="10528"/>
                  </a:cubicBezTo>
                  <a:cubicBezTo>
                    <a:pt x="4107" y="10528"/>
                    <a:pt x="5073" y="9978"/>
                    <a:pt x="5501" y="9015"/>
                  </a:cubicBezTo>
                  <a:cubicBezTo>
                    <a:pt x="6340" y="7121"/>
                    <a:pt x="8438" y="5123"/>
                    <a:pt x="10648" y="5123"/>
                  </a:cubicBezTo>
                  <a:cubicBezTo>
                    <a:pt x="10733" y="5123"/>
                    <a:pt x="10818" y="5126"/>
                    <a:pt x="10902" y="5132"/>
                  </a:cubicBezTo>
                  <a:cubicBezTo>
                    <a:pt x="13304" y="5294"/>
                    <a:pt x="14673" y="7559"/>
                    <a:pt x="14487" y="9812"/>
                  </a:cubicBezTo>
                  <a:cubicBezTo>
                    <a:pt x="14340" y="11579"/>
                    <a:pt x="15740" y="12535"/>
                    <a:pt x="17113" y="12535"/>
                  </a:cubicBezTo>
                  <a:cubicBezTo>
                    <a:pt x="18304" y="12535"/>
                    <a:pt x="19475" y="11816"/>
                    <a:pt x="19602" y="10285"/>
                  </a:cubicBezTo>
                  <a:cubicBezTo>
                    <a:pt x="20025" y="5207"/>
                    <a:pt x="16453" y="328"/>
                    <a:pt x="11176" y="17"/>
                  </a:cubicBezTo>
                  <a:cubicBezTo>
                    <a:pt x="10998" y="6"/>
                    <a:pt x="10821" y="0"/>
                    <a:pt x="10644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55"/>
            <p:cNvSpPr/>
            <p:nvPr/>
          </p:nvSpPr>
          <p:spPr>
            <a:xfrm>
              <a:off x="1748700" y="1810400"/>
              <a:ext cx="731825" cy="725550"/>
            </a:xfrm>
            <a:custGeom>
              <a:avLst/>
              <a:gdLst/>
              <a:ahLst/>
              <a:cxnLst/>
              <a:rect l="l" t="t" r="r" b="b"/>
              <a:pathLst>
                <a:path w="29273" h="29022" extrusionOk="0">
                  <a:moveTo>
                    <a:pt x="16871" y="1"/>
                  </a:moveTo>
                  <a:cubicBezTo>
                    <a:pt x="14909" y="1"/>
                    <a:pt x="13122" y="914"/>
                    <a:pt x="12309" y="3303"/>
                  </a:cubicBezTo>
                  <a:cubicBezTo>
                    <a:pt x="11599" y="5369"/>
                    <a:pt x="12483" y="7211"/>
                    <a:pt x="13827" y="8754"/>
                  </a:cubicBezTo>
                  <a:cubicBezTo>
                    <a:pt x="14263" y="9252"/>
                    <a:pt x="14723" y="9725"/>
                    <a:pt x="15171" y="10223"/>
                  </a:cubicBezTo>
                  <a:cubicBezTo>
                    <a:pt x="14798" y="9999"/>
                    <a:pt x="14437" y="9775"/>
                    <a:pt x="14064" y="9563"/>
                  </a:cubicBezTo>
                  <a:cubicBezTo>
                    <a:pt x="13062" y="8987"/>
                    <a:pt x="11900" y="8588"/>
                    <a:pt x="10778" y="8588"/>
                  </a:cubicBezTo>
                  <a:cubicBezTo>
                    <a:pt x="9670" y="8588"/>
                    <a:pt x="8601" y="8978"/>
                    <a:pt x="7766" y="9974"/>
                  </a:cubicBezTo>
                  <a:cubicBezTo>
                    <a:pt x="5999" y="12052"/>
                    <a:pt x="6683" y="14778"/>
                    <a:pt x="8476" y="16557"/>
                  </a:cubicBezTo>
                  <a:cubicBezTo>
                    <a:pt x="8774" y="16844"/>
                    <a:pt x="9085" y="17117"/>
                    <a:pt x="9397" y="17379"/>
                  </a:cubicBezTo>
                  <a:cubicBezTo>
                    <a:pt x="8549" y="17027"/>
                    <a:pt x="7652" y="16828"/>
                    <a:pt x="6776" y="16828"/>
                  </a:cubicBezTo>
                  <a:cubicBezTo>
                    <a:pt x="5607" y="16828"/>
                    <a:pt x="4478" y="17183"/>
                    <a:pt x="3560" y="18001"/>
                  </a:cubicBezTo>
                  <a:cubicBezTo>
                    <a:pt x="0" y="21162"/>
                    <a:pt x="3062" y="25717"/>
                    <a:pt x="6298" y="27534"/>
                  </a:cubicBezTo>
                  <a:cubicBezTo>
                    <a:pt x="8130" y="28562"/>
                    <a:pt x="10111" y="29021"/>
                    <a:pt x="12099" y="29021"/>
                  </a:cubicBezTo>
                  <a:cubicBezTo>
                    <a:pt x="17306" y="29021"/>
                    <a:pt x="22562" y="25871"/>
                    <a:pt x="25327" y="21548"/>
                  </a:cubicBezTo>
                  <a:cubicBezTo>
                    <a:pt x="29272" y="15375"/>
                    <a:pt x="28177" y="6651"/>
                    <a:pt x="22290" y="2021"/>
                  </a:cubicBezTo>
                  <a:cubicBezTo>
                    <a:pt x="20792" y="839"/>
                    <a:pt x="18751" y="1"/>
                    <a:pt x="168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55"/>
            <p:cNvSpPr/>
            <p:nvPr/>
          </p:nvSpPr>
          <p:spPr>
            <a:xfrm>
              <a:off x="2305950" y="1896800"/>
              <a:ext cx="340400" cy="263350"/>
            </a:xfrm>
            <a:custGeom>
              <a:avLst/>
              <a:gdLst/>
              <a:ahLst/>
              <a:cxnLst/>
              <a:rect l="l" t="t" r="r" b="b"/>
              <a:pathLst>
                <a:path w="13616" h="10534" extrusionOk="0">
                  <a:moveTo>
                    <a:pt x="7336" y="0"/>
                  </a:moveTo>
                  <a:cubicBezTo>
                    <a:pt x="5844" y="0"/>
                    <a:pt x="4357" y="488"/>
                    <a:pt x="3136" y="1552"/>
                  </a:cubicBezTo>
                  <a:cubicBezTo>
                    <a:pt x="722" y="3655"/>
                    <a:pt x="0" y="8160"/>
                    <a:pt x="2651" y="10376"/>
                  </a:cubicBezTo>
                  <a:cubicBezTo>
                    <a:pt x="2779" y="10485"/>
                    <a:pt x="2935" y="10534"/>
                    <a:pt x="3092" y="10534"/>
                  </a:cubicBezTo>
                  <a:cubicBezTo>
                    <a:pt x="3562" y="10534"/>
                    <a:pt x="4054" y="10107"/>
                    <a:pt x="3933" y="9604"/>
                  </a:cubicBezTo>
                  <a:cubicBezTo>
                    <a:pt x="3435" y="7613"/>
                    <a:pt x="3124" y="5522"/>
                    <a:pt x="4767" y="3917"/>
                  </a:cubicBezTo>
                  <a:cubicBezTo>
                    <a:pt x="5460" y="3235"/>
                    <a:pt x="6396" y="2917"/>
                    <a:pt x="7343" y="2917"/>
                  </a:cubicBezTo>
                  <a:cubicBezTo>
                    <a:pt x="8452" y="2917"/>
                    <a:pt x="9577" y="3354"/>
                    <a:pt x="10342" y="4153"/>
                  </a:cubicBezTo>
                  <a:cubicBezTo>
                    <a:pt x="10666" y="4492"/>
                    <a:pt x="11049" y="4633"/>
                    <a:pt x="11424" y="4633"/>
                  </a:cubicBezTo>
                  <a:cubicBezTo>
                    <a:pt x="12562" y="4633"/>
                    <a:pt x="13616" y="3326"/>
                    <a:pt x="12632" y="2286"/>
                  </a:cubicBezTo>
                  <a:cubicBezTo>
                    <a:pt x="11238" y="828"/>
                    <a:pt x="9282" y="0"/>
                    <a:pt x="73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55"/>
            <p:cNvSpPr/>
            <p:nvPr/>
          </p:nvSpPr>
          <p:spPr>
            <a:xfrm>
              <a:off x="1819000" y="1779450"/>
              <a:ext cx="213175" cy="325175"/>
            </a:xfrm>
            <a:custGeom>
              <a:avLst/>
              <a:gdLst/>
              <a:ahLst/>
              <a:cxnLst/>
              <a:rect l="l" t="t" r="r" b="b"/>
              <a:pathLst>
                <a:path w="8527" h="13007" extrusionOk="0">
                  <a:moveTo>
                    <a:pt x="6564" y="1"/>
                  </a:moveTo>
                  <a:cubicBezTo>
                    <a:pt x="6460" y="1"/>
                    <a:pt x="6351" y="12"/>
                    <a:pt x="6236" y="36"/>
                  </a:cubicBezTo>
                  <a:cubicBezTo>
                    <a:pt x="2751" y="770"/>
                    <a:pt x="1" y="4031"/>
                    <a:pt x="598" y="7714"/>
                  </a:cubicBezTo>
                  <a:cubicBezTo>
                    <a:pt x="1046" y="10424"/>
                    <a:pt x="3644" y="13006"/>
                    <a:pt x="6446" y="13006"/>
                  </a:cubicBezTo>
                  <a:cubicBezTo>
                    <a:pt x="6912" y="13006"/>
                    <a:pt x="7385" y="12934"/>
                    <a:pt x="7854" y="12780"/>
                  </a:cubicBezTo>
                  <a:cubicBezTo>
                    <a:pt x="8489" y="12568"/>
                    <a:pt x="8526" y="11498"/>
                    <a:pt x="7866" y="11286"/>
                  </a:cubicBezTo>
                  <a:cubicBezTo>
                    <a:pt x="5913" y="10664"/>
                    <a:pt x="3971" y="9818"/>
                    <a:pt x="3473" y="7578"/>
                  </a:cubicBezTo>
                  <a:cubicBezTo>
                    <a:pt x="3013" y="5512"/>
                    <a:pt x="4618" y="3383"/>
                    <a:pt x="6622" y="2960"/>
                  </a:cubicBezTo>
                  <a:cubicBezTo>
                    <a:pt x="8350" y="2598"/>
                    <a:pt x="8139" y="1"/>
                    <a:pt x="65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55"/>
            <p:cNvSpPr/>
            <p:nvPr/>
          </p:nvSpPr>
          <p:spPr>
            <a:xfrm>
              <a:off x="2197675" y="2125025"/>
              <a:ext cx="59125" cy="50850"/>
            </a:xfrm>
            <a:custGeom>
              <a:avLst/>
              <a:gdLst/>
              <a:ahLst/>
              <a:cxnLst/>
              <a:rect l="l" t="t" r="r" b="b"/>
              <a:pathLst>
                <a:path w="2365" h="2034" extrusionOk="0">
                  <a:moveTo>
                    <a:pt x="1209" y="0"/>
                  </a:moveTo>
                  <a:cubicBezTo>
                    <a:pt x="810" y="0"/>
                    <a:pt x="452" y="232"/>
                    <a:pt x="274" y="587"/>
                  </a:cubicBezTo>
                  <a:cubicBezTo>
                    <a:pt x="249" y="625"/>
                    <a:pt x="224" y="662"/>
                    <a:pt x="199" y="699"/>
                  </a:cubicBezTo>
                  <a:cubicBezTo>
                    <a:pt x="0" y="1035"/>
                    <a:pt x="50" y="1458"/>
                    <a:pt x="324" y="1732"/>
                  </a:cubicBezTo>
                  <a:cubicBezTo>
                    <a:pt x="526" y="1939"/>
                    <a:pt x="783" y="2034"/>
                    <a:pt x="1041" y="2034"/>
                  </a:cubicBezTo>
                  <a:cubicBezTo>
                    <a:pt x="1418" y="2034"/>
                    <a:pt x="1797" y="1831"/>
                    <a:pt x="2004" y="1483"/>
                  </a:cubicBezTo>
                  <a:cubicBezTo>
                    <a:pt x="2365" y="861"/>
                    <a:pt x="2016" y="40"/>
                    <a:pt x="1270" y="2"/>
                  </a:cubicBezTo>
                  <a:cubicBezTo>
                    <a:pt x="1249" y="1"/>
                    <a:pt x="1229" y="0"/>
                    <a:pt x="12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55"/>
            <p:cNvSpPr/>
            <p:nvPr/>
          </p:nvSpPr>
          <p:spPr>
            <a:xfrm>
              <a:off x="2057975" y="2150325"/>
              <a:ext cx="46675" cy="45400"/>
            </a:xfrm>
            <a:custGeom>
              <a:avLst/>
              <a:gdLst/>
              <a:ahLst/>
              <a:cxnLst/>
              <a:rect l="l" t="t" r="r" b="b"/>
              <a:pathLst>
                <a:path w="1867" h="1816" extrusionOk="0">
                  <a:moveTo>
                    <a:pt x="1073" y="1"/>
                  </a:moveTo>
                  <a:cubicBezTo>
                    <a:pt x="912" y="1"/>
                    <a:pt x="752" y="46"/>
                    <a:pt x="610" y="135"/>
                  </a:cubicBezTo>
                  <a:cubicBezTo>
                    <a:pt x="411" y="260"/>
                    <a:pt x="274" y="434"/>
                    <a:pt x="187" y="658"/>
                  </a:cubicBezTo>
                  <a:cubicBezTo>
                    <a:pt x="87" y="807"/>
                    <a:pt x="25" y="982"/>
                    <a:pt x="13" y="1168"/>
                  </a:cubicBezTo>
                  <a:cubicBezTo>
                    <a:pt x="0" y="1579"/>
                    <a:pt x="423" y="1815"/>
                    <a:pt x="797" y="1815"/>
                  </a:cubicBezTo>
                  <a:cubicBezTo>
                    <a:pt x="1319" y="1803"/>
                    <a:pt x="1755" y="1417"/>
                    <a:pt x="1842" y="907"/>
                  </a:cubicBezTo>
                  <a:cubicBezTo>
                    <a:pt x="1867" y="770"/>
                    <a:pt x="1854" y="645"/>
                    <a:pt x="1830" y="509"/>
                  </a:cubicBezTo>
                  <a:cubicBezTo>
                    <a:pt x="1755" y="309"/>
                    <a:pt x="1606" y="135"/>
                    <a:pt x="1394" y="61"/>
                  </a:cubicBezTo>
                  <a:cubicBezTo>
                    <a:pt x="1289" y="21"/>
                    <a:pt x="1181" y="1"/>
                    <a:pt x="10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55"/>
            <p:cNvSpPr/>
            <p:nvPr/>
          </p:nvSpPr>
          <p:spPr>
            <a:xfrm>
              <a:off x="1973325" y="2238525"/>
              <a:ext cx="372925" cy="182900"/>
            </a:xfrm>
            <a:custGeom>
              <a:avLst/>
              <a:gdLst/>
              <a:ahLst/>
              <a:cxnLst/>
              <a:rect l="l" t="t" r="r" b="b"/>
              <a:pathLst>
                <a:path w="14917" h="7316" extrusionOk="0">
                  <a:moveTo>
                    <a:pt x="13977" y="0"/>
                  </a:moveTo>
                  <a:cubicBezTo>
                    <a:pt x="13652" y="0"/>
                    <a:pt x="13354" y="188"/>
                    <a:pt x="13318" y="615"/>
                  </a:cubicBezTo>
                  <a:cubicBezTo>
                    <a:pt x="13243" y="1461"/>
                    <a:pt x="13106" y="2307"/>
                    <a:pt x="12882" y="3116"/>
                  </a:cubicBezTo>
                  <a:cubicBezTo>
                    <a:pt x="11998" y="2307"/>
                    <a:pt x="11102" y="1511"/>
                    <a:pt x="10194" y="727"/>
                  </a:cubicBezTo>
                  <a:cubicBezTo>
                    <a:pt x="10040" y="598"/>
                    <a:pt x="9859" y="539"/>
                    <a:pt x="9681" y="539"/>
                  </a:cubicBezTo>
                  <a:cubicBezTo>
                    <a:pt x="9324" y="539"/>
                    <a:pt x="8978" y="776"/>
                    <a:pt x="8887" y="1175"/>
                  </a:cubicBezTo>
                  <a:lnTo>
                    <a:pt x="8476" y="3154"/>
                  </a:lnTo>
                  <a:cubicBezTo>
                    <a:pt x="8439" y="3290"/>
                    <a:pt x="8377" y="3813"/>
                    <a:pt x="8302" y="4199"/>
                  </a:cubicBezTo>
                  <a:cubicBezTo>
                    <a:pt x="7530" y="3477"/>
                    <a:pt x="6709" y="2805"/>
                    <a:pt x="5850" y="2183"/>
                  </a:cubicBezTo>
                  <a:cubicBezTo>
                    <a:pt x="5677" y="2056"/>
                    <a:pt x="5495" y="1997"/>
                    <a:pt x="5321" y="1997"/>
                  </a:cubicBezTo>
                  <a:cubicBezTo>
                    <a:pt x="4982" y="1997"/>
                    <a:pt x="4679" y="2223"/>
                    <a:pt x="4556" y="2618"/>
                  </a:cubicBezTo>
                  <a:cubicBezTo>
                    <a:pt x="4332" y="3328"/>
                    <a:pt x="4083" y="4037"/>
                    <a:pt x="3822" y="4722"/>
                  </a:cubicBezTo>
                  <a:lnTo>
                    <a:pt x="1718" y="2892"/>
                  </a:lnTo>
                  <a:cubicBezTo>
                    <a:pt x="1567" y="2757"/>
                    <a:pt x="1385" y="2695"/>
                    <a:pt x="1206" y="2695"/>
                  </a:cubicBezTo>
                  <a:cubicBezTo>
                    <a:pt x="857" y="2695"/>
                    <a:pt x="519" y="2933"/>
                    <a:pt x="436" y="3328"/>
                  </a:cubicBezTo>
                  <a:cubicBezTo>
                    <a:pt x="188" y="4485"/>
                    <a:pt x="38" y="5668"/>
                    <a:pt x="1" y="6850"/>
                  </a:cubicBezTo>
                  <a:cubicBezTo>
                    <a:pt x="1" y="7144"/>
                    <a:pt x="269" y="7316"/>
                    <a:pt x="528" y="7316"/>
                  </a:cubicBezTo>
                  <a:cubicBezTo>
                    <a:pt x="708" y="7316"/>
                    <a:pt x="883" y="7233"/>
                    <a:pt x="959" y="7049"/>
                  </a:cubicBezTo>
                  <a:cubicBezTo>
                    <a:pt x="1245" y="6352"/>
                    <a:pt x="1482" y="5643"/>
                    <a:pt x="1669" y="4921"/>
                  </a:cubicBezTo>
                  <a:lnTo>
                    <a:pt x="3610" y="6638"/>
                  </a:lnTo>
                  <a:cubicBezTo>
                    <a:pt x="3753" y="6761"/>
                    <a:pt x="3944" y="6822"/>
                    <a:pt x="4136" y="6822"/>
                  </a:cubicBezTo>
                  <a:cubicBezTo>
                    <a:pt x="4429" y="6822"/>
                    <a:pt x="4722" y="6680"/>
                    <a:pt x="4842" y="6402"/>
                  </a:cubicBezTo>
                  <a:cubicBezTo>
                    <a:pt x="5166" y="5630"/>
                    <a:pt x="5452" y="4846"/>
                    <a:pt x="5726" y="4062"/>
                  </a:cubicBezTo>
                  <a:cubicBezTo>
                    <a:pt x="6497" y="4672"/>
                    <a:pt x="7219" y="5319"/>
                    <a:pt x="7916" y="6016"/>
                  </a:cubicBezTo>
                  <a:cubicBezTo>
                    <a:pt x="8065" y="6147"/>
                    <a:pt x="8256" y="6217"/>
                    <a:pt x="8447" y="6217"/>
                  </a:cubicBezTo>
                  <a:cubicBezTo>
                    <a:pt x="8528" y="6217"/>
                    <a:pt x="8610" y="6204"/>
                    <a:pt x="8688" y="6178"/>
                  </a:cubicBezTo>
                  <a:cubicBezTo>
                    <a:pt x="9385" y="5867"/>
                    <a:pt x="9609" y="5332"/>
                    <a:pt x="9771" y="4622"/>
                  </a:cubicBezTo>
                  <a:cubicBezTo>
                    <a:pt x="9908" y="4012"/>
                    <a:pt x="10032" y="3415"/>
                    <a:pt x="10156" y="2805"/>
                  </a:cubicBezTo>
                  <a:cubicBezTo>
                    <a:pt x="11015" y="3564"/>
                    <a:pt x="11874" y="4336"/>
                    <a:pt x="12708" y="5120"/>
                  </a:cubicBezTo>
                  <a:cubicBezTo>
                    <a:pt x="12847" y="5244"/>
                    <a:pt x="13042" y="5307"/>
                    <a:pt x="13239" y="5307"/>
                  </a:cubicBezTo>
                  <a:cubicBezTo>
                    <a:pt x="13536" y="5307"/>
                    <a:pt x="13835" y="5163"/>
                    <a:pt x="13940" y="4871"/>
                  </a:cubicBezTo>
                  <a:cubicBezTo>
                    <a:pt x="14438" y="3614"/>
                    <a:pt x="14749" y="2282"/>
                    <a:pt x="14873" y="926"/>
                  </a:cubicBezTo>
                  <a:cubicBezTo>
                    <a:pt x="14916" y="351"/>
                    <a:pt x="14420" y="0"/>
                    <a:pt x="139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0" name="Google Shape;700;p56"/>
          <p:cNvSpPr txBox="1">
            <a:spLocks noGrp="1"/>
          </p:cNvSpPr>
          <p:nvPr>
            <p:ph type="title"/>
          </p:nvPr>
        </p:nvSpPr>
        <p:spPr>
          <a:xfrm>
            <a:off x="2860446" y="2166682"/>
            <a:ext cx="5808633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BỆNH VỀ MẮT</a:t>
            </a:r>
            <a:endParaRPr dirty="0"/>
          </a:p>
        </p:txBody>
      </p:sp>
      <p:sp>
        <p:nvSpPr>
          <p:cNvPr id="702" name="Google Shape;702;p56"/>
          <p:cNvSpPr txBox="1">
            <a:spLocks noGrp="1"/>
          </p:cNvSpPr>
          <p:nvPr>
            <p:ph type="title" idx="2"/>
          </p:nvPr>
        </p:nvSpPr>
        <p:spPr>
          <a:xfrm>
            <a:off x="171400" y="2171588"/>
            <a:ext cx="31509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grpSp>
        <p:nvGrpSpPr>
          <p:cNvPr id="703" name="Google Shape;703;p56"/>
          <p:cNvGrpSpPr/>
          <p:nvPr/>
        </p:nvGrpSpPr>
        <p:grpSpPr>
          <a:xfrm rot="533264">
            <a:off x="6381652" y="396795"/>
            <a:ext cx="2512518" cy="922057"/>
            <a:chOff x="4559950" y="777900"/>
            <a:chExt cx="2512500" cy="922050"/>
          </a:xfrm>
        </p:grpSpPr>
        <p:sp>
          <p:nvSpPr>
            <p:cNvPr id="704" name="Google Shape;704;p56"/>
            <p:cNvSpPr/>
            <p:nvPr/>
          </p:nvSpPr>
          <p:spPr>
            <a:xfrm>
              <a:off x="4559950" y="777900"/>
              <a:ext cx="2512500" cy="922050"/>
            </a:xfrm>
            <a:custGeom>
              <a:avLst/>
              <a:gdLst/>
              <a:ahLst/>
              <a:cxnLst/>
              <a:rect l="l" t="t" r="r" b="b"/>
              <a:pathLst>
                <a:path w="100500" h="36882" extrusionOk="0">
                  <a:moveTo>
                    <a:pt x="97571" y="1"/>
                  </a:moveTo>
                  <a:cubicBezTo>
                    <a:pt x="96865" y="1"/>
                    <a:pt x="96150" y="290"/>
                    <a:pt x="95543" y="768"/>
                  </a:cubicBezTo>
                  <a:cubicBezTo>
                    <a:pt x="93115" y="2679"/>
                    <a:pt x="90299" y="4820"/>
                    <a:pt x="87469" y="6070"/>
                  </a:cubicBezTo>
                  <a:cubicBezTo>
                    <a:pt x="86664" y="6400"/>
                    <a:pt x="85845" y="6688"/>
                    <a:pt x="84998" y="6889"/>
                  </a:cubicBezTo>
                  <a:cubicBezTo>
                    <a:pt x="84394" y="7047"/>
                    <a:pt x="83776" y="7162"/>
                    <a:pt x="83159" y="7219"/>
                  </a:cubicBezTo>
                  <a:cubicBezTo>
                    <a:pt x="82921" y="7231"/>
                    <a:pt x="82691" y="7236"/>
                    <a:pt x="82466" y="7236"/>
                  </a:cubicBezTo>
                  <a:cubicBezTo>
                    <a:pt x="80991" y="7236"/>
                    <a:pt x="79753" y="7005"/>
                    <a:pt x="78245" y="6731"/>
                  </a:cubicBezTo>
                  <a:cubicBezTo>
                    <a:pt x="77045" y="6515"/>
                    <a:pt x="75872" y="6367"/>
                    <a:pt x="74690" y="6367"/>
                  </a:cubicBezTo>
                  <a:cubicBezTo>
                    <a:pt x="73904" y="6367"/>
                    <a:pt x="73114" y="6432"/>
                    <a:pt x="72311" y="6587"/>
                  </a:cubicBezTo>
                  <a:cubicBezTo>
                    <a:pt x="70745" y="6917"/>
                    <a:pt x="69251" y="7535"/>
                    <a:pt x="67915" y="8412"/>
                  </a:cubicBezTo>
                  <a:cubicBezTo>
                    <a:pt x="66392" y="9417"/>
                    <a:pt x="64998" y="10624"/>
                    <a:pt x="63792" y="12003"/>
                  </a:cubicBezTo>
                  <a:cubicBezTo>
                    <a:pt x="57872" y="9173"/>
                    <a:pt x="51220" y="7938"/>
                    <a:pt x="44726" y="7463"/>
                  </a:cubicBezTo>
                  <a:cubicBezTo>
                    <a:pt x="40537" y="6876"/>
                    <a:pt x="36315" y="6582"/>
                    <a:pt x="32089" y="6582"/>
                  </a:cubicBezTo>
                  <a:cubicBezTo>
                    <a:pt x="31460" y="6582"/>
                    <a:pt x="30830" y="6588"/>
                    <a:pt x="30201" y="6601"/>
                  </a:cubicBezTo>
                  <a:cubicBezTo>
                    <a:pt x="26925" y="6702"/>
                    <a:pt x="23664" y="7004"/>
                    <a:pt x="20417" y="7478"/>
                  </a:cubicBezTo>
                  <a:cubicBezTo>
                    <a:pt x="17989" y="7780"/>
                    <a:pt x="15589" y="8311"/>
                    <a:pt x="13262" y="9044"/>
                  </a:cubicBezTo>
                  <a:cubicBezTo>
                    <a:pt x="9843" y="10179"/>
                    <a:pt x="6624" y="11702"/>
                    <a:pt x="3923" y="14087"/>
                  </a:cubicBezTo>
                  <a:cubicBezTo>
                    <a:pt x="1553" y="16184"/>
                    <a:pt x="130" y="19431"/>
                    <a:pt x="73" y="22563"/>
                  </a:cubicBezTo>
                  <a:cubicBezTo>
                    <a:pt x="1" y="26371"/>
                    <a:pt x="2084" y="29848"/>
                    <a:pt x="5259" y="31859"/>
                  </a:cubicBezTo>
                  <a:cubicBezTo>
                    <a:pt x="7458" y="33238"/>
                    <a:pt x="9785" y="33569"/>
                    <a:pt x="12299" y="33842"/>
                  </a:cubicBezTo>
                  <a:cubicBezTo>
                    <a:pt x="14038" y="34028"/>
                    <a:pt x="15791" y="34115"/>
                    <a:pt x="17543" y="34129"/>
                  </a:cubicBezTo>
                  <a:cubicBezTo>
                    <a:pt x="17638" y="34129"/>
                    <a:pt x="17732" y="34130"/>
                    <a:pt x="17826" y="34130"/>
                  </a:cubicBezTo>
                  <a:cubicBezTo>
                    <a:pt x="21280" y="34130"/>
                    <a:pt x="24720" y="33876"/>
                    <a:pt x="28161" y="33569"/>
                  </a:cubicBezTo>
                  <a:cubicBezTo>
                    <a:pt x="33287" y="33117"/>
                    <a:pt x="38429" y="32554"/>
                    <a:pt x="43569" y="32554"/>
                  </a:cubicBezTo>
                  <a:cubicBezTo>
                    <a:pt x="45617" y="32554"/>
                    <a:pt x="47665" y="32644"/>
                    <a:pt x="49712" y="32865"/>
                  </a:cubicBezTo>
                  <a:cubicBezTo>
                    <a:pt x="52197" y="33253"/>
                    <a:pt x="54654" y="33914"/>
                    <a:pt x="57010" y="34804"/>
                  </a:cubicBezTo>
                  <a:cubicBezTo>
                    <a:pt x="59352" y="35839"/>
                    <a:pt x="61565" y="36773"/>
                    <a:pt x="64237" y="36873"/>
                  </a:cubicBezTo>
                  <a:cubicBezTo>
                    <a:pt x="64379" y="36879"/>
                    <a:pt x="64521" y="36882"/>
                    <a:pt x="64663" y="36882"/>
                  </a:cubicBezTo>
                  <a:cubicBezTo>
                    <a:pt x="67731" y="36882"/>
                    <a:pt x="70985" y="35561"/>
                    <a:pt x="73044" y="33296"/>
                  </a:cubicBezTo>
                  <a:cubicBezTo>
                    <a:pt x="74538" y="31672"/>
                    <a:pt x="75486" y="29618"/>
                    <a:pt x="75759" y="27420"/>
                  </a:cubicBezTo>
                  <a:cubicBezTo>
                    <a:pt x="76090" y="24977"/>
                    <a:pt x="75544" y="22750"/>
                    <a:pt x="74423" y="20595"/>
                  </a:cubicBezTo>
                  <a:cubicBezTo>
                    <a:pt x="73130" y="18124"/>
                    <a:pt x="70831" y="16328"/>
                    <a:pt x="68576" y="14776"/>
                  </a:cubicBezTo>
                  <a:cubicBezTo>
                    <a:pt x="69409" y="13929"/>
                    <a:pt x="70372" y="13210"/>
                    <a:pt x="71406" y="12621"/>
                  </a:cubicBezTo>
                  <a:cubicBezTo>
                    <a:pt x="72449" y="12022"/>
                    <a:pt x="73633" y="11706"/>
                    <a:pt x="74841" y="11706"/>
                  </a:cubicBezTo>
                  <a:cubicBezTo>
                    <a:pt x="74965" y="11706"/>
                    <a:pt x="75089" y="11709"/>
                    <a:pt x="75213" y="11716"/>
                  </a:cubicBezTo>
                  <a:cubicBezTo>
                    <a:pt x="76765" y="11788"/>
                    <a:pt x="78547" y="12291"/>
                    <a:pt x="80228" y="12506"/>
                  </a:cubicBezTo>
                  <a:cubicBezTo>
                    <a:pt x="80899" y="12592"/>
                    <a:pt x="81561" y="12633"/>
                    <a:pt x="82212" y="12633"/>
                  </a:cubicBezTo>
                  <a:cubicBezTo>
                    <a:pt x="88770" y="12633"/>
                    <a:pt x="94348" y="8508"/>
                    <a:pt x="99379" y="4561"/>
                  </a:cubicBezTo>
                  <a:cubicBezTo>
                    <a:pt x="100500" y="3670"/>
                    <a:pt x="100299" y="1702"/>
                    <a:pt x="99365" y="768"/>
                  </a:cubicBezTo>
                  <a:cubicBezTo>
                    <a:pt x="98829" y="232"/>
                    <a:pt x="98203" y="1"/>
                    <a:pt x="975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56"/>
            <p:cNvSpPr/>
            <p:nvPr/>
          </p:nvSpPr>
          <p:spPr>
            <a:xfrm>
              <a:off x="4734175" y="1168500"/>
              <a:ext cx="204400" cy="158775"/>
            </a:xfrm>
            <a:custGeom>
              <a:avLst/>
              <a:gdLst/>
              <a:ahLst/>
              <a:cxnLst/>
              <a:rect l="l" t="t" r="r" b="b"/>
              <a:pathLst>
                <a:path w="8176" h="6351" extrusionOk="0">
                  <a:moveTo>
                    <a:pt x="4080" y="0"/>
                  </a:moveTo>
                  <a:cubicBezTo>
                    <a:pt x="0" y="0"/>
                    <a:pt x="0" y="6350"/>
                    <a:pt x="4080" y="6350"/>
                  </a:cubicBezTo>
                  <a:cubicBezTo>
                    <a:pt x="8175" y="6350"/>
                    <a:pt x="8175" y="0"/>
                    <a:pt x="408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56"/>
            <p:cNvSpPr/>
            <p:nvPr/>
          </p:nvSpPr>
          <p:spPr>
            <a:xfrm>
              <a:off x="4767925" y="1201900"/>
              <a:ext cx="118200" cy="91975"/>
            </a:xfrm>
            <a:custGeom>
              <a:avLst/>
              <a:gdLst/>
              <a:ahLst/>
              <a:cxnLst/>
              <a:rect l="l" t="t" r="r" b="b"/>
              <a:pathLst>
                <a:path w="4728" h="3679" extrusionOk="0">
                  <a:moveTo>
                    <a:pt x="2371" y="0"/>
                  </a:moveTo>
                  <a:cubicBezTo>
                    <a:pt x="15" y="0"/>
                    <a:pt x="1" y="3678"/>
                    <a:pt x="2371" y="3678"/>
                  </a:cubicBezTo>
                  <a:cubicBezTo>
                    <a:pt x="4727" y="3678"/>
                    <a:pt x="4727" y="0"/>
                    <a:pt x="23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56"/>
            <p:cNvSpPr/>
            <p:nvPr/>
          </p:nvSpPr>
          <p:spPr>
            <a:xfrm>
              <a:off x="4961175" y="1301375"/>
              <a:ext cx="198275" cy="153775"/>
            </a:xfrm>
            <a:custGeom>
              <a:avLst/>
              <a:gdLst/>
              <a:ahLst/>
              <a:cxnLst/>
              <a:rect l="l" t="t" r="r" b="b"/>
              <a:pathLst>
                <a:path w="7931" h="6151" extrusionOk="0">
                  <a:moveTo>
                    <a:pt x="3966" y="1"/>
                  </a:moveTo>
                  <a:cubicBezTo>
                    <a:pt x="15" y="1"/>
                    <a:pt x="0" y="6150"/>
                    <a:pt x="3966" y="6150"/>
                  </a:cubicBezTo>
                  <a:cubicBezTo>
                    <a:pt x="7931" y="6150"/>
                    <a:pt x="7931" y="1"/>
                    <a:pt x="396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56"/>
            <p:cNvSpPr/>
            <p:nvPr/>
          </p:nvSpPr>
          <p:spPr>
            <a:xfrm>
              <a:off x="5003200" y="1334075"/>
              <a:ext cx="114600" cy="89100"/>
            </a:xfrm>
            <a:custGeom>
              <a:avLst/>
              <a:gdLst/>
              <a:ahLst/>
              <a:cxnLst/>
              <a:rect l="l" t="t" r="r" b="b"/>
              <a:pathLst>
                <a:path w="4584" h="3564" extrusionOk="0">
                  <a:moveTo>
                    <a:pt x="2285" y="0"/>
                  </a:moveTo>
                  <a:cubicBezTo>
                    <a:pt x="0" y="0"/>
                    <a:pt x="0" y="3563"/>
                    <a:pt x="2285" y="3563"/>
                  </a:cubicBezTo>
                  <a:cubicBezTo>
                    <a:pt x="4583" y="3563"/>
                    <a:pt x="4569" y="0"/>
                    <a:pt x="22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56"/>
            <p:cNvSpPr/>
            <p:nvPr/>
          </p:nvSpPr>
          <p:spPr>
            <a:xfrm>
              <a:off x="4707575" y="1422500"/>
              <a:ext cx="159150" cy="129600"/>
            </a:xfrm>
            <a:custGeom>
              <a:avLst/>
              <a:gdLst/>
              <a:ahLst/>
              <a:cxnLst/>
              <a:rect l="l" t="t" r="r" b="b"/>
              <a:pathLst>
                <a:path w="6366" h="5184" extrusionOk="0">
                  <a:moveTo>
                    <a:pt x="3807" y="1"/>
                  </a:moveTo>
                  <a:cubicBezTo>
                    <a:pt x="3630" y="1"/>
                    <a:pt x="3453" y="19"/>
                    <a:pt x="3277" y="55"/>
                  </a:cubicBezTo>
                  <a:cubicBezTo>
                    <a:pt x="2601" y="184"/>
                    <a:pt x="1998" y="529"/>
                    <a:pt x="1538" y="1046"/>
                  </a:cubicBezTo>
                  <a:cubicBezTo>
                    <a:pt x="1078" y="1363"/>
                    <a:pt x="719" y="1794"/>
                    <a:pt x="504" y="2311"/>
                  </a:cubicBezTo>
                  <a:cubicBezTo>
                    <a:pt x="1" y="3446"/>
                    <a:pt x="935" y="4595"/>
                    <a:pt x="1984" y="4983"/>
                  </a:cubicBezTo>
                  <a:cubicBezTo>
                    <a:pt x="2340" y="5118"/>
                    <a:pt x="2716" y="5183"/>
                    <a:pt x="3092" y="5183"/>
                  </a:cubicBezTo>
                  <a:cubicBezTo>
                    <a:pt x="4234" y="5183"/>
                    <a:pt x="5373" y="4587"/>
                    <a:pt x="5935" y="3561"/>
                  </a:cubicBezTo>
                  <a:cubicBezTo>
                    <a:pt x="6136" y="3216"/>
                    <a:pt x="6265" y="2828"/>
                    <a:pt x="6308" y="2426"/>
                  </a:cubicBezTo>
                  <a:cubicBezTo>
                    <a:pt x="6366" y="1736"/>
                    <a:pt x="6050" y="1161"/>
                    <a:pt x="5590" y="702"/>
                  </a:cubicBezTo>
                  <a:cubicBezTo>
                    <a:pt x="5103" y="249"/>
                    <a:pt x="4464" y="1"/>
                    <a:pt x="38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 spd="med">
    <p:pull/>
  </p:transition>
</p:sld>
</file>

<file path=ppt/theme/theme1.xml><?xml version="1.0" encoding="utf-8"?>
<a:theme xmlns:a="http://schemas.openxmlformats.org/drawingml/2006/main" name="Science Subject for High School - 9th Grade: The Building Blocks of Life by Slidesgo">
  <a:themeElements>
    <a:clrScheme name="Simple Light">
      <a:dk1>
        <a:srgbClr val="191919"/>
      </a:dk1>
      <a:lt1>
        <a:srgbClr val="FDF9EE"/>
      </a:lt1>
      <a:dk2>
        <a:srgbClr val="094FA2"/>
      </a:dk2>
      <a:lt2>
        <a:srgbClr val="1CA6D3"/>
      </a:lt2>
      <a:accent1>
        <a:srgbClr val="1DC18C"/>
      </a:accent1>
      <a:accent2>
        <a:srgbClr val="FECE30"/>
      </a:accent2>
      <a:accent3>
        <a:srgbClr val="FC9CB2"/>
      </a:accent3>
      <a:accent4>
        <a:srgbClr val="FB4526"/>
      </a:accent4>
      <a:accent5>
        <a:srgbClr val="FFFFFF"/>
      </a:accent5>
      <a:accent6>
        <a:srgbClr val="FFFFFF"/>
      </a:accent6>
      <a:hlink>
        <a:srgbClr val="19191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588</Words>
  <Application>Microsoft Office PowerPoint</Application>
  <PresentationFormat>On-screen Show (16:9)</PresentationFormat>
  <Paragraphs>86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32" baseType="lpstr">
      <vt:lpstr>Aachen</vt:lpstr>
      <vt:lpstr>Anaheim</vt:lpstr>
      <vt:lpstr>Arial</vt:lpstr>
      <vt:lpstr>Asap</vt:lpstr>
      <vt:lpstr>Bakso Sapi</vt:lpstr>
      <vt:lpstr>Bebas Neue</vt:lpstr>
      <vt:lpstr>Georgia</vt:lpstr>
      <vt:lpstr>Glegoo</vt:lpstr>
      <vt:lpstr>Merriweather</vt:lpstr>
      <vt:lpstr>Montserrat</vt:lpstr>
      <vt:lpstr>Montserrat SemiBold</vt:lpstr>
      <vt:lpstr>Patrick Hand</vt:lpstr>
      <vt:lpstr>Quicksand</vt:lpstr>
      <vt:lpstr>Times New Roman</vt:lpstr>
      <vt:lpstr>Wingdings</vt:lpstr>
      <vt:lpstr>Science Subject for High School - 9th Grade: The Building Blocks of Life by Slidesgo</vt:lpstr>
      <vt:lpstr>Bài 39. Bảo vệ sức khỏe hệ thần kinh và các giác quan</vt:lpstr>
      <vt:lpstr>Các tật của mắt</vt:lpstr>
      <vt:lpstr>Quan sát các hình sau:</vt:lpstr>
      <vt:lpstr>Cận thị</vt:lpstr>
      <vt:lpstr>Viễn thị</vt:lpstr>
      <vt:lpstr>Bây giờ hãy hoàn thành bảng sau nhé!</vt:lpstr>
      <vt:lpstr>Các tật của mắt</vt:lpstr>
      <vt:lpstr>Để hạn chế tật cận thị ta cần làm gì?</vt:lpstr>
      <vt:lpstr>BỆNH VỀ MẮT</vt:lpstr>
      <vt:lpstr>PowerPoint Presentation</vt:lpstr>
      <vt:lpstr>PowerPoint Presentation</vt:lpstr>
      <vt:lpstr>PowerPoint Presentation</vt:lpstr>
      <vt:lpstr>Một số các bệnh khác về mắt:</vt:lpstr>
      <vt:lpstr>Cách phòng bệnh về mắt:</vt:lpstr>
      <vt:lpstr>Sơ đồ tóm tắt: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Chào mừng  các bạn đến với </dc:title>
  <cp:lastModifiedBy>Aadmin</cp:lastModifiedBy>
  <cp:revision>7</cp:revision>
  <dcterms:modified xsi:type="dcterms:W3CDTF">2023-03-05T10:23:17Z</dcterms:modified>
</cp:coreProperties>
</file>