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3"/>
  </p:notesMasterIdLst>
  <p:handoutMasterIdLst>
    <p:handoutMasterId r:id="rId14"/>
  </p:handoutMasterIdLst>
  <p:sldIdLst>
    <p:sldId id="1846" r:id="rId5"/>
    <p:sldId id="269" r:id="rId6"/>
    <p:sldId id="267" r:id="rId7"/>
    <p:sldId id="263" r:id="rId8"/>
    <p:sldId id="1847" r:id="rId9"/>
    <p:sldId id="1848" r:id="rId10"/>
    <p:sldId id="1849" r:id="rId11"/>
    <p:sldId id="1845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387"/>
    <a:srgbClr val="005C68"/>
    <a:srgbClr val="297C2A"/>
    <a:srgbClr val="242254"/>
    <a:srgbClr val="F69000"/>
    <a:srgbClr val="007788"/>
    <a:srgbClr val="A1CDD3"/>
    <a:srgbClr val="E16F1F"/>
    <a:srgbClr val="FF2625"/>
    <a:srgbClr val="01C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24" autoAdjust="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8934B4-D7B5-42D7-9F88-980F37F4D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8EB6F-24B8-4AD2-85F1-8E8D779B78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893F8-1FF0-494F-B88B-AFD387AA3943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993E5-620A-43E2-8EE6-6DE6399D62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257E0-AE53-4482-80FF-3BB944239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9C4D-B904-4BBF-BB02-416BB39037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24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0650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een, yellow, black and white tartan">
            <a:extLst>
              <a:ext uri="{FF2B5EF4-FFF2-40B4-BE49-F238E27FC236}">
                <a16:creationId xmlns:a16="http://schemas.microsoft.com/office/drawing/2014/main" id="{99E2DEE3-7335-4BA9-87A2-5AC14A7EF9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28239"/>
            <a:ext cx="12192000" cy="185720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7" name="Picture Placeholder 7" descr="Green, yellow, black and white tartan">
            <a:extLst>
              <a:ext uri="{FF2B5EF4-FFF2-40B4-BE49-F238E27FC236}">
                <a16:creationId xmlns:a16="http://schemas.microsoft.com/office/drawing/2014/main" id="{E4C06687-B8B5-493E-ACBB-4AFE15C96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8" r="108"/>
          <a:stretch/>
        </p:blipFill>
        <p:spPr>
          <a:xfrm>
            <a:off x="0" y="5972174"/>
            <a:ext cx="121920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5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10" descr="Green, yellow, black and white tartan">
            <a:extLst>
              <a:ext uri="{FF2B5EF4-FFF2-40B4-BE49-F238E27FC236}">
                <a16:creationId xmlns:a16="http://schemas.microsoft.com/office/drawing/2014/main" id="{1731029F-3C34-499C-982F-5B42D51B4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" r="23"/>
          <a:stretch/>
        </p:blipFill>
        <p:spPr>
          <a:xfrm>
            <a:off x="7859486" y="0"/>
            <a:ext cx="4332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Opaque white stripes background">
            <a:extLst>
              <a:ext uri="{FF2B5EF4-FFF2-40B4-BE49-F238E27FC236}">
                <a16:creationId xmlns:a16="http://schemas.microsoft.com/office/drawing/2014/main" id="{D128951E-5030-4C5A-B68A-CD8DD1F7F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CCC0B9-F174-4BEA-B4A2-17F39F974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2"/>
            <a:ext cx="5334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44656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Placeholder 8" descr="Green, yellow, black and white tartan">
            <a:extLst>
              <a:ext uri="{FF2B5EF4-FFF2-40B4-BE49-F238E27FC236}">
                <a16:creationId xmlns:a16="http://schemas.microsoft.com/office/drawing/2014/main" id="{0F2C2CA1-3BA3-4744-B86C-86CFC19D0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8" r="108"/>
          <a:stretch/>
        </p:blipFill>
        <p:spPr>
          <a:xfrm>
            <a:off x="0" y="5972174"/>
            <a:ext cx="121920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507727"/>
            <a:ext cx="10668000" cy="1111648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76AE57A-004D-45B8-95EB-CEA4D8CD0000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762000" y="2608489"/>
            <a:ext cx="10668000" cy="280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table here</a:t>
            </a:r>
          </a:p>
        </p:txBody>
      </p:sp>
      <p:pic>
        <p:nvPicPr>
          <p:cNvPr id="6" name="Picture Placeholder 11" descr="Green, yellow, black and white tartan">
            <a:extLst>
              <a:ext uri="{FF2B5EF4-FFF2-40B4-BE49-F238E27FC236}">
                <a16:creationId xmlns:a16="http://schemas.microsoft.com/office/drawing/2014/main" id="{DDE30C9B-25D9-452A-A58A-94AF1FB71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84" r="1484"/>
          <a:stretch/>
        </p:blipFill>
        <p:spPr>
          <a:xfrm>
            <a:off x="0" y="5972174"/>
            <a:ext cx="121920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0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7" descr="Green, yellow, black and white tartan">
            <a:extLst>
              <a:ext uri="{FF2B5EF4-FFF2-40B4-BE49-F238E27FC236}">
                <a16:creationId xmlns:a16="http://schemas.microsoft.com/office/drawing/2014/main" id="{A370CEF3-4A54-4DA4-9EB1-26D855A70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" r="23"/>
          <a:stretch/>
        </p:blipFill>
        <p:spPr>
          <a:xfrm>
            <a:off x="0" y="0"/>
            <a:ext cx="4332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507727"/>
            <a:ext cx="10668000" cy="822457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830F1EE-0A1B-434F-BF70-A0FE7F06E45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2000" y="2330184"/>
            <a:ext cx="106680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7" descr="Green, yellow, black and white tartan">
            <a:extLst>
              <a:ext uri="{FF2B5EF4-FFF2-40B4-BE49-F238E27FC236}">
                <a16:creationId xmlns:a16="http://schemas.microsoft.com/office/drawing/2014/main" id="{537346BD-CF82-49B2-97B6-80A3000DD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84" r="1484"/>
          <a:stretch/>
        </p:blipFill>
        <p:spPr>
          <a:xfrm>
            <a:off x="0" y="5972174"/>
            <a:ext cx="121920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19386"/>
            <a:ext cx="4572000" cy="23622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Placeholder 10" descr="Green, yellow, black and white tartan">
            <a:extLst>
              <a:ext uri="{FF2B5EF4-FFF2-40B4-BE49-F238E27FC236}">
                <a16:creationId xmlns:a16="http://schemas.microsoft.com/office/drawing/2014/main" id="{254DE245-A48A-4FD4-B53E-DBF8C64B4F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0" r="1140"/>
          <a:stretch/>
        </p:blipFill>
        <p:spPr>
          <a:xfrm>
            <a:off x="0" y="5972174"/>
            <a:ext cx="121920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Opaque white background">
            <a:extLst>
              <a:ext uri="{FF2B5EF4-FFF2-40B4-BE49-F238E27FC236}">
                <a16:creationId xmlns:a16="http://schemas.microsoft.com/office/drawing/2014/main" id="{67950A00-B9D0-43DE-A195-32DC0E2C67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88" r:id="rId4"/>
    <p:sldLayoutId id="2147483704" r:id="rId5"/>
    <p:sldLayoutId id="2147483701" r:id="rId6"/>
    <p:sldLayoutId id="2147483691" r:id="rId7"/>
    <p:sldLayoutId id="2147483702" r:id="rId8"/>
    <p:sldLayoutId id="2147483703" r:id="rId9"/>
    <p:sldLayoutId id="2147483690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12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24.svg"/><Relationship Id="rId5" Type="http://schemas.openxmlformats.org/officeDocument/2006/relationships/image" Target="../media/image12.sv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0.sv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7.svg"/><Relationship Id="rId21" Type="http://schemas.openxmlformats.org/officeDocument/2006/relationships/image" Target="../media/image44.png"/><Relationship Id="rId7" Type="http://schemas.openxmlformats.org/officeDocument/2006/relationships/image" Target="../media/image31.sv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6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5" Type="http://schemas.openxmlformats.org/officeDocument/2006/relationships/image" Target="../media/image38.png"/><Relationship Id="rId10" Type="http://schemas.openxmlformats.org/officeDocument/2006/relationships/image" Target="../media/image15.png"/><Relationship Id="rId19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image" Target="../media/image10.sv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40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4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0.svg"/><Relationship Id="rId14" Type="http://schemas.openxmlformats.org/officeDocument/2006/relationships/image" Target="../media/image4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2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5" Type="http://schemas.openxmlformats.org/officeDocument/2006/relationships/image" Target="../media/image49.png"/><Relationship Id="rId10" Type="http://schemas.openxmlformats.org/officeDocument/2006/relationships/image" Target="../media/image15.png"/><Relationship Id="rId19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10.sv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E892A9F0-9AA8-406C-96D1-4481D1DC6F2F}"/>
              </a:ext>
            </a:extLst>
          </p:cNvPr>
          <p:cNvSpPr/>
          <p:nvPr/>
        </p:nvSpPr>
        <p:spPr>
          <a:xfrm>
            <a:off x="2311687" y="1062872"/>
            <a:ext cx="7789068" cy="5051437"/>
          </a:xfrm>
          <a:custGeom>
            <a:avLst/>
            <a:gdLst/>
            <a:ahLst/>
            <a:cxnLst/>
            <a:rect l="l" t="t" r="r" b="b"/>
            <a:pathLst>
              <a:path w="4833620" h="472694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2A28DF-9BA7-46E0-A685-91D30DD01F92}"/>
              </a:ext>
            </a:extLst>
          </p:cNvPr>
          <p:cNvSpPr txBox="1"/>
          <p:nvPr/>
        </p:nvSpPr>
        <p:spPr>
          <a:xfrm>
            <a:off x="2909981" y="3514497"/>
            <a:ext cx="697033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LUYỆN TẬP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66AE52-AF67-4FE0-99AD-2AC72FE7039A}"/>
              </a:ext>
            </a:extLst>
          </p:cNvPr>
          <p:cNvSpPr txBox="1"/>
          <p:nvPr/>
        </p:nvSpPr>
        <p:spPr>
          <a:xfrm>
            <a:off x="5142780" y="2327840"/>
            <a:ext cx="247267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EA457-1904-4C99-B860-8A4F32B6D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2733" y="4272445"/>
            <a:ext cx="2598555" cy="2711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EA826D-2424-4907-9857-128986664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763631" y="4669497"/>
            <a:ext cx="1681964" cy="256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7BC05C-CDA3-455E-A525-484CCC259B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1240637" y="5977720"/>
            <a:ext cx="1102948" cy="1006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CE9C30-9B04-4CCB-83D0-405BD938B6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65968" y="4439161"/>
            <a:ext cx="652285" cy="1002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763F7E-3A72-454E-87A4-827AB938AB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160877" cy="1964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103180-3395-4704-AB56-316AFC428C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8100000">
            <a:off x="10221234" y="-485185"/>
            <a:ext cx="2421441" cy="25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06" r="2631" b="58484"/>
          <a:stretch>
            <a:fillRect/>
          </a:stretch>
        </p:blipFill>
        <p:spPr>
          <a:xfrm>
            <a:off x="-17625" y="5920848"/>
            <a:ext cx="12249809" cy="109515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300473" y="4625008"/>
            <a:ext cx="1427899" cy="3558603"/>
            <a:chOff x="0" y="0"/>
            <a:chExt cx="5892320" cy="1307188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892320" cy="8977218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0" y="5528082"/>
              <a:ext cx="5892320" cy="7543800"/>
              <a:chOff x="0" y="0"/>
              <a:chExt cx="1494903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9490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94903" h="1913890">
                    <a:moveTo>
                      <a:pt x="0" y="0"/>
                    </a:moveTo>
                    <a:lnTo>
                      <a:pt x="1494903" y="0"/>
                    </a:lnTo>
                    <a:lnTo>
                      <a:pt x="149490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2BCD6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22984" y="5412396"/>
            <a:ext cx="1808138" cy="16503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64101" y="38816"/>
            <a:ext cx="1427899" cy="129809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00914" y="4244790"/>
            <a:ext cx="599559" cy="6688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22C702-361C-4F75-B2B8-62AC3B741E2D}"/>
              </a:ext>
            </a:extLst>
          </p:cNvPr>
          <p:cNvSpPr txBox="1"/>
          <p:nvPr/>
        </p:nvSpPr>
        <p:spPr>
          <a:xfrm>
            <a:off x="4267200" y="205407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I_ </a:t>
            </a:r>
            <a:r>
              <a:rPr lang="en-US" sz="3200" b="1" dirty="0" err="1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PTPƯ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BC6AFB-B4AB-4C8B-A788-9A34DE1398F2}"/>
                  </a:ext>
                </a:extLst>
              </p:cNvPr>
              <p:cNvSpPr txBox="1"/>
              <p:nvPr/>
            </p:nvSpPr>
            <p:spPr>
              <a:xfrm>
                <a:off x="2471531" y="942087"/>
                <a:ext cx="80506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 </a:t>
                </a:r>
                <a:r>
                  <a:rPr lang="en-US" sz="2800" b="1" dirty="0" err="1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800" b="1" dirty="0" err="1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800" b="1" dirty="0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b="1" dirty="0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b="1" dirty="0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b="1" dirty="0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b="1" dirty="0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800" b="1" dirty="0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78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778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00778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778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BC6AFB-B4AB-4C8B-A788-9A34DE139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531" y="942087"/>
                <a:ext cx="8050696" cy="523220"/>
              </a:xfrm>
              <a:prstGeom prst="rect">
                <a:avLst/>
              </a:prstGeom>
              <a:blipFill>
                <a:blip r:embed="rId12"/>
                <a:stretch>
                  <a:fillRect l="-1514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CFF61E4-8330-492A-96BD-C7230BD78D4C}"/>
              </a:ext>
            </a:extLst>
          </p:cNvPr>
          <p:cNvSpPr txBox="1"/>
          <p:nvPr/>
        </p:nvSpPr>
        <p:spPr>
          <a:xfrm>
            <a:off x="2471531" y="1499439"/>
            <a:ext cx="8050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b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i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3CAACC-8A06-4C00-95A0-5BD114D08B74}"/>
              </a:ext>
            </a:extLst>
          </p:cNvPr>
          <p:cNvSpPr txBox="1"/>
          <p:nvPr/>
        </p:nvSpPr>
        <p:spPr>
          <a:xfrm>
            <a:off x="2471531" y="2466779"/>
            <a:ext cx="7248938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1080135" algn="l"/>
                <a:tab pos="5400675" algn="ctr"/>
              </a:tabLst>
            </a:pP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B1: </a:t>
            </a:r>
            <a:r>
              <a:rPr lang="en-US" sz="2800" dirty="0" err="1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1080135" algn="l"/>
                <a:tab pos="5400675" algn="ctr"/>
              </a:tabLst>
            </a:pP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B2: </a:t>
            </a:r>
            <a:r>
              <a:rPr lang="en-US" sz="2800" dirty="0" err="1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 )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60C0FF-B13D-4D23-BA94-AFE0CEECC8E9}"/>
              </a:ext>
            </a:extLst>
          </p:cNvPr>
          <p:cNvSpPr txBox="1"/>
          <p:nvPr/>
        </p:nvSpPr>
        <p:spPr>
          <a:xfrm>
            <a:off x="2471531" y="3458854"/>
            <a:ext cx="7926904" cy="2212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080135" algn="l"/>
                <a:tab pos="5400675" algn="ctr"/>
              </a:tabLst>
            </a:pP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2.1)       NaOH + CuCl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NaCl + Cu(OH)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24225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080135" algn="l"/>
                <a:tab pos="5400675" algn="ctr"/>
              </a:tabLst>
            </a:pP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2.2)       NaOH + CuSO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Na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Cu(OH)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24225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080135" algn="l"/>
                <a:tab pos="5400675" algn="ctr"/>
              </a:tabLst>
            </a:pP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2.3)       Ba(OH)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K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BaCO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  KOH</a:t>
            </a:r>
          </a:p>
          <a:p>
            <a:pPr marL="0" marR="0" indent="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080135" algn="l"/>
                <a:tab pos="5400675" algn="ctr"/>
              </a:tabLst>
            </a:pP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2.4)       BaCl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Na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BaSO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   NaCl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F81E79-75D8-4CE3-BEAC-FA4238A19E04}"/>
              </a:ext>
            </a:extLst>
          </p:cNvPr>
          <p:cNvSpPr txBox="1"/>
          <p:nvPr/>
        </p:nvSpPr>
        <p:spPr>
          <a:xfrm>
            <a:off x="6785114" y="3458891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A38F9B-F821-4A55-9B2E-34FBD997ECA8}"/>
              </a:ext>
            </a:extLst>
          </p:cNvPr>
          <p:cNvSpPr txBox="1"/>
          <p:nvPr/>
        </p:nvSpPr>
        <p:spPr>
          <a:xfrm>
            <a:off x="3823252" y="3450081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EC855E-5705-42FB-9FBB-5AAD0A693860}"/>
              </a:ext>
            </a:extLst>
          </p:cNvPr>
          <p:cNvSpPr txBox="1"/>
          <p:nvPr/>
        </p:nvSpPr>
        <p:spPr>
          <a:xfrm>
            <a:off x="8556037" y="4579509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2BCA2D-7402-4810-A240-A4F53CCB0DFD}"/>
              </a:ext>
            </a:extLst>
          </p:cNvPr>
          <p:cNvSpPr txBox="1"/>
          <p:nvPr/>
        </p:nvSpPr>
        <p:spPr>
          <a:xfrm>
            <a:off x="3823252" y="400672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F199FB-42CA-43DF-BACE-833BE828471D}"/>
              </a:ext>
            </a:extLst>
          </p:cNvPr>
          <p:cNvSpPr txBox="1"/>
          <p:nvPr/>
        </p:nvSpPr>
        <p:spPr>
          <a:xfrm>
            <a:off x="8284736" y="512699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5" r="13269" b="72539"/>
          <a:stretch>
            <a:fillRect/>
          </a:stretch>
        </p:blipFill>
        <p:spPr>
          <a:xfrm>
            <a:off x="-615451" y="6172200"/>
            <a:ext cx="12847635" cy="83252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0216" y="5188228"/>
            <a:ext cx="2224653" cy="203050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657810" y="5188227"/>
            <a:ext cx="2446917" cy="22333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574C3DB-4066-480C-96B9-2ECF6C45A6BA}"/>
              </a:ext>
            </a:extLst>
          </p:cNvPr>
          <p:cNvSpPr txBox="1"/>
          <p:nvPr/>
        </p:nvSpPr>
        <p:spPr>
          <a:xfrm>
            <a:off x="4267200" y="205407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I_ </a:t>
            </a:r>
            <a:r>
              <a:rPr lang="en-US" sz="3200" b="1" dirty="0" err="1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PTPƯ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82A7D3-EBFA-41F2-82DD-F7C9C3BAA03F}"/>
              </a:ext>
            </a:extLst>
          </p:cNvPr>
          <p:cNvSpPr txBox="1"/>
          <p:nvPr/>
        </p:nvSpPr>
        <p:spPr>
          <a:xfrm>
            <a:off x="1128858" y="790182"/>
            <a:ext cx="9934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800" b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7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phi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5F51F1-6685-49F8-B763-BDB2FEECDED7}"/>
              </a:ext>
            </a:extLst>
          </p:cNvPr>
          <p:cNvSpPr txBox="1"/>
          <p:nvPr/>
        </p:nvSpPr>
        <p:spPr>
          <a:xfrm>
            <a:off x="2206389" y="2618306"/>
            <a:ext cx="7779223" cy="3339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080135" algn="l"/>
                <a:tab pos="5400675" algn="ctr"/>
              </a:tabLst>
            </a:pP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3.1)       NaOH + HCl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NaCl + H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pPr marL="0" marR="0" indent="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080135" algn="l"/>
                <a:tab pos="5400675" algn="ctr"/>
              </a:tabLst>
            </a:pP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3.2)       Cu(OH)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CuSO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  H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pPr marL="0" marR="0" indent="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080135" algn="l"/>
                <a:tab pos="5400675" algn="ctr"/>
              </a:tabLst>
            </a:pP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3.3)       Al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 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    HNO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Al(NO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  H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pPr marL="0" marR="0" indent="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080135" algn="l"/>
                <a:tab pos="5400675" algn="ctr"/>
              </a:tabLst>
            </a:pP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3.4)       Na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+     H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Na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    H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pPr marL="0" marR="0" indent="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080135" algn="l"/>
                <a:tab pos="5400675" algn="ctr"/>
              </a:tabLst>
            </a:pP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3.5)       H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Cl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HCl</a:t>
            </a:r>
          </a:p>
          <a:p>
            <a:pPr marL="0" marR="0" indent="36004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080135" algn="l"/>
                <a:tab pos="5400675" algn="ctr"/>
              </a:tabLst>
            </a:pP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3.6)       H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N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NH</a:t>
            </a:r>
            <a:r>
              <a:rPr lang="en-US" sz="2800" baseline="-25000" dirty="0">
                <a:solidFill>
                  <a:srgbClr val="24225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24225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172934-2169-4A28-BD9E-7AB2EF41D896}"/>
              </a:ext>
            </a:extLst>
          </p:cNvPr>
          <p:cNvSpPr txBox="1"/>
          <p:nvPr/>
        </p:nvSpPr>
        <p:spPr>
          <a:xfrm>
            <a:off x="8204481" y="318103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FCB05A-2181-41B6-A0C3-D03DF2B45F93}"/>
              </a:ext>
            </a:extLst>
          </p:cNvPr>
          <p:cNvSpPr txBox="1"/>
          <p:nvPr/>
        </p:nvSpPr>
        <p:spPr>
          <a:xfrm>
            <a:off x="6719248" y="373448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F73B12-BFA8-49BD-8F46-580A5798CE62}"/>
              </a:ext>
            </a:extLst>
          </p:cNvPr>
          <p:cNvSpPr txBox="1"/>
          <p:nvPr/>
        </p:nvSpPr>
        <p:spPr>
          <a:xfrm>
            <a:off x="5141776" y="373448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D6DEC9-9E16-4636-BCE6-F3ED016D8227}"/>
              </a:ext>
            </a:extLst>
          </p:cNvPr>
          <p:cNvSpPr txBox="1"/>
          <p:nvPr/>
        </p:nvSpPr>
        <p:spPr>
          <a:xfrm>
            <a:off x="8641344" y="373733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7B4D15-F75E-40FA-AB9E-2FC13FB2712E}"/>
              </a:ext>
            </a:extLst>
          </p:cNvPr>
          <p:cNvSpPr txBox="1"/>
          <p:nvPr/>
        </p:nvSpPr>
        <p:spPr>
          <a:xfrm>
            <a:off x="6834100" y="429689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D10CC1-24A8-4FFE-B1C4-0BBE1CB69C30}"/>
              </a:ext>
            </a:extLst>
          </p:cNvPr>
          <p:cNvSpPr txBox="1"/>
          <p:nvPr/>
        </p:nvSpPr>
        <p:spPr>
          <a:xfrm>
            <a:off x="3564305" y="428825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46E69A-DEB4-467F-BE7F-3E6B13FBA978}"/>
              </a:ext>
            </a:extLst>
          </p:cNvPr>
          <p:cNvSpPr txBox="1"/>
          <p:nvPr/>
        </p:nvSpPr>
        <p:spPr>
          <a:xfrm>
            <a:off x="5080264" y="428825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750969-5B0F-479E-9534-2BC154BA6696}"/>
              </a:ext>
            </a:extLst>
          </p:cNvPr>
          <p:cNvSpPr txBox="1"/>
          <p:nvPr/>
        </p:nvSpPr>
        <p:spPr>
          <a:xfrm>
            <a:off x="8687956" y="429689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BCA979-5CD0-4595-B2BE-F0F93E710825}"/>
              </a:ext>
            </a:extLst>
          </p:cNvPr>
          <p:cNvSpPr txBox="1"/>
          <p:nvPr/>
        </p:nvSpPr>
        <p:spPr>
          <a:xfrm>
            <a:off x="5397592" y="485065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E56CCB-8A13-4A36-9840-3E344B51A0D3}"/>
              </a:ext>
            </a:extLst>
          </p:cNvPr>
          <p:cNvSpPr txBox="1"/>
          <p:nvPr/>
        </p:nvSpPr>
        <p:spPr>
          <a:xfrm>
            <a:off x="5300804" y="541851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93E118-F1E9-47C7-B875-4B54EDD6D855}"/>
              </a:ext>
            </a:extLst>
          </p:cNvPr>
          <p:cNvSpPr txBox="1"/>
          <p:nvPr/>
        </p:nvSpPr>
        <p:spPr>
          <a:xfrm>
            <a:off x="3564305" y="541851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" r="20091" b="73545"/>
          <a:stretch>
            <a:fillRect/>
          </a:stretch>
        </p:blipFill>
        <p:spPr>
          <a:xfrm>
            <a:off x="2745914" y="6405193"/>
            <a:ext cx="9553949" cy="6446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52522" y="5648182"/>
            <a:ext cx="1863105" cy="17005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3849" y="5648181"/>
            <a:ext cx="2416751" cy="22673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85147" y="4202596"/>
            <a:ext cx="2677989" cy="279486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4575758" y="5366037"/>
            <a:ext cx="434857" cy="668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B535A5-05ED-49FE-9705-168B93E48C76}"/>
              </a:ext>
            </a:extLst>
          </p:cNvPr>
          <p:cNvSpPr txBox="1"/>
          <p:nvPr/>
        </p:nvSpPr>
        <p:spPr>
          <a:xfrm>
            <a:off x="4267199" y="205407"/>
            <a:ext cx="465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II_ </a:t>
            </a:r>
            <a:r>
              <a:rPr lang="en-US" sz="3200" b="1" dirty="0" err="1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ĐLBTKL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61B2D9-BA96-44B4-9126-CE5CCB19DF4A}"/>
              </a:ext>
            </a:extLst>
          </p:cNvPr>
          <p:cNvSpPr txBox="1"/>
          <p:nvPr/>
        </p:nvSpPr>
        <p:spPr>
          <a:xfrm>
            <a:off x="1319025" y="823888"/>
            <a:ext cx="9553950" cy="2677656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100g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CaCO</a:t>
            </a:r>
            <a:r>
              <a:rPr lang="en-US" sz="2800" b="1" baseline="-25000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 Sau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56g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đioxit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CO</a:t>
            </a:r>
            <a:r>
              <a:rPr lang="en-US" sz="2800" b="1" baseline="-25000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endParaRPr lang="en-US" sz="2800" dirty="0">
              <a:solidFill>
                <a:srgbClr val="005C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5C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5C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lang="en-US" sz="2800" dirty="0">
              <a:solidFill>
                <a:srgbClr val="005C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88277A-478C-492D-BEDE-7091B58CEA81}"/>
              </a:ext>
            </a:extLst>
          </p:cNvPr>
          <p:cNvSpPr txBox="1"/>
          <p:nvPr/>
        </p:nvSpPr>
        <p:spPr>
          <a:xfrm>
            <a:off x="5592416" y="3611015"/>
            <a:ext cx="200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72D731-90BC-49C3-9C89-B5A2C48B33D4}"/>
                  </a:ext>
                </a:extLst>
              </p:cNvPr>
              <p:cNvSpPr txBox="1"/>
              <p:nvPr/>
            </p:nvSpPr>
            <p:spPr>
              <a:xfrm>
                <a:off x="5751443" y="4059685"/>
                <a:ext cx="2928732" cy="57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CaC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2800" b="0" i="0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800" b="0" i="1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=100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</m:oMath>
                  </m:oMathPara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72D731-90BC-49C3-9C89-B5A2C48B3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443" y="4059685"/>
                <a:ext cx="2928732" cy="5773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40FAAA-E7BE-4DBE-8285-A44BF481CD95}"/>
                  </a:ext>
                </a:extLst>
              </p:cNvPr>
              <p:cNvSpPr txBox="1"/>
              <p:nvPr/>
            </p:nvSpPr>
            <p:spPr>
              <a:xfrm>
                <a:off x="5844208" y="4572816"/>
                <a:ext cx="23058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CaO</m:t>
                          </m:r>
                        </m:sub>
                      </m:sSub>
                      <m: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=56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</m:oMath>
                  </m:oMathPara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40FAAA-E7BE-4DBE-8285-A44BF481C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208" y="4572816"/>
                <a:ext cx="230587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7FABEA-7FA3-4D57-8E85-0C0E4A0238A7}"/>
                  </a:ext>
                </a:extLst>
              </p:cNvPr>
              <p:cNvSpPr txBox="1"/>
              <p:nvPr/>
            </p:nvSpPr>
            <p:spPr>
              <a:xfrm>
                <a:off x="5751443" y="5096036"/>
                <a:ext cx="2212586" cy="57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2800" b="0" i="0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</m:oMath>
                  </m:oMathPara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7FABEA-7FA3-4D57-8E85-0C0E4A023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443" y="5096036"/>
                <a:ext cx="2212586" cy="5773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" r="20091" b="73545"/>
          <a:stretch>
            <a:fillRect/>
          </a:stretch>
        </p:blipFill>
        <p:spPr>
          <a:xfrm>
            <a:off x="2745914" y="6405193"/>
            <a:ext cx="9553949" cy="6446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52522" y="5648182"/>
            <a:ext cx="1863105" cy="17005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3849" y="5648181"/>
            <a:ext cx="2416751" cy="22673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85147" y="4202596"/>
            <a:ext cx="2677989" cy="279486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4575758" y="5366037"/>
            <a:ext cx="434857" cy="668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B535A5-05ED-49FE-9705-168B93E48C76}"/>
              </a:ext>
            </a:extLst>
          </p:cNvPr>
          <p:cNvSpPr txBox="1"/>
          <p:nvPr/>
        </p:nvSpPr>
        <p:spPr>
          <a:xfrm>
            <a:off x="4267199" y="205407"/>
            <a:ext cx="465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II_ </a:t>
            </a:r>
            <a:r>
              <a:rPr lang="en-US" sz="3200" b="1" dirty="0" err="1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ĐLBTKL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88277A-478C-492D-BEDE-7091B58CEA81}"/>
              </a:ext>
            </a:extLst>
          </p:cNvPr>
          <p:cNvSpPr txBox="1"/>
          <p:nvPr/>
        </p:nvSpPr>
        <p:spPr>
          <a:xfrm>
            <a:off x="153310" y="1109057"/>
            <a:ext cx="200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72D731-90BC-49C3-9C89-B5A2C48B33D4}"/>
                  </a:ext>
                </a:extLst>
              </p:cNvPr>
              <p:cNvSpPr txBox="1"/>
              <p:nvPr/>
            </p:nvSpPr>
            <p:spPr>
              <a:xfrm>
                <a:off x="312337" y="1557727"/>
                <a:ext cx="2928732" cy="57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CaC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2800" b="0" i="0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800" b="0" i="1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=100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</m:oMath>
                  </m:oMathPara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72D731-90BC-49C3-9C89-B5A2C48B3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37" y="1557727"/>
                <a:ext cx="2928732" cy="5773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40FAAA-E7BE-4DBE-8285-A44BF481CD95}"/>
                  </a:ext>
                </a:extLst>
              </p:cNvPr>
              <p:cNvSpPr txBox="1"/>
              <p:nvPr/>
            </p:nvSpPr>
            <p:spPr>
              <a:xfrm>
                <a:off x="405102" y="2070858"/>
                <a:ext cx="23058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CaO</m:t>
                          </m:r>
                        </m:sub>
                      </m:sSub>
                      <m: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=56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</m:oMath>
                  </m:oMathPara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40FAAA-E7BE-4DBE-8285-A44BF481C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02" y="2070858"/>
                <a:ext cx="230587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7FABEA-7FA3-4D57-8E85-0C0E4A0238A7}"/>
                  </a:ext>
                </a:extLst>
              </p:cNvPr>
              <p:cNvSpPr txBox="1"/>
              <p:nvPr/>
            </p:nvSpPr>
            <p:spPr>
              <a:xfrm>
                <a:off x="312337" y="2594078"/>
                <a:ext cx="2212586" cy="57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2800" b="0" i="0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</m:oMath>
                  </m:oMathPara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7FABEA-7FA3-4D57-8E85-0C0E4A023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37" y="2594078"/>
                <a:ext cx="2212586" cy="5773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5FA8D2-C602-4BEE-BCCF-49109AABA363}"/>
              </a:ext>
            </a:extLst>
          </p:cNvPr>
          <p:cNvCxnSpPr/>
          <p:nvPr/>
        </p:nvCxnSpPr>
        <p:spPr>
          <a:xfrm>
            <a:off x="3241069" y="790182"/>
            <a:ext cx="0" cy="4857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522BB5D-38C1-4F2D-86B9-FA00E94528FC}"/>
              </a:ext>
            </a:extLst>
          </p:cNvPr>
          <p:cNvSpPr txBox="1"/>
          <p:nvPr/>
        </p:nvSpPr>
        <p:spPr>
          <a:xfrm>
            <a:off x="6878176" y="790182"/>
            <a:ext cx="200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0A666F-288B-4D33-9F51-7F26D0952CF5}"/>
              </a:ext>
            </a:extLst>
          </p:cNvPr>
          <p:cNvSpPr txBox="1"/>
          <p:nvPr/>
        </p:nvSpPr>
        <p:spPr>
          <a:xfrm>
            <a:off x="3431240" y="1272542"/>
            <a:ext cx="5519692" cy="523220"/>
          </a:xfrm>
          <a:prstGeom prst="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A9533D-F735-4C84-AFC6-31950D80C719}"/>
                  </a:ext>
                </a:extLst>
              </p:cNvPr>
              <p:cNvSpPr txBox="1"/>
              <p:nvPr/>
            </p:nvSpPr>
            <p:spPr>
              <a:xfrm>
                <a:off x="3809441" y="1795762"/>
                <a:ext cx="4069274" cy="523220"/>
              </a:xfrm>
              <a:prstGeom prst="rect">
                <a:avLst/>
              </a:prstGeom>
              <a:noFill/>
              <a:ln>
                <a:noFill/>
                <a:prstDash val="lgDashDot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CaCO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CaO</m:t>
                      </m:r>
                      <m: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A9533D-F735-4C84-AFC6-31950D80C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441" y="1795762"/>
                <a:ext cx="406927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D49E986-6718-48E7-B04F-89462ABB068D}"/>
              </a:ext>
            </a:extLst>
          </p:cNvPr>
          <p:cNvSpPr txBox="1"/>
          <p:nvPr/>
        </p:nvSpPr>
        <p:spPr>
          <a:xfrm>
            <a:off x="3459208" y="2339517"/>
            <a:ext cx="4069273" cy="523220"/>
          </a:xfrm>
          <a:prstGeom prst="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0559A1-B45A-4229-82C8-4785FED679E1}"/>
                  </a:ext>
                </a:extLst>
              </p:cNvPr>
              <p:cNvSpPr txBox="1"/>
              <p:nvPr/>
            </p:nvSpPr>
            <p:spPr>
              <a:xfrm>
                <a:off x="3496362" y="2917641"/>
                <a:ext cx="3874214" cy="57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CaC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800" b="0" i="0" dirty="0" smtClean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800" b="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242254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CaO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24225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2800" dirty="0">
                    <a:solidFill>
                      <a:srgbClr val="242254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>
                    <a:solidFill>
                      <a:srgbClr val="24225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0559A1-B45A-4229-82C8-4785FED67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362" y="2917641"/>
                <a:ext cx="3874214" cy="577338"/>
              </a:xfrm>
              <a:prstGeom prst="rect">
                <a:avLst/>
              </a:prstGeom>
              <a:blipFill>
                <a:blip r:embed="rId16"/>
                <a:stretch>
                  <a:fillRect t="-11702" b="-2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C633AB02-2C30-4F21-970E-9EE9EA55D1E8}"/>
              </a:ext>
            </a:extLst>
          </p:cNvPr>
          <p:cNvSpPr txBox="1"/>
          <p:nvPr/>
        </p:nvSpPr>
        <p:spPr>
          <a:xfrm>
            <a:off x="3469183" y="3523731"/>
            <a:ext cx="4896896" cy="523220"/>
          </a:xfrm>
          <a:prstGeom prst="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7C99497-2C58-4E1F-9F2B-A2589E3A17C6}"/>
                  </a:ext>
                </a:extLst>
              </p:cNvPr>
              <p:cNvSpPr txBox="1"/>
              <p:nvPr/>
            </p:nvSpPr>
            <p:spPr>
              <a:xfrm>
                <a:off x="4158893" y="4055070"/>
                <a:ext cx="3874214" cy="57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CaC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800" b="0" i="0" dirty="0" smtClean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800" b="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242254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CaO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24225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2800" dirty="0">
                    <a:solidFill>
                      <a:srgbClr val="242254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>
                    <a:solidFill>
                      <a:srgbClr val="24225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7C99497-2C58-4E1F-9F2B-A2589E3A1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893" y="4055070"/>
                <a:ext cx="3874214" cy="577338"/>
              </a:xfrm>
              <a:prstGeom prst="rect">
                <a:avLst/>
              </a:prstGeom>
              <a:blipFill>
                <a:blip r:embed="rId17"/>
                <a:stretch>
                  <a:fillRect t="-10526" b="-1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4477C4-10CF-498E-9CAB-65A92D8716BA}"/>
                  </a:ext>
                </a:extLst>
              </p:cNvPr>
              <p:cNvSpPr txBox="1"/>
              <p:nvPr/>
            </p:nvSpPr>
            <p:spPr>
              <a:xfrm>
                <a:off x="4158892" y="4618291"/>
                <a:ext cx="4207185" cy="562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⟹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242254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CaC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>
                    <a:solidFill>
                      <a:srgbClr val="242254"/>
                    </a:solidFill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CaO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24225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4477C4-10CF-498E-9CAB-65A92D871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892" y="4618291"/>
                <a:ext cx="4207185" cy="562205"/>
              </a:xfrm>
              <a:prstGeom prst="rect">
                <a:avLst/>
              </a:prstGeom>
              <a:blipFill>
                <a:blip r:embed="rId18"/>
                <a:stretch>
                  <a:fillRect t="-13043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C9D8B2-DD9E-4F0A-914B-A36A9515D67F}"/>
                  </a:ext>
                </a:extLst>
              </p:cNvPr>
              <p:cNvSpPr txBox="1"/>
              <p:nvPr/>
            </p:nvSpPr>
            <p:spPr>
              <a:xfrm>
                <a:off x="5171789" y="5251537"/>
                <a:ext cx="4449882" cy="56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⟹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242254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100</m:t>
                    </m:r>
                  </m:oMath>
                </a14:m>
                <a:r>
                  <a:rPr lang="en-US" sz="2800" dirty="0">
                    <a:solidFill>
                      <a:srgbClr val="242254"/>
                    </a:solidFill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56=44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C9D8B2-DD9E-4F0A-914B-A36A9515D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789" y="5251537"/>
                <a:ext cx="4449882" cy="560218"/>
              </a:xfrm>
              <a:prstGeom prst="rect">
                <a:avLst/>
              </a:prstGeom>
              <a:blipFill>
                <a:blip r:embed="rId19"/>
                <a:stretch>
                  <a:fillRect t="-11957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20A9AF-CF4F-4D6B-964C-0F6A93ADBB47}"/>
                  </a:ext>
                </a:extLst>
              </p:cNvPr>
              <p:cNvSpPr txBox="1"/>
              <p:nvPr/>
            </p:nvSpPr>
            <p:spPr>
              <a:xfrm>
                <a:off x="7625868" y="1858948"/>
                <a:ext cx="4409529" cy="181588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CaCO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CaO</m:t>
                      </m:r>
                      <m: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lang="en-US" sz="2800" dirty="0">
                    <a:solidFill>
                      <a:srgbClr val="24225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100    =  56   +    x</a:t>
                </a:r>
              </a:p>
              <a:p>
                <a:pPr lvl="0" algn="just"/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20A9AF-CF4F-4D6B-964C-0F6A93AD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868" y="1858948"/>
                <a:ext cx="4409529" cy="181588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4333E1-7891-46E8-BEA8-AB5BD58AC45E}"/>
                  </a:ext>
                </a:extLst>
              </p:cNvPr>
              <p:cNvSpPr txBox="1"/>
              <p:nvPr/>
            </p:nvSpPr>
            <p:spPr>
              <a:xfrm>
                <a:off x="7608940" y="3143364"/>
                <a:ext cx="2683984" cy="56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⟹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2800" dirty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=44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</m:oMath>
                  </m:oMathPara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4333E1-7891-46E8-BEA8-AB5BD58AC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940" y="3143364"/>
                <a:ext cx="2683984" cy="56021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FA290E-61E3-4846-A13A-E2897B69567E}"/>
                  </a:ext>
                </a:extLst>
              </p:cNvPr>
              <p:cNvSpPr txBox="1"/>
              <p:nvPr/>
            </p:nvSpPr>
            <p:spPr>
              <a:xfrm>
                <a:off x="7682902" y="2733165"/>
                <a:ext cx="44498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242254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100</m:t>
                    </m:r>
                  </m:oMath>
                </a14:m>
                <a:r>
                  <a:rPr lang="en-US" sz="2800" dirty="0">
                    <a:solidFill>
                      <a:srgbClr val="242254"/>
                    </a:solidFill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56=44</m:t>
                    </m:r>
                  </m:oMath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FA290E-61E3-4846-A13A-E2897B695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902" y="2733165"/>
                <a:ext cx="4449882" cy="523220"/>
              </a:xfrm>
              <a:prstGeom prst="rect">
                <a:avLst/>
              </a:prstGeom>
              <a:blipFill>
                <a:blip r:embed="rId22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273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/>
      <p:bldP spid="30" grpId="0" animBg="1"/>
      <p:bldP spid="31" grpId="0"/>
      <p:bldP spid="32" grpId="0"/>
      <p:bldP spid="33" grpId="0"/>
      <p:bldP spid="26" grpId="0" animBg="1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" r="20091" b="73545"/>
          <a:stretch>
            <a:fillRect/>
          </a:stretch>
        </p:blipFill>
        <p:spPr>
          <a:xfrm>
            <a:off x="2745914" y="6405193"/>
            <a:ext cx="9553949" cy="6446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52522" y="5648182"/>
            <a:ext cx="1863105" cy="17005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3849" y="5648181"/>
            <a:ext cx="2416751" cy="22673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85147" y="4202596"/>
            <a:ext cx="2677989" cy="279486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4575758" y="5366037"/>
            <a:ext cx="434857" cy="668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B535A5-05ED-49FE-9705-168B93E48C76}"/>
              </a:ext>
            </a:extLst>
          </p:cNvPr>
          <p:cNvSpPr txBox="1"/>
          <p:nvPr/>
        </p:nvSpPr>
        <p:spPr>
          <a:xfrm>
            <a:off x="4267199" y="205407"/>
            <a:ext cx="465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II_ </a:t>
            </a:r>
            <a:r>
              <a:rPr lang="en-US" sz="3200" b="1" dirty="0" err="1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ĐLBTKL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61B2D9-BA96-44B4-9126-CE5CCB19DF4A}"/>
              </a:ext>
            </a:extLst>
          </p:cNvPr>
          <p:cNvSpPr txBox="1"/>
          <p:nvPr/>
        </p:nvSpPr>
        <p:spPr>
          <a:xfrm>
            <a:off x="743674" y="823888"/>
            <a:ext cx="10704653" cy="2677656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21,3g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III )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clorua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FeCl</a:t>
            </a:r>
            <a:r>
              <a:rPr lang="en-US" sz="2800" b="1" baseline="-25000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),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32,5g.</a:t>
            </a:r>
            <a:endParaRPr lang="en-US" sz="2800" dirty="0">
              <a:solidFill>
                <a:srgbClr val="005C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5C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5C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b="1" dirty="0">
                <a:solidFill>
                  <a:srgbClr val="005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5C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88277A-478C-492D-BEDE-7091B58CEA81}"/>
              </a:ext>
            </a:extLst>
          </p:cNvPr>
          <p:cNvSpPr txBox="1"/>
          <p:nvPr/>
        </p:nvSpPr>
        <p:spPr>
          <a:xfrm>
            <a:off x="5592416" y="3611015"/>
            <a:ext cx="200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72D731-90BC-49C3-9C89-B5A2C48B33D4}"/>
                  </a:ext>
                </a:extLst>
              </p:cNvPr>
              <p:cNvSpPr txBox="1"/>
              <p:nvPr/>
            </p:nvSpPr>
            <p:spPr>
              <a:xfrm>
                <a:off x="5844208" y="4059685"/>
                <a:ext cx="2305879" cy="57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Cl</m:t>
                              </m:r>
                            </m:e>
                            <m:sub>
                              <m:r>
                                <a:rPr lang="en-US" sz="2800" b="0" i="0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=21,3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</m:oMath>
                  </m:oMathPara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72D731-90BC-49C3-9C89-B5A2C48B3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208" y="4059685"/>
                <a:ext cx="2305879" cy="5773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40FAAA-E7BE-4DBE-8285-A44BF481CD95}"/>
                  </a:ext>
                </a:extLst>
              </p:cNvPr>
              <p:cNvSpPr txBox="1"/>
              <p:nvPr/>
            </p:nvSpPr>
            <p:spPr>
              <a:xfrm>
                <a:off x="5553824" y="5264026"/>
                <a:ext cx="23058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Fe</m:t>
                          </m:r>
                        </m:sub>
                      </m:sSub>
                      <m: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</m:oMath>
                  </m:oMathPara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40FAAA-E7BE-4DBE-8285-A44BF481C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824" y="5264026"/>
                <a:ext cx="230587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7FABEA-7FA3-4D57-8E85-0C0E4A0238A7}"/>
                  </a:ext>
                </a:extLst>
              </p:cNvPr>
              <p:cNvSpPr txBox="1"/>
              <p:nvPr/>
            </p:nvSpPr>
            <p:spPr>
              <a:xfrm>
                <a:off x="5819884" y="4651767"/>
                <a:ext cx="2677989" cy="562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Fe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Cl</m:t>
                              </m:r>
                            </m:e>
                            <m:sub>
                              <m:r>
                                <a:rPr lang="en-US" sz="2800" b="0" i="0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800" b="0" i="1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=32,5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</m:oMath>
                  </m:oMathPara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7FABEA-7FA3-4D57-8E85-0C0E4A023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884" y="4651767"/>
                <a:ext cx="2677989" cy="5622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679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" r="20091" b="73545"/>
          <a:stretch>
            <a:fillRect/>
          </a:stretch>
        </p:blipFill>
        <p:spPr>
          <a:xfrm>
            <a:off x="2745914" y="6405193"/>
            <a:ext cx="9553949" cy="6446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52522" y="5648182"/>
            <a:ext cx="1863105" cy="17005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3849" y="5648181"/>
            <a:ext cx="2416751" cy="22673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85147" y="4202596"/>
            <a:ext cx="2677989" cy="279486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4575758" y="5366037"/>
            <a:ext cx="434857" cy="668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B535A5-05ED-49FE-9705-168B93E48C76}"/>
              </a:ext>
            </a:extLst>
          </p:cNvPr>
          <p:cNvSpPr txBox="1"/>
          <p:nvPr/>
        </p:nvSpPr>
        <p:spPr>
          <a:xfrm>
            <a:off x="4267199" y="205407"/>
            <a:ext cx="465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II_ </a:t>
            </a:r>
            <a:r>
              <a:rPr lang="en-US" sz="3200" b="1" dirty="0" err="1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ĐLBTKL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88277A-478C-492D-BEDE-7091B58CEA81}"/>
              </a:ext>
            </a:extLst>
          </p:cNvPr>
          <p:cNvSpPr txBox="1"/>
          <p:nvPr/>
        </p:nvSpPr>
        <p:spPr>
          <a:xfrm>
            <a:off x="153310" y="1109057"/>
            <a:ext cx="200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5FA8D2-C602-4BEE-BCCF-49109AABA363}"/>
              </a:ext>
            </a:extLst>
          </p:cNvPr>
          <p:cNvCxnSpPr/>
          <p:nvPr/>
        </p:nvCxnSpPr>
        <p:spPr>
          <a:xfrm>
            <a:off x="3241069" y="790182"/>
            <a:ext cx="0" cy="4857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522BB5D-38C1-4F2D-86B9-FA00E94528FC}"/>
              </a:ext>
            </a:extLst>
          </p:cNvPr>
          <p:cNvSpPr txBox="1"/>
          <p:nvPr/>
        </p:nvSpPr>
        <p:spPr>
          <a:xfrm>
            <a:off x="6878176" y="790182"/>
            <a:ext cx="200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0A666F-288B-4D33-9F51-7F26D0952CF5}"/>
              </a:ext>
            </a:extLst>
          </p:cNvPr>
          <p:cNvSpPr txBox="1"/>
          <p:nvPr/>
        </p:nvSpPr>
        <p:spPr>
          <a:xfrm>
            <a:off x="3431240" y="1272542"/>
            <a:ext cx="5519692" cy="523220"/>
          </a:xfrm>
          <a:prstGeom prst="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A9533D-F735-4C84-AFC6-31950D80C719}"/>
                  </a:ext>
                </a:extLst>
              </p:cNvPr>
              <p:cNvSpPr txBox="1"/>
              <p:nvPr/>
            </p:nvSpPr>
            <p:spPr>
              <a:xfrm>
                <a:off x="3734680" y="1767995"/>
                <a:ext cx="4069274" cy="523220"/>
              </a:xfrm>
              <a:prstGeom prst="rect">
                <a:avLst/>
              </a:prstGeom>
              <a:noFill/>
              <a:ln>
                <a:noFill/>
                <a:prstDash val="lgDashDot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Fe</m:t>
                          </m:r>
                          <m: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 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Cl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FeCl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A9533D-F735-4C84-AFC6-31950D80C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680" y="1767995"/>
                <a:ext cx="406927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D49E986-6718-48E7-B04F-89462ABB068D}"/>
              </a:ext>
            </a:extLst>
          </p:cNvPr>
          <p:cNvSpPr txBox="1"/>
          <p:nvPr/>
        </p:nvSpPr>
        <p:spPr>
          <a:xfrm>
            <a:off x="3459208" y="2339517"/>
            <a:ext cx="4069273" cy="523220"/>
          </a:xfrm>
          <a:prstGeom prst="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0559A1-B45A-4229-82C8-4785FED679E1}"/>
                  </a:ext>
                </a:extLst>
              </p:cNvPr>
              <p:cNvSpPr txBox="1"/>
              <p:nvPr/>
            </p:nvSpPr>
            <p:spPr>
              <a:xfrm>
                <a:off x="4004501" y="2880654"/>
                <a:ext cx="3874214" cy="57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Cl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242254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Cl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0559A1-B45A-4229-82C8-4785FED67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501" y="2880654"/>
                <a:ext cx="3874214" cy="5773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C633AB02-2C30-4F21-970E-9EE9EA55D1E8}"/>
              </a:ext>
            </a:extLst>
          </p:cNvPr>
          <p:cNvSpPr txBox="1"/>
          <p:nvPr/>
        </p:nvSpPr>
        <p:spPr>
          <a:xfrm>
            <a:off x="3469183" y="3523731"/>
            <a:ext cx="4896896" cy="523220"/>
          </a:xfrm>
          <a:prstGeom prst="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>
                <a:solidFill>
                  <a:srgbClr val="2422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4477C4-10CF-498E-9CAB-65A92D8716BA}"/>
                  </a:ext>
                </a:extLst>
              </p:cNvPr>
              <p:cNvSpPr txBox="1"/>
              <p:nvPr/>
            </p:nvSpPr>
            <p:spPr>
              <a:xfrm>
                <a:off x="4158892" y="4618291"/>
                <a:ext cx="4207185" cy="562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0" dirty="0" smtClean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⟹</m:t>
                        </m:r>
                        <m:r>
                          <m:rPr>
                            <m:sty m:val="p"/>
                          </m:rPr>
                          <a:rPr lang="en-US" sz="2800" i="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242254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Cl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>
                    <a:solidFill>
                      <a:srgbClr val="242254"/>
                    </a:solidFill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Cl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4477C4-10CF-498E-9CAB-65A92D871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892" y="4618291"/>
                <a:ext cx="4207185" cy="562205"/>
              </a:xfrm>
              <a:prstGeom prst="rect">
                <a:avLst/>
              </a:prstGeom>
              <a:blipFill>
                <a:blip r:embed="rId14"/>
                <a:stretch>
                  <a:fillRect t="-13043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C9D8B2-DD9E-4F0A-914B-A36A9515D67F}"/>
                  </a:ext>
                </a:extLst>
              </p:cNvPr>
              <p:cNvSpPr txBox="1"/>
              <p:nvPr/>
            </p:nvSpPr>
            <p:spPr>
              <a:xfrm>
                <a:off x="5171788" y="5251537"/>
                <a:ext cx="48968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0" dirty="0" smtClean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⟹</m:t>
                        </m:r>
                        <m:r>
                          <m:rPr>
                            <m:sty m:val="p"/>
                          </m:rPr>
                          <a:rPr lang="en-US" sz="2800" i="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</m:sub>
                    </m:sSub>
                    <m:r>
                      <a:rPr lang="en-US" sz="2800" b="0" i="0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242254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32,5</m:t>
                    </m:r>
                  </m:oMath>
                </a14:m>
                <a:r>
                  <a:rPr lang="en-US" sz="2800" dirty="0">
                    <a:solidFill>
                      <a:srgbClr val="242254"/>
                    </a:solidFill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21,3=11,2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C9D8B2-DD9E-4F0A-914B-A36A9515D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788" y="5251537"/>
                <a:ext cx="4896892" cy="523220"/>
              </a:xfrm>
              <a:prstGeom prst="rect">
                <a:avLst/>
              </a:prstGeom>
              <a:blipFill>
                <a:blip r:embed="rId15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7A3B5A-A7B8-435E-BA61-5CA23A79FC10}"/>
                  </a:ext>
                </a:extLst>
              </p:cNvPr>
              <p:cNvSpPr txBox="1"/>
              <p:nvPr/>
            </p:nvSpPr>
            <p:spPr>
              <a:xfrm>
                <a:off x="369266" y="1625753"/>
                <a:ext cx="2305879" cy="57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Cl</m:t>
                              </m:r>
                            </m:e>
                            <m:sub>
                              <m:r>
                                <a:rPr lang="en-US" sz="2800" b="0" i="0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=21,3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</m:oMath>
                  </m:oMathPara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7A3B5A-A7B8-435E-BA61-5CA23A79F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66" y="1625753"/>
                <a:ext cx="2305879" cy="57733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933C98-F3E0-4B09-9DC6-622B70B72745}"/>
                  </a:ext>
                </a:extLst>
              </p:cNvPr>
              <p:cNvSpPr txBox="1"/>
              <p:nvPr/>
            </p:nvSpPr>
            <p:spPr>
              <a:xfrm>
                <a:off x="219433" y="2844087"/>
                <a:ext cx="19456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Fe</m:t>
                          </m:r>
                        </m:sub>
                      </m:sSub>
                      <m: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</m:oMath>
                  </m:oMathPara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933C98-F3E0-4B09-9DC6-622B70B72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33" y="2844087"/>
                <a:ext cx="194568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C239A61-7D64-4552-91BC-99C2791C5863}"/>
                  </a:ext>
                </a:extLst>
              </p:cNvPr>
              <p:cNvSpPr txBox="1"/>
              <p:nvPr/>
            </p:nvSpPr>
            <p:spPr>
              <a:xfrm>
                <a:off x="308464" y="2234324"/>
                <a:ext cx="2677989" cy="562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242254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Fe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Cl</m:t>
                              </m:r>
                            </m:e>
                            <m:sub>
                              <m:r>
                                <a:rPr lang="en-US" sz="2800" b="0" i="0" dirty="0" smtClean="0">
                                  <a:solidFill>
                                    <a:srgbClr val="242254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800" b="0" i="1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=32,5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242254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</m:oMath>
                  </m:oMathPara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C239A61-7D64-4552-91BC-99C2791C5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4" y="2234324"/>
                <a:ext cx="2677989" cy="56220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C6A297DD-0E1E-4162-8678-134A2FD6268B}"/>
              </a:ext>
            </a:extLst>
          </p:cNvPr>
          <p:cNvSpPr txBox="1"/>
          <p:nvPr/>
        </p:nvSpPr>
        <p:spPr>
          <a:xfrm>
            <a:off x="6154975" y="1775814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AEFF24-4F0E-43A1-BC61-CD65E7802DD0}"/>
              </a:ext>
            </a:extLst>
          </p:cNvPr>
          <p:cNvSpPr txBox="1"/>
          <p:nvPr/>
        </p:nvSpPr>
        <p:spPr>
          <a:xfrm>
            <a:off x="4971886" y="1772269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1797F9-6503-46C2-BD1A-6EB5EF318E62}"/>
              </a:ext>
            </a:extLst>
          </p:cNvPr>
          <p:cNvSpPr txBox="1"/>
          <p:nvPr/>
        </p:nvSpPr>
        <p:spPr>
          <a:xfrm>
            <a:off x="4020395" y="177508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16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1C9E0C6-F667-4396-837B-E95583CBE51A}"/>
                  </a:ext>
                </a:extLst>
              </p:cNvPr>
              <p:cNvSpPr txBox="1"/>
              <p:nvPr/>
            </p:nvSpPr>
            <p:spPr>
              <a:xfrm>
                <a:off x="4004501" y="4040427"/>
                <a:ext cx="3874214" cy="57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Cl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dirty="0" smtClean="0">
                        <a:solidFill>
                          <a:srgbClr val="24225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242254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24225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Fe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Cl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24225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endParaRPr lang="en-US" sz="2800" dirty="0">
                  <a:solidFill>
                    <a:srgbClr val="2422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1C9E0C6-F667-4396-837B-E95583CBE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501" y="4040427"/>
                <a:ext cx="3874214" cy="57733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837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/>
      <p:bldP spid="30" grpId="0" animBg="1"/>
      <p:bldP spid="32" grpId="0"/>
      <p:bldP spid="33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7C1BCAB-4D2F-4174-B477-B1F3B7CCD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2830" y="1458530"/>
            <a:ext cx="11966702" cy="4610966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56EFEC4-03F3-4FE1-8EAA-22775FB851DA}"/>
              </a:ext>
            </a:extLst>
          </p:cNvPr>
          <p:cNvSpPr txBox="1"/>
          <p:nvPr/>
        </p:nvSpPr>
        <p:spPr>
          <a:xfrm>
            <a:off x="1698061" y="2156346"/>
            <a:ext cx="7930581" cy="2771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14"/>
              </a:lnSpc>
              <a:spcBef>
                <a:spcPct val="0"/>
              </a:spcBef>
            </a:pPr>
            <a:r>
              <a:rPr lang="en-US" sz="8081" dirty="0">
                <a:solidFill>
                  <a:srgbClr val="FFE7D3"/>
                </a:solidFill>
                <a:latin typeface="Barriecito Bold"/>
              </a:rPr>
              <a:t>Thank you &amp; goodbye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D9F175BB-E00A-4FAA-8B69-EF4DA4BEE2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6298" y="4697796"/>
            <a:ext cx="1888408" cy="2056682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B5A9ABCB-ADEC-4A6A-BF63-7B7AC9158C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0211" y="3371850"/>
            <a:ext cx="850670" cy="1306896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D87B2845-AA02-46A7-9DA2-3D27150700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0147099" y="3429000"/>
            <a:ext cx="850670" cy="130689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806BA8C3-7841-4561-8C0A-85B4B42D3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9638713" y="4697796"/>
            <a:ext cx="1888408" cy="2056682"/>
          </a:xfrm>
          <a:prstGeom prst="rect">
            <a:avLst/>
          </a:prstGeom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7757B9A2-0C84-4C89-A9D5-E40B6D2494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370948" y="403807"/>
            <a:ext cx="1847617" cy="167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Irish American">
      <a:dk1>
        <a:sysClr val="windowText" lastClr="000000"/>
      </a:dk1>
      <a:lt1>
        <a:sysClr val="window" lastClr="FFFFFF"/>
      </a:lt1>
      <a:dk2>
        <a:srgbClr val="44546A"/>
      </a:dk2>
      <a:lt2>
        <a:srgbClr val="D8D8D8"/>
      </a:lt2>
      <a:accent1>
        <a:srgbClr val="8FB399"/>
      </a:accent1>
      <a:accent2>
        <a:srgbClr val="FFA701"/>
      </a:accent2>
      <a:accent3>
        <a:srgbClr val="487629"/>
      </a:accent3>
      <a:accent4>
        <a:srgbClr val="90BF49"/>
      </a:accent4>
      <a:accent5>
        <a:srgbClr val="F18A00"/>
      </a:accent5>
      <a:accent6>
        <a:srgbClr val="E7E6E6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ish American Heritage Month_Win32_JC_SL_v3" id="{052E7C4F-5666-46F9-8570-A41CD646D6ED}" vid="{C61524F8-A95A-4D9D-91CE-A1A473CEC11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8790B1-FC4B-4DAC-835B-3ECE0F87E01F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C569EAA-BB78-4E44-AC8A-A498FF9EE5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4CD556-5EC4-4BCF-B082-619EFABCAB8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Irish American Heritage Month presentation</Template>
  <TotalTime>130</TotalTime>
  <Words>614</Words>
  <Application>Microsoft Office PowerPoint</Application>
  <PresentationFormat>Widescreen</PresentationFormat>
  <Paragraphs>94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Barriecito Bold</vt:lpstr>
      <vt:lpstr>Cambria Math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lengocquynhtram2014@gmail.com</dc:creator>
  <cp:keywords/>
  <dc:description/>
  <cp:lastModifiedBy>lengocquynhtram2014@gmail.com</cp:lastModifiedBy>
  <cp:revision>6</cp:revision>
  <dcterms:created xsi:type="dcterms:W3CDTF">2021-11-15T18:53:06Z</dcterms:created>
  <dcterms:modified xsi:type="dcterms:W3CDTF">2021-11-24T21:37:16Z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