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8804" r:id="rId3"/>
    <p:sldId id="18806" r:id="rId4"/>
    <p:sldId id="18807" r:id="rId6"/>
    <p:sldId id="18809" r:id="rId7"/>
    <p:sldId id="18811" r:id="rId8"/>
    <p:sldId id="18813" r:id="rId9"/>
    <p:sldId id="18815" r:id="rId10"/>
    <p:sldId id="18816" r:id="rId11"/>
    <p:sldId id="18818" r:id="rId12"/>
    <p:sldId id="18819" r:id="rId13"/>
    <p:sldId id="18935" r:id="rId14"/>
    <p:sldId id="256" r:id="rId15"/>
    <p:sldId id="18870" r:id="rId16"/>
    <p:sldId id="313" r:id="rId17"/>
    <p:sldId id="18711" r:id="rId18"/>
    <p:sldId id="18770" r:id="rId19"/>
    <p:sldId id="18712" r:id="rId20"/>
    <p:sldId id="344" r:id="rId21"/>
    <p:sldId id="18743" r:id="rId22"/>
    <p:sldId id="18773" r:id="rId23"/>
    <p:sldId id="18774" r:id="rId24"/>
    <p:sldId id="18780" r:id="rId25"/>
    <p:sldId id="18799" r:id="rId26"/>
    <p:sldId id="18800" r:id="rId27"/>
    <p:sldId id="18801" r:id="rId28"/>
    <p:sldId id="18788" r:id="rId29"/>
    <p:sldId id="18789" r:id="rId30"/>
    <p:sldId id="18790" r:id="rId31"/>
    <p:sldId id="18791" r:id="rId32"/>
    <p:sldId id="18786" r:id="rId33"/>
    <p:sldId id="18787" r:id="rId34"/>
    <p:sldId id="18792" r:id="rId35"/>
    <p:sldId id="18795" r:id="rId36"/>
    <p:sldId id="18823" r:id="rId37"/>
    <p:sldId id="18827" r:id="rId38"/>
    <p:sldId id="18828" r:id="rId39"/>
    <p:sldId id="18829" r:id="rId40"/>
    <p:sldId id="18830" r:id="rId41"/>
    <p:sldId id="18834" r:id="rId42"/>
    <p:sldId id="18835" r:id="rId43"/>
    <p:sldId id="18837" r:id="rId44"/>
    <p:sldId id="18838" r:id="rId45"/>
    <p:sldId id="18839" r:id="rId46"/>
    <p:sldId id="18840" r:id="rId47"/>
    <p:sldId id="18841" r:id="rId48"/>
    <p:sldId id="18842" r:id="rId49"/>
    <p:sldId id="18845" r:id="rId50"/>
    <p:sldId id="18846" r:id="rId51"/>
    <p:sldId id="18847" r:id="rId52"/>
    <p:sldId id="18849" r:id="rId53"/>
    <p:sldId id="18850" r:id="rId54"/>
    <p:sldId id="18851" r:id="rId55"/>
    <p:sldId id="18856" r:id="rId56"/>
    <p:sldId id="18857" r:id="rId57"/>
    <p:sldId id="18858" r:id="rId58"/>
    <p:sldId id="18859" r:id="rId59"/>
    <p:sldId id="18863" r:id="rId60"/>
    <p:sldId id="18864" r:id="rId61"/>
    <p:sldId id="18874" r:id="rId62"/>
    <p:sldId id="18875" r:id="rId63"/>
    <p:sldId id="18876" r:id="rId64"/>
    <p:sldId id="18877" r:id="rId65"/>
    <p:sldId id="18878" r:id="rId66"/>
    <p:sldId id="18879" r:id="rId67"/>
    <p:sldId id="18880" r:id="rId68"/>
    <p:sldId id="18881" r:id="rId69"/>
    <p:sldId id="18882" r:id="rId70"/>
    <p:sldId id="18883" r:id="rId71"/>
    <p:sldId id="18889" r:id="rId72"/>
    <p:sldId id="18890" r:id="rId73"/>
    <p:sldId id="18891" r:id="rId74"/>
    <p:sldId id="18892" r:id="rId75"/>
    <p:sldId id="18893" r:id="rId76"/>
    <p:sldId id="18894" r:id="rId77"/>
    <p:sldId id="18895" r:id="rId78"/>
    <p:sldId id="18896" r:id="rId79"/>
    <p:sldId id="18897" r:id="rId80"/>
    <p:sldId id="18899" r:id="rId81"/>
    <p:sldId id="18900" r:id="rId82"/>
    <p:sldId id="18903" r:id="rId83"/>
    <p:sldId id="18908" r:id="rId84"/>
    <p:sldId id="18909" r:id="rId85"/>
    <p:sldId id="18910" r:id="rId86"/>
    <p:sldId id="18911" r:id="rId87"/>
    <p:sldId id="18912" r:id="rId88"/>
    <p:sldId id="18915" r:id="rId89"/>
    <p:sldId id="18919" r:id="rId90"/>
    <p:sldId id="18920" r:id="rId91"/>
    <p:sldId id="18921" r:id="rId92"/>
    <p:sldId id="18922" r:id="rId93"/>
    <p:sldId id="18924" r:id="rId94"/>
    <p:sldId id="18925" r:id="rId95"/>
    <p:sldId id="18926" r:id="rId96"/>
    <p:sldId id="18927" r:id="rId97"/>
    <p:sldId id="18928" r:id="rId98"/>
    <p:sldId id="18929" r:id="rId99"/>
    <p:sldId id="18930" r:id="rId100"/>
    <p:sldId id="18931" r:id="rId101"/>
    <p:sldId id="18932" r:id="rId102"/>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CC6"/>
    <a:srgbClr val="6C90C8"/>
    <a:srgbClr val="6CC6B6"/>
    <a:srgbClr val="F6F6F6"/>
    <a:srgbClr val="E2C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715" autoAdjust="0"/>
  </p:normalViewPr>
  <p:slideViewPr>
    <p:cSldViewPr snapToGrid="0">
      <p:cViewPr>
        <p:scale>
          <a:sx n="81" d="100"/>
          <a:sy n="81" d="100"/>
        </p:scale>
        <p:origin x="-888" y="-1080"/>
      </p:cViewPr>
      <p:guideLst>
        <p:guide orient="horz" pos="2142"/>
        <p:guide pos="314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5" Type="http://schemas.openxmlformats.org/officeDocument/2006/relationships/tableStyles" Target="tableStyles.xml"/><Relationship Id="rId104" Type="http://schemas.openxmlformats.org/officeDocument/2006/relationships/viewProps" Target="viewProps.xml"/><Relationship Id="rId103" Type="http://schemas.openxmlformats.org/officeDocument/2006/relationships/presProps" Target="presProps.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1DF61-15BA-4A1A-B0D4-20E4B98CF380}" type="datetimeFigureOut">
              <a:rPr lang="en-US" smtClean="0"/>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99145-7A08-42C8-AF33-F3AB3C1C4B8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xfrm>
            <a:off x="952500" y="685800"/>
            <a:ext cx="4953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Đối</a:t>
            </a:r>
            <a:r>
              <a:rPr lang="en-US" dirty="0"/>
              <a:t> </a:t>
            </a:r>
            <a:r>
              <a:rPr lang="en-US" dirty="0" err="1"/>
              <a:t>vợi</a:t>
            </a:r>
            <a:r>
              <a:rPr lang="en-US" dirty="0"/>
              <a:t> </a:t>
            </a:r>
            <a:r>
              <a:rPr lang="en-US" dirty="0" err="1"/>
              <a:t>Lợi</a:t>
            </a:r>
            <a:r>
              <a:rPr lang="en-US" dirty="0"/>
              <a:t>, con </a:t>
            </a:r>
            <a:r>
              <a:rPr lang="en-US" dirty="0" err="1"/>
              <a:t>dế</a:t>
            </a:r>
            <a:r>
              <a:rPr lang="en-US" dirty="0"/>
              <a:t> </a:t>
            </a:r>
            <a:r>
              <a:rPr lang="en-US" dirty="0" err="1"/>
              <a:t>là</a:t>
            </a:r>
            <a:r>
              <a:rPr lang="en-US" dirty="0"/>
              <a:t> </a:t>
            </a:r>
            <a:r>
              <a:rPr lang="en-US" dirty="0" err="1"/>
              <a:t>vật</a:t>
            </a:r>
            <a:r>
              <a:rPr lang="en-US" dirty="0"/>
              <a:t> </a:t>
            </a:r>
            <a:r>
              <a:rPr lang="en-US" dirty="0" err="1"/>
              <a:t>báu</a:t>
            </a:r>
            <a:endParaRPr lang="en-US" dirty="0"/>
          </a:p>
        </p:txBody>
      </p:sp>
      <p:sp>
        <p:nvSpPr>
          <p:cNvPr id="4" name="Slide Number Placeholder 3"/>
          <p:cNvSpPr>
            <a:spLocks noGrp="1"/>
          </p:cNvSpPr>
          <p:nvPr>
            <p:ph type="sldNum" sz="quarter" idx="5"/>
          </p:nvPr>
        </p:nvSpPr>
        <p:spPr/>
        <p:txBody>
          <a:bodyPr/>
          <a:lstStyle/>
          <a:p>
            <a:fld id="{34699145-7A08-42C8-AF33-F3AB3C1C4B8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Đối</a:t>
            </a:r>
            <a:r>
              <a:rPr lang="en-US" dirty="0"/>
              <a:t> </a:t>
            </a:r>
            <a:r>
              <a:rPr lang="en-US" dirty="0" err="1"/>
              <a:t>vợi</a:t>
            </a:r>
            <a:r>
              <a:rPr lang="en-US" dirty="0"/>
              <a:t> </a:t>
            </a:r>
            <a:r>
              <a:rPr lang="en-US" dirty="0" err="1"/>
              <a:t>Lợi</a:t>
            </a:r>
            <a:r>
              <a:rPr lang="en-US" dirty="0"/>
              <a:t>, con </a:t>
            </a:r>
            <a:r>
              <a:rPr lang="en-US" dirty="0" err="1"/>
              <a:t>dế</a:t>
            </a:r>
            <a:r>
              <a:rPr lang="en-US" dirty="0"/>
              <a:t> </a:t>
            </a:r>
            <a:r>
              <a:rPr lang="en-US" dirty="0" err="1"/>
              <a:t>là</a:t>
            </a:r>
            <a:r>
              <a:rPr lang="en-US" dirty="0"/>
              <a:t> </a:t>
            </a:r>
            <a:r>
              <a:rPr lang="en-US" dirty="0" err="1"/>
              <a:t>vật</a:t>
            </a:r>
            <a:r>
              <a:rPr lang="en-US" dirty="0"/>
              <a:t> </a:t>
            </a:r>
            <a:r>
              <a:rPr lang="en-US" dirty="0" err="1"/>
              <a:t>báu</a:t>
            </a:r>
            <a:endParaRPr lang="en-US" dirty="0"/>
          </a:p>
        </p:txBody>
      </p:sp>
      <p:sp>
        <p:nvSpPr>
          <p:cNvPr id="4" name="Slide Number Placeholder 3"/>
          <p:cNvSpPr>
            <a:spLocks noGrp="1"/>
          </p:cNvSpPr>
          <p:nvPr>
            <p:ph type="sldNum" sz="quarter" idx="5"/>
          </p:nvPr>
        </p:nvSpPr>
        <p:spPr/>
        <p:txBody>
          <a:bodyPr/>
          <a:lstStyle/>
          <a:p>
            <a:fld id="{34699145-7A08-42C8-AF33-F3AB3C1C4B8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457200" algn="just">
              <a:lnSpc>
                <a:spcPct val="130000"/>
              </a:lnSpc>
              <a:spcAft>
                <a:spcPts val="1000"/>
              </a:spcAft>
            </a:pP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Em</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hãy</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khái</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quát</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nội</a:t>
            </a:r>
            <a:r>
              <a:rPr lang="en-US" sz="1200" i="1" dirty="0">
                <a:effectLst/>
                <a:latin typeface="Times New Roman" panose="02020603050405020304" pitchFamily="18" charset="0"/>
                <a:ea typeface="Calibri" panose="020F0502020204030204" charset="0"/>
                <a:cs typeface="Times New Roman" panose="02020603050405020304" pitchFamily="18" charset="0"/>
              </a:rPr>
              <a:t> dung </a:t>
            </a:r>
            <a:r>
              <a:rPr lang="en-US" sz="1200" i="1" dirty="0" err="1">
                <a:effectLst/>
                <a:latin typeface="Times New Roman" panose="02020603050405020304" pitchFamily="18" charset="0"/>
                <a:ea typeface="Calibri" panose="020F0502020204030204" charset="0"/>
                <a:cs typeface="Times New Roman" panose="02020603050405020304" pitchFamily="18" charset="0"/>
              </a:rPr>
              <a:t>của</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văn</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bản</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Tuổi</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thơ</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err="1">
                <a:effectLst/>
                <a:latin typeface="Times New Roman" panose="02020603050405020304" pitchFamily="18" charset="0"/>
                <a:ea typeface="Calibri" panose="020F0502020204030204" charset="0"/>
                <a:cs typeface="Times New Roman" panose="02020603050405020304" pitchFamily="18" charset="0"/>
              </a:rPr>
              <a:t>tôi</a:t>
            </a:r>
            <a:r>
              <a:rPr lang="en-US" sz="1200" i="1" dirty="0">
                <a:effectLst/>
                <a:latin typeface="Times New Roman" panose="02020603050405020304" pitchFamily="18" charset="0"/>
                <a:ea typeface="Calibri" panose="020F0502020204030204" charset="0"/>
                <a:cs typeface="Times New Roman" panose="02020603050405020304" pitchFamily="18" charset="0"/>
              </a:rPr>
              <a:t>” </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Văn</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bản</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có</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nét</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đặc</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sắc</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nghệ</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thuật</a:t>
            </a:r>
            <a:r>
              <a:rPr lang="en-US" sz="1200" i="1" dirty="0">
                <a:effectLst/>
                <a:latin typeface="Times New Roman" panose="02020603050405020304" pitchFamily="18" charset="0"/>
                <a:ea typeface="Calibri" panose="020F0502020204030204" charset="0"/>
              </a:rPr>
              <a:t> </a:t>
            </a:r>
            <a:r>
              <a:rPr lang="en-US" sz="1200" i="1" dirty="0" err="1">
                <a:effectLst/>
                <a:latin typeface="Times New Roman" panose="02020603050405020304" pitchFamily="18" charset="0"/>
                <a:ea typeface="Calibri" panose="020F0502020204030204" charset="0"/>
              </a:rPr>
              <a:t>nào</a:t>
            </a:r>
            <a:r>
              <a:rPr lang="en-US" sz="1200" i="1" dirty="0">
                <a:effectLst/>
                <a:latin typeface="Times New Roman" panose="02020603050405020304" pitchFamily="18" charset="0"/>
                <a:ea typeface="Calibri" panose="020F0502020204030204" charset="0"/>
              </a:rPr>
              <a:t>?</a:t>
            </a:r>
            <a:endParaRPr lang="en-US" dirty="0"/>
          </a:p>
        </p:txBody>
      </p:sp>
      <p:sp>
        <p:nvSpPr>
          <p:cNvPr id="4" name="Slide Number Placeholder 3"/>
          <p:cNvSpPr>
            <a:spLocks noGrp="1"/>
          </p:cNvSpPr>
          <p:nvPr>
            <p:ph type="sldNum" sz="quarter" idx="5"/>
          </p:nvPr>
        </p:nvSpPr>
        <p:spPr/>
        <p:txBody>
          <a:bodyPr/>
          <a:lstStyle/>
          <a:p>
            <a:fld id="{34699145-7A08-42C8-AF33-F3AB3C1C4B8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4EE6160-6371-4B80-866A-5C34060DFE91}" type="slidenum">
              <a:rPr lang="vi-VN" smtClean="0"/>
            </a:fld>
            <a:endParaRPr lang="vi-V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2"/>
        <p:cNvGrpSpPr/>
        <p:nvPr/>
      </p:nvGrpSpPr>
      <p:grpSpPr>
        <a:xfrm>
          <a:off x="0" y="0"/>
          <a:ext cx="0" cy="0"/>
          <a:chOff x="0" y="0"/>
          <a:chExt cx="0" cy="0"/>
        </a:xfrm>
      </p:grpSpPr>
      <p:sp>
        <p:nvSpPr>
          <p:cNvPr id="583" name="Google Shape;583;g709a0e84b6_0_1602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709a0e84b6_0_16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bwMode="auto">
          <a:xfrm>
            <a:off x="952500" y="685800"/>
            <a:ext cx="4953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8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348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635718-3DD4-42A3-B8DB-37DEFAC284B4}" type="slidenum">
              <a:rPr lang="zh-CN" altLang="en-US" smtClean="0"/>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952500" y="685800"/>
            <a:ext cx="4953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vi-VN"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DA0969-D178-4556-BECD-5206609447FF}" type="slidenum">
              <a:rPr lang="vi-VN" smtClean="0"/>
            </a:fld>
            <a:endParaRPr lang="vi-V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Phần</a:t>
            </a:r>
            <a:r>
              <a:rPr lang="en-US" dirty="0"/>
              <a:t> </a:t>
            </a:r>
            <a:r>
              <a:rPr lang="en-US" dirty="0" err="1"/>
              <a:t>đầu</a:t>
            </a:r>
            <a:r>
              <a:rPr lang="en-US" dirty="0"/>
              <a:t> </a:t>
            </a:r>
            <a:r>
              <a:rPr lang="en-US" dirty="0" err="1"/>
              <a:t>tiên</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đọc</a:t>
            </a:r>
            <a:r>
              <a:rPr lang="en-US" dirty="0"/>
              <a:t> </a:t>
            </a:r>
            <a:r>
              <a:rPr lang="en-US" dirty="0" err="1"/>
              <a:t>văn</a:t>
            </a:r>
            <a:r>
              <a:rPr lang="en-US" dirty="0"/>
              <a:t> </a:t>
            </a:r>
            <a:r>
              <a:rPr lang="en-US" dirty="0" err="1"/>
              <a:t>bản</a:t>
            </a:r>
            <a:r>
              <a:rPr lang="en-US" dirty="0"/>
              <a:t> </a:t>
            </a:r>
            <a:r>
              <a:rPr lang="en-US" dirty="0" err="1"/>
              <a:t>theo</a:t>
            </a:r>
            <a:r>
              <a:rPr lang="en-US" dirty="0"/>
              <a:t> </a:t>
            </a:r>
            <a:r>
              <a:rPr lang="en-US" dirty="0" err="1"/>
              <a:t>cách</a:t>
            </a:r>
            <a:r>
              <a:rPr lang="en-US" dirty="0"/>
              <a:t> </a:t>
            </a:r>
            <a:r>
              <a:rPr lang="en-US" dirty="0" err="1"/>
              <a:t>ohaan</a:t>
            </a:r>
            <a:r>
              <a:rPr lang="en-US" dirty="0"/>
              <a:t> </a:t>
            </a:r>
            <a:r>
              <a:rPr lang="en-US" dirty="0" err="1"/>
              <a:t>vai</a:t>
            </a:r>
            <a:r>
              <a:rPr lang="en-US" dirty="0"/>
              <a:t>, </a:t>
            </a:r>
            <a:r>
              <a:rPr lang="en-US" dirty="0" err="1"/>
              <a:t>khi</a:t>
            </a:r>
            <a:r>
              <a:rPr lang="en-US" dirty="0"/>
              <a:t> </a:t>
            </a:r>
            <a:r>
              <a:rPr lang="en-US" dirty="0" err="1"/>
              <a:t>đọc</a:t>
            </a:r>
            <a:r>
              <a:rPr lang="en-US" dirty="0"/>
              <a:t>, </a:t>
            </a:r>
            <a:r>
              <a:rPr lang="en-US" dirty="0" err="1"/>
              <a:t>các</a:t>
            </a:r>
            <a:r>
              <a:rPr lang="en-US" dirty="0"/>
              <a:t> </a:t>
            </a:r>
            <a:r>
              <a:rPr lang="en-US" dirty="0" err="1"/>
              <a:t>em</a:t>
            </a:r>
            <a:r>
              <a:rPr lang="en-US" dirty="0"/>
              <a:t> </a:t>
            </a:r>
            <a:r>
              <a:rPr lang="en-US" dirty="0" err="1"/>
              <a:t>chú</a:t>
            </a:r>
            <a:r>
              <a:rPr lang="en-US" dirty="0"/>
              <a:t> ý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err="1"/>
              <a:t>Các</a:t>
            </a:r>
            <a:r>
              <a:rPr lang="en-US" dirty="0"/>
              <a:t> </a:t>
            </a:r>
            <a:r>
              <a:rPr lang="en-US" dirty="0" err="1"/>
              <a:t>em</a:t>
            </a:r>
            <a:r>
              <a:rPr lang="en-US" dirty="0"/>
              <a:t> ạ, </a:t>
            </a:r>
            <a:r>
              <a:rPr lang="en-US" dirty="0" err="1"/>
              <a:t>khi</a:t>
            </a:r>
            <a:r>
              <a:rPr lang="en-US" dirty="0"/>
              <a:t> </a:t>
            </a:r>
            <a:r>
              <a:rPr lang="en-US" dirty="0" err="1"/>
              <a:t>đọc</a:t>
            </a:r>
            <a:r>
              <a:rPr lang="en-US" dirty="0"/>
              <a:t> </a:t>
            </a:r>
            <a:r>
              <a:rPr lang="en-US" dirty="0" err="1"/>
              <a:t>diễn</a:t>
            </a:r>
            <a:r>
              <a:rPr lang="en-US" dirty="0"/>
              <a:t> </a:t>
            </a:r>
            <a:r>
              <a:rPr lang="en-US" dirty="0" err="1"/>
              <a:t>cảm</a:t>
            </a:r>
            <a:r>
              <a:rPr lang="en-US" dirty="0"/>
              <a:t> 1 </a:t>
            </a:r>
            <a:r>
              <a:rPr lang="en-US" dirty="0" err="1"/>
              <a:t>văn</a:t>
            </a:r>
            <a:r>
              <a:rPr lang="en-US" dirty="0"/>
              <a:t> </a:t>
            </a:r>
            <a:r>
              <a:rPr lang="en-US" dirty="0" err="1"/>
              <a:t>bản</a:t>
            </a:r>
            <a:r>
              <a:rPr lang="en-US" dirty="0"/>
              <a:t>, </a:t>
            </a:r>
            <a:r>
              <a:rPr lang="en-US" dirty="0" err="1"/>
              <a:t>nó</a:t>
            </a:r>
            <a:r>
              <a:rPr lang="en-US" dirty="0"/>
              <a:t> k </a:t>
            </a:r>
            <a:r>
              <a:rPr lang="en-US" dirty="0" err="1"/>
              <a:t>chỉ</a:t>
            </a:r>
            <a:r>
              <a:rPr lang="en-US" dirty="0"/>
              <a:t> </a:t>
            </a:r>
            <a:r>
              <a:rPr lang="en-US" dirty="0" err="1"/>
              <a:t>giúp</a:t>
            </a:r>
            <a:r>
              <a:rPr lang="en-US" dirty="0"/>
              <a:t> </a:t>
            </a:r>
            <a:r>
              <a:rPr lang="en-US" dirty="0" err="1"/>
              <a:t>chúng</a:t>
            </a:r>
            <a:r>
              <a:rPr lang="en-US" dirty="0"/>
              <a:t> ta </a:t>
            </a:r>
            <a:r>
              <a:rPr lang="en-US" dirty="0" err="1"/>
              <a:t>hiểu</a:t>
            </a:r>
            <a:r>
              <a:rPr lang="en-US" dirty="0"/>
              <a:t> </a:t>
            </a:r>
            <a:r>
              <a:rPr lang="en-US" dirty="0" err="1"/>
              <a:t>được</a:t>
            </a:r>
            <a:r>
              <a:rPr lang="en-US" dirty="0"/>
              <a:t> </a:t>
            </a:r>
            <a:r>
              <a:rPr lang="en-US" dirty="0" err="1"/>
              <a:t>nội</a:t>
            </a:r>
            <a:r>
              <a:rPr lang="en-US" dirty="0"/>
              <a:t> dung </a:t>
            </a:r>
            <a:r>
              <a:rPr lang="en-US" dirty="0" err="1"/>
              <a:t>của</a:t>
            </a:r>
            <a:r>
              <a:rPr lang="en-US" dirty="0"/>
              <a:t> 1 </a:t>
            </a:r>
            <a:r>
              <a:rPr lang="en-US" dirty="0" err="1"/>
              <a:t>văn</a:t>
            </a:r>
            <a:r>
              <a:rPr lang="en-US" dirty="0"/>
              <a:t> </a:t>
            </a:r>
            <a:r>
              <a:rPr lang="en-US" dirty="0" err="1"/>
              <a:t>bản</a:t>
            </a:r>
            <a:r>
              <a:rPr lang="en-US" dirty="0"/>
              <a:t> </a:t>
            </a:r>
            <a:r>
              <a:rPr lang="en-US" dirty="0" err="1"/>
              <a:t>mà</a:t>
            </a:r>
            <a:r>
              <a:rPr lang="en-US" dirty="0"/>
              <a:t> </a:t>
            </a:r>
            <a:r>
              <a:rPr lang="en-US" dirty="0" err="1"/>
              <a:t>còn</a:t>
            </a:r>
            <a:r>
              <a:rPr lang="en-US" dirty="0"/>
              <a:t> </a:t>
            </a:r>
            <a:r>
              <a:rPr lang="en-US" dirty="0" err="1"/>
              <a:t>lan</a:t>
            </a:r>
            <a:r>
              <a:rPr lang="en-US" dirty="0"/>
              <a:t> </a:t>
            </a:r>
            <a:r>
              <a:rPr lang="en-US" dirty="0" err="1"/>
              <a:t>truyền</a:t>
            </a:r>
            <a:r>
              <a:rPr lang="en-US" dirty="0"/>
              <a:t> </a:t>
            </a:r>
            <a:r>
              <a:rPr lang="en-US" dirty="0" err="1"/>
              <a:t>cái</a:t>
            </a:r>
            <a:r>
              <a:rPr lang="en-US" dirty="0"/>
              <a:t> </a:t>
            </a:r>
            <a:r>
              <a:rPr lang="en-US" dirty="0" err="1"/>
              <a:t>sự</a:t>
            </a:r>
            <a:r>
              <a:rPr lang="en-US" dirty="0"/>
              <a:t> </a:t>
            </a:r>
            <a:r>
              <a:rPr lang="en-US" dirty="0" err="1"/>
              <a:t>hiểu</a:t>
            </a:r>
            <a:r>
              <a:rPr lang="en-US" dirty="0"/>
              <a:t> </a:t>
            </a:r>
            <a:r>
              <a:rPr lang="en-US" dirty="0" err="1"/>
              <a:t>và</a:t>
            </a:r>
            <a:r>
              <a:rPr lang="en-US" dirty="0"/>
              <a:t> </a:t>
            </a:r>
            <a:r>
              <a:rPr lang="en-US" dirty="0" err="1"/>
              <a:t>yêu</a:t>
            </a:r>
            <a:r>
              <a:rPr lang="en-US" dirty="0"/>
              <a:t> </a:t>
            </a:r>
            <a:r>
              <a:rPr lang="en-US" dirty="0" err="1"/>
              <a:t>thích</a:t>
            </a:r>
            <a:r>
              <a:rPr lang="en-US" dirty="0"/>
              <a:t> </a:t>
            </a:r>
            <a:r>
              <a:rPr lang="en-US" dirty="0" err="1"/>
              <a:t>văn</a:t>
            </a:r>
            <a:r>
              <a:rPr lang="en-US" dirty="0"/>
              <a:t> </a:t>
            </a:r>
            <a:r>
              <a:rPr lang="en-US" dirty="0" err="1"/>
              <a:t>bản</a:t>
            </a:r>
            <a:r>
              <a:rPr lang="en-US" dirty="0"/>
              <a:t> </a:t>
            </a:r>
            <a:r>
              <a:rPr lang="en-US" dirty="0" err="1"/>
              <a:t>đó</a:t>
            </a:r>
            <a:r>
              <a:rPr lang="en-US" dirty="0"/>
              <a:t> </a:t>
            </a:r>
            <a:r>
              <a:rPr lang="en-US" dirty="0" err="1"/>
              <a:t>đến</a:t>
            </a:r>
            <a:r>
              <a:rPr lang="en-US" dirty="0"/>
              <a:t> </a:t>
            </a:r>
            <a:r>
              <a:rPr lang="en-US" dirty="0" err="1"/>
              <a:t>cho</a:t>
            </a:r>
            <a:r>
              <a:rPr lang="en-US" dirty="0"/>
              <a:t> </a:t>
            </a:r>
            <a:r>
              <a:rPr lang="en-US" dirty="0" err="1"/>
              <a:t>người</a:t>
            </a:r>
            <a:r>
              <a:rPr lang="en-US" dirty="0"/>
              <a:t> </a:t>
            </a:r>
            <a:r>
              <a:rPr lang="en-US" dirty="0" err="1"/>
              <a:t>khác</a:t>
            </a:r>
            <a:r>
              <a:rPr lang="en-US" dirty="0"/>
              <a:t> </a:t>
            </a:r>
            <a:r>
              <a:rPr lang="en-US" dirty="0" err="1"/>
              <a:t>nữa</a:t>
            </a:r>
            <a:r>
              <a:rPr lang="en-US" dirty="0"/>
              <a:t>, </a:t>
            </a:r>
            <a:r>
              <a:rPr lang="en-US" dirty="0" err="1"/>
              <a:t>thế</a:t>
            </a:r>
            <a:r>
              <a:rPr lang="en-US" dirty="0"/>
              <a:t> </a:t>
            </a:r>
            <a:r>
              <a:rPr lang="en-US" dirty="0" err="1"/>
              <a:t>nên</a:t>
            </a:r>
            <a:r>
              <a:rPr lang="en-US" dirty="0"/>
              <a:t> </a:t>
            </a:r>
            <a:r>
              <a:rPr lang="en-US" dirty="0" err="1"/>
              <a:t>chúng</a:t>
            </a:r>
            <a:r>
              <a:rPr lang="en-US" dirty="0"/>
              <a:t> ta </a:t>
            </a:r>
            <a:r>
              <a:rPr lang="en-US" dirty="0" err="1"/>
              <a:t>hãy</a:t>
            </a:r>
            <a:r>
              <a:rPr lang="en-US" dirty="0"/>
              <a:t> </a:t>
            </a:r>
            <a:r>
              <a:rPr lang="en-US" dirty="0" err="1"/>
              <a:t>học</a:t>
            </a:r>
            <a:r>
              <a:rPr lang="en-US" dirty="0"/>
              <a:t> </a:t>
            </a:r>
            <a:r>
              <a:rPr lang="en-US" dirty="0" err="1"/>
              <a:t>bạn</a:t>
            </a:r>
            <a:r>
              <a:rPr lang="en-US" dirty="0"/>
              <a:t> </a:t>
            </a:r>
            <a:r>
              <a:rPr lang="en-US" dirty="0" err="1"/>
              <a:t>nhé</a:t>
            </a:r>
            <a:r>
              <a:rPr lang="en-US" dirty="0"/>
              <a:t>, </a:t>
            </a:r>
            <a:r>
              <a:rPr lang="en-US" dirty="0" err="1"/>
              <a:t>đừng</a:t>
            </a:r>
            <a:r>
              <a:rPr lang="en-US" dirty="0"/>
              <a:t> </a:t>
            </a:r>
            <a:r>
              <a:rPr lang="en-US" dirty="0" err="1"/>
              <a:t>ngại</a:t>
            </a:r>
            <a:r>
              <a:rPr lang="en-US" dirty="0"/>
              <a:t> </a:t>
            </a:r>
            <a:r>
              <a:rPr lang="en-US" dirty="0" err="1"/>
              <a:t>ngần</a:t>
            </a:r>
            <a:r>
              <a:rPr lang="en-US" dirty="0"/>
              <a:t> </a:t>
            </a:r>
            <a:r>
              <a:rPr lang="en-US" dirty="0" err="1"/>
              <a:t>khi</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các</a:t>
            </a:r>
            <a:r>
              <a:rPr lang="en-US" dirty="0"/>
              <a:t> </a:t>
            </a:r>
            <a:r>
              <a:rPr lang="en-US" dirty="0" err="1"/>
              <a:t>nhân</a:t>
            </a:r>
            <a:r>
              <a:rPr lang="en-US" dirty="0"/>
              <a:t> </a:t>
            </a:r>
            <a:r>
              <a:rPr lang="en-US" dirty="0" err="1"/>
              <a:t>vật</a:t>
            </a:r>
            <a:endParaRPr lang="en-US" dirty="0"/>
          </a:p>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99145-7A08-42C8-AF33-F3AB3C1C4B8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Đối</a:t>
            </a:r>
            <a:r>
              <a:rPr lang="en-US" dirty="0"/>
              <a:t> </a:t>
            </a:r>
            <a:r>
              <a:rPr lang="en-US" dirty="0" err="1"/>
              <a:t>vợi</a:t>
            </a:r>
            <a:r>
              <a:rPr lang="en-US" dirty="0"/>
              <a:t> </a:t>
            </a:r>
            <a:r>
              <a:rPr lang="en-US" dirty="0" err="1"/>
              <a:t>Lợi</a:t>
            </a:r>
            <a:r>
              <a:rPr lang="en-US" dirty="0"/>
              <a:t>, con </a:t>
            </a:r>
            <a:r>
              <a:rPr lang="en-US" dirty="0" err="1"/>
              <a:t>dế</a:t>
            </a:r>
            <a:r>
              <a:rPr lang="en-US" dirty="0"/>
              <a:t> </a:t>
            </a:r>
            <a:r>
              <a:rPr lang="en-US" dirty="0" err="1"/>
              <a:t>là</a:t>
            </a:r>
            <a:r>
              <a:rPr lang="en-US" dirty="0"/>
              <a:t> </a:t>
            </a:r>
            <a:r>
              <a:rPr lang="en-US" dirty="0" err="1"/>
              <a:t>vật</a:t>
            </a:r>
            <a:r>
              <a:rPr lang="en-US" dirty="0"/>
              <a:t> </a:t>
            </a:r>
            <a:r>
              <a:rPr lang="en-US" dirty="0" err="1"/>
              <a:t>báu</a:t>
            </a:r>
            <a:endParaRPr lang="en-US" dirty="0"/>
          </a:p>
        </p:txBody>
      </p:sp>
      <p:sp>
        <p:nvSpPr>
          <p:cNvPr id="4" name="Slide Number Placeholder 3"/>
          <p:cNvSpPr>
            <a:spLocks noGrp="1"/>
          </p:cNvSpPr>
          <p:nvPr>
            <p:ph type="sldNum" sz="quarter" idx="5"/>
          </p:nvPr>
        </p:nvSpPr>
        <p:spPr/>
        <p:txBody>
          <a:bodyPr/>
          <a:lstStyle/>
          <a:p>
            <a:fld id="{34699145-7A08-42C8-AF33-F3AB3C1C4B8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r>
              <a:rPr lang="en-US" dirty="0" err="1"/>
              <a:t>Đối</a:t>
            </a:r>
            <a:r>
              <a:rPr lang="en-US" dirty="0"/>
              <a:t> </a:t>
            </a:r>
            <a:r>
              <a:rPr lang="en-US" dirty="0" err="1"/>
              <a:t>vợi</a:t>
            </a:r>
            <a:r>
              <a:rPr lang="en-US" dirty="0"/>
              <a:t> </a:t>
            </a:r>
            <a:r>
              <a:rPr lang="en-US" dirty="0" err="1"/>
              <a:t>Lợi</a:t>
            </a:r>
            <a:r>
              <a:rPr lang="en-US" dirty="0"/>
              <a:t>, con </a:t>
            </a:r>
            <a:r>
              <a:rPr lang="en-US" dirty="0" err="1"/>
              <a:t>dế</a:t>
            </a:r>
            <a:r>
              <a:rPr lang="en-US" dirty="0"/>
              <a:t> </a:t>
            </a:r>
            <a:r>
              <a:rPr lang="en-US" dirty="0" err="1"/>
              <a:t>là</a:t>
            </a:r>
            <a:r>
              <a:rPr lang="en-US" dirty="0"/>
              <a:t> </a:t>
            </a:r>
            <a:r>
              <a:rPr lang="en-US" dirty="0" err="1"/>
              <a:t>vật</a:t>
            </a:r>
            <a:r>
              <a:rPr lang="en-US" dirty="0"/>
              <a:t> </a:t>
            </a:r>
            <a:r>
              <a:rPr lang="en-US" dirty="0" err="1"/>
              <a:t>báu</a:t>
            </a:r>
            <a:endParaRPr lang="en-US" dirty="0"/>
          </a:p>
        </p:txBody>
      </p:sp>
      <p:sp>
        <p:nvSpPr>
          <p:cNvPr id="4" name="Slide Number Placeholder 3"/>
          <p:cNvSpPr>
            <a:spLocks noGrp="1"/>
          </p:cNvSpPr>
          <p:nvPr>
            <p:ph type="sldNum" sz="quarter" idx="5"/>
          </p:nvPr>
        </p:nvSpPr>
        <p:spPr/>
        <p:txBody>
          <a:bodyPr/>
          <a:lstStyle/>
          <a:p>
            <a:fld id="{34699145-7A08-42C8-AF33-F3AB3C1C4B8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BD5D713-9821-4C0B-AA7A-A0205C1B93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D5D713-9821-4C0B-AA7A-A0205C1B93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3" y="365125"/>
            <a:ext cx="2135982"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81038" y="365125"/>
            <a:ext cx="628412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D5D713-9821-4C0B-AA7A-A0205C1B93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53"/>
            <a:ext cx="8915400" cy="58515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vi-VN"/>
          </a:p>
        </p:txBody>
      </p:sp>
      <p:sp>
        <p:nvSpPr>
          <p:cNvPr id="3" name="Date Placeholder 3"/>
          <p:cNvSpPr>
            <a:spLocks noGrp="1"/>
          </p:cNvSpPr>
          <p:nvPr>
            <p:ph type="dt" sz="half" idx="10"/>
          </p:nvPr>
        </p:nvSpPr>
        <p:spPr/>
        <p:txBody>
          <a:bodyPr/>
          <a:lstStyle>
            <a:lvl1pPr>
              <a:defRPr/>
            </a:lvl1pPr>
          </a:lstStyle>
          <a:p>
            <a:pPr>
              <a:defRPr/>
            </a:pPr>
            <a:fld id="{542CD3CB-7175-4A1C-862B-819BED9DEF47}" type="datetimeFigureOut">
              <a:rPr lang="en-US"/>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A4F211D6-1BB9-48C8-A342-A4B36345D52D}" type="slidenum">
              <a:rPr lang="vi-VN"/>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 y="0"/>
            <a:ext cx="99094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Four Columns ">
  <p:cSld name="Title + Four Columns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1187157" y="3006833"/>
            <a:ext cx="1649050" cy="1409200"/>
          </a:xfrm>
          <a:prstGeom prst="rect">
            <a:avLst/>
          </a:prstGeom>
        </p:spPr>
        <p:txBody>
          <a:bodyPr spcFirstLastPara="1" wrap="square" lIns="121897" tIns="121897" rIns="121897" bIns="121897"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0" name="Google Shape;70;p17"/>
          <p:cNvSpPr txBox="1">
            <a:spLocks noGrp="1"/>
          </p:cNvSpPr>
          <p:nvPr>
            <p:ph type="subTitle" idx="1"/>
          </p:nvPr>
        </p:nvSpPr>
        <p:spPr>
          <a:xfrm>
            <a:off x="1187157" y="4532800"/>
            <a:ext cx="1649050" cy="1290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1" name="Google Shape;71;p17"/>
          <p:cNvSpPr txBox="1">
            <a:spLocks noGrp="1"/>
          </p:cNvSpPr>
          <p:nvPr>
            <p:ph type="title" idx="2"/>
          </p:nvPr>
        </p:nvSpPr>
        <p:spPr>
          <a:xfrm>
            <a:off x="3148026" y="3006833"/>
            <a:ext cx="1649050" cy="1409200"/>
          </a:xfrm>
          <a:prstGeom prst="rect">
            <a:avLst/>
          </a:prstGeom>
        </p:spPr>
        <p:txBody>
          <a:bodyPr spcFirstLastPara="1" wrap="square" lIns="121897" tIns="121897" rIns="121897" bIns="121897"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2" name="Google Shape;72;p17"/>
          <p:cNvSpPr txBox="1">
            <a:spLocks noGrp="1"/>
          </p:cNvSpPr>
          <p:nvPr>
            <p:ph type="subTitle" idx="3"/>
          </p:nvPr>
        </p:nvSpPr>
        <p:spPr>
          <a:xfrm>
            <a:off x="3148026" y="4532800"/>
            <a:ext cx="1649050" cy="1290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3" name="Google Shape;73;p17"/>
          <p:cNvSpPr txBox="1">
            <a:spLocks noGrp="1"/>
          </p:cNvSpPr>
          <p:nvPr>
            <p:ph type="title" idx="4"/>
          </p:nvPr>
        </p:nvSpPr>
        <p:spPr>
          <a:xfrm>
            <a:off x="5108904" y="3006833"/>
            <a:ext cx="1649050" cy="1409200"/>
          </a:xfrm>
          <a:prstGeom prst="rect">
            <a:avLst/>
          </a:prstGeom>
        </p:spPr>
        <p:txBody>
          <a:bodyPr spcFirstLastPara="1" wrap="square" lIns="121897" tIns="121897" rIns="121897" bIns="121897"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4" name="Google Shape;74;p17"/>
          <p:cNvSpPr txBox="1">
            <a:spLocks noGrp="1"/>
          </p:cNvSpPr>
          <p:nvPr>
            <p:ph type="subTitle" idx="5"/>
          </p:nvPr>
        </p:nvSpPr>
        <p:spPr>
          <a:xfrm>
            <a:off x="5108904" y="4532800"/>
            <a:ext cx="1649050" cy="1290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5" name="Google Shape;75;p17"/>
          <p:cNvSpPr txBox="1">
            <a:spLocks noGrp="1"/>
          </p:cNvSpPr>
          <p:nvPr>
            <p:ph type="title" idx="6"/>
          </p:nvPr>
        </p:nvSpPr>
        <p:spPr>
          <a:xfrm>
            <a:off x="7069781" y="3006833"/>
            <a:ext cx="1649050" cy="1409200"/>
          </a:xfrm>
          <a:prstGeom prst="rect">
            <a:avLst/>
          </a:prstGeom>
        </p:spPr>
        <p:txBody>
          <a:bodyPr spcFirstLastPara="1" wrap="square" lIns="121897" tIns="121897" rIns="121897" bIns="121897" anchor="b" anchorCtr="0">
            <a:noAutofit/>
          </a:bodyPr>
          <a:lstStyle>
            <a:lvl1pPr lvl="0" algn="ctr" rtl="0">
              <a:lnSpc>
                <a:spcPct val="80000"/>
              </a:lnSpc>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p:txBody>
      </p:sp>
      <p:sp>
        <p:nvSpPr>
          <p:cNvPr id="76" name="Google Shape;76;p17"/>
          <p:cNvSpPr txBox="1">
            <a:spLocks noGrp="1"/>
          </p:cNvSpPr>
          <p:nvPr>
            <p:ph type="subTitle" idx="7"/>
          </p:nvPr>
        </p:nvSpPr>
        <p:spPr>
          <a:xfrm>
            <a:off x="7069781" y="4532800"/>
            <a:ext cx="1649050" cy="12908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77" name="Google Shape;77;p17"/>
          <p:cNvSpPr txBox="1">
            <a:spLocks noGrp="1"/>
          </p:cNvSpPr>
          <p:nvPr>
            <p:ph type="title" idx="8"/>
          </p:nvPr>
        </p:nvSpPr>
        <p:spPr>
          <a:xfrm>
            <a:off x="881333" y="538646"/>
            <a:ext cx="6475625" cy="763600"/>
          </a:xfrm>
          <a:prstGeom prst="rect">
            <a:avLst/>
          </a:prstGeom>
        </p:spPr>
        <p:txBody>
          <a:bodyPr spcFirstLastPara="1" wrap="square" lIns="121897" tIns="121897" rIns="121897" bIns="121897"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BD5D713-9821-4C0B-AA7A-A0205C1B93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1"/>
            <a:ext cx="8543925"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75879" y="4589467"/>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0BD5D713-9821-4C0B-AA7A-A0205C1B93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BD5D713-9821-4C0B-AA7A-A0205C1B93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9" y="365129"/>
            <a:ext cx="8543925"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82330"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2330" y="2505075"/>
            <a:ext cx="4190702"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014913" y="1681163"/>
            <a:ext cx="421134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014913" y="2505075"/>
            <a:ext cx="4211341"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BD5D713-9821-4C0B-AA7A-A0205C1B932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BD5D713-9821-4C0B-AA7A-A0205C1B932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5D713-9821-4C0B-AA7A-A0205C1B932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2"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4211342" y="987429"/>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82328" y="2057400"/>
            <a:ext cx="319494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BD5D713-9821-4C0B-AA7A-A0205C1B93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2"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4211342" y="987429"/>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2328" y="2057400"/>
            <a:ext cx="319494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0BD5D713-9821-4C0B-AA7A-A0205C1B93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1FBCB-6ED4-49B4-B060-5875308B522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81038" y="6356354"/>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D5D713-9821-4C0B-AA7A-A0205C1B9320}" type="datetimeFigureOut">
              <a:rPr lang="en-US" smtClean="0"/>
            </a:fld>
            <a:endParaRPr lang="en-US"/>
          </a:p>
        </p:txBody>
      </p:sp>
      <p:sp>
        <p:nvSpPr>
          <p:cNvPr id="5" name="Footer Placeholder 4"/>
          <p:cNvSpPr>
            <a:spLocks noGrp="1"/>
          </p:cNvSpPr>
          <p:nvPr>
            <p:ph type="ftr" sz="quarter" idx="3"/>
          </p:nvPr>
        </p:nvSpPr>
        <p:spPr>
          <a:xfrm>
            <a:off x="3281363" y="6356354"/>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4"/>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1FBCB-6ED4-49B4-B060-5875308B522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GIF"/><Relationship Id="rId8" Type="http://schemas.openxmlformats.org/officeDocument/2006/relationships/image" Target="../media/image9.GIF"/><Relationship Id="rId7" Type="http://schemas.openxmlformats.org/officeDocument/2006/relationships/image" Target="../media/image8.GIF"/><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slideLayout" Target="../slideLayouts/slideLayout13.xml"/><Relationship Id="rId10" Type="http://schemas.openxmlformats.org/officeDocument/2006/relationships/image" Target="../media/image11.GIF"/><Relationship Id="rId1"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0.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12.em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33.png"/><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1.png"/><Relationship Id="rId1"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4.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74.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5.xml"/><Relationship Id="rId4" Type="http://schemas.microsoft.com/office/2007/relationships/hdphoto" Target="../media/image75.wdp"/><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hyperlink" Target="http://dontchangethislink.peardeckmagic.zone?eyJ0eXBlIjoiZ29vZ2xlLXNsaWRlcy1hZGRvbi1yZXNwb25zZS1mb290ZXIiLCJsYXN0RWRpdGVkQnkiOiIxMDg3MjY5MTA2MzA0MzIyNDAzNDgiLCJwcmVzZW50YXRpb25JZCI6IjFjRC1QSE9wMTRDdXc2M0YxTk45UEtTVm1XUFhjZkFCTEhMbjRoUEtoSVhJIiwiY29udGVudElkIjoiY3VzdG9tLXJlc3BvbnNlLW11bHRpcGxlQ2hvaWNlIiwic2xpZGVJZCI6Imc3MDlhMGU4NGI2XzBfMTYwMjQiLCJjb250ZW50SW5zdGFuY2VJZCI6IjFjRC1QSE9wMTRDdXc2M0YxTk45UEtTVm1XUFhjZkFCTEhMbjRoUEtoSVhJLzBhMDFkNjQxLTE5NTQtNDQ1Yi04OWI0LTliMmUzOTczMzVjOCJ9pearId=magic-pear-metadata-identifier"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77.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7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9.GIF"/></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image" Target="../media/image80.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3.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4.jpe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4.jpeg"/><Relationship Id="rId1"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GIF"/></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9.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0.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2.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emf"/></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emf"/></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emf"/></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7.png"/><Relationship Id="rId1"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9.png"/><Relationship Id="rId1" Type="http://schemas.openxmlformats.org/officeDocument/2006/relationships/image" Target="../media/image98.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1.png"/><Relationship Id="rId1" Type="http://schemas.openxmlformats.org/officeDocument/2006/relationships/image" Target="../media/image100.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2.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blumen-pflanzen04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5448301" y="5257800"/>
            <a:ext cx="15478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0" y="5048250"/>
            <a:ext cx="1651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blumen-pflanzen04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3219451" y="5257800"/>
            <a:ext cx="15478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0600"/>
            <a:ext cx="1898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Blue_ros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75152" y="4724400"/>
            <a:ext cx="153749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blumen-pflanzen04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851651" y="5257800"/>
            <a:ext cx="15478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blumen-pflanzen04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1733551" y="5257800"/>
            <a:ext cx="15478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917925">
            <a:off x="82550" y="4572000"/>
            <a:ext cx="66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2917925">
            <a:off x="9328150" y="5029214"/>
            <a:ext cx="57785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4" descr="1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06702" y="4572014"/>
            <a:ext cx="397272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5" descr="1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46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6" descr="1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29500" y="0"/>
            <a:ext cx="2476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Freeform 42"/>
          <p:cNvSpPr/>
          <p:nvPr/>
        </p:nvSpPr>
        <p:spPr bwMode="auto">
          <a:xfrm rot="20884681">
            <a:off x="825500" y="5257814"/>
            <a:ext cx="937288" cy="595313"/>
          </a:xfrm>
          <a:custGeom>
            <a:avLst/>
            <a:gdLst>
              <a:gd name="T0" fmla="*/ 2147483647 w 246"/>
              <a:gd name="T1" fmla="*/ 0 h 188"/>
              <a:gd name="T2" fmla="*/ 2147483647 w 246"/>
              <a:gd name="T3" fmla="*/ 2147483647 h 188"/>
              <a:gd name="T4" fmla="*/ 2147483647 w 246"/>
              <a:gd name="T5" fmla="*/ 2147483647 h 188"/>
              <a:gd name="T6" fmla="*/ 2147483647 w 246"/>
              <a:gd name="T7" fmla="*/ 2147483647 h 188"/>
              <a:gd name="T8" fmla="*/ 2147483647 w 246"/>
              <a:gd name="T9" fmla="*/ 2147483647 h 188"/>
              <a:gd name="T10" fmla="*/ 2147483647 w 246"/>
              <a:gd name="T11" fmla="*/ 2147483647 h 188"/>
              <a:gd name="T12" fmla="*/ 2147483647 w 246"/>
              <a:gd name="T13" fmla="*/ 2147483647 h 188"/>
              <a:gd name="T14" fmla="*/ 2147483647 w 246"/>
              <a:gd name="T15" fmla="*/ 2147483647 h 188"/>
              <a:gd name="T16" fmla="*/ 2147483647 w 246"/>
              <a:gd name="T17" fmla="*/ 2147483647 h 188"/>
              <a:gd name="T18" fmla="*/ 2147483647 w 246"/>
              <a:gd name="T19" fmla="*/ 2147483647 h 188"/>
              <a:gd name="T20" fmla="*/ 2147483647 w 246"/>
              <a:gd name="T21" fmla="*/ 2147483647 h 188"/>
              <a:gd name="T22" fmla="*/ 2147483647 w 246"/>
              <a:gd name="T23" fmla="*/ 2147483647 h 188"/>
              <a:gd name="T24" fmla="*/ 2147483647 w 246"/>
              <a:gd name="T25" fmla="*/ 2147483647 h 188"/>
              <a:gd name="T26" fmla="*/ 2147483647 w 246"/>
              <a:gd name="T27" fmla="*/ 2147483647 h 188"/>
              <a:gd name="T28" fmla="*/ 2147483647 w 246"/>
              <a:gd name="T29" fmla="*/ 2147483647 h 188"/>
              <a:gd name="T30" fmla="*/ 2147483647 w 246"/>
              <a:gd name="T31" fmla="*/ 2147483647 h 188"/>
              <a:gd name="T32" fmla="*/ 2147483647 w 246"/>
              <a:gd name="T33" fmla="*/ 2147483647 h 188"/>
              <a:gd name="T34" fmla="*/ 2147483647 w 246"/>
              <a:gd name="T35" fmla="*/ 2147483647 h 188"/>
              <a:gd name="T36" fmla="*/ 2147483647 w 246"/>
              <a:gd name="T37" fmla="*/ 2147483647 h 188"/>
              <a:gd name="T38" fmla="*/ 2147483647 w 246"/>
              <a:gd name="T39" fmla="*/ 2147483647 h 188"/>
              <a:gd name="T40" fmla="*/ 2147483647 w 246"/>
              <a:gd name="T41" fmla="*/ 2147483647 h 188"/>
              <a:gd name="T42" fmla="*/ 2147483647 w 246"/>
              <a:gd name="T43" fmla="*/ 2147483647 h 188"/>
              <a:gd name="T44" fmla="*/ 2147483647 w 246"/>
              <a:gd name="T45" fmla="*/ 2147483647 h 188"/>
              <a:gd name="T46" fmla="*/ 2147483647 w 246"/>
              <a:gd name="T47" fmla="*/ 2147483647 h 188"/>
              <a:gd name="T48" fmla="*/ 2147483647 w 246"/>
              <a:gd name="T49" fmla="*/ 2147483647 h 188"/>
              <a:gd name="T50" fmla="*/ 2147483647 w 246"/>
              <a:gd name="T51" fmla="*/ 2147483647 h 188"/>
              <a:gd name="T52" fmla="*/ 2147483647 w 246"/>
              <a:gd name="T53" fmla="*/ 2147483647 h 188"/>
              <a:gd name="T54" fmla="*/ 2147483647 w 246"/>
              <a:gd name="T55" fmla="*/ 2147483647 h 188"/>
              <a:gd name="T56" fmla="*/ 2147483647 w 246"/>
              <a:gd name="T57" fmla="*/ 2147483647 h 188"/>
              <a:gd name="T58" fmla="*/ 2147483647 w 246"/>
              <a:gd name="T59" fmla="*/ 2147483647 h 188"/>
              <a:gd name="T60" fmla="*/ 2147483647 w 246"/>
              <a:gd name="T61" fmla="*/ 2147483647 h 188"/>
              <a:gd name="T62" fmla="*/ 2147483647 w 246"/>
              <a:gd name="T63" fmla="*/ 2147483647 h 188"/>
              <a:gd name="T64" fmla="*/ 2147483647 w 246"/>
              <a:gd name="T65" fmla="*/ 2147483647 h 188"/>
              <a:gd name="T66" fmla="*/ 2147483647 w 246"/>
              <a:gd name="T67" fmla="*/ 2147483647 h 188"/>
              <a:gd name="T68" fmla="*/ 2147483647 w 246"/>
              <a:gd name="T69" fmla="*/ 2147483647 h 188"/>
              <a:gd name="T70" fmla="*/ 2147483647 w 246"/>
              <a:gd name="T71" fmla="*/ 2147483647 h 188"/>
              <a:gd name="T72" fmla="*/ 2147483647 w 246"/>
              <a:gd name="T73" fmla="*/ 2147483647 h 188"/>
              <a:gd name="T74" fmla="*/ 0 w 246"/>
              <a:gd name="T75" fmla="*/ 2147483647 h 188"/>
              <a:gd name="T76" fmla="*/ 0 w 246"/>
              <a:gd name="T77" fmla="*/ 2147483647 h 188"/>
              <a:gd name="T78" fmla="*/ 2147483647 w 246"/>
              <a:gd name="T79" fmla="*/ 2147483647 h 188"/>
              <a:gd name="T80" fmla="*/ 2147483647 w 246"/>
              <a:gd name="T81" fmla="*/ 2147483647 h 188"/>
              <a:gd name="T82" fmla="*/ 2147483647 w 246"/>
              <a:gd name="T83" fmla="*/ 2147483647 h 188"/>
              <a:gd name="T84" fmla="*/ 2147483647 w 246"/>
              <a:gd name="T85" fmla="*/ 2147483647 h 188"/>
              <a:gd name="T86" fmla="*/ 2147483647 w 246"/>
              <a:gd name="T87" fmla="*/ 2147483647 h 188"/>
              <a:gd name="T88" fmla="*/ 2147483647 w 246"/>
              <a:gd name="T89" fmla="*/ 2147483647 h 188"/>
              <a:gd name="T90" fmla="*/ 2147483647 w 246"/>
              <a:gd name="T91" fmla="*/ 2147483647 h 188"/>
              <a:gd name="T92" fmla="*/ 2147483647 w 246"/>
              <a:gd name="T93" fmla="*/ 2147483647 h 188"/>
              <a:gd name="T94" fmla="*/ 2147483647 w 246"/>
              <a:gd name="T95" fmla="*/ 0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6"/>
              <a:gd name="T145" fmla="*/ 0 h 188"/>
              <a:gd name="T146" fmla="*/ 246 w 246"/>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6" h="188">
                <a:moveTo>
                  <a:pt x="60" y="0"/>
                </a:moveTo>
                <a:lnTo>
                  <a:pt x="51" y="14"/>
                </a:lnTo>
                <a:lnTo>
                  <a:pt x="45" y="29"/>
                </a:lnTo>
                <a:lnTo>
                  <a:pt x="43" y="46"/>
                </a:lnTo>
                <a:lnTo>
                  <a:pt x="45" y="63"/>
                </a:lnTo>
                <a:lnTo>
                  <a:pt x="49" y="78"/>
                </a:lnTo>
                <a:lnTo>
                  <a:pt x="55" y="93"/>
                </a:lnTo>
                <a:lnTo>
                  <a:pt x="64" y="107"/>
                </a:lnTo>
                <a:lnTo>
                  <a:pt x="74" y="117"/>
                </a:lnTo>
                <a:lnTo>
                  <a:pt x="83" y="125"/>
                </a:lnTo>
                <a:lnTo>
                  <a:pt x="97" y="134"/>
                </a:lnTo>
                <a:lnTo>
                  <a:pt x="113" y="143"/>
                </a:lnTo>
                <a:lnTo>
                  <a:pt x="134" y="151"/>
                </a:lnTo>
                <a:lnTo>
                  <a:pt x="156" y="156"/>
                </a:lnTo>
                <a:lnTo>
                  <a:pt x="169" y="158"/>
                </a:lnTo>
                <a:lnTo>
                  <a:pt x="183" y="159"/>
                </a:lnTo>
                <a:lnTo>
                  <a:pt x="198" y="159"/>
                </a:lnTo>
                <a:lnTo>
                  <a:pt x="213" y="159"/>
                </a:lnTo>
                <a:lnTo>
                  <a:pt x="229" y="156"/>
                </a:lnTo>
                <a:lnTo>
                  <a:pt x="246" y="153"/>
                </a:lnTo>
                <a:lnTo>
                  <a:pt x="229" y="164"/>
                </a:lnTo>
                <a:lnTo>
                  <a:pt x="208" y="174"/>
                </a:lnTo>
                <a:lnTo>
                  <a:pt x="183" y="182"/>
                </a:lnTo>
                <a:lnTo>
                  <a:pt x="156" y="186"/>
                </a:lnTo>
                <a:lnTo>
                  <a:pt x="142" y="188"/>
                </a:lnTo>
                <a:lnTo>
                  <a:pt x="127" y="187"/>
                </a:lnTo>
                <a:lnTo>
                  <a:pt x="112" y="186"/>
                </a:lnTo>
                <a:lnTo>
                  <a:pt x="97" y="183"/>
                </a:lnTo>
                <a:lnTo>
                  <a:pt x="82" y="179"/>
                </a:lnTo>
                <a:lnTo>
                  <a:pt x="68" y="174"/>
                </a:lnTo>
                <a:lnTo>
                  <a:pt x="53" y="166"/>
                </a:lnTo>
                <a:lnTo>
                  <a:pt x="39" y="158"/>
                </a:lnTo>
                <a:lnTo>
                  <a:pt x="27" y="149"/>
                </a:lnTo>
                <a:lnTo>
                  <a:pt x="18" y="139"/>
                </a:lnTo>
                <a:lnTo>
                  <a:pt x="11" y="129"/>
                </a:lnTo>
                <a:lnTo>
                  <a:pt x="6" y="118"/>
                </a:lnTo>
                <a:lnTo>
                  <a:pt x="2" y="106"/>
                </a:lnTo>
                <a:lnTo>
                  <a:pt x="0" y="95"/>
                </a:lnTo>
                <a:lnTo>
                  <a:pt x="0" y="83"/>
                </a:lnTo>
                <a:lnTo>
                  <a:pt x="1" y="71"/>
                </a:lnTo>
                <a:lnTo>
                  <a:pt x="4" y="60"/>
                </a:lnTo>
                <a:lnTo>
                  <a:pt x="8" y="49"/>
                </a:lnTo>
                <a:lnTo>
                  <a:pt x="14" y="39"/>
                </a:lnTo>
                <a:lnTo>
                  <a:pt x="20" y="29"/>
                </a:lnTo>
                <a:lnTo>
                  <a:pt x="28" y="19"/>
                </a:lnTo>
                <a:lnTo>
                  <a:pt x="38" y="12"/>
                </a:lnTo>
                <a:lnTo>
                  <a:pt x="48" y="5"/>
                </a:lnTo>
                <a:lnTo>
                  <a:pt x="60" y="0"/>
                </a:lnTo>
                <a:close/>
              </a:path>
            </a:pathLst>
          </a:custGeom>
          <a:solidFill>
            <a:srgbClr val="99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pic>
        <p:nvPicPr>
          <p:cNvPr id="154667" name="Picture 43" descr="Ảnh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346950" y="5181600"/>
            <a:ext cx="2559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45" descr="globeterrestres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73150" y="4876815"/>
            <a:ext cx="866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WordArt 46"/>
          <p:cNvSpPr>
            <a:spLocks noChangeArrowheads="1" noChangeShapeType="1" noTextEdit="1"/>
          </p:cNvSpPr>
          <p:nvPr/>
        </p:nvSpPr>
        <p:spPr bwMode="auto">
          <a:xfrm>
            <a:off x="3136900" y="2667000"/>
            <a:ext cx="4127500" cy="51435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rPr>
              <a:t>NGỮ VĂN 6</a:t>
            </a:r>
            <a:endParaRPr lang="en-US"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sp>
        <p:nvSpPr>
          <p:cNvPr id="16404" name="Text Box 20"/>
          <p:cNvSpPr txBox="1">
            <a:spLocks noChangeArrowheads="1"/>
          </p:cNvSpPr>
          <p:nvPr/>
        </p:nvSpPr>
        <p:spPr bwMode="auto">
          <a:xfrm>
            <a:off x="2063750" y="3810001"/>
            <a:ext cx="5782352" cy="70788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US" sz="4000" b="1">
                <a:solidFill>
                  <a:schemeClr val="folHlink"/>
                </a:solidFill>
                <a:latin typeface="Times New Roman" panose="02020603050405020304" pitchFamily="18" charset="0"/>
              </a:rPr>
              <a:t>Bài 6: Điểm tựa tinh thần</a:t>
            </a:r>
            <a:endParaRPr lang="en-US" sz="4000" b="1">
              <a:solidFill>
                <a:schemeClr val="folHlink"/>
              </a:solidFill>
              <a:latin typeface="Times New Roman" panose="02020603050405020304" pitchFamily="18" charset="0"/>
            </a:endParaRPr>
          </a:p>
        </p:txBody>
      </p:sp>
      <p:sp>
        <p:nvSpPr>
          <p:cNvPr id="16405" name="Text Box 21"/>
          <p:cNvSpPr txBox="1">
            <a:spLocks noChangeArrowheads="1"/>
          </p:cNvSpPr>
          <p:nvPr/>
        </p:nvSpPr>
        <p:spPr bwMode="auto">
          <a:xfrm>
            <a:off x="1073150" y="990614"/>
            <a:ext cx="8007350"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3600" b="1">
                <a:solidFill>
                  <a:srgbClr val="C15C4B"/>
                </a:solidFill>
                <a:latin typeface="Times New Roman" panose="02020603050405020304" pitchFamily="18" charset="0"/>
              </a:rPr>
              <a:t>CHÀO MỪNG QUÝ THẦY CÔ VÀ CÁC EM VỀ DỰ GIỜ</a:t>
            </a:r>
            <a:endParaRPr lang="en-US" sz="3600" b="1">
              <a:solidFill>
                <a:srgbClr val="C15C4B"/>
              </a:solidFill>
              <a:latin typeface="Times New Roman" panose="02020603050405020304" pitchFamily="18" charset="0"/>
            </a:endParaRPr>
          </a:p>
        </p:txBody>
      </p:sp>
    </p:spTree>
  </p:cSld>
  <p:clrMapOvr>
    <a:masterClrMapping/>
  </p:clrMapOvr>
  <p:transition spd="slow">
    <p:wheel spokes="4"/>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4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3"/>
          <p:cNvSpPr/>
          <p:nvPr/>
        </p:nvSpPr>
        <p:spPr>
          <a:xfrm>
            <a:off x="400713" y="493713"/>
            <a:ext cx="9080500" cy="5935662"/>
          </a:xfrm>
          <a:prstGeom prst="roundRect">
            <a:avLst>
              <a:gd name="adj" fmla="val 2128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13" name="图片 7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333883" y="762000"/>
            <a:ext cx="4062149"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品 10"/>
          <p:cNvSpPr txBox="1">
            <a:spLocks noChangeArrowheads="1"/>
          </p:cNvSpPr>
          <p:nvPr/>
        </p:nvSpPr>
        <p:spPr bwMode="auto">
          <a:xfrm>
            <a:off x="5314157" y="1185863"/>
            <a:ext cx="308186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zh-CN" sz="2500" b="1">
                <a:solidFill>
                  <a:srgbClr val="A9A6D3"/>
                </a:solidFill>
                <a:latin typeface="Times New Roman" panose="02020603050405020304" pitchFamily="18" charset="0"/>
                <a:ea typeface="汉仪白棋体简"/>
                <a:cs typeface="Times New Roman" panose="02020603050405020304" pitchFamily="18" charset="0"/>
              </a:rPr>
              <a:t>HƯỚNG DẪN TỰ HỌC</a:t>
            </a:r>
            <a:endParaRPr lang="zh-CN" altLang="en-US" sz="2500" b="1">
              <a:solidFill>
                <a:srgbClr val="A9A6D3"/>
              </a:solidFill>
              <a:latin typeface="Times New Roman" panose="02020603050405020304" pitchFamily="18" charset="0"/>
              <a:ea typeface="汉仪白棋体简"/>
              <a:cs typeface="Times New Roman" panose="02020603050405020304" pitchFamily="18" charset="0"/>
            </a:endParaRPr>
          </a:p>
        </p:txBody>
      </p:sp>
      <p:sp>
        <p:nvSpPr>
          <p:cNvPr id="15" name="Teardrop 14"/>
          <p:cNvSpPr/>
          <p:nvPr/>
        </p:nvSpPr>
        <p:spPr>
          <a:xfrm rot="8100000">
            <a:off x="691357" y="1752601"/>
            <a:ext cx="2705232" cy="3355975"/>
          </a:xfrm>
          <a:prstGeom prst="teardrop">
            <a:avLst>
              <a:gd name="adj" fmla="val 112833"/>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16" name="Teardrop 15"/>
          <p:cNvSpPr/>
          <p:nvPr/>
        </p:nvSpPr>
        <p:spPr>
          <a:xfrm rot="8100000">
            <a:off x="988882" y="2673351"/>
            <a:ext cx="2139421" cy="2654300"/>
          </a:xfrm>
          <a:prstGeom prst="teardrop">
            <a:avLst>
              <a:gd name="adj" fmla="val 112833"/>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17" name="Teardrop 16"/>
          <p:cNvSpPr/>
          <p:nvPr/>
        </p:nvSpPr>
        <p:spPr>
          <a:xfrm rot="8100000">
            <a:off x="1200422" y="3487738"/>
            <a:ext cx="1738709" cy="2157412"/>
          </a:xfrm>
          <a:prstGeom prst="teardrop">
            <a:avLst>
              <a:gd name="adj" fmla="val 112833"/>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18" name="Teardrop 17"/>
          <p:cNvSpPr/>
          <p:nvPr/>
        </p:nvSpPr>
        <p:spPr>
          <a:xfrm rot="8100000">
            <a:off x="1405072" y="4159250"/>
            <a:ext cx="1351757" cy="1676400"/>
          </a:xfrm>
          <a:prstGeom prst="teardrop">
            <a:avLst>
              <a:gd name="adj" fmla="val 112833"/>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p>
        </p:txBody>
      </p:sp>
      <p:sp>
        <p:nvSpPr>
          <p:cNvPr id="19" name="Freeform 69"/>
          <p:cNvSpPr/>
          <p:nvPr/>
        </p:nvSpPr>
        <p:spPr bwMode="auto">
          <a:xfrm>
            <a:off x="1884896" y="1847865"/>
            <a:ext cx="295804" cy="688975"/>
          </a:xfrm>
          <a:custGeom>
            <a:avLst/>
            <a:gdLst>
              <a:gd name="T0" fmla="*/ 1354400278 w 34"/>
              <a:gd name="T1" fmla="*/ 2147483647 h 64"/>
              <a:gd name="T2" fmla="*/ 1354400278 w 34"/>
              <a:gd name="T3" fmla="*/ 2147483647 h 64"/>
              <a:gd name="T4" fmla="*/ 1289904262 w 34"/>
              <a:gd name="T5" fmla="*/ 2147483647 h 64"/>
              <a:gd name="T6" fmla="*/ 967424181 w 34"/>
              <a:gd name="T7" fmla="*/ 2147483647 h 64"/>
              <a:gd name="T8" fmla="*/ 902928165 w 34"/>
              <a:gd name="T9" fmla="*/ 2147483647 h 64"/>
              <a:gd name="T10" fmla="*/ 902928165 w 34"/>
              <a:gd name="T11" fmla="*/ 2147483647 h 64"/>
              <a:gd name="T12" fmla="*/ 64496016 w 34"/>
              <a:gd name="T13" fmla="*/ 2147483647 h 64"/>
              <a:gd name="T14" fmla="*/ 64496016 w 34"/>
              <a:gd name="T15" fmla="*/ 2147483647 h 64"/>
              <a:gd name="T16" fmla="*/ 257984065 w 34"/>
              <a:gd name="T17" fmla="*/ 2147483647 h 64"/>
              <a:gd name="T18" fmla="*/ 322472050 w 34"/>
              <a:gd name="T19" fmla="*/ 2147483647 h 64"/>
              <a:gd name="T20" fmla="*/ 386968066 w 34"/>
              <a:gd name="T21" fmla="*/ 2147483647 h 64"/>
              <a:gd name="T22" fmla="*/ 1096416213 w 34"/>
              <a:gd name="T23" fmla="*/ 2147483647 h 64"/>
              <a:gd name="T24" fmla="*/ 1612376312 w 34"/>
              <a:gd name="T25" fmla="*/ 2147483647 h 64"/>
              <a:gd name="T26" fmla="*/ 1031920197 w 34"/>
              <a:gd name="T27" fmla="*/ 2147483647 h 64"/>
              <a:gd name="T28" fmla="*/ 64496016 w 34"/>
              <a:gd name="T29" fmla="*/ 2147483647 h 64"/>
              <a:gd name="T30" fmla="*/ 902928165 w 34"/>
              <a:gd name="T31" fmla="*/ 927123515 h 64"/>
              <a:gd name="T32" fmla="*/ 902928165 w 34"/>
              <a:gd name="T33" fmla="*/ 115887748 h 64"/>
              <a:gd name="T34" fmla="*/ 967424181 w 34"/>
              <a:gd name="T35" fmla="*/ 0 h 64"/>
              <a:gd name="T36" fmla="*/ 1289904262 w 34"/>
              <a:gd name="T37" fmla="*/ 0 h 64"/>
              <a:gd name="T38" fmla="*/ 1354400278 w 34"/>
              <a:gd name="T39" fmla="*/ 115887748 h 64"/>
              <a:gd name="T40" fmla="*/ 1354400278 w 34"/>
              <a:gd name="T41" fmla="*/ 811235767 h 64"/>
              <a:gd name="T42" fmla="*/ 2063840394 w 34"/>
              <a:gd name="T43" fmla="*/ 1390685272 h 64"/>
              <a:gd name="T44" fmla="*/ 2063840394 w 34"/>
              <a:gd name="T45" fmla="*/ 1622460768 h 64"/>
              <a:gd name="T46" fmla="*/ 1870360376 w 34"/>
              <a:gd name="T47" fmla="*/ 2147483647 h 64"/>
              <a:gd name="T48" fmla="*/ 1870360376 w 34"/>
              <a:gd name="T49" fmla="*/ 2147483647 h 64"/>
              <a:gd name="T50" fmla="*/ 1805864360 w 34"/>
              <a:gd name="T51" fmla="*/ 2147483647 h 64"/>
              <a:gd name="T52" fmla="*/ 1160912229 w 34"/>
              <a:gd name="T53" fmla="*/ 1738359282 h 64"/>
              <a:gd name="T54" fmla="*/ 644952131 w 34"/>
              <a:gd name="T55" fmla="*/ 2147483647 h 64"/>
              <a:gd name="T56" fmla="*/ 1289904262 w 34"/>
              <a:gd name="T57" fmla="*/ 2147483647 h 64"/>
              <a:gd name="T58" fmla="*/ 2147483647 w 34"/>
              <a:gd name="T59" fmla="*/ 2147483647 h 64"/>
              <a:gd name="T60" fmla="*/ 1354400278 w 34"/>
              <a:gd name="T61" fmla="*/ 21474836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en-US"/>
          </a:p>
        </p:txBody>
      </p:sp>
      <p:sp>
        <p:nvSpPr>
          <p:cNvPr id="20" name="Freeform 23"/>
          <p:cNvSpPr>
            <a:spLocks noEditPoints="1"/>
          </p:cNvSpPr>
          <p:nvPr/>
        </p:nvSpPr>
        <p:spPr bwMode="auto">
          <a:xfrm>
            <a:off x="1879732" y="3563940"/>
            <a:ext cx="392113" cy="460375"/>
          </a:xfrm>
          <a:custGeom>
            <a:avLst/>
            <a:gdLst>
              <a:gd name="T0" fmla="*/ 1926585331 w 68"/>
              <a:gd name="T1" fmla="*/ 724421643 h 64"/>
              <a:gd name="T2" fmla="*/ 1926585331 w 68"/>
              <a:gd name="T3" fmla="*/ 931396172 h 64"/>
              <a:gd name="T4" fmla="*/ 1813257721 w 68"/>
              <a:gd name="T5" fmla="*/ 931396172 h 64"/>
              <a:gd name="T6" fmla="*/ 1728258022 w 68"/>
              <a:gd name="T7" fmla="*/ 1086636061 h 64"/>
              <a:gd name="T8" fmla="*/ 198327309 w 68"/>
              <a:gd name="T9" fmla="*/ 1086636061 h 64"/>
              <a:gd name="T10" fmla="*/ 113327610 w 68"/>
              <a:gd name="T11" fmla="*/ 931396172 h 64"/>
              <a:gd name="T12" fmla="*/ 0 w 68"/>
              <a:gd name="T13" fmla="*/ 931396172 h 64"/>
              <a:gd name="T14" fmla="*/ 0 w 68"/>
              <a:gd name="T15" fmla="*/ 724421643 h 64"/>
              <a:gd name="T16" fmla="*/ 963292665 w 68"/>
              <a:gd name="T17" fmla="*/ 0 h 64"/>
              <a:gd name="T18" fmla="*/ 1926585331 w 68"/>
              <a:gd name="T19" fmla="*/ 724421643 h 64"/>
              <a:gd name="T20" fmla="*/ 1926585331 w 68"/>
              <a:gd name="T21" fmla="*/ 2147483647 h 64"/>
              <a:gd name="T22" fmla="*/ 1926585331 w 68"/>
              <a:gd name="T23" fmla="*/ 2147483647 h 64"/>
              <a:gd name="T24" fmla="*/ 0 w 68"/>
              <a:gd name="T25" fmla="*/ 2147483647 h 64"/>
              <a:gd name="T26" fmla="*/ 0 w 68"/>
              <a:gd name="T27" fmla="*/ 2147483647 h 64"/>
              <a:gd name="T28" fmla="*/ 56666466 w 68"/>
              <a:gd name="T29" fmla="*/ 2147483647 h 64"/>
              <a:gd name="T30" fmla="*/ 1869918865 w 68"/>
              <a:gd name="T31" fmla="*/ 2147483647 h 64"/>
              <a:gd name="T32" fmla="*/ 1926585331 w 68"/>
              <a:gd name="T33" fmla="*/ 2147483647 h 64"/>
              <a:gd name="T34" fmla="*/ 509976904 w 68"/>
              <a:gd name="T35" fmla="*/ 1190119729 h 64"/>
              <a:gd name="T36" fmla="*/ 509976904 w 68"/>
              <a:gd name="T37" fmla="*/ 2147483647 h 64"/>
              <a:gd name="T38" fmla="*/ 651637747 w 68"/>
              <a:gd name="T39" fmla="*/ 2147483647 h 64"/>
              <a:gd name="T40" fmla="*/ 651637747 w 68"/>
              <a:gd name="T41" fmla="*/ 1190119729 h 64"/>
              <a:gd name="T42" fmla="*/ 906626199 w 68"/>
              <a:gd name="T43" fmla="*/ 1190119729 h 64"/>
              <a:gd name="T44" fmla="*/ 906626199 w 68"/>
              <a:gd name="T45" fmla="*/ 2147483647 h 64"/>
              <a:gd name="T46" fmla="*/ 1019959132 w 68"/>
              <a:gd name="T47" fmla="*/ 2147483647 h 64"/>
              <a:gd name="T48" fmla="*/ 1019959132 w 68"/>
              <a:gd name="T49" fmla="*/ 1190119729 h 64"/>
              <a:gd name="T50" fmla="*/ 1274947584 w 68"/>
              <a:gd name="T51" fmla="*/ 1190119729 h 64"/>
              <a:gd name="T52" fmla="*/ 1274947584 w 68"/>
              <a:gd name="T53" fmla="*/ 2147483647 h 64"/>
              <a:gd name="T54" fmla="*/ 1416608426 w 68"/>
              <a:gd name="T55" fmla="*/ 2147483647 h 64"/>
              <a:gd name="T56" fmla="*/ 1416608426 w 68"/>
              <a:gd name="T57" fmla="*/ 1190119729 h 64"/>
              <a:gd name="T58" fmla="*/ 1671596879 w 68"/>
              <a:gd name="T59" fmla="*/ 1190119729 h 64"/>
              <a:gd name="T60" fmla="*/ 1671596879 w 68"/>
              <a:gd name="T61" fmla="*/ 2147483647 h 64"/>
              <a:gd name="T62" fmla="*/ 1728258022 w 68"/>
              <a:gd name="T63" fmla="*/ 2147483647 h 64"/>
              <a:gd name="T64" fmla="*/ 1813257721 w 68"/>
              <a:gd name="T65" fmla="*/ 2147483647 h 64"/>
              <a:gd name="T66" fmla="*/ 1813257721 w 68"/>
              <a:gd name="T67" fmla="*/ 2147483647 h 64"/>
              <a:gd name="T68" fmla="*/ 113327610 w 68"/>
              <a:gd name="T69" fmla="*/ 2147483647 h 64"/>
              <a:gd name="T70" fmla="*/ 113327610 w 68"/>
              <a:gd name="T71" fmla="*/ 2147483647 h 64"/>
              <a:gd name="T72" fmla="*/ 198327309 w 68"/>
              <a:gd name="T73" fmla="*/ 2147483647 h 64"/>
              <a:gd name="T74" fmla="*/ 254988452 w 68"/>
              <a:gd name="T75" fmla="*/ 2147483647 h 64"/>
              <a:gd name="T76" fmla="*/ 254988452 w 68"/>
              <a:gd name="T77" fmla="*/ 1190119729 h 64"/>
              <a:gd name="T78" fmla="*/ 509976904 w 68"/>
              <a:gd name="T79" fmla="*/ 1190119729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en-US"/>
          </a:p>
        </p:txBody>
      </p:sp>
      <p:sp>
        <p:nvSpPr>
          <p:cNvPr id="21" name="Freeform 144"/>
          <p:cNvSpPr>
            <a:spLocks noEditPoints="1"/>
          </p:cNvSpPr>
          <p:nvPr/>
        </p:nvSpPr>
        <p:spPr bwMode="auto">
          <a:xfrm>
            <a:off x="1795466" y="2825765"/>
            <a:ext cx="448866" cy="481013"/>
          </a:xfrm>
          <a:custGeom>
            <a:avLst/>
            <a:gdLst>
              <a:gd name="T0" fmla="*/ 2147483647 w 59"/>
              <a:gd name="T1" fmla="*/ 2147483647 h 51"/>
              <a:gd name="T2" fmla="*/ 2147483647 w 59"/>
              <a:gd name="T3" fmla="*/ 2147483647 h 51"/>
              <a:gd name="T4" fmla="*/ 986363211 w 59"/>
              <a:gd name="T5" fmla="*/ 2147483647 h 51"/>
              <a:gd name="T6" fmla="*/ 986363211 w 59"/>
              <a:gd name="T7" fmla="*/ 2147483647 h 51"/>
              <a:gd name="T8" fmla="*/ 937042944 w 59"/>
              <a:gd name="T9" fmla="*/ 2147483647 h 51"/>
              <a:gd name="T10" fmla="*/ 2147483647 w 59"/>
              <a:gd name="T11" fmla="*/ 2147483647 h 51"/>
              <a:gd name="T12" fmla="*/ 2147483647 w 59"/>
              <a:gd name="T13" fmla="*/ 2147483647 h 51"/>
              <a:gd name="T14" fmla="*/ 2147483647 w 59"/>
              <a:gd name="T15" fmla="*/ 2147483647 h 51"/>
              <a:gd name="T16" fmla="*/ 789089164 w 59"/>
              <a:gd name="T17" fmla="*/ 2147483647 h 51"/>
              <a:gd name="T18" fmla="*/ 641135385 w 59"/>
              <a:gd name="T19" fmla="*/ 2147483647 h 51"/>
              <a:gd name="T20" fmla="*/ 789089164 w 59"/>
              <a:gd name="T21" fmla="*/ 2147483647 h 51"/>
              <a:gd name="T22" fmla="*/ 443861338 w 59"/>
              <a:gd name="T23" fmla="*/ 444776687 h 51"/>
              <a:gd name="T24" fmla="*/ 98633512 w 59"/>
              <a:gd name="T25" fmla="*/ 444776687 h 51"/>
              <a:gd name="T26" fmla="*/ 0 w 59"/>
              <a:gd name="T27" fmla="*/ 266867899 h 51"/>
              <a:gd name="T28" fmla="*/ 98633512 w 59"/>
              <a:gd name="T29" fmla="*/ 0 h 51"/>
              <a:gd name="T30" fmla="*/ 542494850 w 59"/>
              <a:gd name="T31" fmla="*/ 0 h 51"/>
              <a:gd name="T32" fmla="*/ 690448630 w 59"/>
              <a:gd name="T33" fmla="*/ 444776687 h 51"/>
              <a:gd name="T34" fmla="*/ 2147483647 w 59"/>
              <a:gd name="T35" fmla="*/ 444776687 h 51"/>
              <a:gd name="T36" fmla="*/ 2147483647 w 59"/>
              <a:gd name="T37" fmla="*/ 622685476 h 51"/>
              <a:gd name="T38" fmla="*/ 2147483647 w 59"/>
              <a:gd name="T39" fmla="*/ 2147483647 h 51"/>
              <a:gd name="T40" fmla="*/ 887722676 w 59"/>
              <a:gd name="T41" fmla="*/ 2147483647 h 51"/>
              <a:gd name="T42" fmla="*/ 641135385 w 59"/>
              <a:gd name="T43" fmla="*/ 2147483647 h 51"/>
              <a:gd name="T44" fmla="*/ 887722676 w 59"/>
              <a:gd name="T45" fmla="*/ 2147483647 h 51"/>
              <a:gd name="T46" fmla="*/ 1134316990 w 59"/>
              <a:gd name="T47" fmla="*/ 2147483647 h 51"/>
              <a:gd name="T48" fmla="*/ 887722676 w 59"/>
              <a:gd name="T49" fmla="*/ 2147483647 h 51"/>
              <a:gd name="T50" fmla="*/ 2147483647 w 59"/>
              <a:gd name="T51" fmla="*/ 2147483647 h 51"/>
              <a:gd name="T52" fmla="*/ 2147483647 w 59"/>
              <a:gd name="T53" fmla="*/ 2147483647 h 51"/>
              <a:gd name="T54" fmla="*/ 2147483647 w 59"/>
              <a:gd name="T55" fmla="*/ 2147483647 h 51"/>
              <a:gd name="T56" fmla="*/ 2147483647 w 59"/>
              <a:gd name="T57" fmla="*/ 2147483647 h 51"/>
              <a:gd name="T58" fmla="*/ 2147483647 w 59"/>
              <a:gd name="T59" fmla="*/ 2147483647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 h="51">
                <a:moveTo>
                  <a:pt x="59" y="26"/>
                </a:moveTo>
                <a:cubicBezTo>
                  <a:pt x="59" y="27"/>
                  <a:pt x="58" y="28"/>
                  <a:pt x="57" y="28"/>
                </a:cubicBezTo>
                <a:cubicBezTo>
                  <a:pt x="20" y="32"/>
                  <a:pt x="20" y="32"/>
                  <a:pt x="20" y="32"/>
                </a:cubicBezTo>
                <a:cubicBezTo>
                  <a:pt x="20" y="33"/>
                  <a:pt x="20" y="34"/>
                  <a:pt x="20" y="35"/>
                </a:cubicBezTo>
                <a:cubicBezTo>
                  <a:pt x="20" y="36"/>
                  <a:pt x="20" y="36"/>
                  <a:pt x="19" y="37"/>
                </a:cubicBezTo>
                <a:cubicBezTo>
                  <a:pt x="52" y="37"/>
                  <a:pt x="52" y="37"/>
                  <a:pt x="52" y="37"/>
                </a:cubicBezTo>
                <a:cubicBezTo>
                  <a:pt x="54" y="37"/>
                  <a:pt x="55" y="38"/>
                  <a:pt x="55" y="39"/>
                </a:cubicBezTo>
                <a:cubicBezTo>
                  <a:pt x="55" y="41"/>
                  <a:pt x="54" y="42"/>
                  <a:pt x="52" y="42"/>
                </a:cubicBezTo>
                <a:cubicBezTo>
                  <a:pt x="16" y="42"/>
                  <a:pt x="16" y="42"/>
                  <a:pt x="16" y="42"/>
                </a:cubicBezTo>
                <a:cubicBezTo>
                  <a:pt x="15" y="42"/>
                  <a:pt x="13" y="41"/>
                  <a:pt x="13" y="39"/>
                </a:cubicBezTo>
                <a:cubicBezTo>
                  <a:pt x="13" y="38"/>
                  <a:pt x="15" y="35"/>
                  <a:pt x="16" y="34"/>
                </a:cubicBezTo>
                <a:cubicBezTo>
                  <a:pt x="9" y="5"/>
                  <a:pt x="9" y="5"/>
                  <a:pt x="9" y="5"/>
                </a:cubicBezTo>
                <a:cubicBezTo>
                  <a:pt x="2" y="5"/>
                  <a:pt x="2" y="5"/>
                  <a:pt x="2" y="5"/>
                </a:cubicBezTo>
                <a:cubicBezTo>
                  <a:pt x="1" y="5"/>
                  <a:pt x="0" y="4"/>
                  <a:pt x="0" y="3"/>
                </a:cubicBezTo>
                <a:cubicBezTo>
                  <a:pt x="0" y="2"/>
                  <a:pt x="1" y="0"/>
                  <a:pt x="2" y="0"/>
                </a:cubicBezTo>
                <a:cubicBezTo>
                  <a:pt x="11" y="0"/>
                  <a:pt x="11" y="0"/>
                  <a:pt x="11" y="0"/>
                </a:cubicBezTo>
                <a:cubicBezTo>
                  <a:pt x="14" y="0"/>
                  <a:pt x="14" y="3"/>
                  <a:pt x="14" y="5"/>
                </a:cubicBezTo>
                <a:cubicBezTo>
                  <a:pt x="57" y="5"/>
                  <a:pt x="57" y="5"/>
                  <a:pt x="57" y="5"/>
                </a:cubicBezTo>
                <a:cubicBezTo>
                  <a:pt x="58" y="5"/>
                  <a:pt x="59" y="6"/>
                  <a:pt x="59" y="7"/>
                </a:cubicBezTo>
                <a:lnTo>
                  <a:pt x="59" y="26"/>
                </a:lnTo>
                <a:close/>
                <a:moveTo>
                  <a:pt x="18" y="51"/>
                </a:moveTo>
                <a:cubicBezTo>
                  <a:pt x="16" y="51"/>
                  <a:pt x="13" y="49"/>
                  <a:pt x="13" y="46"/>
                </a:cubicBezTo>
                <a:cubicBezTo>
                  <a:pt x="13" y="44"/>
                  <a:pt x="16" y="42"/>
                  <a:pt x="18" y="42"/>
                </a:cubicBezTo>
                <a:cubicBezTo>
                  <a:pt x="21" y="42"/>
                  <a:pt x="23" y="44"/>
                  <a:pt x="23" y="46"/>
                </a:cubicBezTo>
                <a:cubicBezTo>
                  <a:pt x="23" y="49"/>
                  <a:pt x="21" y="51"/>
                  <a:pt x="18" y="51"/>
                </a:cubicBezTo>
                <a:close/>
                <a:moveTo>
                  <a:pt x="50" y="51"/>
                </a:moveTo>
                <a:cubicBezTo>
                  <a:pt x="47" y="51"/>
                  <a:pt x="45" y="49"/>
                  <a:pt x="45" y="46"/>
                </a:cubicBezTo>
                <a:cubicBezTo>
                  <a:pt x="45" y="44"/>
                  <a:pt x="47" y="42"/>
                  <a:pt x="50" y="42"/>
                </a:cubicBezTo>
                <a:cubicBezTo>
                  <a:pt x="53" y="42"/>
                  <a:pt x="55" y="44"/>
                  <a:pt x="55" y="46"/>
                </a:cubicBezTo>
                <a:cubicBezTo>
                  <a:pt x="55" y="49"/>
                  <a:pt x="53" y="51"/>
                  <a:pt x="50" y="5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en-US"/>
          </a:p>
        </p:txBody>
      </p:sp>
      <p:sp>
        <p:nvSpPr>
          <p:cNvPr id="22" name="Freeform 56"/>
          <p:cNvSpPr>
            <a:spLocks noEditPoints="1"/>
          </p:cNvSpPr>
          <p:nvPr/>
        </p:nvSpPr>
        <p:spPr bwMode="auto">
          <a:xfrm>
            <a:off x="1884893" y="4732353"/>
            <a:ext cx="452306" cy="561975"/>
          </a:xfrm>
          <a:custGeom>
            <a:avLst/>
            <a:gdLst>
              <a:gd name="T0" fmla="*/ 2147483647 w 64"/>
              <a:gd name="T1" fmla="*/ 2147483647 h 64"/>
              <a:gd name="T2" fmla="*/ 2147483647 w 64"/>
              <a:gd name="T3" fmla="*/ 2147483647 h 64"/>
              <a:gd name="T4" fmla="*/ 1404409354 w 64"/>
              <a:gd name="T5" fmla="*/ 2147483647 h 64"/>
              <a:gd name="T6" fmla="*/ 1361855646 w 64"/>
              <a:gd name="T7" fmla="*/ 2147483647 h 64"/>
              <a:gd name="T8" fmla="*/ 1276735183 w 64"/>
              <a:gd name="T9" fmla="*/ 2147483647 h 64"/>
              <a:gd name="T10" fmla="*/ 42560231 w 64"/>
              <a:gd name="T11" fmla="*/ 2147483647 h 64"/>
              <a:gd name="T12" fmla="*/ 0 w 64"/>
              <a:gd name="T13" fmla="*/ 2147483647 h 64"/>
              <a:gd name="T14" fmla="*/ 0 w 64"/>
              <a:gd name="T15" fmla="*/ 1773382359 h 64"/>
              <a:gd name="T16" fmla="*/ 42560231 w 64"/>
              <a:gd name="T17" fmla="*/ 1542068181 h 64"/>
              <a:gd name="T18" fmla="*/ 1276735183 w 64"/>
              <a:gd name="T19" fmla="*/ 77104726 h 64"/>
              <a:gd name="T20" fmla="*/ 1361855646 w 64"/>
              <a:gd name="T21" fmla="*/ 0 h 64"/>
              <a:gd name="T22" fmla="*/ 1404409354 w 64"/>
              <a:gd name="T23" fmla="*/ 77104726 h 64"/>
              <a:gd name="T24" fmla="*/ 2147483647 w 64"/>
              <a:gd name="T25" fmla="*/ 1542068181 h 64"/>
              <a:gd name="T26" fmla="*/ 2147483647 w 64"/>
              <a:gd name="T27" fmla="*/ 1773382359 h 64"/>
              <a:gd name="T28" fmla="*/ 2147483647 w 64"/>
              <a:gd name="T29" fmla="*/ 2147483647 h 64"/>
              <a:gd name="T30" fmla="*/ 510696683 w 64"/>
              <a:gd name="T31" fmla="*/ 2147483647 h 64"/>
              <a:gd name="T32" fmla="*/ 212788110 w 64"/>
              <a:gd name="T33" fmla="*/ 2147483647 h 64"/>
              <a:gd name="T34" fmla="*/ 212788110 w 64"/>
              <a:gd name="T35" fmla="*/ 2147483647 h 64"/>
              <a:gd name="T36" fmla="*/ 510696683 w 64"/>
              <a:gd name="T37" fmla="*/ 2147483647 h 64"/>
              <a:gd name="T38" fmla="*/ 1234181475 w 64"/>
              <a:gd name="T39" fmla="*/ 1619172907 h 64"/>
              <a:gd name="T40" fmla="*/ 1234181475 w 64"/>
              <a:gd name="T41" fmla="*/ 616829029 h 64"/>
              <a:gd name="T42" fmla="*/ 297902049 w 64"/>
              <a:gd name="T43" fmla="*/ 1773382359 h 64"/>
              <a:gd name="T44" fmla="*/ 723484793 w 64"/>
              <a:gd name="T45" fmla="*/ 2147483647 h 64"/>
              <a:gd name="T46" fmla="*/ 1234181475 w 64"/>
              <a:gd name="T47" fmla="*/ 1619172907 h 64"/>
              <a:gd name="T48" fmla="*/ 1234181475 w 64"/>
              <a:gd name="T49" fmla="*/ 2147483647 h 64"/>
              <a:gd name="T50" fmla="*/ 1234181475 w 64"/>
              <a:gd name="T51" fmla="*/ 2147483647 h 64"/>
              <a:gd name="T52" fmla="*/ 723484793 w 64"/>
              <a:gd name="T53" fmla="*/ 2147483647 h 64"/>
              <a:gd name="T54" fmla="*/ 297902049 w 64"/>
              <a:gd name="T55" fmla="*/ 2147483647 h 64"/>
              <a:gd name="T56" fmla="*/ 1234181475 w 64"/>
              <a:gd name="T57" fmla="*/ 2147483647 h 64"/>
              <a:gd name="T58" fmla="*/ 1744871634 w 64"/>
              <a:gd name="T59" fmla="*/ 2147483647 h 64"/>
              <a:gd name="T60" fmla="*/ 1361855646 w 64"/>
              <a:gd name="T61" fmla="*/ 2004687757 h 64"/>
              <a:gd name="T62" fmla="*/ 936272903 w 64"/>
              <a:gd name="T63" fmla="*/ 2147483647 h 64"/>
              <a:gd name="T64" fmla="*/ 1361855646 w 64"/>
              <a:gd name="T65" fmla="*/ 2147483647 h 64"/>
              <a:gd name="T66" fmla="*/ 1744871634 w 64"/>
              <a:gd name="T67" fmla="*/ 2147483647 h 64"/>
              <a:gd name="T68" fmla="*/ 2147483647 w 64"/>
              <a:gd name="T69" fmla="*/ 1773382359 h 64"/>
              <a:gd name="T70" fmla="*/ 1489523293 w 64"/>
              <a:gd name="T71" fmla="*/ 616829029 h 64"/>
              <a:gd name="T72" fmla="*/ 1489523293 w 64"/>
              <a:gd name="T73" fmla="*/ 1619172907 h 64"/>
              <a:gd name="T74" fmla="*/ 1957659744 w 64"/>
              <a:gd name="T75" fmla="*/ 2147483647 h 64"/>
              <a:gd name="T76" fmla="*/ 2147483647 w 64"/>
              <a:gd name="T77" fmla="*/ 1773382359 h 64"/>
              <a:gd name="T78" fmla="*/ 2147483647 w 64"/>
              <a:gd name="T79" fmla="*/ 2147483647 h 64"/>
              <a:gd name="T80" fmla="*/ 1957659744 w 64"/>
              <a:gd name="T81" fmla="*/ 2147483647 h 64"/>
              <a:gd name="T82" fmla="*/ 1489523293 w 64"/>
              <a:gd name="T83" fmla="*/ 2147483647 h 64"/>
              <a:gd name="T84" fmla="*/ 1489523293 w 64"/>
              <a:gd name="T85" fmla="*/ 2147483647 h 64"/>
              <a:gd name="T86" fmla="*/ 2147483647 w 64"/>
              <a:gd name="T87" fmla="*/ 2147483647 h 64"/>
              <a:gd name="T88" fmla="*/ 2147483647 w 64"/>
              <a:gd name="T89" fmla="*/ 2147483647 h 64"/>
              <a:gd name="T90" fmla="*/ 2147483647 w 64"/>
              <a:gd name="T91" fmla="*/ 2147483647 h 64"/>
              <a:gd name="T92" fmla="*/ 2147483647 w 64"/>
              <a:gd name="T93" fmla="*/ 2147483647 h 64"/>
              <a:gd name="T94" fmla="*/ 2147483647 w 64"/>
              <a:gd name="T95" fmla="*/ 2147483647 h 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4" h="64">
                <a:moveTo>
                  <a:pt x="64" y="42"/>
                </a:moveTo>
                <a:cubicBezTo>
                  <a:pt x="64" y="43"/>
                  <a:pt x="63" y="44"/>
                  <a:pt x="63" y="44"/>
                </a:cubicBezTo>
                <a:cubicBezTo>
                  <a:pt x="33" y="64"/>
                  <a:pt x="33" y="64"/>
                  <a:pt x="33" y="64"/>
                </a:cubicBezTo>
                <a:cubicBezTo>
                  <a:pt x="33" y="64"/>
                  <a:pt x="32" y="64"/>
                  <a:pt x="32" y="64"/>
                </a:cubicBezTo>
                <a:cubicBezTo>
                  <a:pt x="31" y="64"/>
                  <a:pt x="31" y="64"/>
                  <a:pt x="30" y="64"/>
                </a:cubicBezTo>
                <a:cubicBezTo>
                  <a:pt x="1" y="44"/>
                  <a:pt x="1" y="44"/>
                  <a:pt x="1" y="44"/>
                </a:cubicBezTo>
                <a:cubicBezTo>
                  <a:pt x="0" y="44"/>
                  <a:pt x="0" y="43"/>
                  <a:pt x="0" y="42"/>
                </a:cubicBezTo>
                <a:cubicBezTo>
                  <a:pt x="0" y="23"/>
                  <a:pt x="0" y="23"/>
                  <a:pt x="0" y="23"/>
                </a:cubicBezTo>
                <a:cubicBezTo>
                  <a:pt x="0" y="22"/>
                  <a:pt x="0" y="21"/>
                  <a:pt x="1" y="20"/>
                </a:cubicBezTo>
                <a:cubicBezTo>
                  <a:pt x="30" y="1"/>
                  <a:pt x="30" y="1"/>
                  <a:pt x="30" y="1"/>
                </a:cubicBezTo>
                <a:cubicBezTo>
                  <a:pt x="31" y="1"/>
                  <a:pt x="31" y="0"/>
                  <a:pt x="32" y="0"/>
                </a:cubicBezTo>
                <a:cubicBezTo>
                  <a:pt x="32" y="0"/>
                  <a:pt x="33" y="1"/>
                  <a:pt x="33" y="1"/>
                </a:cubicBezTo>
                <a:cubicBezTo>
                  <a:pt x="63" y="20"/>
                  <a:pt x="63" y="20"/>
                  <a:pt x="63" y="20"/>
                </a:cubicBezTo>
                <a:cubicBezTo>
                  <a:pt x="63" y="21"/>
                  <a:pt x="64" y="22"/>
                  <a:pt x="64" y="23"/>
                </a:cubicBezTo>
                <a:lnTo>
                  <a:pt x="64" y="42"/>
                </a:lnTo>
                <a:close/>
                <a:moveTo>
                  <a:pt x="12" y="32"/>
                </a:moveTo>
                <a:cubicBezTo>
                  <a:pt x="5" y="28"/>
                  <a:pt x="5" y="28"/>
                  <a:pt x="5" y="28"/>
                </a:cubicBezTo>
                <a:cubicBezTo>
                  <a:pt x="5" y="37"/>
                  <a:pt x="5" y="37"/>
                  <a:pt x="5" y="37"/>
                </a:cubicBezTo>
                <a:lnTo>
                  <a:pt x="12" y="32"/>
                </a:lnTo>
                <a:close/>
                <a:moveTo>
                  <a:pt x="29" y="21"/>
                </a:moveTo>
                <a:cubicBezTo>
                  <a:pt x="29" y="8"/>
                  <a:pt x="29" y="8"/>
                  <a:pt x="29" y="8"/>
                </a:cubicBezTo>
                <a:cubicBezTo>
                  <a:pt x="7" y="23"/>
                  <a:pt x="7" y="23"/>
                  <a:pt x="7" y="23"/>
                </a:cubicBezTo>
                <a:cubicBezTo>
                  <a:pt x="17" y="29"/>
                  <a:pt x="17" y="29"/>
                  <a:pt x="17" y="29"/>
                </a:cubicBezTo>
                <a:lnTo>
                  <a:pt x="29" y="21"/>
                </a:lnTo>
                <a:close/>
                <a:moveTo>
                  <a:pt x="29" y="56"/>
                </a:moveTo>
                <a:cubicBezTo>
                  <a:pt x="29" y="44"/>
                  <a:pt x="29" y="44"/>
                  <a:pt x="29" y="44"/>
                </a:cubicBezTo>
                <a:cubicBezTo>
                  <a:pt x="17" y="36"/>
                  <a:pt x="17" y="36"/>
                  <a:pt x="17" y="36"/>
                </a:cubicBezTo>
                <a:cubicBezTo>
                  <a:pt x="7" y="42"/>
                  <a:pt x="7" y="42"/>
                  <a:pt x="7" y="42"/>
                </a:cubicBezTo>
                <a:lnTo>
                  <a:pt x="29" y="56"/>
                </a:lnTo>
                <a:close/>
                <a:moveTo>
                  <a:pt x="41" y="32"/>
                </a:moveTo>
                <a:cubicBezTo>
                  <a:pt x="32" y="26"/>
                  <a:pt x="32" y="26"/>
                  <a:pt x="32" y="26"/>
                </a:cubicBezTo>
                <a:cubicBezTo>
                  <a:pt x="22" y="32"/>
                  <a:pt x="22" y="32"/>
                  <a:pt x="22" y="32"/>
                </a:cubicBezTo>
                <a:cubicBezTo>
                  <a:pt x="32" y="39"/>
                  <a:pt x="32" y="39"/>
                  <a:pt x="32" y="39"/>
                </a:cubicBezTo>
                <a:lnTo>
                  <a:pt x="41" y="32"/>
                </a:lnTo>
                <a:close/>
                <a:moveTo>
                  <a:pt x="56" y="23"/>
                </a:moveTo>
                <a:cubicBezTo>
                  <a:pt x="35" y="8"/>
                  <a:pt x="35" y="8"/>
                  <a:pt x="35" y="8"/>
                </a:cubicBezTo>
                <a:cubicBezTo>
                  <a:pt x="35" y="21"/>
                  <a:pt x="35" y="21"/>
                  <a:pt x="35" y="21"/>
                </a:cubicBezTo>
                <a:cubicBezTo>
                  <a:pt x="46" y="29"/>
                  <a:pt x="46" y="29"/>
                  <a:pt x="46" y="29"/>
                </a:cubicBezTo>
                <a:lnTo>
                  <a:pt x="56" y="23"/>
                </a:lnTo>
                <a:close/>
                <a:moveTo>
                  <a:pt x="56" y="42"/>
                </a:moveTo>
                <a:cubicBezTo>
                  <a:pt x="46" y="36"/>
                  <a:pt x="46" y="36"/>
                  <a:pt x="46" y="36"/>
                </a:cubicBezTo>
                <a:cubicBezTo>
                  <a:pt x="35" y="44"/>
                  <a:pt x="35" y="44"/>
                  <a:pt x="35" y="44"/>
                </a:cubicBezTo>
                <a:cubicBezTo>
                  <a:pt x="35" y="56"/>
                  <a:pt x="35" y="56"/>
                  <a:pt x="35" y="56"/>
                </a:cubicBezTo>
                <a:lnTo>
                  <a:pt x="56" y="42"/>
                </a:lnTo>
                <a:close/>
                <a:moveTo>
                  <a:pt x="58" y="37"/>
                </a:moveTo>
                <a:cubicBezTo>
                  <a:pt x="58" y="28"/>
                  <a:pt x="58" y="28"/>
                  <a:pt x="58" y="28"/>
                </a:cubicBezTo>
                <a:cubicBezTo>
                  <a:pt x="51" y="32"/>
                  <a:pt x="51" y="32"/>
                  <a:pt x="51" y="32"/>
                </a:cubicBezTo>
                <a:lnTo>
                  <a:pt x="58" y="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en-US"/>
          </a:p>
        </p:txBody>
      </p:sp>
      <p:sp>
        <p:nvSpPr>
          <p:cNvPr id="24" name="TextBox 23"/>
          <p:cNvSpPr txBox="1">
            <a:spLocks noChangeArrowheads="1"/>
          </p:cNvSpPr>
          <p:nvPr/>
        </p:nvSpPr>
        <p:spPr bwMode="auto">
          <a:xfrm>
            <a:off x="4210050" y="4941903"/>
            <a:ext cx="48928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 Soạn bài: Tuổi thơ tôi</a:t>
            </a:r>
            <a:endParaRPr lang="en-US" sz="3200" b="1" i="1">
              <a:latin typeface="Times New Roman" panose="02020603050405020304" pitchFamily="18" charset="0"/>
              <a:cs typeface="Times New Roman" panose="02020603050405020304" pitchFamily="18" charset="0"/>
            </a:endParaRPr>
          </a:p>
        </p:txBody>
      </p:sp>
      <p:sp>
        <p:nvSpPr>
          <p:cNvPr id="25" name="TextBox 24"/>
          <p:cNvSpPr txBox="1">
            <a:spLocks noChangeArrowheads="1"/>
          </p:cNvSpPr>
          <p:nvPr/>
        </p:nvSpPr>
        <p:spPr bwMode="auto">
          <a:xfrm>
            <a:off x="4210051" y="2362213"/>
            <a:ext cx="45832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 Vẽ SĐTD hệ thống lại nội dung bài học</a:t>
            </a:r>
            <a:endParaRPr lang="en-US" sz="3200" b="1">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4210051" y="3646488"/>
            <a:ext cx="44594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buFont typeface="Wingdings" panose="05000000000000000000" pitchFamily="2" charset="2"/>
              <a:buChar char="Ø"/>
            </a:pPr>
            <a:r>
              <a:rPr lang="en-US" sz="3200" b="1">
                <a:latin typeface="Times New Roman" panose="02020603050405020304" pitchFamily="18" charset="0"/>
                <a:cs typeface="Times New Roman" panose="02020603050405020304" pitchFamily="18" charset="0"/>
              </a:rPr>
              <a:t> Hoàn thiện đoạn văn vào vở.</a:t>
            </a:r>
            <a:endParaRPr lang="en-US" sz="3200" b="1">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accel="50000" decel="5000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500"/>
                            </p:stCondLst>
                            <p:childTnLst>
                              <p:par>
                                <p:cTn id="27" presetID="2" presetClass="entr" presetSubtype="4" accel="50000" decel="5000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2500"/>
                            </p:stCondLst>
                            <p:childTnLst>
                              <p:par>
                                <p:cTn id="38" presetID="2" presetClass="entr" presetSubtype="4" accel="50000" decel="5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3500"/>
                            </p:stCondLst>
                            <p:childTnLst>
                              <p:par>
                                <p:cTn id="49" presetID="2" presetClass="entr" presetSubtype="4" accel="50000" decel="5000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par>
                          <p:cTn id="53" fill="hold">
                            <p:stCondLst>
                              <p:cond delay="4000"/>
                            </p:stCondLst>
                            <p:childTnLst>
                              <p:par>
                                <p:cTn id="54" presetID="53" presetClass="entr" presetSubtype="16"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dissolv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dissolv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dissolve">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0" grpId="0" animBg="1"/>
      <p:bldP spid="21" grpId="0" animBg="1"/>
      <p:bldP spid="22" grpId="0" animBg="1"/>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035" y="0"/>
            <a:ext cx="9906000"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6506" y="1628800"/>
            <a:ext cx="7878875"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 MỪNG QUÝ THẦY CÔ VÀ CÁC EM HỌC SINH!</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0"/>
            <a:ext cx="9906000" cy="6858000"/>
          </a:xfrm>
          <a:prstGeom prst="rect">
            <a:avLst/>
          </a:prstGeom>
        </p:spPr>
      </p:pic>
      <p:pic>
        <p:nvPicPr>
          <p:cNvPr id="4"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77" y="620764"/>
            <a:ext cx="9309911" cy="6105570"/>
          </a:xfrm>
          <a:prstGeom prst="rect">
            <a:avLst/>
          </a:prstGeom>
        </p:spPr>
      </p:pic>
      <p:sp>
        <p:nvSpPr>
          <p:cNvPr id="5" name="TextBox 4"/>
          <p:cNvSpPr txBox="1"/>
          <p:nvPr/>
        </p:nvSpPr>
        <p:spPr>
          <a:xfrm flipH="1">
            <a:off x="632127" y="3567223"/>
            <a:ext cx="8772814" cy="1754326"/>
          </a:xfrm>
          <a:prstGeom prst="rect">
            <a:avLst/>
          </a:prstGeom>
          <a:noFill/>
        </p:spPr>
        <p:txBody>
          <a:bodyPr wrap="square" rtlCol="0">
            <a:spAutoFit/>
          </a:bodyPr>
          <a:lstStyle/>
          <a:p>
            <a:pPr algn="ctr"/>
            <a:r>
              <a:rPr lang="en-US" sz="10800" dirty="0" err="1">
                <a:solidFill>
                  <a:srgbClr val="FF0000"/>
                </a:solidFill>
                <a:latin typeface="#9Slide05 SVNBulgary" pitchFamily="2" charset="0"/>
              </a:rPr>
              <a:t>Tuổi</a:t>
            </a:r>
            <a:r>
              <a:rPr lang="en-US" sz="10800" dirty="0">
                <a:solidFill>
                  <a:srgbClr val="FF0000"/>
                </a:solidFill>
                <a:latin typeface="#9Slide05 SVNBulgary" pitchFamily="2" charset="0"/>
              </a:rPr>
              <a:t> </a:t>
            </a:r>
            <a:r>
              <a:rPr lang="en-US" sz="10800" dirty="0" err="1">
                <a:solidFill>
                  <a:srgbClr val="FF0000"/>
                </a:solidFill>
                <a:latin typeface="#9Slide05 SVNBulgary" pitchFamily="2" charset="0"/>
              </a:rPr>
              <a:t>thơ</a:t>
            </a:r>
            <a:r>
              <a:rPr lang="en-US" sz="10800" dirty="0">
                <a:solidFill>
                  <a:srgbClr val="FF0000"/>
                </a:solidFill>
                <a:latin typeface="#9Slide05 SVNBulgary" pitchFamily="2" charset="0"/>
              </a:rPr>
              <a:t> </a:t>
            </a:r>
            <a:r>
              <a:rPr lang="en-US" sz="10800" dirty="0" err="1">
                <a:solidFill>
                  <a:srgbClr val="FF0000"/>
                </a:solidFill>
                <a:latin typeface="#9Slide05 SVNBulgary" pitchFamily="2" charset="0"/>
              </a:rPr>
              <a:t>tôi</a:t>
            </a:r>
            <a:endParaRPr lang="en-SG" sz="10800" dirty="0">
              <a:solidFill>
                <a:srgbClr val="FF0000"/>
              </a:solidFill>
              <a:latin typeface="#9Slide05 SVNBulgary" pitchFamily="2" charset="0"/>
            </a:endParaRPr>
          </a:p>
        </p:txBody>
      </p:sp>
      <p:sp>
        <p:nvSpPr>
          <p:cNvPr id="7" name="TextBox 6"/>
          <p:cNvSpPr txBox="1"/>
          <p:nvPr/>
        </p:nvSpPr>
        <p:spPr>
          <a:xfrm flipH="1">
            <a:off x="4737028" y="5144388"/>
            <a:ext cx="3904808" cy="1446550"/>
          </a:xfrm>
          <a:prstGeom prst="rect">
            <a:avLst/>
          </a:prstGeom>
          <a:noFill/>
        </p:spPr>
        <p:txBody>
          <a:bodyPr wrap="square" rtlCol="0">
            <a:spAutoFit/>
          </a:bodyPr>
          <a:lstStyle/>
          <a:p>
            <a:pPr algn="ctr"/>
            <a:r>
              <a:rPr lang="en-US" sz="4400" dirty="0">
                <a:solidFill>
                  <a:srgbClr val="0070C0"/>
                </a:solidFill>
                <a:latin typeface="#9Slide05 SVNBulgary" pitchFamily="2" charset="0"/>
              </a:rPr>
              <a:t>_</a:t>
            </a:r>
            <a:r>
              <a:rPr lang="en-US" sz="4400" dirty="0" err="1">
                <a:solidFill>
                  <a:srgbClr val="0070C0"/>
                </a:solidFill>
                <a:latin typeface="#9Slide05 SVNBulgary" pitchFamily="2" charset="0"/>
              </a:rPr>
              <a:t>Nguyễn</a:t>
            </a:r>
            <a:r>
              <a:rPr lang="en-US" sz="4400" dirty="0">
                <a:solidFill>
                  <a:srgbClr val="0070C0"/>
                </a:solidFill>
                <a:latin typeface="#9Slide05 SVNBulgary" pitchFamily="2" charset="0"/>
              </a:rPr>
              <a:t> </a:t>
            </a:r>
            <a:r>
              <a:rPr lang="en-US" sz="4400" dirty="0" err="1">
                <a:solidFill>
                  <a:srgbClr val="0070C0"/>
                </a:solidFill>
                <a:latin typeface="#9Slide05 SVNBulgary" pitchFamily="2" charset="0"/>
              </a:rPr>
              <a:t>Nhật</a:t>
            </a:r>
            <a:r>
              <a:rPr lang="en-US" sz="4400" dirty="0">
                <a:solidFill>
                  <a:srgbClr val="0070C0"/>
                </a:solidFill>
                <a:latin typeface="#9Slide05 SVNBulgary" pitchFamily="2" charset="0"/>
              </a:rPr>
              <a:t> </a:t>
            </a:r>
            <a:r>
              <a:rPr lang="en-US" sz="4400" dirty="0" err="1">
                <a:solidFill>
                  <a:srgbClr val="0070C0"/>
                </a:solidFill>
                <a:latin typeface="#9Slide05 SVNBulgary" pitchFamily="2" charset="0"/>
              </a:rPr>
              <a:t>Ánh</a:t>
            </a:r>
            <a:r>
              <a:rPr lang="en-US" sz="4400" dirty="0">
                <a:solidFill>
                  <a:srgbClr val="0070C0"/>
                </a:solidFill>
                <a:latin typeface="#9Slide05 SVNBulgary" pitchFamily="2" charset="0"/>
              </a:rPr>
              <a:t>_</a:t>
            </a:r>
            <a:endParaRPr lang="en-SG" sz="4400" dirty="0">
              <a:solidFill>
                <a:srgbClr val="0070C0"/>
              </a:solidFill>
              <a:latin typeface="#9Slide05 SVNBulgary"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3" y="1098730"/>
            <a:ext cx="4571405" cy="2308324"/>
          </a:xfrm>
          <a:prstGeom prst="rect">
            <a:avLst/>
          </a:prstGeom>
          <a:noFill/>
        </p:spPr>
        <p:txBody>
          <a:bodyPr wrap="square">
            <a:spAutoFit/>
          </a:bodyPr>
          <a:lstStyle/>
          <a:p>
            <a:pPr marL="685800" indent="-685800" algn="just">
              <a:buFont typeface="Wingdings" panose="05000000000000000000" pitchFamily="2" charset="2"/>
              <a:buChar char="Ø"/>
            </a:pPr>
            <a:r>
              <a:rPr lang="en-US" sz="4800" dirty="0">
                <a:solidFill>
                  <a:srgbClr val="0070C0"/>
                </a:solidFill>
                <a:effectLst/>
                <a:latin typeface="#9Slide05 SVNCookie" panose="020B0606040200020203" pitchFamily="34" charset="0"/>
                <a:ea typeface="Calibri" panose="020F0502020204030204" charset="0"/>
              </a:rPr>
              <a:t>Chia </a:t>
            </a:r>
            <a:r>
              <a:rPr lang="en-US" sz="4800" dirty="0" err="1">
                <a:solidFill>
                  <a:srgbClr val="0070C0"/>
                </a:solidFill>
                <a:effectLst/>
                <a:latin typeface="#9Slide05 SVNCookie" panose="020B0606040200020203" pitchFamily="34" charset="0"/>
                <a:ea typeface="Calibri" panose="020F0502020204030204" charset="0"/>
              </a:rPr>
              <a:t>sẻ</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về</a:t>
            </a:r>
            <a:r>
              <a:rPr lang="en-US" sz="4800" dirty="0">
                <a:solidFill>
                  <a:srgbClr val="0070C0"/>
                </a:solidFill>
                <a:effectLst/>
                <a:latin typeface="#9Slide05 SVNCookie" panose="020B0606040200020203" pitchFamily="34" charset="0"/>
                <a:ea typeface="Calibri" panose="020F0502020204030204" charset="0"/>
              </a:rPr>
              <a:t> 1 </a:t>
            </a:r>
            <a:r>
              <a:rPr lang="en-US" sz="4800" dirty="0" err="1">
                <a:solidFill>
                  <a:srgbClr val="0070C0"/>
                </a:solidFill>
                <a:effectLst/>
                <a:latin typeface="#9Slide05 SVNCookie" panose="020B0606040200020203" pitchFamily="34" charset="0"/>
                <a:ea typeface="Calibri" panose="020F0502020204030204" charset="0"/>
              </a:rPr>
              <a:t>lần</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latin typeface="#9Slide05 SVNCookie" panose="020B0606040200020203" pitchFamily="34" charset="0"/>
                <a:ea typeface="Calibri" panose="020F0502020204030204" charset="0"/>
              </a:rPr>
              <a:t>em</a:t>
            </a:r>
            <a:r>
              <a:rPr lang="en-US" sz="4800" dirty="0">
                <a:solidFill>
                  <a:srgbClr val="0070C0"/>
                </a:solidFill>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vô</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tình</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làm</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tổn</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thương</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người</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khác</a:t>
            </a:r>
            <a:r>
              <a:rPr lang="en-US" sz="4800" dirty="0">
                <a:solidFill>
                  <a:srgbClr val="0070C0"/>
                </a:solidFill>
                <a:effectLst/>
                <a:latin typeface="#9Slide05 SVNCookie" panose="020B0606040200020203" pitchFamily="34" charset="0"/>
                <a:ea typeface="Calibri" panose="020F0502020204030204" charset="0"/>
              </a:rPr>
              <a:t>. </a:t>
            </a:r>
            <a:endParaRPr lang="en-US" sz="4800" dirty="0">
              <a:solidFill>
                <a:srgbClr val="0070C0"/>
              </a:solidFill>
              <a:latin typeface="#9Slide05 SVNCookie" panose="020B0606040200020203" pitchFamily="34" charset="0"/>
            </a:endParaRPr>
          </a:p>
        </p:txBody>
      </p:sp>
      <p:grpSp>
        <p:nvGrpSpPr>
          <p:cNvPr id="4" name="组合 2"/>
          <p:cNvGrpSpPr/>
          <p:nvPr/>
        </p:nvGrpSpPr>
        <p:grpSpPr>
          <a:xfrm>
            <a:off x="267810" y="617614"/>
            <a:ext cx="4299762" cy="5411051"/>
            <a:chOff x="4381500" y="2209802"/>
            <a:chExt cx="3744913" cy="3665537"/>
          </a:xfrm>
        </p:grpSpPr>
        <p:sp>
          <p:nvSpPr>
            <p:cNvPr id="5" name="MH_Other_1"/>
            <p:cNvSpPr/>
            <p:nvPr/>
          </p:nvSpPr>
          <p:spPr bwMode="auto">
            <a:xfrm>
              <a:off x="5037139" y="2830514"/>
              <a:ext cx="2619375" cy="3044825"/>
            </a:xfrm>
            <a:custGeom>
              <a:avLst/>
              <a:gdLst>
                <a:gd name="T0" fmla="*/ 2880 w 5977"/>
                <a:gd name="T1" fmla="*/ 366 h 6949"/>
                <a:gd name="T2" fmla="*/ 2537 w 5977"/>
                <a:gd name="T3" fmla="*/ 1873 h 6949"/>
                <a:gd name="T4" fmla="*/ 1824 w 5977"/>
                <a:gd name="T5" fmla="*/ 603 h 6949"/>
                <a:gd name="T6" fmla="*/ 1753 w 5977"/>
                <a:gd name="T7" fmla="*/ 670 h 6949"/>
                <a:gd name="T8" fmla="*/ 2538 w 5977"/>
                <a:gd name="T9" fmla="*/ 2541 h 6949"/>
                <a:gd name="T10" fmla="*/ 2222 w 5977"/>
                <a:gd name="T11" fmla="*/ 2790 h 6949"/>
                <a:gd name="T12" fmla="*/ 535 w 5977"/>
                <a:gd name="T13" fmla="*/ 1885 h 6949"/>
                <a:gd name="T14" fmla="*/ 376 w 5977"/>
                <a:gd name="T15" fmla="*/ 1956 h 6949"/>
                <a:gd name="T16" fmla="*/ 1565 w 5977"/>
                <a:gd name="T17" fmla="*/ 2480 h 6949"/>
                <a:gd name="T18" fmla="*/ 2389 w 5977"/>
                <a:gd name="T19" fmla="*/ 3537 h 6949"/>
                <a:gd name="T20" fmla="*/ 2135 w 5977"/>
                <a:gd name="T21" fmla="*/ 4240 h 6949"/>
                <a:gd name="T22" fmla="*/ 12 w 5977"/>
                <a:gd name="T23" fmla="*/ 3875 h 6949"/>
                <a:gd name="T24" fmla="*/ 0 w 5977"/>
                <a:gd name="T25" fmla="*/ 4054 h 6949"/>
                <a:gd name="T26" fmla="*/ 2184 w 5977"/>
                <a:gd name="T27" fmla="*/ 4580 h 6949"/>
                <a:gd name="T28" fmla="*/ 2243 w 5977"/>
                <a:gd name="T29" fmla="*/ 6033 h 6949"/>
                <a:gd name="T30" fmla="*/ 1565 w 5977"/>
                <a:gd name="T31" fmla="*/ 6635 h 6949"/>
                <a:gd name="T32" fmla="*/ 908 w 5977"/>
                <a:gd name="T33" fmla="*/ 6761 h 6949"/>
                <a:gd name="T34" fmla="*/ 3978 w 5977"/>
                <a:gd name="T35" fmla="*/ 6888 h 6949"/>
                <a:gd name="T36" fmla="*/ 4444 w 5977"/>
                <a:gd name="T37" fmla="*/ 6786 h 6949"/>
                <a:gd name="T38" fmla="*/ 3990 w 5977"/>
                <a:gd name="T39" fmla="*/ 6677 h 6949"/>
                <a:gd name="T40" fmla="*/ 3121 w 5977"/>
                <a:gd name="T41" fmla="*/ 6098 h 6949"/>
                <a:gd name="T42" fmla="*/ 3103 w 5977"/>
                <a:gd name="T43" fmla="*/ 4773 h 6949"/>
                <a:gd name="T44" fmla="*/ 4614 w 5977"/>
                <a:gd name="T45" fmla="*/ 4157 h 6949"/>
                <a:gd name="T46" fmla="*/ 5977 w 5977"/>
                <a:gd name="T47" fmla="*/ 4030 h 6949"/>
                <a:gd name="T48" fmla="*/ 5970 w 5977"/>
                <a:gd name="T49" fmla="*/ 3829 h 6949"/>
                <a:gd name="T50" fmla="*/ 5710 w 5977"/>
                <a:gd name="T51" fmla="*/ 3898 h 6949"/>
                <a:gd name="T52" fmla="*/ 3071 w 5977"/>
                <a:gd name="T53" fmla="*/ 4243 h 6949"/>
                <a:gd name="T54" fmla="*/ 3308 w 5977"/>
                <a:gd name="T55" fmla="*/ 2959 h 6949"/>
                <a:gd name="T56" fmla="*/ 5462 w 5977"/>
                <a:gd name="T57" fmla="*/ 2202 h 6949"/>
                <a:gd name="T58" fmla="*/ 5391 w 5977"/>
                <a:gd name="T59" fmla="*/ 2119 h 6949"/>
                <a:gd name="T60" fmla="*/ 3824 w 5977"/>
                <a:gd name="T61" fmla="*/ 2471 h 6949"/>
                <a:gd name="T62" fmla="*/ 2916 w 5977"/>
                <a:gd name="T63" fmla="*/ 2840 h 6949"/>
                <a:gd name="T64" fmla="*/ 3083 w 5977"/>
                <a:gd name="T65" fmla="*/ 2377 h 6949"/>
                <a:gd name="T66" fmla="*/ 4059 w 5977"/>
                <a:gd name="T67" fmla="*/ 1013 h 6949"/>
                <a:gd name="T68" fmla="*/ 3418 w 5977"/>
                <a:gd name="T69" fmla="*/ 1832 h 6949"/>
                <a:gd name="T70" fmla="*/ 2806 w 5977"/>
                <a:gd name="T71" fmla="*/ 2127 h 6949"/>
                <a:gd name="T72" fmla="*/ 2979 w 5977"/>
                <a:gd name="T73" fmla="*/ 540 h 6949"/>
                <a:gd name="T74" fmla="*/ 2932 w 5977"/>
                <a:gd name="T75" fmla="*/ 1 h 6949"/>
                <a:gd name="T76" fmla="*/ 2785 w 5977"/>
                <a:gd name="T77" fmla="*/ 0 h 6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77" h="6949">
                  <a:moveTo>
                    <a:pt x="2785" y="0"/>
                  </a:moveTo>
                  <a:cubicBezTo>
                    <a:pt x="2841" y="42"/>
                    <a:pt x="2858" y="134"/>
                    <a:pt x="2880" y="366"/>
                  </a:cubicBezTo>
                  <a:cubicBezTo>
                    <a:pt x="2910" y="674"/>
                    <a:pt x="2891" y="857"/>
                    <a:pt x="2760" y="1513"/>
                  </a:cubicBezTo>
                  <a:cubicBezTo>
                    <a:pt x="2638" y="2133"/>
                    <a:pt x="2639" y="2130"/>
                    <a:pt x="2537" y="1873"/>
                  </a:cubicBezTo>
                  <a:cubicBezTo>
                    <a:pt x="2413" y="1562"/>
                    <a:pt x="2149" y="1060"/>
                    <a:pt x="1997" y="847"/>
                  </a:cubicBezTo>
                  <a:cubicBezTo>
                    <a:pt x="1912" y="730"/>
                    <a:pt x="1834" y="619"/>
                    <a:pt x="1824" y="603"/>
                  </a:cubicBezTo>
                  <a:cubicBezTo>
                    <a:pt x="1821" y="599"/>
                    <a:pt x="1822" y="588"/>
                    <a:pt x="1825" y="573"/>
                  </a:cubicBezTo>
                  <a:cubicBezTo>
                    <a:pt x="1802" y="607"/>
                    <a:pt x="1779" y="639"/>
                    <a:pt x="1753" y="670"/>
                  </a:cubicBezTo>
                  <a:cubicBezTo>
                    <a:pt x="1818" y="723"/>
                    <a:pt x="2054" y="1118"/>
                    <a:pt x="2190" y="1400"/>
                  </a:cubicBezTo>
                  <a:cubicBezTo>
                    <a:pt x="2346" y="1724"/>
                    <a:pt x="2539" y="2359"/>
                    <a:pt x="2538" y="2541"/>
                  </a:cubicBezTo>
                  <a:cubicBezTo>
                    <a:pt x="2537" y="2685"/>
                    <a:pt x="2494" y="2855"/>
                    <a:pt x="2446" y="2903"/>
                  </a:cubicBezTo>
                  <a:cubicBezTo>
                    <a:pt x="2409" y="2940"/>
                    <a:pt x="2382" y="2926"/>
                    <a:pt x="2222" y="2790"/>
                  </a:cubicBezTo>
                  <a:cubicBezTo>
                    <a:pt x="1978" y="2584"/>
                    <a:pt x="1756" y="2436"/>
                    <a:pt x="1436" y="2266"/>
                  </a:cubicBezTo>
                  <a:cubicBezTo>
                    <a:pt x="1187" y="2133"/>
                    <a:pt x="694" y="1925"/>
                    <a:pt x="535" y="1885"/>
                  </a:cubicBezTo>
                  <a:cubicBezTo>
                    <a:pt x="470" y="1868"/>
                    <a:pt x="435" y="1856"/>
                    <a:pt x="420" y="1823"/>
                  </a:cubicBezTo>
                  <a:cubicBezTo>
                    <a:pt x="408" y="1868"/>
                    <a:pt x="393" y="1913"/>
                    <a:pt x="376" y="1956"/>
                  </a:cubicBezTo>
                  <a:cubicBezTo>
                    <a:pt x="383" y="1953"/>
                    <a:pt x="389" y="1951"/>
                    <a:pt x="395" y="1951"/>
                  </a:cubicBezTo>
                  <a:cubicBezTo>
                    <a:pt x="549" y="1951"/>
                    <a:pt x="1204" y="2247"/>
                    <a:pt x="1565" y="2480"/>
                  </a:cubicBezTo>
                  <a:cubicBezTo>
                    <a:pt x="1801" y="2632"/>
                    <a:pt x="2168" y="2981"/>
                    <a:pt x="2287" y="3167"/>
                  </a:cubicBezTo>
                  <a:cubicBezTo>
                    <a:pt x="2358" y="3279"/>
                    <a:pt x="2375" y="3338"/>
                    <a:pt x="2389" y="3537"/>
                  </a:cubicBezTo>
                  <a:cubicBezTo>
                    <a:pt x="2407" y="3784"/>
                    <a:pt x="2356" y="4253"/>
                    <a:pt x="2309" y="4282"/>
                  </a:cubicBezTo>
                  <a:cubicBezTo>
                    <a:pt x="2294" y="4291"/>
                    <a:pt x="2216" y="4272"/>
                    <a:pt x="2135" y="4240"/>
                  </a:cubicBezTo>
                  <a:cubicBezTo>
                    <a:pt x="1771" y="4095"/>
                    <a:pt x="1129" y="3975"/>
                    <a:pt x="401" y="3915"/>
                  </a:cubicBezTo>
                  <a:cubicBezTo>
                    <a:pt x="234" y="3901"/>
                    <a:pt x="89" y="3886"/>
                    <a:pt x="12" y="3875"/>
                  </a:cubicBezTo>
                  <a:cubicBezTo>
                    <a:pt x="12" y="3877"/>
                    <a:pt x="12" y="3878"/>
                    <a:pt x="12" y="3880"/>
                  </a:cubicBezTo>
                  <a:cubicBezTo>
                    <a:pt x="12" y="3939"/>
                    <a:pt x="8" y="3997"/>
                    <a:pt x="0" y="4054"/>
                  </a:cubicBezTo>
                  <a:lnTo>
                    <a:pt x="229" y="4057"/>
                  </a:lnTo>
                  <a:cubicBezTo>
                    <a:pt x="1035" y="4066"/>
                    <a:pt x="1849" y="4284"/>
                    <a:pt x="2184" y="4580"/>
                  </a:cubicBezTo>
                  <a:cubicBezTo>
                    <a:pt x="2296" y="4678"/>
                    <a:pt x="2311" y="4707"/>
                    <a:pt x="2329" y="4848"/>
                  </a:cubicBezTo>
                  <a:cubicBezTo>
                    <a:pt x="2353" y="5035"/>
                    <a:pt x="2303" y="5720"/>
                    <a:pt x="2243" y="6033"/>
                  </a:cubicBezTo>
                  <a:cubicBezTo>
                    <a:pt x="2219" y="6155"/>
                    <a:pt x="2177" y="6286"/>
                    <a:pt x="2148" y="6324"/>
                  </a:cubicBezTo>
                  <a:cubicBezTo>
                    <a:pt x="2078" y="6419"/>
                    <a:pt x="1739" y="6599"/>
                    <a:pt x="1565" y="6635"/>
                  </a:cubicBezTo>
                  <a:cubicBezTo>
                    <a:pt x="1488" y="6651"/>
                    <a:pt x="1312" y="6682"/>
                    <a:pt x="1175" y="6704"/>
                  </a:cubicBezTo>
                  <a:cubicBezTo>
                    <a:pt x="1037" y="6727"/>
                    <a:pt x="917" y="6752"/>
                    <a:pt x="908" y="6761"/>
                  </a:cubicBezTo>
                  <a:cubicBezTo>
                    <a:pt x="846" y="6823"/>
                    <a:pt x="1154" y="6882"/>
                    <a:pt x="1733" y="6919"/>
                  </a:cubicBezTo>
                  <a:cubicBezTo>
                    <a:pt x="2214" y="6949"/>
                    <a:pt x="3600" y="6930"/>
                    <a:pt x="3978" y="6888"/>
                  </a:cubicBezTo>
                  <a:cubicBezTo>
                    <a:pt x="4141" y="6870"/>
                    <a:pt x="4313" y="6840"/>
                    <a:pt x="4359" y="6821"/>
                  </a:cubicBezTo>
                  <a:lnTo>
                    <a:pt x="4444" y="6786"/>
                  </a:lnTo>
                  <a:lnTo>
                    <a:pt x="4380" y="6752"/>
                  </a:lnTo>
                  <a:cubicBezTo>
                    <a:pt x="4344" y="6733"/>
                    <a:pt x="4169" y="6699"/>
                    <a:pt x="3990" y="6677"/>
                  </a:cubicBezTo>
                  <a:cubicBezTo>
                    <a:pt x="3636" y="6633"/>
                    <a:pt x="3384" y="6538"/>
                    <a:pt x="3223" y="6387"/>
                  </a:cubicBezTo>
                  <a:cubicBezTo>
                    <a:pt x="3147" y="6317"/>
                    <a:pt x="3136" y="6284"/>
                    <a:pt x="3121" y="6098"/>
                  </a:cubicBezTo>
                  <a:cubicBezTo>
                    <a:pt x="3098" y="5808"/>
                    <a:pt x="3092" y="5584"/>
                    <a:pt x="3098" y="5147"/>
                  </a:cubicBezTo>
                  <a:lnTo>
                    <a:pt x="3103" y="4773"/>
                  </a:lnTo>
                  <a:lnTo>
                    <a:pt x="3201" y="4665"/>
                  </a:lnTo>
                  <a:cubicBezTo>
                    <a:pt x="3389" y="4458"/>
                    <a:pt x="3879" y="4281"/>
                    <a:pt x="4614" y="4157"/>
                  </a:cubicBezTo>
                  <a:cubicBezTo>
                    <a:pt x="4997" y="4092"/>
                    <a:pt x="5912" y="4000"/>
                    <a:pt x="5966" y="4021"/>
                  </a:cubicBezTo>
                  <a:cubicBezTo>
                    <a:pt x="5969" y="4022"/>
                    <a:pt x="5973" y="4026"/>
                    <a:pt x="5977" y="4030"/>
                  </a:cubicBezTo>
                  <a:cubicBezTo>
                    <a:pt x="5971" y="3983"/>
                    <a:pt x="5968" y="3935"/>
                    <a:pt x="5968" y="3887"/>
                  </a:cubicBezTo>
                  <a:cubicBezTo>
                    <a:pt x="5968" y="3867"/>
                    <a:pt x="5969" y="3848"/>
                    <a:pt x="5970" y="3829"/>
                  </a:cubicBezTo>
                  <a:cubicBezTo>
                    <a:pt x="5961" y="3854"/>
                    <a:pt x="5951" y="3871"/>
                    <a:pt x="5942" y="3877"/>
                  </a:cubicBezTo>
                  <a:cubicBezTo>
                    <a:pt x="5925" y="3888"/>
                    <a:pt x="5821" y="3898"/>
                    <a:pt x="5710" y="3898"/>
                  </a:cubicBezTo>
                  <a:cubicBezTo>
                    <a:pt x="5247" y="3899"/>
                    <a:pt x="4355" y="4013"/>
                    <a:pt x="3586" y="4169"/>
                  </a:cubicBezTo>
                  <a:cubicBezTo>
                    <a:pt x="3302" y="4226"/>
                    <a:pt x="3085" y="4257"/>
                    <a:pt x="3071" y="4243"/>
                  </a:cubicBezTo>
                  <a:cubicBezTo>
                    <a:pt x="3043" y="4215"/>
                    <a:pt x="2962" y="3612"/>
                    <a:pt x="2962" y="3431"/>
                  </a:cubicBezTo>
                  <a:cubicBezTo>
                    <a:pt x="2962" y="3287"/>
                    <a:pt x="3037" y="3185"/>
                    <a:pt x="3308" y="2959"/>
                  </a:cubicBezTo>
                  <a:cubicBezTo>
                    <a:pt x="3708" y="2626"/>
                    <a:pt x="4264" y="2412"/>
                    <a:pt x="5130" y="2260"/>
                  </a:cubicBezTo>
                  <a:lnTo>
                    <a:pt x="5462" y="2202"/>
                  </a:lnTo>
                  <a:cubicBezTo>
                    <a:pt x="5441" y="2169"/>
                    <a:pt x="5420" y="2136"/>
                    <a:pt x="5403" y="2101"/>
                  </a:cubicBezTo>
                  <a:cubicBezTo>
                    <a:pt x="5400" y="2110"/>
                    <a:pt x="5397" y="2116"/>
                    <a:pt x="5391" y="2119"/>
                  </a:cubicBezTo>
                  <a:cubicBezTo>
                    <a:pt x="5374" y="2130"/>
                    <a:pt x="5204" y="2161"/>
                    <a:pt x="5015" y="2189"/>
                  </a:cubicBezTo>
                  <a:cubicBezTo>
                    <a:pt x="4603" y="2249"/>
                    <a:pt x="4090" y="2371"/>
                    <a:pt x="3824" y="2471"/>
                  </a:cubicBezTo>
                  <a:cubicBezTo>
                    <a:pt x="3718" y="2511"/>
                    <a:pt x="3480" y="2623"/>
                    <a:pt x="3296" y="2720"/>
                  </a:cubicBezTo>
                  <a:cubicBezTo>
                    <a:pt x="2967" y="2892"/>
                    <a:pt x="2959" y="2895"/>
                    <a:pt x="2916" y="2840"/>
                  </a:cubicBezTo>
                  <a:cubicBezTo>
                    <a:pt x="2888" y="2802"/>
                    <a:pt x="2878" y="2747"/>
                    <a:pt x="2887" y="2673"/>
                  </a:cubicBezTo>
                  <a:cubicBezTo>
                    <a:pt x="2899" y="2585"/>
                    <a:pt x="2938" y="2526"/>
                    <a:pt x="3083" y="2377"/>
                  </a:cubicBezTo>
                  <a:cubicBezTo>
                    <a:pt x="3474" y="1976"/>
                    <a:pt x="3779" y="1561"/>
                    <a:pt x="3990" y="1139"/>
                  </a:cubicBezTo>
                  <a:cubicBezTo>
                    <a:pt x="4014" y="1091"/>
                    <a:pt x="4038" y="1048"/>
                    <a:pt x="4059" y="1013"/>
                  </a:cubicBezTo>
                  <a:cubicBezTo>
                    <a:pt x="4029" y="994"/>
                    <a:pt x="4001" y="975"/>
                    <a:pt x="3973" y="953"/>
                  </a:cubicBezTo>
                  <a:cubicBezTo>
                    <a:pt x="3895" y="1157"/>
                    <a:pt x="3635" y="1579"/>
                    <a:pt x="3418" y="1832"/>
                  </a:cubicBezTo>
                  <a:cubicBezTo>
                    <a:pt x="3264" y="2012"/>
                    <a:pt x="2893" y="2318"/>
                    <a:pt x="2830" y="2318"/>
                  </a:cubicBezTo>
                  <a:cubicBezTo>
                    <a:pt x="2793" y="2318"/>
                    <a:pt x="2789" y="2289"/>
                    <a:pt x="2806" y="2127"/>
                  </a:cubicBezTo>
                  <a:cubicBezTo>
                    <a:pt x="2817" y="2022"/>
                    <a:pt x="2845" y="1835"/>
                    <a:pt x="2867" y="1711"/>
                  </a:cubicBezTo>
                  <a:cubicBezTo>
                    <a:pt x="2974" y="1120"/>
                    <a:pt x="2996" y="891"/>
                    <a:pt x="2979" y="540"/>
                  </a:cubicBezTo>
                  <a:cubicBezTo>
                    <a:pt x="2970" y="346"/>
                    <a:pt x="2955" y="140"/>
                    <a:pt x="2946" y="84"/>
                  </a:cubicBezTo>
                  <a:lnTo>
                    <a:pt x="2932" y="1"/>
                  </a:lnTo>
                  <a:cubicBezTo>
                    <a:pt x="2909" y="2"/>
                    <a:pt x="2886" y="3"/>
                    <a:pt x="2863" y="3"/>
                  </a:cubicBezTo>
                  <a:cubicBezTo>
                    <a:pt x="2836" y="3"/>
                    <a:pt x="2811" y="2"/>
                    <a:pt x="2785" y="0"/>
                  </a:cubicBezTo>
                  <a:close/>
                </a:path>
              </a:pathLst>
            </a:custGeom>
            <a:solidFill>
              <a:schemeClr val="tx1">
                <a:lumMod val="75000"/>
                <a:lumOff val="25000"/>
              </a:schemeClr>
            </a:solidFill>
            <a:ln w="0">
              <a:noFill/>
              <a:prstDash val="solid"/>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TW" altLang="en-US" dirty="0"/>
            </a:p>
          </p:txBody>
        </p:sp>
        <p:sp>
          <p:nvSpPr>
            <p:cNvPr id="6" name="MH_Other_2"/>
            <p:cNvSpPr>
              <a:spLocks noChangeArrowheads="1"/>
            </p:cNvSpPr>
            <p:nvPr/>
          </p:nvSpPr>
          <p:spPr bwMode="auto">
            <a:xfrm>
              <a:off x="4381500" y="4167189"/>
              <a:ext cx="711200" cy="712787"/>
            </a:xfrm>
            <a:prstGeom prst="ellipse">
              <a:avLst/>
            </a:prstGeom>
            <a:solidFill>
              <a:srgbClr val="8CC7A3"/>
            </a:solidFill>
            <a:ln>
              <a:noFill/>
            </a:ln>
            <a:extLst>
              <a:ext uri="{91240B29-F687-4F45-9708-019B960494DF}">
                <a14:hiddenLine xmlns:a14="http://schemas.microsoft.com/office/drawing/2010/main" w="25400">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pPr>
              <a:endParaRPr lang="zh-TW" altLang="en-US" sz="3200" dirty="0">
                <a:solidFill>
                  <a:srgbClr val="000000"/>
                </a:solidFill>
                <a:latin typeface="Arial" panose="020B0604020202020204" pitchFamily="34" charset="0"/>
                <a:ea typeface="Microsoft JhengHei" panose="020B0604030504040204" pitchFamily="34" charset="-120"/>
              </a:endParaRPr>
            </a:p>
          </p:txBody>
        </p:sp>
        <p:sp>
          <p:nvSpPr>
            <p:cNvPr id="7" name="MH_Other_3"/>
            <p:cNvSpPr/>
            <p:nvPr/>
          </p:nvSpPr>
          <p:spPr>
            <a:xfrm>
              <a:off x="4576764" y="3203575"/>
              <a:ext cx="712787" cy="711200"/>
            </a:xfrm>
            <a:prstGeom prst="ellipse">
              <a:avLst/>
            </a:prstGeom>
            <a:solidFill>
              <a:srgbClr val="FFB9B9"/>
            </a:solidFill>
            <a:ln w="25400" cap="flat" cmpd="sng" algn="ctr">
              <a:noFill/>
              <a:prstDash val="solid"/>
              <a:headEnd type="none" w="med" len="med"/>
              <a:tailEnd type="none" w="med" len="me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defRPr/>
              </a:pPr>
              <a:endParaRPr lang="zh-TW" altLang="en-US" sz="3200">
                <a:solidFill>
                  <a:srgbClr val="000000"/>
                </a:solidFill>
                <a:latin typeface="Arial" panose="020B0604020202020204" pitchFamily="34" charset="0"/>
                <a:ea typeface="Microsoft JhengHei" panose="020B0604030504040204" pitchFamily="34" charset="-120"/>
              </a:endParaRPr>
            </a:p>
          </p:txBody>
        </p:sp>
        <p:sp>
          <p:nvSpPr>
            <p:cNvPr id="8" name="MH_Other_4"/>
            <p:cNvSpPr>
              <a:spLocks noChangeArrowheads="1"/>
            </p:cNvSpPr>
            <p:nvPr/>
          </p:nvSpPr>
          <p:spPr bwMode="auto">
            <a:xfrm>
              <a:off x="5197475" y="2674938"/>
              <a:ext cx="712788" cy="711200"/>
            </a:xfrm>
            <a:prstGeom prst="ellipse">
              <a:avLst/>
            </a:prstGeom>
            <a:solidFill>
              <a:schemeClr val="accent5">
                <a:lumMod val="60000"/>
                <a:lumOff val="40000"/>
              </a:scheme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pPr>
              <a:endParaRPr lang="zh-TW" altLang="en-US" sz="3200" dirty="0">
                <a:solidFill>
                  <a:srgbClr val="000000"/>
                </a:solidFill>
                <a:latin typeface="Arial" panose="020B0604020202020204" pitchFamily="34" charset="0"/>
                <a:ea typeface="Microsoft JhengHei" panose="020B0604030504040204" pitchFamily="34" charset="-120"/>
              </a:endParaRPr>
            </a:p>
          </p:txBody>
        </p:sp>
        <p:sp>
          <p:nvSpPr>
            <p:cNvPr id="9" name="MH_Other_5"/>
            <p:cNvSpPr/>
            <p:nvPr/>
          </p:nvSpPr>
          <p:spPr>
            <a:xfrm>
              <a:off x="5989638" y="2209802"/>
              <a:ext cx="712787" cy="712788"/>
            </a:xfrm>
            <a:prstGeom prst="ellipse">
              <a:avLst/>
            </a:prstGeom>
            <a:solidFill>
              <a:schemeClr val="accent4">
                <a:lumMod val="40000"/>
                <a:lumOff val="60000"/>
              </a:schemeClr>
            </a:solidFill>
            <a:ln w="25400" cap="flat" cmpd="sng" algn="ctr">
              <a:noFill/>
              <a:prstDash val="solid"/>
              <a:headEnd type="none" w="med" len="med"/>
              <a:tailEnd type="none" w="med" len="me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defRPr/>
              </a:pPr>
              <a:endParaRPr lang="zh-TW" altLang="en-US" sz="3200">
                <a:solidFill>
                  <a:srgbClr val="000000"/>
                </a:solidFill>
                <a:latin typeface="Arial" panose="020B0604020202020204" pitchFamily="34" charset="0"/>
                <a:ea typeface="Microsoft JhengHei" panose="020B0604030504040204" pitchFamily="34" charset="-120"/>
              </a:endParaRPr>
            </a:p>
          </p:txBody>
        </p:sp>
        <p:sp>
          <p:nvSpPr>
            <p:cNvPr id="10" name="MH_Other_6"/>
            <p:cNvSpPr>
              <a:spLocks noChangeArrowheads="1"/>
            </p:cNvSpPr>
            <p:nvPr/>
          </p:nvSpPr>
          <p:spPr bwMode="auto">
            <a:xfrm>
              <a:off x="6702425" y="2827339"/>
              <a:ext cx="712788" cy="712787"/>
            </a:xfrm>
            <a:prstGeom prst="ellipse">
              <a:avLst/>
            </a:prstGeom>
            <a:solidFill>
              <a:srgbClr val="D5B8EA"/>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pPr>
              <a:endParaRPr lang="zh-TW" altLang="en-US" sz="3200" dirty="0">
                <a:solidFill>
                  <a:srgbClr val="000000"/>
                </a:solidFill>
                <a:latin typeface="Arial" panose="020B0604020202020204" pitchFamily="34" charset="0"/>
                <a:ea typeface="Microsoft JhengHei" panose="020B0604030504040204" pitchFamily="34" charset="-120"/>
              </a:endParaRPr>
            </a:p>
          </p:txBody>
        </p:sp>
        <p:sp>
          <p:nvSpPr>
            <p:cNvPr id="11" name="MH_Other_7"/>
            <p:cNvSpPr/>
            <p:nvPr/>
          </p:nvSpPr>
          <p:spPr>
            <a:xfrm>
              <a:off x="7299325" y="3446463"/>
              <a:ext cx="712788" cy="711200"/>
            </a:xfrm>
            <a:prstGeom prst="ellipse">
              <a:avLst/>
            </a:prstGeom>
            <a:solidFill>
              <a:schemeClr val="accent6">
                <a:lumMod val="40000"/>
                <a:lumOff val="60000"/>
              </a:schemeClr>
            </a:solidFill>
            <a:ln w="25400" cap="flat" cmpd="sng" algn="ctr">
              <a:noFill/>
              <a:prstDash val="solid"/>
              <a:headEnd type="none" w="med" len="med"/>
              <a:tailEnd type="none" w="med" len="me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defRPr/>
              </a:pPr>
              <a:endParaRPr lang="zh-TW" altLang="en-US" sz="3200" dirty="0">
                <a:solidFill>
                  <a:srgbClr val="000000"/>
                </a:solidFill>
                <a:latin typeface="Arial" panose="020B0604020202020204" pitchFamily="34" charset="0"/>
                <a:ea typeface="Microsoft JhengHei" panose="020B0604030504040204" pitchFamily="34" charset="-120"/>
              </a:endParaRPr>
            </a:p>
          </p:txBody>
        </p:sp>
        <p:sp>
          <p:nvSpPr>
            <p:cNvPr id="12" name="MH_Other_8"/>
            <p:cNvSpPr>
              <a:spLocks noChangeArrowheads="1"/>
            </p:cNvSpPr>
            <p:nvPr/>
          </p:nvSpPr>
          <p:spPr bwMode="auto">
            <a:xfrm>
              <a:off x="7415213" y="4352925"/>
              <a:ext cx="711200" cy="711200"/>
            </a:xfrm>
            <a:prstGeom prst="ellipse">
              <a:avLst/>
            </a:prstGeom>
            <a:solidFill>
              <a:srgbClr val="9EDA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5000"/>
                </a:lnSpc>
                <a:spcBef>
                  <a:spcPct val="50000"/>
                </a:spcBef>
                <a:spcAft>
                  <a:spcPct val="35000"/>
                </a:spcAft>
                <a:buClr>
                  <a:srgbClr val="678BA8"/>
                </a:buClr>
                <a:buFontTx/>
                <a:buChar char="•"/>
              </a:pPr>
              <a:endParaRPr lang="zh-TW" altLang="en-US" sz="3200" dirty="0">
                <a:solidFill>
                  <a:srgbClr val="000000"/>
                </a:solidFill>
                <a:latin typeface="Arial" panose="020B0604020202020204" pitchFamily="34" charset="0"/>
                <a:ea typeface="Microsoft JhengHei" panose="020B0604030504040204" pitchFamily="34" charset="-120"/>
              </a:endParaRPr>
            </a:p>
          </p:txBody>
        </p:sp>
      </p:grpSp>
      <p:sp>
        <p:nvSpPr>
          <p:cNvPr id="13" name="TextBox 12"/>
          <p:cNvSpPr txBox="1"/>
          <p:nvPr/>
        </p:nvSpPr>
        <p:spPr>
          <a:xfrm>
            <a:off x="4953003" y="3719519"/>
            <a:ext cx="4571405" cy="3046988"/>
          </a:xfrm>
          <a:prstGeom prst="rect">
            <a:avLst/>
          </a:prstGeom>
          <a:noFill/>
        </p:spPr>
        <p:txBody>
          <a:bodyPr wrap="square">
            <a:spAutoFit/>
          </a:bodyPr>
          <a:lstStyle/>
          <a:p>
            <a:pPr marL="685800" indent="-685800" algn="just">
              <a:buFont typeface="Wingdings" panose="05000000000000000000" pitchFamily="2" charset="2"/>
              <a:buChar char="Ø"/>
            </a:pPr>
            <a:r>
              <a:rPr lang="en-US" sz="4800" dirty="0" err="1">
                <a:solidFill>
                  <a:srgbClr val="0070C0"/>
                </a:solidFill>
                <a:effectLst/>
                <a:latin typeface="#9Slide05 SVNCookie" panose="020B0606040200020203" pitchFamily="34" charset="0"/>
                <a:ea typeface="Calibri" panose="020F0502020204030204" charset="0"/>
              </a:rPr>
              <a:t>Cách</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làm</a:t>
            </a:r>
            <a:r>
              <a:rPr lang="en-US" sz="4800" dirty="0">
                <a:solidFill>
                  <a:srgbClr val="0070C0"/>
                </a:solidFill>
                <a:effectLst/>
                <a:latin typeface="#9Slide05 SVNCookie" panose="020B0606040200020203" pitchFamily="34" charset="0"/>
                <a:ea typeface="Calibri" panose="020F0502020204030204" charset="0"/>
              </a:rPr>
              <a:t>: </a:t>
            </a:r>
            <a:r>
              <a:rPr lang="en-US" sz="4800" dirty="0" err="1">
                <a:solidFill>
                  <a:srgbClr val="0070C0"/>
                </a:solidFill>
                <a:effectLst/>
                <a:latin typeface="#9Slide05 SVNCookie" panose="020B0606040200020203" pitchFamily="34" charset="0"/>
                <a:ea typeface="Calibri" panose="020F0502020204030204" charset="0"/>
              </a:rPr>
              <a:t>Viết</a:t>
            </a:r>
            <a:r>
              <a:rPr lang="en-US" sz="4800" dirty="0">
                <a:solidFill>
                  <a:srgbClr val="0070C0"/>
                </a:solidFill>
                <a:effectLst/>
                <a:latin typeface="#9Slide05 SVNCookie" panose="020B0606040200020203" pitchFamily="34" charset="0"/>
                <a:ea typeface="Calibri" panose="020F0502020204030204" charset="0"/>
              </a:rPr>
              <a:t> ra </a:t>
            </a:r>
            <a:r>
              <a:rPr lang="en-US" sz="4800" dirty="0" err="1">
                <a:solidFill>
                  <a:srgbClr val="0070C0"/>
                </a:solidFill>
                <a:effectLst/>
                <a:latin typeface="#9Slide05 SVNCookie" panose="020B0606040200020203" pitchFamily="34" charset="0"/>
                <a:ea typeface="Calibri" panose="020F0502020204030204" charset="0"/>
              </a:rPr>
              <a:t>giấy</a:t>
            </a:r>
            <a:r>
              <a:rPr lang="en-US" sz="4800" dirty="0">
                <a:solidFill>
                  <a:srgbClr val="0070C0"/>
                </a:solidFill>
                <a:effectLst/>
                <a:latin typeface="#9Slide05 SVNCookie" panose="020B0606040200020203" pitchFamily="34" charset="0"/>
                <a:ea typeface="Calibri" panose="020F0502020204030204" charset="0"/>
              </a:rPr>
              <a:t> note </a:t>
            </a:r>
            <a:r>
              <a:rPr lang="en-US" sz="36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Dán</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lên</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Cây</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kỉ</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niệm</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a:t>
            </a:r>
            <a:r>
              <a:rPr lang="en-US" sz="36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 </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Chia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sẻ</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với</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cả</a:t>
            </a:r>
            <a:r>
              <a:rPr lang="en-US" sz="4800" dirty="0">
                <a:solidFill>
                  <a:srgbClr val="0070C0"/>
                </a:solidFill>
                <a:effectLst/>
                <a:latin typeface="#9Slide05 SVNCookie" panose="020B0606040200020203" pitchFamily="34" charset="0"/>
                <a:ea typeface="Calibri" panose="020F0502020204030204" charset="0"/>
                <a:sym typeface="Wingdings" panose="05000000000000000000" pitchFamily="2" charset="2"/>
              </a:rPr>
              <a:t> </a:t>
            </a:r>
            <a:r>
              <a:rPr lang="en-US" sz="4800" dirty="0" err="1">
                <a:solidFill>
                  <a:srgbClr val="0070C0"/>
                </a:solidFill>
                <a:effectLst/>
                <a:latin typeface="#9Slide05 SVNCookie" panose="020B0606040200020203" pitchFamily="34" charset="0"/>
                <a:ea typeface="Calibri" panose="020F0502020204030204" charset="0"/>
                <a:sym typeface="Wingdings" panose="05000000000000000000" pitchFamily="2" charset="2"/>
              </a:rPr>
              <a:t>lớp</a:t>
            </a:r>
            <a:endParaRPr lang="en-US" sz="4800" dirty="0">
              <a:solidFill>
                <a:srgbClr val="0070C0"/>
              </a:solidFill>
              <a:latin typeface="#9Slide05 SVNCookie" panose="020B0606040200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9906000" cy="6858000"/>
          </a:xfrm>
          <a:prstGeom prst="rect">
            <a:avLst/>
          </a:prstGeom>
        </p:spPr>
      </p:pic>
      <p:pic>
        <p:nvPicPr>
          <p:cNvPr id="4"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74319" y="41546"/>
            <a:ext cx="3583069" cy="7422492"/>
          </a:xfrm>
          <a:prstGeom prst="rect">
            <a:avLst/>
          </a:prstGeom>
        </p:spPr>
      </p:pic>
      <p:sp>
        <p:nvSpPr>
          <p:cNvPr id="8" name="文本框 9"/>
          <p:cNvSpPr txBox="1"/>
          <p:nvPr/>
        </p:nvSpPr>
        <p:spPr>
          <a:xfrm>
            <a:off x="1450856" y="3016194"/>
            <a:ext cx="6994944"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9600" b="1" dirty="0">
                <a:solidFill>
                  <a:srgbClr val="377636"/>
                </a:solidFill>
                <a:latin typeface="#9Slide05 SVNBulgary" pitchFamily="2" charset="0"/>
                <a:ea typeface="幼圆" panose="02010509060101010101" pitchFamily="49" charset="-122"/>
                <a:cs typeface="#9Slide03 Arima Madurai Black" panose="00000A00000000000000" pitchFamily="2" charset="0"/>
              </a:rPr>
              <a:t>I. </a:t>
            </a:r>
            <a:r>
              <a:rPr lang="en-US" altLang="zh-CN" sz="9600" b="1" dirty="0" err="1">
                <a:solidFill>
                  <a:srgbClr val="377636"/>
                </a:solidFill>
                <a:latin typeface="#9Slide05 SVNBulgary" pitchFamily="2" charset="0"/>
                <a:ea typeface="幼圆" panose="02010509060101010101" pitchFamily="49" charset="-122"/>
              </a:rPr>
              <a:t>Tìm</a:t>
            </a:r>
            <a:r>
              <a:rPr lang="en-US" altLang="zh-CN" sz="9600" b="1" dirty="0">
                <a:solidFill>
                  <a:srgbClr val="377636"/>
                </a:solidFill>
                <a:latin typeface="#9Slide05 SVNBulgary" pitchFamily="2" charset="0"/>
                <a:ea typeface="幼圆" panose="02010509060101010101" pitchFamily="49" charset="-122"/>
              </a:rPr>
              <a:t> </a:t>
            </a:r>
            <a:r>
              <a:rPr lang="en-US" altLang="zh-CN" sz="9600" b="1" dirty="0" err="1">
                <a:solidFill>
                  <a:srgbClr val="377636"/>
                </a:solidFill>
                <a:latin typeface="#9Slide05 SVNBulgary" pitchFamily="2" charset="0"/>
                <a:ea typeface="幼圆" panose="02010509060101010101" pitchFamily="49" charset="-122"/>
              </a:rPr>
              <a:t>hiểu</a:t>
            </a:r>
            <a:r>
              <a:rPr lang="en-US" altLang="zh-CN" sz="9600" b="1" dirty="0">
                <a:solidFill>
                  <a:srgbClr val="377636"/>
                </a:solidFill>
                <a:latin typeface="#9Slide05 SVNBulgary" pitchFamily="2" charset="0"/>
                <a:ea typeface="幼圆" panose="02010509060101010101" pitchFamily="49" charset="-122"/>
              </a:rPr>
              <a:t> </a:t>
            </a:r>
            <a:r>
              <a:rPr lang="en-US" altLang="zh-CN" sz="9600" b="1" dirty="0" err="1">
                <a:solidFill>
                  <a:srgbClr val="377636"/>
                </a:solidFill>
                <a:latin typeface="#9Slide05 SVNBulgary" pitchFamily="2" charset="0"/>
                <a:ea typeface="幼圆" panose="02010509060101010101" pitchFamily="49" charset="-122"/>
              </a:rPr>
              <a:t>chung</a:t>
            </a:r>
            <a:endParaRPr lang="zh-CN" altLang="en-US" sz="9600" b="1" dirty="0">
              <a:solidFill>
                <a:srgbClr val="377636"/>
              </a:solidFill>
              <a:latin typeface="#9Slide05 SVNBulgary" pitchFamily="2" charset="0"/>
              <a:ea typeface="幼圆" panose="02010509060101010101" pitchFamily="49"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2557" y="4540247"/>
            <a:ext cx="9183688" cy="18309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0" dirty="0">
                <a:solidFill>
                  <a:srgbClr val="FF0000"/>
                </a:solidFill>
                <a:latin typeface="#9Slide05 SVNCookie" panose="020B0606040200020203" pitchFamily="34" charset="0"/>
              </a:rPr>
              <a:t>1/ </a:t>
            </a:r>
            <a:r>
              <a:rPr lang="en-US" sz="11000" dirty="0" err="1">
                <a:solidFill>
                  <a:srgbClr val="FF0000"/>
                </a:solidFill>
                <a:latin typeface="#9Slide05 SVNCookie" panose="020B0606040200020203" pitchFamily="34" charset="0"/>
              </a:rPr>
              <a:t>Tác</a:t>
            </a:r>
            <a:r>
              <a:rPr lang="en-US" sz="11000" dirty="0">
                <a:solidFill>
                  <a:srgbClr val="FF0000"/>
                </a:solidFill>
                <a:latin typeface="#9Slide05 SVNCookie" panose="020B0606040200020203" pitchFamily="34" charset="0"/>
              </a:rPr>
              <a:t> </a:t>
            </a:r>
            <a:r>
              <a:rPr lang="en-US" sz="11000" dirty="0" err="1">
                <a:solidFill>
                  <a:srgbClr val="FF0000"/>
                </a:solidFill>
                <a:latin typeface="#9Slide05 SVNCookie" panose="020B0606040200020203" pitchFamily="34" charset="0"/>
              </a:rPr>
              <a:t>giả</a:t>
            </a:r>
            <a:endParaRPr lang="en-US" sz="11000" dirty="0">
              <a:solidFill>
                <a:srgbClr val="FF0000"/>
              </a:solidFill>
              <a:latin typeface="#9Slide05 SVNCookie" panose="020B0606040200020203" pitchFamily="34" charset="0"/>
            </a:endParaRPr>
          </a:p>
        </p:txBody>
      </p:sp>
      <p:pic>
        <p:nvPicPr>
          <p:cNvPr id="3" name="Picture 2" descr="Nhà văn Nguyễn Nhật Ánh cả đời sống với nỗi ám ảnh mang tên &amp;quot;tuổi thơ&amp;quot; |  Tin tức mới nhất 24h - Đọc Báo Lao Động online - Laodong.vn"/>
          <p:cNvPicPr>
            <a:picLocks noChangeAspect="1" noChangeArrowheads="1"/>
          </p:cNvPicPr>
          <p:nvPr/>
        </p:nvPicPr>
        <p:blipFill rotWithShape="1">
          <a:blip r:embed="rId1">
            <a:extLst>
              <a:ext uri="{28A0092B-C50C-407E-A947-70E740481C1C}">
                <a14:useLocalDpi xmlns:a14="http://schemas.microsoft.com/office/drawing/2010/main" val="0"/>
              </a:ext>
            </a:extLst>
          </a:blip>
          <a:srcRect l="17747"/>
          <a:stretch>
            <a:fillRect/>
          </a:stretch>
        </p:blipFill>
        <p:spPr bwMode="auto">
          <a:xfrm>
            <a:off x="4855093" y="314515"/>
            <a:ext cx="4681153" cy="3857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4" descr="Nhà văn Nguyễn Nhật Ánh: Sẽ viết cho đến ngày &amp;#39;bạo chúa thời gian&amp;#39; ghé thăm  - Tuổi Trẻ Online"/>
          <p:cNvPicPr>
            <a:picLocks noChangeAspect="1" noChangeArrowheads="1"/>
          </p:cNvPicPr>
          <p:nvPr/>
        </p:nvPicPr>
        <p:blipFill rotWithShape="1">
          <a:blip r:embed="rId2">
            <a:extLst>
              <a:ext uri="{28A0092B-C50C-407E-A947-70E740481C1C}">
                <a14:useLocalDpi xmlns:a14="http://schemas.microsoft.com/office/drawing/2010/main" val="0"/>
              </a:ext>
            </a:extLst>
          </a:blip>
          <a:srcRect r="27621"/>
          <a:stretch>
            <a:fillRect/>
          </a:stretch>
        </p:blipFill>
        <p:spPr bwMode="auto">
          <a:xfrm>
            <a:off x="352558" y="314515"/>
            <a:ext cx="4321118" cy="3857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808435" y="496245"/>
            <a:ext cx="428913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1/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giả</a:t>
            </a:r>
            <a:endParaRPr lang="en-US" altLang="en-US" sz="40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6" name="TextBox 5"/>
          <p:cNvSpPr txBox="1"/>
          <p:nvPr/>
        </p:nvSpPr>
        <p:spPr>
          <a:xfrm>
            <a:off x="2984040" y="1710122"/>
            <a:ext cx="6740545" cy="1372683"/>
          </a:xfrm>
          <a:prstGeom prst="rect">
            <a:avLst/>
          </a:prstGeom>
          <a:noFill/>
        </p:spPr>
        <p:txBody>
          <a:bodyPr wrap="square">
            <a:spAutoFit/>
          </a:bodyPr>
          <a:lstStyle/>
          <a:p>
            <a:pPr marL="285750" indent="-285750" algn="just">
              <a:lnSpc>
                <a:spcPct val="130000"/>
              </a:lnSpc>
              <a:spcAft>
                <a:spcPts val="1000"/>
              </a:spcAft>
              <a:buFont typeface="Wingdings" panose="05000000000000000000" pitchFamily="2" charset="2"/>
              <a:buChar char="ü"/>
            </a:pPr>
            <a:r>
              <a:rPr lang="en-US" sz="3200" b="1" dirty="0">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Nguyễn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Nhật</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Ánh</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(1955),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quê</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Quảng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Nam</a:t>
            </a:r>
            <a:endParaRPr lang="en-US" sz="2400" b="1" dirty="0">
              <a:effectLst/>
              <a:latin typeface="#9Slide03 Arima Madurai" panose="00000500000000000000" pitchFamily="2" charset="0"/>
              <a:ea typeface="Calibri" panose="020F0502020204030204" charset="0"/>
              <a:cs typeface="#9Slide03 Arima Madurai" panose="00000500000000000000" pitchFamily="2" charset="0"/>
            </a:endParaRPr>
          </a:p>
        </p:txBody>
      </p:sp>
      <p:pic>
        <p:nvPicPr>
          <p:cNvPr id="2052" name="Picture 4" descr="Nguyễn Nhật Á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8224" y="1837711"/>
            <a:ext cx="2479739" cy="4265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2984040" y="2710670"/>
            <a:ext cx="6740545" cy="2012859"/>
          </a:xfrm>
          <a:prstGeom prst="rect">
            <a:avLst/>
          </a:prstGeom>
          <a:noFill/>
        </p:spPr>
        <p:txBody>
          <a:bodyPr wrap="square">
            <a:spAutoFit/>
          </a:bodyPr>
          <a:lstStyle/>
          <a:p>
            <a:pPr marL="285750" indent="-285750" algn="just">
              <a:lnSpc>
                <a:spcPct val="130000"/>
              </a:lnSpc>
              <a:spcAft>
                <a:spcPts val="1000"/>
              </a:spcAft>
              <a:buFont typeface="Wingdings" panose="05000000000000000000" pitchFamily="2" charset="2"/>
              <a:buChar char="ü"/>
            </a:pP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Là</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nhà</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văn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thường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viết</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về</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đề</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tài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thiếu</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nhi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được</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mệnh</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danh</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là</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nhà</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văn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tuổi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thơ</a:t>
            </a:r>
            <a:endParaRPr lang="en-US" sz="2400" b="1"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10" name="TextBox 9"/>
          <p:cNvSpPr txBox="1"/>
          <p:nvPr/>
        </p:nvSpPr>
        <p:spPr>
          <a:xfrm>
            <a:off x="2984040" y="4360914"/>
            <a:ext cx="6740545" cy="2012859"/>
          </a:xfrm>
          <a:prstGeom prst="rect">
            <a:avLst/>
          </a:prstGeom>
          <a:noFill/>
        </p:spPr>
        <p:txBody>
          <a:bodyPr wrap="square">
            <a:spAutoFit/>
          </a:bodyPr>
          <a:lstStyle/>
          <a:p>
            <a:pPr marL="285750" indent="-285750" algn="just">
              <a:lnSpc>
                <a:spcPct val="130000"/>
              </a:lnSpc>
              <a:spcAft>
                <a:spcPts val="1000"/>
              </a:spcAft>
              <a:buFont typeface="Wingdings" panose="05000000000000000000" pitchFamily="2" charset="2"/>
              <a:buChar char="ü"/>
            </a:pP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Những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tác</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phẩm</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Kính</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vạn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hoa</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Cho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tôi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xin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một</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vé</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đi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tuổi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thơ</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Tôi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thấy</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hoa</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vàng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trên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cỏ</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xanh</a:t>
            </a:r>
            <a:r>
              <a:rPr lang="en-US" sz="3200" b="1" dirty="0">
                <a:latin typeface="#9Slide03 Arima Madurai" panose="00000500000000000000" pitchFamily="2" charset="0"/>
                <a:ea typeface="Calibri" panose="020F0502020204030204" charset="0"/>
                <a:cs typeface="#9Slide03 Arima Madurai" panose="00000500000000000000" pitchFamily="2" charset="0"/>
              </a:rPr>
              <a:t> ...</a:t>
            </a:r>
            <a:endParaRPr lang="en-US" sz="2400" b="1" dirty="0">
              <a:effectLst/>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7059" y="4625311"/>
            <a:ext cx="5709186" cy="18309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0" dirty="0">
                <a:solidFill>
                  <a:srgbClr val="FF0000"/>
                </a:solidFill>
                <a:latin typeface="#9Slide05 SVNCookie" panose="020B0606040200020203" pitchFamily="34" charset="0"/>
              </a:rPr>
              <a:t>2/ </a:t>
            </a:r>
            <a:r>
              <a:rPr lang="en-US" sz="11000" dirty="0" err="1">
                <a:solidFill>
                  <a:srgbClr val="FF0000"/>
                </a:solidFill>
                <a:latin typeface="#9Slide05 SVNCookie" panose="020B0606040200020203" pitchFamily="34" charset="0"/>
              </a:rPr>
              <a:t>Tác</a:t>
            </a:r>
            <a:r>
              <a:rPr lang="en-US" sz="11000" dirty="0">
                <a:solidFill>
                  <a:srgbClr val="FF0000"/>
                </a:solidFill>
                <a:latin typeface="#9Slide05 SVNCookie" panose="020B0606040200020203" pitchFamily="34" charset="0"/>
              </a:rPr>
              <a:t> </a:t>
            </a:r>
            <a:r>
              <a:rPr lang="en-US" sz="11000" dirty="0" err="1">
                <a:solidFill>
                  <a:srgbClr val="FF0000"/>
                </a:solidFill>
                <a:latin typeface="#9Slide05 SVNCookie" panose="020B0606040200020203" pitchFamily="34" charset="0"/>
              </a:rPr>
              <a:t>phẩm</a:t>
            </a:r>
            <a:endParaRPr lang="en-US" sz="11000" dirty="0">
              <a:solidFill>
                <a:srgbClr val="FF0000"/>
              </a:solidFill>
              <a:latin typeface="#9Slide05 SVNCookie" panose="020B0606040200020203" pitchFamily="34" charset="0"/>
            </a:endParaRPr>
          </a:p>
        </p:txBody>
      </p:sp>
      <p:pic>
        <p:nvPicPr>
          <p:cNvPr id="3074" name="Picture 2" descr="Sương Khói Quê Nhà | Tik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9759" y="395047"/>
            <a:ext cx="3215331" cy="60679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ò chơi: Cướp cờ | Mầm non Thủy Tiên"/>
          <p:cNvPicPr>
            <a:picLocks noChangeAspect="1" noChangeArrowheads="1"/>
          </p:cNvPicPr>
          <p:nvPr/>
        </p:nvPicPr>
        <p:blipFill rotWithShape="1">
          <a:blip r:embed="rId2">
            <a:extLst>
              <a:ext uri="{28A0092B-C50C-407E-A947-70E740481C1C}">
                <a14:useLocalDpi xmlns:a14="http://schemas.microsoft.com/office/drawing/2010/main" val="0"/>
              </a:ext>
            </a:extLst>
          </a:blip>
          <a:srcRect t="20310"/>
          <a:stretch>
            <a:fillRect/>
          </a:stretch>
        </p:blipFill>
        <p:spPr bwMode="auto">
          <a:xfrm>
            <a:off x="3827058" y="395050"/>
            <a:ext cx="5709186" cy="3900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22858PICdbgea5Gz679dY_PIC2018.png"/>
          <p:cNvPicPr>
            <a:picLocks noChangeAspect="1"/>
          </p:cNvPicPr>
          <p:nvPr/>
        </p:nvPicPr>
        <p:blipFill>
          <a:blip r:embed="rId1" cstate="print"/>
          <a:stretch>
            <a:fillRect/>
          </a:stretch>
        </p:blipFill>
        <p:spPr>
          <a:xfrm>
            <a:off x="6638601" y="1356282"/>
            <a:ext cx="3760115" cy="4627834"/>
          </a:xfrm>
          <a:prstGeom prst="rect">
            <a:avLst/>
          </a:prstGeom>
        </p:spPr>
      </p:pic>
      <p:grpSp>
        <p:nvGrpSpPr>
          <p:cNvPr id="5" name="Group 4"/>
          <p:cNvGrpSpPr/>
          <p:nvPr/>
        </p:nvGrpSpPr>
        <p:grpSpPr>
          <a:xfrm>
            <a:off x="327902" y="756314"/>
            <a:ext cx="6583432" cy="1297419"/>
            <a:chOff x="2057400" y="996576"/>
            <a:chExt cx="7077634" cy="1187076"/>
          </a:xfrm>
        </p:grpSpPr>
        <p:sp>
          <p:nvSpPr>
            <p:cNvPr id="6" name="Rectangle: Rounded Corners 5"/>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sp>
          <p:nvSpPr>
            <p:cNvPr id="7" name="Rectangle: Rounded Corners 6"/>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sp>
          <p:nvSpPr>
            <p:cNvPr id="9" name="Rectangle: Rounded Corners 8"/>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grpSp>
      <p:grpSp>
        <p:nvGrpSpPr>
          <p:cNvPr id="10" name="Group 9"/>
          <p:cNvGrpSpPr/>
          <p:nvPr/>
        </p:nvGrpSpPr>
        <p:grpSpPr>
          <a:xfrm>
            <a:off x="327902" y="2909180"/>
            <a:ext cx="6583432" cy="1297419"/>
            <a:chOff x="2057400" y="996576"/>
            <a:chExt cx="7077634" cy="1187076"/>
          </a:xfrm>
        </p:grpSpPr>
        <p:sp>
          <p:nvSpPr>
            <p:cNvPr id="11" name="Rectangle: Rounded Corners 10"/>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sp>
          <p:nvSpPr>
            <p:cNvPr id="12" name="Rectangle: Rounded Corners 11"/>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sp>
          <p:nvSpPr>
            <p:cNvPr id="13" name="Rectangle: Rounded Corners 12"/>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2</a:t>
              </a:r>
              <a:endParaRPr lang="en-US" sz="10315" dirty="0">
                <a:solidFill>
                  <a:schemeClr val="bg1"/>
                </a:solidFill>
                <a:latin typeface="#9Slide05 SVNCookie" panose="020B0606040200020203" pitchFamily="34" charset="0"/>
              </a:endParaRPr>
            </a:p>
          </p:txBody>
        </p:sp>
      </p:grpSp>
      <p:grpSp>
        <p:nvGrpSpPr>
          <p:cNvPr id="14" name="Group 13"/>
          <p:cNvGrpSpPr/>
          <p:nvPr/>
        </p:nvGrpSpPr>
        <p:grpSpPr>
          <a:xfrm>
            <a:off x="327902" y="4903932"/>
            <a:ext cx="6583432" cy="1297419"/>
            <a:chOff x="2057400" y="996576"/>
            <a:chExt cx="7077634" cy="1187076"/>
          </a:xfrm>
        </p:grpSpPr>
        <p:sp>
          <p:nvSpPr>
            <p:cNvPr id="15" name="Rectangle: Rounded Corners 14"/>
            <p:cNvSpPr/>
            <p:nvPr/>
          </p:nvSpPr>
          <p:spPr>
            <a:xfrm>
              <a:off x="2142565" y="1104152"/>
              <a:ext cx="6992469" cy="1079500"/>
            </a:xfrm>
            <a:prstGeom prst="roundRect">
              <a:avLst>
                <a:gd name="adj" fmla="val 28432"/>
              </a:avLst>
            </a:prstGeom>
            <a:solidFill>
              <a:srgbClr val="BAADE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sp>
          <p:nvSpPr>
            <p:cNvPr id="16" name="Rectangle: Rounded Corners 15"/>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1</a:t>
              </a:r>
              <a:endParaRPr lang="en-US" sz="10315" dirty="0">
                <a:solidFill>
                  <a:schemeClr val="bg1"/>
                </a:solidFill>
                <a:latin typeface="#9Slide05 SVNCookie" panose="020B0606040200020203" pitchFamily="34" charset="0"/>
              </a:endParaRPr>
            </a:p>
          </p:txBody>
        </p:sp>
        <p:sp>
          <p:nvSpPr>
            <p:cNvPr id="18" name="Rectangle: Rounded Corners 17"/>
            <p:cNvSpPr/>
            <p:nvPr/>
          </p:nvSpPr>
          <p:spPr>
            <a:xfrm>
              <a:off x="2057400" y="996576"/>
              <a:ext cx="1117600" cy="1079500"/>
            </a:xfrm>
            <a:prstGeom prst="roundRect">
              <a:avLst>
                <a:gd name="adj" fmla="val 28432"/>
              </a:avLst>
            </a:prstGeom>
            <a:solidFill>
              <a:srgbClr val="BAAD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15" dirty="0">
                  <a:solidFill>
                    <a:schemeClr val="bg1"/>
                  </a:solidFill>
                  <a:latin typeface="#9Slide05 SVNCookie" panose="020B0606040200020203" pitchFamily="34" charset="0"/>
                </a:rPr>
                <a:t>3</a:t>
              </a:r>
              <a:endParaRPr lang="en-US" sz="10315" dirty="0">
                <a:solidFill>
                  <a:schemeClr val="bg1"/>
                </a:solidFill>
                <a:latin typeface="#9Slide05 SVNCookie" panose="020B0606040200020203" pitchFamily="34" charset="0"/>
              </a:endParaRPr>
            </a:p>
          </p:txBody>
        </p:sp>
      </p:grpSp>
      <p:sp>
        <p:nvSpPr>
          <p:cNvPr id="19" name="TextBox 18"/>
          <p:cNvSpPr txBox="1"/>
          <p:nvPr/>
        </p:nvSpPr>
        <p:spPr>
          <a:xfrm>
            <a:off x="1477257" y="869200"/>
            <a:ext cx="6050939" cy="861774"/>
          </a:xfrm>
          <a:prstGeom prst="rect">
            <a:avLst/>
          </a:prstGeom>
          <a:noFill/>
        </p:spPr>
        <p:txBody>
          <a:bodyPr wrap="square">
            <a:spAutoFit/>
          </a:bodyPr>
          <a:lstStyle/>
          <a:p>
            <a:pPr algn="just"/>
            <a:r>
              <a:rPr lang="en-US" sz="5000" dirty="0" err="1">
                <a:latin typeface="#9Slide05 SVNCookie" panose="020B0606040200020203" pitchFamily="34" charset="0"/>
                <a:cs typeface="Times New Roman" panose="02020603050405020304" pitchFamily="18" charset="0"/>
              </a:rPr>
              <a:t>Đọc</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phân</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vai</a:t>
            </a:r>
            <a:r>
              <a:rPr lang="en-US" sz="5000" dirty="0">
                <a:latin typeface="#9Slide05 SVNCookie" panose="020B0606040200020203" pitchFamily="34" charset="0"/>
                <a:cs typeface="Times New Roman" panose="02020603050405020304" pitchFamily="18" charset="0"/>
              </a:rPr>
              <a:t> to </a:t>
            </a:r>
            <a:r>
              <a:rPr lang="en-US" sz="5000" dirty="0" err="1">
                <a:latin typeface="#9Slide05 SVNCookie" panose="020B0606040200020203" pitchFamily="34" charset="0"/>
                <a:cs typeface="Times New Roman" panose="02020603050405020304" pitchFamily="18" charset="0"/>
              </a:rPr>
              <a:t>rõ</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rành</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mạch</a:t>
            </a:r>
            <a:endParaRPr lang="en-US" sz="5000" dirty="0">
              <a:latin typeface="#9Slide05 SVNCookie" panose="020B0606040200020203" pitchFamily="34" charset="0"/>
              <a:cs typeface="Times New Roman" panose="02020603050405020304" pitchFamily="18" charset="0"/>
            </a:endParaRPr>
          </a:p>
        </p:txBody>
      </p:sp>
      <p:sp>
        <p:nvSpPr>
          <p:cNvPr id="20" name="TextBox 19"/>
          <p:cNvSpPr txBox="1"/>
          <p:nvPr/>
        </p:nvSpPr>
        <p:spPr>
          <a:xfrm>
            <a:off x="1501237" y="3050814"/>
            <a:ext cx="6050939" cy="861774"/>
          </a:xfrm>
          <a:prstGeom prst="rect">
            <a:avLst/>
          </a:prstGeom>
          <a:noFill/>
        </p:spPr>
        <p:txBody>
          <a:bodyPr wrap="square">
            <a:spAutoFit/>
          </a:bodyPr>
          <a:lstStyle/>
          <a:p>
            <a:pPr algn="just"/>
            <a:r>
              <a:rPr lang="en-US" sz="5000" dirty="0" err="1">
                <a:latin typeface="#9Slide05 SVNCookie" panose="020B0606040200020203" pitchFamily="34" charset="0"/>
                <a:cs typeface="Times New Roman" panose="02020603050405020304" pitchFamily="18" charset="0"/>
              </a:rPr>
              <a:t>Chú</a:t>
            </a:r>
            <a:r>
              <a:rPr lang="en-US" sz="5000" dirty="0">
                <a:latin typeface="#9Slide05 SVNCookie" panose="020B0606040200020203" pitchFamily="34" charset="0"/>
                <a:cs typeface="Times New Roman" panose="02020603050405020304" pitchFamily="18" charset="0"/>
              </a:rPr>
              <a:t> ý </a:t>
            </a:r>
            <a:r>
              <a:rPr lang="en-US" sz="5000" dirty="0" err="1">
                <a:latin typeface="#9Slide05 SVNCookie" panose="020B0606040200020203" pitchFamily="34" charset="0"/>
                <a:cs typeface="Times New Roman" panose="02020603050405020304" pitchFamily="18" charset="0"/>
              </a:rPr>
              <a:t>giọng</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đọc</a:t>
            </a:r>
            <a:r>
              <a:rPr lang="en-US" sz="5000" dirty="0">
                <a:latin typeface="#9Slide05 SVNCookie" panose="020B0606040200020203" pitchFamily="34" charset="0"/>
                <a:cs typeface="Times New Roman" panose="02020603050405020304" pitchFamily="18" charset="0"/>
              </a:rPr>
              <a:t> ở </a:t>
            </a:r>
            <a:r>
              <a:rPr lang="en-US" sz="5000" dirty="0" err="1">
                <a:latin typeface="#9Slide05 SVNCookie" panose="020B0606040200020203" pitchFamily="34" charset="0"/>
                <a:cs typeface="Times New Roman" panose="02020603050405020304" pitchFamily="18" charset="0"/>
              </a:rPr>
              <a:t>các</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đoạn</a:t>
            </a:r>
            <a:endParaRPr lang="en-US" sz="5000" dirty="0">
              <a:latin typeface="#9Slide05 SVNCookie" panose="020B0606040200020203" pitchFamily="34" charset="0"/>
              <a:cs typeface="Times New Roman" panose="02020603050405020304" pitchFamily="18" charset="0"/>
            </a:endParaRPr>
          </a:p>
        </p:txBody>
      </p:sp>
      <p:sp>
        <p:nvSpPr>
          <p:cNvPr id="21" name="TextBox 20"/>
          <p:cNvSpPr txBox="1"/>
          <p:nvPr/>
        </p:nvSpPr>
        <p:spPr>
          <a:xfrm>
            <a:off x="1460950" y="5039528"/>
            <a:ext cx="6050939" cy="1631216"/>
          </a:xfrm>
          <a:prstGeom prst="rect">
            <a:avLst/>
          </a:prstGeom>
          <a:noFill/>
        </p:spPr>
        <p:txBody>
          <a:bodyPr wrap="square">
            <a:spAutoFit/>
          </a:bodyPr>
          <a:lstStyle/>
          <a:p>
            <a:pPr algn="just"/>
            <a:r>
              <a:rPr lang="en-US" sz="5000" dirty="0" err="1">
                <a:latin typeface="#9Slide05 SVNCookie" panose="020B0606040200020203" pitchFamily="34" charset="0"/>
                <a:cs typeface="Times New Roman" panose="02020603050405020304" pitchFamily="18" charset="0"/>
              </a:rPr>
              <a:t>Lưu</a:t>
            </a:r>
            <a:r>
              <a:rPr lang="en-US" sz="5000" dirty="0">
                <a:latin typeface="#9Slide05 SVNCookie" panose="020B0606040200020203" pitchFamily="34" charset="0"/>
                <a:cs typeface="Times New Roman" panose="02020603050405020304" pitchFamily="18" charset="0"/>
              </a:rPr>
              <a:t> ý </a:t>
            </a:r>
            <a:r>
              <a:rPr lang="en-US" sz="5000" dirty="0" err="1">
                <a:latin typeface="#9Slide05 SVNCookie" panose="020B0606040200020203" pitchFamily="34" charset="0"/>
                <a:cs typeface="Times New Roman" panose="02020603050405020304" pitchFamily="18" charset="0"/>
              </a:rPr>
              <a:t>những</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hộp</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chỉ</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dẫn</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khi</a:t>
            </a:r>
            <a:r>
              <a:rPr lang="en-US" sz="5000" dirty="0">
                <a:latin typeface="#9Slide05 SVNCookie" panose="020B0606040200020203" pitchFamily="34" charset="0"/>
                <a:cs typeface="Times New Roman" panose="02020603050405020304" pitchFamily="18" charset="0"/>
              </a:rPr>
              <a:t> </a:t>
            </a:r>
            <a:r>
              <a:rPr lang="en-US" sz="5000" dirty="0" err="1">
                <a:latin typeface="#9Slide05 SVNCookie" panose="020B0606040200020203" pitchFamily="34" charset="0"/>
                <a:cs typeface="Times New Roman" panose="02020603050405020304" pitchFamily="18" charset="0"/>
              </a:rPr>
              <a:t>đọc</a:t>
            </a:r>
            <a:endParaRPr lang="en-US" sz="5000" dirty="0">
              <a:latin typeface="#9Slide05 SVNCookie" panose="020B0606040200020203"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253;p39"/>
          <p:cNvGrpSpPr/>
          <p:nvPr/>
        </p:nvGrpSpPr>
        <p:grpSpPr>
          <a:xfrm>
            <a:off x="367608" y="1285880"/>
            <a:ext cx="9170788" cy="1166353"/>
            <a:chOff x="3037233" y="1135500"/>
            <a:chExt cx="8680005" cy="970500"/>
          </a:xfrm>
        </p:grpSpPr>
        <p:sp>
          <p:nvSpPr>
            <p:cNvPr id="26" name="Google Shape;254;p39"/>
            <p:cNvSpPr/>
            <p:nvPr/>
          </p:nvSpPr>
          <p:spPr>
            <a:xfrm>
              <a:off x="4571998" y="1301100"/>
              <a:ext cx="7145240" cy="804900"/>
            </a:xfrm>
            <a:prstGeom prst="homePlate">
              <a:avLst>
                <a:gd name="adj" fmla="val 50000"/>
              </a:avLst>
            </a:prstGeom>
            <a:solidFill>
              <a:srgbClr val="FFD966"/>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28" name="Google Shape;255;p39"/>
            <p:cNvSpPr/>
            <p:nvPr/>
          </p:nvSpPr>
          <p:spPr>
            <a:xfrm rot="10800000" flipH="1">
              <a:off x="4572000" y="1934400"/>
              <a:ext cx="401700" cy="171600"/>
            </a:xfrm>
            <a:prstGeom prst="rtTriangle">
              <a:avLst/>
            </a:prstGeom>
            <a:solidFill>
              <a:srgbClr val="FFC000"/>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30" name="Google Shape;256;p39"/>
            <p:cNvSpPr/>
            <p:nvPr/>
          </p:nvSpPr>
          <p:spPr>
            <a:xfrm>
              <a:off x="3037233" y="1135500"/>
              <a:ext cx="1937217" cy="804900"/>
            </a:xfrm>
            <a:prstGeom prst="rect">
              <a:avLst/>
            </a:prstGeom>
            <a:solidFill>
              <a:srgbClr val="FFE699"/>
            </a:solidFill>
            <a:ln>
              <a:noFill/>
            </a:ln>
          </p:spPr>
          <p:txBody>
            <a:bodyPr spcFirstLastPara="1" wrap="square" lIns="162533" tIns="162533" rIns="162533" bIns="162533" anchor="ctr" anchorCtr="0">
              <a:noAutofit/>
            </a:bodyPr>
            <a:lstStyle/>
            <a:p>
              <a:pPr algn="ctr"/>
              <a:r>
                <a:rPr lang="en-US" sz="3750" b="1" dirty="0" err="1">
                  <a:latin typeface="Times New Roman" panose="02020603050405020304" pitchFamily="18" charset="0"/>
                  <a:cs typeface="Times New Roman" panose="02020603050405020304" pitchFamily="18" charset="0"/>
                </a:rPr>
                <a:t>Xuất</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xứ</a:t>
              </a:r>
              <a:endParaRPr sz="3750" b="1" dirty="0">
                <a:latin typeface="Times New Roman" panose="02020603050405020304" pitchFamily="18" charset="0"/>
                <a:cs typeface="Times New Roman" panose="02020603050405020304" pitchFamily="18" charset="0"/>
              </a:endParaRPr>
            </a:p>
          </p:txBody>
        </p:sp>
      </p:grpSp>
      <p:sp>
        <p:nvSpPr>
          <p:cNvPr id="42" name="TextBox 41"/>
          <p:cNvSpPr txBox="1"/>
          <p:nvPr/>
        </p:nvSpPr>
        <p:spPr>
          <a:xfrm>
            <a:off x="2558158" y="1591460"/>
            <a:ext cx="6714320" cy="729430"/>
          </a:xfrm>
          <a:prstGeom prst="rect">
            <a:avLst/>
          </a:prstGeom>
          <a:noFill/>
        </p:spPr>
        <p:txBody>
          <a:bodyPr wrap="square">
            <a:spAutoFit/>
          </a:bodyPr>
          <a:lstStyle/>
          <a:p>
            <a:pPr algn="just">
              <a:lnSpc>
                <a:spcPct val="115000"/>
              </a:lnSpc>
            </a:pPr>
            <a:r>
              <a:rPr lang="en-US" sz="3600" dirty="0" err="1">
                <a:latin typeface="Times New Roman" panose="02020603050405020304" pitchFamily="18" charset="0"/>
                <a:ea typeface="Calibri" panose="020F0502020204030204" charset="0"/>
                <a:cs typeface="Times New Roman" panose="02020603050405020304" pitchFamily="18" charset="0"/>
              </a:rPr>
              <a:t>Trích</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trong</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Sương</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khói</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quê</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nhà</a:t>
            </a:r>
            <a:r>
              <a:rPr lang="en-US" sz="3600" dirty="0">
                <a:latin typeface="Times New Roman" panose="02020603050405020304" pitchFamily="18" charset="0"/>
                <a:ea typeface="Calibri" panose="020F0502020204030204"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5" name="Google Shape;253;p39"/>
          <p:cNvGrpSpPr/>
          <p:nvPr/>
        </p:nvGrpSpPr>
        <p:grpSpPr>
          <a:xfrm>
            <a:off x="363065" y="2663973"/>
            <a:ext cx="9155400" cy="1166353"/>
            <a:chOff x="3104883" y="1135500"/>
            <a:chExt cx="8362833" cy="970500"/>
          </a:xfrm>
        </p:grpSpPr>
        <p:sp>
          <p:nvSpPr>
            <p:cNvPr id="46" name="Google Shape;254;p39"/>
            <p:cNvSpPr/>
            <p:nvPr/>
          </p:nvSpPr>
          <p:spPr>
            <a:xfrm>
              <a:off x="4571997" y="1301100"/>
              <a:ext cx="6895719"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47" name="Google Shape;255;p39"/>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48" name="Google Shape;256;p39"/>
            <p:cNvSpPr/>
            <p:nvPr/>
          </p:nvSpPr>
          <p:spPr>
            <a:xfrm>
              <a:off x="3104883" y="1135500"/>
              <a:ext cx="1869568" cy="804900"/>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en-US" sz="3750" b="1" dirty="0" err="1">
                  <a:latin typeface="Times New Roman" panose="02020603050405020304" pitchFamily="18" charset="0"/>
                  <a:cs typeface="Times New Roman" panose="02020603050405020304" pitchFamily="18" charset="0"/>
                </a:rPr>
                <a:t>Thể</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loại</a:t>
              </a:r>
              <a:endParaRPr lang="en-US" sz="3750" b="1" dirty="0">
                <a:latin typeface="Times New Roman" panose="02020603050405020304" pitchFamily="18" charset="0"/>
                <a:cs typeface="Times New Roman" panose="02020603050405020304" pitchFamily="18" charset="0"/>
              </a:endParaRPr>
            </a:p>
          </p:txBody>
        </p:sp>
      </p:grpSp>
      <p:sp>
        <p:nvSpPr>
          <p:cNvPr id="49" name="TextBox 48"/>
          <p:cNvSpPr txBox="1"/>
          <p:nvPr/>
        </p:nvSpPr>
        <p:spPr>
          <a:xfrm>
            <a:off x="2603740" y="2952127"/>
            <a:ext cx="3187660" cy="729430"/>
          </a:xfrm>
          <a:prstGeom prst="rect">
            <a:avLst/>
          </a:prstGeom>
          <a:noFill/>
        </p:spPr>
        <p:txBody>
          <a:bodyPr wrap="square">
            <a:spAutoFit/>
          </a:bodyPr>
          <a:lstStyle/>
          <a:p>
            <a:pPr algn="just">
              <a:lnSpc>
                <a:spcPct val="115000"/>
              </a:lnSpc>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0" name="Google Shape;253;p39"/>
          <p:cNvGrpSpPr/>
          <p:nvPr/>
        </p:nvGrpSpPr>
        <p:grpSpPr>
          <a:xfrm>
            <a:off x="363066" y="5407436"/>
            <a:ext cx="9016679" cy="1166353"/>
            <a:chOff x="3023720" y="1135500"/>
            <a:chExt cx="8368357" cy="970500"/>
          </a:xfrm>
        </p:grpSpPr>
        <p:sp>
          <p:nvSpPr>
            <p:cNvPr id="51" name="Google Shape;254;p39"/>
            <p:cNvSpPr/>
            <p:nvPr/>
          </p:nvSpPr>
          <p:spPr>
            <a:xfrm>
              <a:off x="4571998" y="1301100"/>
              <a:ext cx="6820079"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52" name="Google Shape;255;p39"/>
            <p:cNvSpPr/>
            <p:nvPr/>
          </p:nvSpPr>
          <p:spPr>
            <a:xfrm rot="10800000" flipH="1">
              <a:off x="4572000" y="1934400"/>
              <a:ext cx="401700" cy="171600"/>
            </a:xfrm>
            <a:prstGeom prst="rtTriangle">
              <a:avLst/>
            </a:prstGeom>
            <a:solidFill>
              <a:srgbClr val="B5D79E"/>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53" name="Google Shape;256;p39"/>
            <p:cNvSpPr/>
            <p:nvPr/>
          </p:nvSpPr>
          <p:spPr>
            <a:xfrm>
              <a:off x="3023720" y="1135500"/>
              <a:ext cx="1950729" cy="804900"/>
            </a:xfrm>
            <a:prstGeom prst="rect">
              <a:avLst/>
            </a:prstGeom>
            <a:solidFill>
              <a:srgbClr val="E2F0D9"/>
            </a:solidFill>
            <a:ln>
              <a:noFill/>
            </a:ln>
          </p:spPr>
          <p:txBody>
            <a:bodyPr spcFirstLastPara="1" wrap="square" lIns="162533" tIns="162533" rIns="162533" bIns="162533" anchor="ctr" anchorCtr="0">
              <a:noAutofit/>
            </a:bodyPr>
            <a:lstStyle/>
            <a:p>
              <a:pPr algn="ctr"/>
              <a:r>
                <a:rPr lang="en-US" sz="3750" b="1" dirty="0" err="1">
                  <a:latin typeface="Times New Roman" panose="02020603050405020304" pitchFamily="18" charset="0"/>
                  <a:cs typeface="Times New Roman" panose="02020603050405020304" pitchFamily="18" charset="0"/>
                </a:rPr>
                <a:t>Nhân</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vật</a:t>
              </a:r>
              <a:endParaRPr sz="3750" b="1" dirty="0">
                <a:latin typeface="Times New Roman" panose="02020603050405020304" pitchFamily="18" charset="0"/>
                <a:cs typeface="Times New Roman" panose="02020603050405020304" pitchFamily="18" charset="0"/>
              </a:endParaRPr>
            </a:p>
          </p:txBody>
        </p:sp>
      </p:grpSp>
      <p:sp>
        <p:nvSpPr>
          <p:cNvPr id="54" name="TextBox 53"/>
          <p:cNvSpPr txBox="1"/>
          <p:nvPr/>
        </p:nvSpPr>
        <p:spPr>
          <a:xfrm>
            <a:off x="2695484" y="5641716"/>
            <a:ext cx="6842911" cy="1532727"/>
          </a:xfrm>
          <a:prstGeom prst="rect">
            <a:avLst/>
          </a:prstGeom>
          <a:noFill/>
        </p:spPr>
        <p:txBody>
          <a:bodyPr wrap="square">
            <a:spAutoFit/>
          </a:bodyPr>
          <a:lstStyle/>
          <a:p>
            <a:pPr algn="just">
              <a:lnSpc>
                <a:spcPct val="130000"/>
              </a:lnSpc>
              <a:spcAft>
                <a:spcPts val="1000"/>
              </a:spcAft>
            </a:pPr>
            <a:r>
              <a:rPr lang="en-US" sz="3600" b="1" dirty="0" err="1">
                <a:solidFill>
                  <a:srgbClr val="FF0000"/>
                </a:solidFill>
                <a:latin typeface="Times New Roman" panose="02020603050405020304" pitchFamily="18" charset="0"/>
                <a:ea typeface="Calibri" panose="020F0502020204030204" charset="0"/>
                <a:cs typeface="Times New Roman" panose="02020603050405020304" pitchFamily="18" charset="0"/>
              </a:rPr>
              <a:t>Lợi</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tôi</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chúng</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bạn</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thầy</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Phu</a:t>
            </a:r>
            <a:r>
              <a:rPr lang="en-US" sz="3600" dirty="0">
                <a:latin typeface="Times New Roman" panose="02020603050405020304" pitchFamily="18" charset="0"/>
                <a:ea typeface="Calibri" panose="020F0502020204030204" charset="0"/>
                <a:cs typeface="Times New Roman" panose="02020603050405020304" pitchFamily="18" charset="0"/>
              </a:rPr>
              <a:t>, con </a:t>
            </a:r>
            <a:r>
              <a:rPr lang="en-US" sz="3600" dirty="0" err="1">
                <a:latin typeface="Times New Roman" panose="02020603050405020304" pitchFamily="18" charset="0"/>
                <a:ea typeface="Calibri" panose="020F0502020204030204" charset="0"/>
                <a:cs typeface="Times New Roman" panose="02020603050405020304" pitchFamily="18" charset="0"/>
              </a:rPr>
              <a:t>dế</a:t>
            </a:r>
            <a:r>
              <a:rPr lang="en-US" sz="3600" dirty="0">
                <a:latin typeface="Times New Roman" panose="02020603050405020304" pitchFamily="18" charset="0"/>
                <a:ea typeface="Calibri" panose="020F0502020204030204" charset="0"/>
                <a:cs typeface="Times New Roman" panose="02020603050405020304" pitchFamily="18" charset="0"/>
              </a:rPr>
              <a:t> </a:t>
            </a:r>
            <a:r>
              <a:rPr lang="en-US" sz="3600" dirty="0" err="1">
                <a:latin typeface="Times New Roman" panose="02020603050405020304" pitchFamily="18" charset="0"/>
                <a:ea typeface="Calibri" panose="020F0502020204030204" charset="0"/>
                <a:cs typeface="Times New Roman" panose="02020603050405020304" pitchFamily="18" charset="0"/>
              </a:rPr>
              <a:t>lửa</a:t>
            </a:r>
            <a:endParaRPr lang="en-US" sz="2800" dirty="0">
              <a:latin typeface="Calibri" panose="020F0502020204030204" charset="0"/>
              <a:ea typeface="Calibri" panose="020F0502020204030204" charset="0"/>
              <a:cs typeface="Times New Roman" panose="02020603050405020304" pitchFamily="18" charset="0"/>
            </a:endParaRPr>
          </a:p>
        </p:txBody>
      </p:sp>
      <p:grpSp>
        <p:nvGrpSpPr>
          <p:cNvPr id="55" name="Google Shape;253;p39"/>
          <p:cNvGrpSpPr/>
          <p:nvPr/>
        </p:nvGrpSpPr>
        <p:grpSpPr>
          <a:xfrm>
            <a:off x="363067" y="3978685"/>
            <a:ext cx="9155399" cy="1196333"/>
            <a:chOff x="3037232" y="1135500"/>
            <a:chExt cx="8665438" cy="995446"/>
          </a:xfrm>
        </p:grpSpPr>
        <p:sp>
          <p:nvSpPr>
            <p:cNvPr id="56" name="Google Shape;254;p39"/>
            <p:cNvSpPr/>
            <p:nvPr/>
          </p:nvSpPr>
          <p:spPr>
            <a:xfrm>
              <a:off x="4571998" y="1301100"/>
              <a:ext cx="7130672" cy="804900"/>
            </a:xfrm>
            <a:prstGeom prst="homePlate">
              <a:avLst>
                <a:gd name="adj" fmla="val 50000"/>
              </a:avLst>
            </a:prstGeom>
            <a:solidFill>
              <a:schemeClr val="accent2">
                <a:lumMod val="40000"/>
                <a:lumOff val="60000"/>
              </a:schemeClr>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57" name="Google Shape;255;p39"/>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62533" tIns="162533" rIns="162533" bIns="162533" anchor="ctr" anchorCtr="0">
              <a:noAutofit/>
            </a:bodyPr>
            <a:lstStyle/>
            <a:p>
              <a:endParaRPr sz="3750" dirty="0">
                <a:latin typeface="Times New Roman" panose="02020603050405020304" pitchFamily="18" charset="0"/>
                <a:cs typeface="Times New Roman" panose="02020603050405020304" pitchFamily="18" charset="0"/>
              </a:endParaRPr>
            </a:p>
          </p:txBody>
        </p:sp>
        <p:sp>
          <p:nvSpPr>
            <p:cNvPr id="58" name="Google Shape;256;p39"/>
            <p:cNvSpPr/>
            <p:nvPr/>
          </p:nvSpPr>
          <p:spPr>
            <a:xfrm>
              <a:off x="3037232" y="1135500"/>
              <a:ext cx="1937217" cy="804900"/>
            </a:xfrm>
            <a:prstGeom prst="rect">
              <a:avLst/>
            </a:prstGeom>
            <a:solidFill>
              <a:schemeClr val="accent2">
                <a:lumMod val="20000"/>
                <a:lumOff val="80000"/>
              </a:schemeClr>
            </a:solidFill>
            <a:ln>
              <a:noFill/>
            </a:ln>
          </p:spPr>
          <p:txBody>
            <a:bodyPr spcFirstLastPara="1" wrap="square" lIns="162533" tIns="162533" rIns="162533" bIns="162533" anchor="ctr" anchorCtr="0">
              <a:noAutofit/>
            </a:bodyPr>
            <a:lstStyle/>
            <a:p>
              <a:pPr algn="ctr"/>
              <a:r>
                <a:rPr lang="en-US" sz="3750" b="1" dirty="0" err="1">
                  <a:latin typeface="Times New Roman" panose="02020603050405020304" pitchFamily="18" charset="0"/>
                  <a:cs typeface="Times New Roman" panose="02020603050405020304" pitchFamily="18" charset="0"/>
                </a:rPr>
                <a:t>Ngôi</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kể</a:t>
              </a:r>
              <a:endParaRPr sz="3750" b="1" dirty="0">
                <a:latin typeface="Times New Roman" panose="02020603050405020304" pitchFamily="18" charset="0"/>
                <a:cs typeface="Times New Roman" panose="02020603050405020304" pitchFamily="18" charset="0"/>
              </a:endParaRPr>
            </a:p>
          </p:txBody>
        </p:sp>
      </p:grpSp>
      <p:sp>
        <p:nvSpPr>
          <p:cNvPr id="59" name="TextBox 58"/>
          <p:cNvSpPr txBox="1"/>
          <p:nvPr/>
        </p:nvSpPr>
        <p:spPr>
          <a:xfrm>
            <a:off x="2695484" y="4272952"/>
            <a:ext cx="2579978" cy="1366528"/>
          </a:xfrm>
          <a:prstGeom prst="rect">
            <a:avLst/>
          </a:prstGeom>
          <a:noFill/>
        </p:spPr>
        <p:txBody>
          <a:bodyPr wrap="square">
            <a:spAutoFit/>
          </a:bodyPr>
          <a:lstStyle/>
          <a:p>
            <a:pPr algn="just">
              <a:lnSpc>
                <a:spcPct val="115000"/>
              </a:lnSpc>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1</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1" name="Text Box 5"/>
          <p:cNvSpPr txBox="1">
            <a:spLocks noChangeArrowheads="1"/>
          </p:cNvSpPr>
          <p:nvPr/>
        </p:nvSpPr>
        <p:spPr bwMode="auto">
          <a:xfrm>
            <a:off x="2808437" y="389920"/>
            <a:ext cx="4289133"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en-US" altLang="en-US" sz="3750" b="1" dirty="0">
                <a:solidFill>
                  <a:srgbClr val="FF0000"/>
                </a:solidFill>
                <a:latin typeface="#9Slide03 Arima Madurai Black" panose="00000A00000000000000" pitchFamily="2" charset="0"/>
                <a:cs typeface="#9Slide03 Arima Madurai Black" panose="00000A00000000000000" pitchFamily="2" charset="0"/>
              </a:rPr>
              <a:t>2/ </a:t>
            </a:r>
            <a:r>
              <a:rPr lang="en-US" altLang="en-US" sz="3750" b="1" dirty="0" err="1">
                <a:solidFill>
                  <a:srgbClr val="FF0000"/>
                </a:solidFill>
                <a:latin typeface="#9Slide03 Arima Madurai Black" panose="00000A00000000000000" pitchFamily="2" charset="0"/>
                <a:cs typeface="#9Slide03 Arima Madurai Black" panose="00000A00000000000000" pitchFamily="2" charset="0"/>
              </a:rPr>
              <a:t>Tác</a:t>
            </a:r>
            <a:r>
              <a:rPr lang="en-US" altLang="en-US" sz="375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3750" b="1" dirty="0" err="1">
                <a:solidFill>
                  <a:srgbClr val="FF0000"/>
                </a:solidFill>
                <a:latin typeface="#9Slide03 Arima Madurai Black" panose="00000A00000000000000" pitchFamily="2" charset="0"/>
                <a:cs typeface="#9Slide03 Arima Madurai Black" panose="00000A00000000000000" pitchFamily="2" charset="0"/>
              </a:rPr>
              <a:t>phẩm</a:t>
            </a:r>
            <a:endParaRPr lang="en-US" altLang="en-US" sz="3750" b="1" dirty="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randombar(horizontal)">
                                      <p:cBhvr>
                                        <p:cTn id="15" dur="500"/>
                                        <p:tgtEl>
                                          <p:spTgt spid="4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randombar(horizontal)">
                                      <p:cBhvr>
                                        <p:cTn id="26" dur="5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randombar(horizontal)">
                                      <p:cBhvr>
                                        <p:cTn id="31" dur="500"/>
                                        <p:tgtEl>
                                          <p:spTgt spid="5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randombar(horizontal)">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P spid="54"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127509" y="-152399"/>
            <a:ext cx="6132776" cy="2308324"/>
          </a:xfrm>
          <a:prstGeom prst="rect">
            <a:avLst/>
          </a:prstGeom>
          <a:noFill/>
        </p:spPr>
        <p:txBody>
          <a:bodyPr>
            <a:spAutoFit/>
          </a:bodyPr>
          <a:lstStyle/>
          <a:p>
            <a:pPr algn="ctr">
              <a:defRPr/>
            </a:pPr>
            <a:r>
              <a:rPr lang="en-US" altLang="zh-CN" sz="7200" b="1">
                <a:solidFill>
                  <a:schemeClr val="accent1">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rPr>
              <a:t>Gió lạnh đầu mùa</a:t>
            </a:r>
            <a:endParaRPr lang="zh-CN" altLang="en-US" sz="7200" b="1" dirty="0">
              <a:solidFill>
                <a:schemeClr val="accent1">
                  <a:lumMod val="7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843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6182" y="-163513"/>
            <a:ext cx="10098619" cy="716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4316126" y="123826"/>
            <a:ext cx="55130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5400" b="1">
                <a:latin typeface="Times New Roman" panose="02020603050405020304" pitchFamily="18" charset="0"/>
                <a:cs typeface="Times New Roman" panose="02020603050405020304" pitchFamily="18" charset="0"/>
              </a:rPr>
              <a:t>Gió lạnh đầu mùa</a:t>
            </a:r>
            <a:endParaRPr lang="vi-VN" sz="5400" b="1">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58654" y="1939167"/>
            <a:ext cx="2428391" cy="3546910"/>
            <a:chOff x="575513" y="2275691"/>
            <a:chExt cx="2988788" cy="3546910"/>
          </a:xfrm>
        </p:grpSpPr>
        <p:pic>
          <p:nvPicPr>
            <p:cNvPr id="6146" name="Picture 2" descr="Trò chơi dân gian: Chồng đống chồng đ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5513" y="2275691"/>
              <a:ext cx="2988788" cy="2306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609026" y="4745383"/>
              <a:ext cx="2911206" cy="1077218"/>
            </a:xfrm>
            <a:prstGeom prst="rect">
              <a:avLst/>
            </a:prstGeom>
            <a:noFill/>
          </p:spPr>
          <p:txBody>
            <a:bodyPr wrap="square">
              <a:spAutoFit/>
            </a:bodyPr>
            <a:lstStyle/>
            <a:p>
              <a:pPr algn="ctr"/>
              <a:r>
                <a:rPr lang="en-US" sz="3200" dirty="0" err="1">
                  <a:solidFill>
                    <a:srgbClr val="FF0000"/>
                  </a:solidFill>
                  <a:latin typeface="#9Slide03 Arima Madurai Black" panose="00000A00000000000000" pitchFamily="2" charset="0"/>
                  <a:cs typeface="#9Slide03 Arima Madurai Black" panose="00000A00000000000000" pitchFamily="2" charset="0"/>
                </a:rPr>
                <a:t>Sự</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việc</a:t>
              </a:r>
              <a:r>
                <a:rPr lang="en-US" sz="3200" dirty="0">
                  <a:solidFill>
                    <a:srgbClr val="FF0000"/>
                  </a:solidFill>
                  <a:latin typeface="#9Slide03 Arima Madurai Black" panose="00000A00000000000000" pitchFamily="2"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cs typeface="#9Slide03 Arima Madurai Black" panose="00000A00000000000000" pitchFamily="2" charset="0"/>
                </a:rPr>
                <a:t>chính</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6" name="组合 16"/>
          <p:cNvGrpSpPr/>
          <p:nvPr/>
        </p:nvGrpSpPr>
        <p:grpSpPr>
          <a:xfrm rot="324346" flipH="1">
            <a:off x="-436030" y="821718"/>
            <a:ext cx="4192415" cy="5305843"/>
            <a:chOff x="4761793" y="1193377"/>
            <a:chExt cx="5086812" cy="5086812"/>
          </a:xfrm>
          <a:solidFill>
            <a:srgbClr val="088EFB"/>
          </a:solidFill>
        </p:grpSpPr>
        <p:sp>
          <p:nvSpPr>
            <p:cNvPr id="7" name="空心弧 17"/>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8" name="等腰三角形 18"/>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9" name="组合 5"/>
          <p:cNvGrpSpPr/>
          <p:nvPr/>
        </p:nvGrpSpPr>
        <p:grpSpPr>
          <a:xfrm>
            <a:off x="2132919" y="543256"/>
            <a:ext cx="787944" cy="1147681"/>
            <a:chOff x="7470860" y="1834710"/>
            <a:chExt cx="1576183" cy="1859568"/>
          </a:xfrm>
          <a:solidFill>
            <a:schemeClr val="accent2">
              <a:lumMod val="20000"/>
              <a:lumOff val="80000"/>
            </a:schemeClr>
          </a:solidFill>
        </p:grpSpPr>
        <p:sp>
          <p:nvSpPr>
            <p:cNvPr id="10"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solidFill>
                  <a:srgbClr val="FF0000"/>
                </a:solidFill>
                <a:latin typeface="#9Slide03 Arima Madurai Black" panose="00000A00000000000000" pitchFamily="2" charset="0"/>
                <a:cs typeface="#9Slide03 Arima Madurai Black" panose="00000A00000000000000" pitchFamily="2" charset="0"/>
              </a:endParaRPr>
            </a:p>
          </p:txBody>
        </p:sp>
        <p:sp>
          <p:nvSpPr>
            <p:cNvPr id="11" name="文本框 20"/>
            <p:cNvSpPr txBox="1">
              <a:spLocks noChangeArrowheads="1"/>
            </p:cNvSpPr>
            <p:nvPr/>
          </p:nvSpPr>
          <p:spPr bwMode="auto">
            <a:xfrm>
              <a:off x="7827271" y="2148355"/>
              <a:ext cx="885710" cy="1545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800" b="1" dirty="0">
                  <a:solidFill>
                    <a:srgbClr val="FF0000"/>
                  </a:solidFill>
                  <a:latin typeface="#9Slide03 Arima Madurai Black" panose="00000A00000000000000" pitchFamily="2" charset="0"/>
                  <a:cs typeface="#9Slide03 Arima Madurai Black" panose="00000A00000000000000" pitchFamily="2" charset="0"/>
                </a:rPr>
                <a:t>(1)</a:t>
              </a:r>
              <a:endParaRPr lang="zh-CN"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12" name="Text Box 8"/>
          <p:cNvSpPr txBox="1">
            <a:spLocks noChangeArrowheads="1"/>
          </p:cNvSpPr>
          <p:nvPr/>
        </p:nvSpPr>
        <p:spPr bwMode="auto">
          <a:xfrm>
            <a:off x="3309862" y="385889"/>
            <a:ext cx="616259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000"/>
              </a:spcAft>
            </a:pP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luôn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chỉ</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nghĩ</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đến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chuyện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thu</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vén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cá</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nhân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chỉ</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làm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khi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có</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ích</a:t>
            </a:r>
            <a:endParaRPr lang="en-US" sz="2000" dirty="0">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13" name="组合 5"/>
          <p:cNvGrpSpPr/>
          <p:nvPr/>
        </p:nvGrpSpPr>
        <p:grpSpPr>
          <a:xfrm>
            <a:off x="3025505" y="1812174"/>
            <a:ext cx="787944" cy="1147681"/>
            <a:chOff x="7470860" y="1834710"/>
            <a:chExt cx="1576183" cy="1859568"/>
          </a:xfrm>
          <a:solidFill>
            <a:schemeClr val="accent5">
              <a:lumMod val="20000"/>
              <a:lumOff val="80000"/>
            </a:schemeClr>
          </a:solidFill>
        </p:grpSpPr>
        <p:sp>
          <p:nvSpPr>
            <p:cNvPr id="14"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文本框 20"/>
            <p:cNvSpPr txBox="1">
              <a:spLocks noChangeArrowheads="1"/>
            </p:cNvSpPr>
            <p:nvPr/>
          </p:nvSpPr>
          <p:spPr bwMode="auto">
            <a:xfrm>
              <a:off x="7827271" y="2148355"/>
              <a:ext cx="885710" cy="1545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800" b="1" dirty="0">
                  <a:solidFill>
                    <a:srgbClr val="FF0000"/>
                  </a:solidFill>
                  <a:latin typeface="#9Slide03 Arima Madurai Black" panose="00000A00000000000000" pitchFamily="2" charset="0"/>
                  <a:cs typeface="#9Slide03 Arima Madurai Black" panose="00000A00000000000000" pitchFamily="2" charset="0"/>
                </a:rPr>
                <a:t>(2)</a:t>
              </a:r>
              <a:endParaRPr lang="zh-CN"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16" name="Text Box 8"/>
          <p:cNvSpPr txBox="1">
            <a:spLocks noChangeArrowheads="1"/>
          </p:cNvSpPr>
          <p:nvPr/>
        </p:nvSpPr>
        <p:spPr bwMode="auto">
          <a:xfrm>
            <a:off x="4022009" y="1703621"/>
            <a:ext cx="55009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000"/>
              </a:spcAft>
            </a:pP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bắt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được</a:t>
            </a:r>
            <a:r>
              <a:rPr lang="en-US" sz="2800" dirty="0">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lửa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và</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giữ</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khư</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khư</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không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đổi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cho</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bất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kì</a:t>
            </a:r>
            <a:r>
              <a:rPr lang="en-US" sz="2800" dirty="0">
                <a:latin typeface="#9Slide03 Arima Madurai" panose="00000500000000000000" pitchFamily="2" charset="0"/>
                <a:ea typeface="Calibri" panose="020F0502020204030204" charset="0"/>
                <a:cs typeface="#9Slide03 Arima Madurai" panose="00000500000000000000" pitchFamily="2" charset="0"/>
              </a:rPr>
              <a:t> ai</a:t>
            </a:r>
            <a:endParaRPr lang="en-US" sz="2000" dirty="0">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17" name="组合 5"/>
          <p:cNvGrpSpPr/>
          <p:nvPr/>
        </p:nvGrpSpPr>
        <p:grpSpPr>
          <a:xfrm>
            <a:off x="3349391" y="3101640"/>
            <a:ext cx="787944" cy="1147681"/>
            <a:chOff x="7470860" y="1834710"/>
            <a:chExt cx="1576183" cy="1859568"/>
          </a:xfrm>
          <a:solidFill>
            <a:schemeClr val="accent4">
              <a:lumMod val="20000"/>
              <a:lumOff val="80000"/>
            </a:schemeClr>
          </a:solidFill>
        </p:grpSpPr>
        <p:sp>
          <p:nvSpPr>
            <p:cNvPr id="18"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文本框 20"/>
            <p:cNvSpPr txBox="1">
              <a:spLocks noChangeArrowheads="1"/>
            </p:cNvSpPr>
            <p:nvPr/>
          </p:nvSpPr>
          <p:spPr bwMode="auto">
            <a:xfrm>
              <a:off x="7827271" y="2148355"/>
              <a:ext cx="885710" cy="1545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800" b="1" dirty="0">
                  <a:solidFill>
                    <a:srgbClr val="FF0000"/>
                  </a:solidFill>
                  <a:latin typeface="#9Slide03 Arima Madurai Black" panose="00000A00000000000000" pitchFamily="2" charset="0"/>
                  <a:cs typeface="#9Slide03 Arima Madurai Black" panose="00000A00000000000000" pitchFamily="2" charset="0"/>
                </a:rPr>
                <a:t>(3)</a:t>
              </a:r>
              <a:endParaRPr lang="zh-CN"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0" name="Text Box 8"/>
          <p:cNvSpPr txBox="1">
            <a:spLocks noChangeArrowheads="1"/>
          </p:cNvSpPr>
          <p:nvPr/>
        </p:nvSpPr>
        <p:spPr bwMode="auto">
          <a:xfrm>
            <a:off x="4226926" y="3035123"/>
            <a:ext cx="524634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000"/>
              </a:spcAft>
            </a:pPr>
            <a:r>
              <a:rPr lang="en-US" sz="2800" dirty="0" err="1">
                <a:latin typeface="#9Slide03 Arima Madurai" panose="00000500000000000000" pitchFamily="2" charset="0"/>
                <a:ea typeface="Calibri" panose="020F0502020204030204" charset="0"/>
                <a:cs typeface="#9Slide03 Arima Madurai" panose="00000500000000000000" pitchFamily="2" charset="0"/>
              </a:rPr>
              <a:t>Lũ</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đâm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ghét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bày</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trò</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khiến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phải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nộp</a:t>
            </a:r>
            <a:r>
              <a:rPr lang="en-US" sz="2800" dirty="0">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lửa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cho</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thầy</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Phu</a:t>
            </a:r>
            <a:endParaRPr lang="en-US" sz="2000" dirty="0">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21" name="组合 5"/>
          <p:cNvGrpSpPr/>
          <p:nvPr/>
        </p:nvGrpSpPr>
        <p:grpSpPr>
          <a:xfrm>
            <a:off x="3025505" y="4486735"/>
            <a:ext cx="787944" cy="1147681"/>
            <a:chOff x="7470860" y="1834710"/>
            <a:chExt cx="1576183" cy="1859568"/>
          </a:xfrm>
          <a:solidFill>
            <a:schemeClr val="accent6">
              <a:lumMod val="20000"/>
              <a:lumOff val="80000"/>
            </a:schemeClr>
          </a:solidFill>
        </p:grpSpPr>
        <p:sp>
          <p:nvSpPr>
            <p:cNvPr id="22"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solidFill>
                  <a:srgbClr val="FF0000"/>
                </a:solidFill>
                <a:latin typeface="#9Slide03 Arima Madurai Black" panose="00000A00000000000000" pitchFamily="2" charset="0"/>
                <a:cs typeface="#9Slide03 Arima Madurai Black" panose="00000A00000000000000" pitchFamily="2" charset="0"/>
              </a:endParaRPr>
            </a:p>
          </p:txBody>
        </p:sp>
        <p:sp>
          <p:nvSpPr>
            <p:cNvPr id="23" name="文本框 20"/>
            <p:cNvSpPr txBox="1">
              <a:spLocks noChangeArrowheads="1"/>
            </p:cNvSpPr>
            <p:nvPr/>
          </p:nvSpPr>
          <p:spPr bwMode="auto">
            <a:xfrm>
              <a:off x="7740857" y="2148355"/>
              <a:ext cx="1056912" cy="1545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800" b="1" dirty="0">
                  <a:solidFill>
                    <a:srgbClr val="FF0000"/>
                  </a:solidFill>
                  <a:latin typeface="#9Slide03 Arima Madurai Black" panose="00000A00000000000000" pitchFamily="2" charset="0"/>
                  <a:cs typeface="#9Slide03 Arima Madurai Black" panose="00000A00000000000000" pitchFamily="2" charset="0"/>
                </a:rPr>
                <a:t>(4)</a:t>
              </a:r>
              <a:endParaRPr lang="zh-CN"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4" name="Text Box 8"/>
          <p:cNvSpPr txBox="1">
            <a:spLocks noChangeArrowheads="1"/>
          </p:cNvSpPr>
          <p:nvPr/>
        </p:nvSpPr>
        <p:spPr bwMode="auto">
          <a:xfrm>
            <a:off x="3948419" y="4486735"/>
            <a:ext cx="571647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Con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lửa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bị</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chết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khiến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và</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đám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thảng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thốt</a:t>
            </a:r>
            <a:endParaRPr lang="en-US" sz="2000" dirty="0">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25" name="组合 5"/>
          <p:cNvGrpSpPr/>
          <p:nvPr/>
        </p:nvGrpSpPr>
        <p:grpSpPr>
          <a:xfrm>
            <a:off x="2138503" y="5541969"/>
            <a:ext cx="787944" cy="1147681"/>
            <a:chOff x="7470860" y="1834710"/>
            <a:chExt cx="1576183" cy="1859568"/>
          </a:xfrm>
          <a:solidFill>
            <a:srgbClr val="E2CFF1"/>
          </a:solidFill>
        </p:grpSpPr>
        <p:sp>
          <p:nvSpPr>
            <p:cNvPr id="26"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3600">
                <a:solidFill>
                  <a:srgbClr val="FF0000"/>
                </a:solidFill>
                <a:latin typeface="#9Slide03 Arima Madurai Black" panose="00000A00000000000000" pitchFamily="2" charset="0"/>
                <a:cs typeface="#9Slide03 Arima Madurai Black" panose="00000A00000000000000" pitchFamily="2" charset="0"/>
              </a:endParaRPr>
            </a:p>
          </p:txBody>
        </p:sp>
        <p:sp>
          <p:nvSpPr>
            <p:cNvPr id="27" name="文本框 20"/>
            <p:cNvSpPr txBox="1">
              <a:spLocks noChangeArrowheads="1"/>
            </p:cNvSpPr>
            <p:nvPr/>
          </p:nvSpPr>
          <p:spPr bwMode="auto">
            <a:xfrm>
              <a:off x="7740857" y="2148355"/>
              <a:ext cx="1056912" cy="15459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800" b="1" dirty="0">
                  <a:solidFill>
                    <a:srgbClr val="FF0000"/>
                  </a:solidFill>
                  <a:latin typeface="#9Slide03 Arima Madurai Black" panose="00000A00000000000000" pitchFamily="2" charset="0"/>
                  <a:cs typeface="#9Slide03 Arima Madurai Black" panose="00000A00000000000000" pitchFamily="2" charset="0"/>
                </a:rPr>
                <a:t>(5)</a:t>
              </a:r>
              <a:endParaRPr lang="zh-CN"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8" name="Text Box 8"/>
          <p:cNvSpPr txBox="1">
            <a:spLocks noChangeArrowheads="1"/>
          </p:cNvSpPr>
          <p:nvPr/>
        </p:nvSpPr>
        <p:spPr bwMode="auto">
          <a:xfrm>
            <a:off x="3203672" y="5887046"/>
            <a:ext cx="65566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Aft>
                <a:spcPts val="1000"/>
              </a:spcAft>
            </a:pP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cùng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các</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chôn</a:t>
            </a:r>
            <a:r>
              <a:rPr lang="en-US" sz="2800" dirty="0">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thầy</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Phu</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xin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lỗi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endParaRPr lang="en-US" sz="2000" dirty="0">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randombar(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9906000" cy="6858000"/>
          </a:xfrm>
          <a:prstGeom prst="rect">
            <a:avLst/>
          </a:prstGeom>
        </p:spPr>
      </p:pic>
      <p:pic>
        <p:nvPicPr>
          <p:cNvPr id="4"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74319" y="41546"/>
            <a:ext cx="3583069" cy="7422492"/>
          </a:xfrm>
          <a:prstGeom prst="rect">
            <a:avLst/>
          </a:prstGeom>
        </p:spPr>
      </p:pic>
      <p:sp>
        <p:nvSpPr>
          <p:cNvPr id="8" name="文本框 9"/>
          <p:cNvSpPr txBox="1"/>
          <p:nvPr/>
        </p:nvSpPr>
        <p:spPr>
          <a:xfrm>
            <a:off x="1450856" y="3016195"/>
            <a:ext cx="6994944" cy="28007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800" b="1" dirty="0">
                <a:solidFill>
                  <a:srgbClr val="377636"/>
                </a:solidFill>
                <a:latin typeface="#9Slide05 SVNBulgary" pitchFamily="2" charset="0"/>
                <a:ea typeface="幼圆" panose="02010509060101010101" pitchFamily="49" charset="-122"/>
                <a:cs typeface="#9Slide03 Arima Madurai Black" panose="00000A00000000000000" pitchFamily="2" charset="0"/>
              </a:rPr>
              <a:t>II. </a:t>
            </a:r>
            <a:r>
              <a:rPr lang="en-US" altLang="zh-CN" sz="8800" b="1" dirty="0" err="1">
                <a:solidFill>
                  <a:srgbClr val="377636"/>
                </a:solidFill>
                <a:latin typeface="#9Slide05 SVNBulgary" pitchFamily="2" charset="0"/>
                <a:ea typeface="幼圆" panose="02010509060101010101" pitchFamily="49" charset="-122"/>
                <a:cs typeface="#9Slide03 Arima Madurai Black" panose="00000A00000000000000" pitchFamily="2" charset="0"/>
              </a:rPr>
              <a:t>Đọc</a:t>
            </a:r>
            <a:r>
              <a:rPr lang="en-US" altLang="zh-CN" sz="8800" b="1" dirty="0">
                <a:solidFill>
                  <a:srgbClr val="377636"/>
                </a:solidFill>
                <a:latin typeface="#9Slide05 SVNBulgary" pitchFamily="2" charset="0"/>
                <a:ea typeface="幼圆" panose="02010509060101010101" pitchFamily="49" charset="-122"/>
                <a:cs typeface="#9Slide03 Arima Madurai Black" panose="00000A00000000000000" pitchFamily="2" charset="0"/>
              </a:rPr>
              <a:t> </a:t>
            </a:r>
            <a:r>
              <a:rPr lang="en-US" altLang="zh-CN" sz="8800" b="1" dirty="0" err="1">
                <a:solidFill>
                  <a:srgbClr val="377636"/>
                </a:solidFill>
                <a:latin typeface="#9Slide05 SVNBulgary" pitchFamily="2" charset="0"/>
                <a:ea typeface="幼圆" panose="02010509060101010101" pitchFamily="49" charset="-122"/>
                <a:cs typeface="#9Slide03 Arima Madurai Black" panose="00000A00000000000000" pitchFamily="2" charset="0"/>
              </a:rPr>
              <a:t>hiểu</a:t>
            </a:r>
            <a:r>
              <a:rPr lang="en-US" altLang="zh-CN" sz="8800" b="1" dirty="0">
                <a:solidFill>
                  <a:srgbClr val="377636"/>
                </a:solidFill>
                <a:latin typeface="#9Slide05 SVNBulgary" pitchFamily="2" charset="0"/>
                <a:ea typeface="幼圆" panose="02010509060101010101" pitchFamily="49" charset="-122"/>
                <a:cs typeface="#9Slide03 Arima Madurai Black" panose="00000A00000000000000" pitchFamily="2" charset="0"/>
              </a:rPr>
              <a:t> </a:t>
            </a:r>
            <a:r>
              <a:rPr lang="en-US" altLang="zh-CN" sz="8800" b="1" dirty="0" err="1">
                <a:solidFill>
                  <a:srgbClr val="377636"/>
                </a:solidFill>
                <a:latin typeface="#9Slide05 SVNBulgary" pitchFamily="2" charset="0"/>
                <a:ea typeface="幼圆" panose="02010509060101010101" pitchFamily="49" charset="-122"/>
                <a:cs typeface="#9Slide03 Arima Madurai Black" panose="00000A00000000000000" pitchFamily="2" charset="0"/>
              </a:rPr>
              <a:t>văn</a:t>
            </a:r>
            <a:r>
              <a:rPr lang="en-US" altLang="zh-CN" sz="8800" b="1" dirty="0">
                <a:solidFill>
                  <a:srgbClr val="377636"/>
                </a:solidFill>
                <a:latin typeface="#9Slide05 SVNBulgary" pitchFamily="2" charset="0"/>
                <a:ea typeface="幼圆" panose="02010509060101010101" pitchFamily="49" charset="-122"/>
                <a:cs typeface="#9Slide03 Arima Madurai Black" panose="00000A00000000000000" pitchFamily="2" charset="0"/>
              </a:rPr>
              <a:t> </a:t>
            </a:r>
            <a:r>
              <a:rPr lang="en-US" altLang="zh-CN" sz="8800" b="1" dirty="0" err="1">
                <a:solidFill>
                  <a:srgbClr val="377636"/>
                </a:solidFill>
                <a:latin typeface="#9Slide05 SVNBulgary" pitchFamily="2" charset="0"/>
                <a:ea typeface="幼圆" panose="02010509060101010101" pitchFamily="49" charset="-122"/>
                <a:cs typeface="#9Slide03 Arima Madurai Black" panose="00000A00000000000000" pitchFamily="2" charset="0"/>
              </a:rPr>
              <a:t>bản</a:t>
            </a:r>
            <a:endParaRPr lang="zh-CN" altLang="en-US" sz="8800" b="1" dirty="0">
              <a:solidFill>
                <a:srgbClr val="377636"/>
              </a:solidFill>
              <a:latin typeface="#9Slide05 SVNBulgary" pitchFamily="2" charset="0"/>
              <a:ea typeface="幼圆" panose="02010509060101010101" pitchFamily="49"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2691" y="1162768"/>
            <a:ext cx="6387935" cy="652486"/>
          </a:xfrm>
          <a:prstGeom prst="rect">
            <a:avLst/>
          </a:prstGeom>
          <a:noFill/>
        </p:spPr>
        <p:txBody>
          <a:bodyPr wrap="square">
            <a:spAutoFit/>
          </a:bodyPr>
          <a:lstStyle/>
          <a:p>
            <a:pPr algn="just">
              <a:lnSpc>
                <a:spcPct val="130000"/>
              </a:lnSpc>
              <a:spcAft>
                <a:spcPts val="1000"/>
              </a:spcAft>
            </a:pP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Là</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trùm</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sò</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chỉ</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lo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thu</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vén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cá</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nhân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874945">
            <a:off x="100391" y="2380065"/>
            <a:ext cx="2686639" cy="4231203"/>
          </a:xfrm>
          <a:prstGeom prst="rect">
            <a:avLst/>
          </a:prstGeom>
        </p:spPr>
      </p:pic>
      <p:sp>
        <p:nvSpPr>
          <p:cNvPr id="5" name="TextBox 4"/>
          <p:cNvSpPr txBox="1"/>
          <p:nvPr/>
        </p:nvSpPr>
        <p:spPr>
          <a:xfrm>
            <a:off x="3415665" y="191135"/>
            <a:ext cx="4791710" cy="829945"/>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1. </a:t>
            </a:r>
            <a:r>
              <a:rPr lang="en-US" sz="4800" b="1" dirty="0" err="1">
                <a:solidFill>
                  <a:srgbClr val="FF0000"/>
                </a:solidFill>
                <a:latin typeface="#9Slide07 IcielLa Chic Pro Shad" panose="02000506090000020004" pitchFamily="2" charset="0"/>
              </a:rPr>
              <a:t>Nhân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vật</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Lợi</a:t>
            </a:r>
            <a:endParaRPr lang="en-US" sz="4800" b="1" dirty="0">
              <a:solidFill>
                <a:srgbClr val="FF0000"/>
              </a:solidFill>
              <a:latin typeface="#9Slide07 IcielLa Chic Pro Shad" panose="02000506090000020004" pitchFamily="2" charset="0"/>
            </a:endParaRPr>
          </a:p>
        </p:txBody>
      </p:sp>
      <p:grpSp>
        <p:nvGrpSpPr>
          <p:cNvPr id="6" name="组 10"/>
          <p:cNvGrpSpPr/>
          <p:nvPr/>
        </p:nvGrpSpPr>
        <p:grpSpPr>
          <a:xfrm>
            <a:off x="83804" y="1083269"/>
            <a:ext cx="2649878" cy="745077"/>
            <a:chOff x="2575421" y="1918145"/>
            <a:chExt cx="4019802" cy="913221"/>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421" y="1918145"/>
              <a:ext cx="913220" cy="913221"/>
            </a:xfrm>
            <a:prstGeom prst="rect">
              <a:avLst/>
            </a:prstGeom>
          </p:spPr>
        </p:pic>
        <p:sp>
          <p:nvSpPr>
            <p:cNvPr id="8" name="文本框 12"/>
            <p:cNvSpPr txBox="1"/>
            <p:nvPr/>
          </p:nvSpPr>
          <p:spPr>
            <a:xfrm>
              <a:off x="3664517" y="2128005"/>
              <a:ext cx="2930706" cy="679021"/>
            </a:xfrm>
            <a:prstGeom prst="rect">
              <a:avLst/>
            </a:prstGeom>
            <a:noFill/>
          </p:spPr>
          <p:txBody>
            <a:bodyPr wrap="none" rtlCol="0">
              <a:spAutoFit/>
            </a:bodyPr>
            <a:lstStyle/>
            <a:p>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Giới</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thiệu</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kumimoji="1" lang="zh-CN" altLang="en-US"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sp>
        <p:nvSpPr>
          <p:cNvPr id="9" name="TextBox 8"/>
          <p:cNvSpPr txBox="1"/>
          <p:nvPr/>
        </p:nvSpPr>
        <p:spPr>
          <a:xfrm>
            <a:off x="2733886" y="2112004"/>
            <a:ext cx="6387935" cy="1212640"/>
          </a:xfrm>
          <a:prstGeom prst="rect">
            <a:avLst/>
          </a:prstGeom>
          <a:noFill/>
        </p:spPr>
        <p:txBody>
          <a:bodyPr wrap="square">
            <a:spAutoFit/>
          </a:bodyPr>
          <a:lstStyle/>
          <a:p>
            <a:pPr algn="just">
              <a:lnSpc>
                <a:spcPct val="130000"/>
              </a:lnSpc>
              <a:spcAft>
                <a:spcPts val="1000"/>
              </a:spcAft>
            </a:pP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Khi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có</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Nghênh</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nghênh</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quyết</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không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đổi</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10" name="TextBox 9"/>
          <p:cNvSpPr txBox="1"/>
          <p:nvPr/>
        </p:nvSpPr>
        <p:spPr>
          <a:xfrm>
            <a:off x="2210905" y="3319570"/>
            <a:ext cx="2363487" cy="1212640"/>
          </a:xfrm>
          <a:prstGeom prst="rect">
            <a:avLst/>
          </a:prstGeom>
          <a:noFill/>
        </p:spPr>
        <p:txBody>
          <a:bodyPr wrap="square">
            <a:spAutoFit/>
          </a:bodyPr>
          <a:lstStyle/>
          <a:p>
            <a:pPr algn="just">
              <a:lnSpc>
                <a:spcPct val="130000"/>
              </a:lnSpc>
              <a:spcAft>
                <a:spcPts val="1000"/>
              </a:spcAft>
            </a:pP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Khi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chết</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b="1" dirty="0">
              <a:effectLst/>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11" name="组 10"/>
          <p:cNvGrpSpPr/>
          <p:nvPr/>
        </p:nvGrpSpPr>
        <p:grpSpPr>
          <a:xfrm>
            <a:off x="577726" y="1825464"/>
            <a:ext cx="2901550" cy="745076"/>
            <a:chOff x="2575423" y="1960766"/>
            <a:chExt cx="4401580" cy="913219"/>
          </a:xfrm>
        </p:grpSpPr>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423" y="1960766"/>
              <a:ext cx="913218" cy="913219"/>
            </a:xfrm>
            <a:prstGeom prst="rect">
              <a:avLst/>
            </a:prstGeom>
          </p:spPr>
        </p:pic>
        <p:sp>
          <p:nvSpPr>
            <p:cNvPr id="13" name="文本框 12"/>
            <p:cNvSpPr txBox="1"/>
            <p:nvPr/>
          </p:nvSpPr>
          <p:spPr>
            <a:xfrm>
              <a:off x="3664519" y="2128005"/>
              <a:ext cx="3312484" cy="679020"/>
            </a:xfrm>
            <a:prstGeom prst="rect">
              <a:avLst/>
            </a:prstGeom>
            <a:noFill/>
          </p:spPr>
          <p:txBody>
            <a:bodyPr wrap="none" rtlCol="0">
              <a:spAutoFit/>
            </a:bodyPr>
            <a:lstStyle/>
            <a:p>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Hành</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động</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kumimoji="1" lang="zh-CN" altLang="en-US"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sp>
        <p:nvSpPr>
          <p:cNvPr id="14" name="TextBox 13"/>
          <p:cNvSpPr txBox="1"/>
          <p:nvPr/>
        </p:nvSpPr>
        <p:spPr>
          <a:xfrm>
            <a:off x="4770719" y="4415682"/>
            <a:ext cx="4794764" cy="829945"/>
          </a:xfrm>
          <a:prstGeom prst="rect">
            <a:avLst/>
          </a:prstGeom>
          <a:noFill/>
        </p:spPr>
        <p:txBody>
          <a:bodyPr wrap="square">
            <a:spAutoFit/>
          </a:bodyPr>
          <a:lstStyle/>
          <a:p>
            <a:pPr algn="just">
              <a:spcAft>
                <a:spcPts val="1000"/>
              </a:spcAft>
            </a:pPr>
            <a:r>
              <a:rPr lang="en-US" sz="2400" dirty="0">
                <a:latin typeface="#9Slide03 Arima Madurai" panose="00000500000000000000" pitchFamily="2" charset="0"/>
                <a:ea typeface="Calibri" panose="020F0502020204030204" charset="0"/>
                <a:cs typeface="#9Slide03 Arima Madurai" panose="00000500000000000000" pitchFamily="2" charset="0"/>
              </a:rPr>
              <a:t>+</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Mải</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khóc</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mắt</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đỏ</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hoe,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nước</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mắt</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nước</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mũi</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chảy</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thành</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dòng</a:t>
            </a:r>
            <a:endParaRPr lang="en-US" sz="2400" dirty="0" err="1">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15" name="TextBox 14"/>
          <p:cNvSpPr txBox="1"/>
          <p:nvPr/>
        </p:nvSpPr>
        <p:spPr>
          <a:xfrm>
            <a:off x="4634230" y="2956560"/>
            <a:ext cx="4937760" cy="1383665"/>
          </a:xfrm>
          <a:prstGeom prst="rect">
            <a:avLst/>
          </a:prstGeom>
          <a:noFill/>
        </p:spPr>
        <p:txBody>
          <a:bodyPr wrap="square">
            <a:spAutoFit/>
          </a:bodyPr>
          <a:lstStyle/>
          <a:p>
            <a:pPr algn="just"/>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Khóc</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rưng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rức</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khi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nhận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hộp</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diêm</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chứa</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méo</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mó</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từ</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tay</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thầy</a:t>
            </a:r>
            <a:endParaRPr lang="en-US" sz="2800" dirty="0"/>
          </a:p>
        </p:txBody>
      </p:sp>
      <p:sp>
        <p:nvSpPr>
          <p:cNvPr id="16" name="TextBox 15"/>
          <p:cNvSpPr txBox="1"/>
          <p:nvPr/>
        </p:nvSpPr>
        <p:spPr>
          <a:xfrm>
            <a:off x="4789134" y="5245949"/>
            <a:ext cx="5282024" cy="829945"/>
          </a:xfrm>
          <a:prstGeom prst="rect">
            <a:avLst/>
          </a:prstGeom>
          <a:noFill/>
        </p:spPr>
        <p:txBody>
          <a:bodyPr wrap="square">
            <a:spAutoFit/>
          </a:bodyPr>
          <a:lstStyle/>
          <a:p>
            <a:pPr algn="just">
              <a:spcAft>
                <a:spcPts val="1000"/>
              </a:spcAft>
            </a:pPr>
            <a:r>
              <a:rPr lang="en-US" sz="2400" dirty="0">
                <a:latin typeface="#9Slide03 Arima Madurai" panose="00000500000000000000" pitchFamily="2" charset="0"/>
                <a:ea typeface="Calibri" panose="020F0502020204030204" charset="0"/>
                <a:cs typeface="#9Slide03 Arima Madurai" panose="00000500000000000000" pitchFamily="2" charset="0"/>
              </a:rPr>
              <a:t>+</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Tổ</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chức</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đám</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tang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trang</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trọng</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cho</a:t>
            </a:r>
            <a:r>
              <a:rPr lang="en-US" sz="24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400" dirty="0" err="1">
                <a:effectLst/>
                <a:latin typeface="#9Slide03 Arima Madurai" panose="00000500000000000000" pitchFamily="2" charset="0"/>
                <a:ea typeface="Calibri" panose="020F0502020204030204" charset="0"/>
                <a:cs typeface="#9Slide03 Arima Madurai" panose="00000500000000000000" pitchFamily="2" charset="0"/>
              </a:rPr>
              <a:t>dế</a:t>
            </a:r>
            <a:endParaRPr lang="en-US" sz="2400" dirty="0" err="1">
              <a:effectLst/>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17" name="组 10"/>
          <p:cNvGrpSpPr/>
          <p:nvPr/>
        </p:nvGrpSpPr>
        <p:grpSpPr>
          <a:xfrm>
            <a:off x="1469224" y="5800529"/>
            <a:ext cx="2685144" cy="745076"/>
            <a:chOff x="2575423" y="1960766"/>
            <a:chExt cx="4073298" cy="913219"/>
          </a:xfrm>
        </p:grpSpPr>
        <p:pic>
          <p:nvPicPr>
            <p:cNvPr id="18"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423" y="1960766"/>
              <a:ext cx="913218" cy="913219"/>
            </a:xfrm>
            <a:prstGeom prst="rect">
              <a:avLst/>
            </a:prstGeom>
          </p:spPr>
        </p:pic>
        <p:sp>
          <p:nvSpPr>
            <p:cNvPr id="19" name="文本框 12"/>
            <p:cNvSpPr txBox="1"/>
            <p:nvPr/>
          </p:nvSpPr>
          <p:spPr>
            <a:xfrm>
              <a:off x="3664519" y="2128005"/>
              <a:ext cx="2984202" cy="679020"/>
            </a:xfrm>
            <a:prstGeom prst="rect">
              <a:avLst/>
            </a:prstGeom>
            <a:noFill/>
          </p:spPr>
          <p:txBody>
            <a:bodyPr wrap="none" rtlCol="0">
              <a:spAutoFit/>
            </a:bodyPr>
            <a:lstStyle/>
            <a:p>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Tính</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cách</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kumimoji="1" lang="zh-CN" altLang="en-US"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sp>
        <p:nvSpPr>
          <p:cNvPr id="20" name="TextBox 19"/>
          <p:cNvSpPr txBox="1"/>
          <p:nvPr/>
        </p:nvSpPr>
        <p:spPr>
          <a:xfrm>
            <a:off x="4770877" y="6075581"/>
            <a:ext cx="5282024" cy="460375"/>
          </a:xfrm>
          <a:prstGeom prst="rect">
            <a:avLst/>
          </a:prstGeom>
          <a:noFill/>
        </p:spPr>
        <p:txBody>
          <a:bodyPr wrap="square">
            <a:spAutoFit/>
          </a:bodyPr>
          <a:lstStyle/>
          <a:p>
            <a:pPr algn="just">
              <a:spcAft>
                <a:spcPts val="1000"/>
              </a:spcAft>
            </a:pPr>
            <a:r>
              <a:rPr lang="en-US" sz="2400" dirty="0" err="1">
                <a:latin typeface="#9Slide03 Arima Madurai" panose="00000500000000000000" pitchFamily="2" charset="0"/>
                <a:ea typeface="Calibri" panose="020F0502020204030204" charset="0"/>
                <a:cs typeface="#9Slide03 Arima Madurai" panose="00000500000000000000" pitchFamily="2" charset="0"/>
              </a:rPr>
              <a:t>Tinh</a:t>
            </a:r>
            <a:r>
              <a:rPr lang="en-US" sz="2400" dirty="0">
                <a:latin typeface="#9Slide03 Arima Madurai" panose="00000500000000000000" pitchFamily="2" charset="0"/>
                <a:ea typeface="Calibri" panose="020F0502020204030204" charset="0"/>
                <a:cs typeface="#9Slide03 Arima Madurai" panose="00000500000000000000" pitchFamily="2" charset="0"/>
              </a:rPr>
              <a:t> </a:t>
            </a:r>
            <a:r>
              <a:rPr lang="en-US" sz="2400" dirty="0" err="1">
                <a:latin typeface="#9Slide03 Arima Madurai" panose="00000500000000000000" pitchFamily="2" charset="0"/>
                <a:ea typeface="Calibri" panose="020F0502020204030204" charset="0"/>
                <a:cs typeface="#9Slide03 Arima Madurai" panose="00000500000000000000" pitchFamily="2" charset="0"/>
              </a:rPr>
              <a:t>nghịch</a:t>
            </a:r>
            <a:r>
              <a:rPr lang="en-US" sz="2400" dirty="0">
                <a:latin typeface="#9Slide03 Arima Madurai" panose="00000500000000000000" pitchFamily="2" charset="0"/>
                <a:ea typeface="Calibri" panose="020F0502020204030204" charset="0"/>
                <a:cs typeface="#9Slide03 Arima Madurai" panose="00000500000000000000" pitchFamily="2" charset="0"/>
              </a:rPr>
              <a:t>, </a:t>
            </a:r>
            <a:r>
              <a:rPr lang="en-US" sz="2400" dirty="0" err="1">
                <a:latin typeface="#9Slide03 Arima Madurai" panose="00000500000000000000" pitchFamily="2" charset="0"/>
                <a:ea typeface="Calibri" panose="020F0502020204030204" charset="0"/>
                <a:cs typeface="#9Slide03 Arima Madurai" panose="00000500000000000000" pitchFamily="2" charset="0"/>
              </a:rPr>
              <a:t>Biết</a:t>
            </a:r>
            <a:r>
              <a:rPr lang="en-US" sz="2400" dirty="0">
                <a:latin typeface="#9Slide03 Arima Madurai" panose="00000500000000000000" pitchFamily="2" charset="0"/>
                <a:ea typeface="Calibri" panose="020F0502020204030204" charset="0"/>
                <a:cs typeface="#9Slide03 Arima Madurai" panose="00000500000000000000" pitchFamily="2" charset="0"/>
              </a:rPr>
              <a:t> </a:t>
            </a:r>
            <a:r>
              <a:rPr lang="en-US" sz="2400" dirty="0" err="1">
                <a:latin typeface="#9Slide03 Arima Madurai" panose="00000500000000000000" pitchFamily="2" charset="0"/>
                <a:ea typeface="Calibri" panose="020F0502020204030204" charset="0"/>
                <a:cs typeface="#9Slide03 Arima Madurai" panose="00000500000000000000" pitchFamily="2" charset="0"/>
              </a:rPr>
              <a:t>tính</a:t>
            </a:r>
            <a:r>
              <a:rPr lang="en-US" sz="2400" dirty="0">
                <a:latin typeface="#9Slide03 Arima Madurai" panose="00000500000000000000" pitchFamily="2" charset="0"/>
                <a:ea typeface="Calibri" panose="020F0502020204030204" charset="0"/>
                <a:cs typeface="#9Slide03 Arima Madurai" panose="00000500000000000000" pitchFamily="2" charset="0"/>
              </a:rPr>
              <a:t> </a:t>
            </a:r>
            <a:r>
              <a:rPr lang="en-US" sz="2400" dirty="0" err="1">
                <a:latin typeface="#9Slide03 Arima Madurai" panose="00000500000000000000" pitchFamily="2" charset="0"/>
                <a:ea typeface="Calibri" panose="020F0502020204030204" charset="0"/>
                <a:cs typeface="#9Slide03 Arima Madurai" panose="00000500000000000000" pitchFamily="2" charset="0"/>
              </a:rPr>
              <a:t>toán</a:t>
            </a:r>
            <a:r>
              <a:rPr lang="en-US" sz="2400" dirty="0">
                <a:latin typeface="#9Slide03 Arima Madurai" panose="00000500000000000000" pitchFamily="2" charset="0"/>
                <a:ea typeface="Calibri" panose="020F0502020204030204" charset="0"/>
                <a:cs typeface="#9Slide03 Arima Madurai" panose="00000500000000000000" pitchFamily="2" charset="0"/>
              </a:rPr>
              <a:t>, </a:t>
            </a:r>
            <a:r>
              <a:rPr lang="en-US" sz="2400" dirty="0" err="1">
                <a:latin typeface="#9Slide03 Arima Madurai" panose="00000500000000000000" pitchFamily="2" charset="0"/>
                <a:ea typeface="Calibri" panose="020F0502020204030204" charset="0"/>
                <a:cs typeface="#9Slide03 Arima Madurai" panose="00000500000000000000" pitchFamily="2" charset="0"/>
              </a:rPr>
              <a:t>Nhân</a:t>
            </a:r>
            <a:r>
              <a:rPr lang="en-US" sz="2400" dirty="0">
                <a:latin typeface="#9Slide03 Arima Madurai" panose="00000500000000000000" pitchFamily="2" charset="0"/>
                <a:ea typeface="Calibri" panose="020F0502020204030204" charset="0"/>
                <a:cs typeface="#9Slide03 Arima Madurai" panose="00000500000000000000" pitchFamily="2" charset="0"/>
              </a:rPr>
              <a:t> </a:t>
            </a:r>
            <a:r>
              <a:rPr lang="en-US" sz="2400" dirty="0" err="1">
                <a:latin typeface="#9Slide03 Arima Madurai" panose="00000500000000000000" pitchFamily="2" charset="0"/>
                <a:ea typeface="Calibri" panose="020F0502020204030204" charset="0"/>
                <a:cs typeface="#9Slide03 Arima Madurai" panose="00000500000000000000" pitchFamily="2" charset="0"/>
              </a:rPr>
              <a:t>hậu</a:t>
            </a:r>
            <a:endParaRPr lang="en-US" sz="2400" dirty="0" err="1">
              <a:effectLst/>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4" grpId="0"/>
      <p:bldP spid="15"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906000" cy="9921240"/>
        </p:xfrm>
        <a:graphic>
          <a:graphicData uri="http://schemas.openxmlformats.org/drawingml/2006/table">
            <a:tbl>
              <a:tblPr firstRow="1" firstCol="1" bandRow="1">
                <a:tableStyleId>{5C22544A-7EE6-4342-B048-85BDC9FD1C3A}</a:tableStyleId>
              </a:tblPr>
              <a:tblGrid>
                <a:gridCol w="1445523"/>
                <a:gridCol w="4166943"/>
                <a:gridCol w="4293534"/>
              </a:tblGrid>
              <a:tr h="1417320">
                <a:tc gridSpan="3">
                  <a:txBody>
                    <a:bodyPr/>
                    <a:lstStyle/>
                    <a:p>
                      <a:pPr algn="ctr">
                        <a:lnSpc>
                          <a:spcPct val="130000"/>
                        </a:lnSpc>
                        <a:spcAft>
                          <a:spcPts val="1000"/>
                        </a:spcAft>
                      </a:pPr>
                      <a:r>
                        <a:rPr lang="en-US" sz="3600" b="1" dirty="0">
                          <a:solidFill>
                            <a:srgbClr val="FF0000"/>
                          </a:solidFill>
                          <a:effectLst/>
                          <a:latin typeface="#9Slide03 Arima Madurai Black" panose="00000A00000000000000" pitchFamily="2" charset="0"/>
                          <a:cs typeface="#9Slide03 Arima Madurai Black" panose="00000A00000000000000" pitchFamily="2" charset="0"/>
                        </a:rPr>
                        <a:t>PHIẾU HỌC TẬP SỐ 2</a:t>
                      </a:r>
                      <a:endParaRPr lang="en-US" sz="3600" b="1" dirty="0">
                        <a:solidFill>
                          <a:srgbClr val="FF0000"/>
                        </a:solidFill>
                        <a:effectLst/>
                        <a:latin typeface="#9Slide03 Arima Madurai Black" panose="00000A00000000000000" pitchFamily="2" charset="0"/>
                        <a:ea typeface="Calibri" panose="020F0502020204030204" charset="0"/>
                        <a:cs typeface="#9Slide03 Arima Madurai Black" panose="00000A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cPr/>
                </a:tc>
                <a:tc hMerge="1">
                  <a:tcPr/>
                </a:tc>
              </a:tr>
              <a:tr h="2834640">
                <a:tc>
                  <a:txBody>
                    <a:bodyPr/>
                    <a:lstStyle/>
                    <a:p>
                      <a:pPr algn="ctr">
                        <a:lnSpc>
                          <a:spcPct val="130000"/>
                        </a:lnSpc>
                        <a:spcAft>
                          <a:spcPts val="1000"/>
                        </a:spcAft>
                      </a:pPr>
                      <a:r>
                        <a:rPr lang="en-US" sz="3600" b="1" dirty="0">
                          <a:solidFill>
                            <a:srgbClr val="0070C0"/>
                          </a:solidFill>
                          <a:effectLst/>
                          <a:latin typeface="#9Slide03 Arima Madurai" panose="00000500000000000000" pitchFamily="2" charset="0"/>
                          <a:cs typeface="#9Slide03 Arima Madurai" panose="00000500000000000000" pitchFamily="2" charset="0"/>
                        </a:rPr>
                        <a:t> </a:t>
                      </a:r>
                      <a:endParaRPr lang="en-US" sz="3600" b="1" dirty="0">
                        <a:solidFill>
                          <a:srgbClr val="0070C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1000"/>
                        </a:spcAft>
                      </a:pPr>
                      <a:r>
                        <a:rPr lang="en-US" sz="2800" b="1" dirty="0" err="1">
                          <a:solidFill>
                            <a:srgbClr val="0070C0"/>
                          </a:solidFill>
                          <a:effectLst/>
                          <a:latin typeface="#9Slide03 Arima Madurai" panose="00000500000000000000" pitchFamily="2" charset="0"/>
                          <a:cs typeface="#9Slide03 Arima Madurai" panose="00000500000000000000" pitchFamily="2" charset="0"/>
                        </a:rPr>
                        <a:t>Ứng</a:t>
                      </a:r>
                      <a:r>
                        <a:rPr lang="en-US" sz="2800" b="1" dirty="0">
                          <a:solidFill>
                            <a:srgbClr val="0070C0"/>
                          </a:solidFill>
                          <a:effectLst/>
                          <a:latin typeface="#9Slide03 Arima Madurai" panose="00000500000000000000" pitchFamily="2" charset="0"/>
                          <a:cs typeface="#9Slide03 Arima Madurai" panose="00000500000000000000" pitchFamily="2" charset="0"/>
                        </a:rPr>
                        <a:t> </a:t>
                      </a:r>
                      <a:r>
                        <a:rPr lang="en-US" sz="2800" b="1" dirty="0" err="1">
                          <a:solidFill>
                            <a:srgbClr val="0070C0"/>
                          </a:solidFill>
                          <a:effectLst/>
                          <a:latin typeface="#9Slide03 Arima Madurai" panose="00000500000000000000" pitchFamily="2" charset="0"/>
                          <a:cs typeface="#9Slide03 Arima Madurai" panose="00000500000000000000" pitchFamily="2" charset="0"/>
                        </a:rPr>
                        <a:t>xử</a:t>
                      </a:r>
                      <a:r>
                        <a:rPr lang="en-US" sz="2800" b="1" dirty="0">
                          <a:solidFill>
                            <a:srgbClr val="0070C0"/>
                          </a:solidFill>
                          <a:effectLst/>
                          <a:latin typeface="#9Slide03 Arima Madurai" panose="00000500000000000000" pitchFamily="2" charset="0"/>
                          <a:cs typeface="#9Slide03 Arima Madurai" panose="00000500000000000000" pitchFamily="2" charset="0"/>
                        </a:rPr>
                        <a:t> </a:t>
                      </a:r>
                      <a:r>
                        <a:rPr lang="en-US" sz="2800" b="1" dirty="0" err="1">
                          <a:solidFill>
                            <a:srgbClr val="0070C0"/>
                          </a:solidFill>
                          <a:effectLst/>
                          <a:latin typeface="#9Slide03 Arima Madurai" panose="00000500000000000000" pitchFamily="2" charset="0"/>
                          <a:cs typeface="#9Slide03 Arima Madurai" panose="00000500000000000000" pitchFamily="2" charset="0"/>
                        </a:rPr>
                        <a:t>của</a:t>
                      </a:r>
                      <a:r>
                        <a:rPr lang="en-US" sz="2800" b="1" dirty="0">
                          <a:solidFill>
                            <a:srgbClr val="0070C0"/>
                          </a:solidFill>
                          <a:effectLst/>
                          <a:latin typeface="#9Slide03 Arima Madurai" panose="00000500000000000000" pitchFamily="2" charset="0"/>
                          <a:cs typeface="#9Slide03 Arima Madurai" panose="00000500000000000000" pitchFamily="2" charset="0"/>
                        </a:rPr>
                        <a:t> </a:t>
                      </a:r>
                      <a:r>
                        <a:rPr lang="en-US" sz="2800" b="1" dirty="0" err="1">
                          <a:solidFill>
                            <a:srgbClr val="0070C0"/>
                          </a:solidFill>
                          <a:effectLst/>
                          <a:latin typeface="#9Slide03 Arima Madurai" panose="00000500000000000000" pitchFamily="2" charset="0"/>
                          <a:cs typeface="#9Slide03 Arima Madurai" panose="00000500000000000000" pitchFamily="2" charset="0"/>
                        </a:rPr>
                        <a:t>các</a:t>
                      </a:r>
                      <a:r>
                        <a:rPr lang="en-US" sz="2800" b="1" dirty="0">
                          <a:solidFill>
                            <a:srgbClr val="0070C0"/>
                          </a:solidFill>
                          <a:effectLst/>
                          <a:latin typeface="#9Slide03 Arima Madurai" panose="00000500000000000000" pitchFamily="2" charset="0"/>
                          <a:cs typeface="#9Slide03 Arima Madurai" panose="00000500000000000000" pitchFamily="2" charset="0"/>
                        </a:rPr>
                        <a:t> </a:t>
                      </a:r>
                      <a:r>
                        <a:rPr lang="en-US" sz="2800" b="1" dirty="0" err="1">
                          <a:solidFill>
                            <a:srgbClr val="0070C0"/>
                          </a:solidFill>
                          <a:effectLst/>
                          <a:latin typeface="#9Slide03 Arima Madurai" panose="00000500000000000000" pitchFamily="2" charset="0"/>
                          <a:cs typeface="#9Slide03 Arima Madurai" panose="00000500000000000000" pitchFamily="2" charset="0"/>
                        </a:rPr>
                        <a:t>bạn</a:t>
                      </a:r>
                      <a:r>
                        <a:rPr lang="en-US" sz="3600" b="1" dirty="0">
                          <a:solidFill>
                            <a:srgbClr val="0070C0"/>
                          </a:solidFill>
                          <a:effectLst/>
                          <a:latin typeface="#9Slide03 Arima Madurai" panose="00000500000000000000" pitchFamily="2" charset="0"/>
                          <a:cs typeface="#9Slide03 Arima Madurai" panose="00000500000000000000" pitchFamily="2" charset="0"/>
                        </a:rPr>
                        <a:t> </a:t>
                      </a:r>
                      <a:endParaRPr lang="en-US" sz="3600" b="1" dirty="0">
                        <a:solidFill>
                          <a:srgbClr val="0070C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1000"/>
                        </a:spcAft>
                      </a:pPr>
                      <a:r>
                        <a:rPr lang="en-US" sz="3600" b="1" dirty="0" err="1">
                          <a:solidFill>
                            <a:srgbClr val="0070C0"/>
                          </a:solidFill>
                          <a:effectLst/>
                          <a:latin typeface="#9Slide03 Arima Madurai" panose="00000500000000000000" pitchFamily="2" charset="0"/>
                          <a:cs typeface="#9Slide03 Arima Madurai" panose="00000500000000000000" pitchFamily="2" charset="0"/>
                        </a:rPr>
                        <a:t>Ứng</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xử</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của</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thầy</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Phu</a:t>
                      </a:r>
                      <a:r>
                        <a:rPr lang="en-US" sz="3600" b="1" dirty="0">
                          <a:solidFill>
                            <a:srgbClr val="0070C0"/>
                          </a:solidFill>
                          <a:effectLst/>
                          <a:latin typeface="#9Slide03 Arima Madurai" panose="00000500000000000000" pitchFamily="2" charset="0"/>
                          <a:cs typeface="#9Slide03 Arima Madurai" panose="00000500000000000000" pitchFamily="2" charset="0"/>
                        </a:rPr>
                        <a:t> </a:t>
                      </a:r>
                      <a:endParaRPr lang="en-US" sz="3600" b="1" dirty="0">
                        <a:solidFill>
                          <a:srgbClr val="0070C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69280">
                <a:tc>
                  <a:txBody>
                    <a:bodyPr/>
                    <a:lstStyle/>
                    <a:p>
                      <a:pPr algn="ctr">
                        <a:lnSpc>
                          <a:spcPct val="130000"/>
                        </a:lnSpc>
                        <a:spcAft>
                          <a:spcPts val="1000"/>
                        </a:spcAft>
                      </a:pPr>
                      <a:r>
                        <a:rPr lang="en-US" sz="3600" b="0" dirty="0">
                          <a:solidFill>
                            <a:schemeClr val="tx1"/>
                          </a:solidFill>
                          <a:effectLst/>
                          <a:latin typeface="#9Slide03 Arima Madurai" panose="00000500000000000000" pitchFamily="2" charset="0"/>
                          <a:cs typeface="#9Slide03 Arima Madurai" panose="00000500000000000000" pitchFamily="2" charset="0"/>
                        </a:rPr>
                        <a:t>Khi </a:t>
                      </a:r>
                      <a:r>
                        <a:rPr lang="en-US" sz="3600" b="0" dirty="0" err="1">
                          <a:solidFill>
                            <a:schemeClr val="tx1"/>
                          </a:solidFill>
                          <a:effectLst/>
                          <a:latin typeface="#9Slide03 Arima Madurai" panose="00000500000000000000" pitchFamily="2" charset="0"/>
                          <a:cs typeface="#9Slide03 Arima Madurai" panose="00000500000000000000" pitchFamily="2" charset="0"/>
                        </a:rPr>
                        <a:t>dế</a:t>
                      </a:r>
                      <a:r>
                        <a:rPr lang="en-US" sz="3600" b="0" dirty="0">
                          <a:solidFill>
                            <a:schemeClr val="tx1"/>
                          </a:solidFill>
                          <a:effectLst/>
                          <a:latin typeface="#9Slide03 Arima Madurai" panose="00000500000000000000" pitchFamily="2" charset="0"/>
                          <a:cs typeface="#9Slide03 Arima Madurai" panose="00000500000000000000" pitchFamily="2" charset="0"/>
                        </a:rPr>
                        <a:t> </a:t>
                      </a:r>
                      <a:r>
                        <a:rPr lang="en-US" sz="3600" b="0" dirty="0" err="1">
                          <a:solidFill>
                            <a:schemeClr val="tx1"/>
                          </a:solidFill>
                          <a:effectLst/>
                          <a:latin typeface="#9Slide03 Arima Madurai" panose="00000500000000000000" pitchFamily="2" charset="0"/>
                          <a:cs typeface="#9Slide03 Arima Madurai" panose="00000500000000000000" pitchFamily="2" charset="0"/>
                        </a:rPr>
                        <a:t>lửa</a:t>
                      </a:r>
                      <a:r>
                        <a:rPr lang="en-US" sz="3600" b="0" dirty="0">
                          <a:solidFill>
                            <a:schemeClr val="tx1"/>
                          </a:solidFill>
                          <a:effectLst/>
                          <a:latin typeface="#9Slide03 Arima Madurai" panose="00000500000000000000" pitchFamily="2" charset="0"/>
                          <a:cs typeface="#9Slide03 Arima Madurai" panose="00000500000000000000" pitchFamily="2" charset="0"/>
                        </a:rPr>
                        <a:t> </a:t>
                      </a:r>
                      <a:r>
                        <a:rPr lang="en-US" sz="3600" b="0" dirty="0" err="1">
                          <a:solidFill>
                            <a:schemeClr val="tx1"/>
                          </a:solidFill>
                          <a:effectLst/>
                          <a:latin typeface="#9Slide03 Arima Madurai" panose="00000500000000000000" pitchFamily="2" charset="0"/>
                          <a:cs typeface="#9Slide03 Arima Madurai" panose="00000500000000000000" pitchFamily="2" charset="0"/>
                        </a:rPr>
                        <a:t>sống</a:t>
                      </a:r>
                      <a:endParaRPr lang="en-US" sz="3600" b="0" dirty="0">
                        <a:solidFill>
                          <a:schemeClr val="tx1"/>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1488440" y="1581785"/>
            <a:ext cx="4319270" cy="730885"/>
          </a:xfrm>
          <a:prstGeom prst="rect">
            <a:avLst/>
          </a:prstGeom>
          <a:noFill/>
        </p:spPr>
        <p:txBody>
          <a:bodyPr wrap="square">
            <a:spAutoFit/>
          </a:bodyPr>
          <a:lstStyle/>
          <a:p>
            <a:pPr algn="just">
              <a:lnSpc>
                <a:spcPct val="130000"/>
              </a:lnSpc>
              <a:spcAft>
                <a:spcPts val="1000"/>
              </a:spcAft>
            </a:pPr>
            <a:r>
              <a:rPr lang="en-US" sz="3200" dirty="0">
                <a:solidFill>
                  <a:srgbClr val="7030A0"/>
                </a:solidFill>
                <a:effectLst/>
                <a:latin typeface="#9Slide03 Arima Madurai" panose="00000500000000000000" pitchFamily="2" charset="0"/>
                <a:cs typeface="#9Slide03 Arima Madurai" panose="00000500000000000000" pitchFamily="2" charset="0"/>
              </a:rPr>
              <a:t>- </a:t>
            </a:r>
            <a:r>
              <a:rPr lang="en-US" sz="3200" dirty="0" err="1">
                <a:solidFill>
                  <a:srgbClr val="7030A0"/>
                </a:solidFill>
                <a:effectLst/>
                <a:latin typeface="#9Slide03 Arima Madurai" panose="00000500000000000000" pitchFamily="2" charset="0"/>
                <a:cs typeface="#9Slide03 Arima Madurai" panose="00000500000000000000" pitchFamily="2" charset="0"/>
              </a:rPr>
              <a:t>Gạ</a:t>
            </a:r>
            <a:r>
              <a:rPr lang="en-US" sz="3200" dirty="0">
                <a:solidFill>
                  <a:srgbClr val="7030A0"/>
                </a:solidFill>
                <a:effectLst/>
                <a:latin typeface="#9Slide03 Arima Madurai" panose="00000500000000000000" pitchFamily="2" charset="0"/>
                <a:cs typeface="#9Slide03 Arima Madurai" panose="00000500000000000000" pitchFamily="2" charset="0"/>
              </a:rPr>
              <a:t> </a:t>
            </a:r>
            <a:r>
              <a:rPr lang="en-US" sz="3200" dirty="0" err="1">
                <a:solidFill>
                  <a:srgbClr val="7030A0"/>
                </a:solidFill>
                <a:effectLst/>
                <a:latin typeface="#9Slide03 Arima Madurai" panose="00000500000000000000" pitchFamily="2" charset="0"/>
                <a:cs typeface="#9Slide03 Arima Madurai" panose="00000500000000000000" pitchFamily="2" charset="0"/>
              </a:rPr>
              <a:t>đổi</a:t>
            </a:r>
            <a:r>
              <a:rPr lang="en-US" sz="3200" dirty="0">
                <a:solidFill>
                  <a:srgbClr val="7030A0"/>
                </a:solidFill>
                <a:effectLst/>
                <a:latin typeface="#9Slide03 Arima Madurai" panose="00000500000000000000" pitchFamily="2" charset="0"/>
                <a:cs typeface="#9Slide03 Arima Madurai" panose="00000500000000000000" pitchFamily="2" charset="0"/>
              </a:rPr>
              <a:t> </a:t>
            </a:r>
            <a:r>
              <a:rPr lang="en-US" sz="3200" dirty="0" err="1">
                <a:solidFill>
                  <a:srgbClr val="7030A0"/>
                </a:solidFill>
                <a:effectLst/>
                <a:latin typeface="#9Slide03 Arima Madurai" panose="00000500000000000000" pitchFamily="2" charset="0"/>
                <a:cs typeface="#9Slide03 Arima Madurai" panose="00000500000000000000" pitchFamily="2" charset="0"/>
              </a:rPr>
              <a:t>dế</a:t>
            </a:r>
            <a:r>
              <a:rPr lang="en-US" sz="3200" dirty="0">
                <a:solidFill>
                  <a:srgbClr val="7030A0"/>
                </a:solidFill>
                <a:effectLst/>
                <a:latin typeface="#9Slide03 Arima Madurai" panose="00000500000000000000" pitchFamily="2" charset="0"/>
                <a:cs typeface="#9Slide03 Arima Madurai" panose="00000500000000000000" pitchFamily="2" charset="0"/>
              </a:rPr>
              <a:t> </a:t>
            </a:r>
            <a:r>
              <a:rPr lang="en-US" sz="3200" dirty="0" err="1">
                <a:solidFill>
                  <a:srgbClr val="7030A0"/>
                </a:solidFill>
                <a:effectLst/>
                <a:latin typeface="#9Slide03 Arima Madurai" panose="00000500000000000000" pitchFamily="2" charset="0"/>
                <a:cs typeface="#9Slide03 Arima Madurai" panose="00000500000000000000" pitchFamily="2" charset="0"/>
              </a:rPr>
              <a:t>không</a:t>
            </a:r>
            <a:r>
              <a:rPr lang="en-US" sz="3200" dirty="0">
                <a:solidFill>
                  <a:srgbClr val="7030A0"/>
                </a:solidFill>
                <a:effectLst/>
                <a:latin typeface="#9Slide03 Arima Madurai" panose="00000500000000000000" pitchFamily="2" charset="0"/>
                <a:cs typeface="#9Slide03 Arima Madurai" panose="00000500000000000000" pitchFamily="2" charset="0"/>
              </a:rPr>
              <a:t> </a:t>
            </a:r>
            <a:r>
              <a:rPr lang="en-US" sz="3200" dirty="0" err="1">
                <a:solidFill>
                  <a:srgbClr val="7030A0"/>
                </a:solidFill>
                <a:effectLst/>
                <a:latin typeface="#9Slide03 Arima Madurai" panose="00000500000000000000" pitchFamily="2" charset="0"/>
                <a:cs typeface="#9Slide03 Arima Madurai" panose="00000500000000000000" pitchFamily="2" charset="0"/>
              </a:rPr>
              <a:t>được</a:t>
            </a:r>
            <a:endParaRPr lang="en-US" sz="3200" dirty="0" err="1">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5" name="TextBox 4"/>
          <p:cNvSpPr txBox="1"/>
          <p:nvPr/>
        </p:nvSpPr>
        <p:spPr>
          <a:xfrm>
            <a:off x="1663700" y="3054350"/>
            <a:ext cx="3737610" cy="1210945"/>
          </a:xfrm>
          <a:prstGeom prst="rect">
            <a:avLst/>
          </a:prstGeom>
          <a:noFill/>
        </p:spPr>
        <p:txBody>
          <a:bodyPr wrap="square">
            <a:spAutoFit/>
          </a:bodyPr>
          <a:lstStyle/>
          <a:p>
            <a:pPr marL="457200" indent="-457200" algn="just">
              <a:lnSpc>
                <a:spcPct val="130000"/>
              </a:lnSpc>
              <a:spcAft>
                <a:spcPts val="1000"/>
              </a:spcAft>
              <a:buFont typeface="Wingdings" panose="05000000000000000000" pitchFamily="2" charset="2"/>
              <a:buChar char="à"/>
            </a:pPr>
            <a:r>
              <a:rPr lang="en-US" sz="2800" dirty="0" err="1">
                <a:solidFill>
                  <a:srgbClr val="7030A0"/>
                </a:solidFill>
                <a:effectLst/>
                <a:latin typeface="#9Slide03 Arima Madurai" panose="00000500000000000000" pitchFamily="2" charset="0"/>
                <a:cs typeface="#9Slide03 Arima Madurai" panose="00000500000000000000" pitchFamily="2" charset="0"/>
              </a:rPr>
              <a:t>Ghét</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Lợi</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tìm</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cách</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hạ</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Lợi</a:t>
            </a:r>
            <a:endParaRPr lang="en-US" sz="2800" dirty="0" err="1">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6" name="TextBox 5"/>
          <p:cNvSpPr txBox="1"/>
          <p:nvPr/>
        </p:nvSpPr>
        <p:spPr>
          <a:xfrm>
            <a:off x="1488142" y="4477014"/>
            <a:ext cx="4088461" cy="2813078"/>
          </a:xfrm>
          <a:prstGeom prst="rect">
            <a:avLst/>
          </a:prstGeom>
          <a:noFill/>
        </p:spPr>
        <p:txBody>
          <a:bodyPr wrap="square">
            <a:spAutoFit/>
          </a:bodyPr>
          <a:lstStyle/>
          <a:p>
            <a:pPr marL="342900" indent="-342900" algn="just">
              <a:lnSpc>
                <a:spcPct val="130000"/>
              </a:lnSpc>
              <a:spcAft>
                <a:spcPts val="1000"/>
              </a:spcAft>
              <a:buFont typeface="Wingdings" panose="05000000000000000000" pitchFamily="2" charset="2"/>
              <a:buChar char="à"/>
            </a:pPr>
            <a:r>
              <a:rPr lang="en-US" sz="3400" dirty="0" err="1">
                <a:solidFill>
                  <a:srgbClr val="7030A0"/>
                </a:solidFill>
                <a:effectLst/>
                <a:latin typeface="#9Slide03 Arima Madurai" panose="00000500000000000000" pitchFamily="2" charset="0"/>
                <a:cs typeface="#9Slide03 Arima Madurai" panose="00000500000000000000" pitchFamily="2" charset="0"/>
              </a:rPr>
              <a:t>Làm</a:t>
            </a:r>
            <a:r>
              <a:rPr lang="en-US" sz="3400" dirty="0">
                <a:solidFill>
                  <a:srgbClr val="7030A0"/>
                </a:solidFill>
                <a:effectLst/>
                <a:latin typeface="#9Slide03 Arima Madurai" panose="00000500000000000000" pitchFamily="2" charset="0"/>
                <a:cs typeface="#9Slide03 Arima Madurai" panose="00000500000000000000" pitchFamily="2" charset="0"/>
              </a:rPr>
              <a:t> con </a:t>
            </a:r>
            <a:r>
              <a:rPr lang="en-US" sz="3400" dirty="0" err="1">
                <a:solidFill>
                  <a:srgbClr val="7030A0"/>
                </a:solidFill>
                <a:effectLst/>
                <a:latin typeface="#9Slide03 Arima Madurai" panose="00000500000000000000" pitchFamily="2" charset="0"/>
                <a:cs typeface="#9Slide03 Arima Madurai" panose="00000500000000000000" pitchFamily="2" charset="0"/>
              </a:rPr>
              <a:t>dế</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nổi</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quạu</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gáy</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inh</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ỏi</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khiến</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thầy</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tịch</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thu</a:t>
            </a:r>
            <a:endParaRPr lang="en-US" sz="340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8" name="TextBox 7"/>
          <p:cNvSpPr txBox="1"/>
          <p:nvPr/>
        </p:nvSpPr>
        <p:spPr>
          <a:xfrm>
            <a:off x="5740706" y="2870809"/>
            <a:ext cx="4001190" cy="3493264"/>
          </a:xfrm>
          <a:prstGeom prst="rect">
            <a:avLst/>
          </a:prstGeom>
          <a:noFill/>
        </p:spPr>
        <p:txBody>
          <a:bodyPr wrap="square">
            <a:spAutoFit/>
          </a:bodyPr>
          <a:lstStyle/>
          <a:p>
            <a:pPr algn="just">
              <a:lnSpc>
                <a:spcPct val="130000"/>
              </a:lnSpc>
              <a:spcAft>
                <a:spcPts val="1000"/>
              </a:spcAft>
            </a:pP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Giận</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dữ</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tịch</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thu</a:t>
            </a:r>
            <a:r>
              <a:rPr lang="en-US" sz="3400" dirty="0">
                <a:solidFill>
                  <a:srgbClr val="7030A0"/>
                </a:solidFill>
                <a:effectLst/>
                <a:latin typeface="#9Slide03 Arima Madurai" panose="00000500000000000000" pitchFamily="2" charset="0"/>
                <a:cs typeface="#9Slide03 Arima Madurai" panose="00000500000000000000" pitchFamily="2" charset="0"/>
              </a:rPr>
              <a:t> con </a:t>
            </a:r>
            <a:r>
              <a:rPr lang="en-US" sz="3400" dirty="0" err="1">
                <a:solidFill>
                  <a:srgbClr val="7030A0"/>
                </a:solidFill>
                <a:effectLst/>
                <a:latin typeface="#9Slide03 Arima Madurai" panose="00000500000000000000" pitchFamily="2" charset="0"/>
                <a:cs typeface="#9Slide03 Arima Madurai" panose="00000500000000000000" pitchFamily="2" charset="0"/>
              </a:rPr>
              <a:t>dế</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Vì</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không</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muốn</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ảnh</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hưởng</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đến</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việc</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học</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của</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cả</a:t>
            </a:r>
            <a:r>
              <a:rPr lang="en-US" sz="3400" dirty="0">
                <a:solidFill>
                  <a:srgbClr val="7030A0"/>
                </a:solidFill>
                <a:effectLst/>
                <a:latin typeface="#9Slide03 Arima Madurai" panose="00000500000000000000" pitchFamily="2" charset="0"/>
                <a:cs typeface="#9Slide03 Arima Madurai" panose="00000500000000000000" pitchFamily="2" charset="0"/>
              </a:rPr>
              <a:t> </a:t>
            </a:r>
            <a:r>
              <a:rPr lang="en-US" sz="3400" dirty="0" err="1">
                <a:solidFill>
                  <a:srgbClr val="7030A0"/>
                </a:solidFill>
                <a:effectLst/>
                <a:latin typeface="#9Slide03 Arima Madurai" panose="00000500000000000000" pitchFamily="2" charset="0"/>
                <a:cs typeface="#9Slide03 Arima Madurai" panose="00000500000000000000" pitchFamily="2" charset="0"/>
              </a:rPr>
              <a:t>lớp</a:t>
            </a:r>
            <a:r>
              <a:rPr lang="en-US" sz="3400" dirty="0">
                <a:solidFill>
                  <a:srgbClr val="7030A0"/>
                </a:solidFill>
                <a:effectLst/>
                <a:latin typeface="#9Slide03 Arima Madurai" panose="00000500000000000000" pitchFamily="2" charset="0"/>
                <a:cs typeface="#9Slide03 Arima Madurai" panose="00000500000000000000" pitchFamily="2" charset="0"/>
              </a:rPr>
              <a:t>)</a:t>
            </a:r>
            <a:endParaRPr lang="en-US" sz="3400" dirty="0">
              <a:solidFill>
                <a:srgbClr val="7030A0"/>
              </a:solidFill>
              <a:effectLst/>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0"/>
          <a:ext cx="9906000" cy="12755880"/>
        </p:xfrm>
        <a:graphic>
          <a:graphicData uri="http://schemas.openxmlformats.org/drawingml/2006/table">
            <a:tbl>
              <a:tblPr firstRow="1" firstCol="1" bandRow="1">
                <a:tableStyleId>{5C22544A-7EE6-4342-B048-85BDC9FD1C3A}</a:tableStyleId>
              </a:tblPr>
              <a:tblGrid>
                <a:gridCol w="1011487"/>
                <a:gridCol w="4600979"/>
                <a:gridCol w="4293534"/>
              </a:tblGrid>
              <a:tr h="1417320">
                <a:tc gridSpan="3">
                  <a:txBody>
                    <a:bodyPr/>
                    <a:lstStyle/>
                    <a:p>
                      <a:pPr algn="ctr">
                        <a:lnSpc>
                          <a:spcPct val="130000"/>
                        </a:lnSpc>
                        <a:spcAft>
                          <a:spcPts val="1000"/>
                        </a:spcAft>
                      </a:pPr>
                      <a:r>
                        <a:rPr lang="en-US" sz="3600" b="1" dirty="0">
                          <a:solidFill>
                            <a:srgbClr val="FF0000"/>
                          </a:solidFill>
                          <a:effectLst/>
                          <a:latin typeface="#9Slide03 Arima Madurai Black" panose="00000A00000000000000" pitchFamily="2" charset="0"/>
                          <a:cs typeface="#9Slide03 Arima Madurai Black" panose="00000A00000000000000" pitchFamily="2" charset="0"/>
                        </a:rPr>
                        <a:t>PHIẾU HỌC TẬP SỐ 2</a:t>
                      </a:r>
                      <a:endParaRPr lang="en-US" sz="3600" b="1" dirty="0">
                        <a:solidFill>
                          <a:srgbClr val="FF0000"/>
                        </a:solidFill>
                        <a:effectLst/>
                        <a:latin typeface="#9Slide03 Arima Madurai Black" panose="00000A00000000000000" pitchFamily="2" charset="0"/>
                        <a:ea typeface="Calibri" panose="020F0502020204030204" charset="0"/>
                        <a:cs typeface="#9Slide03 Arima Madurai Black" panose="00000A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cPr/>
                </a:tc>
                <a:tc hMerge="1">
                  <a:tcPr/>
                </a:tc>
              </a:tr>
              <a:tr h="2834640">
                <a:tc>
                  <a:txBody>
                    <a:bodyPr/>
                    <a:lstStyle/>
                    <a:p>
                      <a:pPr algn="ctr">
                        <a:lnSpc>
                          <a:spcPct val="130000"/>
                        </a:lnSpc>
                        <a:spcAft>
                          <a:spcPts val="1000"/>
                        </a:spcAft>
                      </a:pPr>
                      <a:r>
                        <a:rPr lang="en-US" sz="3600" b="1" dirty="0">
                          <a:solidFill>
                            <a:srgbClr val="0070C0"/>
                          </a:solidFill>
                          <a:effectLst/>
                          <a:latin typeface="#9Slide03 Arima Madurai" panose="00000500000000000000" pitchFamily="2" charset="0"/>
                          <a:cs typeface="#9Slide03 Arima Madurai" panose="00000500000000000000" pitchFamily="2" charset="0"/>
                        </a:rPr>
                        <a:t> </a:t>
                      </a:r>
                      <a:endParaRPr lang="en-US" sz="3600" b="1" dirty="0">
                        <a:solidFill>
                          <a:srgbClr val="0070C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1000"/>
                        </a:spcAft>
                      </a:pPr>
                      <a:r>
                        <a:rPr lang="en-US" sz="3600" b="1" dirty="0" err="1">
                          <a:solidFill>
                            <a:srgbClr val="0070C0"/>
                          </a:solidFill>
                          <a:effectLst/>
                          <a:latin typeface="#9Slide03 Arima Madurai" panose="00000500000000000000" pitchFamily="2" charset="0"/>
                          <a:cs typeface="#9Slide03 Arima Madurai" panose="00000500000000000000" pitchFamily="2" charset="0"/>
                        </a:rPr>
                        <a:t>Ứng</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xử</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của</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các</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bạn</a:t>
                      </a:r>
                      <a:r>
                        <a:rPr lang="en-US" sz="3600" b="1" dirty="0">
                          <a:solidFill>
                            <a:srgbClr val="0070C0"/>
                          </a:solidFill>
                          <a:effectLst/>
                          <a:latin typeface="#9Slide03 Arima Madurai" panose="00000500000000000000" pitchFamily="2" charset="0"/>
                          <a:cs typeface="#9Slide03 Arima Madurai" panose="00000500000000000000" pitchFamily="2" charset="0"/>
                        </a:rPr>
                        <a:t> </a:t>
                      </a:r>
                      <a:endParaRPr lang="en-US" sz="3600" b="1" dirty="0">
                        <a:solidFill>
                          <a:srgbClr val="0070C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1000"/>
                        </a:spcAft>
                      </a:pPr>
                      <a:r>
                        <a:rPr lang="en-US" sz="3600" b="1" dirty="0" err="1">
                          <a:solidFill>
                            <a:srgbClr val="0070C0"/>
                          </a:solidFill>
                          <a:effectLst/>
                          <a:latin typeface="#9Slide03 Arima Madurai" panose="00000500000000000000" pitchFamily="2" charset="0"/>
                          <a:cs typeface="#9Slide03 Arima Madurai" panose="00000500000000000000" pitchFamily="2" charset="0"/>
                        </a:rPr>
                        <a:t>Ứng</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xử</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của</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thầy</a:t>
                      </a:r>
                      <a:r>
                        <a:rPr lang="en-US" sz="3600" b="1" dirty="0">
                          <a:solidFill>
                            <a:srgbClr val="0070C0"/>
                          </a:solidFill>
                          <a:effectLst/>
                          <a:latin typeface="#9Slide03 Arima Madurai" panose="00000500000000000000" pitchFamily="2" charset="0"/>
                          <a:cs typeface="#9Slide03 Arima Madurai" panose="00000500000000000000" pitchFamily="2" charset="0"/>
                        </a:rPr>
                        <a:t> </a:t>
                      </a:r>
                      <a:r>
                        <a:rPr lang="en-US" sz="3600" b="1" dirty="0" err="1">
                          <a:solidFill>
                            <a:srgbClr val="0070C0"/>
                          </a:solidFill>
                          <a:effectLst/>
                          <a:latin typeface="#9Slide03 Arima Madurai" panose="00000500000000000000" pitchFamily="2" charset="0"/>
                          <a:cs typeface="#9Slide03 Arima Madurai" panose="00000500000000000000" pitchFamily="2" charset="0"/>
                        </a:rPr>
                        <a:t>Phu</a:t>
                      </a:r>
                      <a:r>
                        <a:rPr lang="en-US" sz="3600" b="1" dirty="0">
                          <a:solidFill>
                            <a:srgbClr val="0070C0"/>
                          </a:solidFill>
                          <a:effectLst/>
                          <a:latin typeface="#9Slide03 Arima Madurai" panose="00000500000000000000" pitchFamily="2" charset="0"/>
                          <a:cs typeface="#9Slide03 Arima Madurai" panose="00000500000000000000" pitchFamily="2" charset="0"/>
                        </a:rPr>
                        <a:t> </a:t>
                      </a:r>
                      <a:endParaRPr lang="en-US" sz="3600" b="1" dirty="0">
                        <a:solidFill>
                          <a:srgbClr val="0070C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503920">
                <a:tc>
                  <a:txBody>
                    <a:bodyPr/>
                    <a:lstStyle/>
                    <a:p>
                      <a:pPr algn="ctr">
                        <a:lnSpc>
                          <a:spcPct val="130000"/>
                        </a:lnSpc>
                        <a:spcAft>
                          <a:spcPts val="1000"/>
                        </a:spcAft>
                      </a:pPr>
                      <a:r>
                        <a:rPr lang="en-US" sz="3600" b="0" dirty="0">
                          <a:solidFill>
                            <a:schemeClr val="tx1"/>
                          </a:solidFill>
                          <a:effectLst/>
                          <a:latin typeface="#9Slide03 Arima Madurai" panose="00000500000000000000" pitchFamily="2" charset="0"/>
                          <a:cs typeface="#9Slide03 Arima Madurai" panose="00000500000000000000" pitchFamily="2" charset="0"/>
                        </a:rPr>
                        <a:t>Khi </a:t>
                      </a:r>
                      <a:r>
                        <a:rPr lang="en-US" sz="3600" b="0" dirty="0" err="1">
                          <a:solidFill>
                            <a:schemeClr val="tx1"/>
                          </a:solidFill>
                          <a:effectLst/>
                          <a:latin typeface="#9Slide03 Arima Madurai" panose="00000500000000000000" pitchFamily="2" charset="0"/>
                          <a:cs typeface="#9Slide03 Arima Madurai" panose="00000500000000000000" pitchFamily="2" charset="0"/>
                        </a:rPr>
                        <a:t>dế</a:t>
                      </a:r>
                      <a:r>
                        <a:rPr lang="en-US" sz="3600" b="0" dirty="0">
                          <a:solidFill>
                            <a:schemeClr val="tx1"/>
                          </a:solidFill>
                          <a:effectLst/>
                          <a:latin typeface="#9Slide03 Arima Madurai" panose="00000500000000000000" pitchFamily="2" charset="0"/>
                          <a:cs typeface="#9Slide03 Arima Madurai" panose="00000500000000000000" pitchFamily="2" charset="0"/>
                        </a:rPr>
                        <a:t> </a:t>
                      </a:r>
                      <a:r>
                        <a:rPr lang="en-US" sz="3600" b="0" dirty="0" err="1">
                          <a:solidFill>
                            <a:schemeClr val="tx1"/>
                          </a:solidFill>
                          <a:effectLst/>
                          <a:latin typeface="#9Slide03 Arima Madurai" panose="00000500000000000000" pitchFamily="2" charset="0"/>
                          <a:cs typeface="#9Slide03 Arima Madurai" panose="00000500000000000000" pitchFamily="2" charset="0"/>
                        </a:rPr>
                        <a:t>lửa</a:t>
                      </a:r>
                      <a:r>
                        <a:rPr lang="en-US" sz="3600" b="0" dirty="0">
                          <a:solidFill>
                            <a:schemeClr val="tx1"/>
                          </a:solidFill>
                          <a:effectLst/>
                          <a:latin typeface="#9Slide03 Arima Madurai" panose="00000500000000000000" pitchFamily="2" charset="0"/>
                          <a:cs typeface="#9Slide03 Arima Madurai" panose="00000500000000000000" pitchFamily="2" charset="0"/>
                        </a:rPr>
                        <a:t> </a:t>
                      </a:r>
                      <a:r>
                        <a:rPr lang="en-US" sz="3600" b="0" dirty="0" err="1">
                          <a:solidFill>
                            <a:schemeClr val="tx1"/>
                          </a:solidFill>
                          <a:effectLst/>
                          <a:latin typeface="#9Slide03 Arima Madurai" panose="00000500000000000000" pitchFamily="2" charset="0"/>
                          <a:cs typeface="#9Slide03 Arima Madurai" panose="00000500000000000000" pitchFamily="2" charset="0"/>
                        </a:rPr>
                        <a:t>chết</a:t>
                      </a:r>
                      <a:endParaRPr lang="en-US" sz="3600" b="0" dirty="0">
                        <a:solidFill>
                          <a:schemeClr val="tx1"/>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10000"/>
                        </a:lnSpc>
                        <a:spcAft>
                          <a:spcPts val="1000"/>
                        </a:spcAft>
                      </a:pPr>
                      <a:endParaRPr lang="en-US" sz="3600" b="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1083097" y="1732760"/>
            <a:ext cx="4475601" cy="891540"/>
          </a:xfrm>
          <a:prstGeom prst="rect">
            <a:avLst/>
          </a:prstGeom>
          <a:noFill/>
        </p:spPr>
        <p:txBody>
          <a:bodyPr wrap="square">
            <a:spAutoFit/>
          </a:bodyPr>
          <a:lstStyle/>
          <a:p>
            <a:pPr algn="just">
              <a:lnSpc>
                <a:spcPct val="130000"/>
              </a:lnSpc>
              <a:spcAft>
                <a:spcPts val="1000"/>
              </a:spcAft>
            </a:pP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Lòng</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chùng</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xuống</a:t>
            </a:r>
            <a:r>
              <a:rPr lang="en-US" sz="2000" dirty="0">
                <a:solidFill>
                  <a:srgbClr val="7030A0"/>
                </a:solidFill>
                <a:latin typeface="#9Slide03 Arima Madurai" panose="00000500000000000000" pitchFamily="2" charset="0"/>
                <a:cs typeface="#9Slide03 Arima Madurai" panose="00000500000000000000" pitchFamily="2" charset="0"/>
              </a:rPr>
              <a:t>, tan </a:t>
            </a:r>
            <a:r>
              <a:rPr lang="en-US" sz="2000" dirty="0" err="1">
                <a:solidFill>
                  <a:srgbClr val="7030A0"/>
                </a:solidFill>
                <a:latin typeface="#9Slide03 Arima Madurai" panose="00000500000000000000" pitchFamily="2" charset="0"/>
                <a:cs typeface="#9Slide03 Arima Madurai" panose="00000500000000000000" pitchFamily="2" charset="0"/>
              </a:rPr>
              <a:t>nát</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cõi</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lòng</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hối</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hận</a:t>
            </a:r>
            <a:endParaRPr lang="en-US" sz="2000" dirty="0" err="1">
              <a:solidFill>
                <a:srgbClr val="7030A0"/>
              </a:solidFill>
              <a:latin typeface="#9Slide03 Arima Madurai" panose="00000500000000000000" pitchFamily="2" charset="0"/>
              <a:cs typeface="#9Slide03 Arima Madurai" panose="00000500000000000000" pitchFamily="2" charset="0"/>
            </a:endParaRPr>
          </a:p>
        </p:txBody>
      </p:sp>
      <p:sp>
        <p:nvSpPr>
          <p:cNvPr id="5" name="TextBox 4"/>
          <p:cNvSpPr txBox="1"/>
          <p:nvPr/>
        </p:nvSpPr>
        <p:spPr>
          <a:xfrm>
            <a:off x="1083097" y="3242517"/>
            <a:ext cx="4475601" cy="1050290"/>
          </a:xfrm>
          <a:prstGeom prst="rect">
            <a:avLst/>
          </a:prstGeom>
          <a:noFill/>
        </p:spPr>
        <p:txBody>
          <a:bodyPr wrap="square">
            <a:spAutoFit/>
          </a:bodyPr>
          <a:lstStyle/>
          <a:p>
            <a:pPr algn="just">
              <a:lnSpc>
                <a:spcPct val="130000"/>
              </a:lnSpc>
              <a:spcAft>
                <a:spcPts val="1000"/>
              </a:spcAft>
            </a:pP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Đến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dự</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đám</a:t>
            </a:r>
            <a:r>
              <a:rPr lang="en-US" sz="2400" dirty="0">
                <a:solidFill>
                  <a:srgbClr val="7030A0"/>
                </a:solidFill>
                <a:latin typeface="#9Slide03 Arima Madurai" panose="00000500000000000000" pitchFamily="2" charset="0"/>
                <a:cs typeface="#9Slide03 Arima Madurai" panose="00000500000000000000" pitchFamily="2" charset="0"/>
              </a:rPr>
              <a:t> tang, </a:t>
            </a:r>
            <a:r>
              <a:rPr lang="en-US" sz="2400" dirty="0" err="1">
                <a:solidFill>
                  <a:srgbClr val="7030A0"/>
                </a:solidFill>
                <a:latin typeface="#9Slide03 Arima Madurai" panose="00000500000000000000" pitchFamily="2" charset="0"/>
                <a:cs typeface="#9Slide03 Arima Madurai" panose="00000500000000000000" pitchFamily="2" charset="0"/>
              </a:rPr>
              <a:t>im</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lìm</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buồn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bã</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trang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nghiêm</a:t>
            </a:r>
            <a:endParaRPr lang="en-US" sz="2400" dirty="0" err="1">
              <a:solidFill>
                <a:srgbClr val="7030A0"/>
              </a:solidFill>
              <a:latin typeface="#9Slide03 Arima Madurai" panose="00000500000000000000" pitchFamily="2" charset="0"/>
              <a:cs typeface="#9Slide03 Arima Madurai" panose="00000500000000000000" pitchFamily="2" charset="0"/>
            </a:endParaRPr>
          </a:p>
        </p:txBody>
      </p:sp>
      <p:sp>
        <p:nvSpPr>
          <p:cNvPr id="6" name="TextBox 5"/>
          <p:cNvSpPr txBox="1"/>
          <p:nvPr/>
        </p:nvSpPr>
        <p:spPr>
          <a:xfrm>
            <a:off x="1083097" y="4569273"/>
            <a:ext cx="4475601" cy="1372683"/>
          </a:xfrm>
          <a:prstGeom prst="rect">
            <a:avLst/>
          </a:prstGeom>
          <a:noFill/>
        </p:spPr>
        <p:txBody>
          <a:bodyPr wrap="square">
            <a:spAutoFit/>
          </a:bodyPr>
          <a:lstStyle/>
          <a:p>
            <a:pPr algn="just">
              <a:lnSpc>
                <a:spcPct val="130000"/>
              </a:lnSpc>
              <a:spcAft>
                <a:spcPts val="1000"/>
              </a:spcAft>
            </a:pP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Tôi</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đào</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hố</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chôn</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dế</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thật</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sâu</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và</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vuông</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vức</a:t>
            </a:r>
            <a:endParaRPr lang="en-US" sz="3200" dirty="0">
              <a:solidFill>
                <a:srgbClr val="7030A0"/>
              </a:solidFill>
              <a:latin typeface="#9Slide03 Arima Madurai" panose="00000500000000000000" pitchFamily="2" charset="0"/>
              <a:ea typeface="Calibri" panose="020F0502020204030204" charset="0"/>
              <a:cs typeface="#9Slide03 Arima Madurai" panose="00000500000000000000" pitchFamily="2" charset="0"/>
            </a:endParaRPr>
          </a:p>
        </p:txBody>
      </p:sp>
      <p:sp>
        <p:nvSpPr>
          <p:cNvPr id="8" name="TextBox 7"/>
          <p:cNvSpPr txBox="1"/>
          <p:nvPr/>
        </p:nvSpPr>
        <p:spPr>
          <a:xfrm>
            <a:off x="5682860" y="1733168"/>
            <a:ext cx="4001190" cy="891540"/>
          </a:xfrm>
          <a:prstGeom prst="rect">
            <a:avLst/>
          </a:prstGeom>
          <a:noFill/>
        </p:spPr>
        <p:txBody>
          <a:bodyPr wrap="square">
            <a:spAutoFit/>
          </a:bodyPr>
          <a:lstStyle/>
          <a:p>
            <a:pPr algn="just">
              <a:lnSpc>
                <a:spcPct val="130000"/>
              </a:lnSpc>
              <a:spcAft>
                <a:spcPts val="1000"/>
              </a:spcAft>
            </a:pP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Áy</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náy</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xin</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lỗi</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Lợi</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vì</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lỡ</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đè</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bẹp</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hộp</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đựng</a:t>
            </a:r>
            <a:r>
              <a:rPr lang="en-US" sz="2000" dirty="0">
                <a:solidFill>
                  <a:srgbClr val="7030A0"/>
                </a:solidFill>
                <a:latin typeface="#9Slide03 Arima Madurai" panose="00000500000000000000" pitchFamily="2" charset="0"/>
                <a:cs typeface="#9Slide03 Arima Madurai" panose="00000500000000000000" pitchFamily="2" charset="0"/>
              </a:rPr>
              <a:t> </a:t>
            </a:r>
            <a:r>
              <a:rPr lang="en-US" sz="2000" dirty="0" err="1">
                <a:solidFill>
                  <a:srgbClr val="7030A0"/>
                </a:solidFill>
                <a:latin typeface="#9Slide03 Arima Madurai" panose="00000500000000000000" pitchFamily="2" charset="0"/>
                <a:cs typeface="#9Slide03 Arima Madurai" panose="00000500000000000000" pitchFamily="2" charset="0"/>
              </a:rPr>
              <a:t>dế</a:t>
            </a:r>
            <a:endParaRPr lang="en-US" sz="2000" dirty="0" err="1">
              <a:solidFill>
                <a:srgbClr val="7030A0"/>
              </a:solidFill>
              <a:latin typeface="#9Slide03 Arima Madurai" panose="00000500000000000000" pitchFamily="2" charset="0"/>
              <a:ea typeface="Calibri" panose="020F0502020204030204" charset="0"/>
              <a:cs typeface="#9Slide03 Arima Madurai" panose="00000500000000000000" pitchFamily="2" charset="0"/>
            </a:endParaRPr>
          </a:p>
        </p:txBody>
      </p:sp>
      <p:sp>
        <p:nvSpPr>
          <p:cNvPr id="7" name="TextBox 6"/>
          <p:cNvSpPr txBox="1"/>
          <p:nvPr/>
        </p:nvSpPr>
        <p:spPr>
          <a:xfrm>
            <a:off x="1063704" y="5951109"/>
            <a:ext cx="4475601" cy="1372683"/>
          </a:xfrm>
          <a:prstGeom prst="rect">
            <a:avLst/>
          </a:prstGeom>
          <a:noFill/>
        </p:spPr>
        <p:txBody>
          <a:bodyPr wrap="square">
            <a:spAutoFit/>
          </a:bodyPr>
          <a:lstStyle/>
          <a:p>
            <a:pPr algn="just">
              <a:lnSpc>
                <a:spcPct val="130000"/>
              </a:lnSpc>
              <a:spcAft>
                <a:spcPts val="1000"/>
              </a:spcAft>
            </a:pP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Cả</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nhóm</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lấp</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đất</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lên</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mộ</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dế</a:t>
            </a:r>
            <a:endParaRPr lang="en-US" sz="3200" dirty="0">
              <a:solidFill>
                <a:srgbClr val="7030A0"/>
              </a:solidFill>
              <a:latin typeface="#9Slide03 Arima Madurai" panose="00000500000000000000" pitchFamily="2" charset="0"/>
              <a:ea typeface="Calibri" panose="020F0502020204030204" charset="0"/>
              <a:cs typeface="#9Slide03 Arima Madurai" panose="00000500000000000000" pitchFamily="2" charset="0"/>
            </a:endParaRPr>
          </a:p>
        </p:txBody>
      </p:sp>
      <p:sp>
        <p:nvSpPr>
          <p:cNvPr id="9" name="TextBox 8"/>
          <p:cNvSpPr txBox="1"/>
          <p:nvPr/>
        </p:nvSpPr>
        <p:spPr>
          <a:xfrm>
            <a:off x="5770197" y="3265236"/>
            <a:ext cx="4001190" cy="1050290"/>
          </a:xfrm>
          <a:prstGeom prst="rect">
            <a:avLst/>
          </a:prstGeom>
          <a:noFill/>
        </p:spPr>
        <p:txBody>
          <a:bodyPr wrap="square">
            <a:spAutoFit/>
          </a:bodyPr>
          <a:lstStyle/>
          <a:p>
            <a:pPr algn="just">
              <a:lnSpc>
                <a:spcPct val="130000"/>
              </a:lnSpc>
              <a:spcAft>
                <a:spcPts val="1000"/>
              </a:spcAft>
            </a:pP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Dến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dự</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và</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đứng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lặng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yên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bên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đám</a:t>
            </a:r>
            <a:r>
              <a:rPr lang="en-US" sz="2400" dirty="0">
                <a:solidFill>
                  <a:srgbClr val="7030A0"/>
                </a:solidFill>
                <a:latin typeface="#9Slide03 Arima Madurai" panose="00000500000000000000" pitchFamily="2" charset="0"/>
                <a:cs typeface="#9Slide03 Arima Madurai" panose="00000500000000000000" pitchFamily="2" charset="0"/>
              </a:rPr>
              <a:t> tang”</a:t>
            </a:r>
            <a:endParaRPr lang="en-US" sz="2400" dirty="0">
              <a:solidFill>
                <a:srgbClr val="7030A0"/>
              </a:solidFill>
              <a:latin typeface="#9Slide03 Arima Madurai" panose="00000500000000000000" pitchFamily="2" charset="0"/>
              <a:ea typeface="Calibri" panose="020F0502020204030204" charset="0"/>
              <a:cs typeface="#9Slide03 Arima Madurai" panose="00000500000000000000" pitchFamily="2" charset="0"/>
            </a:endParaRPr>
          </a:p>
        </p:txBody>
      </p:sp>
      <p:sp>
        <p:nvSpPr>
          <p:cNvPr id="10" name="TextBox 9"/>
          <p:cNvSpPr txBox="1"/>
          <p:nvPr/>
        </p:nvSpPr>
        <p:spPr>
          <a:xfrm>
            <a:off x="5770539" y="4956417"/>
            <a:ext cx="4001190" cy="2012859"/>
          </a:xfrm>
          <a:prstGeom prst="rect">
            <a:avLst/>
          </a:prstGeom>
          <a:noFill/>
        </p:spPr>
        <p:txBody>
          <a:bodyPr wrap="square">
            <a:spAutoFit/>
          </a:bodyPr>
          <a:lstStyle/>
          <a:p>
            <a:pPr algn="just">
              <a:lnSpc>
                <a:spcPct val="130000"/>
              </a:lnSpc>
              <a:spcAft>
                <a:spcPts val="1000"/>
              </a:spcAft>
            </a:pP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Buồn</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buồn</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xin</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lỗi</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Đừng</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giận</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thầy</a:t>
            </a:r>
            <a:r>
              <a:rPr lang="en-US" sz="3200" dirty="0">
                <a:solidFill>
                  <a:srgbClr val="7030A0"/>
                </a:solidFill>
                <a:latin typeface="#9Slide03 Arima Madurai" panose="00000500000000000000" pitchFamily="2" charset="0"/>
                <a:cs typeface="#9Slide03 Arima Madurai" panose="00000500000000000000" pitchFamily="2" charset="0"/>
              </a:rPr>
              <a:t> </a:t>
            </a:r>
            <a:r>
              <a:rPr lang="en-US" sz="3200" dirty="0" err="1">
                <a:solidFill>
                  <a:srgbClr val="7030A0"/>
                </a:solidFill>
                <a:latin typeface="#9Slide03 Arima Madurai" panose="00000500000000000000" pitchFamily="2" charset="0"/>
                <a:cs typeface="#9Slide03 Arima Madurai" panose="00000500000000000000" pitchFamily="2" charset="0"/>
              </a:rPr>
              <a:t>nghe</a:t>
            </a:r>
            <a:r>
              <a:rPr lang="en-US" sz="3200" dirty="0">
                <a:solidFill>
                  <a:srgbClr val="7030A0"/>
                </a:solidFill>
                <a:latin typeface="#9Slide03 Arima Madurai" panose="00000500000000000000" pitchFamily="2" charset="0"/>
                <a:cs typeface="#9Slide03 Arima Madurai" panose="00000500000000000000" pitchFamily="2" charset="0"/>
              </a:rPr>
              <a:t> con.”</a:t>
            </a:r>
            <a:endParaRPr lang="en-US" sz="3200" dirty="0">
              <a:solidFill>
                <a:srgbClr val="7030A0"/>
              </a:solidFill>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22034"/>
          <a:ext cx="9906000" cy="8925365"/>
        </p:xfrm>
        <a:graphic>
          <a:graphicData uri="http://schemas.openxmlformats.org/drawingml/2006/table">
            <a:tbl>
              <a:tblPr firstRow="1" firstCol="1" bandRow="1">
                <a:tableStyleId>{5C22544A-7EE6-4342-B048-85BDC9FD1C3A}</a:tableStyleId>
              </a:tblPr>
              <a:tblGrid>
                <a:gridCol w="9906000"/>
              </a:tblGrid>
              <a:tr h="1257300">
                <a:tc>
                  <a:txBody>
                    <a:bodyPr/>
                    <a:lstStyle/>
                    <a:p>
                      <a:pPr algn="ctr">
                        <a:lnSpc>
                          <a:spcPct val="130000"/>
                        </a:lnSpc>
                        <a:spcAft>
                          <a:spcPts val="1000"/>
                        </a:spcAft>
                      </a:pPr>
                      <a:r>
                        <a:rPr lang="en-US" sz="3200" b="1" dirty="0">
                          <a:solidFill>
                            <a:srgbClr val="FF0000"/>
                          </a:solidFill>
                          <a:effectLst/>
                          <a:latin typeface="#9Slide03 Arima Madurai Black" panose="00000A00000000000000" pitchFamily="2" charset="0"/>
                          <a:cs typeface="#9Slide03 Arima Madurai Black" panose="00000A00000000000000" pitchFamily="2" charset="0"/>
                        </a:rPr>
                        <a:t>PHIẾU HỌC TẬP SỐ 2</a:t>
                      </a:r>
                      <a:endParaRPr lang="en-US" sz="3200" b="1" dirty="0">
                        <a:solidFill>
                          <a:srgbClr val="FF0000"/>
                        </a:solidFill>
                        <a:effectLst/>
                        <a:latin typeface="#9Slide03 Arima Madurai Black" panose="00000A00000000000000" pitchFamily="2" charset="0"/>
                        <a:ea typeface="Calibri" panose="020F0502020204030204" charset="0"/>
                        <a:cs typeface="#9Slide03 Arima Madurai Black" panose="00000A00000000000000" pitchFamily="2" charset="0"/>
                      </a:endParaRPr>
                    </a:p>
                  </a:txBody>
                  <a:tcPr marL="55722" marR="5572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668065">
                <a:tc>
                  <a:txBody>
                    <a:bodyPr/>
                    <a:lstStyle/>
                    <a:p>
                      <a:pPr algn="ctr">
                        <a:lnSpc>
                          <a:spcPct val="130000"/>
                        </a:lnSpc>
                        <a:spcAft>
                          <a:spcPts val="1000"/>
                        </a:spcAft>
                      </a:pPr>
                      <a:r>
                        <a:rPr lang="en-US" sz="3200" b="1" dirty="0" err="1">
                          <a:solidFill>
                            <a:srgbClr val="0070C0"/>
                          </a:solidFill>
                          <a:effectLst/>
                          <a:latin typeface="#9Slide03 Arima Madurai" panose="00000500000000000000" pitchFamily="2" charset="0"/>
                          <a:cs typeface="#9Slide03 Arima Madurai" panose="00000500000000000000" pitchFamily="2" charset="0"/>
                        </a:rPr>
                        <a:t>Em</a:t>
                      </a:r>
                      <a:r>
                        <a:rPr lang="en-US" sz="3200" b="1" dirty="0">
                          <a:solidFill>
                            <a:srgbClr val="0070C0"/>
                          </a:solidFill>
                          <a:effectLst/>
                          <a:latin typeface="#9Slide03 Arima Madurai" panose="00000500000000000000" pitchFamily="2" charset="0"/>
                          <a:cs typeface="#9Slide03 Arima Madurai" panose="00000500000000000000" pitchFamily="2" charset="0"/>
                        </a:rPr>
                        <a:t> </a:t>
                      </a:r>
                      <a:r>
                        <a:rPr lang="en-US" sz="3200" b="1" dirty="0" err="1">
                          <a:solidFill>
                            <a:srgbClr val="0070C0"/>
                          </a:solidFill>
                          <a:effectLst/>
                          <a:latin typeface="#9Slide03 Arima Madurai" panose="00000500000000000000" pitchFamily="2" charset="0"/>
                          <a:cs typeface="#9Slide03 Arima Madurai" panose="00000500000000000000" pitchFamily="2" charset="0"/>
                        </a:rPr>
                        <a:t>có</a:t>
                      </a:r>
                      <a:r>
                        <a:rPr lang="en-US" sz="3200" b="1" dirty="0">
                          <a:solidFill>
                            <a:srgbClr val="0070C0"/>
                          </a:solidFill>
                          <a:effectLst/>
                          <a:latin typeface="#9Slide03 Arima Madurai" panose="00000500000000000000" pitchFamily="2" charset="0"/>
                          <a:cs typeface="#9Slide03 Arima Madurai" panose="00000500000000000000" pitchFamily="2" charset="0"/>
                        </a:rPr>
                        <a:t> </a:t>
                      </a:r>
                      <a:r>
                        <a:rPr lang="en-US" sz="3200" b="1" dirty="0" err="1">
                          <a:solidFill>
                            <a:srgbClr val="0070C0"/>
                          </a:solidFill>
                          <a:effectLst/>
                          <a:latin typeface="#9Slide03 Arima Madurai" panose="00000500000000000000" pitchFamily="2" charset="0"/>
                          <a:cs typeface="#9Slide03 Arima Madurai" panose="00000500000000000000" pitchFamily="2" charset="0"/>
                        </a:rPr>
                        <a:t>suy</a:t>
                      </a:r>
                      <a:r>
                        <a:rPr lang="en-US" sz="3200" b="1" dirty="0">
                          <a:solidFill>
                            <a:srgbClr val="0070C0"/>
                          </a:solidFill>
                          <a:effectLst/>
                          <a:latin typeface="#9Slide03 Arima Madurai" panose="00000500000000000000" pitchFamily="2" charset="0"/>
                          <a:cs typeface="#9Slide03 Arima Madurai" panose="00000500000000000000" pitchFamily="2" charset="0"/>
                        </a:rPr>
                        <a:t> </a:t>
                      </a:r>
                      <a:r>
                        <a:rPr lang="en-US" sz="3200" b="1" dirty="0" err="1">
                          <a:solidFill>
                            <a:srgbClr val="0070C0"/>
                          </a:solidFill>
                          <a:effectLst/>
                          <a:latin typeface="#9Slide03 Arima Madurai" panose="00000500000000000000" pitchFamily="2" charset="0"/>
                          <a:cs typeface="#9Slide03 Arima Madurai" panose="00000500000000000000" pitchFamily="2" charset="0"/>
                        </a:rPr>
                        <a:t>nghĩ</a:t>
                      </a:r>
                      <a:r>
                        <a:rPr lang="en-US" sz="3200" b="1" dirty="0">
                          <a:solidFill>
                            <a:srgbClr val="0070C0"/>
                          </a:solidFill>
                          <a:effectLst/>
                          <a:latin typeface="#9Slide03 Arima Madurai" panose="00000500000000000000" pitchFamily="2" charset="0"/>
                          <a:cs typeface="#9Slide03 Arima Madurai" panose="00000500000000000000" pitchFamily="2" charset="0"/>
                        </a:rPr>
                        <a:t> </a:t>
                      </a:r>
                      <a:r>
                        <a:rPr lang="en-US" sz="3200" b="1" dirty="0" err="1">
                          <a:solidFill>
                            <a:srgbClr val="0070C0"/>
                          </a:solidFill>
                          <a:effectLst/>
                          <a:latin typeface="#9Slide03 Arima Madurai" panose="00000500000000000000" pitchFamily="2" charset="0"/>
                          <a:cs typeface="#9Slide03 Arima Madurai" panose="00000500000000000000" pitchFamily="2" charset="0"/>
                        </a:rPr>
                        <a:t>gì</a:t>
                      </a:r>
                      <a:r>
                        <a:rPr lang="en-US" sz="3200" b="1" dirty="0">
                          <a:solidFill>
                            <a:srgbClr val="0070C0"/>
                          </a:solidFill>
                          <a:effectLst/>
                          <a:latin typeface="#9Slide03 Arima Madurai" panose="00000500000000000000" pitchFamily="2" charset="0"/>
                          <a:cs typeface="#9Slide03 Arima Madurai" panose="00000500000000000000" pitchFamily="2" charset="0"/>
                        </a:rPr>
                        <a:t> </a:t>
                      </a:r>
                      <a:r>
                        <a:rPr lang="en-US" sz="3200" b="1" dirty="0" err="1">
                          <a:solidFill>
                            <a:srgbClr val="0070C0"/>
                          </a:solidFill>
                          <a:effectLst/>
                          <a:latin typeface="#9Slide03 Arima Madurai" panose="00000500000000000000" pitchFamily="2" charset="0"/>
                          <a:cs typeface="#9Slide03 Arima Madurai" panose="00000500000000000000" pitchFamily="2" charset="0"/>
                        </a:rPr>
                        <a:t>về</a:t>
                      </a:r>
                      <a:r>
                        <a:rPr lang="en-US" sz="3200" b="1" dirty="0">
                          <a:solidFill>
                            <a:srgbClr val="0070C0"/>
                          </a:solidFill>
                          <a:effectLst/>
                          <a:latin typeface="#9Slide03 Arima Madurai" panose="00000500000000000000" pitchFamily="2" charset="0"/>
                          <a:cs typeface="#9Slide03 Arima Madurai" panose="00000500000000000000" pitchFamily="2" charset="0"/>
                        </a:rPr>
                        <a:t>:</a:t>
                      </a:r>
                      <a:endParaRPr lang="en-US" sz="3200" b="1" dirty="0">
                        <a:solidFill>
                          <a:srgbClr val="0070C0"/>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r>
                        <a:rPr lang="en-US" sz="3000" b="1" dirty="0">
                          <a:solidFill>
                            <a:schemeClr val="tx1"/>
                          </a:solidFill>
                          <a:effectLst/>
                          <a:latin typeface="#9Slide03 Arima Madurai" panose="00000500000000000000" pitchFamily="2" charset="0"/>
                          <a:cs typeface="#9Slide03 Arima Madurai" panose="00000500000000000000" pitchFamily="2" charset="0"/>
                        </a:rPr>
                        <a:t>Ý </a:t>
                      </a:r>
                      <a:r>
                        <a:rPr lang="en-US" sz="3000" b="1" dirty="0" err="1">
                          <a:solidFill>
                            <a:schemeClr val="tx1"/>
                          </a:solidFill>
                          <a:effectLst/>
                          <a:latin typeface="#9Slide03 Arima Madurai" panose="00000500000000000000" pitchFamily="2" charset="0"/>
                          <a:cs typeface="#9Slide03 Arima Madurai" panose="00000500000000000000" pitchFamily="2" charset="0"/>
                        </a:rPr>
                        <a:t>nghĩa</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của</a:t>
                      </a:r>
                      <a:r>
                        <a:rPr lang="en-US" sz="3000" b="1" dirty="0">
                          <a:solidFill>
                            <a:schemeClr val="tx1"/>
                          </a:solidFill>
                          <a:effectLst/>
                          <a:latin typeface="#9Slide03 Arima Madurai" panose="00000500000000000000" pitchFamily="2" charset="0"/>
                          <a:cs typeface="#9Slide03 Arima Madurai" panose="00000500000000000000" pitchFamily="2" charset="0"/>
                        </a:rPr>
                        <a:t> con </a:t>
                      </a:r>
                      <a:r>
                        <a:rPr lang="en-US" sz="3000" b="1" dirty="0" err="1">
                          <a:solidFill>
                            <a:schemeClr val="tx1"/>
                          </a:solidFill>
                          <a:effectLst/>
                          <a:latin typeface="#9Slide03 Arima Madurai" panose="00000500000000000000" pitchFamily="2" charset="0"/>
                          <a:cs typeface="#9Slide03 Arima Madurai" panose="00000500000000000000" pitchFamily="2" charset="0"/>
                        </a:rPr>
                        <a:t>dế</a:t>
                      </a:r>
                      <a:r>
                        <a:rPr lang="en-US" sz="3000" b="1" dirty="0">
                          <a:solidFill>
                            <a:schemeClr val="tx1"/>
                          </a:solidFill>
                          <a:effectLst/>
                          <a:latin typeface="#9Slide03 Arima Madurai" panose="00000500000000000000" pitchFamily="2" charset="0"/>
                          <a:cs typeface="#9Slide03 Arima Madurai" panose="00000500000000000000" pitchFamily="2" charset="0"/>
                        </a:rPr>
                        <a:t>:</a:t>
                      </a:r>
                      <a:endParaRPr lang="en-US" sz="3000" b="1" dirty="0">
                        <a:solidFill>
                          <a:schemeClr val="tx1"/>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endParaRPr lang="en-US" sz="2000" b="0" dirty="0">
                        <a:solidFill>
                          <a:schemeClr val="tx1"/>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r>
                        <a:rPr lang="en-US" sz="3000" b="1" dirty="0" err="1">
                          <a:solidFill>
                            <a:schemeClr val="tx1"/>
                          </a:solidFill>
                          <a:effectLst/>
                          <a:latin typeface="#9Slide03 Arima Madurai" panose="00000500000000000000" pitchFamily="2" charset="0"/>
                          <a:cs typeface="#9Slide03 Arima Madurai" panose="00000500000000000000" pitchFamily="2" charset="0"/>
                        </a:rPr>
                        <a:t>Hành</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động</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của</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các</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bạn</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và</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thầy</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Phu</a:t>
                      </a:r>
                      <a:r>
                        <a:rPr lang="en-US" sz="3000" b="1" dirty="0">
                          <a:solidFill>
                            <a:schemeClr val="tx1"/>
                          </a:solidFill>
                          <a:effectLst/>
                          <a:latin typeface="#9Slide03 Arima Madurai" panose="00000500000000000000" pitchFamily="2" charset="0"/>
                          <a:cs typeface="#9Slide03 Arima Madurai" panose="00000500000000000000" pitchFamily="2" charset="0"/>
                        </a:rPr>
                        <a:t>: </a:t>
                      </a:r>
                      <a:endParaRPr lang="en-US" sz="3000" b="1" dirty="0">
                        <a:solidFill>
                          <a:schemeClr val="tx1"/>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endParaRPr lang="en-US" sz="3000" b="1" dirty="0">
                        <a:solidFill>
                          <a:schemeClr val="tx1"/>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endParaRPr lang="en-US" sz="3200" b="1" dirty="0">
                        <a:solidFill>
                          <a:schemeClr val="tx1"/>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r>
                        <a:rPr lang="en-US" sz="3000" b="1" dirty="0" err="1">
                          <a:solidFill>
                            <a:schemeClr val="tx1"/>
                          </a:solidFill>
                          <a:effectLst/>
                          <a:latin typeface="#9Slide03 Arima Madurai" panose="00000500000000000000" pitchFamily="2" charset="0"/>
                          <a:cs typeface="#9Slide03 Arima Madurai" panose="00000500000000000000" pitchFamily="2" charset="0"/>
                        </a:rPr>
                        <a:t>Tính</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cách</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của</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các</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nhân</a:t>
                      </a:r>
                      <a:r>
                        <a:rPr lang="en-US" sz="3000" b="1" dirty="0">
                          <a:solidFill>
                            <a:schemeClr val="tx1"/>
                          </a:solidFill>
                          <a:effectLst/>
                          <a:latin typeface="#9Slide03 Arima Madurai" panose="00000500000000000000" pitchFamily="2" charset="0"/>
                          <a:cs typeface="#9Slide03 Arima Madurai" panose="00000500000000000000" pitchFamily="2" charset="0"/>
                        </a:rPr>
                        <a:t> </a:t>
                      </a:r>
                      <a:r>
                        <a:rPr lang="en-US" sz="3000" b="1" dirty="0" err="1">
                          <a:solidFill>
                            <a:schemeClr val="tx1"/>
                          </a:solidFill>
                          <a:effectLst/>
                          <a:latin typeface="#9Slide03 Arima Madurai" panose="00000500000000000000" pitchFamily="2" charset="0"/>
                          <a:cs typeface="#9Slide03 Arima Madurai" panose="00000500000000000000" pitchFamily="2" charset="0"/>
                        </a:rPr>
                        <a:t>vật</a:t>
                      </a:r>
                      <a:r>
                        <a:rPr lang="en-US" sz="3000" b="0" dirty="0">
                          <a:solidFill>
                            <a:schemeClr val="tx1"/>
                          </a:solidFill>
                          <a:effectLst/>
                          <a:latin typeface="#9Slide03 Arima Madurai" panose="00000500000000000000" pitchFamily="2" charset="0"/>
                          <a:cs typeface="#9Slide03 Arima Madurai" panose="00000500000000000000" pitchFamily="2" charset="0"/>
                        </a:rPr>
                        <a:t>:</a:t>
                      </a:r>
                      <a:endParaRPr lang="en-US" sz="3000" b="0" dirty="0">
                        <a:solidFill>
                          <a:schemeClr val="tx1"/>
                        </a:solidFill>
                        <a:effectLst/>
                        <a:latin typeface="#9Slide03 Arima Madurai" panose="00000500000000000000" pitchFamily="2" charset="0"/>
                        <a:cs typeface="#9Slide03 Arima Madurai" panose="00000500000000000000" pitchFamily="2" charset="0"/>
                      </a:endParaRPr>
                    </a:p>
                    <a:p>
                      <a:pPr algn="just">
                        <a:lnSpc>
                          <a:spcPct val="130000"/>
                        </a:lnSpc>
                        <a:spcAft>
                          <a:spcPts val="1000"/>
                        </a:spcAft>
                      </a:pPr>
                      <a:endParaRPr lang="en-US" sz="6600" b="0" dirty="0">
                        <a:solidFill>
                          <a:schemeClr val="tx1"/>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5722" marR="5572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222673" y="2526601"/>
            <a:ext cx="9906000" cy="521970"/>
          </a:xfrm>
          <a:prstGeom prst="rect">
            <a:avLst/>
          </a:prstGeom>
          <a:noFill/>
        </p:spPr>
        <p:txBody>
          <a:bodyPr wrap="square">
            <a:spAutoFit/>
          </a:bodyPr>
          <a:lstStyle/>
          <a:p>
            <a:pPr algn="just"/>
            <a:r>
              <a:rPr lang="en-US" sz="2800" dirty="0">
                <a:solidFill>
                  <a:srgbClr val="7030A0"/>
                </a:solidFill>
                <a:effectLst/>
                <a:latin typeface="#9Slide03 Arima Madurai" panose="00000500000000000000" pitchFamily="2" charset="0"/>
                <a:cs typeface="#9Slide03 Arima Madurai" panose="00000500000000000000" pitchFamily="2" charset="0"/>
                <a:sym typeface="Wingdings" panose="05000000000000000000" pitchFamily="2" charset="2"/>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Dế</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lửa</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vừa</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gây</a:t>
            </a:r>
            <a:r>
              <a:rPr lang="en-US" sz="2800" dirty="0">
                <a:solidFill>
                  <a:srgbClr val="7030A0"/>
                </a:solidFill>
                <a:effectLst/>
                <a:latin typeface="#9Slide03 Arima Madurai" panose="00000500000000000000" pitchFamily="2" charset="0"/>
                <a:cs typeface="#9Slide03 Arima Madurai" panose="00000500000000000000" pitchFamily="2" charset="0"/>
              </a:rPr>
              <a:t> ra </a:t>
            </a:r>
            <a:r>
              <a:rPr lang="en-US" sz="2800" dirty="0" err="1">
                <a:solidFill>
                  <a:srgbClr val="7030A0"/>
                </a:solidFill>
                <a:effectLst/>
                <a:latin typeface="#9Slide03 Arima Madurai" panose="00000500000000000000" pitchFamily="2" charset="0"/>
                <a:cs typeface="#9Slide03 Arima Madurai" panose="00000500000000000000" pitchFamily="2" charset="0"/>
              </a:rPr>
              <a:t>sự</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xa</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cách</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vừa</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gắn</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kết</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đám</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bạn</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và</a:t>
            </a:r>
            <a:r>
              <a:rPr lang="en-US" sz="2800" dirty="0">
                <a:solidFill>
                  <a:srgbClr val="7030A0"/>
                </a:solidFill>
                <a:effectLst/>
                <a:latin typeface="#9Slide03 Arima Madurai" panose="00000500000000000000" pitchFamily="2" charset="0"/>
                <a:cs typeface="#9Slide03 Arima Madurai" panose="00000500000000000000" pitchFamily="2" charset="0"/>
              </a:rPr>
              <a:t> </a:t>
            </a:r>
            <a:r>
              <a:rPr lang="en-US" sz="2800" dirty="0" err="1">
                <a:solidFill>
                  <a:srgbClr val="7030A0"/>
                </a:solidFill>
                <a:effectLst/>
                <a:latin typeface="#9Slide03 Arima Madurai" panose="00000500000000000000" pitchFamily="2" charset="0"/>
                <a:cs typeface="#9Slide03 Arima Madurai" panose="00000500000000000000" pitchFamily="2" charset="0"/>
              </a:rPr>
              <a:t>Lợi</a:t>
            </a:r>
            <a:endParaRPr lang="en-US" sz="2800" dirty="0" err="1">
              <a:solidFill>
                <a:srgbClr val="7030A0"/>
              </a:solidFill>
              <a:effectLst/>
              <a:latin typeface="#9Slide03 Arima Madurai" panose="00000500000000000000" pitchFamily="2" charset="0"/>
              <a:cs typeface="#9Slide03 Arima Madurai" panose="00000500000000000000" pitchFamily="2" charset="0"/>
            </a:endParaRPr>
          </a:p>
        </p:txBody>
      </p:sp>
      <p:sp>
        <p:nvSpPr>
          <p:cNvPr id="5" name="TextBox 4"/>
          <p:cNvSpPr txBox="1"/>
          <p:nvPr/>
        </p:nvSpPr>
        <p:spPr>
          <a:xfrm>
            <a:off x="340149" y="3777037"/>
            <a:ext cx="9201838" cy="1327150"/>
          </a:xfrm>
          <a:prstGeom prst="rect">
            <a:avLst/>
          </a:prstGeom>
          <a:noFill/>
        </p:spPr>
        <p:txBody>
          <a:bodyPr wrap="square">
            <a:spAutoFit/>
          </a:bodyPr>
          <a:lstStyle/>
          <a:p>
            <a:pPr marL="457200" indent="-457200" algn="just">
              <a:spcAft>
                <a:spcPts val="1000"/>
              </a:spcAft>
              <a:buFont typeface="Wingdings" panose="05000000000000000000" pitchFamily="2" charset="2"/>
              <a:buChar char="à"/>
            </a:pPr>
            <a:r>
              <a:rPr lang="en-US" sz="2400" dirty="0" err="1">
                <a:solidFill>
                  <a:srgbClr val="7030A0"/>
                </a:solidFill>
                <a:latin typeface="#9Slide03 Arima Madurai" panose="00000500000000000000" pitchFamily="2" charset="0"/>
                <a:cs typeface="#9Slide03 Arima Madurai" panose="00000500000000000000" pitchFamily="2" charset="0"/>
              </a:rPr>
              <a:t>Hành</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động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của</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các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bạn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sốc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nổi</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vụng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dại</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hồn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nhiên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gián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tiếp</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gây</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tổn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thương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Lợi</a:t>
            </a:r>
            <a:r>
              <a:rPr lang="en-US" sz="2400" dirty="0">
                <a:solidFill>
                  <a:srgbClr val="7030A0"/>
                </a:solidFill>
                <a:latin typeface="#9Slide03 Arima Madurai" panose="00000500000000000000" pitchFamily="2" charset="0"/>
                <a:cs typeface="#9Slide03 Arima Madurai" panose="00000500000000000000" pitchFamily="2" charset="0"/>
              </a:rPr>
              <a:t>. </a:t>
            </a:r>
            <a:endParaRPr lang="en-US" sz="2400" dirty="0">
              <a:solidFill>
                <a:srgbClr val="7030A0"/>
              </a:solidFill>
              <a:latin typeface="#9Slide03 Arima Madurai" panose="00000500000000000000" pitchFamily="2" charset="0"/>
              <a:cs typeface="#9Slide03 Arima Madurai" panose="00000500000000000000" pitchFamily="2" charset="0"/>
            </a:endParaRPr>
          </a:p>
          <a:p>
            <a:pPr marL="457200" indent="-457200" algn="just">
              <a:spcAft>
                <a:spcPts val="1000"/>
              </a:spcAft>
              <a:buFont typeface="Wingdings" panose="05000000000000000000" pitchFamily="2" charset="2"/>
              <a:buChar char="à"/>
            </a:pPr>
            <a:r>
              <a:rPr lang="en-US" sz="2400" dirty="0" err="1">
                <a:solidFill>
                  <a:srgbClr val="7030A0"/>
                </a:solidFill>
                <a:latin typeface="#9Slide03 Arima Madurai" panose="00000500000000000000" pitchFamily="2" charset="0"/>
                <a:cs typeface="#9Slide03 Arima Madurai" panose="00000500000000000000" pitchFamily="2" charset="0"/>
              </a:rPr>
              <a:t>Hành</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động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của</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thầy</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Phu</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Vô</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tình</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gây</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tổn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thương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Lợi</a:t>
            </a:r>
            <a:endParaRPr lang="en-US" sz="2400" dirty="0" err="1">
              <a:solidFill>
                <a:srgbClr val="7030A0"/>
              </a:solidFill>
              <a:latin typeface="#9Slide03 Arima Madurai" panose="00000500000000000000" pitchFamily="2" charset="0"/>
              <a:cs typeface="#9Slide03 Arima Madurai" panose="00000500000000000000" pitchFamily="2" charset="0"/>
            </a:endParaRPr>
          </a:p>
        </p:txBody>
      </p:sp>
      <p:sp>
        <p:nvSpPr>
          <p:cNvPr id="6" name="TextBox 5"/>
          <p:cNvSpPr txBox="1"/>
          <p:nvPr/>
        </p:nvSpPr>
        <p:spPr>
          <a:xfrm>
            <a:off x="340148" y="5899977"/>
            <a:ext cx="9201838" cy="958215"/>
          </a:xfrm>
          <a:prstGeom prst="rect">
            <a:avLst/>
          </a:prstGeom>
          <a:noFill/>
        </p:spPr>
        <p:txBody>
          <a:bodyPr wrap="square">
            <a:spAutoFit/>
          </a:bodyPr>
          <a:lstStyle/>
          <a:p>
            <a:pPr algn="just">
              <a:spcAft>
                <a:spcPts val="1000"/>
              </a:spcAft>
            </a:pPr>
            <a:r>
              <a:rPr lang="en-US" sz="2400" dirty="0">
                <a:solidFill>
                  <a:srgbClr val="7030A0"/>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Các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bạn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Lợi</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là</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những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cậu</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bé</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hồn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nhiên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nhân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hậu</a:t>
            </a:r>
            <a:endParaRPr lang="en-US" sz="2400" dirty="0">
              <a:solidFill>
                <a:srgbClr val="7030A0"/>
              </a:solidFill>
              <a:latin typeface="#9Slide03 Arima Madurai" panose="00000500000000000000" pitchFamily="2" charset="0"/>
              <a:cs typeface="#9Slide03 Arima Madurai" panose="00000500000000000000" pitchFamily="2" charset="0"/>
            </a:endParaRPr>
          </a:p>
          <a:p>
            <a:pPr algn="just">
              <a:spcAft>
                <a:spcPts val="1000"/>
              </a:spcAft>
            </a:pPr>
            <a:r>
              <a:rPr lang="en-US" sz="2400" dirty="0">
                <a:solidFill>
                  <a:srgbClr val="7030A0"/>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Người</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thầy</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mẫu</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mực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biết</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nhận</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lỗi</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làm</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gương</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cho</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học</a:t>
            </a:r>
            <a:r>
              <a:rPr lang="en-US" sz="2400" dirty="0">
                <a:solidFill>
                  <a:srgbClr val="7030A0"/>
                </a:solidFill>
                <a:latin typeface="#9Slide03 Arima Madurai" panose="00000500000000000000" pitchFamily="2" charset="0"/>
                <a:cs typeface="#9Slide03 Arima Madurai" panose="00000500000000000000" pitchFamily="2" charset="0"/>
              </a:rPr>
              <a:t> </a:t>
            </a:r>
            <a:r>
              <a:rPr lang="en-US" sz="2400" dirty="0" err="1">
                <a:solidFill>
                  <a:srgbClr val="7030A0"/>
                </a:solidFill>
                <a:latin typeface="#9Slide03 Arima Madurai" panose="00000500000000000000" pitchFamily="2" charset="0"/>
                <a:cs typeface="#9Slide03 Arima Madurai" panose="00000500000000000000" pitchFamily="2" charset="0"/>
              </a:rPr>
              <a:t>trò</a:t>
            </a:r>
            <a:endParaRPr lang="en-US" sz="2400" dirty="0" err="1">
              <a:solidFill>
                <a:srgbClr val="7030A0"/>
              </a:solidFill>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998889" y="4062029"/>
            <a:ext cx="6622316" cy="954107"/>
          </a:xfrm>
          <a:prstGeom prst="rect">
            <a:avLst/>
          </a:prstGeom>
          <a:noFill/>
        </p:spPr>
        <p:txBody>
          <a:bodyPr wrap="square">
            <a:spAutoFit/>
          </a:bodyPr>
          <a:lstStyle/>
          <a:p>
            <a:pPr algn="just">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dự</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đám</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tang, </a:t>
            </a:r>
            <a:r>
              <a:rPr lang="en-US" sz="2800" dirty="0" err="1">
                <a:latin typeface="#9Slide03 Arima Madurai" panose="00000500000000000000" pitchFamily="2" charset="0"/>
                <a:ea typeface="Calibri" panose="020F0502020204030204" charset="0"/>
                <a:cs typeface="#9Slide03 Arima Madurai" panose="00000500000000000000" pitchFamily="2" charset="0"/>
              </a:rPr>
              <a:t>im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lìm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buồn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bã</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trang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nghiêm</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5" name="TextBox 4"/>
          <p:cNvSpPr txBox="1"/>
          <p:nvPr/>
        </p:nvSpPr>
        <p:spPr>
          <a:xfrm>
            <a:off x="2644307" y="229063"/>
            <a:ext cx="4617390" cy="1569660"/>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2. </a:t>
            </a:r>
            <a:r>
              <a:rPr lang="en-US" sz="4800" b="1" dirty="0" err="1">
                <a:solidFill>
                  <a:srgbClr val="FF0000"/>
                </a:solidFill>
                <a:latin typeface="#9Slide07 IcielLa Chic Pro Shad" panose="02000506090000020004" pitchFamily="2" charset="0"/>
              </a:rPr>
              <a:t>Các</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nhân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vật</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khác</a:t>
            </a:r>
            <a:endParaRPr lang="en-US" sz="4800" b="1" dirty="0">
              <a:solidFill>
                <a:srgbClr val="FF0000"/>
              </a:solidFill>
              <a:latin typeface="#9Slide07 IcielLa Chic Pro Shad" panose="02000506090000020004" pitchFamily="2" charset="0"/>
            </a:endParaRPr>
          </a:p>
        </p:txBody>
      </p:sp>
      <p:grpSp>
        <p:nvGrpSpPr>
          <p:cNvPr id="21" name="组 10"/>
          <p:cNvGrpSpPr/>
          <p:nvPr/>
        </p:nvGrpSpPr>
        <p:grpSpPr>
          <a:xfrm>
            <a:off x="159077" y="1128641"/>
            <a:ext cx="3717708" cy="725219"/>
            <a:chOff x="2648024" y="1918144"/>
            <a:chExt cx="5639666" cy="888881"/>
          </a:xfrm>
        </p:grpSpPr>
        <p:pic>
          <p:nvPicPr>
            <p:cNvPr id="2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48024" y="1918144"/>
              <a:ext cx="888881" cy="888881"/>
            </a:xfrm>
            <a:prstGeom prst="rect">
              <a:avLst/>
            </a:prstGeom>
          </p:spPr>
        </p:pic>
        <p:sp>
          <p:nvSpPr>
            <p:cNvPr id="23" name="文本框 12"/>
            <p:cNvSpPr txBox="1"/>
            <p:nvPr/>
          </p:nvSpPr>
          <p:spPr>
            <a:xfrm>
              <a:off x="3664516" y="2128005"/>
              <a:ext cx="4623174" cy="679020"/>
            </a:xfrm>
            <a:prstGeom prst="rect">
              <a:avLst/>
            </a:prstGeom>
            <a:noFill/>
          </p:spPr>
          <p:txBody>
            <a:bodyPr wrap="none" rtlCol="0">
              <a:spAutoFit/>
            </a:bodyPr>
            <a:lstStyle/>
            <a:p>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Tôi</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và</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bạn</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kumimoji="1" lang="zh-CN" altLang="en-US"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sp>
        <p:nvSpPr>
          <p:cNvPr id="24" name="TextBox 23"/>
          <p:cNvSpPr txBox="1"/>
          <p:nvPr/>
        </p:nvSpPr>
        <p:spPr>
          <a:xfrm>
            <a:off x="596034" y="1878804"/>
            <a:ext cx="2476199" cy="1212640"/>
          </a:xfrm>
          <a:prstGeom prst="rect">
            <a:avLst/>
          </a:prstGeom>
          <a:noFill/>
        </p:spPr>
        <p:txBody>
          <a:bodyPr wrap="square">
            <a:spAutoFit/>
          </a:bodyPr>
          <a:lstStyle/>
          <a:p>
            <a:pPr algn="just">
              <a:lnSpc>
                <a:spcPct val="130000"/>
              </a:lnSpc>
              <a:spcAft>
                <a:spcPts val="1000"/>
              </a:spcAft>
            </a:pP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Khi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sống</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25" name="TextBox 24"/>
          <p:cNvSpPr txBox="1"/>
          <p:nvPr/>
        </p:nvSpPr>
        <p:spPr>
          <a:xfrm>
            <a:off x="2998888" y="2620286"/>
            <a:ext cx="6641839" cy="954107"/>
          </a:xfrm>
          <a:prstGeom prst="rect">
            <a:avLst/>
          </a:prstGeom>
          <a:noFill/>
        </p:spPr>
        <p:txBody>
          <a:bodyPr wrap="square">
            <a:spAutoFit/>
          </a:bodyPr>
          <a:lstStyle/>
          <a:p>
            <a:pPr algn="just">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Làm</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nổi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quạu</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gáy</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inh</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ỏi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Thầy</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tịch</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thu</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26" name="TextBox 25"/>
          <p:cNvSpPr txBox="1"/>
          <p:nvPr/>
        </p:nvSpPr>
        <p:spPr>
          <a:xfrm>
            <a:off x="2979364" y="1973441"/>
            <a:ext cx="6641839" cy="954107"/>
          </a:xfrm>
          <a:prstGeom prst="rect">
            <a:avLst/>
          </a:prstGeom>
          <a:noFill/>
        </p:spPr>
        <p:txBody>
          <a:bodyPr wrap="square">
            <a:spAutoFit/>
          </a:bodyPr>
          <a:lstStyle/>
          <a:p>
            <a:pPr algn="just"/>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Gạ</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đổi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không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được</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Ghét</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Tìm</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cách</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hạ</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Lợi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endParaRPr lang="en-US" sz="2800" dirty="0"/>
          </a:p>
        </p:txBody>
      </p:sp>
      <p:sp>
        <p:nvSpPr>
          <p:cNvPr id="27" name="TextBox 26"/>
          <p:cNvSpPr txBox="1"/>
          <p:nvPr/>
        </p:nvSpPr>
        <p:spPr>
          <a:xfrm>
            <a:off x="596034" y="3272216"/>
            <a:ext cx="2476199" cy="1212640"/>
          </a:xfrm>
          <a:prstGeom prst="rect">
            <a:avLst/>
          </a:prstGeom>
          <a:noFill/>
        </p:spPr>
        <p:txBody>
          <a:bodyPr wrap="square">
            <a:spAutoFit/>
          </a:bodyPr>
          <a:lstStyle/>
          <a:p>
            <a:pPr algn="just">
              <a:lnSpc>
                <a:spcPct val="130000"/>
              </a:lnSpc>
              <a:spcAft>
                <a:spcPts val="1000"/>
              </a:spcAft>
            </a:pP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Khi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chết</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30" name="TextBox 29"/>
          <p:cNvSpPr txBox="1"/>
          <p:nvPr/>
        </p:nvSpPr>
        <p:spPr>
          <a:xfrm>
            <a:off x="2998886" y="3390654"/>
            <a:ext cx="6548973" cy="954107"/>
          </a:xfrm>
          <a:prstGeom prst="rect">
            <a:avLst/>
          </a:prstGeom>
          <a:noFill/>
        </p:spPr>
        <p:txBody>
          <a:bodyPr wrap="square">
            <a:spAutoFit/>
          </a:bodyPr>
          <a:lstStyle/>
          <a:p>
            <a:pPr algn="just"/>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Lòng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chùng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xuống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tan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nát</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cõi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lòng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H</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ối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hận</a:t>
            </a:r>
            <a:endParaRPr lang="en-US" sz="2800" dirty="0"/>
          </a:p>
        </p:txBody>
      </p:sp>
      <p:sp>
        <p:nvSpPr>
          <p:cNvPr id="31" name="TextBox 30"/>
          <p:cNvSpPr txBox="1"/>
          <p:nvPr/>
        </p:nvSpPr>
        <p:spPr>
          <a:xfrm>
            <a:off x="2998889" y="4585248"/>
            <a:ext cx="6075341" cy="1212640"/>
          </a:xfrm>
          <a:prstGeom prst="rect">
            <a:avLst/>
          </a:prstGeom>
          <a:noFill/>
        </p:spPr>
        <p:txBody>
          <a:bodyPr wrap="square">
            <a:spAutoFit/>
          </a:bodyPr>
          <a:lstStyle/>
          <a:p>
            <a:pPr algn="just">
              <a:lnSpc>
                <a:spcPct val="130000"/>
              </a:lnSpc>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Tôi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đào</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hố</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chôn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thật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sâu</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và</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vuông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vức</a:t>
            </a:r>
            <a:endParaRPr lang="en-US" sz="2800"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32" name="TextBox 31"/>
          <p:cNvSpPr txBox="1"/>
          <p:nvPr/>
        </p:nvSpPr>
        <p:spPr>
          <a:xfrm>
            <a:off x="3007225" y="5237734"/>
            <a:ext cx="6075341" cy="652486"/>
          </a:xfrm>
          <a:prstGeom prst="rect">
            <a:avLst/>
          </a:prstGeom>
          <a:noFill/>
        </p:spPr>
        <p:txBody>
          <a:bodyPr wrap="square">
            <a:spAutoFit/>
          </a:bodyPr>
          <a:lstStyle/>
          <a:p>
            <a:pPr algn="just">
              <a:lnSpc>
                <a:spcPct val="130000"/>
              </a:lnSpc>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Cả</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nhóm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lấp</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đất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lên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mộ</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endParaRPr lang="en-US" sz="2800"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33" name="TextBox 32"/>
          <p:cNvSpPr txBox="1"/>
          <p:nvPr/>
        </p:nvSpPr>
        <p:spPr>
          <a:xfrm>
            <a:off x="308618" y="5989554"/>
            <a:ext cx="9332110" cy="1212640"/>
          </a:xfrm>
          <a:prstGeom prst="rect">
            <a:avLst/>
          </a:prstGeom>
          <a:noFill/>
        </p:spPr>
        <p:txBody>
          <a:bodyPr wrap="square">
            <a:spAutoFit/>
          </a:bodyPr>
          <a:lstStyle/>
          <a:p>
            <a:pPr algn="just">
              <a:lnSpc>
                <a:spcPct val="130000"/>
              </a:lnSpc>
              <a:spcAft>
                <a:spcPts val="1000"/>
              </a:spcAft>
            </a:pP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Tính</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cách</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Sốc</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nổi</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biết</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hối</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lỗi</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là</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những</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cậu</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bé</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hồn</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nhiên</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nhân</a:t>
            </a:r>
            <a:r>
              <a:rPr lang="en-US" sz="2800" b="1"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hậu</a:t>
            </a:r>
            <a:endParaRPr lang="en-US" sz="2800" b="1" dirty="0">
              <a:effectLst/>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5" grpId="0"/>
      <p:bldP spid="26" grpId="0"/>
      <p:bldP spid="27"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998889" y="4290629"/>
            <a:ext cx="6622316" cy="954107"/>
          </a:xfrm>
          <a:prstGeom prst="rect">
            <a:avLst/>
          </a:prstGeom>
          <a:noFill/>
        </p:spPr>
        <p:txBody>
          <a:bodyPr wrap="square">
            <a:spAutoFit/>
          </a:bodyPr>
          <a:lstStyle/>
          <a:p>
            <a:pPr algn="just">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dự</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đám</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tang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đứng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lặng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yên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bên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đám</a:t>
            </a:r>
            <a:r>
              <a:rPr lang="en-US" sz="2800" dirty="0">
                <a:latin typeface="#9Slide03 Arima Madurai" panose="00000500000000000000" pitchFamily="2" charset="0"/>
                <a:ea typeface="Calibri" panose="020F0502020204030204" charset="0"/>
                <a:cs typeface="#9Slide03 Arima Madurai" panose="00000500000000000000" pitchFamily="2" charset="0"/>
              </a:rPr>
              <a:t> tang”</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5" name="TextBox 4"/>
          <p:cNvSpPr txBox="1"/>
          <p:nvPr/>
        </p:nvSpPr>
        <p:spPr>
          <a:xfrm>
            <a:off x="2644307" y="229063"/>
            <a:ext cx="4617390" cy="1569660"/>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2. </a:t>
            </a:r>
            <a:r>
              <a:rPr lang="en-US" sz="4800" b="1" dirty="0" err="1">
                <a:solidFill>
                  <a:srgbClr val="FF0000"/>
                </a:solidFill>
                <a:latin typeface="#9Slide07 IcielLa Chic Pro Shad" panose="02000506090000020004" pitchFamily="2" charset="0"/>
              </a:rPr>
              <a:t>Các</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nhân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vật</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khác</a:t>
            </a:r>
            <a:endParaRPr lang="en-US" sz="4800" b="1" dirty="0">
              <a:solidFill>
                <a:srgbClr val="FF0000"/>
              </a:solidFill>
              <a:latin typeface="#9Slide07 IcielLa Chic Pro Shad" panose="02000506090000020004" pitchFamily="2" charset="0"/>
            </a:endParaRPr>
          </a:p>
        </p:txBody>
      </p:sp>
      <p:grpSp>
        <p:nvGrpSpPr>
          <p:cNvPr id="21" name="组 10"/>
          <p:cNvGrpSpPr/>
          <p:nvPr/>
        </p:nvGrpSpPr>
        <p:grpSpPr>
          <a:xfrm>
            <a:off x="159078" y="1128641"/>
            <a:ext cx="2658123" cy="725219"/>
            <a:chOff x="2648024" y="1918144"/>
            <a:chExt cx="4032302" cy="888881"/>
          </a:xfrm>
        </p:grpSpPr>
        <p:pic>
          <p:nvPicPr>
            <p:cNvPr id="2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48024" y="1918144"/>
              <a:ext cx="888881" cy="888881"/>
            </a:xfrm>
            <a:prstGeom prst="rect">
              <a:avLst/>
            </a:prstGeom>
          </p:spPr>
        </p:pic>
        <p:sp>
          <p:nvSpPr>
            <p:cNvPr id="23" name="文本框 12"/>
            <p:cNvSpPr txBox="1"/>
            <p:nvPr/>
          </p:nvSpPr>
          <p:spPr>
            <a:xfrm>
              <a:off x="3664515" y="2128005"/>
              <a:ext cx="3015811" cy="679020"/>
            </a:xfrm>
            <a:prstGeom prst="rect">
              <a:avLst/>
            </a:prstGeom>
            <a:noFill/>
          </p:spPr>
          <p:txBody>
            <a:bodyPr wrap="none" rtlCol="0">
              <a:spAutoFit/>
            </a:bodyPr>
            <a:lstStyle/>
            <a:p>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Thầy</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Phu</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endParaRPr kumimoji="1" lang="zh-CN" altLang="en-US"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sp>
        <p:nvSpPr>
          <p:cNvPr id="24" name="TextBox 23"/>
          <p:cNvSpPr txBox="1"/>
          <p:nvPr/>
        </p:nvSpPr>
        <p:spPr>
          <a:xfrm>
            <a:off x="308379" y="2027394"/>
            <a:ext cx="2476199" cy="1212640"/>
          </a:xfrm>
          <a:prstGeom prst="rect">
            <a:avLst/>
          </a:prstGeom>
          <a:noFill/>
        </p:spPr>
        <p:txBody>
          <a:bodyPr wrap="square">
            <a:spAutoFit/>
          </a:bodyPr>
          <a:lstStyle/>
          <a:p>
            <a:pPr algn="just">
              <a:lnSpc>
                <a:spcPct val="130000"/>
              </a:lnSpc>
              <a:spcAft>
                <a:spcPts val="1000"/>
              </a:spcAft>
            </a:pP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Khi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sống</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25" name="TextBox 24"/>
          <p:cNvSpPr txBox="1"/>
          <p:nvPr/>
        </p:nvSpPr>
        <p:spPr>
          <a:xfrm>
            <a:off x="2979364" y="2956708"/>
            <a:ext cx="6641839" cy="523220"/>
          </a:xfrm>
          <a:prstGeom prst="rect">
            <a:avLst/>
          </a:prstGeom>
          <a:noFill/>
        </p:spPr>
        <p:txBody>
          <a:bodyPr wrap="square">
            <a:spAutoFit/>
          </a:bodyPr>
          <a:lstStyle/>
          <a:p>
            <a:pPr algn="just">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Có</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ý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định</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sẽ</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trả</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lại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vào</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cuối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giờ</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26" name="TextBox 25"/>
          <p:cNvSpPr txBox="1"/>
          <p:nvPr/>
        </p:nvSpPr>
        <p:spPr>
          <a:xfrm>
            <a:off x="2988889" y="1661024"/>
            <a:ext cx="6641839" cy="1384995"/>
          </a:xfrm>
          <a:prstGeom prst="rect">
            <a:avLst/>
          </a:prstGeom>
          <a:noFill/>
        </p:spPr>
        <p:txBody>
          <a:bodyPr wrap="square">
            <a:spAutoFit/>
          </a:bodyPr>
          <a:lstStyle/>
          <a:p>
            <a:pPr algn="just"/>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Giận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dữ</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tịch</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thu</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Vì</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không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muốn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ảnh</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hưởng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đến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việc</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học</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của</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cả</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lớp</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dirty="0"/>
          </a:p>
        </p:txBody>
      </p:sp>
      <p:sp>
        <p:nvSpPr>
          <p:cNvPr id="27" name="TextBox 26"/>
          <p:cNvSpPr txBox="1"/>
          <p:nvPr/>
        </p:nvSpPr>
        <p:spPr>
          <a:xfrm>
            <a:off x="-231" y="3518473"/>
            <a:ext cx="2476199" cy="1212640"/>
          </a:xfrm>
          <a:prstGeom prst="rect">
            <a:avLst/>
          </a:prstGeom>
          <a:noFill/>
        </p:spPr>
        <p:txBody>
          <a:bodyPr wrap="square">
            <a:spAutoFit/>
          </a:bodyPr>
          <a:lstStyle/>
          <a:p>
            <a:pPr algn="just">
              <a:lnSpc>
                <a:spcPct val="130000"/>
              </a:lnSpc>
              <a:spcAft>
                <a:spcPts val="1000"/>
              </a:spcAft>
            </a:pP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Khi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dế</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lửa</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effectLst/>
                <a:latin typeface="#9Slide03 Arima Madurai" panose="00000500000000000000" pitchFamily="2" charset="0"/>
                <a:ea typeface="Calibri" panose="020F0502020204030204" charset="0"/>
                <a:cs typeface="#9Slide03 Arima Madurai" panose="00000500000000000000" pitchFamily="2" charset="0"/>
              </a:rPr>
              <a:t>chết</a:t>
            </a:r>
            <a:r>
              <a:rPr lang="en-US" sz="2800" b="1" dirty="0">
                <a:effectLst/>
                <a:latin typeface="#9Slide03 Arima Madurai" panose="00000500000000000000" pitchFamily="2" charset="0"/>
                <a:ea typeface="Calibri" panose="020F0502020204030204" charset="0"/>
                <a:cs typeface="#9Slide03 Arima Madurai" panose="00000500000000000000" pitchFamily="2" charset="0"/>
              </a:rPr>
              <a:t>:</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30" name="TextBox 29"/>
          <p:cNvSpPr txBox="1"/>
          <p:nvPr/>
        </p:nvSpPr>
        <p:spPr>
          <a:xfrm>
            <a:off x="2998886" y="3479554"/>
            <a:ext cx="6548973" cy="954107"/>
          </a:xfrm>
          <a:prstGeom prst="rect">
            <a:avLst/>
          </a:prstGeom>
          <a:noFill/>
        </p:spPr>
        <p:txBody>
          <a:bodyPr wrap="square">
            <a:spAutoFit/>
          </a:bodyPr>
          <a:lstStyle/>
          <a:p>
            <a:pPr algn="just"/>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Áy</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náy</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xin</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lỗi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Lợi</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vì</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lỡ</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đè</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bẹp</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hộp</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đựng</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r>
              <a:rPr lang="en-US" sz="2800" dirty="0" err="1">
                <a:effectLst/>
                <a:latin typeface="#9Slide03 Arima Madurai" panose="00000500000000000000" pitchFamily="2" charset="0"/>
                <a:ea typeface="Calibri" panose="020F0502020204030204" charset="0"/>
                <a:cs typeface="#9Slide03 Arima Madurai" panose="00000500000000000000" pitchFamily="2" charset="0"/>
              </a:rPr>
              <a:t>dế</a:t>
            </a:r>
            <a:endParaRPr lang="en-US" sz="2800" dirty="0"/>
          </a:p>
        </p:txBody>
      </p:sp>
      <p:sp>
        <p:nvSpPr>
          <p:cNvPr id="31" name="TextBox 30"/>
          <p:cNvSpPr txBox="1"/>
          <p:nvPr/>
        </p:nvSpPr>
        <p:spPr>
          <a:xfrm>
            <a:off x="2979204" y="5060228"/>
            <a:ext cx="6075341" cy="652486"/>
          </a:xfrm>
          <a:prstGeom prst="rect">
            <a:avLst/>
          </a:prstGeom>
          <a:noFill/>
        </p:spPr>
        <p:txBody>
          <a:bodyPr wrap="square">
            <a:spAutoFit/>
          </a:bodyPr>
          <a:lstStyle/>
          <a:p>
            <a:pPr algn="just">
              <a:lnSpc>
                <a:spcPct val="130000"/>
              </a:lnSpc>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Đặt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lên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mộ</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một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vòng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hoa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tím</a:t>
            </a:r>
            <a:endParaRPr lang="en-US" sz="2800"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32" name="TextBox 31"/>
          <p:cNvSpPr txBox="1"/>
          <p:nvPr/>
        </p:nvSpPr>
        <p:spPr>
          <a:xfrm>
            <a:off x="2988945" y="5645150"/>
            <a:ext cx="6642735" cy="1210945"/>
          </a:xfrm>
          <a:prstGeom prst="rect">
            <a:avLst/>
          </a:prstGeom>
          <a:noFill/>
        </p:spPr>
        <p:txBody>
          <a:bodyPr wrap="square">
            <a:spAutoFit/>
          </a:bodyPr>
          <a:lstStyle/>
          <a:p>
            <a:pPr algn="just">
              <a:lnSpc>
                <a:spcPct val="130000"/>
              </a:lnSpc>
              <a:spcAft>
                <a:spcPts val="1000"/>
              </a:spcAft>
            </a:pP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Buồn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buồn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xin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lỗi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Đừng</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giận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thầy</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nghe</a:t>
            </a:r>
            <a:r>
              <a:rPr lang="en-US" sz="2800" dirty="0">
                <a:latin typeface="#9Slide03 Arima Madurai" panose="00000500000000000000" pitchFamily="2" charset="0"/>
                <a:ea typeface="Calibri" panose="020F0502020204030204" charset="0"/>
                <a:cs typeface="#9Slide03 Arima Madurai" panose="00000500000000000000" pitchFamily="2" charset="0"/>
              </a:rPr>
              <a:t> con.”</a:t>
            </a:r>
            <a:endParaRPr lang="en-US" sz="2800" dirty="0">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barn(inVertic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5" grpId="0"/>
      <p:bldP spid="26" grpId="0"/>
      <p:bldP spid="27" grpId="0"/>
      <p:bldP spid="30" grpId="0"/>
      <p:bldP spid="31"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4307" y="229063"/>
            <a:ext cx="4617390" cy="1569660"/>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2. </a:t>
            </a:r>
            <a:r>
              <a:rPr lang="en-US" sz="4800" b="1" dirty="0" err="1">
                <a:solidFill>
                  <a:srgbClr val="FF0000"/>
                </a:solidFill>
                <a:latin typeface="#9Slide07 IcielLa Chic Pro Shad" panose="02000506090000020004" pitchFamily="2" charset="0"/>
              </a:rPr>
              <a:t>Các</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nhân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vật</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khác</a:t>
            </a:r>
            <a:endParaRPr lang="en-US" sz="4800" b="1" dirty="0">
              <a:solidFill>
                <a:srgbClr val="FF0000"/>
              </a:solidFill>
              <a:latin typeface="#9Slide07 IcielLa Chic Pro Shad" panose="02000506090000020004" pitchFamily="2" charset="0"/>
            </a:endParaRPr>
          </a:p>
        </p:txBody>
      </p:sp>
      <p:grpSp>
        <p:nvGrpSpPr>
          <p:cNvPr id="21" name="组 10"/>
          <p:cNvGrpSpPr/>
          <p:nvPr/>
        </p:nvGrpSpPr>
        <p:grpSpPr>
          <a:xfrm>
            <a:off x="255959" y="1323438"/>
            <a:ext cx="2153180" cy="725219"/>
            <a:chOff x="2648024" y="1918144"/>
            <a:chExt cx="3266319" cy="888881"/>
          </a:xfrm>
        </p:grpSpPr>
        <p:pic>
          <p:nvPicPr>
            <p:cNvPr id="2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48024" y="1918144"/>
              <a:ext cx="888881" cy="888881"/>
            </a:xfrm>
            <a:prstGeom prst="rect">
              <a:avLst/>
            </a:prstGeom>
          </p:spPr>
        </p:pic>
        <p:sp>
          <p:nvSpPr>
            <p:cNvPr id="23" name="文本框 12"/>
            <p:cNvSpPr txBox="1"/>
            <p:nvPr/>
          </p:nvSpPr>
          <p:spPr>
            <a:xfrm>
              <a:off x="3664521" y="2128005"/>
              <a:ext cx="2249822" cy="679020"/>
            </a:xfrm>
            <a:prstGeom prst="rect">
              <a:avLst/>
            </a:prstGeom>
            <a:noFill/>
          </p:spPr>
          <p:txBody>
            <a:bodyPr wrap="none" rtlCol="0">
              <a:spAutoFit/>
            </a:bodyPr>
            <a:lstStyle/>
            <a:p>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Con </a:t>
              </a:r>
              <a:r>
                <a:rPr kumimoji="1" lang="en-US" altLang="zh-CN" sz="3000" dirty="0" err="1">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dế</a:t>
              </a:r>
              <a:r>
                <a:rPr kumimoji="1" lang="en-US" altLang="zh-CN"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kumimoji="1" lang="zh-CN" altLang="en-US" sz="3000" dirty="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grpSp>
      <p:sp>
        <p:nvSpPr>
          <p:cNvPr id="24" name="TextBox 23"/>
          <p:cNvSpPr txBox="1"/>
          <p:nvPr/>
        </p:nvSpPr>
        <p:spPr>
          <a:xfrm>
            <a:off x="926041" y="2280762"/>
            <a:ext cx="8383423" cy="1772793"/>
          </a:xfrm>
          <a:prstGeom prst="rect">
            <a:avLst/>
          </a:prstGeom>
          <a:noFill/>
        </p:spPr>
        <p:txBody>
          <a:bodyPr wrap="square">
            <a:spAutoFit/>
          </a:bodyPr>
          <a:lstStyle/>
          <a:p>
            <a:pPr algn="just">
              <a:lnSpc>
                <a:spcPct val="130000"/>
              </a:lnSpc>
              <a:spcAft>
                <a:spcPts val="1000"/>
              </a:spcAft>
            </a:pP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Nhân</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vật</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gây</a:t>
            </a:r>
            <a:r>
              <a:rPr lang="en-US" sz="2800" b="1" dirty="0">
                <a:latin typeface="#9Slide03 Arima Madurai" panose="00000500000000000000" pitchFamily="2" charset="0"/>
                <a:ea typeface="Calibri" panose="020F0502020204030204" charset="0"/>
                <a:cs typeface="#9Slide03 Arima Madurai" panose="00000500000000000000" pitchFamily="2" charset="0"/>
              </a:rPr>
              <a:t> ra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sự</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xa</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cách</a:t>
            </a:r>
            <a:r>
              <a:rPr lang="en-US" sz="2800" b="1" dirty="0">
                <a:latin typeface="#9Slide03 Arima Madurai" panose="00000500000000000000" pitchFamily="2" charset="0"/>
                <a:ea typeface="Calibri" panose="020F0502020204030204" charset="0"/>
                <a:cs typeface="#9Slide03 Arima Madurai" panose="00000500000000000000" pitchFamily="2" charset="0"/>
              </a:rPr>
              <a:t>, chia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rẽ</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và</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đám</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vì</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các</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ghen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tị</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với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về</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việc</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có</a:t>
            </a:r>
            <a:r>
              <a:rPr lang="en-US" sz="2800" dirty="0">
                <a:latin typeface="#9Slide03 Arima Madurai" panose="00000500000000000000" pitchFamily="2" charset="0"/>
                <a:ea typeface="Calibri" panose="020F0502020204030204" charset="0"/>
                <a:cs typeface="#9Slide03 Arima Madurai" panose="00000500000000000000" pitchFamily="2" charset="0"/>
              </a:rPr>
              <a:t> con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quý</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Tìm</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cách</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phá</a:t>
            </a:r>
            <a:r>
              <a:rPr lang="en-US" sz="2800" dirty="0">
                <a:effectLst/>
                <a:latin typeface="#9Slide03 Arima Madurai" panose="00000500000000000000" pitchFamily="2" charset="0"/>
                <a:ea typeface="Calibri" panose="020F0502020204030204" charset="0"/>
                <a:cs typeface="#9Slide03 Arima Madurai" panose="00000500000000000000" pitchFamily="2" charset="0"/>
              </a:rPr>
              <a:t> </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sp>
        <p:nvSpPr>
          <p:cNvPr id="18" name="TextBox 17"/>
          <p:cNvSpPr txBox="1"/>
          <p:nvPr/>
        </p:nvSpPr>
        <p:spPr>
          <a:xfrm>
            <a:off x="926040" y="3917819"/>
            <a:ext cx="5862667" cy="2893100"/>
          </a:xfrm>
          <a:prstGeom prst="rect">
            <a:avLst/>
          </a:prstGeom>
          <a:noFill/>
        </p:spPr>
        <p:txBody>
          <a:bodyPr wrap="square">
            <a:spAutoFit/>
          </a:bodyPr>
          <a:lstStyle/>
          <a:p>
            <a:pPr algn="just">
              <a:lnSpc>
                <a:spcPct val="130000"/>
              </a:lnSpc>
              <a:spcAft>
                <a:spcPts val="1000"/>
              </a:spcAft>
            </a:pP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Nhân</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vật</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gắn</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kết</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Lợi</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và</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đám</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b="1"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b="1"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vì</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sau</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cái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chết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của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lửa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các</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bạn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đã</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nhận</a:t>
            </a:r>
            <a:r>
              <a:rPr lang="en-US" sz="2800" dirty="0">
                <a:latin typeface="#9Slide03 Arima Madurai" panose="00000500000000000000" pitchFamily="2" charset="0"/>
                <a:ea typeface="Calibri" panose="020F0502020204030204" charset="0"/>
                <a:cs typeface="#9Slide03 Arima Madurai" panose="00000500000000000000" pitchFamily="2" charset="0"/>
              </a:rPr>
              <a:t> ra </a:t>
            </a:r>
            <a:r>
              <a:rPr lang="en-US" sz="2800" dirty="0" err="1">
                <a:latin typeface="#9Slide03 Arima Madurai" panose="00000500000000000000" pitchFamily="2" charset="0"/>
                <a:ea typeface="Calibri" panose="020F0502020204030204" charset="0"/>
                <a:cs typeface="#9Slide03 Arima Madurai" panose="00000500000000000000" pitchFamily="2" charset="0"/>
              </a:rPr>
              <a:t>sai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lầm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của</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mình</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hối</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hận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vì</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đã</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góp</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phần</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làm</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dế</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err="1">
                <a:latin typeface="#9Slide03 Arima Madurai" panose="00000500000000000000" pitchFamily="2" charset="0"/>
                <a:ea typeface="Calibri" panose="020F0502020204030204" charset="0"/>
                <a:cs typeface="#9Slide03 Arima Madurai" panose="00000500000000000000" pitchFamily="2" charset="0"/>
              </a:rPr>
              <a:t>chết</a:t>
            </a:r>
            <a:r>
              <a:rPr lang="en-US" sz="2800" dirty="0">
                <a:latin typeface="#9Slide03 Arima Madurai" panose="00000500000000000000" pitchFamily="2" charset="0"/>
                <a:ea typeface="Calibri" panose="020F0502020204030204" charset="0"/>
                <a:cs typeface="#9Slide03 Arima Madurai" panose="00000500000000000000" pitchFamily="2" charset="0"/>
              </a:rPr>
              <a:t> </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Thực</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ra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cả</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lớp</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đều</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quý</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con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dế</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và</a:t>
            </a:r>
            <a:r>
              <a:rPr lang="en-US" sz="2800" dirty="0">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charset="0"/>
                <a:cs typeface="#9Slide03 Arima Madurai" panose="00000500000000000000" pitchFamily="2" charset="0"/>
                <a:sym typeface="Wingdings" panose="05000000000000000000" pitchFamily="2" charset="2"/>
              </a:rPr>
              <a:t>Lợi</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8707" y="3021330"/>
            <a:ext cx="3117294" cy="3836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7" descr="920d2a7ea743b721e3ab78c8e690368e"/>
          <p:cNvPicPr>
            <a:picLocks noChangeAspect="1"/>
          </p:cNvPicPr>
          <p:nvPr/>
        </p:nvPicPr>
        <p:blipFill>
          <a:blip r:embed="rId1"/>
          <a:stretch>
            <a:fillRect/>
          </a:stretch>
        </p:blipFill>
        <p:spPr>
          <a:xfrm>
            <a:off x="584884" y="1366090"/>
            <a:ext cx="4119613" cy="5365239"/>
          </a:xfrm>
          <a:prstGeom prst="rect">
            <a:avLst/>
          </a:prstGeom>
        </p:spPr>
      </p:pic>
      <p:sp>
        <p:nvSpPr>
          <p:cNvPr id="5" name="TextBox 4"/>
          <p:cNvSpPr txBox="1"/>
          <p:nvPr/>
        </p:nvSpPr>
        <p:spPr>
          <a:xfrm>
            <a:off x="2644307" y="274784"/>
            <a:ext cx="4617390" cy="830997"/>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3. </a:t>
            </a:r>
            <a:r>
              <a:rPr lang="en-US" sz="4800" b="1" dirty="0" err="1">
                <a:solidFill>
                  <a:srgbClr val="FF0000"/>
                </a:solidFill>
                <a:latin typeface="#9Slide07 IcielLa Chic Pro Shad" panose="02000506090000020004" pitchFamily="2" charset="0"/>
              </a:rPr>
              <a:t>Bài</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học</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ứng</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xử</a:t>
            </a:r>
            <a:endParaRPr lang="en-US" sz="4800" b="1" dirty="0">
              <a:solidFill>
                <a:srgbClr val="FF0000"/>
              </a:solidFill>
              <a:latin typeface="#9Slide07 IcielLa Chic Pro Shad" panose="02000506090000020004" pitchFamily="2" charset="0"/>
            </a:endParaRPr>
          </a:p>
        </p:txBody>
      </p:sp>
      <p:sp>
        <p:nvSpPr>
          <p:cNvPr id="15" name="TextBox 14"/>
          <p:cNvSpPr txBox="1"/>
          <p:nvPr/>
        </p:nvSpPr>
        <p:spPr>
          <a:xfrm>
            <a:off x="1120092" y="2155159"/>
            <a:ext cx="2957849" cy="4573560"/>
          </a:xfrm>
          <a:prstGeom prst="rect">
            <a:avLst/>
          </a:prstGeom>
          <a:noFill/>
        </p:spPr>
        <p:txBody>
          <a:bodyPr wrap="square">
            <a:spAutoFit/>
          </a:bodyPr>
          <a:lstStyle/>
          <a:p>
            <a:pPr algn="ctr">
              <a:lnSpc>
                <a:spcPct val="130000"/>
              </a:lnSpc>
              <a:spcAft>
                <a:spcPts val="1000"/>
              </a:spcAft>
            </a:pP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Phải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biết</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cảm</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thông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thấu</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hiểu</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không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làm</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tổn</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thương</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người</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khác</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vì</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sự</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đố</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kị</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hay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vô</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ý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của</a:t>
            </a:r>
            <a:r>
              <a:rPr lang="en-US" sz="3200" b="1" dirty="0">
                <a:effectLst/>
                <a:latin typeface="#9Slide03 Arima Madurai" panose="00000500000000000000" pitchFamily="2" charset="0"/>
                <a:ea typeface="Calibri" panose="020F0502020204030204" charset="0"/>
                <a:cs typeface="#9Slide03 Arima Madurai" panose="00000500000000000000" pitchFamily="2" charset="0"/>
              </a:rPr>
              <a:t> </a:t>
            </a:r>
            <a:r>
              <a:rPr lang="en-US" sz="3200" b="1" dirty="0" err="1">
                <a:effectLst/>
                <a:latin typeface="#9Slide03 Arima Madurai" panose="00000500000000000000" pitchFamily="2" charset="0"/>
                <a:ea typeface="Calibri" panose="020F0502020204030204" charset="0"/>
                <a:cs typeface="#9Slide03 Arima Madurai" panose="00000500000000000000" pitchFamily="2" charset="0"/>
              </a:rPr>
              <a:t>mình</a:t>
            </a:r>
            <a:endParaRPr lang="en-US" sz="3200" b="1" dirty="0">
              <a:latin typeface="#9Slide03 Arima Madurai" panose="00000500000000000000" pitchFamily="2" charset="0"/>
              <a:cs typeface="#9Slide03 Arima Madurai" panose="00000500000000000000" pitchFamily="2" charset="0"/>
            </a:endParaRPr>
          </a:p>
        </p:txBody>
      </p:sp>
      <p:pic>
        <p:nvPicPr>
          <p:cNvPr id="41" name="图片 7" descr="920d2a7ea743b721e3ab78c8e690368e"/>
          <p:cNvPicPr>
            <a:picLocks noChangeAspect="1"/>
          </p:cNvPicPr>
          <p:nvPr/>
        </p:nvPicPr>
        <p:blipFill>
          <a:blip r:embed="rId1"/>
          <a:stretch>
            <a:fillRect/>
          </a:stretch>
        </p:blipFill>
        <p:spPr>
          <a:xfrm>
            <a:off x="5294350" y="1202035"/>
            <a:ext cx="4119613" cy="5365239"/>
          </a:xfrm>
          <a:prstGeom prst="rect">
            <a:avLst/>
          </a:prstGeom>
        </p:spPr>
      </p:pic>
      <p:sp>
        <p:nvSpPr>
          <p:cNvPr id="42" name="TextBox 41"/>
          <p:cNvSpPr txBox="1"/>
          <p:nvPr/>
        </p:nvSpPr>
        <p:spPr>
          <a:xfrm>
            <a:off x="5972930" y="2255804"/>
            <a:ext cx="2812981" cy="4573560"/>
          </a:xfrm>
          <a:prstGeom prst="rect">
            <a:avLst/>
          </a:prstGeom>
          <a:noFill/>
        </p:spPr>
        <p:txBody>
          <a:bodyPr wrap="square">
            <a:spAutoFit/>
          </a:bodyPr>
          <a:lstStyle/>
          <a:p>
            <a:pPr algn="ctr">
              <a:lnSpc>
                <a:spcPct val="130000"/>
              </a:lnSpc>
              <a:spcAft>
                <a:spcPts val="1000"/>
              </a:spcAft>
            </a:pPr>
            <a:r>
              <a:rPr lang="en-US" sz="3200" b="1" dirty="0" err="1">
                <a:latin typeface="#9Slide03 Arima Madurai" panose="00000500000000000000" pitchFamily="2" charset="0"/>
                <a:cs typeface="#9Slide03 Arima Madurai" panose="00000500000000000000" pitchFamily="2" charset="0"/>
              </a:rPr>
              <a:t>Phải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biết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tha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thứ</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khi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người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khác</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đã</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nhận</a:t>
            </a:r>
            <a:r>
              <a:rPr lang="en-US" sz="3200" b="1" dirty="0">
                <a:latin typeface="#9Slide03 Arima Madurai" panose="00000500000000000000" pitchFamily="2" charset="0"/>
                <a:cs typeface="#9Slide03 Arima Madurai" panose="00000500000000000000" pitchFamily="2" charset="0"/>
              </a:rPr>
              <a:t> ra </a:t>
            </a:r>
            <a:r>
              <a:rPr lang="en-US" sz="3200" b="1" dirty="0" err="1">
                <a:latin typeface="#9Slide03 Arima Madurai" panose="00000500000000000000" pitchFamily="2" charset="0"/>
                <a:cs typeface="#9Slide03 Arima Madurai" panose="00000500000000000000" pitchFamily="2" charset="0"/>
              </a:rPr>
              <a:t>lỗi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lầm</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và</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xin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lỗi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sửa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lỗi</a:t>
            </a:r>
            <a:r>
              <a:rPr lang="en-US" sz="3200" b="1" dirty="0">
                <a:latin typeface="#9Slide03 Arima Madurai" panose="00000500000000000000" pitchFamily="2" charset="0"/>
                <a:cs typeface="#9Slide03 Arima Madurai" panose="00000500000000000000" pitchFamily="2" charset="0"/>
              </a:rPr>
              <a:t> 1 </a:t>
            </a:r>
            <a:r>
              <a:rPr lang="en-US" sz="3200" b="1" dirty="0" err="1">
                <a:latin typeface="#9Slide03 Arima Madurai" panose="00000500000000000000" pitchFamily="2" charset="0"/>
                <a:cs typeface="#9Slide03 Arima Madurai" panose="00000500000000000000" pitchFamily="2" charset="0"/>
              </a:rPr>
              <a:t>cách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chân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thành</a:t>
            </a:r>
            <a:endParaRPr lang="en-US" sz="3200" b="1"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ChangeArrowheads="1"/>
          </p:cNvSpPr>
          <p:nvPr/>
        </p:nvSpPr>
        <p:spPr bwMode="auto">
          <a:xfrm>
            <a:off x="4210050" y="457200"/>
            <a:ext cx="536575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2400"/>
              <a:t>- </a:t>
            </a:r>
            <a:r>
              <a:rPr lang="en-US" sz="2400" b="1">
                <a:latin typeface="Times New Roman" panose="02020603050405020304" pitchFamily="18" charset="0"/>
              </a:rPr>
              <a:t>Tên khai sinh: Nguyễn Tường Vinh.</a:t>
            </a:r>
            <a:endParaRPr lang="en-US" sz="2400" b="1">
              <a:latin typeface="Times New Roman" panose="02020603050405020304" pitchFamily="18" charset="0"/>
            </a:endParaRPr>
          </a:p>
          <a:p>
            <a:pPr eaLnBrk="1" hangingPunct="1">
              <a:spcBef>
                <a:spcPct val="50000"/>
              </a:spcBef>
            </a:pPr>
            <a:r>
              <a:rPr lang="en-US" sz="2400" b="1">
                <a:latin typeface="Times New Roman" panose="02020603050405020304" pitchFamily="18" charset="0"/>
              </a:rPr>
              <a:t>- Quê quán: Hà Nội, lúc nhỏ ở quê ngoại Cẩm Giàng, Hải Dương.</a:t>
            </a:r>
            <a:endParaRPr lang="en-US" sz="2400" b="1">
              <a:latin typeface="Times New Roman" panose="02020603050405020304" pitchFamily="18" charset="0"/>
            </a:endParaRPr>
          </a:p>
          <a:p>
            <a:pPr eaLnBrk="1" hangingPunct="1">
              <a:spcBef>
                <a:spcPct val="50000"/>
              </a:spcBef>
            </a:pPr>
            <a:r>
              <a:rPr lang="en-US" sz="2400" b="1">
                <a:latin typeface="Times New Roman" panose="02020603050405020304" pitchFamily="18" charset="0"/>
              </a:rPr>
              <a:t>- Truyện ngắn của ông giàu cảm xúc, lời văn bình dị và đậm chất thơ. Nhân vật chính thường là những con người bé nhỏ, cuộc sống nhiều vất vả, cơ cực mà tâm hồn vẫn tinh tế, đôn hậu</a:t>
            </a:r>
            <a:endParaRPr lang="en-US" sz="2400" b="1">
              <a:latin typeface="Times New Roman" panose="02020603050405020304" pitchFamily="18" charset="0"/>
            </a:endParaRPr>
          </a:p>
        </p:txBody>
      </p:sp>
      <p:pic>
        <p:nvPicPr>
          <p:cNvPr id="19459" name="Picture 1" descr="Description: https://hoc24.vn/source/V%C4%83n6/nha-van-thach-lam.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0449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8"/>
          <p:cNvSpPr txBox="1">
            <a:spLocks noChangeArrowheads="1"/>
          </p:cNvSpPr>
          <p:nvPr/>
        </p:nvSpPr>
        <p:spPr bwMode="auto">
          <a:xfrm>
            <a:off x="495309" y="5384801"/>
            <a:ext cx="30556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a:t>Thạch Lam (</a:t>
            </a:r>
            <a:r>
              <a:rPr lang="vi-VN" sz="2000" b="1"/>
              <a:t>1910 1942)</a:t>
            </a:r>
            <a:r>
              <a:rPr lang="vi-VN"/>
              <a:t> </a:t>
            </a:r>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0"/>
            <a:ext cx="9906000" cy="6858000"/>
          </a:xfrm>
          <a:prstGeom prst="rect">
            <a:avLst/>
          </a:prstGeom>
        </p:spPr>
      </p:pic>
      <p:pic>
        <p:nvPicPr>
          <p:cNvPr id="4"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74319" y="41546"/>
            <a:ext cx="3583069" cy="7422492"/>
          </a:xfrm>
          <a:prstGeom prst="rect">
            <a:avLst/>
          </a:prstGeom>
        </p:spPr>
      </p:pic>
      <p:sp>
        <p:nvSpPr>
          <p:cNvPr id="8" name="文本框 9"/>
          <p:cNvSpPr txBox="1"/>
          <p:nvPr/>
        </p:nvSpPr>
        <p:spPr>
          <a:xfrm>
            <a:off x="1455530" y="2821769"/>
            <a:ext cx="6994944" cy="36317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500" b="1" dirty="0">
                <a:solidFill>
                  <a:srgbClr val="377636"/>
                </a:solidFill>
                <a:latin typeface="#9Slide05 SVNBulgary" pitchFamily="2" charset="0"/>
                <a:ea typeface="幼圆" panose="02010509060101010101" pitchFamily="49" charset="-122"/>
                <a:cs typeface="#9Slide03 Arima Madurai Black" panose="00000A00000000000000" pitchFamily="2" charset="0"/>
              </a:rPr>
              <a:t>III. </a:t>
            </a:r>
            <a:r>
              <a:rPr lang="en-US" altLang="zh-CN" sz="11500" b="1" dirty="0" err="1">
                <a:solidFill>
                  <a:srgbClr val="377636"/>
                </a:solidFill>
                <a:latin typeface="#9Slide05 SVNBulgary" pitchFamily="2" charset="0"/>
                <a:ea typeface="幼圆" panose="02010509060101010101" pitchFamily="49" charset="-122"/>
              </a:rPr>
              <a:t>Tổng</a:t>
            </a:r>
            <a:r>
              <a:rPr lang="en-US" altLang="zh-CN" sz="11500" b="1" dirty="0">
                <a:solidFill>
                  <a:srgbClr val="377636"/>
                </a:solidFill>
                <a:latin typeface="#9Slide05 SVNBulgary" pitchFamily="2" charset="0"/>
                <a:ea typeface="幼圆" panose="02010509060101010101" pitchFamily="49" charset="-122"/>
              </a:rPr>
              <a:t> </a:t>
            </a:r>
            <a:r>
              <a:rPr lang="en-US" altLang="zh-CN" sz="11500" b="1" dirty="0" err="1">
                <a:solidFill>
                  <a:srgbClr val="377636"/>
                </a:solidFill>
                <a:latin typeface="#9Slide05 SVNBulgary" pitchFamily="2" charset="0"/>
                <a:ea typeface="幼圆" panose="02010509060101010101" pitchFamily="49" charset="-122"/>
              </a:rPr>
              <a:t>kết</a:t>
            </a:r>
            <a:endParaRPr lang="zh-CN" altLang="en-US" sz="11500" b="1" dirty="0">
              <a:solidFill>
                <a:srgbClr val="377636"/>
              </a:solidFill>
              <a:latin typeface="#9Slide05 SVNBulgary" pitchFamily="2" charset="0"/>
              <a:ea typeface="幼圆" panose="02010509060101010101" pitchFamily="49"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62;p10"/>
          <p:cNvGrpSpPr/>
          <p:nvPr/>
        </p:nvGrpSpPr>
        <p:grpSpPr>
          <a:xfrm>
            <a:off x="1" y="1553675"/>
            <a:ext cx="9748175" cy="1500884"/>
            <a:chOff x="5410200" y="719517"/>
            <a:chExt cx="6311264" cy="1119336"/>
          </a:xfrm>
        </p:grpSpPr>
        <p:sp>
          <p:nvSpPr>
            <p:cNvPr id="3" name="Google Shape;463;p10"/>
            <p:cNvSpPr/>
            <p:nvPr/>
          </p:nvSpPr>
          <p:spPr>
            <a:xfrm>
              <a:off x="5410200" y="719518"/>
              <a:ext cx="6311264" cy="1015663"/>
            </a:xfrm>
            <a:prstGeom prst="homePlate">
              <a:avLst>
                <a:gd name="adj" fmla="val 50000"/>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 name="Google Shape;464;p10"/>
            <p:cNvSpPr txBox="1"/>
            <p:nvPr/>
          </p:nvSpPr>
          <p:spPr>
            <a:xfrm>
              <a:off x="5512381" y="719517"/>
              <a:ext cx="5814222" cy="1119336"/>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s-MX" sz="3200" b="1" dirty="0" err="1">
                  <a:effectLst/>
                  <a:latin typeface="#9Slide03 Arima Madurai" panose="00000500000000000000" pitchFamily="2" charset="0"/>
                  <a:cs typeface="#9Slide03 Arima Madurai" panose="00000500000000000000" pitchFamily="2" charset="0"/>
                </a:rPr>
                <a:t>Kỉ</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niệm</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tuổi</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thơ</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đáng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nhớ</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với</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những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day</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dứt</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của</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nhà</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văn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về</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một</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người</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bạn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với</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chú</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dế</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lửa</a:t>
              </a:r>
              <a:endParaRPr lang="en-US" sz="2400" b="1" dirty="0">
                <a:effectLst/>
                <a:latin typeface="#9Slide03 Arima Madurai" panose="00000500000000000000" pitchFamily="2" charset="0"/>
                <a:cs typeface="#9Slide03 Arima Madurai" panose="00000500000000000000" pitchFamily="2" charset="0"/>
              </a:endParaRPr>
            </a:p>
          </p:txBody>
        </p:sp>
      </p:grpSp>
      <p:grpSp>
        <p:nvGrpSpPr>
          <p:cNvPr id="5" name="Google Shape;462;p10"/>
          <p:cNvGrpSpPr/>
          <p:nvPr/>
        </p:nvGrpSpPr>
        <p:grpSpPr>
          <a:xfrm>
            <a:off x="-1" y="3329138"/>
            <a:ext cx="9748175" cy="1751463"/>
            <a:chOff x="5410200" y="719518"/>
            <a:chExt cx="6311264" cy="1306215"/>
          </a:xfrm>
        </p:grpSpPr>
        <p:sp>
          <p:nvSpPr>
            <p:cNvPr id="6" name="Google Shape;463;p10"/>
            <p:cNvSpPr/>
            <p:nvPr/>
          </p:nvSpPr>
          <p:spPr>
            <a:xfrm>
              <a:off x="5410200" y="719518"/>
              <a:ext cx="6311264" cy="1015663"/>
            </a:xfrm>
            <a:prstGeom prst="homePlate">
              <a:avLst>
                <a:gd name="adj" fmla="val 50000"/>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 name="Google Shape;464;p10"/>
            <p:cNvSpPr txBox="1"/>
            <p:nvPr/>
          </p:nvSpPr>
          <p:spPr>
            <a:xfrm>
              <a:off x="5512382" y="906397"/>
              <a:ext cx="5814222" cy="1119336"/>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s-MX" sz="3200" b="1" dirty="0" err="1">
                  <a:effectLst/>
                  <a:latin typeface="#9Slide03 Arima Madurai" panose="00000500000000000000" pitchFamily="2" charset="0"/>
                  <a:cs typeface="#9Slide03 Arima Madurai" panose="00000500000000000000" pitchFamily="2" charset="0"/>
                </a:rPr>
                <a:t>Bài</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học</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về</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lòng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đố</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kị</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cư</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xử</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tránh</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làm</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tổn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thương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người</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khác</a:t>
              </a:r>
              <a:endParaRPr lang="en-US" sz="2400" b="1" dirty="0">
                <a:effectLst/>
                <a:latin typeface="#9Slide03 Arima Madurai" panose="00000500000000000000" pitchFamily="2" charset="0"/>
                <a:cs typeface="#9Slide03 Arima Madurai" panose="00000500000000000000" pitchFamily="2" charset="0"/>
              </a:endParaRPr>
            </a:p>
          </p:txBody>
        </p:sp>
      </p:grpSp>
      <p:grpSp>
        <p:nvGrpSpPr>
          <p:cNvPr id="8" name="Google Shape;462;p10"/>
          <p:cNvGrpSpPr/>
          <p:nvPr/>
        </p:nvGrpSpPr>
        <p:grpSpPr>
          <a:xfrm>
            <a:off x="-1" y="5104598"/>
            <a:ext cx="9748175" cy="1361871"/>
            <a:chOff x="5410200" y="719518"/>
            <a:chExt cx="6311264" cy="1015663"/>
          </a:xfrm>
        </p:grpSpPr>
        <p:sp>
          <p:nvSpPr>
            <p:cNvPr id="9" name="Google Shape;463;p10"/>
            <p:cNvSpPr/>
            <p:nvPr/>
          </p:nvSpPr>
          <p:spPr>
            <a:xfrm>
              <a:off x="5410200" y="719518"/>
              <a:ext cx="6311264" cy="1015663"/>
            </a:xfrm>
            <a:prstGeom prst="homePlate">
              <a:avLst>
                <a:gd name="adj" fmla="val 50000"/>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 name="Google Shape;464;p10"/>
            <p:cNvSpPr txBox="1"/>
            <p:nvPr/>
          </p:nvSpPr>
          <p:spPr>
            <a:xfrm>
              <a:off x="5512382" y="906397"/>
              <a:ext cx="5814222" cy="641903"/>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s-MX" sz="3200" b="1" dirty="0" err="1">
                  <a:effectLst/>
                  <a:latin typeface="#9Slide03 Arima Madurai" panose="00000500000000000000" pitchFamily="2" charset="0"/>
                  <a:cs typeface="#9Slide03 Arima Madurai" panose="00000500000000000000" pitchFamily="2" charset="0"/>
                </a:rPr>
                <a:t>Trân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trọng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tâm</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hồn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trẻ</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thơ</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hồn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nhiên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vụng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dại</a:t>
              </a:r>
              <a:endParaRPr lang="en-US" sz="2400" b="1" dirty="0">
                <a:effectLst/>
                <a:latin typeface="#9Slide03 Arima Madurai" panose="00000500000000000000" pitchFamily="2" charset="0"/>
                <a:cs typeface="#9Slide03 Arima Madurai" panose="00000500000000000000" pitchFamily="2" charset="0"/>
              </a:endParaRPr>
            </a:p>
          </p:txBody>
        </p:sp>
      </p:grpSp>
      <p:sp>
        <p:nvSpPr>
          <p:cNvPr id="11" name="TextBox 10"/>
          <p:cNvSpPr txBox="1"/>
          <p:nvPr/>
        </p:nvSpPr>
        <p:spPr>
          <a:xfrm>
            <a:off x="3415759" y="271400"/>
            <a:ext cx="3074485" cy="830997"/>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1. </a:t>
            </a:r>
            <a:r>
              <a:rPr lang="en-US" sz="4800" b="1" dirty="0" err="1">
                <a:solidFill>
                  <a:srgbClr val="FF0000"/>
                </a:solidFill>
                <a:latin typeface="#9Slide07 IcielLa Chic Pro Shad" panose="02000506090000020004" pitchFamily="2" charset="0"/>
              </a:rPr>
              <a:t>Nội</a:t>
            </a:r>
            <a:r>
              <a:rPr lang="en-US" sz="4800" b="1" dirty="0">
                <a:solidFill>
                  <a:srgbClr val="FF0000"/>
                </a:solidFill>
                <a:latin typeface="#9Slide07 IcielLa Chic Pro Shad" panose="02000506090000020004" pitchFamily="2" charset="0"/>
              </a:rPr>
              <a:t> dung</a:t>
            </a:r>
            <a:endParaRPr lang="en-US" sz="4800" b="1" dirty="0">
              <a:solidFill>
                <a:srgbClr val="FF0000"/>
              </a:solidFill>
              <a:latin typeface="#9Slide07 IcielLa Chic Pro Shad" panose="0200050609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5759" y="271398"/>
            <a:ext cx="3074485" cy="1569660"/>
          </a:xfrm>
          <a:prstGeom prst="rect">
            <a:avLst/>
          </a:prstGeom>
          <a:noFill/>
        </p:spPr>
        <p:txBody>
          <a:bodyPr wrap="square" rtlCol="0">
            <a:spAutoFit/>
          </a:bodyPr>
          <a:lstStyle/>
          <a:p>
            <a:pPr algn="ctr"/>
            <a:r>
              <a:rPr lang="en-US" sz="4800" b="1" dirty="0">
                <a:solidFill>
                  <a:srgbClr val="FF0000"/>
                </a:solidFill>
                <a:latin typeface="#9Slide07 IcielLa Chic Pro Shad" panose="02000506090000020004" pitchFamily="2" charset="0"/>
              </a:rPr>
              <a:t>2. </a:t>
            </a:r>
            <a:r>
              <a:rPr lang="en-US" sz="4800" b="1" dirty="0" err="1">
                <a:solidFill>
                  <a:srgbClr val="FF0000"/>
                </a:solidFill>
                <a:latin typeface="#9Slide07 IcielLa Chic Pro Shad" panose="02000506090000020004" pitchFamily="2" charset="0"/>
              </a:rPr>
              <a:t>Nghệ</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thuật</a:t>
            </a:r>
            <a:endParaRPr lang="en-US" sz="4800" b="1" dirty="0">
              <a:solidFill>
                <a:srgbClr val="FF0000"/>
              </a:solidFill>
              <a:latin typeface="#9Slide07 IcielLa Chic Pro Shad" panose="02000506090000020004" pitchFamily="2"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0550" y="998220"/>
            <a:ext cx="4798220" cy="5905500"/>
          </a:xfrm>
          <a:prstGeom prst="rect">
            <a:avLst/>
          </a:prstGeom>
        </p:spPr>
      </p:pic>
      <p:grpSp>
        <p:nvGrpSpPr>
          <p:cNvPr id="5" name="Google Shape;462;p10"/>
          <p:cNvGrpSpPr/>
          <p:nvPr/>
        </p:nvGrpSpPr>
        <p:grpSpPr>
          <a:xfrm>
            <a:off x="3343224" y="2228047"/>
            <a:ext cx="6212972" cy="1361871"/>
            <a:chOff x="5410200" y="719518"/>
            <a:chExt cx="6311264" cy="1015663"/>
          </a:xfrm>
        </p:grpSpPr>
        <p:sp>
          <p:nvSpPr>
            <p:cNvPr id="6" name="Google Shape;463;p10"/>
            <p:cNvSpPr/>
            <p:nvPr/>
          </p:nvSpPr>
          <p:spPr>
            <a:xfrm>
              <a:off x="5410200" y="719518"/>
              <a:ext cx="6311264" cy="1015663"/>
            </a:xfrm>
            <a:prstGeom prst="homePlate">
              <a:avLst>
                <a:gd name="adj" fmla="val 50000"/>
              </a:avLst>
            </a:prstGeom>
            <a:solidFill>
              <a:schemeClr val="accent6">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 name="Google Shape;464;p10"/>
            <p:cNvSpPr txBox="1"/>
            <p:nvPr/>
          </p:nvSpPr>
          <p:spPr>
            <a:xfrm>
              <a:off x="5512381" y="941150"/>
              <a:ext cx="5814223" cy="641903"/>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s-MX" sz="3200" b="1" dirty="0" err="1">
                  <a:effectLst/>
                  <a:latin typeface="#9Slide03 Arima Madurai" panose="00000500000000000000" pitchFamily="2" charset="0"/>
                  <a:cs typeface="#9Slide03 Arima Madurai" panose="00000500000000000000" pitchFamily="2" charset="0"/>
                </a:rPr>
                <a:t>Tạo</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tình</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huống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truyện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độc</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đáo</a:t>
              </a:r>
              <a:endParaRPr lang="en-US" sz="2400" b="1" dirty="0">
                <a:effectLst/>
                <a:latin typeface="#9Slide03 Arima Madurai" panose="00000500000000000000" pitchFamily="2" charset="0"/>
                <a:cs typeface="#9Slide03 Arima Madurai" panose="00000500000000000000" pitchFamily="2" charset="0"/>
              </a:endParaRPr>
            </a:p>
          </p:txBody>
        </p:sp>
      </p:grpSp>
      <p:grpSp>
        <p:nvGrpSpPr>
          <p:cNvPr id="8" name="Google Shape;462;p10"/>
          <p:cNvGrpSpPr/>
          <p:nvPr/>
        </p:nvGrpSpPr>
        <p:grpSpPr>
          <a:xfrm>
            <a:off x="3343224" y="4618242"/>
            <a:ext cx="6212972" cy="1534294"/>
            <a:chOff x="5410200" y="719518"/>
            <a:chExt cx="6311264" cy="1144254"/>
          </a:xfrm>
        </p:grpSpPr>
        <p:sp>
          <p:nvSpPr>
            <p:cNvPr id="9" name="Google Shape;463;p10"/>
            <p:cNvSpPr/>
            <p:nvPr/>
          </p:nvSpPr>
          <p:spPr>
            <a:xfrm>
              <a:off x="5410200" y="719518"/>
              <a:ext cx="6311264" cy="1015663"/>
            </a:xfrm>
            <a:prstGeom prst="homePlate">
              <a:avLst>
                <a:gd name="adj" fmla="val 50000"/>
              </a:avLst>
            </a:prstGeom>
            <a:solidFill>
              <a:schemeClr val="accent4">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 name="Google Shape;464;p10"/>
            <p:cNvSpPr txBox="1"/>
            <p:nvPr/>
          </p:nvSpPr>
          <p:spPr>
            <a:xfrm>
              <a:off x="5512382" y="744435"/>
              <a:ext cx="5814222" cy="1119337"/>
            </a:xfrm>
            <a:prstGeom prst="rect">
              <a:avLst/>
            </a:prstGeom>
            <a:noFill/>
            <a:ln>
              <a:noFill/>
            </a:ln>
          </p:spPr>
          <p:txBody>
            <a:bodyPr spcFirstLastPara="1" wrap="square" lIns="91425" tIns="45700" rIns="91425" bIns="45700" anchor="t" anchorCtr="0">
              <a:spAutoFit/>
            </a:bodyPr>
            <a:lstStyle/>
            <a:p>
              <a:pPr algn="just">
                <a:lnSpc>
                  <a:spcPct val="130000"/>
                </a:lnSpc>
                <a:spcAft>
                  <a:spcPts val="1000"/>
                </a:spcAft>
              </a:pPr>
              <a:r>
                <a:rPr lang="es-MX" sz="3200" b="1" dirty="0" err="1">
                  <a:effectLst/>
                  <a:latin typeface="#9Slide03 Arima Madurai" panose="00000500000000000000" pitchFamily="2" charset="0"/>
                  <a:cs typeface="#9Slide03 Arima Madurai" panose="00000500000000000000" pitchFamily="2" charset="0"/>
                </a:rPr>
                <a:t>Xây</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dựng</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nhân</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vật</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sinh</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động</a:t>
              </a:r>
              <a:r>
                <a:rPr lang="es-MX" sz="3200" b="1" dirty="0">
                  <a:effectLst/>
                  <a:latin typeface="#9Slide03 Arima Madurai" panose="00000500000000000000" pitchFamily="2" charset="0"/>
                  <a:cs typeface="#9Slide03 Arima Madurai" panose="00000500000000000000" pitchFamily="2" charset="0"/>
                </a:rPr>
                <a:t> qua </a:t>
              </a:r>
              <a:r>
                <a:rPr lang="es-MX" sz="3200" b="1" dirty="0" err="1">
                  <a:effectLst/>
                  <a:latin typeface="#9Slide03 Arima Madurai" panose="00000500000000000000" pitchFamily="2" charset="0"/>
                  <a:cs typeface="#9Slide03 Arima Madurai" panose="00000500000000000000" pitchFamily="2" charset="0"/>
                </a:rPr>
                <a:t>cử</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chỉ</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hành</a:t>
              </a:r>
              <a:r>
                <a:rPr lang="es-MX" sz="3200" b="1" dirty="0">
                  <a:effectLst/>
                  <a:latin typeface="#9Slide03 Arima Madurai" panose="00000500000000000000" pitchFamily="2" charset="0"/>
                  <a:cs typeface="#9Slide03 Arima Madurai" panose="00000500000000000000" pitchFamily="2" charset="0"/>
                </a:rPr>
                <a:t> </a:t>
              </a:r>
              <a:r>
                <a:rPr lang="es-MX" sz="3200" b="1" dirty="0" err="1">
                  <a:effectLst/>
                  <a:latin typeface="#9Slide03 Arima Madurai" panose="00000500000000000000" pitchFamily="2" charset="0"/>
                  <a:cs typeface="#9Slide03 Arima Madurai" panose="00000500000000000000" pitchFamily="2" charset="0"/>
                </a:rPr>
                <a:t>động</a:t>
              </a:r>
              <a:endParaRPr lang="en-US" sz="2400" b="1" dirty="0">
                <a:effectLst/>
                <a:latin typeface="#9Slide03 Arima Madurai" panose="00000500000000000000" pitchFamily="2" charset="0"/>
                <a:cs typeface="#9Slide03 Arima Madurai" panose="000005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0" y="0"/>
            <a:ext cx="9906000" cy="6858000"/>
          </a:xfrm>
          <a:prstGeom prst="rect">
            <a:avLst/>
          </a:prstGeom>
        </p:spPr>
      </p:pic>
      <p:pic>
        <p:nvPicPr>
          <p:cNvPr id="4"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77" y="620764"/>
            <a:ext cx="9309911" cy="6105570"/>
          </a:xfrm>
          <a:prstGeom prst="rect">
            <a:avLst/>
          </a:prstGeom>
        </p:spPr>
      </p:pic>
      <p:sp>
        <p:nvSpPr>
          <p:cNvPr id="7" name="TextBox 6"/>
          <p:cNvSpPr txBox="1"/>
          <p:nvPr/>
        </p:nvSpPr>
        <p:spPr>
          <a:xfrm flipH="1">
            <a:off x="1597344" y="3850506"/>
            <a:ext cx="7304524" cy="3631763"/>
          </a:xfrm>
          <a:prstGeom prst="rect">
            <a:avLst/>
          </a:prstGeom>
          <a:noFill/>
        </p:spPr>
        <p:txBody>
          <a:bodyPr wrap="square" rtlCol="0">
            <a:spAutoFit/>
          </a:bodyPr>
          <a:lstStyle/>
          <a:p>
            <a:pPr algn="ctr"/>
            <a:r>
              <a:rPr lang="en-US" sz="11500" dirty="0" err="1">
                <a:solidFill>
                  <a:srgbClr val="0070C0"/>
                </a:solidFill>
                <a:latin typeface="#9Slide05 SVNCiao Bella" pitchFamily="2" charset="0"/>
              </a:rPr>
              <a:t>Chúc</a:t>
            </a:r>
            <a:r>
              <a:rPr lang="en-US" sz="11500" dirty="0">
                <a:solidFill>
                  <a:srgbClr val="0070C0"/>
                </a:solidFill>
                <a:latin typeface="#9Slide05 SVNCiao Bella" pitchFamily="2" charset="0"/>
              </a:rPr>
              <a:t> </a:t>
            </a:r>
            <a:r>
              <a:rPr lang="en-US" sz="11500" dirty="0" err="1">
                <a:solidFill>
                  <a:srgbClr val="0070C0"/>
                </a:solidFill>
                <a:latin typeface="#9Slide05 SVNCiao Bella" pitchFamily="2" charset="0"/>
              </a:rPr>
              <a:t>các</a:t>
            </a:r>
            <a:r>
              <a:rPr lang="en-US" sz="11500" dirty="0">
                <a:solidFill>
                  <a:srgbClr val="0070C0"/>
                </a:solidFill>
                <a:latin typeface="#9Slide05 SVNCiao Bella" pitchFamily="2" charset="0"/>
              </a:rPr>
              <a:t> </a:t>
            </a:r>
            <a:r>
              <a:rPr lang="en-US" sz="11500" dirty="0" err="1">
                <a:solidFill>
                  <a:srgbClr val="0070C0"/>
                </a:solidFill>
                <a:latin typeface="#9Slide05 SVNCiao Bella" pitchFamily="2" charset="0"/>
              </a:rPr>
              <a:t>em</a:t>
            </a:r>
            <a:r>
              <a:rPr lang="en-US" sz="11500" dirty="0">
                <a:solidFill>
                  <a:srgbClr val="0070C0"/>
                </a:solidFill>
                <a:latin typeface="#9Slide05 SVNCiao Bella" pitchFamily="2" charset="0"/>
              </a:rPr>
              <a:t> </a:t>
            </a:r>
            <a:r>
              <a:rPr lang="en-US" sz="11500" dirty="0" err="1">
                <a:solidFill>
                  <a:srgbClr val="0070C0"/>
                </a:solidFill>
                <a:latin typeface="#9Slide05 SVNCiao Bella" pitchFamily="2" charset="0"/>
              </a:rPr>
              <a:t>học</a:t>
            </a:r>
            <a:r>
              <a:rPr lang="en-US" sz="11500" dirty="0">
                <a:solidFill>
                  <a:srgbClr val="0070C0"/>
                </a:solidFill>
                <a:latin typeface="#9Slide05 SVNCiao Bella" pitchFamily="2" charset="0"/>
              </a:rPr>
              <a:t> </a:t>
            </a:r>
            <a:r>
              <a:rPr lang="en-US" sz="11500" dirty="0" err="1">
                <a:solidFill>
                  <a:srgbClr val="0070C0"/>
                </a:solidFill>
                <a:latin typeface="#9Slide05 SVNCiao Bella" pitchFamily="2" charset="0"/>
              </a:rPr>
              <a:t>tốt</a:t>
            </a:r>
            <a:r>
              <a:rPr lang="en-US" sz="11500" dirty="0">
                <a:solidFill>
                  <a:srgbClr val="0070C0"/>
                </a:solidFill>
                <a:latin typeface="#9Slide05 SVNCiao Bella" pitchFamily="2" charset="0"/>
              </a:rPr>
              <a:t>!</a:t>
            </a:r>
            <a:endParaRPr lang="en-SG" sz="11500" dirty="0">
              <a:solidFill>
                <a:srgbClr val="0070C0"/>
              </a:solidFill>
              <a:latin typeface="#9Slide05 SVNCiao Bella"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15227" y="0"/>
            <a:ext cx="101364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7850" y="990601"/>
            <a:ext cx="9080500" cy="1600438"/>
          </a:xfrm>
          <a:prstGeom prst="rect">
            <a:avLst/>
          </a:prstGeom>
          <a:noFill/>
        </p:spPr>
        <p:txBody>
          <a:bodyPr>
            <a:spAutoFit/>
          </a:bodyPr>
          <a:lstStyle/>
          <a:p>
            <a:pPr algn="ctr" eaLnBrk="1" hangingPunct="1">
              <a:defRPr/>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rPr>
              <a:t>CHIẾC </a:t>
            </a: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rPr>
              <a:t>LÁ CUỐI CÙNG</a:t>
            </a:r>
            <a:endPar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endParaRPr>
          </a:p>
          <a:p>
            <a:pPr algn="ctr" eaLnBrk="1" hangingPunct="1">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rPr>
              <a:t>O.HEN-RI</a:t>
            </a: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anose="020B0604020202020204" pitchFamily="34" charset="0"/>
            </a:endParaRPr>
          </a:p>
        </p:txBody>
      </p:sp>
      <p:sp>
        <p:nvSpPr>
          <p:cNvPr id="2" name="Rectangle 1"/>
          <p:cNvSpPr/>
          <p:nvPr/>
        </p:nvSpPr>
        <p:spPr>
          <a:xfrm>
            <a:off x="4252218" y="3244335"/>
            <a:ext cx="1293752" cy="369332"/>
          </a:xfrm>
          <a:prstGeom prst="rect">
            <a:avLst/>
          </a:prstGeom>
        </p:spPr>
        <p:txBody>
          <a:bodyPr wrap="none">
            <a:spAutoFit/>
          </a:bodyPr>
          <a:lstStyle/>
          <a:p>
            <a:r>
              <a:rPr lang="en-US" dirty="0" err="1"/>
              <a:t>Noí</a:t>
            </a:r>
            <a:r>
              <a:rPr lang="en-US" dirty="0"/>
              <a:t> </a:t>
            </a:r>
            <a:r>
              <a:rPr lang="en-US" dirty="0" err="1"/>
              <a:t>và</a:t>
            </a:r>
            <a:r>
              <a:rPr lang="en-US" dirty="0"/>
              <a:t> </a:t>
            </a:r>
            <a:r>
              <a:rPr lang="en-US" dirty="0" err="1"/>
              <a:t>nghe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55703" y="1676403"/>
            <a:ext cx="3915431"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dirty="0" smtClean="0">
                <a:latin typeface="Times New Roman" panose="02020603050405020304" pitchFamily="18" charset="0"/>
                <a:cs typeface="Times New Roman" panose="02020603050405020304" pitchFamily="18" charset="0"/>
              </a:rPr>
              <a:t>I. TÌM HIỂU CHUNG</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2057402"/>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atin typeface="Arial" panose="020B0604020202020204" pitchFamily="34" charset="0"/>
            </a:endParaRPr>
          </a:p>
        </p:txBody>
      </p:sp>
      <p:pic>
        <p:nvPicPr>
          <p:cNvPr id="4101" name="Picture 5" descr="467980r81re9x9k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493250" y="304800"/>
            <a:ext cx="4127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Line 9"/>
          <p:cNvSpPr>
            <a:spLocks noChangeShapeType="1"/>
          </p:cNvSpPr>
          <p:nvPr/>
        </p:nvSpPr>
        <p:spPr bwMode="auto">
          <a:xfrm>
            <a:off x="5035550" y="1295400"/>
            <a:ext cx="0" cy="5562600"/>
          </a:xfrm>
          <a:prstGeom prst="line">
            <a:avLst/>
          </a:prstGeom>
          <a:noFill/>
          <a:ln w="28575" cap="rnd">
            <a:solidFill>
              <a:srgbClr val="003300"/>
            </a:solidFill>
            <a:prstDash val="sysDot"/>
            <a:round/>
          </a:ln>
          <a:extLst>
            <a:ext uri="{909E8E84-426E-40DD-AFC4-6F175D3DCCD1}">
              <a14:hiddenFill xmlns:a14="http://schemas.microsoft.com/office/drawing/2010/main">
                <a:noFill/>
              </a14:hiddenFill>
            </a:ext>
          </a:extLst>
        </p:spPr>
        <p:txBody>
          <a:bodyPr/>
          <a:lstStyle/>
          <a:p>
            <a:endParaRPr lang="en-US"/>
          </a:p>
        </p:txBody>
      </p:sp>
      <p:sp>
        <p:nvSpPr>
          <p:cNvPr id="59408" name="AutoShape 16"/>
          <p:cNvSpPr>
            <a:spLocks noChangeArrowheads="1"/>
          </p:cNvSpPr>
          <p:nvPr/>
        </p:nvSpPr>
        <p:spPr bwMode="auto">
          <a:xfrm>
            <a:off x="5200650" y="1371600"/>
            <a:ext cx="4457700" cy="2819400"/>
          </a:xfrm>
          <a:prstGeom prst="wedgeEllipseCallout">
            <a:avLst>
              <a:gd name="adj1" fmla="val -51815"/>
              <a:gd name="adj2" fmla="val 49213"/>
            </a:avLst>
          </a:prstGeom>
          <a:solidFill>
            <a:schemeClr val="accent1"/>
          </a:solidFill>
          <a:ln w="9525">
            <a:solidFill>
              <a:schemeClr val="tx1"/>
            </a:solidFill>
            <a:miter lim="800000"/>
          </a:ln>
        </p:spPr>
        <p:txBody>
          <a:bodyPr/>
          <a:lstStyle/>
          <a:p>
            <a:pPr algn="ctr"/>
            <a:endParaRPr lang="en-US" sz="2400">
              <a:solidFill>
                <a:srgbClr val="000099"/>
              </a:solidFill>
              <a:latin typeface="Arial" panose="020B0604020202020204" pitchFamily="34" charset="0"/>
            </a:endParaRPr>
          </a:p>
          <a:p>
            <a:pPr algn="ctr"/>
            <a:r>
              <a:rPr lang="en-US" sz="2400" b="1" i="1">
                <a:solidFill>
                  <a:srgbClr val="000099"/>
                </a:solidFill>
                <a:latin typeface="Arial" panose="020B0604020202020204" pitchFamily="34" charset="0"/>
              </a:rPr>
              <a:t>Trình bày những hiểu biết của em về tác giả O Hen-ri</a:t>
            </a:r>
            <a:endParaRPr lang="en-US" sz="2400" b="1" i="1">
              <a:solidFill>
                <a:srgbClr val="000099"/>
              </a:solidFill>
              <a:latin typeface="Arial" panose="020B0604020202020204" pitchFamily="34" charset="0"/>
            </a:endParaRPr>
          </a:p>
        </p:txBody>
      </p:sp>
      <p:pic>
        <p:nvPicPr>
          <p:cNvPr id="59409" name="Picture 17" descr="ohen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8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408"/>
                                        </p:tgtEl>
                                        <p:attrNameLst>
                                          <p:attrName>style.visibility</p:attrName>
                                        </p:attrNameLst>
                                      </p:cBhvr>
                                      <p:to>
                                        <p:strVal val="visible"/>
                                      </p:to>
                                    </p:set>
                                    <p:animEffect transition="in" filter="box(in)">
                                      <p:cBhvr>
                                        <p:cTn id="7" dur="500"/>
                                        <p:tgtEl>
                                          <p:spTgt spid="594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59408"/>
                                        </p:tgtEl>
                                      </p:cBhvr>
                                    </p:animEffect>
                                    <p:set>
                                      <p:cBhvr>
                                        <p:cTn id="12" dur="1" fill="hold">
                                          <p:stCondLst>
                                            <p:cond delay="499"/>
                                          </p:stCondLst>
                                        </p:cTn>
                                        <p:tgtEl>
                                          <p:spTgt spid="5940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9409"/>
                                        </p:tgtEl>
                                        <p:attrNameLst>
                                          <p:attrName>style.visibility</p:attrName>
                                        </p:attrNameLst>
                                      </p:cBhvr>
                                      <p:to>
                                        <p:strVal val="visible"/>
                                      </p:to>
                                    </p:set>
                                    <p:animEffect transition="in" filter="box(in)">
                                      <p:cBhvr>
                                        <p:cTn id="17" dur="500"/>
                                        <p:tgtEl>
                                          <p:spTgt spid="59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8" grpId="0" animBg="1"/>
      <p:bldP spid="5940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5100" y="228601"/>
            <a:ext cx="4953000" cy="4524315"/>
          </a:xfrm>
          <a:prstGeom prst="rect">
            <a:avLst/>
          </a:prstGeom>
        </p:spPr>
        <p:txBody>
          <a:bodyPr>
            <a:spAutoFit/>
          </a:bodyPr>
          <a:lstStyle/>
          <a:p>
            <a:pPr algn="just"/>
            <a:r>
              <a:rPr lang="nl-NL" sz="3600" b="1" dirty="0" smtClean="0">
                <a:solidFill>
                  <a:srgbClr val="FF0000"/>
                </a:solidFill>
                <a:latin typeface="Times New Roman" panose="02020603050405020304" pitchFamily="18" charset="0"/>
                <a:cs typeface="Times New Roman" panose="02020603050405020304" pitchFamily="18" charset="0"/>
              </a:rPr>
              <a:t>1. Tác </a:t>
            </a:r>
            <a:r>
              <a:rPr lang="nl-NL" sz="3600" b="1" dirty="0">
                <a:solidFill>
                  <a:srgbClr val="FF0000"/>
                </a:solidFill>
                <a:latin typeface="Times New Roman" panose="02020603050405020304" pitchFamily="18" charset="0"/>
                <a:cs typeface="Times New Roman" panose="02020603050405020304" pitchFamily="18" charset="0"/>
              </a:rPr>
              <a:t>giả (1826- </a:t>
            </a:r>
            <a:r>
              <a:rPr lang="nl-NL" sz="3600" b="1" dirty="0" smtClean="0">
                <a:solidFill>
                  <a:srgbClr val="FF0000"/>
                </a:solidFill>
                <a:latin typeface="Times New Roman" panose="02020603050405020304" pitchFamily="18" charset="0"/>
                <a:cs typeface="Times New Roman" panose="02020603050405020304" pitchFamily="18" charset="0"/>
              </a:rPr>
              <a:t>1910). </a:t>
            </a:r>
            <a:r>
              <a:rPr lang="nl-NL" sz="3600" dirty="0" smtClean="0">
                <a:latin typeface="Times New Roman" panose="02020603050405020304" pitchFamily="18" charset="0"/>
                <a:cs typeface="Times New Roman" panose="02020603050405020304" pitchFamily="18" charset="0"/>
              </a:rPr>
              <a:t>Cha là </a:t>
            </a:r>
            <a:r>
              <a:rPr lang="nl-NL" sz="3600" dirty="0">
                <a:latin typeface="Times New Roman" panose="02020603050405020304" pitchFamily="18" charset="0"/>
                <a:cs typeface="Times New Roman" panose="02020603050405020304" pitchFamily="18" charset="0"/>
              </a:rPr>
              <a:t>thầy thuốc, mẹ ông qua đời khi ông mới lên ba. Năm 15 tuổi ông thôi học đến làm cho một hiệu thuốc của chú ruột rồi làm kế toán, vẽ tranh, thủ quỹ ngân hàng. </a:t>
            </a:r>
            <a:endParaRPr lang="en-US" sz="3600" dirty="0">
              <a:latin typeface="Times New Roman" panose="02020603050405020304" pitchFamily="18" charset="0"/>
              <a:cs typeface="Times New Roman" panose="02020603050405020304" pitchFamily="18" charset="0"/>
            </a:endParaRPr>
          </a:p>
        </p:txBody>
      </p:sp>
      <p:sp>
        <p:nvSpPr>
          <p:cNvPr id="8" name="AutoShape 2" descr="Káº¿t quáº£ hÃ¬nh áº£nh cho nhÃ  vÄn ohenri"/>
          <p:cNvSpPr>
            <a:spLocks noChangeAspect="1" noChangeArrowheads="1"/>
          </p:cNvSpPr>
          <p:nvPr/>
        </p:nvSpPr>
        <p:spPr bwMode="auto">
          <a:xfrm>
            <a:off x="168539"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 name="AutoShape 4" descr="Káº¿t quáº£ hÃ¬nh áº£nh cho nhÃ  vÄn ohenri"/>
          <p:cNvSpPr>
            <a:spLocks noChangeAspect="1" noChangeArrowheads="1"/>
          </p:cNvSpPr>
          <p:nvPr/>
        </p:nvSpPr>
        <p:spPr bwMode="auto">
          <a:xfrm>
            <a:off x="333639" y="7940"/>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0" name="AutoShape 6" descr="Káº¿t quáº£ hÃ¬nh áº£nh cho nhÃ  vÄn ohenri"/>
          <p:cNvSpPr>
            <a:spLocks noChangeAspect="1" noChangeArrowheads="1"/>
          </p:cNvSpPr>
          <p:nvPr/>
        </p:nvSpPr>
        <p:spPr bwMode="auto">
          <a:xfrm>
            <a:off x="498739" y="160340"/>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 name="Picture 6" descr="o Hen 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6892" y="7938"/>
            <a:ext cx="4719108"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1371600"/>
            <a:ext cx="8915400" cy="1143000"/>
          </a:xfrm>
        </p:spPr>
        <p:txBody>
          <a:bodyPr>
            <a:noAutofit/>
          </a:bodyPr>
          <a:lstStyle/>
          <a:p>
            <a:br>
              <a:rPr lang="nl-NL" sz="2400" dirty="0" smtClean="0"/>
            </a:br>
            <a:br>
              <a:rPr lang="nl-NL" sz="2400" dirty="0"/>
            </a:br>
            <a:br>
              <a:rPr lang="nl-NL" sz="2400" dirty="0" smtClean="0"/>
            </a:br>
            <a:endParaRPr lang="en-US" sz="2400" dirty="0"/>
          </a:p>
        </p:txBody>
      </p:sp>
      <p:sp>
        <p:nvSpPr>
          <p:cNvPr id="5" name="Rectangle 4"/>
          <p:cNvSpPr/>
          <p:nvPr/>
        </p:nvSpPr>
        <p:spPr>
          <a:xfrm>
            <a:off x="30018" y="56429"/>
            <a:ext cx="4953000" cy="6986528"/>
          </a:xfrm>
          <a:prstGeom prst="rect">
            <a:avLst/>
          </a:prstGeom>
        </p:spPr>
        <p:txBody>
          <a:bodyPr>
            <a:spAutoFit/>
          </a:bodyPr>
          <a:lstStyle/>
          <a:p>
            <a:pPr algn="just"/>
            <a:r>
              <a:rPr lang="nl-NL" sz="3200" dirty="0" smtClean="0">
                <a:solidFill>
                  <a:srgbClr val="FF0000"/>
                </a:solidFill>
                <a:latin typeface="Times New Roman" panose="02020603050405020304" pitchFamily="18" charset="0"/>
                <a:cs typeface="Times New Roman" panose="02020603050405020304" pitchFamily="18" charset="0"/>
              </a:rPr>
              <a:t>Ông </a:t>
            </a:r>
            <a:r>
              <a:rPr lang="nl-NL" sz="3200" dirty="0">
                <a:solidFill>
                  <a:srgbClr val="FF0000"/>
                </a:solidFill>
                <a:latin typeface="Times New Roman" panose="02020603050405020304" pitchFamily="18" charset="0"/>
                <a:cs typeface="Times New Roman" panose="02020603050405020304" pitchFamily="18" charset="0"/>
              </a:rPr>
              <a:t>có một tuổi thơ nghèo khổ không được học </a:t>
            </a:r>
            <a:r>
              <a:rPr lang="nl-NL" sz="3200" dirty="0" smtClean="0">
                <a:solidFill>
                  <a:srgbClr val="FF0000"/>
                </a:solidFill>
                <a:latin typeface="Times New Roman" panose="02020603050405020304" pitchFamily="18" charset="0"/>
                <a:cs typeface="Times New Roman" panose="02020603050405020304" pitchFamily="18" charset="0"/>
              </a:rPr>
              <a:t>hành, </a:t>
            </a:r>
            <a:r>
              <a:rPr lang="nl-NL" sz="3200" dirty="0">
                <a:solidFill>
                  <a:srgbClr val="FF0000"/>
                </a:solidFill>
                <a:latin typeface="Times New Roman" panose="02020603050405020304" pitchFamily="18" charset="0"/>
                <a:cs typeface="Times New Roman" panose="02020603050405020304" pitchFamily="18" charset="0"/>
              </a:rPr>
              <a:t>phải làm đủ việc để kiếm </a:t>
            </a:r>
            <a:r>
              <a:rPr lang="nl-NL" sz="3200" dirty="0" smtClean="0">
                <a:solidFill>
                  <a:srgbClr val="FF0000"/>
                </a:solidFill>
                <a:latin typeface="Times New Roman" panose="02020603050405020304" pitchFamily="18" charset="0"/>
                <a:cs typeface="Times New Roman" panose="02020603050405020304" pitchFamily="18" charset="0"/>
              </a:rPr>
              <a:t>sống. </a:t>
            </a:r>
            <a:r>
              <a:rPr lang="nl-NL" sz="3200" dirty="0" smtClean="0">
                <a:latin typeface="Times New Roman" panose="02020603050405020304" pitchFamily="18" charset="0"/>
                <a:cs typeface="Times New Roman" panose="02020603050405020304" pitchFamily="18" charset="0"/>
              </a:rPr>
              <a:t>Vì </a:t>
            </a:r>
            <a:r>
              <a:rPr lang="nl-NL" sz="3200" dirty="0">
                <a:latin typeface="Times New Roman" panose="02020603050405020304" pitchFamily="18" charset="0"/>
                <a:cs typeface="Times New Roman" panose="02020603050405020304" pitchFamily="18" charset="0"/>
              </a:rPr>
              <a:t>thế các truyện ngắn của ông thường nhẹ nhàng nhưng toát lên tinh thần nhân đạo cao </a:t>
            </a:r>
            <a:r>
              <a:rPr lang="nl-NL" sz="3200" dirty="0" smtClean="0">
                <a:latin typeface="Times New Roman" panose="02020603050405020304" pitchFamily="18" charset="0"/>
                <a:cs typeface="Times New Roman" panose="02020603050405020304" pitchFamily="18" charset="0"/>
              </a:rPr>
              <a:t>cả, </a:t>
            </a:r>
            <a:r>
              <a:rPr lang="nl-NL" sz="3200" dirty="0">
                <a:latin typeface="Times New Roman" panose="02020603050405020304" pitchFamily="18" charset="0"/>
                <a:cs typeface="Times New Roman" panose="02020603050405020304" pitchFamily="18" charset="0"/>
              </a:rPr>
              <a:t>tình thương yêu những người nghèo </a:t>
            </a:r>
            <a:r>
              <a:rPr lang="nl-NL" sz="3200" dirty="0" smtClean="0">
                <a:latin typeface="Times New Roman" panose="02020603050405020304" pitchFamily="18" charset="0"/>
                <a:cs typeface="Times New Roman" panose="02020603050405020304" pitchFamily="18" charset="0"/>
              </a:rPr>
              <a:t>khổ. </a:t>
            </a:r>
            <a:r>
              <a:rPr lang="nl-NL" sz="3200" dirty="0">
                <a:latin typeface="Times New Roman" panose="02020603050405020304" pitchFamily="18" charset="0"/>
                <a:cs typeface="Times New Roman" panose="02020603050405020304" pitchFamily="18" charset="0"/>
              </a:rPr>
              <a:t>Truyện của ông phong phú đa dạng nhưng phần lớn hướng về  cuộc sống nghèo khổ bất hạnh của </a:t>
            </a:r>
            <a:r>
              <a:rPr lang="nl-NL" sz="3200" dirty="0" smtClean="0">
                <a:latin typeface="Times New Roman" panose="02020603050405020304" pitchFamily="18" charset="0"/>
                <a:cs typeface="Times New Roman" panose="02020603050405020304" pitchFamily="18" charset="0"/>
              </a:rPr>
              <a:t>người dân </a:t>
            </a:r>
            <a:r>
              <a:rPr lang="nl-NL" sz="3200" dirty="0">
                <a:latin typeface="Times New Roman" panose="02020603050405020304" pitchFamily="18" charset="0"/>
                <a:cs typeface="Times New Roman" panose="02020603050405020304" pitchFamily="18" charset="0"/>
              </a:rPr>
              <a:t>Mỹ. </a:t>
            </a:r>
            <a:br>
              <a:rPr lang="en-US" sz="3200" dirty="0"/>
            </a:br>
            <a:endParaRPr lang="en-US" sz="3200" dirty="0"/>
          </a:p>
        </p:txBody>
      </p:sp>
      <p:pic>
        <p:nvPicPr>
          <p:cNvPr id="6" name="Picture 6" descr="o Hen 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6892" y="7938"/>
            <a:ext cx="4719108"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55703" y="1676403"/>
            <a:ext cx="3915431"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3200" dirty="0" smtClean="0">
                <a:latin typeface="Times New Roman" panose="02020603050405020304" pitchFamily="18" charset="0"/>
                <a:cs typeface="Times New Roman" panose="02020603050405020304" pitchFamily="18" charset="0"/>
              </a:rPr>
              <a:t>I. TÌM HIỂU CHUNG</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68453" y="2907271"/>
            <a:ext cx="2012667"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33550" y="3810003"/>
            <a:ext cx="2490362"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phẩm</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57213" y="357202"/>
            <a:ext cx="9328150" cy="5824537"/>
          </a:xfrm>
          <a:prstGeom prst="roundRect">
            <a:avLst>
              <a:gd name="adj" fmla="val 2128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3" name="组合 17"/>
          <p:cNvGrpSpPr/>
          <p:nvPr/>
        </p:nvGrpSpPr>
        <p:grpSpPr>
          <a:xfrm>
            <a:off x="557216" y="2082006"/>
            <a:ext cx="1821666" cy="2181266"/>
            <a:chOff x="304800" y="673100"/>
            <a:chExt cx="4000500" cy="4000500"/>
          </a:xfrm>
          <a:effectLst>
            <a:outerShdw blurRad="444500" dist="254000" dir="684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C00000"/>
                </a:solidFill>
                <a:latin typeface="+mj-ea"/>
                <a:ea typeface="+mj-ea"/>
              </a:endParaRPr>
            </a:p>
          </p:txBody>
        </p:sp>
        <p:sp>
          <p:nvSpPr>
            <p:cNvPr id="20" name="椭圆 19"/>
            <p:cNvSpPr/>
            <p:nvPr/>
          </p:nvSpPr>
          <p:spPr>
            <a:xfrm>
              <a:off x="392113" y="760413"/>
              <a:ext cx="3825874" cy="38258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dirty="0">
                <a:solidFill>
                  <a:srgbClr val="C00000"/>
                </a:solidFill>
                <a:latin typeface="+mj-ea"/>
                <a:ea typeface="+mj-ea"/>
              </a:endParaRPr>
            </a:p>
          </p:txBody>
        </p:sp>
      </p:grpSp>
      <p:sp>
        <p:nvSpPr>
          <p:cNvPr id="22" name="Rectangle 4"/>
          <p:cNvSpPr txBox="1">
            <a:spLocks noChangeArrowheads="1"/>
          </p:cNvSpPr>
          <p:nvPr/>
        </p:nvSpPr>
        <p:spPr bwMode="auto">
          <a:xfrm>
            <a:off x="763596" y="2762250"/>
            <a:ext cx="169743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zh-CN"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rPr>
              <a:t>BỐ CỤC: 3 phần</a:t>
            </a:r>
            <a:endParaRPr lang="zh-CN" altLang="en-US" sz="2500" b="1">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4" name="组合 72"/>
          <p:cNvGrpSpPr/>
          <p:nvPr/>
        </p:nvGrpSpPr>
        <p:grpSpPr bwMode="auto">
          <a:xfrm>
            <a:off x="2688043" y="685800"/>
            <a:ext cx="6371828" cy="2108200"/>
            <a:chOff x="1136223" y="-273779"/>
            <a:chExt cx="3942620" cy="1581254"/>
          </a:xfrm>
        </p:grpSpPr>
        <p:grpSp>
          <p:nvGrpSpPr>
            <p:cNvPr id="21521" name="组合 73"/>
            <p:cNvGrpSpPr/>
            <p:nvPr/>
          </p:nvGrpSpPr>
          <p:grpSpPr bwMode="auto">
            <a:xfrm>
              <a:off x="1136223" y="511518"/>
              <a:ext cx="545681" cy="523356"/>
              <a:chOff x="64322" y="3720111"/>
              <a:chExt cx="1501655" cy="1440217"/>
            </a:xfrm>
          </p:grpSpPr>
          <p:sp>
            <p:nvSpPr>
              <p:cNvPr id="76" name="椭圆 75"/>
              <p:cNvSpPr/>
              <p:nvPr/>
            </p:nvSpPr>
            <p:spPr>
              <a:xfrm>
                <a:off x="64322" y="3721671"/>
                <a:ext cx="1502260" cy="1438465"/>
              </a:xfrm>
              <a:prstGeom prst="ellipse">
                <a:avLst/>
              </a:prstGeom>
              <a:solidFill>
                <a:schemeClr val="accent2"/>
              </a:solidFill>
              <a:ln w="15875" cap="flat" cmpd="sng" algn="ctr">
                <a:noFill/>
                <a:prstDash val="solid"/>
              </a:ln>
              <a:effectLst>
                <a:outerShdw blurRad="190500" dist="101600" dir="2700000" algn="tl" rotWithShape="0">
                  <a:prstClr val="black">
                    <a:alpha val="40000"/>
                  </a:prstClr>
                </a:outerShdw>
              </a:effectLst>
            </p:spPr>
            <p:txBody>
              <a:bodyPr anchor="ctr"/>
              <a:lstStyle/>
              <a:p>
                <a:pPr algn="ctr">
                  <a:defRPr/>
                </a:pPr>
                <a:endParaRPr lang="zh-CN" altLang="en-US" sz="1865" kern="0">
                  <a:solidFill>
                    <a:prstClr val="white"/>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77" name="椭圆 76"/>
              <p:cNvSpPr/>
              <p:nvPr/>
            </p:nvSpPr>
            <p:spPr>
              <a:xfrm>
                <a:off x="285012" y="3884384"/>
                <a:ext cx="1060275" cy="1111668"/>
              </a:xfrm>
              <a:prstGeom prst="ellipse">
                <a:avLst/>
              </a:prstGeom>
              <a:solidFill>
                <a:schemeClr val="accent1"/>
              </a:solidFill>
              <a:ln w="15875" cap="flat" cmpd="sng" algn="ctr">
                <a:noFill/>
                <a:prstDash val="solid"/>
              </a:ln>
              <a:effectLst>
                <a:innerShdw blurRad="76200" dist="50800" dir="13500000">
                  <a:prstClr val="black">
                    <a:alpha val="40000"/>
                  </a:prstClr>
                </a:innerShdw>
              </a:effectLst>
            </p:spPr>
            <p:txBody>
              <a:bodyPr anchor="ctr"/>
              <a:lstStyle/>
              <a:p>
                <a:pPr algn="ctr">
                  <a:defRPr/>
                </a:pPr>
                <a:r>
                  <a:rPr lang="en-US" altLang="zh-CN" sz="1865" kern="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1.</a:t>
                </a:r>
                <a:endParaRPr lang="zh-CN" altLang="en-US" sz="1865" kern="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75" name="圆角矩形 74"/>
            <p:cNvSpPr/>
            <p:nvPr/>
          </p:nvSpPr>
          <p:spPr>
            <a:xfrm>
              <a:off x="1809820" y="-273779"/>
              <a:ext cx="3269023" cy="15812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a:solidFill>
                    <a:srgbClr val="FFFF00"/>
                  </a:solidFill>
                  <a:latin typeface="Times New Roman" panose="02020603050405020304" pitchFamily="18" charset="0"/>
                </a:rPr>
                <a:t>Từ đầu... Sơn thấy mẹ hơi rơm rớm nước mắt: Sự thay đổi của cảnh vật và con người khi thời tiết chuyển lạnh</a:t>
              </a:r>
              <a:r>
                <a:rPr lang="en-US" sz="2000" b="1">
                  <a:solidFill>
                    <a:srgbClr val="FFFF00"/>
                  </a:solidFill>
                  <a:latin typeface="Times New Roman" panose="02020603050405020304" pitchFamily="18" charset="0"/>
                </a:rPr>
                <a:t>;</a:t>
              </a:r>
              <a:endParaRPr lang="en-US" sz="2000" b="1">
                <a:solidFill>
                  <a:srgbClr val="FFFF00"/>
                </a:solidFill>
                <a:latin typeface="Times New Roman" panose="02020603050405020304" pitchFamily="18" charset="0"/>
              </a:endParaRPr>
            </a:p>
            <a:p>
              <a:pPr algn="ctr">
                <a:defRPr/>
              </a:pPr>
              <a:endParaRPr lang="zh-CN" altLang="en-US" sz="3600"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6" name="组合 77"/>
          <p:cNvGrpSpPr/>
          <p:nvPr/>
        </p:nvGrpSpPr>
        <p:grpSpPr bwMode="auto">
          <a:xfrm>
            <a:off x="2717272" y="3016250"/>
            <a:ext cx="6985795" cy="1708150"/>
            <a:chOff x="-495659" y="184070"/>
            <a:chExt cx="6449046" cy="1281271"/>
          </a:xfrm>
        </p:grpSpPr>
        <p:sp>
          <p:nvSpPr>
            <p:cNvPr id="82" name="椭圆 81"/>
            <p:cNvSpPr/>
            <p:nvPr/>
          </p:nvSpPr>
          <p:spPr>
            <a:xfrm>
              <a:off x="-495659" y="228859"/>
              <a:ext cx="399427" cy="398301"/>
            </a:xfrm>
            <a:prstGeom prst="ellipse">
              <a:avLst/>
            </a:prstGeom>
            <a:solidFill>
              <a:schemeClr val="accent2"/>
            </a:solidFill>
            <a:ln w="15875" cap="flat" cmpd="sng" algn="ctr">
              <a:noFill/>
              <a:prstDash val="solid"/>
            </a:ln>
            <a:effectLst>
              <a:innerShdw blurRad="76200" dist="50800" dir="13500000">
                <a:prstClr val="black">
                  <a:alpha val="40000"/>
                </a:prstClr>
              </a:innerShdw>
            </a:effectLst>
          </p:spPr>
          <p:txBody>
            <a:bodyPr anchor="ctr"/>
            <a:lstStyle/>
            <a:p>
              <a:pPr algn="ctr">
                <a:defRPr/>
              </a:pPr>
              <a:r>
                <a:rPr lang="en-US" altLang="zh-CN" sz="2800" kern="0">
                  <a:latin typeface="Times New Roman" panose="02020603050405020304" pitchFamily="18" charset="0"/>
                  <a:ea typeface="Microsoft YaHei" panose="020B0503020204020204" pitchFamily="34" charset="-122"/>
                  <a:cs typeface="Times New Roman" panose="02020603050405020304" pitchFamily="18" charset="0"/>
                </a:rPr>
                <a:t>2</a:t>
              </a:r>
              <a:r>
                <a:rPr lang="en-US" altLang="zh-CN" sz="1865" kern="0">
                  <a:latin typeface="Microsoft YaHei" panose="020B0503020204020204" pitchFamily="34" charset="-122"/>
                  <a:ea typeface="Microsoft YaHei" panose="020B0503020204020204" pitchFamily="34" charset="-122"/>
                  <a:cs typeface="Arial" panose="020B0604020202020204" pitchFamily="34" charset="0"/>
                </a:rPr>
                <a:t>.</a:t>
              </a:r>
              <a:endParaRPr lang="zh-CN" altLang="en-US" sz="1865" kern="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80" name="圆角矩形 79"/>
            <p:cNvSpPr/>
            <p:nvPr/>
          </p:nvSpPr>
          <p:spPr>
            <a:xfrm>
              <a:off x="-13013" y="184070"/>
              <a:ext cx="5966400" cy="1281271"/>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2800" b="1">
                  <a:solidFill>
                    <a:srgbClr val="000000"/>
                  </a:solidFill>
                </a:rPr>
                <a:t>Tiếp... trong lòng tự nhiên thấy ấm áp vui vui: Sơn và Lan ra ngoài chơi với các bạn nhỏ ngoài chợ và quyết định cho bé Hiên chiếc áo.</a:t>
              </a:r>
              <a:endParaRPr lang="en-US" sz="2800" b="1">
                <a:solidFill>
                  <a:srgbClr val="000000"/>
                </a:solidFill>
              </a:endParaRPr>
            </a:p>
          </p:txBody>
        </p:sp>
      </p:grpSp>
      <p:grpSp>
        <p:nvGrpSpPr>
          <p:cNvPr id="8" name="组合 82"/>
          <p:cNvGrpSpPr/>
          <p:nvPr/>
        </p:nvGrpSpPr>
        <p:grpSpPr bwMode="auto">
          <a:xfrm>
            <a:off x="2684594" y="4922853"/>
            <a:ext cx="6375268" cy="1254125"/>
            <a:chOff x="144109" y="569203"/>
            <a:chExt cx="5884542" cy="940840"/>
          </a:xfrm>
        </p:grpSpPr>
        <p:sp>
          <p:nvSpPr>
            <p:cNvPr id="126" name="椭圆 125"/>
            <p:cNvSpPr/>
            <p:nvPr/>
          </p:nvSpPr>
          <p:spPr>
            <a:xfrm>
              <a:off x="144109" y="581139"/>
              <a:ext cx="421197" cy="438733"/>
            </a:xfrm>
            <a:prstGeom prst="ellipse">
              <a:avLst/>
            </a:prstGeom>
            <a:solidFill>
              <a:schemeClr val="accent1"/>
            </a:solidFill>
            <a:ln w="15875" cap="flat" cmpd="sng" algn="ctr">
              <a:noFill/>
              <a:prstDash val="solid"/>
            </a:ln>
            <a:effectLst>
              <a:innerShdw blurRad="76200" dist="50800" dir="13500000">
                <a:prstClr val="black">
                  <a:alpha val="40000"/>
                </a:prstClr>
              </a:innerShdw>
            </a:effectLst>
          </p:spPr>
          <p:txBody>
            <a:bodyPr anchor="ctr"/>
            <a:lstStyle/>
            <a:p>
              <a:pPr algn="ctr">
                <a:defRPr/>
              </a:pPr>
              <a:r>
                <a:rPr lang="en-US" altLang="zh-CN" sz="2800" b="1" kern="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3</a:t>
              </a:r>
              <a:r>
                <a:rPr lang="en-US" altLang="zh-CN" sz="1600" kern="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1600" kern="0"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4" name="圆角矩形 123"/>
            <p:cNvSpPr/>
            <p:nvPr/>
          </p:nvSpPr>
          <p:spPr>
            <a:xfrm>
              <a:off x="694941" y="569203"/>
              <a:ext cx="5333710" cy="94084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dirty="0">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21512" name="Rectangle 9"/>
          <p:cNvSpPr>
            <a:spLocks noChangeArrowheads="1"/>
          </p:cNvSpPr>
          <p:nvPr/>
        </p:nvSpPr>
        <p:spPr bwMode="auto">
          <a:xfrm>
            <a:off x="3448185" y="4976815"/>
            <a:ext cx="56856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b="1"/>
              <a:t>Còn lại: Thái độ và cách ứng xử của mọi người khi phát hiện hành động cho áo của Sơn.</a:t>
            </a:r>
            <a:endParaRPr lang="en-US" sz="2400"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1" accel="35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par>
                                <p:cTn id="15" presetID="22" presetClass="entr" presetSubtype="8"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25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50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áº¿t quáº£ hÃ¬nh áº£nh cho BÃI SÃCH CHIáº¾C LÃ CUá»I CÃNG"/>
          <p:cNvSpPr>
            <a:spLocks noChangeAspect="1" noChangeArrowheads="1"/>
          </p:cNvSpPr>
          <p:nvPr/>
        </p:nvSpPr>
        <p:spPr bwMode="auto">
          <a:xfrm>
            <a:off x="168539"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Káº¿t quáº£ hÃ¬nh áº£nh cho BÃI SÃCH CHIáº¾C LÃ CUá»I CÃNG"/>
          <p:cNvSpPr>
            <a:spLocks noChangeAspect="1" noChangeArrowheads="1"/>
          </p:cNvSpPr>
          <p:nvPr/>
        </p:nvSpPr>
        <p:spPr bwMode="auto">
          <a:xfrm>
            <a:off x="333639" y="7940"/>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7"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100" y="-1"/>
            <a:ext cx="5118100" cy="682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1"/>
            <a:ext cx="4787900" cy="683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circle(in)">
                                      <p:cBhvr>
                                        <p:cTn id="12"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THANH TAI\My Documents\Downloads\images (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705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THANH TAI\My Documents\Downloads\tải xuống (10).jp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953000" y="0"/>
            <a:ext cx="47879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8234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057402"/>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atin typeface="Arial" panose="020B0604020202020204" pitchFamily="34" charset="0"/>
            </a:endParaRPr>
          </a:p>
        </p:txBody>
      </p:sp>
      <p:pic>
        <p:nvPicPr>
          <p:cNvPr id="7171" name="Picture 3" descr="467980r81re9x9k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981200"/>
            <a:ext cx="4127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467980r81re9x9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0" y="304800"/>
            <a:ext cx="4127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11"/>
          <p:cNvSpPr txBox="1">
            <a:spLocks noChangeArrowheads="1"/>
          </p:cNvSpPr>
          <p:nvPr/>
        </p:nvSpPr>
        <p:spPr bwMode="auto">
          <a:xfrm>
            <a:off x="247650" y="332512"/>
            <a:ext cx="92456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0"/>
              </a:spcBef>
            </a:pPr>
            <a:r>
              <a:rPr lang="en-US" sz="2600" b="1" i="1" dirty="0"/>
              <a:t>     </a:t>
            </a:r>
            <a:r>
              <a:rPr lang="en-US" sz="3200" b="1" i="1" dirty="0" smtClean="0">
                <a:solidFill>
                  <a:srgbClr val="FF0000"/>
                </a:solidFill>
              </a:rPr>
              <a:t>TÓM TẮT VĂN BẢN</a:t>
            </a:r>
            <a:endParaRPr lang="en-US" sz="3200" b="1" i="1" dirty="0" smtClean="0">
              <a:solidFill>
                <a:srgbClr val="FF0000"/>
              </a:solidFill>
            </a:endParaRPr>
          </a:p>
          <a:p>
            <a:pPr algn="just" eaLnBrk="1" hangingPunct="1">
              <a:spcBef>
                <a:spcPts val="0"/>
              </a:spcBef>
            </a:pPr>
            <a:r>
              <a:rPr lang="en-US" sz="3200" b="1" i="1" dirty="0"/>
              <a:t> </a:t>
            </a:r>
            <a:r>
              <a:rPr lang="en-US" sz="3200" b="1" i="1" dirty="0" smtClean="0"/>
              <a:t>  </a:t>
            </a:r>
            <a:r>
              <a:rPr lang="en-US" sz="2600" b="1" i="1" dirty="0" err="1" smtClean="0"/>
              <a:t>Xiu</a:t>
            </a:r>
            <a:r>
              <a:rPr lang="en-US" sz="2600" b="1" i="1" dirty="0" smtClean="0"/>
              <a:t> </a:t>
            </a:r>
            <a:r>
              <a:rPr lang="en-US" sz="2600" b="1" i="1" dirty="0" err="1"/>
              <a:t>và</a:t>
            </a:r>
            <a:r>
              <a:rPr lang="en-US" sz="2600" b="1" i="1" dirty="0"/>
              <a:t> </a:t>
            </a:r>
            <a:r>
              <a:rPr lang="en-US" sz="2600" b="1" i="1" dirty="0" err="1"/>
              <a:t>Giôn</a:t>
            </a:r>
            <a:r>
              <a:rPr lang="en-US" sz="2600" b="1" i="1" dirty="0"/>
              <a:t>-xi </a:t>
            </a:r>
            <a:r>
              <a:rPr lang="en-US" sz="2600" b="1" i="1" dirty="0" err="1"/>
              <a:t>là</a:t>
            </a:r>
            <a:r>
              <a:rPr lang="en-US" sz="2600" b="1" i="1" dirty="0"/>
              <a:t> </a:t>
            </a:r>
            <a:r>
              <a:rPr lang="en-US" sz="2600" b="1" i="1" dirty="0" err="1" smtClean="0"/>
              <a:t>hai</a:t>
            </a:r>
            <a:r>
              <a:rPr lang="en-US" sz="2600" b="1" i="1" dirty="0" smtClean="0"/>
              <a:t> </a:t>
            </a:r>
            <a:r>
              <a:rPr lang="en-US" sz="2600" b="1" i="1" dirty="0" err="1"/>
              <a:t>nữ</a:t>
            </a:r>
            <a:r>
              <a:rPr lang="en-US" sz="2600" b="1" i="1" dirty="0"/>
              <a:t> </a:t>
            </a:r>
            <a:r>
              <a:rPr lang="en-US" sz="2600" b="1" i="1" dirty="0" err="1"/>
              <a:t>họa</a:t>
            </a:r>
            <a:r>
              <a:rPr lang="en-US" sz="2600" b="1" i="1" dirty="0"/>
              <a:t> </a:t>
            </a:r>
            <a:r>
              <a:rPr lang="en-US" sz="2600" b="1" i="1" dirty="0" err="1"/>
              <a:t>sĩ</a:t>
            </a:r>
            <a:r>
              <a:rPr lang="en-US" sz="2600" b="1" i="1" dirty="0"/>
              <a:t> </a:t>
            </a:r>
            <a:r>
              <a:rPr lang="en-US" sz="2600" b="1" i="1" dirty="0" err="1"/>
              <a:t>trẻ</a:t>
            </a:r>
            <a:r>
              <a:rPr lang="en-US" sz="2600" b="1" i="1" dirty="0"/>
              <a:t> </a:t>
            </a:r>
            <a:r>
              <a:rPr lang="en-US" sz="2600" b="1" i="1" dirty="0" err="1"/>
              <a:t>sống</a:t>
            </a:r>
            <a:r>
              <a:rPr lang="en-US" sz="2600" b="1" i="1" dirty="0"/>
              <a:t> </a:t>
            </a:r>
            <a:r>
              <a:rPr lang="en-US" sz="2600" b="1" i="1" dirty="0" err="1"/>
              <a:t>trong</a:t>
            </a:r>
            <a:r>
              <a:rPr lang="en-US" sz="2600" b="1" i="1" dirty="0"/>
              <a:t> </a:t>
            </a:r>
            <a:r>
              <a:rPr lang="en-US" sz="2600" b="1" i="1" dirty="0" err="1" smtClean="0"/>
              <a:t>một</a:t>
            </a:r>
            <a:r>
              <a:rPr lang="en-US" sz="2600" b="1" i="1" dirty="0" smtClean="0"/>
              <a:t> </a:t>
            </a:r>
            <a:r>
              <a:rPr lang="en-US" sz="2600" b="1" i="1" dirty="0" err="1"/>
              <a:t>khu</a:t>
            </a:r>
            <a:r>
              <a:rPr lang="en-US" sz="2600" b="1" i="1" dirty="0"/>
              <a:t> </a:t>
            </a:r>
            <a:r>
              <a:rPr lang="en-US" sz="2600" b="1" i="1" dirty="0" err="1"/>
              <a:t>nhà</a:t>
            </a:r>
            <a:r>
              <a:rPr lang="en-US" sz="2600" b="1" i="1" dirty="0"/>
              <a:t> </a:t>
            </a:r>
            <a:r>
              <a:rPr lang="en-US" sz="2600" b="1" i="1" dirty="0" err="1"/>
              <a:t>trọ</a:t>
            </a:r>
            <a:r>
              <a:rPr lang="en-US" sz="2600" b="1" i="1" dirty="0"/>
              <a:t>. </a:t>
            </a:r>
            <a:r>
              <a:rPr lang="en-US" sz="2600" b="1" i="1" dirty="0" err="1"/>
              <a:t>Cụ</a:t>
            </a:r>
            <a:r>
              <a:rPr lang="en-US" sz="2600" b="1" i="1" dirty="0"/>
              <a:t> </a:t>
            </a:r>
            <a:r>
              <a:rPr lang="en-US" sz="2600" b="1" i="1" dirty="0" err="1"/>
              <a:t>Bơ</a:t>
            </a:r>
            <a:r>
              <a:rPr lang="en-US" sz="2600" b="1" i="1" dirty="0"/>
              <a:t>-men, </a:t>
            </a:r>
            <a:r>
              <a:rPr lang="en-US" sz="2600" b="1" i="1" dirty="0" err="1" smtClean="0"/>
              <a:t>một</a:t>
            </a:r>
            <a:r>
              <a:rPr lang="en-US" sz="2600" b="1" i="1" dirty="0" smtClean="0"/>
              <a:t> </a:t>
            </a:r>
            <a:r>
              <a:rPr lang="en-US" sz="2600" b="1" i="1" dirty="0" err="1"/>
              <a:t>họa</a:t>
            </a:r>
            <a:r>
              <a:rPr lang="en-US" sz="2600" b="1" i="1" dirty="0"/>
              <a:t> </a:t>
            </a:r>
            <a:r>
              <a:rPr lang="en-US" sz="2600" b="1" i="1" dirty="0" err="1"/>
              <a:t>sĩ</a:t>
            </a:r>
            <a:r>
              <a:rPr lang="en-US" sz="2600" b="1" i="1" dirty="0"/>
              <a:t> </a:t>
            </a:r>
            <a:r>
              <a:rPr lang="en-US" sz="2600" b="1" i="1" dirty="0" err="1"/>
              <a:t>già</a:t>
            </a:r>
            <a:r>
              <a:rPr lang="en-US" sz="2600" b="1" i="1" dirty="0"/>
              <a:t> </a:t>
            </a:r>
            <a:r>
              <a:rPr lang="en-US" sz="2600" b="1" i="1" dirty="0" err="1"/>
              <a:t>cũng</a:t>
            </a:r>
            <a:r>
              <a:rPr lang="en-US" sz="2600" b="1" i="1" dirty="0"/>
              <a:t> </a:t>
            </a:r>
            <a:r>
              <a:rPr lang="en-US" sz="2600" b="1" i="1" dirty="0" err="1"/>
              <a:t>sống</a:t>
            </a:r>
            <a:r>
              <a:rPr lang="en-US" sz="2600" b="1" i="1" dirty="0"/>
              <a:t> ở </a:t>
            </a:r>
            <a:r>
              <a:rPr lang="en-US" sz="2600" b="1" i="1" dirty="0" err="1"/>
              <a:t>đó</a:t>
            </a:r>
            <a:r>
              <a:rPr lang="en-US" sz="2600" b="1" i="1" dirty="0"/>
              <a:t>, </a:t>
            </a:r>
            <a:r>
              <a:rPr lang="en-US" sz="2600" b="1" i="1" dirty="0" err="1"/>
              <a:t>cả</a:t>
            </a:r>
            <a:r>
              <a:rPr lang="en-US" sz="2600" b="1" i="1" dirty="0"/>
              <a:t> </a:t>
            </a:r>
            <a:r>
              <a:rPr lang="en-US" sz="2600" b="1" i="1" dirty="0" err="1"/>
              <a:t>đời</a:t>
            </a:r>
            <a:r>
              <a:rPr lang="en-US" sz="2600" b="1" i="1" dirty="0"/>
              <a:t> </a:t>
            </a:r>
            <a:r>
              <a:rPr lang="en-US" sz="2600" b="1" i="1" dirty="0" err="1"/>
              <a:t>cụ</a:t>
            </a:r>
            <a:r>
              <a:rPr lang="en-US" sz="2600" b="1" i="1" dirty="0"/>
              <a:t> </a:t>
            </a:r>
            <a:r>
              <a:rPr lang="en-US" sz="2600" b="1" i="1" dirty="0" err="1"/>
              <a:t>khao</a:t>
            </a:r>
            <a:r>
              <a:rPr lang="en-US" sz="2600" b="1" i="1" dirty="0"/>
              <a:t> </a:t>
            </a:r>
            <a:r>
              <a:rPr lang="en-US" sz="2600" b="1" i="1" dirty="0" err="1"/>
              <a:t>khát</a:t>
            </a:r>
            <a:r>
              <a:rPr lang="en-US" sz="2600" b="1" i="1" dirty="0"/>
              <a:t> </a:t>
            </a:r>
            <a:r>
              <a:rPr lang="en-US" sz="2600" b="1" i="1" dirty="0" err="1"/>
              <a:t>vẽ</a:t>
            </a:r>
            <a:r>
              <a:rPr lang="en-US" sz="2600" b="1" i="1" dirty="0"/>
              <a:t> </a:t>
            </a:r>
            <a:r>
              <a:rPr lang="en-US" sz="2600" b="1" i="1" dirty="0" err="1"/>
              <a:t>được</a:t>
            </a:r>
            <a:r>
              <a:rPr lang="en-US" sz="2600" b="1" i="1" dirty="0"/>
              <a:t> </a:t>
            </a:r>
            <a:r>
              <a:rPr lang="en-US" sz="2600" b="1" i="1" dirty="0" err="1" smtClean="0"/>
              <a:t>một</a:t>
            </a:r>
            <a:r>
              <a:rPr lang="en-US" sz="2600" b="1" i="1" dirty="0" smtClean="0"/>
              <a:t> </a:t>
            </a:r>
            <a:r>
              <a:rPr lang="en-US" sz="2600" b="1" i="1" dirty="0" err="1"/>
              <a:t>kiệt</a:t>
            </a:r>
            <a:r>
              <a:rPr lang="en-US" sz="2600" b="1" i="1" dirty="0"/>
              <a:t>  </a:t>
            </a:r>
            <a:r>
              <a:rPr lang="en-US" sz="2600" b="1" i="1" dirty="0" err="1"/>
              <a:t>tác</a:t>
            </a:r>
            <a:r>
              <a:rPr lang="en-US" sz="2600" b="1" i="1" dirty="0"/>
              <a:t> </a:t>
            </a:r>
            <a:r>
              <a:rPr lang="en-US" sz="2600" b="1" i="1" dirty="0" err="1"/>
              <a:t>nhưng</a:t>
            </a:r>
            <a:r>
              <a:rPr lang="en-US" sz="2600" b="1" i="1" dirty="0"/>
              <a:t> </a:t>
            </a:r>
            <a:r>
              <a:rPr lang="en-US" sz="2600" b="1" i="1" dirty="0" err="1"/>
              <a:t>chưa</a:t>
            </a:r>
            <a:r>
              <a:rPr lang="en-US" sz="2600" b="1" i="1" dirty="0"/>
              <a:t> </a:t>
            </a:r>
            <a:r>
              <a:rPr lang="en-US" sz="2600" b="1" i="1" dirty="0" err="1"/>
              <a:t>thỏa</a:t>
            </a:r>
            <a:r>
              <a:rPr lang="en-US" sz="2600" b="1" i="1" dirty="0"/>
              <a:t> ý. </a:t>
            </a:r>
            <a:r>
              <a:rPr lang="en-US" sz="2600" b="1" i="1" dirty="0" err="1"/>
              <a:t>Mùa</a:t>
            </a:r>
            <a:r>
              <a:rPr lang="en-US" sz="2600" b="1" i="1" dirty="0"/>
              <a:t> </a:t>
            </a:r>
            <a:r>
              <a:rPr lang="en-US" sz="2600" b="1" i="1" dirty="0" err="1"/>
              <a:t>đông</a:t>
            </a:r>
            <a:r>
              <a:rPr lang="en-US" sz="2600" b="1" i="1" dirty="0"/>
              <a:t> </a:t>
            </a:r>
            <a:r>
              <a:rPr lang="en-US" sz="2600" b="1" i="1" dirty="0" err="1"/>
              <a:t>năm</a:t>
            </a:r>
            <a:r>
              <a:rPr lang="en-US" sz="2600" b="1" i="1" dirty="0"/>
              <a:t> </a:t>
            </a:r>
            <a:r>
              <a:rPr lang="en-US" sz="2600" b="1" i="1" dirty="0" err="1"/>
              <a:t>ấy</a:t>
            </a:r>
            <a:r>
              <a:rPr lang="en-US" sz="2600" b="1" i="1" dirty="0"/>
              <a:t>, </a:t>
            </a:r>
            <a:r>
              <a:rPr lang="en-US" sz="2600" b="1" i="1" dirty="0" err="1"/>
              <a:t>Giôn</a:t>
            </a:r>
            <a:r>
              <a:rPr lang="en-US" sz="2600" b="1" i="1" dirty="0"/>
              <a:t>-xi </a:t>
            </a:r>
            <a:r>
              <a:rPr lang="en-US" sz="2600" b="1" i="1" dirty="0" err="1"/>
              <a:t>bị</a:t>
            </a:r>
            <a:r>
              <a:rPr lang="en-US" sz="2600" b="1" i="1" dirty="0"/>
              <a:t> </a:t>
            </a:r>
            <a:r>
              <a:rPr lang="en-US" sz="2600" b="1" i="1" dirty="0" err="1"/>
              <a:t>bệnh</a:t>
            </a:r>
            <a:r>
              <a:rPr lang="en-US" sz="2600" b="1" i="1" dirty="0"/>
              <a:t> </a:t>
            </a:r>
            <a:r>
              <a:rPr lang="en-US" sz="2600" b="1" i="1" dirty="0" err="1"/>
              <a:t>sưng</a:t>
            </a:r>
            <a:r>
              <a:rPr lang="en-US" sz="2600" b="1" i="1" dirty="0"/>
              <a:t> </a:t>
            </a:r>
            <a:r>
              <a:rPr lang="en-US" sz="2600" b="1" i="1" dirty="0" err="1"/>
              <a:t>phổi</a:t>
            </a:r>
            <a:r>
              <a:rPr lang="en-US" sz="2600" b="1" i="1" dirty="0"/>
              <a:t> </a:t>
            </a:r>
            <a:r>
              <a:rPr lang="en-US" sz="2600" b="1" i="1" dirty="0" err="1"/>
              <a:t>rất</a:t>
            </a:r>
            <a:r>
              <a:rPr lang="en-US" sz="2600" b="1" i="1" dirty="0"/>
              <a:t> </a:t>
            </a:r>
            <a:r>
              <a:rPr lang="en-US" sz="2600" b="1" i="1" dirty="0" err="1"/>
              <a:t>nặng</a:t>
            </a:r>
            <a:r>
              <a:rPr lang="en-US" sz="2600" b="1" i="1" dirty="0"/>
              <a:t>. </a:t>
            </a:r>
            <a:r>
              <a:rPr lang="en-US" sz="2600" b="1" i="1" dirty="0" err="1"/>
              <a:t>Bệnh</a:t>
            </a:r>
            <a:r>
              <a:rPr lang="en-US" sz="2600" b="1" i="1" dirty="0"/>
              <a:t> </a:t>
            </a:r>
            <a:r>
              <a:rPr lang="en-US" sz="2600" b="1" i="1" dirty="0" err="1"/>
              <a:t>tật</a:t>
            </a:r>
            <a:r>
              <a:rPr lang="en-US" sz="2600" b="1" i="1" dirty="0"/>
              <a:t> </a:t>
            </a:r>
            <a:r>
              <a:rPr lang="en-US" sz="2600" b="1" i="1" dirty="0" err="1"/>
              <a:t>khiến</a:t>
            </a:r>
            <a:r>
              <a:rPr lang="en-US" sz="2600" b="1" i="1" dirty="0"/>
              <a:t> </a:t>
            </a:r>
            <a:r>
              <a:rPr lang="en-US" sz="2600" b="1" i="1" dirty="0" err="1"/>
              <a:t>cô</a:t>
            </a:r>
            <a:r>
              <a:rPr lang="en-US" sz="2600" b="1" i="1" dirty="0"/>
              <a:t> </a:t>
            </a:r>
            <a:r>
              <a:rPr lang="en-US" sz="2600" b="1" i="1" dirty="0" err="1"/>
              <a:t>tuyệt</a:t>
            </a:r>
            <a:r>
              <a:rPr lang="en-US" sz="2600" b="1" i="1" dirty="0"/>
              <a:t> </a:t>
            </a:r>
            <a:r>
              <a:rPr lang="en-US" sz="2600" b="1" i="1" dirty="0" err="1"/>
              <a:t>vọng</a:t>
            </a:r>
            <a:r>
              <a:rPr lang="en-US" sz="2600" b="1" i="1" dirty="0"/>
              <a:t> </a:t>
            </a:r>
            <a:r>
              <a:rPr lang="en-US" sz="2600" b="1" i="1" dirty="0" err="1"/>
              <a:t>và</a:t>
            </a:r>
            <a:r>
              <a:rPr lang="en-US" sz="2600" b="1" i="1" dirty="0"/>
              <a:t> </a:t>
            </a:r>
            <a:r>
              <a:rPr lang="en-US" sz="2600" b="1" i="1" dirty="0" err="1"/>
              <a:t>nghĩ</a:t>
            </a:r>
            <a:r>
              <a:rPr lang="en-US" sz="2600" b="1" i="1" dirty="0"/>
              <a:t> </a:t>
            </a:r>
            <a:r>
              <a:rPr lang="en-US" sz="2600" b="1" i="1" dirty="0" err="1"/>
              <a:t>rằng</a:t>
            </a:r>
            <a:r>
              <a:rPr lang="en-US" sz="2600" b="1" i="1" dirty="0"/>
              <a:t> </a:t>
            </a:r>
            <a:r>
              <a:rPr lang="en-US" sz="2600" b="1" i="1" dirty="0" err="1"/>
              <a:t>khi</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thường</a:t>
            </a:r>
            <a:r>
              <a:rPr lang="en-US" sz="2600" b="1" i="1" dirty="0"/>
              <a:t> </a:t>
            </a:r>
            <a:r>
              <a:rPr lang="en-US" sz="2600" b="1" i="1" dirty="0" err="1"/>
              <a:t>xuân</a:t>
            </a:r>
            <a:r>
              <a:rPr lang="en-US" sz="2600" b="1" i="1" dirty="0"/>
              <a:t> </a:t>
            </a:r>
            <a:r>
              <a:rPr lang="en-US" sz="2600" b="1" i="1" dirty="0" err="1"/>
              <a:t>cuối</a:t>
            </a:r>
            <a:r>
              <a:rPr lang="en-US" sz="2600" b="1" i="1" dirty="0"/>
              <a:t> </a:t>
            </a:r>
            <a:r>
              <a:rPr lang="en-US" sz="2600" b="1" i="1" dirty="0" err="1"/>
              <a:t>cùng</a:t>
            </a:r>
            <a:r>
              <a:rPr lang="en-US" sz="2600" b="1" i="1" dirty="0"/>
              <a:t> </a:t>
            </a:r>
            <a:r>
              <a:rPr lang="en-US" sz="2600" b="1" i="1" dirty="0" err="1"/>
              <a:t>rụng</a:t>
            </a:r>
            <a:r>
              <a:rPr lang="en-US" sz="2600" b="1" i="1" dirty="0"/>
              <a:t> </a:t>
            </a:r>
            <a:r>
              <a:rPr lang="en-US" sz="2600" b="1" i="1" dirty="0" err="1"/>
              <a:t>xuống</a:t>
            </a:r>
            <a:r>
              <a:rPr lang="en-US" sz="2600" b="1" i="1" dirty="0"/>
              <a:t> </a:t>
            </a:r>
            <a:r>
              <a:rPr lang="en-US" sz="2600" b="1" i="1" dirty="0" err="1"/>
              <a:t>sẽ</a:t>
            </a:r>
            <a:r>
              <a:rPr lang="en-US" sz="2600" b="1" i="1" dirty="0"/>
              <a:t> </a:t>
            </a:r>
            <a:r>
              <a:rPr lang="en-US" sz="2600" b="1" i="1" dirty="0" err="1"/>
              <a:t>là</a:t>
            </a:r>
            <a:r>
              <a:rPr lang="en-US" sz="2600" b="1" i="1" dirty="0"/>
              <a:t> </a:t>
            </a:r>
            <a:r>
              <a:rPr lang="en-US" sz="2600" b="1" i="1" dirty="0" err="1"/>
              <a:t>lúc</a:t>
            </a:r>
            <a:r>
              <a:rPr lang="en-US" sz="2600" b="1" i="1" dirty="0"/>
              <a:t> </a:t>
            </a:r>
            <a:r>
              <a:rPr lang="en-US" sz="2600" b="1" i="1" dirty="0" err="1"/>
              <a:t>mình</a:t>
            </a:r>
            <a:r>
              <a:rPr lang="en-US" sz="2600" b="1" i="1" dirty="0"/>
              <a:t> </a:t>
            </a:r>
            <a:r>
              <a:rPr lang="en-US" sz="2600" b="1" i="1" dirty="0" err="1"/>
              <a:t>lìa</a:t>
            </a:r>
            <a:r>
              <a:rPr lang="en-US" sz="2600" b="1" i="1" dirty="0"/>
              <a:t> </a:t>
            </a:r>
            <a:r>
              <a:rPr lang="en-US" sz="2600" b="1" i="1" dirty="0" err="1"/>
              <a:t>đời</a:t>
            </a:r>
            <a:r>
              <a:rPr lang="en-US" sz="2600" b="1" i="1" dirty="0"/>
              <a:t>. </a:t>
            </a:r>
            <a:r>
              <a:rPr lang="en-US" sz="2600" b="1" i="1" dirty="0" err="1"/>
              <a:t>Xiu</a:t>
            </a:r>
            <a:r>
              <a:rPr lang="en-US" sz="2600" b="1" i="1" dirty="0"/>
              <a:t> </a:t>
            </a:r>
            <a:r>
              <a:rPr lang="en-US" sz="2600" b="1" i="1" dirty="0" err="1"/>
              <a:t>vô</a:t>
            </a:r>
            <a:r>
              <a:rPr lang="en-US" sz="2600" b="1" i="1" dirty="0"/>
              <a:t> </a:t>
            </a:r>
            <a:r>
              <a:rPr lang="en-US" sz="2600" b="1" i="1" dirty="0" err="1"/>
              <a:t>cùng</a:t>
            </a:r>
            <a:r>
              <a:rPr lang="en-US" sz="2600" b="1" i="1" dirty="0"/>
              <a:t> lo </a:t>
            </a:r>
            <a:r>
              <a:rPr lang="en-US" sz="2600" b="1" i="1" dirty="0" err="1"/>
              <a:t>lắng</a:t>
            </a:r>
            <a:r>
              <a:rPr lang="en-US" sz="2600" b="1" i="1" dirty="0"/>
              <a:t> </a:t>
            </a:r>
            <a:r>
              <a:rPr lang="en-US" sz="2600" b="1" i="1" dirty="0" err="1"/>
              <a:t>và</a:t>
            </a:r>
            <a:r>
              <a:rPr lang="en-US" sz="2600" b="1" i="1" dirty="0"/>
              <a:t> </a:t>
            </a:r>
            <a:r>
              <a:rPr lang="en-US" sz="2600" b="1" i="1" dirty="0" err="1"/>
              <a:t>hết</a:t>
            </a:r>
            <a:r>
              <a:rPr lang="en-US" sz="2600" b="1" i="1" dirty="0"/>
              <a:t> </a:t>
            </a:r>
            <a:r>
              <a:rPr lang="en-US" sz="2600" b="1" i="1" dirty="0" err="1"/>
              <a:t>lòng</a:t>
            </a:r>
            <a:r>
              <a:rPr lang="en-US" sz="2600" b="1" i="1" dirty="0"/>
              <a:t> </a:t>
            </a:r>
            <a:r>
              <a:rPr lang="en-US" sz="2600" b="1" i="1" dirty="0" err="1"/>
              <a:t>chạy</a:t>
            </a:r>
            <a:r>
              <a:rPr lang="en-US" sz="2600" b="1" i="1" dirty="0"/>
              <a:t> </a:t>
            </a:r>
            <a:r>
              <a:rPr lang="en-US" sz="2600" b="1" i="1" dirty="0" err="1"/>
              <a:t>chữa</a:t>
            </a:r>
            <a:r>
              <a:rPr lang="en-US" sz="2600" b="1" i="1" dirty="0"/>
              <a:t> </a:t>
            </a:r>
            <a:r>
              <a:rPr lang="en-US" sz="2600" b="1" i="1" dirty="0" err="1"/>
              <a:t>cho</a:t>
            </a:r>
            <a:r>
              <a:rPr lang="en-US" sz="2600" b="1" i="1" dirty="0"/>
              <a:t> </a:t>
            </a:r>
            <a:r>
              <a:rPr lang="en-US" sz="2600" b="1" i="1" dirty="0" err="1"/>
              <a:t>bạn</a:t>
            </a:r>
            <a:r>
              <a:rPr lang="en-US" sz="2600" b="1" i="1" dirty="0"/>
              <a:t> </a:t>
            </a:r>
            <a:r>
              <a:rPr lang="en-US" sz="2600" b="1" i="1" dirty="0" err="1"/>
              <a:t>nhưng</a:t>
            </a:r>
            <a:r>
              <a:rPr lang="en-US" sz="2600" b="1" i="1" dirty="0"/>
              <a:t> </a:t>
            </a:r>
            <a:r>
              <a:rPr lang="en-US" sz="2600" b="1" i="1" dirty="0" err="1"/>
              <a:t>vô</a:t>
            </a:r>
            <a:r>
              <a:rPr lang="en-US" sz="2600" b="1" i="1" dirty="0"/>
              <a:t> </a:t>
            </a:r>
            <a:r>
              <a:rPr lang="en-US" sz="2600" b="1" i="1" dirty="0" err="1"/>
              <a:t>ích</a:t>
            </a:r>
            <a:r>
              <a:rPr lang="en-US" sz="2600" b="1" i="1" dirty="0"/>
              <a:t>. </a:t>
            </a:r>
            <a:r>
              <a:rPr lang="en-US" sz="2600" b="1" i="1" dirty="0" err="1"/>
              <a:t>Biết</a:t>
            </a:r>
            <a:r>
              <a:rPr lang="en-US" sz="2600" b="1" i="1" dirty="0"/>
              <a:t> </a:t>
            </a:r>
            <a:r>
              <a:rPr lang="en-US" sz="2600" b="1" i="1" dirty="0" err="1"/>
              <a:t>được</a:t>
            </a:r>
            <a:r>
              <a:rPr lang="en-US" sz="2600" b="1" i="1" dirty="0"/>
              <a:t> ý </a:t>
            </a:r>
            <a:r>
              <a:rPr lang="en-US" sz="2600" b="1" i="1" dirty="0" err="1"/>
              <a:t>nghĩ</a:t>
            </a:r>
            <a:r>
              <a:rPr lang="en-US" sz="2600" b="1" i="1" dirty="0"/>
              <a:t> </a:t>
            </a:r>
            <a:r>
              <a:rPr lang="en-US" sz="2600" b="1" i="1" dirty="0" err="1"/>
              <a:t>điên</a:t>
            </a:r>
            <a:r>
              <a:rPr lang="en-US" sz="2600" b="1" i="1" dirty="0"/>
              <a:t> </a:t>
            </a:r>
            <a:r>
              <a:rPr lang="en-US" sz="2600" b="1" i="1" dirty="0" err="1"/>
              <a:t>rồ</a:t>
            </a:r>
            <a:r>
              <a:rPr lang="en-US" sz="2600" b="1" i="1" dirty="0"/>
              <a:t> </a:t>
            </a:r>
            <a:r>
              <a:rPr lang="en-US" sz="2600" b="1" i="1" dirty="0" err="1"/>
              <a:t>đó</a:t>
            </a:r>
            <a:r>
              <a:rPr lang="en-US" sz="2600" b="1" i="1" dirty="0"/>
              <a:t> </a:t>
            </a:r>
            <a:r>
              <a:rPr lang="en-US" sz="2600" b="1" i="1" dirty="0" err="1"/>
              <a:t>của</a:t>
            </a:r>
            <a:r>
              <a:rPr lang="en-US" sz="2600" b="1" i="1" dirty="0"/>
              <a:t> </a:t>
            </a:r>
            <a:r>
              <a:rPr lang="en-US" sz="2600" b="1" i="1" dirty="0" err="1"/>
              <a:t>Giôn</a:t>
            </a:r>
            <a:r>
              <a:rPr lang="en-US" sz="2600" b="1" i="1" dirty="0"/>
              <a:t>-xi, </a:t>
            </a:r>
            <a:r>
              <a:rPr lang="en-US" sz="2600" b="1" i="1" dirty="0" err="1"/>
              <a:t>cụ</a:t>
            </a:r>
            <a:r>
              <a:rPr lang="en-US" sz="2600" b="1" i="1" dirty="0"/>
              <a:t> </a:t>
            </a:r>
            <a:r>
              <a:rPr lang="en-US" sz="2600" b="1" i="1" dirty="0" err="1"/>
              <a:t>Bơ</a:t>
            </a:r>
            <a:r>
              <a:rPr lang="en-US" sz="2600" b="1" i="1" dirty="0"/>
              <a:t>-men </a:t>
            </a:r>
            <a:r>
              <a:rPr lang="en-US" sz="2600" b="1" i="1" dirty="0" err="1"/>
              <a:t>âm</a:t>
            </a:r>
            <a:r>
              <a:rPr lang="en-US" sz="2600" b="1" i="1" dirty="0"/>
              <a:t> </a:t>
            </a:r>
            <a:r>
              <a:rPr lang="en-US" sz="2600" b="1" i="1" dirty="0" err="1"/>
              <a:t>thầm</a:t>
            </a:r>
            <a:r>
              <a:rPr lang="en-US" sz="2600" b="1" i="1" dirty="0"/>
              <a:t> </a:t>
            </a:r>
            <a:r>
              <a:rPr lang="en-US" sz="2600" b="1" i="1" dirty="0" err="1"/>
              <a:t>thức</a:t>
            </a:r>
            <a:r>
              <a:rPr lang="en-US" sz="2600" b="1" i="1" dirty="0"/>
              <a:t> </a:t>
            </a:r>
            <a:r>
              <a:rPr lang="en-US" sz="2600" b="1" i="1" dirty="0" err="1"/>
              <a:t>suốt</a:t>
            </a:r>
            <a:r>
              <a:rPr lang="en-US" sz="2600" b="1" i="1" dirty="0"/>
              <a:t> </a:t>
            </a:r>
            <a:r>
              <a:rPr lang="en-US" sz="2600" b="1" i="1" dirty="0" err="1"/>
              <a:t>đêm</a:t>
            </a:r>
            <a:r>
              <a:rPr lang="en-US" sz="2600" b="1" i="1" dirty="0"/>
              <a:t> </a:t>
            </a:r>
            <a:r>
              <a:rPr lang="en-US" sz="2600" b="1" i="1" dirty="0" err="1"/>
              <a:t>mưa</a:t>
            </a:r>
            <a:r>
              <a:rPr lang="en-US" sz="2600" b="1" i="1" dirty="0"/>
              <a:t> </a:t>
            </a:r>
            <a:r>
              <a:rPr lang="en-US" sz="2600" b="1" i="1" dirty="0" err="1"/>
              <a:t>gió</a:t>
            </a:r>
            <a:r>
              <a:rPr lang="en-US" sz="2600" b="1" i="1" dirty="0"/>
              <a:t> </a:t>
            </a:r>
            <a:r>
              <a:rPr lang="en-US" sz="2600" b="1" i="1" dirty="0" err="1"/>
              <a:t>để</a:t>
            </a:r>
            <a:r>
              <a:rPr lang="en-US" sz="2600" b="1" i="1" dirty="0"/>
              <a:t> </a:t>
            </a:r>
            <a:r>
              <a:rPr lang="en-US" sz="2600" b="1" i="1" dirty="0" err="1"/>
              <a:t>vẽ</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thường</a:t>
            </a:r>
            <a:r>
              <a:rPr lang="en-US" sz="2600" b="1" i="1" dirty="0"/>
              <a:t> </a:t>
            </a:r>
            <a:r>
              <a:rPr lang="en-US" sz="2600" b="1" i="1" dirty="0" err="1"/>
              <a:t>xuân</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cuối</a:t>
            </a:r>
            <a:r>
              <a:rPr lang="en-US" sz="2600" b="1" i="1" dirty="0"/>
              <a:t> </a:t>
            </a:r>
            <a:r>
              <a:rPr lang="en-US" sz="2600" b="1" i="1" dirty="0" err="1"/>
              <a:t>cùng</a:t>
            </a:r>
            <a:r>
              <a:rPr lang="en-US" sz="2600" b="1" i="1" dirty="0"/>
              <a:t> </a:t>
            </a:r>
            <a:r>
              <a:rPr lang="en-US" sz="2600" b="1" i="1" dirty="0" err="1"/>
              <a:t>đã</a:t>
            </a:r>
            <a:r>
              <a:rPr lang="en-US" sz="2600" b="1" i="1" dirty="0"/>
              <a:t> </a:t>
            </a:r>
            <a:r>
              <a:rPr lang="en-US" sz="2600" b="1" i="1" dirty="0" err="1"/>
              <a:t>không</a:t>
            </a:r>
            <a:r>
              <a:rPr lang="en-US" sz="2600" b="1" i="1" dirty="0"/>
              <a:t> </a:t>
            </a:r>
            <a:r>
              <a:rPr lang="en-US" sz="2600" b="1" i="1" dirty="0" err="1"/>
              <a:t>rụng</a:t>
            </a:r>
            <a:r>
              <a:rPr lang="en-US" sz="2600" b="1" i="1" dirty="0"/>
              <a:t> </a:t>
            </a:r>
            <a:r>
              <a:rPr lang="en-US" sz="2600" b="1" i="1" dirty="0" err="1"/>
              <a:t>trong</a:t>
            </a:r>
            <a:r>
              <a:rPr lang="en-US" sz="2600" b="1" i="1" dirty="0"/>
              <a:t> </a:t>
            </a:r>
            <a:r>
              <a:rPr lang="en-US" sz="2600" b="1" i="1" dirty="0" err="1"/>
              <a:t>đêm</a:t>
            </a:r>
            <a:r>
              <a:rPr lang="en-US" sz="2600" b="1" i="1" dirty="0"/>
              <a:t> </a:t>
            </a:r>
            <a:r>
              <a:rPr lang="en-US" sz="2600" b="1" i="1" dirty="0" err="1"/>
              <a:t>bão</a:t>
            </a:r>
            <a:r>
              <a:rPr lang="en-US" sz="2600" b="1" i="1" dirty="0"/>
              <a:t> </a:t>
            </a:r>
            <a:r>
              <a:rPr lang="en-US" sz="2600" b="1" i="1" dirty="0" err="1"/>
              <a:t>lớn</a:t>
            </a:r>
            <a:r>
              <a:rPr lang="en-US" sz="2600" b="1" i="1" dirty="0"/>
              <a:t> </a:t>
            </a:r>
            <a:r>
              <a:rPr lang="en-US" sz="2600" b="1" i="1" dirty="0" err="1"/>
              <a:t>khiến</a:t>
            </a:r>
            <a:r>
              <a:rPr lang="en-US" sz="2600" b="1" i="1" dirty="0"/>
              <a:t> </a:t>
            </a:r>
            <a:r>
              <a:rPr lang="en-US" sz="2600" b="1" i="1" dirty="0" err="1"/>
              <a:t>Giôn</a:t>
            </a:r>
            <a:r>
              <a:rPr lang="en-US" sz="2600" b="1" i="1" dirty="0"/>
              <a:t>-xi </a:t>
            </a:r>
            <a:r>
              <a:rPr lang="en-US" sz="2600" b="1" i="1" dirty="0" err="1"/>
              <a:t>nghĩ</a:t>
            </a:r>
            <a:r>
              <a:rPr lang="en-US" sz="2600" b="1" i="1" dirty="0"/>
              <a:t> </a:t>
            </a:r>
            <a:r>
              <a:rPr lang="en-US" sz="2600" b="1" i="1" dirty="0" err="1"/>
              <a:t>lại</a:t>
            </a:r>
            <a:r>
              <a:rPr lang="en-US" sz="2600" b="1" i="1" dirty="0"/>
              <a:t>, </a:t>
            </a:r>
            <a:r>
              <a:rPr lang="en-US" sz="2600" b="1" i="1" dirty="0" err="1"/>
              <a:t>cô</a:t>
            </a:r>
            <a:r>
              <a:rPr lang="en-US" sz="2600" b="1" i="1" dirty="0"/>
              <a:t> </a:t>
            </a:r>
            <a:r>
              <a:rPr lang="en-US" sz="2600" b="1" i="1" dirty="0" err="1"/>
              <a:t>hy</a:t>
            </a:r>
            <a:r>
              <a:rPr lang="en-US" sz="2600" b="1" i="1" dirty="0"/>
              <a:t> </a:t>
            </a:r>
            <a:r>
              <a:rPr lang="en-US" sz="2600" b="1" i="1" dirty="0" err="1"/>
              <a:t>vọng</a:t>
            </a:r>
            <a:r>
              <a:rPr lang="en-US" sz="2600" b="1" i="1" dirty="0"/>
              <a:t> </a:t>
            </a:r>
            <a:r>
              <a:rPr lang="en-US" sz="2600" b="1" i="1" dirty="0" err="1"/>
              <a:t>và</a:t>
            </a:r>
            <a:r>
              <a:rPr lang="en-US" sz="2600" b="1" i="1" dirty="0"/>
              <a:t> </a:t>
            </a:r>
            <a:r>
              <a:rPr lang="en-US" sz="2600" b="1" i="1" dirty="0" err="1"/>
              <a:t>muốn</a:t>
            </a:r>
            <a:r>
              <a:rPr lang="en-US" sz="2600" b="1" i="1" dirty="0"/>
              <a:t> </a:t>
            </a:r>
            <a:r>
              <a:rPr lang="en-US" sz="2600" b="1" i="1" dirty="0" err="1"/>
              <a:t>được</a:t>
            </a:r>
            <a:r>
              <a:rPr lang="en-US" sz="2600" b="1" i="1" dirty="0"/>
              <a:t> </a:t>
            </a:r>
            <a:r>
              <a:rPr lang="en-US" sz="2600" b="1" i="1" dirty="0" err="1"/>
              <a:t>sống</a:t>
            </a:r>
            <a:r>
              <a:rPr lang="en-US" sz="2600" b="1" i="1" dirty="0"/>
              <a:t>. </a:t>
            </a:r>
            <a:r>
              <a:rPr lang="en-US" sz="2600" b="1" i="1" dirty="0" err="1"/>
              <a:t>Nhưng</a:t>
            </a:r>
            <a:r>
              <a:rPr lang="en-US" sz="2600" b="1" i="1" dirty="0"/>
              <a:t> </a:t>
            </a:r>
            <a:r>
              <a:rPr lang="en-US" sz="2600" b="1" i="1" dirty="0" err="1"/>
              <a:t>cụ</a:t>
            </a:r>
            <a:r>
              <a:rPr lang="en-US" sz="2600" b="1" i="1" dirty="0"/>
              <a:t> </a:t>
            </a:r>
            <a:r>
              <a:rPr lang="en-US" sz="2600" b="1" i="1" dirty="0" err="1"/>
              <a:t>Bơ</a:t>
            </a:r>
            <a:r>
              <a:rPr lang="en-US" sz="2600" b="1" i="1" dirty="0"/>
              <a:t>-men </a:t>
            </a:r>
            <a:r>
              <a:rPr lang="en-US" sz="2600" b="1" i="1" dirty="0" err="1"/>
              <a:t>lại</a:t>
            </a:r>
            <a:r>
              <a:rPr lang="en-US" sz="2600" b="1" i="1" dirty="0"/>
              <a:t> </a:t>
            </a:r>
            <a:r>
              <a:rPr lang="en-US" sz="2600" b="1" i="1" dirty="0" err="1"/>
              <a:t>chết</a:t>
            </a:r>
            <a:r>
              <a:rPr lang="en-US" sz="2600" b="1" i="1" dirty="0"/>
              <a:t> </a:t>
            </a:r>
            <a:r>
              <a:rPr lang="en-US" sz="2600" b="1" i="1" dirty="0" err="1"/>
              <a:t>vì</a:t>
            </a:r>
            <a:r>
              <a:rPr lang="en-US" sz="2600" b="1" i="1" dirty="0"/>
              <a:t> </a:t>
            </a:r>
            <a:r>
              <a:rPr lang="en-US" sz="2600" b="1" i="1" dirty="0" err="1"/>
              <a:t>bệnh</a:t>
            </a:r>
            <a:r>
              <a:rPr lang="en-US" sz="2600" b="1" i="1" dirty="0"/>
              <a:t> </a:t>
            </a:r>
            <a:r>
              <a:rPr lang="en-US" sz="2600" b="1" i="1" dirty="0" err="1"/>
              <a:t>sưng</a:t>
            </a:r>
            <a:r>
              <a:rPr lang="en-US" sz="2600" b="1" i="1" dirty="0"/>
              <a:t> </a:t>
            </a:r>
            <a:r>
              <a:rPr lang="en-US" sz="2600" b="1" i="1" dirty="0" err="1"/>
              <a:t>phổi</a:t>
            </a:r>
            <a:r>
              <a:rPr lang="en-US" sz="2600" b="1" i="1" dirty="0"/>
              <a:t> </a:t>
            </a:r>
            <a:r>
              <a:rPr lang="en-US" sz="2600" b="1" i="1" dirty="0" err="1"/>
              <a:t>sau</a:t>
            </a:r>
            <a:r>
              <a:rPr lang="en-US" sz="2600" b="1" i="1" dirty="0"/>
              <a:t> </a:t>
            </a:r>
            <a:r>
              <a:rPr lang="en-US" sz="2600" b="1" i="1" dirty="0" err="1"/>
              <a:t>đêm</a:t>
            </a:r>
            <a:r>
              <a:rPr lang="en-US" sz="2600" b="1" i="1" dirty="0"/>
              <a:t> </a:t>
            </a:r>
            <a:r>
              <a:rPr lang="en-US" sz="2600" b="1" i="1" dirty="0" err="1"/>
              <a:t>sáng</a:t>
            </a:r>
            <a:r>
              <a:rPr lang="en-US" sz="2600" b="1" i="1" dirty="0"/>
              <a:t> </a:t>
            </a:r>
            <a:r>
              <a:rPr lang="en-US" sz="2600" b="1" i="1" dirty="0" err="1"/>
              <a:t>tác</a:t>
            </a:r>
            <a:r>
              <a:rPr lang="en-US" sz="2600" b="1" i="1" dirty="0"/>
              <a:t> </a:t>
            </a:r>
            <a:r>
              <a:rPr lang="en-US" sz="2600" b="1" i="1" dirty="0" err="1"/>
              <a:t>kiệt</a:t>
            </a:r>
            <a:r>
              <a:rPr lang="en-US" sz="2600" b="1" i="1" dirty="0"/>
              <a:t> </a:t>
            </a:r>
            <a:r>
              <a:rPr lang="en-US" sz="2600" b="1" i="1" dirty="0" err="1"/>
              <a:t>tác</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cuối</a:t>
            </a:r>
            <a:r>
              <a:rPr lang="en-US" sz="2600" b="1" i="1" dirty="0"/>
              <a:t> </a:t>
            </a:r>
            <a:r>
              <a:rPr lang="en-US" sz="2600" b="1" i="1" dirty="0" err="1"/>
              <a:t>cùng</a:t>
            </a:r>
            <a:r>
              <a:rPr lang="en-US" sz="2600" b="1" i="1" dirty="0"/>
              <a:t> </a:t>
            </a:r>
            <a:r>
              <a:rPr lang="en-US" sz="2600" b="1" i="1" dirty="0" err="1"/>
              <a:t>để</a:t>
            </a:r>
            <a:r>
              <a:rPr lang="en-US" sz="2600" b="1" i="1" dirty="0"/>
              <a:t> </a:t>
            </a:r>
            <a:r>
              <a:rPr lang="en-US" sz="2600" b="1" i="1" dirty="0" err="1"/>
              <a:t>cứu</a:t>
            </a:r>
            <a:r>
              <a:rPr lang="en-US" sz="2600" b="1" i="1" dirty="0"/>
              <a:t> </a:t>
            </a:r>
            <a:r>
              <a:rPr lang="en-US" sz="2600" b="1" i="1" dirty="0" err="1"/>
              <a:t>Giôn</a:t>
            </a:r>
            <a:r>
              <a:rPr lang="en-US" sz="2600" b="1" i="1" dirty="0"/>
              <a:t>-xi. </a:t>
            </a:r>
            <a:r>
              <a:rPr lang="en-US" sz="2600" b="1" i="1" dirty="0" err="1"/>
              <a:t>Xiu</a:t>
            </a:r>
            <a:r>
              <a:rPr lang="en-US" sz="2600" b="1" i="1" dirty="0"/>
              <a:t> </a:t>
            </a:r>
            <a:r>
              <a:rPr lang="en-US" sz="2600" b="1" i="1" dirty="0" err="1"/>
              <a:t>lặng</a:t>
            </a:r>
            <a:r>
              <a:rPr lang="en-US" sz="2600" b="1" i="1" dirty="0"/>
              <a:t> </a:t>
            </a:r>
            <a:r>
              <a:rPr lang="en-US" sz="2600" b="1" i="1" dirty="0" err="1"/>
              <a:t>lẽ</a:t>
            </a:r>
            <a:r>
              <a:rPr lang="en-US" sz="2600" b="1" i="1" dirty="0"/>
              <a:t> </a:t>
            </a:r>
            <a:r>
              <a:rPr lang="en-US" sz="2600" b="1" i="1" dirty="0" err="1"/>
              <a:t>đến</a:t>
            </a:r>
            <a:r>
              <a:rPr lang="en-US" sz="2600" b="1" i="1" dirty="0"/>
              <a:t> </a:t>
            </a:r>
            <a:r>
              <a:rPr lang="en-US" sz="2600" b="1" i="1" dirty="0" err="1"/>
              <a:t>bên</a:t>
            </a:r>
            <a:r>
              <a:rPr lang="en-US" sz="2600" b="1" i="1" dirty="0"/>
              <a:t> </a:t>
            </a:r>
            <a:r>
              <a:rPr lang="en-US" sz="2600" b="1" i="1" dirty="0" err="1"/>
              <a:t>bạn</a:t>
            </a:r>
            <a:r>
              <a:rPr lang="en-US" sz="2600" b="1" i="1" dirty="0"/>
              <a:t> </a:t>
            </a:r>
            <a:r>
              <a:rPr lang="en-US" sz="2600" b="1" i="1" dirty="0" err="1"/>
              <a:t>báo</a:t>
            </a:r>
            <a:r>
              <a:rPr lang="en-US" sz="2600" b="1" i="1" dirty="0"/>
              <a:t> </a:t>
            </a:r>
            <a:r>
              <a:rPr lang="en-US" sz="2600" b="1" i="1" dirty="0" err="1"/>
              <a:t>cho</a:t>
            </a:r>
            <a:r>
              <a:rPr lang="en-US" sz="2600" b="1" i="1" dirty="0"/>
              <a:t> </a:t>
            </a:r>
            <a:r>
              <a:rPr lang="en-US" sz="2600" b="1" i="1" dirty="0" err="1"/>
              <a:t>bạn</a:t>
            </a:r>
            <a:r>
              <a:rPr lang="en-US" sz="2600" b="1" i="1" dirty="0"/>
              <a:t> </a:t>
            </a:r>
            <a:r>
              <a:rPr lang="en-US" sz="2600" b="1" i="1" dirty="0" err="1"/>
              <a:t>về</a:t>
            </a:r>
            <a:r>
              <a:rPr lang="en-US" sz="2600" b="1" i="1" dirty="0"/>
              <a:t> </a:t>
            </a:r>
            <a:r>
              <a:rPr lang="en-US" sz="2600" b="1" i="1" dirty="0" err="1"/>
              <a:t>cái</a:t>
            </a:r>
            <a:r>
              <a:rPr lang="en-US" sz="2600" b="1" i="1" dirty="0"/>
              <a:t> </a:t>
            </a:r>
            <a:r>
              <a:rPr lang="en-US" sz="2600" b="1" i="1" dirty="0" err="1"/>
              <a:t>chết</a:t>
            </a:r>
            <a:r>
              <a:rPr lang="en-US" sz="2600" b="1" i="1" dirty="0"/>
              <a:t> </a:t>
            </a:r>
            <a:r>
              <a:rPr lang="en-US" sz="2600" b="1" i="1" dirty="0" err="1"/>
              <a:t>của</a:t>
            </a:r>
            <a:r>
              <a:rPr lang="en-US" sz="2600" b="1" i="1" dirty="0"/>
              <a:t> </a:t>
            </a:r>
            <a:r>
              <a:rPr lang="en-US" sz="2600" b="1" i="1" dirty="0" err="1"/>
              <a:t>cụ</a:t>
            </a:r>
            <a:r>
              <a:rPr lang="en-US" sz="2600" b="1" i="1" dirty="0"/>
              <a:t> </a:t>
            </a:r>
            <a:r>
              <a:rPr lang="en-US" sz="2600" b="1" i="1" dirty="0" err="1"/>
              <a:t>Bơ</a:t>
            </a:r>
            <a:r>
              <a:rPr lang="en-US" sz="2600" b="1" i="1" dirty="0"/>
              <a:t>-men </a:t>
            </a:r>
            <a:r>
              <a:rPr lang="en-US" sz="2600" b="1" i="1" dirty="0" err="1"/>
              <a:t>và</a:t>
            </a:r>
            <a:r>
              <a:rPr lang="en-US" sz="2600" b="1" i="1" dirty="0"/>
              <a:t> </a:t>
            </a:r>
            <a:r>
              <a:rPr lang="en-US" sz="2600" b="1" i="1" dirty="0" err="1"/>
              <a:t>bí</a:t>
            </a:r>
            <a:r>
              <a:rPr lang="en-US" sz="2600" b="1" i="1" dirty="0"/>
              <a:t> </a:t>
            </a:r>
            <a:r>
              <a:rPr lang="en-US" sz="2600" b="1" i="1" dirty="0" err="1"/>
              <a:t>mật</a:t>
            </a:r>
            <a:r>
              <a:rPr lang="en-US" sz="2600" b="1" i="1" dirty="0"/>
              <a:t> </a:t>
            </a:r>
            <a:r>
              <a:rPr lang="en-US" sz="2600" b="1" i="1" dirty="0" err="1"/>
              <a:t>của</a:t>
            </a:r>
            <a:r>
              <a:rPr lang="en-US" sz="2600" b="1" i="1" dirty="0"/>
              <a:t> </a:t>
            </a:r>
            <a:r>
              <a:rPr lang="en-US" sz="2600" b="1" i="1" dirty="0" err="1"/>
              <a:t>chiếc</a:t>
            </a:r>
            <a:r>
              <a:rPr lang="en-US" sz="2600" b="1" i="1" dirty="0"/>
              <a:t> </a:t>
            </a:r>
            <a:r>
              <a:rPr lang="en-US" sz="2600" b="1" i="1" dirty="0" err="1"/>
              <a:t>lá</a:t>
            </a:r>
            <a:r>
              <a:rPr lang="en-US" sz="2600" b="1" i="1" dirty="0"/>
              <a:t> </a:t>
            </a:r>
            <a:r>
              <a:rPr lang="en-US" sz="2600" b="1" i="1" dirty="0" err="1"/>
              <a:t>cuối</a:t>
            </a:r>
            <a:r>
              <a:rPr lang="en-US" sz="2600" b="1" i="1" dirty="0"/>
              <a:t> </a:t>
            </a:r>
            <a:r>
              <a:rPr lang="en-US" sz="2600" b="1" i="1" dirty="0" err="1"/>
              <a:t>cùng</a:t>
            </a:r>
            <a:r>
              <a:rPr lang="en-US" sz="2600" b="1" i="1" dirty="0"/>
              <a:t>. </a:t>
            </a:r>
            <a:endParaRPr lang="en-US" sz="26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7">
                                            <p:txEl>
                                              <p:pRg st="0" end="0"/>
                                            </p:txEl>
                                          </p:spTgt>
                                        </p:tgtEl>
                                        <p:attrNameLst>
                                          <p:attrName>style.visibility</p:attrName>
                                        </p:attrNameLst>
                                      </p:cBhvr>
                                      <p:to>
                                        <p:strVal val="visible"/>
                                      </p:to>
                                    </p:set>
                                    <p:anim calcmode="lin" valueType="num">
                                      <p:cBhvr additive="base">
                                        <p:cTn id="7" dur="500" fill="hold"/>
                                        <p:tgtEl>
                                          <p:spTgt spid="717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7">
                                            <p:txEl>
                                              <p:pRg st="1" end="1"/>
                                            </p:txEl>
                                          </p:spTgt>
                                        </p:tgtEl>
                                        <p:attrNameLst>
                                          <p:attrName>style.visibility</p:attrName>
                                        </p:attrNameLst>
                                      </p:cBhvr>
                                      <p:to>
                                        <p:strVal val="visible"/>
                                      </p:to>
                                    </p:set>
                                    <p:anim calcmode="lin" valueType="num">
                                      <p:cBhvr additive="base">
                                        <p:cTn id="13" dur="500" fill="hold"/>
                                        <p:tgtEl>
                                          <p:spTgt spid="717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4602" y="381003"/>
            <a:ext cx="2490362" cy="58477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Tác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phẩm</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25500" y="1447802"/>
            <a:ext cx="7759700"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nl-NL" sz="3200" dirty="0">
                <a:latin typeface="Times New Roman" panose="02020603050405020304" pitchFamily="18" charset="0"/>
                <a:cs typeface="Times New Roman" panose="02020603050405020304" pitchFamily="18" charset="0"/>
              </a:rPr>
              <a:t>- Xuất xứ: Trích tác phẩm cùng tên.</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Thể loại: Truyện ngắn.</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Truyện kể theo ngôi thứ 3. (Lời kể của tác giả).</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Phương thức biểu đạt: tự sự + miêu tả + biểu cảm.</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Awan Png – Free PNG Images Vector, PSD, Clipart, Templat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24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45819" y="1066803"/>
            <a:ext cx="1598515"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r>
              <a:rPr lang="nl-NL" sz="3200" b="1" dirty="0">
                <a:latin typeface="Times New Roman" panose="02020603050405020304" pitchFamily="18" charset="0"/>
                <a:cs typeface="Times New Roman" panose="02020603050405020304" pitchFamily="18" charset="0"/>
              </a:rPr>
              <a:t>Bố cục: </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330200" y="1828800"/>
            <a:ext cx="70993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nl-NL" sz="3200" b="1" dirty="0">
                <a:latin typeface="Times New Roman" panose="02020603050405020304" pitchFamily="18" charset="0"/>
                <a:cs typeface="Times New Roman" panose="02020603050405020304" pitchFamily="18" charset="0"/>
              </a:rPr>
              <a:t>- Đ1 : Từ đầu -&gt; Hà Lan.</a:t>
            </a:r>
            <a:endParaRPr lang="en-US" sz="3200" b="1" dirty="0">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-&gt; Giôn-xi  chờ đợi cái chết.</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48014" y="3413760"/>
            <a:ext cx="6604000"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nl-NL" sz="3200" dirty="0">
                <a:latin typeface="Times New Roman" panose="02020603050405020304" pitchFamily="18" charset="0"/>
                <a:cs typeface="Times New Roman" panose="02020603050405020304" pitchFamily="18" charset="0"/>
              </a:rPr>
              <a:t>- Đ2 :  Tiếp -&gt; Vịnh Na-pơ </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-&gt; Giôn-xi  hồi sinh.</a:t>
            </a: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1733550" y="5181600"/>
            <a:ext cx="800735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nl-NL" sz="3200" dirty="0">
                <a:latin typeface="Times New Roman" panose="02020603050405020304" pitchFamily="18" charset="0"/>
                <a:cs typeface="Times New Roman" panose="02020603050405020304" pitchFamily="18" charset="0"/>
              </a:rPr>
              <a:t>- Đ3 : Còn lại.</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-&gt; Sự ra đi bất ngờ của cụ Bơ-men.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020" y="0"/>
            <a:ext cx="99390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5500" y="685802"/>
            <a:ext cx="4816318"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3200" dirty="0" smtClean="0">
                <a:latin typeface="Times New Roman" panose="02020603050405020304" pitchFamily="18" charset="0"/>
                <a:cs typeface="Times New Roman" panose="02020603050405020304" pitchFamily="18" charset="0"/>
              </a:rPr>
              <a:t>II. ĐỌC- HIỂU VĂN BẢN: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Chiec la cuoi cung- a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40432" y="27711"/>
            <a:ext cx="4953000" cy="6830291"/>
          </a:xfrm>
          <a:prstGeom prst="rect">
            <a:avLst/>
          </a:prstGeom>
          <a:noFill/>
          <a:ln w="9525">
            <a:solidFill>
              <a:srgbClr val="3333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Documents and Settings\THANH TAI\My Documents\Downloads\images (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27710"/>
            <a:ext cx="4705348" cy="683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50262" y="27711"/>
            <a:ext cx="3877985"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3600" dirty="0" smtClean="0">
                <a:latin typeface="Times New Roman" panose="02020603050405020304" pitchFamily="18" charset="0"/>
                <a:cs typeface="Times New Roman" panose="02020603050405020304" pitchFamily="18" charset="0"/>
              </a:rPr>
              <a:t>1.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a:t>
            </a:r>
            <a:r>
              <a:rPr lang="en-US" sz="3600" dirty="0" err="1" smtClean="0">
                <a:latin typeface="Times New Roman" panose="02020603050405020304" pitchFamily="18" charset="0"/>
                <a:cs typeface="Times New Roman" panose="02020603050405020304" pitchFamily="18" charset="0"/>
              </a:rPr>
              <a:t>iôn</a:t>
            </a:r>
            <a:r>
              <a:rPr lang="en-US" sz="3600" dirty="0" smtClean="0">
                <a:latin typeface="Times New Roman" panose="02020603050405020304" pitchFamily="18" charset="0"/>
                <a:cs typeface="Times New Roman" panose="02020603050405020304" pitchFamily="18" charset="0"/>
              </a:rPr>
              <a:t>-xi</a:t>
            </a:r>
            <a:endParaRPr lang="en-US" sz="3600" dirty="0">
              <a:latin typeface="Times New Roman" panose="02020603050405020304" pitchFamily="18" charset="0"/>
              <a:cs typeface="Times New Roman" panose="02020603050405020304" pitchFamily="18" charset="0"/>
            </a:endParaRPr>
          </a:p>
        </p:txBody>
      </p:sp>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0"/>
            <a:ext cx="52006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Line 5"/>
          <p:cNvSpPr>
            <a:spLocks noChangeShapeType="1"/>
          </p:cNvSpPr>
          <p:nvPr/>
        </p:nvSpPr>
        <p:spPr bwMode="auto">
          <a:xfrm>
            <a:off x="0" y="762000"/>
            <a:ext cx="9906000" cy="0"/>
          </a:xfrm>
          <a:prstGeom prst="line">
            <a:avLst/>
          </a:prstGeom>
          <a:noFill/>
          <a:ln w="9525">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8618" name="Picture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7879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0"/>
            <a:ext cx="52006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blinds(horizontal)">
                                      <p:cBhvr>
                                        <p:cTn id="7" dur="500"/>
                                        <p:tgtEl>
                                          <p:spTgt spid="686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8"/>
                                        </p:tgtEl>
                                        <p:attrNameLst>
                                          <p:attrName>style.visibility</p:attrName>
                                        </p:attrNameLst>
                                      </p:cBhvr>
                                      <p:to>
                                        <p:strVal val="visible"/>
                                      </p:to>
                                    </p:set>
                                    <p:animEffect transition="in" filter="blinds(horizontal)">
                                      <p:cBhvr>
                                        <p:cTn id="12" dur="500"/>
                                        <p:tgtEl>
                                          <p:spTgt spid="686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619"/>
                                        </p:tgtEl>
                                        <p:attrNameLst>
                                          <p:attrName>style.visibility</p:attrName>
                                        </p:attrNameLst>
                                      </p:cBhvr>
                                      <p:to>
                                        <p:strVal val="visible"/>
                                      </p:to>
                                    </p:set>
                                    <p:animEffect transition="in" filter="blinds(horizontal)">
                                      <p:cBhvr>
                                        <p:cTn id="17" dur="500"/>
                                        <p:tgtEl>
                                          <p:spTgt spid="68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
            <a:ext cx="99060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2750" y="304803"/>
            <a:ext cx="2531462"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372226" y="1066803"/>
            <a:ext cx="7847020"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túng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686344" y="1828803"/>
            <a:ext cx="7438831" cy="58477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3200" dirty="0">
                <a:latin typeface="Times New Roman" panose="02020603050405020304" pitchFamily="18" charset="0"/>
                <a:cs typeface="Times New Roman" panose="02020603050405020304" pitchFamily="18" charset="0"/>
              </a:rPr>
              <a:t>-&gt; </a:t>
            </a:r>
            <a:r>
              <a:rPr lang="en-US" sz="3200" dirty="0" err="1">
                <a:latin typeface="Times New Roman" panose="02020603050405020304" pitchFamily="18" charset="0"/>
                <a:cs typeface="Times New Roman" panose="02020603050405020304" pitchFamily="18" charset="0"/>
              </a:rPr>
              <a:t>Tuyệt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3302003" y="2743203"/>
            <a:ext cx="4148893" cy="58477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nl-NL" sz="3200" b="1" dirty="0">
                <a:latin typeface="Times New Roman" panose="02020603050405020304" pitchFamily="18" charset="0"/>
                <a:cs typeface="Times New Roman" panose="02020603050405020304" pitchFamily="18" charset="0"/>
              </a:rPr>
              <a:t>* Diễn biến tâm trạng:</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412752" y="3962400"/>
            <a:ext cx="4592782" cy="107721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r>
              <a:rPr lang="nl-NL" b="1" dirty="0"/>
              <a:t>- </a:t>
            </a:r>
            <a:r>
              <a:rPr lang="nl-NL" sz="3200" b="1" dirty="0">
                <a:latin typeface="Times New Roman" panose="02020603050405020304" pitchFamily="18" charset="0"/>
                <a:cs typeface="Times New Roman" panose="02020603050405020304" pitchFamily="18" charset="0"/>
              </a:rPr>
              <a:t>Khi nghĩ chiếc lá cuối cùng sẽ bị rụng: </a:t>
            </a: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5612889" y="3965080"/>
            <a:ext cx="3177214" cy="107721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nl-NL" b="1" dirty="0"/>
              <a:t>- </a:t>
            </a:r>
            <a:r>
              <a:rPr lang="nl-NL" sz="3200" b="1" dirty="0">
                <a:latin typeface="Times New Roman" panose="02020603050405020304" pitchFamily="18" charset="0"/>
                <a:cs typeface="Times New Roman" panose="02020603050405020304" pitchFamily="18" charset="0"/>
              </a:rPr>
              <a:t>Khi chiếc lá vẫn còn</a:t>
            </a:r>
            <a:r>
              <a:rPr lang="nl-NL" b="1" dirty="0"/>
              <a:t>:</a:t>
            </a:r>
            <a:endParaRPr lang="en-US" dirty="0"/>
          </a:p>
        </p:txBody>
      </p:sp>
      <p:cxnSp>
        <p:nvCxnSpPr>
          <p:cNvPr id="9" name="Straight Arrow Connector 8"/>
          <p:cNvCxnSpPr/>
          <p:nvPr/>
        </p:nvCxnSpPr>
        <p:spPr>
          <a:xfrm>
            <a:off x="5549316" y="3352802"/>
            <a:ext cx="889584" cy="60960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a:stCxn id="5" idx="2"/>
          </p:cNvCxnSpPr>
          <p:nvPr/>
        </p:nvCxnSpPr>
        <p:spPr>
          <a:xfrm flipH="1">
            <a:off x="3962403" y="3327978"/>
            <a:ext cx="1414047" cy="6344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Rectangle 15"/>
          <p:cNvSpPr/>
          <p:nvPr/>
        </p:nvSpPr>
        <p:spPr>
          <a:xfrm>
            <a:off x="0" y="5135939"/>
            <a:ext cx="9906000"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latin typeface="Times New Roman" panose="02020603050405020304" pitchFamily="18" charset="0"/>
                <a:cs typeface="Times New Roman" panose="02020603050405020304" pitchFamily="18" charset="0"/>
              </a:rPr>
              <a:t>=&gt;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bỉ</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hÃ¬nh áº£nh vá»nh na-plÆ¡ nÆ°á»c Ã½"/>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514" y="1"/>
            <a:ext cx="9823450" cy="7112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2283" y="457200"/>
            <a:ext cx="7494359" cy="707886"/>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000" dirty="0" err="1" smtClean="0">
                <a:latin typeface=".VnBodoni" panose="020B7200000000000000" pitchFamily="34" charset="0"/>
              </a:rPr>
              <a:t>Vịnh</a:t>
            </a:r>
            <a:r>
              <a:rPr lang="en-US" sz="4000" dirty="0" smtClean="0">
                <a:latin typeface=".VnBodoni" panose="020B7200000000000000" pitchFamily="34" charset="0"/>
              </a:rPr>
              <a:t> Na-</a:t>
            </a:r>
            <a:r>
              <a:rPr lang="en-US" sz="4000" dirty="0" err="1" smtClean="0">
                <a:latin typeface=".VnBodoni" panose="020B7200000000000000" pitchFamily="34" charset="0"/>
              </a:rPr>
              <a:t>Plơ</a:t>
            </a:r>
            <a:r>
              <a:rPr lang="en-US" sz="4000" dirty="0" smtClean="0">
                <a:latin typeface=".VnBodoni" panose="020B7200000000000000" pitchFamily="34" charset="0"/>
              </a:rPr>
              <a:t> </a:t>
            </a:r>
            <a:r>
              <a:rPr lang="en-US" sz="4000" dirty="0" err="1" smtClean="0">
                <a:latin typeface=".VnBodoni" panose="020B7200000000000000" pitchFamily="34" charset="0"/>
              </a:rPr>
              <a:t>thuộc</a:t>
            </a:r>
            <a:r>
              <a:rPr lang="en-US" sz="4000" dirty="0" smtClean="0">
                <a:latin typeface=".VnBodoni" panose="020B7200000000000000" pitchFamily="34" charset="0"/>
              </a:rPr>
              <a:t> I-ta-li-a</a:t>
            </a:r>
            <a:endParaRPr lang="en-US" sz="4000" dirty="0">
              <a:latin typeface=".VnBodoni"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82550" y="2"/>
          <a:ext cx="9823450" cy="14718265"/>
        </p:xfrm>
        <a:graphic>
          <a:graphicData uri="http://schemas.openxmlformats.org/drawingml/2006/table">
            <a:tbl>
              <a:tblPr firstRow="1" bandRow="1">
                <a:tableStyleId>{5940675A-B579-460E-94D1-54222C63F5DA}</a:tableStyleId>
              </a:tblPr>
              <a:tblGrid>
                <a:gridCol w="4292600"/>
                <a:gridCol w="5530850"/>
              </a:tblGrid>
              <a:tr h="1814721">
                <a:tc gridSpan="2">
                  <a:txBody>
                    <a:bodyPr/>
                    <a:lstStyle/>
                    <a:p>
                      <a:pPr algn="ctr"/>
                      <a:r>
                        <a:rPr lang="vi-VN" sz="2800" b="1" smtClean="0">
                          <a:solidFill>
                            <a:srgbClr val="0070C0"/>
                          </a:solidFill>
                          <a:latin typeface="Times New Roman" panose="02020603050405020304" pitchFamily="18" charset="0"/>
                          <a:cs typeface="Times New Roman" panose="02020603050405020304" pitchFamily="18" charset="0"/>
                        </a:rPr>
                        <a:t>Câu</a:t>
                      </a:r>
                      <a:r>
                        <a:rPr lang="vi-VN" sz="2800" b="1" baseline="0" smtClean="0">
                          <a:solidFill>
                            <a:srgbClr val="0070C0"/>
                          </a:solidFill>
                          <a:latin typeface="Times New Roman" panose="02020603050405020304" pitchFamily="18" charset="0"/>
                          <a:cs typeface="Times New Roman" panose="02020603050405020304" pitchFamily="18" charset="0"/>
                        </a:rPr>
                        <a:t> hỏi thảo luận nhóm: 4 phút</a:t>
                      </a:r>
                      <a:endParaRPr lang="vi-VN" sz="2800" b="1" baseline="0" smtClean="0">
                        <a:solidFill>
                          <a:srgbClr val="0070C0"/>
                        </a:solidFill>
                        <a:latin typeface="Times New Roman" panose="02020603050405020304" pitchFamily="18" charset="0"/>
                        <a:cs typeface="Times New Roman" panose="02020603050405020304" pitchFamily="18" charset="0"/>
                      </a:endParaRPr>
                    </a:p>
                    <a:p>
                      <a:pPr algn="ctr"/>
                      <a:r>
                        <a:rPr lang="vi-VN" sz="2800" b="1" baseline="0" smtClean="0">
                          <a:solidFill>
                            <a:srgbClr val="0070C0"/>
                          </a:solidFill>
                          <a:latin typeface="Times New Roman" panose="02020603050405020304" pitchFamily="18" charset="0"/>
                          <a:cs typeface="Times New Roman" panose="02020603050405020304" pitchFamily="18" charset="0"/>
                        </a:rPr>
                        <a:t>1. Nhân vật Sơn và Lan</a:t>
                      </a:r>
                      <a:endParaRPr lang="en-US" sz="2800" b="1" dirty="0">
                        <a:solidFill>
                          <a:srgbClr val="0070C0"/>
                        </a:solidFill>
                        <a:latin typeface="Times New Roman" panose="02020603050405020304" pitchFamily="18" charset="0"/>
                        <a:cs typeface="Times New Roman" panose="02020603050405020304" pitchFamily="18" charset="0"/>
                      </a:endParaRPr>
                    </a:p>
                  </a:txBody>
                  <a:tcPr marL="74295" marR="74295" marT="45714" marB="45714"/>
                </a:tc>
                <a:tc hMerge="1">
                  <a:tcPr marL="91416" marR="91416"/>
                </a:tc>
              </a:tr>
              <a:tr h="2544482">
                <a:tc>
                  <a:txBody>
                    <a:bodyPr/>
                    <a:lstStyle/>
                    <a:p>
                      <a:r>
                        <a:rPr kumimoji="0" lang="vi-VN" sz="1800" b="1" i="0" kern="1200" smtClean="0">
                          <a:solidFill>
                            <a:srgbClr val="FF0000"/>
                          </a:solidFill>
                          <a:effectLst/>
                          <a:latin typeface="Times New Roman" panose="02020603050405020304" pitchFamily="18" charset="0"/>
                          <a:ea typeface="+mn-ea"/>
                          <a:cs typeface="Times New Roman" panose="02020603050405020304" pitchFamily="18" charset="0"/>
                        </a:rPr>
                        <a:t>Nhóm</a:t>
                      </a:r>
                      <a:r>
                        <a:rPr kumimoji="0" lang="vi-VN" sz="1800" b="1" i="0" kern="1200" baseline="0" smtClean="0">
                          <a:solidFill>
                            <a:srgbClr val="FF0000"/>
                          </a:solidFill>
                          <a:effectLst/>
                          <a:latin typeface="Times New Roman" panose="02020603050405020304" pitchFamily="18" charset="0"/>
                          <a:ea typeface="+mn-ea"/>
                          <a:cs typeface="Times New Roman" panose="02020603050405020304" pitchFamily="18" charset="0"/>
                        </a:rPr>
                        <a:t> 1:</a:t>
                      </a:r>
                      <a:r>
                        <a:rPr kumimoji="0" lang="vi-VN" sz="1800" b="1" i="0" kern="1200" baseline="0" smtClean="0">
                          <a:solidFill>
                            <a:schemeClr val="tx1"/>
                          </a:solidFill>
                          <a:effectLst/>
                          <a:latin typeface="Times New Roman" panose="02020603050405020304" pitchFamily="18" charset="0"/>
                          <a:ea typeface="+mn-ea"/>
                          <a:cs typeface="Times New Roman" panose="02020603050405020304" pitchFamily="18" charset="0"/>
                        </a:rPr>
                        <a:t> </a:t>
                      </a:r>
                      <a:r>
                        <a:rPr kumimoji="0" lang="vi-VN" sz="1800" b="1" i="0" kern="1200" smtClean="0">
                          <a:solidFill>
                            <a:schemeClr val="tx1"/>
                          </a:solidFill>
                          <a:effectLst/>
                          <a:latin typeface="Times New Roman" panose="02020603050405020304" pitchFamily="18" charset="0"/>
                          <a:ea typeface="+mn-ea"/>
                          <a:cs typeface="Times New Roman" panose="02020603050405020304" pitchFamily="18" charset="0"/>
                        </a:rPr>
                        <a:t>Sau khi đọc VB Gió lạnh đầu mùa, em thấy gia đình Sơn có điều kiện như thế nào? Dựa vào đâu em có nhận định đó?</a:t>
                      </a:r>
                      <a:endParaRPr kumimoji="0" lang="vi-VN" sz="1800" b="1" i="0" kern="120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14" marB="45714"/>
                </a:tc>
                <a:tc>
                  <a:txBody>
                    <a:bodyPr/>
                    <a:lstStyle/>
                    <a:p>
                      <a:r>
                        <a:rPr lang="vi-VN" sz="2000" b="1" kern="1200" smtClean="0">
                          <a:solidFill>
                            <a:srgbClr val="FF0000"/>
                          </a:solidFill>
                          <a:effectLst/>
                          <a:latin typeface="Times New Roman" panose="02020603050405020304" pitchFamily="18" charset="0"/>
                          <a:ea typeface="+mn-ea"/>
                          <a:cs typeface="Times New Roman" panose="02020603050405020304" pitchFamily="18" charset="0"/>
                        </a:rPr>
                        <a:t>Gia cảnh: sung t</a:t>
                      </a:r>
                      <a:r>
                        <a:rPr lang="en-US" sz="2000" b="1" kern="1200" smtClean="0">
                          <a:solidFill>
                            <a:srgbClr val="FF0000"/>
                          </a:solidFill>
                          <a:effectLst/>
                          <a:latin typeface="Times New Roman" panose="02020603050405020304" pitchFamily="18" charset="0"/>
                          <a:ea typeface="+mn-ea"/>
                          <a:cs typeface="Times New Roman" panose="02020603050405020304" pitchFamily="18" charset="0"/>
                        </a:rPr>
                        <a:t>úc</a:t>
                      </a:r>
                      <a:endParaRPr lang="vi-VN" sz="2000" b="1" kern="1200" smtClean="0">
                        <a:solidFill>
                          <a:srgbClr val="FF0000"/>
                        </a:solidFill>
                        <a:effectLst/>
                        <a:latin typeface="Times New Roman" panose="02020603050405020304" pitchFamily="18" charset="0"/>
                        <a:ea typeface="+mn-ea"/>
                        <a:cs typeface="Times New Roman" panose="02020603050405020304" pitchFamily="18" charset="0"/>
                      </a:endParaRPr>
                    </a:p>
                    <a:p>
                      <a:r>
                        <a:rPr lang="vi-VN" sz="2000" b="1" kern="1200" smtClean="0">
                          <a:solidFill>
                            <a:srgbClr val="FF0000"/>
                          </a:solidFill>
                          <a:effectLst/>
                          <a:latin typeface="Times New Roman" panose="02020603050405020304" pitchFamily="18" charset="0"/>
                          <a:ea typeface="+mn-ea"/>
                          <a:cs typeface="Times New Roman" panose="02020603050405020304" pitchFamily="18" charset="0"/>
                        </a:rPr>
                        <a:t>+ Có vú già; Cách gọi mẹ của Sơn: “mợ”  gia đình trung lưu.</a:t>
                      </a:r>
                      <a:endParaRPr lang="vi-VN" sz="2000" b="1" kern="1200" smtClean="0">
                        <a:solidFill>
                          <a:srgbClr val="FF0000"/>
                        </a:solidFill>
                        <a:effectLst/>
                        <a:latin typeface="Times New Roman" panose="02020603050405020304" pitchFamily="18" charset="0"/>
                        <a:ea typeface="+mn-ea"/>
                        <a:cs typeface="Times New Roman" panose="02020603050405020304" pitchFamily="18" charset="0"/>
                      </a:endParaRPr>
                    </a:p>
                    <a:p>
                      <a:endParaRPr lang="en-US" sz="1800" dirty="0"/>
                    </a:p>
                  </a:txBody>
                  <a:tcPr marL="74295" marR="74295" marT="45714" marB="45714"/>
                </a:tc>
              </a:tr>
              <a:tr h="2544482">
                <a:tc>
                  <a:txBody>
                    <a:bodyPr/>
                    <a:lstStyle/>
                    <a:p>
                      <a:r>
                        <a:rPr kumimoji="0" lang="vi-VN" sz="1800" b="1" i="0" kern="1200" smtClean="0">
                          <a:solidFill>
                            <a:srgbClr val="FF0000"/>
                          </a:solidFill>
                          <a:effectLst/>
                          <a:latin typeface="Times New Roman" panose="02020603050405020304" pitchFamily="18" charset="0"/>
                          <a:ea typeface="+mn-ea"/>
                          <a:cs typeface="Times New Roman" panose="02020603050405020304" pitchFamily="18" charset="0"/>
                        </a:rPr>
                        <a:t>Nhóm</a:t>
                      </a:r>
                      <a:r>
                        <a:rPr kumimoji="0" lang="vi-VN" sz="1800" b="1" i="0" kern="1200" baseline="0" smtClean="0">
                          <a:solidFill>
                            <a:srgbClr val="FF0000"/>
                          </a:solidFill>
                          <a:effectLst/>
                          <a:latin typeface="Times New Roman" panose="02020603050405020304" pitchFamily="18" charset="0"/>
                          <a:ea typeface="+mn-ea"/>
                          <a:cs typeface="Times New Roman" panose="02020603050405020304" pitchFamily="18" charset="0"/>
                        </a:rPr>
                        <a:t> 2:</a:t>
                      </a:r>
                      <a:r>
                        <a:rPr kumimoji="0" lang="vi-VN" sz="1800" b="1" i="0" kern="1200" baseline="0" smtClean="0">
                          <a:solidFill>
                            <a:schemeClr val="tx1"/>
                          </a:solidFill>
                          <a:effectLst/>
                          <a:latin typeface="Times New Roman" panose="02020603050405020304" pitchFamily="18" charset="0"/>
                          <a:ea typeface="+mn-ea"/>
                          <a:cs typeface="Times New Roman" panose="02020603050405020304" pitchFamily="18" charset="0"/>
                        </a:rPr>
                        <a:t> </a:t>
                      </a:r>
                      <a:r>
                        <a:rPr kumimoji="0" lang="vi-VN" sz="1800" b="1" i="0" kern="1200" smtClean="0">
                          <a:solidFill>
                            <a:schemeClr val="tx1"/>
                          </a:solidFill>
                          <a:effectLst/>
                          <a:latin typeface="Times New Roman" panose="02020603050405020304" pitchFamily="18" charset="0"/>
                          <a:ea typeface="+mn-ea"/>
                          <a:cs typeface="Times New Roman" panose="02020603050405020304" pitchFamily="18" charset="0"/>
                        </a:rPr>
                        <a:t>Hành động cho áo góp phần thể hiện tính cách gì của Sơn và Lan? Hành động ấy có ý nghĩa gì với Hiên?</a:t>
                      </a:r>
                      <a:endParaRPr kumimoji="0" lang="vi-VN" sz="1800" b="1" i="0" kern="120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800" b="1" kern="1200" smtClean="0">
                          <a:solidFill>
                            <a:srgbClr val="FF0000"/>
                          </a:solidFill>
                          <a:effectLst/>
                          <a:latin typeface="Times New Roman" panose="02020603050405020304" pitchFamily="18" charset="0"/>
                          <a:ea typeface="+mn-ea"/>
                          <a:cs typeface="Times New Roman" panose="02020603050405020304" pitchFamily="18" charset="0"/>
                        </a:rPr>
                        <a:t>Thể hiện tính cách tốt bụng, biết yêu thương đùm bọc những người có hoàn cảnh khó khăn của chị em Sơn.</a:t>
                      </a:r>
                      <a:endParaRPr lang="vi-VN" sz="1800" b="1" kern="1200" smtClean="0">
                        <a:solidFill>
                          <a:srgbClr val="FF0000"/>
                        </a:solidFill>
                        <a:effectLst/>
                        <a:latin typeface="Times New Roman" panose="02020603050405020304" pitchFamily="18" charset="0"/>
                        <a:ea typeface="+mn-ea"/>
                        <a:cs typeface="Times New Roman" panose="02020603050405020304" pitchFamily="18" charset="0"/>
                      </a:endParaRPr>
                    </a:p>
                    <a:p>
                      <a:endParaRPr lang="en-US" sz="1800" b="1"/>
                    </a:p>
                  </a:txBody>
                  <a:tcPr marL="74295" marR="74295" marT="45714" marB="45714"/>
                </a:tc>
              </a:tr>
              <a:tr h="4724975">
                <a:tc>
                  <a:txBody>
                    <a:bodyPr/>
                    <a:lstStyle/>
                    <a:p>
                      <a:r>
                        <a:rPr kumimoji="0" lang="vi-VN" sz="1800" b="1" i="0" kern="1200" smtClean="0">
                          <a:solidFill>
                            <a:srgbClr val="FF0000"/>
                          </a:solidFill>
                          <a:effectLst/>
                          <a:latin typeface="Times New Roman" panose="02020603050405020304" pitchFamily="18" charset="0"/>
                          <a:ea typeface="+mn-ea"/>
                          <a:cs typeface="Times New Roman" panose="02020603050405020304" pitchFamily="18" charset="0"/>
                        </a:rPr>
                        <a:t>Nhóm</a:t>
                      </a:r>
                      <a:r>
                        <a:rPr kumimoji="0" lang="vi-VN" sz="1800" b="1" i="0" kern="1200" baseline="0" smtClean="0">
                          <a:solidFill>
                            <a:srgbClr val="FF0000"/>
                          </a:solidFill>
                          <a:effectLst/>
                          <a:latin typeface="Times New Roman" panose="02020603050405020304" pitchFamily="18" charset="0"/>
                          <a:ea typeface="+mn-ea"/>
                          <a:cs typeface="Times New Roman" panose="02020603050405020304" pitchFamily="18" charset="0"/>
                        </a:rPr>
                        <a:t> 3: </a:t>
                      </a:r>
                      <a:r>
                        <a:rPr kumimoji="0" lang="vi-VN" sz="1800" b="1" i="0" kern="1200" smtClean="0">
                          <a:solidFill>
                            <a:schemeClr val="tx1"/>
                          </a:solidFill>
                          <a:effectLst/>
                          <a:latin typeface="Times New Roman" panose="02020603050405020304" pitchFamily="18" charset="0"/>
                          <a:ea typeface="+mn-ea"/>
                          <a:cs typeface="Times New Roman" panose="02020603050405020304" pitchFamily="18" charset="0"/>
                        </a:rPr>
                        <a:t>Theo em, việc Lan và Sơn giấu mẹ lấy chiếc áo bông của em Duyên đem cho Hiên là đáng khen hay đáng trách? Vì sao?</a:t>
                      </a:r>
                      <a:endParaRPr kumimoji="0" lang="vi-VN" sz="1800" b="1" i="0" kern="120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14" marB="45714"/>
                </a:tc>
                <a:tc>
                  <a:txBody>
                    <a:bodyPr/>
                    <a:lstStyle/>
                    <a:p>
                      <a:r>
                        <a:rPr lang="vi-VN" sz="1800" b="1" kern="1200" smtClean="0">
                          <a:solidFill>
                            <a:srgbClr val="FF0000"/>
                          </a:solidFill>
                          <a:effectLst/>
                          <a:latin typeface="Times New Roman" panose="02020603050405020304" pitchFamily="18" charset="0"/>
                          <a:ea typeface="+mn-ea"/>
                          <a:cs typeface="Times New Roman" panose="02020603050405020304" pitchFamily="18" charset="0"/>
                        </a:rPr>
                        <a:t>Vừa đáng khen vừa đáng trách. </a:t>
                      </a:r>
                      <a:endParaRPr lang="vi-VN" sz="1800" b="1" kern="1200" smtClean="0">
                        <a:solidFill>
                          <a:srgbClr val="FF0000"/>
                        </a:solidFill>
                        <a:effectLst/>
                        <a:latin typeface="Times New Roman" panose="02020603050405020304" pitchFamily="18" charset="0"/>
                        <a:ea typeface="+mn-ea"/>
                        <a:cs typeface="Times New Roman" panose="02020603050405020304" pitchFamily="18" charset="0"/>
                      </a:endParaRPr>
                    </a:p>
                    <a:p>
                      <a:r>
                        <a:rPr lang="vi-VN" sz="1800" b="1" kern="1200" smtClean="0">
                          <a:solidFill>
                            <a:srgbClr val="FF0000"/>
                          </a:solidFill>
                          <a:effectLst/>
                          <a:latin typeface="Times New Roman" panose="02020603050405020304" pitchFamily="18" charset="0"/>
                          <a:ea typeface="+mn-ea"/>
                          <a:cs typeface="Times New Roman" panose="02020603050405020304" pitchFamily="18" charset="0"/>
                        </a:rPr>
                        <a:t>+Đáng khen ở chỗ hai đứa trẻ tốt bụng, sẻ chia và quan tâm những người có hoàn cảnh khó khăn. </a:t>
                      </a:r>
                      <a:endParaRPr lang="vi-VN" sz="1800" b="1" kern="1200" smtClean="0">
                        <a:solidFill>
                          <a:srgbClr val="FF0000"/>
                        </a:solidFill>
                        <a:effectLst/>
                        <a:latin typeface="Times New Roman" panose="02020603050405020304" pitchFamily="18" charset="0"/>
                        <a:ea typeface="+mn-ea"/>
                        <a:cs typeface="Times New Roman" panose="02020603050405020304" pitchFamily="18" charset="0"/>
                      </a:endParaRPr>
                    </a:p>
                    <a:p>
                      <a:r>
                        <a:rPr lang="vi-VN" sz="1800" b="1" kern="1200" smtClean="0">
                          <a:solidFill>
                            <a:srgbClr val="FF0000"/>
                          </a:solidFill>
                          <a:effectLst/>
                          <a:latin typeface="Times New Roman" panose="02020603050405020304" pitchFamily="18" charset="0"/>
                          <a:ea typeface="+mn-ea"/>
                          <a:cs typeface="Times New Roman" panose="02020603050405020304" pitchFamily="18" charset="0"/>
                        </a:rPr>
                        <a:t>+Đáng trách ở chỗ đó là chiếc áo kỉ niệm của đứa em xấu số, chưa được sự cho phép của mẹ mà hai chị em đã đem đi cho người khác.</a:t>
                      </a:r>
                      <a:endParaRPr lang="vi-VN" sz="1800" b="1" kern="1200" smtClean="0">
                        <a:solidFill>
                          <a:srgbClr val="FF0000"/>
                        </a:solidFill>
                        <a:effectLst/>
                        <a:latin typeface="Times New Roman" panose="02020603050405020304" pitchFamily="18" charset="0"/>
                        <a:ea typeface="+mn-ea"/>
                        <a:cs typeface="Times New Roman" panose="02020603050405020304" pitchFamily="18" charset="0"/>
                      </a:endParaRPr>
                    </a:p>
                    <a:p>
                      <a:endParaRPr lang="en-US" sz="1800" b="1">
                        <a:latin typeface="Times New Roman" panose="02020603050405020304" pitchFamily="18" charset="0"/>
                        <a:cs typeface="Times New Roman" panose="02020603050405020304" pitchFamily="18" charset="0"/>
                      </a:endParaRPr>
                    </a:p>
                  </a:txBody>
                  <a:tcPr marL="74295" marR="74295" marT="45714" marB="45714"/>
                </a:tc>
              </a:tr>
              <a:tr h="3089605">
                <a:tc>
                  <a:txBody>
                    <a:bodyPr/>
                    <a:lstStyle/>
                    <a:p>
                      <a:r>
                        <a:rPr kumimoji="0" lang="vi-VN" sz="1800" b="1" i="0" kern="1200" smtClean="0">
                          <a:solidFill>
                            <a:srgbClr val="FF0000"/>
                          </a:solidFill>
                          <a:effectLst/>
                          <a:latin typeface="Times New Roman" panose="02020603050405020304" pitchFamily="18" charset="0"/>
                          <a:ea typeface="+mn-ea"/>
                          <a:cs typeface="Times New Roman" panose="02020603050405020304" pitchFamily="18" charset="0"/>
                        </a:rPr>
                        <a:t>Nhóm</a:t>
                      </a:r>
                      <a:r>
                        <a:rPr kumimoji="0" lang="vi-VN" sz="1800" b="1" i="0" kern="1200" baseline="0" smtClean="0">
                          <a:solidFill>
                            <a:srgbClr val="FF0000"/>
                          </a:solidFill>
                          <a:effectLst/>
                          <a:latin typeface="Times New Roman" panose="02020603050405020304" pitchFamily="18" charset="0"/>
                          <a:ea typeface="+mn-ea"/>
                          <a:cs typeface="Times New Roman" panose="02020603050405020304" pitchFamily="18" charset="0"/>
                        </a:rPr>
                        <a:t> 4:</a:t>
                      </a:r>
                      <a:r>
                        <a:rPr kumimoji="0" lang="vi-VN" sz="1800" b="1" i="0" kern="1200" baseline="0" smtClean="0">
                          <a:solidFill>
                            <a:schemeClr val="tx1"/>
                          </a:solidFill>
                          <a:effectLst/>
                          <a:latin typeface="Times New Roman" panose="02020603050405020304" pitchFamily="18" charset="0"/>
                          <a:ea typeface="+mn-ea"/>
                          <a:cs typeface="Times New Roman" panose="02020603050405020304" pitchFamily="18" charset="0"/>
                        </a:rPr>
                        <a:t> </a:t>
                      </a:r>
                      <a:r>
                        <a:rPr kumimoji="0" lang="vi-VN" sz="1800" b="1" i="0" kern="1200" smtClean="0">
                          <a:solidFill>
                            <a:schemeClr val="tx1"/>
                          </a:solidFill>
                          <a:effectLst/>
                          <a:latin typeface="Times New Roman" panose="02020603050405020304" pitchFamily="18" charset="0"/>
                          <a:ea typeface="+mn-ea"/>
                          <a:cs typeface="Times New Roman" panose="02020603050405020304" pitchFamily="18" charset="0"/>
                        </a:rPr>
                        <a:t>Hành động vội vã đi tìm Hiên để đòi lại chiếc áo bông cũ có làm em giảm bớt thiện cảm với nhân vật Sơn không? Vì sao? Nếu là Sơn, em sẽ làm gì?</a:t>
                      </a:r>
                      <a:endParaRPr kumimoji="0" lang="vi-VN" sz="1800" b="1" i="0" kern="120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14" marB="45714"/>
                </a:tc>
                <a:tc>
                  <a:txBody>
                    <a:bodyPr/>
                    <a:lstStyle/>
                    <a:p>
                      <a:r>
                        <a:rPr lang="vi-VN" sz="1800" kern="1200" smtClean="0">
                          <a:solidFill>
                            <a:schemeClr val="tx1"/>
                          </a:solidFill>
                          <a:effectLst/>
                          <a:latin typeface="Times New Roman" panose="02020603050405020304" pitchFamily="18" charset="0"/>
                          <a:ea typeface="+mn-ea"/>
                          <a:cs typeface="Times New Roman" panose="02020603050405020304" pitchFamily="18" charset="0"/>
                        </a:rPr>
                        <a:t>- </a:t>
                      </a:r>
                      <a:r>
                        <a:rPr lang="vi-VN" sz="1800" b="1" kern="1200" smtClean="0">
                          <a:solidFill>
                            <a:srgbClr val="FF0000"/>
                          </a:solidFill>
                          <a:effectLst/>
                          <a:latin typeface="Times New Roman" panose="02020603050405020304" pitchFamily="18" charset="0"/>
                          <a:ea typeface="+mn-ea"/>
                          <a:cs typeface="Times New Roman" panose="02020603050405020304" pitchFamily="18" charset="0"/>
                        </a:rPr>
                        <a:t>Hành động đòi áo của Sơn rất ngây thơ, trẻ con lúc đó mới hiểu mẹ rất quý chiếc áo bông ấy. </a:t>
                      </a:r>
                      <a:endParaRPr lang="en-US" sz="1800" b="1">
                        <a:solidFill>
                          <a:srgbClr val="FF0000"/>
                        </a:solidFill>
                        <a:latin typeface="Times New Roman" panose="02020603050405020304" pitchFamily="18" charset="0"/>
                        <a:cs typeface="Times New Roman" panose="02020603050405020304" pitchFamily="18" charset="0"/>
                      </a:endParaRPr>
                    </a:p>
                  </a:txBody>
                  <a:tcPr marL="74295" marR="74295" marT="45714" marB="45714"/>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
            <a:ext cx="982345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 y="152403"/>
            <a:ext cx="3134191" cy="646331"/>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3600" dirty="0" smtClean="0">
                <a:latin typeface="Times New Roman" panose="02020603050405020304" pitchFamily="18" charset="0"/>
                <a:cs typeface="Times New Roman" panose="02020603050405020304" pitchFamily="18" charset="0"/>
              </a:rPr>
              <a:t>2. </a:t>
            </a:r>
            <a:r>
              <a:rPr lang="en-US" sz="3600" dirty="0" err="1" smtClean="0">
                <a:latin typeface="Times New Roman" panose="02020603050405020304" pitchFamily="18" charset="0"/>
                <a:cs typeface="Times New Roman" panose="02020603050405020304" pitchFamily="18" charset="0"/>
              </a:rPr>
              <a:t>Nhân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Xiu</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8662" y="152402"/>
            <a:ext cx="8667750" cy="1077218"/>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Nỗi</a:t>
            </a:r>
            <a:r>
              <a:rPr lang="en-US" sz="3200" dirty="0">
                <a:latin typeface="Times New Roman" panose="02020603050405020304" pitchFamily="18" charset="0"/>
                <a:cs typeface="Times New Roman" panose="02020603050405020304" pitchFamily="18" charset="0"/>
              </a:rPr>
              <a:t> lo </a:t>
            </a:r>
            <a:r>
              <a:rPr lang="en-US" sz="3200" dirty="0" err="1">
                <a:latin typeface="Times New Roman" panose="02020603050405020304" pitchFamily="18" charset="0"/>
                <a:cs typeface="Times New Roman" panose="02020603050405020304" pitchFamily="18" charset="0"/>
              </a:rPr>
              <a:t>sợ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0" y="1371600"/>
            <a:ext cx="90805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Giôn</a:t>
            </a:r>
            <a:r>
              <a:rPr lang="en-US" sz="3200" dirty="0">
                <a:latin typeface="Times New Roman" panose="02020603050405020304" pitchFamily="18" charset="0"/>
                <a:cs typeface="Times New Roman" panose="02020603050405020304" pitchFamily="18" charset="0"/>
              </a:rPr>
              <a:t>-xi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nản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993841" y="2667003"/>
            <a:ext cx="7300396"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337704" y="3581400"/>
            <a:ext cx="87503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vi-VN" sz="3200"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Tâm trạng: T</a:t>
            </a:r>
            <a:r>
              <a:rPr lang="vi-VN" sz="3200" dirty="0">
                <a:latin typeface="Times New Roman" panose="02020603050405020304" pitchFamily="18" charset="0"/>
                <a:cs typeface="Times New Roman" panose="02020603050405020304" pitchFamily="18" charset="0"/>
              </a:rPr>
              <a:t>ừ lo sợ</a:t>
            </a:r>
            <a:r>
              <a:rPr lang="pt-BR" sz="3200" dirty="0">
                <a:latin typeface="Times New Roman" panose="02020603050405020304" pitchFamily="18" charset="0"/>
                <a:cs typeface="Times New Roman" panose="02020603050405020304" pitchFamily="18" charset="0"/>
              </a:rPr>
              <a:t>→ chiều chuộng→ động viên→ chăm sóc → ngạc nhiên→ sung sướng.</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1013355" y="5029200"/>
            <a:ext cx="7427999"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b="1" dirty="0">
                <a:latin typeface="Times New Roman" panose="02020603050405020304" pitchFamily="18" charset="0"/>
                <a:cs typeface="Times New Roman" panose="02020603050405020304" pitchFamily="18" charset="0"/>
              </a:rPr>
              <a:t>=&gt;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bao</a:t>
            </a:r>
            <a:r>
              <a:rPr lang="en-US" sz="3200" b="1" dirty="0">
                <a:latin typeface="Times New Roman" panose="02020603050405020304" pitchFamily="18" charset="0"/>
                <a:cs typeface="Times New Roman" panose="02020603050405020304" pitchFamily="18" charset="0"/>
              </a:rPr>
              <a:t> la, </a:t>
            </a:r>
            <a:r>
              <a:rPr lang="en-US" sz="3200" b="1" dirty="0" err="1">
                <a:latin typeface="Times New Roman" panose="02020603050405020304" pitchFamily="18" charset="0"/>
                <a:cs typeface="Times New Roman" panose="02020603050405020304" pitchFamily="18" charset="0"/>
              </a:rPr>
              <a:t>sâu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nặng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mọi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THANH TAI\My Documents\Downloads\images (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u chuyện về chiếc lá hoàn hả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3825"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28603"/>
            <a:ext cx="10318750"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784428" y="2808092"/>
            <a:ext cx="8076826"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sệt</a:t>
            </a:r>
            <a:r>
              <a:rPr lang="en-US" sz="3200" dirty="0">
                <a:latin typeface="Times New Roman" panose="02020603050405020304" pitchFamily="18" charset="0"/>
                <a:cs typeface="Times New Roman" panose="02020603050405020304" pitchFamily="18" charset="0"/>
              </a:rPr>
              <a:t>, lo </a:t>
            </a:r>
            <a:r>
              <a:rPr lang="en-US" sz="3200" dirty="0" err="1">
                <a:latin typeface="Times New Roman" panose="02020603050405020304" pitchFamily="18" charset="0"/>
                <a:cs typeface="Times New Roman" panose="02020603050405020304" pitchFamily="18" charset="0"/>
              </a:rPr>
              <a:t>lắng</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866775" y="3458095"/>
            <a:ext cx="8420100"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nl-NL" sz="3200" b="1" dirty="0">
                <a:latin typeface="Times New Roman" panose="02020603050405020304" pitchFamily="18" charset="0"/>
                <a:cs typeface="Times New Roman" panose="02020603050405020304" pitchFamily="18" charset="0"/>
              </a:rPr>
              <a:t>* Hành động: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tuyết</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21012" y="4535316"/>
            <a:ext cx="10318750" cy="206210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hi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Giôn</a:t>
            </a:r>
            <a:r>
              <a:rPr lang="en-US" sz="3200" dirty="0">
                <a:latin typeface="Times New Roman" panose="02020603050405020304" pitchFamily="18" charset="0"/>
                <a:cs typeface="Times New Roman" panose="02020603050405020304" pitchFamily="18" charset="0"/>
              </a:rPr>
              <a:t>-xi.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Giôn</a:t>
            </a:r>
            <a:r>
              <a:rPr lang="en-US" sz="3200" dirty="0">
                <a:latin typeface="Times New Roman" panose="02020603050405020304" pitchFamily="18" charset="0"/>
                <a:cs typeface="Times New Roman" panose="02020603050405020304" pitchFamily="18" charset="0"/>
              </a:rPr>
              <a:t>-xi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30850" y="0"/>
            <a:ext cx="4127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0218" y="401785"/>
            <a:ext cx="4953000" cy="4524315"/>
          </a:xfrm>
          <a:prstGeom prst="rect">
            <a:avLst/>
          </a:prstGeom>
        </p:spPr>
        <p:txBody>
          <a:bodyPr>
            <a:spAutoFit/>
          </a:bodyPr>
          <a:lstStyle/>
          <a:p>
            <a:pPr>
              <a:buFontTx/>
              <a:buChar char="-"/>
            </a:pPr>
            <a:r>
              <a:rPr lang="en-US" altLang="en-US" sz="3200" b="1" dirty="0" err="1">
                <a:latin typeface="Times New Roman" panose="02020603050405020304" pitchFamily="18" charset="0"/>
                <a:cs typeface="Arial" panose="020B0604020202020204" pitchFamily="34" charset="0"/>
              </a:rPr>
              <a:t>Đêm</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tối</a:t>
            </a:r>
            <a:br>
              <a:rPr lang="en-US" altLang="en-US" sz="3200" b="1" dirty="0">
                <a:latin typeface="Times New Roman" panose="02020603050405020304" pitchFamily="18" charset="0"/>
                <a:cs typeface="Arial" panose="020B0604020202020204" pitchFamily="34" charset="0"/>
              </a:rPr>
            </a:b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Mưa</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tuyết</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vùi</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dập</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đập</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mạnh</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vào</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cửa</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sổ</a:t>
            </a:r>
            <a:r>
              <a:rPr lang="en-US" altLang="en-US" sz="3200" b="1" dirty="0">
                <a:latin typeface="Times New Roman" panose="02020603050405020304" pitchFamily="18" charset="0"/>
                <a:cs typeface="Arial" panose="020B0604020202020204" pitchFamily="34" charset="0"/>
              </a:rPr>
              <a:t>.</a:t>
            </a:r>
            <a:endParaRPr lang="en-US" altLang="en-US" sz="3200" b="1" dirty="0">
              <a:latin typeface="Times New Roman" panose="02020603050405020304" pitchFamily="18" charset="0"/>
              <a:cs typeface="Arial" panose="020B0604020202020204" pitchFamily="34" charset="0"/>
            </a:endParaRPr>
          </a:p>
          <a:p>
            <a:pPr>
              <a:buFontTx/>
              <a:buChar char="-"/>
            </a:pP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Gió</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phũ</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phàng</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ào</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ào</a:t>
            </a:r>
            <a:r>
              <a:rPr lang="en-US" altLang="en-US" sz="3200" b="1" dirty="0">
                <a:latin typeface="Times New Roman" panose="02020603050405020304" pitchFamily="18" charset="0"/>
                <a:cs typeface="Arial" panose="020B0604020202020204" pitchFamily="34" charset="0"/>
              </a:rPr>
              <a:t>.</a:t>
            </a:r>
            <a:endParaRPr lang="en-US" altLang="en-US" sz="3200" b="1" dirty="0">
              <a:latin typeface="Times New Roman" panose="02020603050405020304" pitchFamily="18" charset="0"/>
              <a:cs typeface="Arial" panose="020B0604020202020204" pitchFamily="34" charset="0"/>
            </a:endParaRPr>
          </a:p>
          <a:p>
            <a:pPr>
              <a:buFontTx/>
              <a:buChar char="-"/>
            </a:pP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Giày</a:t>
            </a:r>
            <a:r>
              <a:rPr lang="en-US" altLang="en-US" sz="3200" b="1" dirty="0">
                <a:latin typeface="Times New Roman" panose="02020603050405020304" pitchFamily="18" charset="0"/>
                <a:cs typeface="Arial" panose="020B0604020202020204" pitchFamily="34" charset="0"/>
              </a:rPr>
              <a:t> , </a:t>
            </a:r>
            <a:r>
              <a:rPr lang="en-US" altLang="en-US" sz="3200" b="1" dirty="0" err="1">
                <a:latin typeface="Times New Roman" panose="02020603050405020304" pitchFamily="18" charset="0"/>
                <a:cs typeface="Arial" panose="020B0604020202020204" pitchFamily="34" charset="0"/>
              </a:rPr>
              <a:t>quần</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ướt</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sũng</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lạnh</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buốt</a:t>
            </a:r>
            <a:r>
              <a:rPr lang="en-US" altLang="en-US" sz="3200" b="1" dirty="0">
                <a:latin typeface="Times New Roman" panose="02020603050405020304" pitchFamily="18" charset="0"/>
                <a:cs typeface="Arial" panose="020B0604020202020204" pitchFamily="34" charset="0"/>
              </a:rPr>
              <a:t>.</a:t>
            </a:r>
            <a:endParaRPr lang="en-US" altLang="en-US" sz="3200" b="1" dirty="0">
              <a:latin typeface="Times New Roman" panose="02020603050405020304" pitchFamily="18" charset="0"/>
              <a:cs typeface="Arial" panose="020B0604020202020204" pitchFamily="34" charset="0"/>
            </a:endParaRPr>
          </a:p>
          <a:p>
            <a:pPr>
              <a:buFontTx/>
              <a:buChar char="-"/>
            </a:pPr>
            <a:r>
              <a:rPr lang="en-US" altLang="en-US" sz="3200" b="1" dirty="0" smtClean="0">
                <a:latin typeface="Times New Roman" panose="02020603050405020304" pitchFamily="18" charset="0"/>
                <a:cs typeface="Arial" panose="020B0604020202020204" pitchFamily="34" charset="0"/>
              </a:rPr>
              <a:t> </a:t>
            </a:r>
            <a:r>
              <a:rPr lang="en-US" altLang="en-US" sz="3200" b="1" dirty="0" err="1" smtClean="0">
                <a:latin typeface="Times New Roman" panose="02020603050405020304" pitchFamily="18" charset="0"/>
                <a:cs typeface="Arial" panose="020B0604020202020204" pitchFamily="34" charset="0"/>
              </a:rPr>
              <a:t>Một</a:t>
            </a:r>
            <a:r>
              <a:rPr lang="en-US" altLang="en-US" sz="3200" b="1" dirty="0" smtClean="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đêm</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khủng</a:t>
            </a:r>
            <a:r>
              <a:rPr lang="en-US" altLang="en-US" sz="3200" b="1" dirty="0">
                <a:latin typeface="Times New Roman" panose="02020603050405020304" pitchFamily="18" charset="0"/>
                <a:cs typeface="Arial" panose="020B0604020202020204" pitchFamily="34" charset="0"/>
              </a:rPr>
              <a:t> </a:t>
            </a:r>
            <a:r>
              <a:rPr lang="en-US" altLang="en-US" sz="3200" b="1" dirty="0" err="1">
                <a:latin typeface="Times New Roman" panose="02020603050405020304" pitchFamily="18" charset="0"/>
                <a:cs typeface="Arial" panose="020B0604020202020204" pitchFamily="34" charset="0"/>
              </a:rPr>
              <a:t>khiếp</a:t>
            </a:r>
            <a:r>
              <a:rPr lang="en-US" altLang="en-US" sz="3200" b="1" dirty="0" smtClean="0">
                <a:latin typeface="Times New Roman" panose="02020603050405020304" pitchFamily="18" charset="0"/>
                <a:cs typeface="Arial" panose="020B0604020202020204" pitchFamily="34" charset="0"/>
              </a:rPr>
              <a:t>.</a:t>
            </a:r>
            <a:endParaRPr lang="en-US" altLang="en-US" sz="3200" b="1" dirty="0" smtClean="0">
              <a:latin typeface="Times New Roman" panose="02020603050405020304" pitchFamily="18" charset="0"/>
              <a:cs typeface="Arial" panose="020B0604020202020204" pitchFamily="34" charset="0"/>
            </a:endParaRPr>
          </a:p>
          <a:p>
            <a:r>
              <a:rPr lang="en-US" altLang="en-US" sz="3200" b="1" i="1" dirty="0">
                <a:latin typeface="Times New Roman" panose="02020603050405020304" pitchFamily="18" charset="0"/>
                <a:cs typeface="Arial" panose="020B0604020202020204" pitchFamily="34" charset="0"/>
              </a:rPr>
              <a:t>=&gt; </a:t>
            </a:r>
            <a:r>
              <a:rPr lang="en-US" altLang="en-US" sz="3200" b="1" i="1" dirty="0" err="1">
                <a:latin typeface="Times New Roman" panose="02020603050405020304" pitchFamily="18" charset="0"/>
                <a:cs typeface="Arial" panose="020B0604020202020204" pitchFamily="34" charset="0"/>
              </a:rPr>
              <a:t>Hoàn</a:t>
            </a:r>
            <a:r>
              <a:rPr lang="en-US" altLang="en-US" sz="3200" b="1" i="1" dirty="0">
                <a:latin typeface="Times New Roman" panose="02020603050405020304" pitchFamily="18" charset="0"/>
                <a:cs typeface="Arial" panose="020B0604020202020204" pitchFamily="34" charset="0"/>
              </a:rPr>
              <a:t> </a:t>
            </a:r>
            <a:r>
              <a:rPr lang="en-US" altLang="en-US" sz="3200" b="1" i="1" dirty="0" err="1">
                <a:latin typeface="Times New Roman" panose="02020603050405020304" pitchFamily="18" charset="0"/>
                <a:cs typeface="Arial" panose="020B0604020202020204" pitchFamily="34" charset="0"/>
              </a:rPr>
              <a:t>cảnh</a:t>
            </a:r>
            <a:r>
              <a:rPr lang="en-US" altLang="en-US" sz="3200" b="1" i="1" dirty="0">
                <a:latin typeface="Times New Roman" panose="02020603050405020304" pitchFamily="18" charset="0"/>
                <a:cs typeface="Arial" panose="020B0604020202020204" pitchFamily="34" charset="0"/>
              </a:rPr>
              <a:t> </a:t>
            </a:r>
            <a:r>
              <a:rPr lang="en-US" altLang="en-US" sz="3200" b="1" i="1" dirty="0" err="1" smtClean="0">
                <a:latin typeface="Times New Roman" panose="02020603050405020304" pitchFamily="18" charset="0"/>
                <a:cs typeface="Arial" panose="020B0604020202020204" pitchFamily="34" charset="0"/>
              </a:rPr>
              <a:t>vẽ</a:t>
            </a:r>
            <a:r>
              <a:rPr lang="en-US" altLang="en-US" sz="3200" b="1" i="1" dirty="0" smtClean="0">
                <a:latin typeface="Times New Roman" panose="02020603050405020304" pitchFamily="18" charset="0"/>
                <a:cs typeface="Arial" panose="020B0604020202020204" pitchFamily="34" charset="0"/>
              </a:rPr>
              <a:t> </a:t>
            </a:r>
            <a:r>
              <a:rPr lang="en-US" altLang="en-US" sz="3200" b="1" i="1" dirty="0" err="1" smtClean="0">
                <a:latin typeface="Times New Roman" panose="02020603050405020304" pitchFamily="18" charset="0"/>
                <a:cs typeface="Arial" panose="020B0604020202020204" pitchFamily="34" charset="0"/>
              </a:rPr>
              <a:t>lá</a:t>
            </a:r>
            <a:r>
              <a:rPr lang="en-US" altLang="en-US" sz="3200" b="1" i="1" dirty="0" smtClean="0">
                <a:latin typeface="Times New Roman" panose="02020603050405020304" pitchFamily="18" charset="0"/>
                <a:cs typeface="Arial" panose="020B0604020202020204" pitchFamily="34" charset="0"/>
              </a:rPr>
              <a:t> </a:t>
            </a:r>
            <a:r>
              <a:rPr lang="en-US" altLang="en-US" sz="3200" b="1" i="1" dirty="0" err="1" smtClean="0">
                <a:latin typeface="Times New Roman" panose="02020603050405020304" pitchFamily="18" charset="0"/>
                <a:cs typeface="Arial" panose="020B0604020202020204" pitchFamily="34" charset="0"/>
              </a:rPr>
              <a:t>vô</a:t>
            </a:r>
            <a:r>
              <a:rPr lang="en-US" altLang="en-US" sz="3200" b="1" i="1" dirty="0" smtClean="0">
                <a:latin typeface="Times New Roman" panose="02020603050405020304" pitchFamily="18" charset="0"/>
                <a:cs typeface="Arial" panose="020B0604020202020204" pitchFamily="34" charset="0"/>
              </a:rPr>
              <a:t> </a:t>
            </a:r>
            <a:r>
              <a:rPr lang="en-US" altLang="en-US" sz="3200" b="1" i="1" dirty="0" err="1">
                <a:latin typeface="Times New Roman" panose="02020603050405020304" pitchFamily="18" charset="0"/>
                <a:cs typeface="Arial" panose="020B0604020202020204" pitchFamily="34" charset="0"/>
              </a:rPr>
              <a:t>cùng</a:t>
            </a:r>
            <a:r>
              <a:rPr lang="en-US" altLang="en-US" sz="3200" b="1" i="1" dirty="0">
                <a:latin typeface="Times New Roman" panose="02020603050405020304" pitchFamily="18" charset="0"/>
                <a:cs typeface="Arial" panose="020B0604020202020204" pitchFamily="34" charset="0"/>
              </a:rPr>
              <a:t> </a:t>
            </a:r>
            <a:r>
              <a:rPr lang="en-US" altLang="en-US" sz="3200" b="1" i="1" dirty="0" err="1">
                <a:latin typeface="Times New Roman" panose="02020603050405020304" pitchFamily="18" charset="0"/>
                <a:cs typeface="Arial" panose="020B0604020202020204" pitchFamily="34" charset="0"/>
              </a:rPr>
              <a:t>khắc</a:t>
            </a:r>
            <a:r>
              <a:rPr lang="en-US" altLang="en-US" sz="3200" b="1" i="1" dirty="0">
                <a:latin typeface="Times New Roman" panose="02020603050405020304" pitchFamily="18" charset="0"/>
                <a:cs typeface="Arial" panose="020B0604020202020204" pitchFamily="34" charset="0"/>
              </a:rPr>
              <a:t> </a:t>
            </a:r>
            <a:r>
              <a:rPr lang="en-US" altLang="en-US" sz="3200" b="1" i="1" dirty="0" err="1">
                <a:latin typeface="Times New Roman" panose="02020603050405020304" pitchFamily="18" charset="0"/>
                <a:cs typeface="Arial" panose="020B0604020202020204" pitchFamily="34" charset="0"/>
              </a:rPr>
              <a:t>nghiệt</a:t>
            </a:r>
            <a:endParaRPr lang="en-US" altLang="en-US" sz="3200" b="1" dirty="0">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
          <a:srcRect l="57715" t="20593" r="13193" b="59621"/>
          <a:stretch>
            <a:fillRect/>
          </a:stretch>
        </p:blipFill>
        <p:spPr bwMode="auto">
          <a:xfrm>
            <a:off x="0" y="0"/>
            <a:ext cx="9906000" cy="6858000"/>
          </a:xfrm>
          <a:prstGeom prst="rect">
            <a:avLst/>
          </a:prstGeom>
          <a:gradFill rotWithShape="1">
            <a:gsLst>
              <a:gs pos="0">
                <a:srgbClr val="00FF00"/>
              </a:gs>
              <a:gs pos="50000">
                <a:schemeClr val="bg1"/>
              </a:gs>
              <a:gs pos="100000">
                <a:srgbClr val="00FF00"/>
              </a:gs>
            </a:gsLst>
            <a:lin ang="5400000" scaled="1"/>
          </a:gradFill>
          <a:ln w="38100">
            <a:solidFill>
              <a:srgbClr val="FF0066"/>
            </a:solidFill>
            <a:miter lim="800000"/>
            <a:headEnd/>
            <a:tailEnd/>
          </a:ln>
        </p:spPr>
      </p:pic>
      <p:sp>
        <p:nvSpPr>
          <p:cNvPr id="5" name="Text Box 3"/>
          <p:cNvSpPr txBox="1">
            <a:spLocks noChangeArrowheads="1"/>
          </p:cNvSpPr>
          <p:nvPr/>
        </p:nvSpPr>
        <p:spPr bwMode="auto">
          <a:xfrm>
            <a:off x="3797300" y="3657602"/>
            <a:ext cx="6108700" cy="2862322"/>
          </a:xfrm>
          <a:prstGeom prst="rect">
            <a:avLst/>
          </a:prstGeom>
          <a:solidFill>
            <a:srgbClr val="CCFFCC"/>
          </a:solidFill>
          <a:ln w="9525" cap="rnd">
            <a:solidFill>
              <a:schemeClr val="tx1"/>
            </a:solidFill>
            <a:prstDash val="sysDot"/>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000" b="1" i="1" dirty="0" err="1">
                <a:solidFill>
                  <a:srgbClr val="006600"/>
                </a:solidFill>
              </a:rPr>
              <a:t>Chiếc</a:t>
            </a:r>
            <a:r>
              <a:rPr lang="en-US" sz="2000" b="1" i="1" dirty="0">
                <a:solidFill>
                  <a:srgbClr val="006600"/>
                </a:solidFill>
              </a:rPr>
              <a:t> </a:t>
            </a:r>
            <a:r>
              <a:rPr lang="en-US" sz="2000" b="1" i="1" dirty="0" err="1">
                <a:solidFill>
                  <a:srgbClr val="006600"/>
                </a:solidFill>
              </a:rPr>
              <a:t>lá</a:t>
            </a:r>
            <a:r>
              <a:rPr lang="en-US" sz="2000" b="1" i="1" dirty="0">
                <a:solidFill>
                  <a:srgbClr val="006600"/>
                </a:solidFill>
              </a:rPr>
              <a:t> </a:t>
            </a:r>
            <a:r>
              <a:rPr lang="en-US" sz="2000" b="1" i="1" dirty="0" err="1">
                <a:solidFill>
                  <a:srgbClr val="006600"/>
                </a:solidFill>
              </a:rPr>
              <a:t>chính</a:t>
            </a:r>
            <a:r>
              <a:rPr lang="en-US" sz="2000" b="1" i="1" dirty="0">
                <a:solidFill>
                  <a:srgbClr val="006600"/>
                </a:solidFill>
              </a:rPr>
              <a:t> </a:t>
            </a:r>
            <a:r>
              <a:rPr lang="en-US" sz="2000" b="1" i="1" dirty="0" err="1">
                <a:solidFill>
                  <a:srgbClr val="006600"/>
                </a:solidFill>
              </a:rPr>
              <a:t>là</a:t>
            </a:r>
            <a:r>
              <a:rPr lang="en-US" sz="2000" b="1" i="1" dirty="0">
                <a:solidFill>
                  <a:srgbClr val="006600"/>
                </a:solidFill>
              </a:rPr>
              <a:t> </a:t>
            </a:r>
            <a:r>
              <a:rPr lang="en-US" sz="2000" b="1" i="1" dirty="0" err="1">
                <a:solidFill>
                  <a:srgbClr val="006600"/>
                </a:solidFill>
              </a:rPr>
              <a:t>kiệt</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cụ</a:t>
            </a:r>
            <a:r>
              <a:rPr lang="en-US" sz="2000" b="1" i="1" dirty="0">
                <a:solidFill>
                  <a:srgbClr val="006600"/>
                </a:solidFill>
              </a:rPr>
              <a:t> </a:t>
            </a:r>
            <a:r>
              <a:rPr lang="en-US" sz="2000" b="1" i="1" dirty="0" err="1">
                <a:solidFill>
                  <a:srgbClr val="006600"/>
                </a:solidFill>
              </a:rPr>
              <a:t>Bơ</a:t>
            </a:r>
            <a:r>
              <a:rPr lang="en-US" sz="2000" b="1" i="1" dirty="0">
                <a:solidFill>
                  <a:srgbClr val="006600"/>
                </a:solidFill>
              </a:rPr>
              <a:t>-men, </a:t>
            </a:r>
            <a:r>
              <a:rPr lang="en-US" sz="2000" b="1" i="1" dirty="0" err="1">
                <a:solidFill>
                  <a:srgbClr val="006600"/>
                </a:solidFill>
              </a:rPr>
              <a:t>vì</a:t>
            </a:r>
            <a:r>
              <a:rPr lang="en-US" sz="2000" b="1" i="1" dirty="0">
                <a:solidFill>
                  <a:srgbClr val="006600"/>
                </a:solidFill>
              </a:rPr>
              <a:t> </a:t>
            </a:r>
            <a:r>
              <a:rPr lang="en-US" sz="2000" b="1" i="1" dirty="0" err="1">
                <a:solidFill>
                  <a:srgbClr val="006600"/>
                </a:solidFill>
              </a:rPr>
              <a:t>nó</a:t>
            </a:r>
            <a:r>
              <a:rPr lang="en-US" sz="2000" b="1" i="1" dirty="0">
                <a:solidFill>
                  <a:srgbClr val="006600"/>
                </a:solidFill>
              </a:rPr>
              <a:t> </a:t>
            </a:r>
            <a:r>
              <a:rPr lang="en-US" sz="2000" b="1" i="1" dirty="0" err="1">
                <a:solidFill>
                  <a:srgbClr val="006600"/>
                </a:solidFill>
              </a:rPr>
              <a:t>sống</a:t>
            </a:r>
            <a:r>
              <a:rPr lang="en-US" sz="2000" b="1" i="1" dirty="0">
                <a:solidFill>
                  <a:srgbClr val="006600"/>
                </a:solidFill>
              </a:rPr>
              <a:t> </a:t>
            </a:r>
            <a:r>
              <a:rPr lang="en-US" sz="2000" b="1" i="1" dirty="0" err="1">
                <a:solidFill>
                  <a:srgbClr val="006600"/>
                </a:solidFill>
              </a:rPr>
              <a:t>động</a:t>
            </a:r>
            <a:r>
              <a:rPr lang="en-US" sz="2000" b="1" i="1" dirty="0">
                <a:solidFill>
                  <a:srgbClr val="006600"/>
                </a:solidFill>
              </a:rPr>
              <a:t> </a:t>
            </a:r>
            <a:r>
              <a:rPr lang="en-US" sz="2000" b="1" i="1" dirty="0" err="1">
                <a:solidFill>
                  <a:srgbClr val="006600"/>
                </a:solidFill>
              </a:rPr>
              <a:t>như</a:t>
            </a:r>
            <a:r>
              <a:rPr lang="en-US" sz="2000" b="1" i="1" dirty="0">
                <a:solidFill>
                  <a:srgbClr val="006600"/>
                </a:solidFill>
              </a:rPr>
              <a:t> </a:t>
            </a:r>
            <a:r>
              <a:rPr lang="en-US" sz="2000" b="1" i="1" dirty="0" err="1">
                <a:solidFill>
                  <a:srgbClr val="006600"/>
                </a:solidFill>
              </a:rPr>
              <a:t>thật</a:t>
            </a:r>
            <a:r>
              <a:rPr lang="en-US" sz="2000" b="1" i="1" dirty="0">
                <a:solidFill>
                  <a:srgbClr val="006600"/>
                </a:solidFill>
              </a:rPr>
              <a:t>, </a:t>
            </a:r>
            <a:r>
              <a:rPr lang="en-US" sz="2000" b="1" i="1" dirty="0" err="1">
                <a:solidFill>
                  <a:srgbClr val="006600"/>
                </a:solidFill>
              </a:rPr>
              <a:t>đánh</a:t>
            </a:r>
            <a:r>
              <a:rPr lang="en-US" sz="2000" b="1" i="1" dirty="0">
                <a:solidFill>
                  <a:srgbClr val="006600"/>
                </a:solidFill>
              </a:rPr>
              <a:t> </a:t>
            </a:r>
            <a:r>
              <a:rPr lang="en-US" sz="2000" b="1" i="1" dirty="0" err="1">
                <a:solidFill>
                  <a:srgbClr val="006600"/>
                </a:solidFill>
              </a:rPr>
              <a:t>lừa</a:t>
            </a:r>
            <a:r>
              <a:rPr lang="en-US" sz="2000" b="1" i="1" dirty="0">
                <a:solidFill>
                  <a:srgbClr val="006600"/>
                </a:solidFill>
              </a:rPr>
              <a:t> </a:t>
            </a:r>
            <a:r>
              <a:rPr lang="en-US" sz="2000" b="1" i="1" dirty="0" err="1">
                <a:solidFill>
                  <a:srgbClr val="006600"/>
                </a:solidFill>
              </a:rPr>
              <a:t>các</a:t>
            </a:r>
            <a:r>
              <a:rPr lang="en-US" sz="2000" b="1" i="1" dirty="0">
                <a:solidFill>
                  <a:srgbClr val="006600"/>
                </a:solidFill>
              </a:rPr>
              <a:t> </a:t>
            </a:r>
            <a:r>
              <a:rPr lang="en-US" sz="2000" b="1" i="1" dirty="0" err="1">
                <a:solidFill>
                  <a:srgbClr val="006600"/>
                </a:solidFill>
              </a:rPr>
              <a:t>cặp</a:t>
            </a:r>
            <a:r>
              <a:rPr lang="en-US" sz="2000" b="1" i="1" dirty="0">
                <a:solidFill>
                  <a:srgbClr val="006600"/>
                </a:solidFill>
              </a:rPr>
              <a:t> </a:t>
            </a:r>
            <a:r>
              <a:rPr lang="en-US" sz="2000" b="1" i="1" dirty="0" err="1">
                <a:solidFill>
                  <a:srgbClr val="006600"/>
                </a:solidFill>
              </a:rPr>
              <a:t>mắt</a:t>
            </a:r>
            <a:r>
              <a:rPr lang="en-US" sz="2000" b="1" i="1" dirty="0">
                <a:solidFill>
                  <a:srgbClr val="006600"/>
                </a:solidFill>
              </a:rPr>
              <a:t> </a:t>
            </a:r>
            <a:r>
              <a:rPr lang="en-US" sz="2000" b="1" i="1" dirty="0" err="1">
                <a:solidFill>
                  <a:srgbClr val="006600"/>
                </a:solidFill>
              </a:rPr>
              <a:t>nhà</a:t>
            </a:r>
            <a:r>
              <a:rPr lang="en-US" sz="2000" b="1" i="1" dirty="0">
                <a:solidFill>
                  <a:srgbClr val="006600"/>
                </a:solidFill>
              </a:rPr>
              <a:t> </a:t>
            </a:r>
            <a:r>
              <a:rPr lang="en-US" sz="2000" b="1" i="1" dirty="0" err="1">
                <a:solidFill>
                  <a:srgbClr val="006600"/>
                </a:solidFill>
              </a:rPr>
              <a:t>nghề</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các</a:t>
            </a:r>
            <a:r>
              <a:rPr lang="en-US" sz="2000" b="1" i="1" dirty="0">
                <a:solidFill>
                  <a:srgbClr val="006600"/>
                </a:solidFill>
              </a:rPr>
              <a:t> </a:t>
            </a:r>
            <a:r>
              <a:rPr lang="en-US" sz="2000" b="1" i="1" dirty="0" err="1">
                <a:solidFill>
                  <a:srgbClr val="006600"/>
                </a:solidFill>
              </a:rPr>
              <a:t>cô</a:t>
            </a:r>
            <a:r>
              <a:rPr lang="en-US" sz="2000" b="1" i="1" dirty="0">
                <a:solidFill>
                  <a:srgbClr val="006600"/>
                </a:solidFill>
              </a:rPr>
              <a:t> </a:t>
            </a:r>
            <a:r>
              <a:rPr lang="en-US" sz="2000" b="1" i="1" dirty="0" err="1">
                <a:solidFill>
                  <a:srgbClr val="006600"/>
                </a:solidFill>
              </a:rPr>
              <a:t>hoạ</a:t>
            </a:r>
            <a:r>
              <a:rPr lang="en-US" sz="2000" b="1" i="1" dirty="0">
                <a:solidFill>
                  <a:srgbClr val="006600"/>
                </a:solidFill>
              </a:rPr>
              <a:t> </a:t>
            </a:r>
            <a:r>
              <a:rPr lang="en-US" sz="2000" b="1" i="1" dirty="0" err="1">
                <a:solidFill>
                  <a:srgbClr val="006600"/>
                </a:solidFill>
              </a:rPr>
              <a:t>sĩ</a:t>
            </a:r>
            <a:r>
              <a:rPr lang="en-US" sz="2000" b="1" i="1" dirty="0">
                <a:solidFill>
                  <a:srgbClr val="006600"/>
                </a:solidFill>
              </a:rPr>
              <a:t>. </a:t>
            </a:r>
            <a:r>
              <a:rPr lang="en-US" sz="2000" b="1" i="1" dirty="0" err="1">
                <a:solidFill>
                  <a:srgbClr val="006600"/>
                </a:solidFill>
              </a:rPr>
              <a:t>Màu</a:t>
            </a:r>
            <a:r>
              <a:rPr lang="en-US" sz="2000" b="1" i="1" dirty="0">
                <a:solidFill>
                  <a:srgbClr val="006600"/>
                </a:solidFill>
              </a:rPr>
              <a:t> </a:t>
            </a:r>
            <a:r>
              <a:rPr lang="en-US" sz="2000" b="1" i="1" dirty="0" err="1">
                <a:solidFill>
                  <a:srgbClr val="006600"/>
                </a:solidFill>
              </a:rPr>
              <a:t>sắc</a:t>
            </a:r>
            <a:r>
              <a:rPr lang="en-US" sz="2000" b="1" i="1" dirty="0">
                <a:solidFill>
                  <a:srgbClr val="006600"/>
                </a:solidFill>
              </a:rPr>
              <a:t> </a:t>
            </a:r>
            <a:r>
              <a:rPr lang="en-US" sz="2000" b="1" i="1" dirty="0" err="1">
                <a:solidFill>
                  <a:srgbClr val="006600"/>
                </a:solidFill>
              </a:rPr>
              <a:t>và</a:t>
            </a:r>
            <a:r>
              <a:rPr lang="en-US" sz="2000" b="1" i="1" dirty="0">
                <a:solidFill>
                  <a:srgbClr val="006600"/>
                </a:solidFill>
              </a:rPr>
              <a:t> ý </a:t>
            </a:r>
            <a:r>
              <a:rPr lang="en-US" sz="2000" b="1" i="1" dirty="0" err="1">
                <a:solidFill>
                  <a:srgbClr val="006600"/>
                </a:solidFill>
              </a:rPr>
              <a:t>nghĩa</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nó</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a:t>
            </a:r>
            <a:r>
              <a:rPr lang="en-US" sz="2000" b="1" i="1" dirty="0" err="1">
                <a:solidFill>
                  <a:srgbClr val="006600"/>
                </a:solidFill>
              </a:rPr>
              <a:t>động</a:t>
            </a:r>
            <a:r>
              <a:rPr lang="en-US" sz="2000" b="1" i="1" dirty="0">
                <a:solidFill>
                  <a:srgbClr val="006600"/>
                </a:solidFill>
              </a:rPr>
              <a:t> </a:t>
            </a:r>
            <a:r>
              <a:rPr lang="en-US" sz="2000" b="1" i="1" dirty="0" err="1">
                <a:solidFill>
                  <a:srgbClr val="006600"/>
                </a:solidFill>
              </a:rPr>
              <a:t>đến</a:t>
            </a:r>
            <a:r>
              <a:rPr lang="en-US" sz="2000" b="1" i="1" dirty="0">
                <a:solidFill>
                  <a:srgbClr val="006600"/>
                </a:solidFill>
              </a:rPr>
              <a:t> </a:t>
            </a:r>
            <a:r>
              <a:rPr lang="en-US" sz="2000" b="1" i="1" dirty="0" err="1">
                <a:solidFill>
                  <a:srgbClr val="006600"/>
                </a:solidFill>
              </a:rPr>
              <a:t>tâm</a:t>
            </a:r>
            <a:r>
              <a:rPr lang="en-US" sz="2000" b="1" i="1" dirty="0">
                <a:solidFill>
                  <a:srgbClr val="006600"/>
                </a:solidFill>
              </a:rPr>
              <a:t> </a:t>
            </a:r>
            <a:r>
              <a:rPr lang="en-US" sz="2000" b="1" i="1" dirty="0" err="1">
                <a:solidFill>
                  <a:srgbClr val="006600"/>
                </a:solidFill>
              </a:rPr>
              <a:t>hồn</a:t>
            </a:r>
            <a:r>
              <a:rPr lang="en-US" sz="2000" b="1" i="1" dirty="0">
                <a:solidFill>
                  <a:srgbClr val="006600"/>
                </a:solidFill>
              </a:rPr>
              <a:t> </a:t>
            </a:r>
            <a:r>
              <a:rPr lang="en-US" sz="2000" b="1" i="1" dirty="0" err="1">
                <a:solidFill>
                  <a:srgbClr val="006600"/>
                </a:solidFill>
              </a:rPr>
              <a:t>nhạy</a:t>
            </a:r>
            <a:r>
              <a:rPr lang="en-US" sz="2000" b="1" i="1" dirty="0">
                <a:solidFill>
                  <a:srgbClr val="006600"/>
                </a:solidFill>
              </a:rPr>
              <a:t> </a:t>
            </a:r>
            <a:r>
              <a:rPr lang="en-US" sz="2000" b="1" i="1" dirty="0" err="1">
                <a:solidFill>
                  <a:srgbClr val="006600"/>
                </a:solidFill>
              </a:rPr>
              <a:t>cảm</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Giôn</a:t>
            </a:r>
            <a:r>
              <a:rPr lang="en-US" sz="2000" b="1" i="1" dirty="0">
                <a:solidFill>
                  <a:srgbClr val="006600"/>
                </a:solidFill>
              </a:rPr>
              <a:t>-xi; </a:t>
            </a:r>
            <a:r>
              <a:rPr lang="en-US" sz="2000" b="1" i="1" dirty="0" err="1">
                <a:solidFill>
                  <a:srgbClr val="006600"/>
                </a:solidFill>
              </a:rPr>
              <a:t>được</a:t>
            </a:r>
            <a:r>
              <a:rPr lang="en-US" sz="2000" b="1" i="1" dirty="0">
                <a:solidFill>
                  <a:srgbClr val="006600"/>
                </a:solidFill>
              </a:rPr>
              <a:t> </a:t>
            </a:r>
            <a:r>
              <a:rPr lang="en-US" sz="2000" b="1" i="1" dirty="0" err="1">
                <a:solidFill>
                  <a:srgbClr val="006600"/>
                </a:solidFill>
              </a:rPr>
              <a:t>vẽ</a:t>
            </a:r>
            <a:r>
              <a:rPr lang="en-US" sz="2000" b="1" i="1" dirty="0">
                <a:solidFill>
                  <a:srgbClr val="006600"/>
                </a:solidFill>
              </a:rPr>
              <a:t> </a:t>
            </a:r>
            <a:r>
              <a:rPr lang="en-US" sz="2000" b="1" i="1" dirty="0" err="1">
                <a:solidFill>
                  <a:srgbClr val="006600"/>
                </a:solidFill>
              </a:rPr>
              <a:t>bằng</a:t>
            </a:r>
            <a:r>
              <a:rPr lang="en-US" sz="2000" b="1" i="1" dirty="0">
                <a:solidFill>
                  <a:srgbClr val="006600"/>
                </a:solidFill>
              </a:rPr>
              <a:t> </a:t>
            </a:r>
            <a:r>
              <a:rPr lang="en-US" sz="2000" b="1" i="1" dirty="0" err="1">
                <a:solidFill>
                  <a:srgbClr val="006600"/>
                </a:solidFill>
              </a:rPr>
              <a:t>tấm</a:t>
            </a:r>
            <a:r>
              <a:rPr lang="en-US" sz="2000" b="1" i="1" dirty="0">
                <a:solidFill>
                  <a:srgbClr val="006600"/>
                </a:solidFill>
              </a:rPr>
              <a:t> </a:t>
            </a:r>
            <a:r>
              <a:rPr lang="en-US" sz="2000" b="1" i="1" dirty="0" err="1">
                <a:solidFill>
                  <a:srgbClr val="006600"/>
                </a:solidFill>
              </a:rPr>
              <a:t>lòng</a:t>
            </a:r>
            <a:r>
              <a:rPr lang="en-US" sz="2000" b="1" i="1" dirty="0">
                <a:solidFill>
                  <a:srgbClr val="006600"/>
                </a:solidFill>
              </a:rPr>
              <a:t> </a:t>
            </a:r>
            <a:r>
              <a:rPr lang="en-US" sz="2000" b="1" i="1" dirty="0" err="1">
                <a:solidFill>
                  <a:srgbClr val="006600"/>
                </a:solidFill>
              </a:rPr>
              <a:t>thương</a:t>
            </a:r>
            <a:r>
              <a:rPr lang="en-US" sz="2000" b="1" i="1" dirty="0">
                <a:solidFill>
                  <a:srgbClr val="006600"/>
                </a:solidFill>
              </a:rPr>
              <a:t> </a:t>
            </a:r>
            <a:r>
              <a:rPr lang="en-US" sz="2000" b="1" i="1" dirty="0" err="1">
                <a:solidFill>
                  <a:srgbClr val="006600"/>
                </a:solidFill>
              </a:rPr>
              <a:t>yêu</a:t>
            </a:r>
            <a:r>
              <a:rPr lang="en-US" sz="2000" b="1" i="1" dirty="0">
                <a:solidFill>
                  <a:srgbClr val="006600"/>
                </a:solidFill>
              </a:rPr>
              <a:t>, </a:t>
            </a:r>
            <a:r>
              <a:rPr lang="en-US" sz="2000" b="1" i="1" dirty="0" err="1">
                <a:solidFill>
                  <a:srgbClr val="006600"/>
                </a:solidFill>
              </a:rPr>
              <a:t>đức</a:t>
            </a:r>
            <a:r>
              <a:rPr lang="en-US" sz="2000" b="1" i="1" dirty="0">
                <a:solidFill>
                  <a:srgbClr val="006600"/>
                </a:solidFill>
              </a:rPr>
              <a:t> hi </a:t>
            </a:r>
            <a:r>
              <a:rPr lang="en-US" sz="2000" b="1" i="1" dirty="0" err="1">
                <a:solidFill>
                  <a:srgbClr val="006600"/>
                </a:solidFill>
              </a:rPr>
              <a:t>sinh</a:t>
            </a:r>
            <a:r>
              <a:rPr lang="en-US" sz="2000" b="1" i="1" dirty="0">
                <a:solidFill>
                  <a:srgbClr val="006600"/>
                </a:solidFill>
              </a:rPr>
              <a:t> </a:t>
            </a:r>
            <a:r>
              <a:rPr lang="en-US" sz="2000" b="1" i="1" dirty="0" err="1">
                <a:solidFill>
                  <a:srgbClr val="006600"/>
                </a:solidFill>
              </a:rPr>
              <a:t>thầm</a:t>
            </a:r>
            <a:r>
              <a:rPr lang="en-US" sz="2000" b="1" i="1" dirty="0">
                <a:solidFill>
                  <a:srgbClr val="006600"/>
                </a:solidFill>
              </a:rPr>
              <a:t> </a:t>
            </a:r>
            <a:r>
              <a:rPr lang="en-US" sz="2000" b="1" i="1" dirty="0" err="1">
                <a:solidFill>
                  <a:srgbClr val="006600"/>
                </a:solidFill>
              </a:rPr>
              <a:t>lặng</a:t>
            </a:r>
            <a:r>
              <a:rPr lang="en-US" sz="2000" b="1" i="1" dirty="0">
                <a:solidFill>
                  <a:srgbClr val="006600"/>
                </a:solidFill>
              </a:rPr>
              <a:t> </a:t>
            </a:r>
            <a:r>
              <a:rPr lang="en-US" sz="2000" b="1" i="1" dirty="0" err="1">
                <a:solidFill>
                  <a:srgbClr val="006600"/>
                </a:solidFill>
              </a:rPr>
              <a:t>và</a:t>
            </a:r>
            <a:r>
              <a:rPr lang="en-US" sz="2000" b="1" i="1" dirty="0">
                <a:solidFill>
                  <a:srgbClr val="006600"/>
                </a:solidFill>
              </a:rPr>
              <a:t> </a:t>
            </a:r>
            <a:r>
              <a:rPr lang="en-US" sz="2000" b="1" i="1" dirty="0" err="1">
                <a:solidFill>
                  <a:srgbClr val="006600"/>
                </a:solidFill>
              </a:rPr>
              <a:t>cao</a:t>
            </a:r>
            <a:r>
              <a:rPr lang="en-US" sz="2000" b="1" i="1" dirty="0">
                <a:solidFill>
                  <a:srgbClr val="006600"/>
                </a:solidFill>
              </a:rPr>
              <a:t> </a:t>
            </a:r>
            <a:r>
              <a:rPr lang="en-US" sz="2000" b="1" i="1" dirty="0" err="1">
                <a:solidFill>
                  <a:srgbClr val="006600"/>
                </a:solidFill>
              </a:rPr>
              <a:t>quý</a:t>
            </a:r>
            <a:r>
              <a:rPr lang="en-US" sz="2000" b="1" i="1" dirty="0">
                <a:solidFill>
                  <a:srgbClr val="006600"/>
                </a:solidFill>
              </a:rPr>
              <a:t> </a:t>
            </a:r>
            <a:r>
              <a:rPr lang="en-US" sz="2000" b="1" i="1" dirty="0" err="1">
                <a:solidFill>
                  <a:srgbClr val="006600"/>
                </a:solidFill>
              </a:rPr>
              <a:t>của</a:t>
            </a:r>
            <a:r>
              <a:rPr lang="en-US" sz="2000" b="1" i="1" dirty="0">
                <a:solidFill>
                  <a:srgbClr val="006600"/>
                </a:solidFill>
              </a:rPr>
              <a:t> </a:t>
            </a:r>
            <a:r>
              <a:rPr lang="en-US" sz="2000" b="1" i="1" dirty="0" err="1">
                <a:solidFill>
                  <a:srgbClr val="006600"/>
                </a:solidFill>
              </a:rPr>
              <a:t>người</a:t>
            </a:r>
            <a:r>
              <a:rPr lang="en-US" sz="2000" b="1" i="1" dirty="0">
                <a:solidFill>
                  <a:srgbClr val="006600"/>
                </a:solidFill>
              </a:rPr>
              <a:t> </a:t>
            </a:r>
            <a:r>
              <a:rPr lang="en-US" sz="2000" b="1" i="1" dirty="0" err="1">
                <a:solidFill>
                  <a:srgbClr val="006600"/>
                </a:solidFill>
              </a:rPr>
              <a:t>hoạ</a:t>
            </a:r>
            <a:r>
              <a:rPr lang="en-US" sz="2000" b="1" i="1" dirty="0">
                <a:solidFill>
                  <a:srgbClr val="006600"/>
                </a:solidFill>
              </a:rPr>
              <a:t> </a:t>
            </a:r>
            <a:r>
              <a:rPr lang="en-US" sz="2000" b="1" i="1" dirty="0" err="1">
                <a:solidFill>
                  <a:srgbClr val="006600"/>
                </a:solidFill>
              </a:rPr>
              <a:t>sĩ</a:t>
            </a:r>
            <a:r>
              <a:rPr lang="en-US" sz="2000" b="1" i="1" dirty="0">
                <a:solidFill>
                  <a:srgbClr val="006600"/>
                </a:solidFill>
              </a:rPr>
              <a:t>. </a:t>
            </a:r>
            <a:r>
              <a:rPr lang="en-US" sz="2000" b="1" i="1" dirty="0" err="1">
                <a:solidFill>
                  <a:srgbClr val="006600"/>
                </a:solidFill>
              </a:rPr>
              <a:t>Chiếc</a:t>
            </a:r>
            <a:r>
              <a:rPr lang="en-US" sz="2000" b="1" i="1" dirty="0">
                <a:solidFill>
                  <a:srgbClr val="006600"/>
                </a:solidFill>
              </a:rPr>
              <a:t> </a:t>
            </a:r>
            <a:r>
              <a:rPr lang="en-US" sz="2000" b="1" i="1" dirty="0" err="1">
                <a:solidFill>
                  <a:srgbClr val="006600"/>
                </a:solidFill>
              </a:rPr>
              <a:t>lá</a:t>
            </a:r>
            <a:r>
              <a:rPr lang="en-US" sz="2000" b="1" i="1" dirty="0">
                <a:solidFill>
                  <a:srgbClr val="006600"/>
                </a:solidFill>
              </a:rPr>
              <a:t> </a:t>
            </a:r>
            <a:r>
              <a:rPr lang="en-US" sz="2000" b="1" i="1" dirty="0" err="1">
                <a:solidFill>
                  <a:srgbClr val="006600"/>
                </a:solidFill>
              </a:rPr>
              <a:t>có</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a:t>
            </a:r>
            <a:r>
              <a:rPr lang="en-US" sz="2000" b="1" i="1" dirty="0" err="1">
                <a:solidFill>
                  <a:srgbClr val="006600"/>
                </a:solidFill>
              </a:rPr>
              <a:t>dụng</a:t>
            </a:r>
            <a:r>
              <a:rPr lang="en-US" sz="2000" b="1" i="1" dirty="0">
                <a:solidFill>
                  <a:srgbClr val="006600"/>
                </a:solidFill>
              </a:rPr>
              <a:t> </a:t>
            </a:r>
            <a:r>
              <a:rPr lang="en-US" sz="2000" b="1" i="1" dirty="0" err="1">
                <a:solidFill>
                  <a:srgbClr val="006600"/>
                </a:solidFill>
              </a:rPr>
              <a:t>nhiệm</a:t>
            </a:r>
            <a:r>
              <a:rPr lang="en-US" sz="2000" b="1" i="1" dirty="0">
                <a:solidFill>
                  <a:srgbClr val="006600"/>
                </a:solidFill>
              </a:rPr>
              <a:t> </a:t>
            </a:r>
            <a:r>
              <a:rPr lang="en-US" sz="2000" b="1" i="1" dirty="0" err="1">
                <a:solidFill>
                  <a:srgbClr val="006600"/>
                </a:solidFill>
              </a:rPr>
              <a:t>màu</a:t>
            </a:r>
            <a:r>
              <a:rPr lang="en-US" sz="2000" b="1" i="1" dirty="0">
                <a:solidFill>
                  <a:srgbClr val="006600"/>
                </a:solidFill>
              </a:rPr>
              <a:t>: </a:t>
            </a:r>
            <a:r>
              <a:rPr lang="en-US" sz="2000" b="1" i="1" dirty="0" err="1">
                <a:solidFill>
                  <a:srgbClr val="006600"/>
                </a:solidFill>
              </a:rPr>
              <a:t>cứu</a:t>
            </a:r>
            <a:r>
              <a:rPr lang="en-US" sz="2000" b="1" i="1" dirty="0">
                <a:solidFill>
                  <a:srgbClr val="006600"/>
                </a:solidFill>
              </a:rPr>
              <a:t> </a:t>
            </a:r>
            <a:r>
              <a:rPr lang="en-US" sz="2000" b="1" i="1" dirty="0" err="1">
                <a:solidFill>
                  <a:srgbClr val="006600"/>
                </a:solidFill>
              </a:rPr>
              <a:t>sống</a:t>
            </a:r>
            <a:r>
              <a:rPr lang="en-US" sz="2000" b="1" i="1" dirty="0">
                <a:solidFill>
                  <a:srgbClr val="006600"/>
                </a:solidFill>
              </a:rPr>
              <a:t> </a:t>
            </a:r>
            <a:r>
              <a:rPr lang="en-US" sz="2000" b="1" i="1" dirty="0" err="1">
                <a:solidFill>
                  <a:srgbClr val="006600"/>
                </a:solidFill>
              </a:rPr>
              <a:t>Giôn</a:t>
            </a:r>
            <a:r>
              <a:rPr lang="en-US" sz="2000" b="1" i="1" dirty="0">
                <a:solidFill>
                  <a:srgbClr val="006600"/>
                </a:solidFill>
              </a:rPr>
              <a:t>-xi, </a:t>
            </a:r>
            <a:r>
              <a:rPr lang="en-US" sz="2000" b="1" i="1" dirty="0" err="1">
                <a:solidFill>
                  <a:srgbClr val="006600"/>
                </a:solidFill>
              </a:rPr>
              <a:t>khôi</a:t>
            </a:r>
            <a:r>
              <a:rPr lang="en-US" sz="2000" b="1" i="1" dirty="0">
                <a:solidFill>
                  <a:srgbClr val="006600"/>
                </a:solidFill>
              </a:rPr>
              <a:t> </a:t>
            </a:r>
            <a:r>
              <a:rPr lang="en-US" sz="2000" b="1" i="1" dirty="0" err="1">
                <a:solidFill>
                  <a:srgbClr val="006600"/>
                </a:solidFill>
              </a:rPr>
              <a:t>phục</a:t>
            </a:r>
            <a:r>
              <a:rPr lang="en-US" sz="2000" b="1" i="1" dirty="0">
                <a:solidFill>
                  <a:srgbClr val="006600"/>
                </a:solidFill>
              </a:rPr>
              <a:t> ở </a:t>
            </a:r>
            <a:r>
              <a:rPr lang="en-US" sz="2000" b="1" i="1" dirty="0" err="1">
                <a:solidFill>
                  <a:srgbClr val="006600"/>
                </a:solidFill>
              </a:rPr>
              <a:t>cô</a:t>
            </a:r>
            <a:r>
              <a:rPr lang="en-US" sz="2000" b="1" i="1" dirty="0">
                <a:solidFill>
                  <a:srgbClr val="006600"/>
                </a:solidFill>
              </a:rPr>
              <a:t> </a:t>
            </a:r>
            <a:r>
              <a:rPr lang="en-US" sz="2000" b="1" i="1" dirty="0" err="1">
                <a:solidFill>
                  <a:srgbClr val="006600"/>
                </a:solidFill>
              </a:rPr>
              <a:t>ước</a:t>
            </a:r>
            <a:r>
              <a:rPr lang="en-US" sz="2000" b="1" i="1" dirty="0">
                <a:solidFill>
                  <a:srgbClr val="006600"/>
                </a:solidFill>
              </a:rPr>
              <a:t> </a:t>
            </a:r>
            <a:r>
              <a:rPr lang="en-US" sz="2000" b="1" i="1" dirty="0" err="1">
                <a:solidFill>
                  <a:srgbClr val="006600"/>
                </a:solidFill>
              </a:rPr>
              <a:t>mơ</a:t>
            </a:r>
            <a:r>
              <a:rPr lang="en-US" sz="2000" b="1" i="1" dirty="0">
                <a:solidFill>
                  <a:srgbClr val="006600"/>
                </a:solidFill>
              </a:rPr>
              <a:t> </a:t>
            </a:r>
            <a:r>
              <a:rPr lang="en-US" sz="2000" b="1" i="1" dirty="0" err="1">
                <a:solidFill>
                  <a:srgbClr val="006600"/>
                </a:solidFill>
              </a:rPr>
              <a:t>sáng</a:t>
            </a:r>
            <a:r>
              <a:rPr lang="en-US" sz="2000" b="1" i="1" dirty="0">
                <a:solidFill>
                  <a:srgbClr val="006600"/>
                </a:solidFill>
              </a:rPr>
              <a:t> </a:t>
            </a:r>
            <a:r>
              <a:rPr lang="en-US" sz="2000" b="1" i="1" dirty="0" err="1">
                <a:solidFill>
                  <a:srgbClr val="006600"/>
                </a:solidFill>
              </a:rPr>
              <a:t>tác</a:t>
            </a:r>
            <a:r>
              <a:rPr lang="en-US" sz="2000" b="1" i="1" dirty="0">
                <a:solidFill>
                  <a:srgbClr val="006600"/>
                </a:solidFill>
              </a:rPr>
              <a:t> =&gt;</a:t>
            </a:r>
            <a:r>
              <a:rPr lang="en-US" sz="2000" b="1" i="1" dirty="0" err="1">
                <a:solidFill>
                  <a:srgbClr val="990000"/>
                </a:solidFill>
              </a:rPr>
              <a:t>Tác</a:t>
            </a:r>
            <a:r>
              <a:rPr lang="en-US" sz="2000" b="1" i="1" dirty="0">
                <a:solidFill>
                  <a:srgbClr val="990000"/>
                </a:solidFill>
              </a:rPr>
              <a:t> </a:t>
            </a:r>
            <a:r>
              <a:rPr lang="en-US" sz="2000" b="1" i="1" dirty="0" err="1">
                <a:solidFill>
                  <a:srgbClr val="990000"/>
                </a:solidFill>
              </a:rPr>
              <a:t>phẩm</a:t>
            </a:r>
            <a:r>
              <a:rPr lang="en-US" sz="2000" b="1" i="1" dirty="0">
                <a:solidFill>
                  <a:srgbClr val="990000"/>
                </a:solidFill>
              </a:rPr>
              <a:t> </a:t>
            </a:r>
            <a:r>
              <a:rPr lang="en-US" sz="2000" b="1" i="1" dirty="0" err="1">
                <a:solidFill>
                  <a:srgbClr val="990000"/>
                </a:solidFill>
              </a:rPr>
              <a:t>nghệ</a:t>
            </a:r>
            <a:r>
              <a:rPr lang="en-US" sz="2000" b="1" i="1" dirty="0">
                <a:solidFill>
                  <a:srgbClr val="990000"/>
                </a:solidFill>
              </a:rPr>
              <a:t> </a:t>
            </a:r>
            <a:r>
              <a:rPr lang="en-US" sz="2000" b="1" i="1" dirty="0" err="1">
                <a:solidFill>
                  <a:srgbClr val="990000"/>
                </a:solidFill>
              </a:rPr>
              <a:t>thuật</a:t>
            </a:r>
            <a:r>
              <a:rPr lang="en-US" sz="2000" b="1" i="1" dirty="0">
                <a:solidFill>
                  <a:srgbClr val="990000"/>
                </a:solidFill>
              </a:rPr>
              <a:t> </a:t>
            </a:r>
            <a:r>
              <a:rPr lang="en-US" sz="2000" b="1" i="1" dirty="0" err="1">
                <a:solidFill>
                  <a:srgbClr val="990000"/>
                </a:solidFill>
              </a:rPr>
              <a:t>chân</a:t>
            </a:r>
            <a:r>
              <a:rPr lang="en-US" sz="2000" b="1" i="1" dirty="0">
                <a:solidFill>
                  <a:srgbClr val="990000"/>
                </a:solidFill>
              </a:rPr>
              <a:t> </a:t>
            </a:r>
            <a:r>
              <a:rPr lang="en-US" sz="2000" b="1" i="1" dirty="0" err="1">
                <a:solidFill>
                  <a:srgbClr val="990000"/>
                </a:solidFill>
              </a:rPr>
              <a:t>chính</a:t>
            </a:r>
            <a:r>
              <a:rPr lang="en-US" sz="2000" b="1" i="1" dirty="0">
                <a:solidFill>
                  <a:srgbClr val="990000"/>
                </a:solidFill>
              </a:rPr>
              <a:t>.</a:t>
            </a:r>
            <a:endParaRPr lang="en-US" sz="2000" b="1" i="1" dirty="0">
              <a:solidFill>
                <a:srgbClr val="99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577850" y="2057400"/>
            <a:ext cx="8750300" cy="2819400"/>
          </a:xfrm>
          <a:prstGeom prst="horizontalScroll">
            <a:avLst>
              <a:gd name="adj" fmla="val 12500"/>
            </a:avLst>
          </a:prstGeom>
          <a:solidFill>
            <a:srgbClr val="FFFF00">
              <a:alpha val="98822"/>
            </a:srgbClr>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chemeClr val="bg1"/>
                </a:solidFill>
                <a:latin typeface="Times New Roman" panose="02020603050405020304" pitchFamily="18" charset="0"/>
              </a:rPr>
              <a:t>       </a:t>
            </a:r>
            <a:endParaRPr lang="en-US" sz="2400" b="1" dirty="0">
              <a:solidFill>
                <a:schemeClr val="bg1"/>
              </a:solidFill>
              <a:latin typeface="Times New Roman" panose="02020603050405020304" pitchFamily="18" charset="0"/>
            </a:endParaRPr>
          </a:p>
          <a:p>
            <a:pPr algn="ctr"/>
            <a:endParaRPr lang="en-US" sz="2400" b="1" dirty="0">
              <a:solidFill>
                <a:schemeClr val="bg1"/>
              </a:solidFill>
              <a:latin typeface=".VnTime" panose="020B7200000000000000" pitchFamily="34" charset="0"/>
            </a:endParaRPr>
          </a:p>
          <a:p>
            <a:pPr algn="ctr"/>
            <a:endParaRPr lang="en-US" sz="2400" b="1" dirty="0">
              <a:solidFill>
                <a:schemeClr val="bg1"/>
              </a:solidFill>
              <a:latin typeface=".VnTime" panose="020B7200000000000000" pitchFamily="34" charset="0"/>
            </a:endParaRPr>
          </a:p>
          <a:p>
            <a:pPr algn="ctr"/>
            <a:endParaRPr lang="en-US" sz="2800" b="1" dirty="0">
              <a:solidFill>
                <a:srgbClr val="006600"/>
              </a:solidFill>
              <a:latin typeface="Times New Roman" panose="02020603050405020304" pitchFamily="18" charset="0"/>
            </a:endParaRPr>
          </a:p>
          <a:p>
            <a:pPr algn="ctr"/>
            <a:r>
              <a:rPr lang="en-US" sz="2800" b="1" dirty="0">
                <a:solidFill>
                  <a:srgbClr val="006600"/>
                </a:solidFill>
                <a:latin typeface="Times New Roman" panose="02020603050405020304" pitchFamily="18" charset="0"/>
                <a:cs typeface="Times New Roman" panose="02020603050405020304" pitchFamily="18" charset="0"/>
              </a:rPr>
              <a:t>+ </a:t>
            </a:r>
            <a:r>
              <a:rPr lang="en-US" sz="2800" b="1" dirty="0" err="1" smtClean="0">
                <a:solidFill>
                  <a:srgbClr val="006600"/>
                </a:solidFill>
                <a:latin typeface="Times New Roman" panose="02020603050405020304" pitchFamily="18" charset="0"/>
                <a:cs typeface="Times New Roman" panose="02020603050405020304" pitchFamily="18" charset="0"/>
              </a:rPr>
              <a:t>Hướng</a:t>
            </a:r>
            <a:r>
              <a:rPr lang="en-US" sz="2800" b="1" dirty="0" smtClean="0">
                <a:solidFill>
                  <a:srgbClr val="006600"/>
                </a:solidFill>
                <a:latin typeface="Times New Roman" panose="02020603050405020304" pitchFamily="18" charset="0"/>
                <a:cs typeface="Times New Roman" panose="02020603050405020304" pitchFamily="18" charset="0"/>
              </a:rPr>
              <a:t> </a:t>
            </a:r>
            <a:r>
              <a:rPr lang="en-US" sz="2800" b="1" dirty="0" err="1" smtClean="0">
                <a:solidFill>
                  <a:srgbClr val="006600"/>
                </a:solidFill>
                <a:latin typeface="Times New Roman" panose="02020603050405020304" pitchFamily="18" charset="0"/>
                <a:cs typeface="Times New Roman" panose="02020603050405020304" pitchFamily="18" charset="0"/>
              </a:rPr>
              <a:t>tới</a:t>
            </a:r>
            <a:r>
              <a:rPr lang="en-US" sz="2800" b="1" dirty="0" smtClean="0">
                <a:solidFill>
                  <a:srgbClr val="006600"/>
                </a:solidFill>
                <a:latin typeface="Times New Roman" panose="02020603050405020304" pitchFamily="18" charset="0"/>
                <a:cs typeface="Times New Roman" panose="02020603050405020304" pitchFamily="18" charset="0"/>
              </a:rPr>
              <a:t> con </a:t>
            </a:r>
            <a:r>
              <a:rPr lang="en-US" sz="2800" b="1" dirty="0" err="1" smtClean="0">
                <a:solidFill>
                  <a:srgbClr val="006600"/>
                </a:solidFill>
                <a:latin typeface="Times New Roman" panose="02020603050405020304" pitchFamily="18" charset="0"/>
                <a:cs typeface="Times New Roman" panose="02020603050405020304" pitchFamily="18" charset="0"/>
              </a:rPr>
              <a:t>người</a:t>
            </a:r>
            <a:endParaRPr lang="en-US" sz="2800" b="1" dirty="0">
              <a:solidFill>
                <a:srgbClr val="006600"/>
              </a:solidFill>
              <a:latin typeface="Times New Roman" panose="02020603050405020304" pitchFamily="18" charset="0"/>
              <a:cs typeface="Times New Roman" panose="02020603050405020304" pitchFamily="18" charset="0"/>
            </a:endParaRPr>
          </a:p>
          <a:p>
            <a:pPr algn="ctr"/>
            <a:r>
              <a:rPr lang="en-US" sz="2800" b="1" dirty="0">
                <a:solidFill>
                  <a:srgbClr val="006600"/>
                </a:solidFill>
                <a:latin typeface="Times New Roman" panose="02020603050405020304" pitchFamily="18" charset="0"/>
                <a:cs typeface="Times New Roman" panose="02020603050405020304" pitchFamily="18" charset="0"/>
              </a:rPr>
              <a:t>             </a:t>
            </a:r>
            <a:r>
              <a:rPr lang="en-US" sz="2800" b="1" dirty="0" smtClean="0">
                <a:solidFill>
                  <a:srgbClr val="006600"/>
                </a:solidFill>
                <a:latin typeface="Times New Roman" panose="02020603050405020304" pitchFamily="18" charset="0"/>
                <a:cs typeface="Times New Roman" panose="02020603050405020304" pitchFamily="18" charset="0"/>
              </a:rPr>
              <a:t>+ </a:t>
            </a:r>
            <a:r>
              <a:rPr lang="en-US" sz="2800" b="1" dirty="0" err="1" smtClean="0">
                <a:solidFill>
                  <a:srgbClr val="006600"/>
                </a:solidFill>
                <a:latin typeface="Times New Roman" panose="02020603050405020304" pitchFamily="18" charset="0"/>
                <a:cs typeface="Times New Roman" panose="02020603050405020304" pitchFamily="18" charset="0"/>
              </a:rPr>
              <a:t>Phục</a:t>
            </a:r>
            <a:r>
              <a:rPr lang="en-US" sz="2800" b="1" dirty="0" smtClean="0">
                <a:solidFill>
                  <a:srgbClr val="006600"/>
                </a:solidFill>
                <a:latin typeface="Times New Roman" panose="02020603050405020304" pitchFamily="18" charset="0"/>
                <a:cs typeface="Times New Roman" panose="02020603050405020304" pitchFamily="18" charset="0"/>
              </a:rPr>
              <a:t> </a:t>
            </a:r>
            <a:r>
              <a:rPr lang="en-US" sz="2800" b="1" dirty="0" err="1" smtClean="0">
                <a:solidFill>
                  <a:srgbClr val="006600"/>
                </a:solidFill>
                <a:latin typeface="Times New Roman" panose="02020603050405020304" pitchFamily="18" charset="0"/>
                <a:cs typeface="Times New Roman" panose="02020603050405020304" pitchFamily="18" charset="0"/>
              </a:rPr>
              <a:t>vụ</a:t>
            </a:r>
            <a:r>
              <a:rPr lang="en-US" sz="2800" b="1" dirty="0" smtClean="0">
                <a:solidFill>
                  <a:srgbClr val="006600"/>
                </a:solidFill>
                <a:latin typeface="Times New Roman" panose="02020603050405020304" pitchFamily="18" charset="0"/>
                <a:cs typeface="Times New Roman" panose="02020603050405020304" pitchFamily="18" charset="0"/>
              </a:rPr>
              <a:t> </a:t>
            </a:r>
            <a:r>
              <a:rPr lang="en-US" sz="2800" b="1" dirty="0" err="1" smtClean="0">
                <a:solidFill>
                  <a:srgbClr val="006600"/>
                </a:solidFill>
                <a:latin typeface="Times New Roman" panose="02020603050405020304" pitchFamily="18" charset="0"/>
                <a:cs typeface="Times New Roman" panose="02020603050405020304" pitchFamily="18" charset="0"/>
              </a:rPr>
              <a:t>đời</a:t>
            </a:r>
            <a:r>
              <a:rPr lang="en-US" sz="2800" b="1" dirty="0" smtClean="0">
                <a:solidFill>
                  <a:srgbClr val="006600"/>
                </a:solidFill>
                <a:latin typeface="Times New Roman" panose="02020603050405020304" pitchFamily="18" charset="0"/>
                <a:cs typeface="Times New Roman" panose="02020603050405020304" pitchFamily="18" charset="0"/>
              </a:rPr>
              <a:t> </a:t>
            </a:r>
            <a:r>
              <a:rPr lang="en-US" sz="2800" b="1" dirty="0" err="1" smtClean="0">
                <a:solidFill>
                  <a:srgbClr val="006600"/>
                </a:solidFill>
                <a:latin typeface="Times New Roman" panose="02020603050405020304" pitchFamily="18" charset="0"/>
                <a:cs typeface="Times New Roman" panose="02020603050405020304" pitchFamily="18" charset="0"/>
              </a:rPr>
              <a:t>sống</a:t>
            </a:r>
            <a:r>
              <a:rPr lang="en-US" sz="2800" b="1" dirty="0" smtClean="0">
                <a:solidFill>
                  <a:srgbClr val="006600"/>
                </a:solidFill>
                <a:latin typeface="Times New Roman" panose="02020603050405020304" pitchFamily="18" charset="0"/>
                <a:cs typeface="Times New Roman" panose="02020603050405020304" pitchFamily="18" charset="0"/>
              </a:rPr>
              <a:t> con </a:t>
            </a:r>
            <a:r>
              <a:rPr lang="en-US" sz="2800" b="1" dirty="0" err="1" smtClean="0">
                <a:solidFill>
                  <a:srgbClr val="006600"/>
                </a:solidFill>
                <a:latin typeface="Times New Roman" panose="02020603050405020304" pitchFamily="18" charset="0"/>
                <a:cs typeface="Times New Roman" panose="02020603050405020304" pitchFamily="18" charset="0"/>
              </a:rPr>
              <a:t>người</a:t>
            </a:r>
            <a:r>
              <a:rPr lang="en-US" sz="2000" b="1" dirty="0" smtClean="0">
                <a:solidFill>
                  <a:srgbClr val="006600"/>
                </a:solidFill>
                <a:latin typeface="Times New Roman" panose="02020603050405020304" pitchFamily="18" charset="0"/>
                <a:cs typeface="Times New Roman" panose="02020603050405020304" pitchFamily="18" charset="0"/>
              </a:rPr>
              <a:t>.</a:t>
            </a:r>
            <a:endParaRPr lang="en-US" sz="2000" b="1" dirty="0">
              <a:solidFill>
                <a:srgbClr val="006600"/>
              </a:solidFill>
              <a:latin typeface="Times New Roman" panose="02020603050405020304" pitchFamily="18" charset="0"/>
              <a:cs typeface="Times New Roman" panose="02020603050405020304" pitchFamily="18" charset="0"/>
            </a:endParaRPr>
          </a:p>
          <a:p>
            <a:pPr algn="ctr"/>
            <a:r>
              <a:rPr lang="en-US" sz="2000" b="1" dirty="0">
                <a:solidFill>
                  <a:schemeClr val="bg1"/>
                </a:solidFill>
                <a:latin typeface="Times New Roman" panose="02020603050405020304" pitchFamily="18" charset="0"/>
              </a:rPr>
              <a:t>             </a:t>
            </a:r>
            <a:r>
              <a:rPr lang="en-US" sz="2800" b="1" i="1" dirty="0">
                <a:latin typeface=".VnTime" panose="020B7200000000000000" pitchFamily="34" charset="0"/>
              </a:rPr>
              <a:t>=&gt;  </a:t>
            </a:r>
            <a:r>
              <a:rPr lang="en-US" sz="2800" b="1" i="1" dirty="0" smtClean="0">
                <a:latin typeface="Times New Roman" panose="02020603050405020304" pitchFamily="18" charset="0"/>
                <a:cs typeface="Times New Roman" panose="02020603050405020304" pitchFamily="18" charset="0"/>
              </a:rPr>
              <a:t>“</a:t>
            </a:r>
            <a:r>
              <a:rPr lang="en-US" sz="2800" b="1" i="1" dirty="0" err="1" smtClean="0">
                <a:latin typeface="Times New Roman" panose="02020603050405020304" pitchFamily="18" charset="0"/>
                <a:cs typeface="Times New Roman" panose="02020603050405020304" pitchFamily="18" charset="0"/>
              </a:rPr>
              <a:t>Nghệ</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thuật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vị</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nhân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sinh</a:t>
            </a:r>
            <a:r>
              <a:rPr lang="en-US" sz="2800" b="1" i="1" dirty="0" smtClean="0">
                <a:latin typeface="Times New Roman" panose="02020603050405020304" pitchFamily="18" charset="0"/>
                <a:cs typeface="Times New Roman" panose="02020603050405020304" pitchFamily="18" charset="0"/>
              </a:rPr>
              <a:t>”</a:t>
            </a:r>
            <a:endParaRPr lang="en-US" sz="2800" b="1" i="1" dirty="0">
              <a:latin typeface="Times New Roman" panose="02020603050405020304" pitchFamily="18" charset="0"/>
              <a:cs typeface="Times New Roman" panose="02020603050405020304" pitchFamily="18" charset="0"/>
            </a:endParaRPr>
          </a:p>
          <a:p>
            <a:pPr algn="ctr">
              <a:spcBef>
                <a:spcPct val="50000"/>
              </a:spcBef>
            </a:pPr>
            <a:r>
              <a:rPr lang="en-US" sz="2400" b="1" i="1" dirty="0">
                <a:solidFill>
                  <a:schemeClr val="bg1"/>
                </a:solidFill>
                <a:latin typeface=".VnTime" panose="020B7200000000000000" pitchFamily="34" charset="0"/>
              </a:rPr>
              <a:t>  </a:t>
            </a:r>
            <a:endParaRPr lang="en-US" sz="2400" b="1" i="1" dirty="0">
              <a:solidFill>
                <a:schemeClr val="bg1"/>
              </a:solidFill>
              <a:latin typeface=".VnTime" panose="020B7200000000000000" pitchFamily="34" charset="0"/>
            </a:endParaRPr>
          </a:p>
        </p:txBody>
      </p:sp>
      <p:sp>
        <p:nvSpPr>
          <p:cNvPr id="31747" name="WordArt 3"/>
          <p:cNvSpPr>
            <a:spLocks noChangeArrowheads="1" noChangeShapeType="1" noTextEdit="1"/>
          </p:cNvSpPr>
          <p:nvPr/>
        </p:nvSpPr>
        <p:spPr bwMode="auto">
          <a:xfrm>
            <a:off x="1816100" y="2590803"/>
            <a:ext cx="6026150" cy="67627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rPr>
              <a:t>Tác phẩm nghệ thuật chân chính:</a:t>
            </a:r>
            <a:endParaRPr lang="en-US" sz="3600" b="1" kern="10">
              <a:ln w="19050">
                <a:solidFill>
                  <a:srgbClr val="99CCFF"/>
                </a:solidFill>
                <a:round/>
              </a:ln>
              <a:solidFill>
                <a:srgbClr val="0066CC"/>
              </a:solidFill>
              <a:effectLst>
                <a:outerShdw dist="35921" dir="2700000" algn="ctr" rotWithShape="0">
                  <a:srgbClr val="990000"/>
                </a:outerShdw>
              </a:effectLst>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additive="base">
                                        <p:cTn id="7" dur="500" fill="hold"/>
                                        <p:tgtEl>
                                          <p:spTgt spid="31747"/>
                                        </p:tgtEl>
                                        <p:attrNameLst>
                                          <p:attrName>ppt_x</p:attrName>
                                        </p:attrNameLst>
                                      </p:cBhvr>
                                      <p:tavLst>
                                        <p:tav tm="0">
                                          <p:val>
                                            <p:strVal val="#ppt_x"/>
                                          </p:val>
                                        </p:tav>
                                        <p:tav tm="100000">
                                          <p:val>
                                            <p:strVal val="#ppt_x"/>
                                          </p:val>
                                        </p:tav>
                                      </p:tavLst>
                                    </p:anim>
                                    <p:anim calcmode="lin" valueType="num">
                                      <p:cBhvr additive="base">
                                        <p:cTn id="8" dur="500" fill="hold"/>
                                        <p:tgtEl>
                                          <p:spTgt spid="317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31746">
                                            <p:txEl>
                                              <p:pRg st="4" end="4"/>
                                            </p:txEl>
                                          </p:spTgt>
                                        </p:tgtEl>
                                        <p:attrNameLst>
                                          <p:attrName>style.visibility</p:attrName>
                                        </p:attrNameLst>
                                      </p:cBhvr>
                                      <p:to>
                                        <p:strVal val="visible"/>
                                      </p:to>
                                    </p:set>
                                    <p:animEffect transition="in" filter="wedge">
                                      <p:cBhvr>
                                        <p:cTn id="13" dur="2000"/>
                                        <p:tgtEl>
                                          <p:spTgt spid="31746">
                                            <p:txEl>
                                              <p:pRg st="4" end="4"/>
                                            </p:txEl>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31746">
                                            <p:txEl>
                                              <p:pRg st="5" end="5"/>
                                            </p:txEl>
                                          </p:spTgt>
                                        </p:tgtEl>
                                        <p:attrNameLst>
                                          <p:attrName>style.visibility</p:attrName>
                                        </p:attrNameLst>
                                      </p:cBhvr>
                                      <p:to>
                                        <p:strVal val="visible"/>
                                      </p:to>
                                    </p:set>
                                    <p:animEffect transition="in" filter="wedge">
                                      <p:cBhvr>
                                        <p:cTn id="16" dur="2000"/>
                                        <p:tgtEl>
                                          <p:spTgt spid="31746">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746">
                                            <p:txEl>
                                              <p:pRg st="6" end="6"/>
                                            </p:txEl>
                                          </p:spTgt>
                                        </p:tgtEl>
                                        <p:attrNameLst>
                                          <p:attrName>style.visibility</p:attrName>
                                        </p:attrNameLst>
                                      </p:cBhvr>
                                      <p:to>
                                        <p:strVal val="visible"/>
                                      </p:to>
                                    </p:set>
                                    <p:anim calcmode="lin" valueType="num">
                                      <p:cBhvr additive="base">
                                        <p:cTn id="21" dur="500" fill="hold"/>
                                        <p:tgtEl>
                                          <p:spTgt spid="31746">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1746">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anim calcmode="lin" valueType="num">
                                      <p:cBhvr additive="base">
                                        <p:cTn id="25" dur="500" fill="hold"/>
                                        <p:tgtEl>
                                          <p:spTgt spid="3174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uecan - CHIẾC LÁ CUỐI MÙA THU"/>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0075"/>
            <a:ext cx="9906000" cy="600164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chi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giôn</a:t>
            </a:r>
            <a:r>
              <a:rPr lang="en-US" sz="3200" b="1" dirty="0">
                <a:latin typeface="Times New Roman" panose="02020603050405020304" pitchFamily="18" charset="0"/>
                <a:cs typeface="Times New Roman" panose="02020603050405020304" pitchFamily="18" charset="0"/>
              </a:rPr>
              <a:t>- xi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nằm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thắp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hi </a:t>
            </a:r>
            <a:r>
              <a:rPr lang="en-US" sz="3200" b="1" dirty="0" err="1">
                <a:latin typeface="Times New Roman" panose="02020603050405020304" pitchFamily="18" charset="0"/>
                <a:cs typeface="Times New Roman" panose="02020603050405020304" pitchFamily="18" charset="0"/>
              </a:rPr>
              <a:t>vọng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Giôn</a:t>
            </a:r>
            <a:r>
              <a:rPr lang="en-US" sz="3200" b="1" dirty="0">
                <a:latin typeface="Times New Roman" panose="02020603050405020304" pitchFamily="18" charset="0"/>
                <a:cs typeface="Times New Roman" panose="02020603050405020304" pitchFamily="18" charset="0"/>
              </a:rPr>
              <a:t>- xi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Bơ</a:t>
            </a:r>
            <a:r>
              <a:rPr lang="en-US" sz="3200" b="1" dirty="0">
                <a:latin typeface="Times New Roman" panose="02020603050405020304" pitchFamily="18" charset="0"/>
                <a:cs typeface="Times New Roman" panose="02020603050405020304" pitchFamily="18" charset="0"/>
              </a:rPr>
              <a:t>- man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phổi</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Ngoại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Bơ</a:t>
            </a:r>
            <a:r>
              <a:rPr lang="en-US" sz="3200" b="1" dirty="0">
                <a:latin typeface="Times New Roman" panose="02020603050405020304" pitchFamily="18" charset="0"/>
                <a:cs typeface="Times New Roman" panose="02020603050405020304" pitchFamily="18" charset="0"/>
              </a:rPr>
              <a:t>- man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gầy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ốm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ướt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đèn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cùng</a:t>
            </a:r>
            <a:r>
              <a:rPr lang="en-US"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r>
              <a:rPr lang="en-US" sz="3200" dirty="0"/>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nghèo</a:t>
            </a:r>
            <a:r>
              <a:rPr lang="en-US" sz="3200" b="1" dirty="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đẹp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9" descr="C:\Users\nhung\Desktop\lan.jpg"/>
          <p:cNvPicPr>
            <a:picLocks noChangeAspect="1" noChangeArrowheads="1"/>
          </p:cNvPicPr>
          <p:nvPr/>
        </p:nvPicPr>
        <p:blipFill>
          <a:blip r:embed="rId1">
            <a:extLst>
              <a:ext uri="{28A0092B-C50C-407E-A947-70E740481C1C}">
                <a14:useLocalDpi xmlns:a14="http://schemas.microsoft.com/office/drawing/2010/main" val="0"/>
              </a:ext>
            </a:extLst>
          </a:blip>
          <a:srcRect l="19887" t="20000" r="11931" b="43636"/>
          <a:stretch>
            <a:fillRect/>
          </a:stretch>
        </p:blipFill>
        <p:spPr bwMode="auto">
          <a:xfrm>
            <a:off x="0" y="52388"/>
            <a:ext cx="9906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36900" y="331788"/>
            <a:ext cx="3879850" cy="7620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rPr>
              <a:t>Chiếc lá cuối cùng</a:t>
            </a:r>
            <a:endParaRPr lang="vi-VN" sz="2800" b="1">
              <a:solidFill>
                <a:schemeClr val="tx1"/>
              </a:solidFill>
            </a:endParaRPr>
          </a:p>
        </p:txBody>
      </p:sp>
      <p:sp>
        <p:nvSpPr>
          <p:cNvPr id="4" name="Rectangle 3"/>
          <p:cNvSpPr/>
          <p:nvPr/>
        </p:nvSpPr>
        <p:spPr>
          <a:xfrm>
            <a:off x="409328" y="1431644"/>
            <a:ext cx="2238614" cy="76724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scene3d>
            <a:camera prst="orthographicFront"/>
            <a:lightRig rig="threePt" dir="t"/>
          </a:scene3d>
          <a:sp3d extrusionH="762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b="1" smtClean="0"/>
              <a:t>Nghệ thuật</a:t>
            </a:r>
            <a:endParaRPr lang="vi-VN" sz="2800" b="1" smtClean="0"/>
          </a:p>
        </p:txBody>
      </p:sp>
      <p:sp>
        <p:nvSpPr>
          <p:cNvPr id="5" name="Rectangle 4"/>
          <p:cNvSpPr/>
          <p:nvPr/>
        </p:nvSpPr>
        <p:spPr>
          <a:xfrm>
            <a:off x="7238604" y="1423988"/>
            <a:ext cx="2237449" cy="76676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smtClean="0">
                <a:solidFill>
                  <a:schemeClr val="tx1"/>
                </a:solidFill>
              </a:rPr>
              <a:t>Ý </a:t>
            </a:r>
            <a:r>
              <a:rPr lang="en-US" sz="2800" b="1" dirty="0" err="1" smtClean="0">
                <a:solidFill>
                  <a:schemeClr val="tx1"/>
                </a:solidFill>
              </a:rPr>
              <a:t>nghĩa</a:t>
            </a:r>
            <a:endParaRPr lang="vi-VN" sz="2800" b="1" dirty="0">
              <a:solidFill>
                <a:schemeClr val="tx1"/>
              </a:solidFill>
            </a:endParaRPr>
          </a:p>
        </p:txBody>
      </p:sp>
      <p:sp>
        <p:nvSpPr>
          <p:cNvPr id="6" name="Rectangle 5"/>
          <p:cNvSpPr/>
          <p:nvPr/>
        </p:nvSpPr>
        <p:spPr>
          <a:xfrm>
            <a:off x="3279643" y="5927728"/>
            <a:ext cx="3879850" cy="76676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chemeClr val="tx1"/>
                </a:solidFill>
              </a:rPr>
              <a:t>O Hen-ri</a:t>
            </a:r>
            <a:endParaRPr lang="vi-VN" sz="2800" b="1">
              <a:solidFill>
                <a:schemeClr val="tx1"/>
              </a:solidFill>
            </a:endParaRPr>
          </a:p>
        </p:txBody>
      </p:sp>
      <p:cxnSp>
        <p:nvCxnSpPr>
          <p:cNvPr id="8" name="Straight Connector 7"/>
          <p:cNvCxnSpPr/>
          <p:nvPr/>
        </p:nvCxnSpPr>
        <p:spPr>
          <a:xfrm flipH="1">
            <a:off x="1651000" y="728663"/>
            <a:ext cx="1485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651000" y="728665"/>
            <a:ext cx="0" cy="695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502650" y="2211388"/>
            <a:ext cx="0" cy="673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09326" y="2832584"/>
            <a:ext cx="2810125" cy="258972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scene3d>
            <a:camera prst="orthographicFront"/>
            <a:lightRig rig="threePt" dir="t"/>
          </a:scene3d>
          <a:sp3d extrusionH="762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thuật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huống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hai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lần</a:t>
            </a:r>
            <a:endParaRPr lang="en-US" sz="2400" b="1" dirty="0" smtClean="0">
              <a:latin typeface="Times New Roman" panose="02020603050405020304" pitchFamily="18" charset="0"/>
              <a:cs typeface="Times New Roman" panose="02020603050405020304" pitchFamily="18" charset="0"/>
            </a:endParaRPr>
          </a:p>
          <a:p>
            <a:pPr algn="just">
              <a:defRPr/>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nhiều</a:t>
            </a:r>
            <a:r>
              <a:rPr lang="en-US" sz="2400" b="1" dirty="0" smtClean="0">
                <a:latin typeface="Times New Roman" panose="02020603050405020304" pitchFamily="18" charset="0"/>
                <a:cs typeface="Times New Roman" panose="02020603050405020304" pitchFamily="18" charset="0"/>
              </a:rPr>
              <a:t> chi </a:t>
            </a:r>
            <a:r>
              <a:rPr lang="en-US" sz="2400" b="1" dirty="0" err="1" smtClean="0">
                <a:latin typeface="Times New Roman" panose="02020603050405020304" pitchFamily="18" charset="0"/>
                <a:cs typeface="Times New Roman" panose="02020603050405020304" pitchFamily="18" charset="0"/>
              </a:rPr>
              <a:t>tiết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bất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ngờ</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hấp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dẫn</a:t>
            </a:r>
            <a:r>
              <a:rPr lang="en-US" sz="2400" b="1" dirty="0" smtClean="0">
                <a:latin typeface="Times New Roman" panose="02020603050405020304" pitchFamily="18" charset="0"/>
                <a:cs typeface="Times New Roman" panose="02020603050405020304" pitchFamily="18" charset="0"/>
              </a:rPr>
              <a:t>.</a:t>
            </a:r>
            <a:endParaRPr lang="en-US" sz="2400" b="1" dirty="0" smtClean="0">
              <a:latin typeface="Times New Roman" panose="02020603050405020304" pitchFamily="18" charset="0"/>
              <a:cs typeface="Times New Roman" panose="02020603050405020304" pitchFamily="18" charset="0"/>
            </a:endParaRPr>
          </a:p>
          <a:p>
            <a:pPr algn="just">
              <a:defRPr/>
            </a:pP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cấu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chặt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chẽ</a:t>
            </a:r>
            <a:endParaRPr lang="en-US" sz="2400" b="1" dirty="0" smtClean="0">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flipH="1">
            <a:off x="7016750" y="712788"/>
            <a:ext cx="1485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395653" y="2622587"/>
            <a:ext cx="3475182" cy="313741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solidFill>
              <a:srgbClr val="FFFF00"/>
            </a:solidFill>
          </a:ln>
          <a:scene3d>
            <a:camera prst="orthographicFront"/>
            <a:lightRig rig="threePt" dir="t"/>
          </a:scene3d>
          <a:sp3d extrusionH="76200">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US" sz="20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ngợi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tình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yêu</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thương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cao</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cả</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giữa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những</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người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nghèo</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khổ</a:t>
            </a:r>
            <a:r>
              <a:rPr lang="en-US" sz="2200" b="1" dirty="0" smtClean="0">
                <a:latin typeface="Times New Roman" panose="02020603050405020304" pitchFamily="18" charset="0"/>
                <a:cs typeface="Times New Roman" panose="02020603050405020304" pitchFamily="18" charset="0"/>
              </a:rPr>
              <a:t>.</a:t>
            </a:r>
            <a:endParaRPr lang="en-US" sz="2200" b="1" dirty="0" smtClean="0">
              <a:latin typeface="Times New Roman" panose="02020603050405020304" pitchFamily="18" charset="0"/>
              <a:cs typeface="Times New Roman" panose="02020603050405020304" pitchFamily="18" charset="0"/>
            </a:endParaRPr>
          </a:p>
          <a:p>
            <a:pPr algn="just">
              <a:defRPr/>
            </a:pP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Sức</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mạnh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của</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nghệ</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thuật</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chân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chính</a:t>
            </a:r>
            <a:r>
              <a:rPr lang="en-US" sz="2200" b="1" dirty="0" smtClean="0">
                <a:latin typeface="Times New Roman" panose="02020603050405020304" pitchFamily="18" charset="0"/>
                <a:cs typeface="Times New Roman" panose="02020603050405020304" pitchFamily="18" charset="0"/>
              </a:rPr>
              <a:t>.</a:t>
            </a:r>
            <a:endParaRPr lang="vi-VN" sz="2200" b="1" dirty="0" smtClean="0">
              <a:latin typeface="Times New Roman" panose="02020603050405020304" pitchFamily="18" charset="0"/>
              <a:cs typeface="Times New Roman" panose="02020603050405020304" pitchFamily="18" charset="0"/>
            </a:endParaRPr>
          </a:p>
          <a:p>
            <a:pPr algn="just">
              <a:defRPr/>
            </a:pPr>
            <a:r>
              <a:rPr lang="vi-VN" sz="2200" b="1" dirty="0" smtClean="0">
                <a:latin typeface="Times New Roman" panose="02020603050405020304" pitchFamily="18" charset="0"/>
                <a:cs typeface="Times New Roman" panose="02020603050405020304" pitchFamily="18" charset="0"/>
              </a:rPr>
              <a:t>=&gt; Thể hiện tấm lòng nhân đạo, tinh thần nhân văn của nhà văn O.Hen-ri</a:t>
            </a:r>
            <a:endParaRPr lang="vi-VN" sz="2200" b="1" dirty="0" smtClean="0">
              <a:latin typeface="Times New Roman" panose="02020603050405020304" pitchFamily="18" charset="0"/>
              <a:cs typeface="Times New Roman" panose="02020603050405020304" pitchFamily="18" charset="0"/>
            </a:endParaRPr>
          </a:p>
        </p:txBody>
      </p:sp>
      <p:cxnSp>
        <p:nvCxnSpPr>
          <p:cNvPr id="27" name="Straight Connector 26"/>
          <p:cNvCxnSpPr/>
          <p:nvPr/>
        </p:nvCxnSpPr>
        <p:spPr>
          <a:xfrm flipV="1">
            <a:off x="8502650" y="712791"/>
            <a:ext cx="0" cy="695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651000" y="2187578"/>
            <a:ext cx="0" cy="6397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558132" y="5473703"/>
            <a:ext cx="0" cy="8302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558132" y="6303963"/>
            <a:ext cx="16613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502650" y="5473703"/>
            <a:ext cx="0" cy="8302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076943" y="6311900"/>
            <a:ext cx="1485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in)">
                                      <p:cBhvr>
                                        <p:cTn id="24" dur="2000"/>
                                        <p:tgtEl>
                                          <p:spTgt spid="2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1)">
                                      <p:cBhvr>
                                        <p:cTn id="32" dur="2000"/>
                                        <p:tgtEl>
                                          <p:spTgt spid="29"/>
                                        </p:tgtEl>
                                      </p:cBhvr>
                                    </p:animEffect>
                                  </p:childTnLst>
                                </p:cTn>
                              </p:par>
                              <p:par>
                                <p:cTn id="33" presetID="21"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2000"/>
                                        <p:tgtEl>
                                          <p:spTgt spid="17"/>
                                        </p:tgtEl>
                                      </p:cBhvr>
                                    </p:animEffect>
                                  </p:childTnLst>
                                </p:cTn>
                              </p:par>
                              <p:par>
                                <p:cTn id="41" presetID="21" presetClass="entr" presetSubtype="1"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anim calcmode="lin" valueType="num">
                                      <p:cBhvr>
                                        <p:cTn id="54" dur="1000" fill="hold"/>
                                        <p:tgtEl>
                                          <p:spTgt spid="31"/>
                                        </p:tgtEl>
                                        <p:attrNameLst>
                                          <p:attrName>ppt_x</p:attrName>
                                        </p:attrNameLst>
                                      </p:cBhvr>
                                      <p:tavLst>
                                        <p:tav tm="0">
                                          <p:val>
                                            <p:strVal val="#ppt_x"/>
                                          </p:val>
                                        </p:tav>
                                        <p:tav tm="100000">
                                          <p:val>
                                            <p:strVal val="#ppt_x"/>
                                          </p:val>
                                        </p:tav>
                                      </p:tavLst>
                                    </p:anim>
                                    <p:anim calcmode="lin" valueType="num">
                                      <p:cBhvr>
                                        <p:cTn id="55" dur="1000" fill="hold"/>
                                        <p:tgtEl>
                                          <p:spTgt spid="3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1000" fill="hold"/>
                                        <p:tgtEl>
                                          <p:spTgt spid="3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color Background Image | All White Backgroun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339392" y="2214994"/>
            <a:ext cx="9227219" cy="4530980"/>
          </a:xfrm>
          <a:prstGeom prst="rect">
            <a:avLst/>
          </a:prstGeom>
          <a:noFill/>
        </p:spPr>
        <p:txBody>
          <a:bodyPr wrap="square" lIns="121917" tIns="60958" rIns="121917" bIns="60958" rtlCol="0">
            <a:spAutoFit/>
          </a:bodyPr>
          <a:lstStyle/>
          <a:p>
            <a:pPr algn="ctr">
              <a:lnSpc>
                <a:spcPct val="130000"/>
              </a:lnSpc>
              <a:spcAft>
                <a:spcPts val="1335"/>
              </a:spcAft>
            </a:pPr>
            <a:r>
              <a:rPr lang="en-US" sz="5300" b="1" dirty="0">
                <a:solidFill>
                  <a:srgbClr val="FF0000"/>
                </a:solidFill>
                <a:latin typeface="#9Slide03 Arima Madurai Black" panose="00000A00000000000000" pitchFamily="2" charset="0"/>
                <a:ea typeface="Calibri" panose="020F0502020204030204" charset="0"/>
                <a:cs typeface="#9Slide03 Arima Madurai Black" panose="00000A00000000000000" pitchFamily="2" charset="0"/>
              </a:rPr>
              <a:t>VIẾT BIÊN BẢN VỀ MỘT CUỘC HỌP</a:t>
            </a:r>
            <a:endParaRPr lang="en-US" sz="4300" dirty="0">
              <a:solidFill>
                <a:srgbClr val="FF0000"/>
              </a:solidFill>
              <a:latin typeface="#9Slide03 Arima Madurai Black" panose="00000A00000000000000" pitchFamily="2" charset="0"/>
              <a:ea typeface="Calibri" panose="020F0502020204030204" charset="0"/>
              <a:cs typeface="#9Slide03 Arima Madurai Black" panose="00000A00000000000000" pitchFamily="2" charset="0"/>
            </a:endParaRPr>
          </a:p>
          <a:p>
            <a:pPr algn="ctr">
              <a:lnSpc>
                <a:spcPct val="130000"/>
              </a:lnSpc>
              <a:spcAft>
                <a:spcPts val="1335"/>
              </a:spcAft>
            </a:pPr>
            <a:r>
              <a:rPr lang="en-US" sz="5300" b="1" dirty="0">
                <a:solidFill>
                  <a:srgbClr val="FF0000"/>
                </a:solidFill>
                <a:latin typeface="#9Slide03 Arima Madurai Black" panose="00000A00000000000000" pitchFamily="2" charset="0"/>
                <a:ea typeface="Calibri" panose="020F0502020204030204" charset="0"/>
                <a:cs typeface="#9Slide03 Arima Madurai Black" panose="00000A00000000000000" pitchFamily="2" charset="0"/>
              </a:rPr>
              <a:t>CUỘC THẢO LUẬN HAY MỘT VỤ VIỆC</a:t>
            </a:r>
            <a:endParaRPr lang="en-US" sz="4300" dirty="0">
              <a:solidFill>
                <a:srgbClr val="FF0000"/>
              </a:solidFill>
              <a:latin typeface="#9Slide03 Arima Madurai Black" panose="00000A00000000000000" pitchFamily="2" charset="0"/>
              <a:ea typeface="Calibri" panose="020F0502020204030204"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27710" y="-73660"/>
          <a:ext cx="8329930" cy="8550910"/>
        </p:xfrm>
        <a:graphic>
          <a:graphicData uri="http://schemas.openxmlformats.org/drawingml/2006/table">
            <a:tbl>
              <a:tblPr firstRow="1" bandRow="1">
                <a:tableStyleId>{5940675A-B579-460E-94D1-54222C63F5DA}</a:tableStyleId>
              </a:tblPr>
              <a:tblGrid>
                <a:gridCol w="3989070"/>
                <a:gridCol w="4340860"/>
              </a:tblGrid>
              <a:tr h="645795">
                <a:tc gridSpan="2">
                  <a:txBody>
                    <a:bodyPr/>
                    <a:lstStyle/>
                    <a:p>
                      <a:pPr algn="ctr"/>
                      <a:r>
                        <a:rPr lang="vi-VN" sz="1800" b="1" smtClean="0">
                          <a:solidFill>
                            <a:srgbClr val="FF0000"/>
                          </a:solidFill>
                          <a:latin typeface="Times New Roman" panose="02020603050405020304" pitchFamily="18" charset="0"/>
                          <a:cs typeface="Times New Roman" panose="02020603050405020304" pitchFamily="18" charset="0"/>
                        </a:rPr>
                        <a:t>2. </a:t>
                      </a:r>
                      <a:r>
                        <a:rPr lang="en-US" sz="1800" b="1" smtClean="0">
                          <a:solidFill>
                            <a:srgbClr val="FF0000"/>
                          </a:solidFill>
                          <a:latin typeface="Times New Roman" panose="02020603050405020304" pitchFamily="18" charset="0"/>
                          <a:cs typeface="Times New Roman" panose="02020603050405020304" pitchFamily="18" charset="0"/>
                        </a:rPr>
                        <a:t>Hoàn</a:t>
                      </a:r>
                      <a:r>
                        <a:rPr lang="en-US" sz="1800" b="1" baseline="0" smtClean="0">
                          <a:solidFill>
                            <a:srgbClr val="FF0000"/>
                          </a:solidFill>
                          <a:latin typeface="Times New Roman" panose="02020603050405020304" pitchFamily="18" charset="0"/>
                          <a:cs typeface="Times New Roman" panose="02020603050405020304" pitchFamily="18" charset="0"/>
                        </a:rPr>
                        <a:t> cảnh của Hiên và những đứa trẻ nghèo</a:t>
                      </a:r>
                      <a:endParaRPr lang="en-US" sz="1800" b="1" baseline="0" dirty="0" smtClean="0">
                        <a:solidFill>
                          <a:srgbClr val="FF0000"/>
                        </a:solidFill>
                        <a:latin typeface="Times New Roman" panose="02020603050405020304" pitchFamily="18" charset="0"/>
                        <a:cs typeface="Times New Roman" panose="02020603050405020304" pitchFamily="18" charset="0"/>
                      </a:endParaRPr>
                    </a:p>
                  </a:txBody>
                  <a:tcPr marL="74295" marR="74295" marT="45704" marB="45704"/>
                </a:tc>
                <a:tc hMerge="1">
                  <a:tcPr marL="91416" marR="91416"/>
                </a:tc>
              </a:tr>
              <a:tr h="2946400">
                <a:tc>
                  <a:txBody>
                    <a:bodyPr/>
                    <a:lstStyle/>
                    <a:p>
                      <a:r>
                        <a:rPr kumimoji="0" lang="vi-VN" sz="1800" b="1" kern="1200" smtClean="0">
                          <a:solidFill>
                            <a:srgbClr val="FF0000"/>
                          </a:solidFill>
                          <a:effectLst/>
                          <a:latin typeface="Times New Roman" panose="02020603050405020304" pitchFamily="18" charset="0"/>
                          <a:ea typeface="+mn-ea"/>
                          <a:cs typeface="Times New Roman" panose="02020603050405020304" pitchFamily="18" charset="0"/>
                        </a:rPr>
                        <a:t>Câu</a:t>
                      </a:r>
                      <a:r>
                        <a:rPr kumimoji="0" lang="vi-VN" sz="1800" b="1" kern="1200" baseline="0" smtClean="0">
                          <a:solidFill>
                            <a:srgbClr val="FF0000"/>
                          </a:solidFill>
                          <a:effectLst/>
                          <a:latin typeface="Times New Roman" panose="02020603050405020304" pitchFamily="18" charset="0"/>
                          <a:ea typeface="+mn-ea"/>
                          <a:cs typeface="Times New Roman" panose="02020603050405020304" pitchFamily="18" charset="0"/>
                        </a:rPr>
                        <a:t>  1</a:t>
                      </a:r>
                      <a:r>
                        <a:rPr kumimoji="0" lang="vi-VN" sz="1800" b="1" kern="1200" baseline="0" smtClean="0">
                          <a:solidFill>
                            <a:schemeClr val="tx1"/>
                          </a:solidFill>
                          <a:effectLst/>
                          <a:latin typeface="Times New Roman" panose="02020603050405020304" pitchFamily="18" charset="0"/>
                          <a:ea typeface="+mn-ea"/>
                          <a:cs typeface="Times New Roman" panose="02020603050405020304" pitchFamily="18" charset="0"/>
                        </a:rPr>
                        <a:t>: </a:t>
                      </a:r>
                      <a:r>
                        <a:rPr lang="vi-VN" sz="1800" b="1" kern="1200" smtClean="0">
                          <a:solidFill>
                            <a:schemeClr val="tx1"/>
                          </a:solidFill>
                          <a:effectLst/>
                          <a:latin typeface="Times New Roman" panose="02020603050405020304" pitchFamily="18" charset="0"/>
                          <a:ea typeface="+mn-ea"/>
                          <a:cs typeface="Times New Roman" panose="02020603050405020304" pitchFamily="18" charset="0"/>
                        </a:rPr>
                        <a:t>Không gian xung quanh khi Sơn và chị Lan đi chơi với những đứa trẻ khác được miêu tả như thế nào?</a:t>
                      </a:r>
                      <a:endParaRPr lang="vi-VN" sz="1800" b="1" kern="1200" smtClean="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800" b="1" i="1" kern="1200" smtClean="0">
                          <a:solidFill>
                            <a:srgbClr val="0070C0"/>
                          </a:solidFill>
                          <a:effectLst/>
                          <a:latin typeface="Times New Roman" panose="02020603050405020304" pitchFamily="18" charset="0"/>
                          <a:ea typeface="+mn-ea"/>
                          <a:cs typeface="Times New Roman" panose="02020603050405020304" pitchFamily="18" charset="0"/>
                        </a:rPr>
                        <a:t>+ Yên ả, vắng lặng nghèo, lại thêm mùa đông càng khắc họa sâu về tình cảnh khốn khó.</a:t>
                      </a:r>
                      <a:endParaRPr lang="vi-VN" sz="1800" b="1" i="1" kern="1200" smtClean="0">
                        <a:solidFill>
                          <a:srgbClr val="0070C0"/>
                        </a:solidFill>
                        <a:effectLst/>
                        <a:latin typeface="Times New Roman" panose="02020603050405020304" pitchFamily="18" charset="0"/>
                        <a:ea typeface="+mn-ea"/>
                        <a:cs typeface="Times New Roman" panose="02020603050405020304" pitchFamily="18" charset="0"/>
                      </a:endParaRPr>
                    </a:p>
                    <a:p>
                      <a:endParaRPr lang="vi-VN" sz="1800" b="1" i="1" kern="1200" dirty="0" smtClean="0">
                        <a:solidFill>
                          <a:srgbClr val="0070C0"/>
                        </a:solidFill>
                        <a:effectLst/>
                        <a:latin typeface="Times New Roman" panose="02020603050405020304" pitchFamily="18" charset="0"/>
                        <a:ea typeface="+mn-ea"/>
                        <a:cs typeface="Times New Roman" panose="02020603050405020304" pitchFamily="18" charset="0"/>
                      </a:endParaRPr>
                    </a:p>
                  </a:txBody>
                  <a:tcPr marL="74295" marR="74295" marT="45704" marB="45704"/>
                </a:tc>
              </a:tr>
              <a:tr h="4958715">
                <a:tc>
                  <a:txBody>
                    <a:bodyPr/>
                    <a:lstStyle/>
                    <a:p>
                      <a:r>
                        <a:rPr kumimoji="0" lang="vi-VN" sz="1800" b="1" kern="1200" smtClean="0">
                          <a:solidFill>
                            <a:srgbClr val="FF0000"/>
                          </a:solidFill>
                          <a:effectLst/>
                          <a:latin typeface="Times New Roman" panose="02020603050405020304" pitchFamily="18" charset="0"/>
                          <a:ea typeface="+mn-ea"/>
                          <a:cs typeface="Times New Roman" panose="02020603050405020304" pitchFamily="18" charset="0"/>
                        </a:rPr>
                        <a:t>Câu</a:t>
                      </a:r>
                      <a:r>
                        <a:rPr kumimoji="0" lang="vi-VN" sz="1800" b="1" kern="1200" baseline="0" smtClean="0">
                          <a:solidFill>
                            <a:srgbClr val="FF0000"/>
                          </a:solidFill>
                          <a:effectLst/>
                          <a:latin typeface="Times New Roman" panose="02020603050405020304" pitchFamily="18" charset="0"/>
                          <a:ea typeface="+mn-ea"/>
                          <a:cs typeface="Times New Roman" panose="02020603050405020304" pitchFamily="18" charset="0"/>
                        </a:rPr>
                        <a:t> 2: </a:t>
                      </a:r>
                      <a:r>
                        <a:rPr lang="vi-VN" sz="1800" b="1" kern="1200" smtClean="0">
                          <a:solidFill>
                            <a:schemeClr val="tx1"/>
                          </a:solidFill>
                          <a:effectLst/>
                          <a:latin typeface="Times New Roman" panose="02020603050405020304" pitchFamily="18" charset="0"/>
                          <a:ea typeface="+mn-ea"/>
                          <a:cs typeface="Times New Roman" panose="02020603050405020304" pitchFamily="18" charset="0"/>
                        </a:rPr>
                        <a:t>Nhân vật Hiên và những đứa trẻ khác ăn mặc như thế nào? Chúng có thích chơi với Sơn và chị Lan không? Chúng có dám chơi cùng không? Tại sao?</a:t>
                      </a:r>
                      <a:endParaRPr kumimoji="0" lang="vi-VN" sz="1800" b="1" kern="1200" smtClean="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04" marB="45704"/>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1800" b="1" i="1" kern="1200" smtClean="0">
                          <a:solidFill>
                            <a:srgbClr val="0070C0"/>
                          </a:solidFill>
                          <a:effectLst/>
                          <a:latin typeface="Times New Roman" panose="02020603050405020304" pitchFamily="18" charset="0"/>
                          <a:ea typeface="+mn-ea"/>
                          <a:cs typeface="Times New Roman" panose="02020603050405020304" pitchFamily="18" charset="0"/>
                        </a:rPr>
                        <a:t>+ Hiên và những đứa trẻ khác ăn mặc phong phanh, rách rưới, vá víu, không đủ ấm. Chúng rất thích chơi với Sơn và Lan nhưng chúng không dám thái quá.</a:t>
                      </a:r>
                      <a:endParaRPr lang="vi-VN" sz="1800" b="1" i="1" kern="1200" smtClean="0">
                        <a:solidFill>
                          <a:srgbClr val="0070C0"/>
                        </a:solidFill>
                        <a:effectLst/>
                        <a:latin typeface="Times New Roman" panose="02020603050405020304" pitchFamily="18" charset="0"/>
                        <a:ea typeface="+mn-ea"/>
                        <a:cs typeface="Times New Roman" panose="02020603050405020304" pitchFamily="18" charset="0"/>
                      </a:endParaRPr>
                    </a:p>
                    <a:p>
                      <a:endParaRPr lang="vi-VN" sz="1800" b="1" i="1" kern="1200" smtClean="0">
                        <a:solidFill>
                          <a:srgbClr val="0070C0"/>
                        </a:solidFill>
                        <a:effectLst/>
                        <a:latin typeface="Times New Roman" panose="02020603050405020304" pitchFamily="18" charset="0"/>
                        <a:ea typeface="+mn-ea"/>
                        <a:cs typeface="Times New Roman" panose="02020603050405020304" pitchFamily="18" charset="0"/>
                      </a:endParaRPr>
                    </a:p>
                  </a:txBody>
                  <a:tcPr marL="74295" marR="74295" marT="45704" marB="45704"/>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1"/>
          <a:stretch>
            <a:fillRect/>
          </a:stretch>
        </p:blipFill>
        <p:spPr>
          <a:xfrm>
            <a:off x="1060354" y="5816"/>
            <a:ext cx="7815464" cy="6068231"/>
          </a:xfrm>
          <a:prstGeom prst="rect">
            <a:avLst/>
          </a:prstGeom>
        </p:spPr>
      </p:pic>
      <p:pic>
        <p:nvPicPr>
          <p:cNvPr id="4" name="图片 3" descr="06346d6903f4883c3c2735af0435a240"/>
          <p:cNvPicPr>
            <a:picLocks noChangeAspect="1"/>
          </p:cNvPicPr>
          <p:nvPr/>
        </p:nvPicPr>
        <p:blipFill>
          <a:blip r:embed="rId2"/>
          <a:stretch>
            <a:fillRect/>
          </a:stretch>
        </p:blipFill>
        <p:spPr>
          <a:xfrm rot="21120000">
            <a:off x="441471" y="1889079"/>
            <a:ext cx="2965483" cy="2690079"/>
          </a:xfrm>
          <a:prstGeom prst="rect">
            <a:avLst/>
          </a:prstGeom>
        </p:spPr>
      </p:pic>
      <p:sp>
        <p:nvSpPr>
          <p:cNvPr id="4099" name="Rectangle 3"/>
          <p:cNvSpPr>
            <a:spLocks noGrp="1" noChangeArrowheads="1"/>
          </p:cNvSpPr>
          <p:nvPr>
            <p:ph type="ctrTitle"/>
          </p:nvPr>
        </p:nvSpPr>
        <p:spPr>
          <a:xfrm>
            <a:off x="1644645" y="4820047"/>
            <a:ext cx="6928868" cy="863263"/>
          </a:xfrm>
          <a:effectLst/>
        </p:spPr>
        <p:txBody>
          <a:bodyPr>
            <a:noAutofit/>
          </a:bodyPr>
          <a:lstStyle/>
          <a:p>
            <a:pPr algn="ctr"/>
            <a:r>
              <a:rPr lang="en-US" altLang="zh-CN" sz="8000" b="1" dirty="0">
                <a:solidFill>
                  <a:schemeClr val="bg1"/>
                </a:solidFill>
                <a:latin typeface="#9Slide03 Arima Madurai Black" panose="00000A00000000000000" pitchFamily="2" charset="0"/>
                <a:cs typeface="#9Slide03 Arima Madurai Black" panose="00000A00000000000000" pitchFamily="2" charset="0"/>
              </a:rPr>
              <a:t>I.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Yêu</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cầu</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của</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một</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biên</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bản</a:t>
            </a:r>
            <a:endParaRPr lang="zh-CN" altLang="en-US" sz="80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5" name="图片 4" descr="06346d6903f4883c3c2735af0435a240"/>
          <p:cNvPicPr>
            <a:picLocks noChangeAspect="1"/>
          </p:cNvPicPr>
          <p:nvPr/>
        </p:nvPicPr>
        <p:blipFill>
          <a:blip r:embed="rId2"/>
          <a:stretch>
            <a:fillRect/>
          </a:stretch>
        </p:blipFill>
        <p:spPr>
          <a:xfrm rot="1200000" flipH="1">
            <a:off x="6729840" y="1960822"/>
            <a:ext cx="2775692" cy="26900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21272" y="1884517"/>
            <a:ext cx="2923867" cy="3598605"/>
          </a:xfrm>
          <a:prstGeom prst="rect">
            <a:avLst/>
          </a:prstGeom>
        </p:spPr>
      </p:pic>
      <p:grpSp>
        <p:nvGrpSpPr>
          <p:cNvPr id="6" name="组合 16"/>
          <p:cNvGrpSpPr/>
          <p:nvPr/>
        </p:nvGrpSpPr>
        <p:grpSpPr>
          <a:xfrm rot="324346" flipH="1">
            <a:off x="10875" y="1511155"/>
            <a:ext cx="3489983" cy="4410023"/>
            <a:chOff x="4761793" y="1193377"/>
            <a:chExt cx="5086812" cy="5086812"/>
          </a:xfrm>
          <a:solidFill>
            <a:schemeClr val="tx1"/>
          </a:solidFill>
        </p:grpSpPr>
        <p:sp>
          <p:nvSpPr>
            <p:cNvPr id="7" name="空心弧 17"/>
            <p:cNvSpPr/>
            <p:nvPr/>
          </p:nvSpPr>
          <p:spPr>
            <a:xfrm rot="18932598">
              <a:off x="4761793" y="1193377"/>
              <a:ext cx="5086812" cy="5086812"/>
            </a:xfrm>
            <a:prstGeom prst="blockArc">
              <a:avLst>
                <a:gd name="adj1" fmla="val 5631562"/>
                <a:gd name="adj2" fmla="val 21573093"/>
                <a:gd name="adj3" fmla="val 142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8" name="等腰三角形 18"/>
            <p:cNvSpPr/>
            <p:nvPr/>
          </p:nvSpPr>
          <p:spPr>
            <a:xfrm rot="7800137">
              <a:off x="8984404" y="1884169"/>
              <a:ext cx="269694" cy="23249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9" name="组合 5"/>
          <p:cNvGrpSpPr/>
          <p:nvPr/>
        </p:nvGrpSpPr>
        <p:grpSpPr>
          <a:xfrm>
            <a:off x="2351886" y="1353514"/>
            <a:ext cx="790979" cy="808165"/>
            <a:chOff x="7470860" y="1834710"/>
            <a:chExt cx="1576183" cy="1358900"/>
          </a:xfrm>
          <a:solidFill>
            <a:schemeClr val="accent2">
              <a:lumMod val="20000"/>
              <a:lumOff val="80000"/>
            </a:schemeClr>
          </a:solidFill>
        </p:grpSpPr>
        <p:sp>
          <p:nvSpPr>
            <p:cNvPr id="10"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solidFill>
                  <a:srgbClr val="FF0000"/>
                </a:solidFill>
                <a:latin typeface="#9Slide03 Arima Madurai Black" panose="00000A00000000000000" pitchFamily="2" charset="0"/>
                <a:cs typeface="#9Slide03 Arima Madurai Black" panose="00000A00000000000000" pitchFamily="2" charset="0"/>
              </a:endParaRPr>
            </a:p>
          </p:txBody>
        </p:sp>
        <p:sp>
          <p:nvSpPr>
            <p:cNvPr id="11" name="文本框 20"/>
            <p:cNvSpPr txBox="1">
              <a:spLocks noChangeArrowheads="1"/>
            </p:cNvSpPr>
            <p:nvPr/>
          </p:nvSpPr>
          <p:spPr bwMode="auto">
            <a:xfrm>
              <a:off x="7754154" y="2148353"/>
              <a:ext cx="1025117" cy="7165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100" b="1" dirty="0">
                  <a:solidFill>
                    <a:srgbClr val="FF0000"/>
                  </a:solidFill>
                  <a:latin typeface="#9Slide03 Arima Madurai Black" panose="00000A00000000000000" pitchFamily="2" charset="0"/>
                  <a:cs typeface="#9Slide03 Arima Madurai Black" panose="00000A00000000000000" pitchFamily="2" charset="0"/>
                </a:rPr>
                <a:t>(1)</a:t>
              </a:r>
              <a:endParaRPr lang="zh-CN" altLang="en-US" sz="21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12" name="Text Box 8"/>
          <p:cNvSpPr txBox="1">
            <a:spLocks noChangeArrowheads="1"/>
          </p:cNvSpPr>
          <p:nvPr/>
        </p:nvSpPr>
        <p:spPr bwMode="auto">
          <a:xfrm>
            <a:off x="3612657" y="1076920"/>
            <a:ext cx="5536686" cy="140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p>
            <a:pPr algn="just">
              <a:lnSpc>
                <a:spcPct val="130000"/>
              </a:lnSpc>
              <a:spcAft>
                <a:spcPts val="1335"/>
              </a:spcAft>
            </a:pPr>
            <a:r>
              <a:rPr lang="en-US" sz="3200" dirty="0" err="1">
                <a:latin typeface="#9Slide03 Arima Madurai" panose="00000500000000000000" pitchFamily="2" charset="0"/>
                <a:ea typeface="Calibri" panose="020F0502020204030204" charset="0"/>
                <a:cs typeface="#9Slide03 Arima Madurai" panose="00000500000000000000" pitchFamily="2" charset="0"/>
              </a:rPr>
              <a:t>Biên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bản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là</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gì</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Có</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loại</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biên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bản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nào</a:t>
            </a:r>
            <a:r>
              <a:rPr lang="en-US" sz="3200" dirty="0">
                <a:latin typeface="#9Slide03 Arima Madurai" panose="00000500000000000000" pitchFamily="2" charset="0"/>
                <a:ea typeface="Calibri" panose="020F0502020204030204" charset="0"/>
                <a:cs typeface="#9Slide03 Arima Madurai" panose="00000500000000000000" pitchFamily="2" charset="0"/>
              </a:rPr>
              <a:t>?</a:t>
            </a:r>
            <a:endParaRPr lang="en-US" dirty="0">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13" name="组合 5"/>
          <p:cNvGrpSpPr/>
          <p:nvPr/>
        </p:nvGrpSpPr>
        <p:grpSpPr>
          <a:xfrm>
            <a:off x="3112133" y="3323621"/>
            <a:ext cx="790979" cy="925194"/>
            <a:chOff x="7470860" y="1834710"/>
            <a:chExt cx="1576183" cy="1555680"/>
          </a:xfrm>
          <a:solidFill>
            <a:schemeClr val="accent1">
              <a:lumMod val="40000"/>
              <a:lumOff val="60000"/>
            </a:schemeClr>
          </a:solidFill>
        </p:grpSpPr>
        <p:sp>
          <p:nvSpPr>
            <p:cNvPr id="14"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文本框 20"/>
            <p:cNvSpPr txBox="1">
              <a:spLocks noChangeArrowheads="1"/>
            </p:cNvSpPr>
            <p:nvPr/>
          </p:nvSpPr>
          <p:spPr bwMode="auto">
            <a:xfrm>
              <a:off x="7827266" y="2148353"/>
              <a:ext cx="885713" cy="1242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100" b="1" dirty="0">
                  <a:solidFill>
                    <a:srgbClr val="FF0000"/>
                  </a:solidFill>
                  <a:latin typeface="#9Slide03 Arima Madurai Black" panose="00000A00000000000000" pitchFamily="2" charset="0"/>
                  <a:cs typeface="#9Slide03 Arima Madurai Black" panose="00000A00000000000000" pitchFamily="2" charset="0"/>
                </a:rPr>
                <a:t>(2)</a:t>
              </a:r>
              <a:endParaRPr lang="zh-CN" altLang="en-US" sz="21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16" name="Text Box 8"/>
          <p:cNvSpPr txBox="1">
            <a:spLocks noChangeArrowheads="1"/>
          </p:cNvSpPr>
          <p:nvPr/>
        </p:nvSpPr>
        <p:spPr bwMode="auto">
          <a:xfrm>
            <a:off x="4071698" y="3014433"/>
            <a:ext cx="5536688" cy="204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p>
            <a:pPr algn="just">
              <a:lnSpc>
                <a:spcPct val="130000"/>
              </a:lnSpc>
              <a:spcAft>
                <a:spcPts val="1335"/>
              </a:spcAft>
            </a:pPr>
            <a:r>
              <a:rPr lang="en-US" sz="3200" dirty="0" err="1">
                <a:latin typeface="#9Slide03 Arima Madurai" panose="00000500000000000000" pitchFamily="2" charset="0"/>
                <a:ea typeface="Calibri" panose="020F0502020204030204" charset="0"/>
                <a:cs typeface="#9Slide03 Arima Madurai" panose="00000500000000000000" pitchFamily="2" charset="0"/>
              </a:rPr>
              <a:t>Biên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bản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cần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đảm</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bảo</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những</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yêu</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cầu</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về</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hình</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thức</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và</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bố</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cục</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thế</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nào</a:t>
            </a:r>
            <a:r>
              <a:rPr lang="en-US" sz="3200" dirty="0">
                <a:latin typeface="#9Slide03 Arima Madurai" panose="00000500000000000000" pitchFamily="2" charset="0"/>
                <a:ea typeface="Calibri" panose="020F0502020204030204" charset="0"/>
                <a:cs typeface="#9Slide03 Arima Madurai" panose="00000500000000000000" pitchFamily="2" charset="0"/>
              </a:rPr>
              <a:t>?</a:t>
            </a:r>
            <a:endParaRPr lang="en-US" sz="2400" dirty="0">
              <a:latin typeface="#9Slide03 Arima Madurai" panose="00000500000000000000" pitchFamily="2" charset="0"/>
              <a:ea typeface="Calibri" panose="020F0502020204030204" charset="0"/>
              <a:cs typeface="#9Slide03 Arima Madurai" panose="00000500000000000000" pitchFamily="2" charset="0"/>
            </a:endParaRPr>
          </a:p>
        </p:txBody>
      </p:sp>
      <p:grpSp>
        <p:nvGrpSpPr>
          <p:cNvPr id="17" name="组合 5"/>
          <p:cNvGrpSpPr/>
          <p:nvPr/>
        </p:nvGrpSpPr>
        <p:grpSpPr>
          <a:xfrm>
            <a:off x="2351886" y="5111934"/>
            <a:ext cx="790979" cy="925194"/>
            <a:chOff x="7470860" y="1834710"/>
            <a:chExt cx="1576183" cy="1555680"/>
          </a:xfrm>
          <a:solidFill>
            <a:schemeClr val="accent3">
              <a:lumMod val="20000"/>
              <a:lumOff val="80000"/>
            </a:schemeClr>
          </a:solidFill>
        </p:grpSpPr>
        <p:sp>
          <p:nvSpPr>
            <p:cNvPr id="18" name="六边形 12"/>
            <p:cNvSpPr/>
            <p:nvPr/>
          </p:nvSpPr>
          <p:spPr bwMode="auto">
            <a:xfrm>
              <a:off x="7470860" y="1834710"/>
              <a:ext cx="1576183" cy="1358900"/>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270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文本框 20"/>
            <p:cNvSpPr txBox="1">
              <a:spLocks noChangeArrowheads="1"/>
            </p:cNvSpPr>
            <p:nvPr/>
          </p:nvSpPr>
          <p:spPr bwMode="auto">
            <a:xfrm>
              <a:off x="7827266" y="2148353"/>
              <a:ext cx="885713" cy="1242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zh-CN" sz="2100" b="1" dirty="0">
                  <a:solidFill>
                    <a:srgbClr val="FF0000"/>
                  </a:solidFill>
                  <a:latin typeface="#9Slide03 Arima Madurai Black" panose="00000A00000000000000" pitchFamily="2" charset="0"/>
                  <a:cs typeface="#9Slide03 Arima Madurai Black" panose="00000A00000000000000" pitchFamily="2" charset="0"/>
                </a:rPr>
                <a:t>(3)</a:t>
              </a:r>
              <a:endParaRPr lang="zh-CN" altLang="en-US" sz="2100" b="1"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20" name="Text Box 8"/>
          <p:cNvSpPr txBox="1">
            <a:spLocks noChangeArrowheads="1"/>
          </p:cNvSpPr>
          <p:nvPr/>
        </p:nvSpPr>
        <p:spPr bwMode="auto">
          <a:xfrm>
            <a:off x="3612657" y="4814286"/>
            <a:ext cx="5817039" cy="204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p>
            <a:pPr algn="just">
              <a:lnSpc>
                <a:spcPct val="130000"/>
              </a:lnSpc>
              <a:spcAft>
                <a:spcPts val="1335"/>
              </a:spcAft>
            </a:pPr>
            <a:r>
              <a:rPr lang="en-US" sz="3200" dirty="0" err="1">
                <a:latin typeface="#9Slide03 Arima Madurai" panose="00000500000000000000" pitchFamily="2" charset="0"/>
                <a:ea typeface="Calibri" panose="020F0502020204030204" charset="0"/>
                <a:cs typeface="#9Slide03 Arima Madurai" panose="00000500000000000000" pitchFamily="2" charset="0"/>
              </a:rPr>
              <a:t>Nội</a:t>
            </a:r>
            <a:r>
              <a:rPr lang="en-US" sz="3200" dirty="0">
                <a:latin typeface="#9Slide03 Arima Madurai" panose="00000500000000000000" pitchFamily="2" charset="0"/>
                <a:ea typeface="Calibri" panose="020F0502020204030204" charset="0"/>
                <a:cs typeface="#9Slide03 Arima Madurai" panose="00000500000000000000" pitchFamily="2" charset="0"/>
              </a:rPr>
              <a:t> dung </a:t>
            </a:r>
            <a:r>
              <a:rPr lang="en-US" sz="3200" dirty="0" err="1">
                <a:latin typeface="#9Slide03 Arima Madurai" panose="00000500000000000000" pitchFamily="2" charset="0"/>
                <a:ea typeface="Calibri" panose="020F0502020204030204" charset="0"/>
                <a:cs typeface="#9Slide03 Arima Madurai" panose="00000500000000000000" pitchFamily="2" charset="0"/>
              </a:rPr>
              <a:t>thông</a:t>
            </a:r>
            <a:r>
              <a:rPr lang="en-US" sz="3200" dirty="0">
                <a:latin typeface="#9Slide03 Arima Madurai" panose="00000500000000000000" pitchFamily="2" charset="0"/>
                <a:ea typeface="Calibri" panose="020F0502020204030204" charset="0"/>
                <a:cs typeface="#9Slide03 Arima Madurai" panose="00000500000000000000" pitchFamily="2" charset="0"/>
              </a:rPr>
              <a:t> tin </a:t>
            </a:r>
            <a:r>
              <a:rPr lang="en-US" sz="3200" dirty="0" err="1">
                <a:latin typeface="#9Slide03 Arima Madurai" panose="00000500000000000000" pitchFamily="2" charset="0"/>
                <a:ea typeface="Calibri" panose="020F0502020204030204" charset="0"/>
                <a:cs typeface="#9Slide03 Arima Madurai" panose="00000500000000000000" pitchFamily="2" charset="0"/>
              </a:rPr>
              <a:t>được</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trình</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bày</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trong</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biên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bản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cần</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đảm</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bảo</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điều</a:t>
            </a:r>
            <a:r>
              <a:rPr lang="en-US" sz="3200" dirty="0">
                <a:latin typeface="#9Slide03 Arima Madurai" panose="00000500000000000000" pitchFamily="2" charset="0"/>
                <a:ea typeface="Calibri" panose="020F0502020204030204" charset="0"/>
                <a:cs typeface="#9Slide03 Arima Madurai" panose="00000500000000000000" pitchFamily="2" charset="0"/>
              </a:rPr>
              <a:t> </a:t>
            </a:r>
            <a:r>
              <a:rPr lang="en-US" sz="3200" dirty="0" err="1">
                <a:latin typeface="#9Slide03 Arima Madurai" panose="00000500000000000000" pitchFamily="2" charset="0"/>
                <a:ea typeface="Calibri" panose="020F0502020204030204" charset="0"/>
                <a:cs typeface="#9Slide03 Arima Madurai" panose="00000500000000000000" pitchFamily="2" charset="0"/>
              </a:rPr>
              <a:t>gì</a:t>
            </a:r>
            <a:r>
              <a:rPr lang="en-US" sz="3200" dirty="0">
                <a:latin typeface="#9Slide03 Arima Madurai" panose="00000500000000000000" pitchFamily="2" charset="0"/>
                <a:ea typeface="Calibri" panose="020F0502020204030204" charset="0"/>
                <a:cs typeface="#9Slide03 Arima Madurai" panose="00000500000000000000" pitchFamily="2" charset="0"/>
              </a:rPr>
              <a:t>?</a:t>
            </a:r>
            <a:endParaRPr lang="en-US" sz="2400" dirty="0">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7153" y="289686"/>
            <a:ext cx="5731697" cy="2092877"/>
          </a:xfrm>
          <a:prstGeom prst="rect">
            <a:avLst/>
          </a:prstGeom>
          <a:noFill/>
        </p:spPr>
        <p:txBody>
          <a:bodyPr wrap="square" lIns="121917" tIns="60958" rIns="121917" bIns="60958" rtlCol="0">
            <a:spAutoFit/>
          </a:bodyPr>
          <a:lstStyle/>
          <a:p>
            <a:pPr algn="ctr"/>
            <a:r>
              <a:rPr lang="en-US" sz="6400" b="1" dirty="0">
                <a:solidFill>
                  <a:srgbClr val="FF0000"/>
                </a:solidFill>
                <a:latin typeface="#9Slide07 IcielLa Chic Pro Shad" panose="02000506090000020004" pitchFamily="2" charset="0"/>
              </a:rPr>
              <a:t>1. </a:t>
            </a:r>
            <a:r>
              <a:rPr lang="en-US" sz="6400" b="1" dirty="0" err="1">
                <a:solidFill>
                  <a:srgbClr val="FF0000"/>
                </a:solidFill>
                <a:latin typeface="#9Slide07 IcielLa Chic Pro Shad" panose="02000506090000020004" pitchFamily="2" charset="0"/>
              </a:rPr>
              <a:t>Khái</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niệm</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biên</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bản</a:t>
            </a:r>
            <a:endParaRPr lang="en-US" sz="6400" b="1" dirty="0">
              <a:solidFill>
                <a:srgbClr val="FF0000"/>
              </a:solidFill>
              <a:latin typeface="#9Slide07 IcielLa Chic Pro Shad" panose="02000506090000020004" pitchFamily="2" charset="0"/>
            </a:endParaRPr>
          </a:p>
        </p:txBody>
      </p:sp>
      <p:pic>
        <p:nvPicPr>
          <p:cNvPr id="4" name="Picture 3"/>
          <p:cNvPicPr>
            <a:picLocks noChangeAspect="1"/>
          </p:cNvPicPr>
          <p:nvPr/>
        </p:nvPicPr>
        <p:blipFill rotWithShape="1">
          <a:blip r:embed="rId1"/>
          <a:srcRect l="21981" t="17945" r="44151" b="8428"/>
          <a:stretch>
            <a:fillRect/>
          </a:stretch>
        </p:blipFill>
        <p:spPr>
          <a:xfrm>
            <a:off x="611247" y="1817300"/>
            <a:ext cx="2951809" cy="4442577"/>
          </a:xfrm>
          <a:prstGeom prst="rect">
            <a:avLst/>
          </a:prstGeom>
        </p:spPr>
      </p:pic>
      <p:sp>
        <p:nvSpPr>
          <p:cNvPr id="6" name="TextBox 5"/>
          <p:cNvSpPr txBox="1"/>
          <p:nvPr/>
        </p:nvSpPr>
        <p:spPr>
          <a:xfrm>
            <a:off x="4125869" y="2558054"/>
            <a:ext cx="5509120" cy="3824120"/>
          </a:xfrm>
          <a:prstGeom prst="rect">
            <a:avLst/>
          </a:prstGeom>
          <a:noFill/>
        </p:spPr>
        <p:txBody>
          <a:bodyPr wrap="square" lIns="121917" tIns="60958" rIns="121917" bIns="60958">
            <a:spAutoFit/>
          </a:bodyPr>
          <a:lstStyle/>
          <a:p>
            <a:pPr lvl="0" algn="just">
              <a:lnSpc>
                <a:spcPct val="130000"/>
              </a:lnSpc>
            </a:pPr>
            <a:r>
              <a:rPr lang="es-MX" sz="3700" b="1" dirty="0" err="1">
                <a:latin typeface="#9Slide03 Arima Madurai" panose="00000500000000000000" pitchFamily="2" charset="0"/>
                <a:ea typeface="Calibri" panose="020F0502020204030204" charset="0"/>
                <a:cs typeface="#9Slide03 Arima Madurai" panose="00000500000000000000" pitchFamily="2" charset="0"/>
              </a:rPr>
              <a:t>Biên</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bản</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là</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loại</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văn</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bản</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ghi</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chép</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một</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cách</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ngắn</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gọn</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trung</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thực</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chính</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xác</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đầy</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đủ</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những</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sự</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việc</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đã</a:t>
            </a:r>
            <a:r>
              <a:rPr lang="es-MX" sz="3700" b="1" dirty="0">
                <a:latin typeface="#9Slide03 Arima Madurai" panose="00000500000000000000" pitchFamily="2" charset="0"/>
                <a:ea typeface="Calibri" panose="020F0502020204030204" charset="0"/>
                <a:cs typeface="#9Slide03 Arima Madurai" panose="00000500000000000000" pitchFamily="2" charset="0"/>
              </a:rPr>
              <a:t> /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đang</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xảy</a:t>
            </a:r>
            <a:r>
              <a:rPr lang="es-MX" sz="3700" b="1" dirty="0">
                <a:latin typeface="#9Slide03 Arima Madurai" panose="00000500000000000000" pitchFamily="2" charset="0"/>
                <a:ea typeface="Calibri" panose="020F0502020204030204" charset="0"/>
                <a:cs typeface="#9Slide03 Arima Madurai" panose="00000500000000000000" pitchFamily="2" charset="0"/>
              </a:rPr>
              <a:t> </a:t>
            </a:r>
            <a:r>
              <a:rPr lang="es-MX" sz="3700" b="1" dirty="0" err="1">
                <a:latin typeface="#9Slide03 Arima Madurai" panose="00000500000000000000" pitchFamily="2" charset="0"/>
                <a:ea typeface="Calibri" panose="020F0502020204030204" charset="0"/>
                <a:cs typeface="#9Slide03 Arima Madurai" panose="00000500000000000000" pitchFamily="2" charset="0"/>
              </a:rPr>
              <a:t>ra</a:t>
            </a:r>
            <a:r>
              <a:rPr lang="es-MX" sz="3700" b="1" dirty="0">
                <a:latin typeface="#9Slide03 Arima Madurai" panose="00000500000000000000" pitchFamily="2" charset="0"/>
                <a:ea typeface="Calibri" panose="020F0502020204030204" charset="0"/>
                <a:cs typeface="#9Slide03 Arima Madurai" panose="00000500000000000000" pitchFamily="2" charset="0"/>
              </a:rPr>
              <a:t>.</a:t>
            </a:r>
            <a:endParaRPr lang="en-US" sz="3700" b="1" dirty="0">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7245" y="289560"/>
            <a:ext cx="7286625" cy="1105535"/>
          </a:xfrm>
          <a:prstGeom prst="rect">
            <a:avLst/>
          </a:prstGeom>
          <a:noFill/>
        </p:spPr>
        <p:txBody>
          <a:bodyPr wrap="square" lIns="121917" tIns="60958" rIns="121917" bIns="60958" rtlCol="0">
            <a:spAutoFit/>
          </a:bodyPr>
          <a:lstStyle/>
          <a:p>
            <a:pPr algn="ctr"/>
            <a:r>
              <a:rPr lang="en-US" sz="6400" b="1" dirty="0">
                <a:solidFill>
                  <a:srgbClr val="FF0000"/>
                </a:solidFill>
                <a:latin typeface="#9Slide07 IcielLa Chic Pro Shad" panose="02000506090000020004" pitchFamily="2" charset="0"/>
              </a:rPr>
              <a:t>2. </a:t>
            </a:r>
            <a:r>
              <a:rPr lang="en-US" sz="6400" b="1" dirty="0" err="1">
                <a:solidFill>
                  <a:srgbClr val="FF0000"/>
                </a:solidFill>
                <a:latin typeface="#9Slide07 IcielLa Chic Pro Shad" panose="02000506090000020004" pitchFamily="2" charset="0"/>
              </a:rPr>
              <a:t>Các</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loại</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biên</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bản</a:t>
            </a:r>
            <a:endParaRPr lang="en-US" sz="6400" b="1" dirty="0">
              <a:solidFill>
                <a:srgbClr val="FF0000"/>
              </a:solidFill>
              <a:latin typeface="#9Slide07 IcielLa Chic Pro Shad" panose="02000506090000020004" pitchFamily="2" charset="0"/>
            </a:endParaRPr>
          </a:p>
        </p:txBody>
      </p:sp>
      <p:grpSp>
        <p:nvGrpSpPr>
          <p:cNvPr id="7" name="Google Shape;462;p10"/>
          <p:cNvGrpSpPr/>
          <p:nvPr/>
        </p:nvGrpSpPr>
        <p:grpSpPr>
          <a:xfrm>
            <a:off x="3747451" y="1692008"/>
            <a:ext cx="6405245" cy="972689"/>
            <a:chOff x="5410200" y="719518"/>
            <a:chExt cx="6965752" cy="1015663"/>
          </a:xfrm>
        </p:grpSpPr>
        <p:sp>
          <p:nvSpPr>
            <p:cNvPr id="8" name="Google Shape;463;p10"/>
            <p:cNvSpPr/>
            <p:nvPr/>
          </p:nvSpPr>
          <p:spPr>
            <a:xfrm>
              <a:off x="5410200" y="719518"/>
              <a:ext cx="6311264" cy="1015663"/>
            </a:xfrm>
            <a:prstGeom prst="homePlate">
              <a:avLst>
                <a:gd name="adj" fmla="val 50000"/>
              </a:avLst>
            </a:prstGeom>
            <a:solidFill>
              <a:schemeClr val="accent2">
                <a:lumMod val="20000"/>
                <a:lumOff val="80000"/>
              </a:schemeClr>
            </a:solidFill>
            <a:ln>
              <a:noFill/>
            </a:ln>
          </p:spPr>
          <p:txBody>
            <a:bodyPr spcFirstLastPara="1" wrap="square" lIns="91425" tIns="45700" rIns="91425" bIns="45700" anchor="ctr" anchorCtr="0">
              <a:noAutofit/>
            </a:bodyPr>
            <a:lstStyle/>
            <a:p>
              <a:pPr algn="ctr"/>
              <a:endParaRPr sz="21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 name="Google Shape;464;p10"/>
            <p:cNvSpPr txBox="1"/>
            <p:nvPr/>
          </p:nvSpPr>
          <p:spPr>
            <a:xfrm>
              <a:off x="5512404" y="773889"/>
              <a:ext cx="6863548" cy="866613"/>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3700" b="1" dirty="0" err="1">
                  <a:latin typeface="#9Slide03 Arima Madurai" panose="00000500000000000000" pitchFamily="2" charset="0"/>
                  <a:cs typeface="#9Slide03 Arima Madurai" panose="00000500000000000000" pitchFamily="2" charset="0"/>
                </a:rPr>
                <a:t>Biên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bản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ghi</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lại</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một</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sự</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kiện</a:t>
              </a:r>
              <a:endParaRPr lang="en-US" sz="2700" b="1" dirty="0">
                <a:latin typeface="#9Slide03 Arima Madurai" panose="00000500000000000000" pitchFamily="2" charset="0"/>
                <a:cs typeface="#9Slide03 Arima Madurai" panose="00000500000000000000" pitchFamily="2" charset="0"/>
              </a:endParaRPr>
            </a:p>
          </p:txBody>
        </p:sp>
      </p:grpSp>
      <p:grpSp>
        <p:nvGrpSpPr>
          <p:cNvPr id="10" name="Google Shape;462;p10"/>
          <p:cNvGrpSpPr/>
          <p:nvPr/>
        </p:nvGrpSpPr>
        <p:grpSpPr>
          <a:xfrm>
            <a:off x="3747449" y="2942585"/>
            <a:ext cx="5803421" cy="1054034"/>
            <a:chOff x="5410200" y="719518"/>
            <a:chExt cx="6311264" cy="1100602"/>
          </a:xfrm>
        </p:grpSpPr>
        <p:sp>
          <p:nvSpPr>
            <p:cNvPr id="11" name="Google Shape;463;p10"/>
            <p:cNvSpPr/>
            <p:nvPr/>
          </p:nvSpPr>
          <p:spPr>
            <a:xfrm>
              <a:off x="5410200" y="719518"/>
              <a:ext cx="6311264" cy="1015663"/>
            </a:xfrm>
            <a:prstGeom prst="homePlate">
              <a:avLst>
                <a:gd name="adj" fmla="val 50000"/>
              </a:avLst>
            </a:prstGeom>
            <a:solidFill>
              <a:schemeClr val="accent1">
                <a:lumMod val="40000"/>
                <a:lumOff val="60000"/>
              </a:schemeClr>
            </a:solidFill>
            <a:ln>
              <a:noFill/>
            </a:ln>
          </p:spPr>
          <p:txBody>
            <a:bodyPr spcFirstLastPara="1" wrap="square" lIns="91425" tIns="45700" rIns="91425" bIns="45700" anchor="ctr" anchorCtr="0">
              <a:noAutofit/>
            </a:bodyPr>
            <a:lstStyle/>
            <a:p>
              <a:pPr algn="ctr"/>
              <a:endParaRPr sz="21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2" name="Google Shape;464;p10"/>
            <p:cNvSpPr txBox="1"/>
            <p:nvPr/>
          </p:nvSpPr>
          <p:spPr>
            <a:xfrm>
              <a:off x="5512381" y="776766"/>
              <a:ext cx="5814223" cy="1043354"/>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3700" b="1" dirty="0" err="1">
                  <a:latin typeface="#9Slide03 Arima Madurai" panose="00000500000000000000" pitchFamily="2" charset="0"/>
                  <a:cs typeface="#9Slide03 Arima Madurai" panose="00000500000000000000" pitchFamily="2" charset="0"/>
                </a:rPr>
                <a:t>Biên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bản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ghi</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lại</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cuộc</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họp</a:t>
              </a:r>
              <a:endParaRPr lang="en-US" sz="2700" b="1" dirty="0">
                <a:latin typeface="#9Slide03 Arima Madurai" panose="00000500000000000000" pitchFamily="2" charset="0"/>
                <a:cs typeface="#9Slide03 Arima Madurai" panose="00000500000000000000" pitchFamily="2" charset="0"/>
              </a:endParaRPr>
            </a:p>
          </p:txBody>
        </p:sp>
      </p:grpSp>
      <p:grpSp>
        <p:nvGrpSpPr>
          <p:cNvPr id="13" name="Google Shape;462;p10"/>
          <p:cNvGrpSpPr/>
          <p:nvPr/>
        </p:nvGrpSpPr>
        <p:grpSpPr>
          <a:xfrm>
            <a:off x="3747447" y="4177063"/>
            <a:ext cx="5803421" cy="1061471"/>
            <a:chOff x="5410200" y="719518"/>
            <a:chExt cx="6311264" cy="1108366"/>
          </a:xfrm>
        </p:grpSpPr>
        <p:sp>
          <p:nvSpPr>
            <p:cNvPr id="14" name="Google Shape;463;p10"/>
            <p:cNvSpPr/>
            <p:nvPr/>
          </p:nvSpPr>
          <p:spPr>
            <a:xfrm>
              <a:off x="5410200" y="719518"/>
              <a:ext cx="6311264" cy="1015663"/>
            </a:xfrm>
            <a:prstGeom prst="homePlate">
              <a:avLst>
                <a:gd name="adj" fmla="val 50000"/>
              </a:avLst>
            </a:prstGeom>
            <a:solidFill>
              <a:schemeClr val="accent3">
                <a:lumMod val="20000"/>
                <a:lumOff val="80000"/>
              </a:schemeClr>
            </a:solidFill>
            <a:ln>
              <a:noFill/>
            </a:ln>
          </p:spPr>
          <p:txBody>
            <a:bodyPr spcFirstLastPara="1" wrap="square" lIns="91425" tIns="45700" rIns="91425" bIns="45700" anchor="ctr" anchorCtr="0">
              <a:noAutofit/>
            </a:bodyPr>
            <a:lstStyle/>
            <a:p>
              <a:pPr algn="ctr"/>
              <a:endParaRPr sz="21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 name="Google Shape;464;p10"/>
            <p:cNvSpPr txBox="1"/>
            <p:nvPr/>
          </p:nvSpPr>
          <p:spPr>
            <a:xfrm>
              <a:off x="5512382" y="784531"/>
              <a:ext cx="5814223" cy="1043353"/>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3700" b="1" dirty="0" err="1">
                  <a:latin typeface="#9Slide03 Arima Madurai" panose="00000500000000000000" pitchFamily="2" charset="0"/>
                  <a:cs typeface="#9Slide03 Arima Madurai" panose="00000500000000000000" pitchFamily="2" charset="0"/>
                </a:rPr>
                <a:t>Biên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bản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hội</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nghị</a:t>
              </a:r>
              <a:endParaRPr lang="en-US" sz="2700" b="1" dirty="0">
                <a:latin typeface="#9Slide03 Arima Madurai" panose="00000500000000000000" pitchFamily="2" charset="0"/>
                <a:cs typeface="#9Slide03 Arima Madurai" panose="00000500000000000000" pitchFamily="2" charset="0"/>
              </a:endParaRPr>
            </a:p>
          </p:txBody>
        </p:sp>
      </p:grpSp>
      <p:grpSp>
        <p:nvGrpSpPr>
          <p:cNvPr id="16" name="Google Shape;462;p10"/>
          <p:cNvGrpSpPr/>
          <p:nvPr/>
        </p:nvGrpSpPr>
        <p:grpSpPr>
          <a:xfrm>
            <a:off x="3747447" y="5411538"/>
            <a:ext cx="6243955" cy="1639570"/>
            <a:chOff x="5410200" y="719518"/>
            <a:chExt cx="6790348" cy="1712005"/>
          </a:xfrm>
        </p:grpSpPr>
        <p:sp>
          <p:nvSpPr>
            <p:cNvPr id="17" name="Google Shape;463;p10"/>
            <p:cNvSpPr/>
            <p:nvPr/>
          </p:nvSpPr>
          <p:spPr>
            <a:xfrm>
              <a:off x="5410200" y="719518"/>
              <a:ext cx="6311264" cy="1015663"/>
            </a:xfrm>
            <a:prstGeom prst="homePlate">
              <a:avLst>
                <a:gd name="adj" fmla="val 50000"/>
              </a:avLst>
            </a:prstGeom>
            <a:solidFill>
              <a:srgbClr val="D8EEC0"/>
            </a:solidFill>
            <a:ln>
              <a:noFill/>
            </a:ln>
          </p:spPr>
          <p:txBody>
            <a:bodyPr spcFirstLastPara="1" wrap="square" lIns="91425" tIns="45700" rIns="91425" bIns="45700" anchor="ctr" anchorCtr="0">
              <a:noAutofit/>
            </a:bodyPr>
            <a:lstStyle/>
            <a:p>
              <a:pPr algn="ctr"/>
              <a:endParaRPr sz="21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8" name="Google Shape;464;p10"/>
            <p:cNvSpPr txBox="1"/>
            <p:nvPr/>
          </p:nvSpPr>
          <p:spPr>
            <a:xfrm>
              <a:off x="5410200" y="792454"/>
              <a:ext cx="6790348" cy="1639069"/>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3700" b="1" dirty="0" err="1">
                  <a:latin typeface="#9Slide03 Arima Madurai" panose="00000500000000000000" pitchFamily="2" charset="0"/>
                  <a:cs typeface="#9Slide03 Arima Madurai" panose="00000500000000000000" pitchFamily="2" charset="0"/>
                </a:rPr>
                <a:t>Biên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bản</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ghi</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lại</a:t>
              </a:r>
              <a:r>
                <a:rPr lang="es-MX" sz="3700" b="1" dirty="0">
                  <a:latin typeface="#9Slide03 Arima Madurai" panose="00000500000000000000" pitchFamily="2" charset="0"/>
                  <a:cs typeface="#9Slide03 Arima Madurai" panose="00000500000000000000" pitchFamily="2" charset="0"/>
                </a:rPr>
                <a:t> 1 </a:t>
              </a:r>
              <a:r>
                <a:rPr lang="es-MX" sz="3700" b="1" dirty="0" err="1">
                  <a:latin typeface="#9Slide03 Arima Madurai" panose="00000500000000000000" pitchFamily="2" charset="0"/>
                  <a:cs typeface="#9Slide03 Arima Madurai" panose="00000500000000000000" pitchFamily="2" charset="0"/>
                </a:rPr>
                <a:t>hành</a:t>
              </a:r>
              <a:r>
                <a:rPr lang="es-MX" sz="3700" b="1" dirty="0">
                  <a:latin typeface="#9Slide03 Arima Madurai" panose="00000500000000000000" pitchFamily="2" charset="0"/>
                  <a:cs typeface="#9Slide03 Arima Madurai" panose="00000500000000000000" pitchFamily="2" charset="0"/>
                </a:rPr>
                <a:t> vi </a:t>
              </a:r>
              <a:r>
                <a:rPr lang="es-MX" sz="3700" b="1" dirty="0" err="1">
                  <a:latin typeface="#9Slide03 Arima Madurai" panose="00000500000000000000" pitchFamily="2" charset="0"/>
                  <a:cs typeface="#9Slide03 Arima Madurai" panose="00000500000000000000" pitchFamily="2" charset="0"/>
                </a:rPr>
                <a:t>cụ</a:t>
              </a:r>
              <a:r>
                <a:rPr lang="es-MX" sz="3700" b="1" dirty="0">
                  <a:latin typeface="#9Slide03 Arima Madurai" panose="00000500000000000000" pitchFamily="2" charset="0"/>
                  <a:cs typeface="#9Slide03 Arima Madurai" panose="00000500000000000000" pitchFamily="2" charset="0"/>
                </a:rPr>
                <a:t> </a:t>
              </a:r>
              <a:r>
                <a:rPr lang="es-MX" sz="3700" b="1" dirty="0" err="1">
                  <a:latin typeface="#9Slide03 Arima Madurai" panose="00000500000000000000" pitchFamily="2" charset="0"/>
                  <a:cs typeface="#9Slide03 Arima Madurai" panose="00000500000000000000" pitchFamily="2" charset="0"/>
                </a:rPr>
                <a:t>thể</a:t>
              </a:r>
              <a:endParaRPr lang="en-US" sz="2700" b="1" dirty="0">
                <a:latin typeface="#9Slide03 Arima Madurai" panose="00000500000000000000" pitchFamily="2" charset="0"/>
                <a:cs typeface="#9Slide03 Arima Madurai" panose="00000500000000000000" pitchFamily="2" charset="0"/>
              </a:endParaRPr>
            </a:p>
          </p:txBody>
        </p:sp>
      </p:grpSp>
      <p:pic>
        <p:nvPicPr>
          <p:cNvPr id="1026" name="Picture 2" descr="Tình hình cải cách hành chính 06 tháng đầu năm của tỉ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5129" y="1980814"/>
            <a:ext cx="3261239" cy="4392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9918" y="295522"/>
            <a:ext cx="7286167" cy="2092877"/>
          </a:xfrm>
          <a:prstGeom prst="rect">
            <a:avLst/>
          </a:prstGeom>
          <a:noFill/>
        </p:spPr>
        <p:txBody>
          <a:bodyPr wrap="square" lIns="121917" tIns="60958" rIns="121917" bIns="60958" rtlCol="0">
            <a:spAutoFit/>
          </a:bodyPr>
          <a:lstStyle/>
          <a:p>
            <a:pPr algn="ctr"/>
            <a:r>
              <a:rPr lang="en-US" sz="6400" b="1" dirty="0">
                <a:solidFill>
                  <a:srgbClr val="FF0000"/>
                </a:solidFill>
                <a:latin typeface="#9Slide07 IcielLa Chic Pro Shad" panose="02000506090000020004" pitchFamily="2" charset="0"/>
              </a:rPr>
              <a:t>3. </a:t>
            </a:r>
            <a:r>
              <a:rPr lang="en-US" sz="6400" b="1" dirty="0" err="1">
                <a:solidFill>
                  <a:srgbClr val="FF0000"/>
                </a:solidFill>
                <a:latin typeface="#9Slide07 IcielLa Chic Pro Shad" panose="02000506090000020004" pitchFamily="2" charset="0"/>
              </a:rPr>
              <a:t>Yêu</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cầu</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của</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một</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biên</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bản</a:t>
            </a:r>
            <a:endParaRPr lang="en-US" sz="6400" b="1" dirty="0">
              <a:solidFill>
                <a:srgbClr val="FF0000"/>
              </a:solidFill>
              <a:latin typeface="#9Slide07 IcielLa Chic Pro Shad" panose="02000506090000020004" pitchFamily="2" charset="0"/>
            </a:endParaRPr>
          </a:p>
        </p:txBody>
      </p:sp>
      <p:pic>
        <p:nvPicPr>
          <p:cNvPr id="19" name="Picture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24" y="1680457"/>
            <a:ext cx="4188065" cy="5154541"/>
          </a:xfrm>
          <a:prstGeom prst="rect">
            <a:avLst/>
          </a:prstGeom>
        </p:spPr>
      </p:pic>
      <p:grpSp>
        <p:nvGrpSpPr>
          <p:cNvPr id="20" name="Google Shape;462;p10"/>
          <p:cNvGrpSpPr/>
          <p:nvPr/>
        </p:nvGrpSpPr>
        <p:grpSpPr>
          <a:xfrm>
            <a:off x="4317452" y="2483633"/>
            <a:ext cx="4411042" cy="2118245"/>
            <a:chOff x="5410200" y="719518"/>
            <a:chExt cx="6311264" cy="1563442"/>
          </a:xfrm>
        </p:grpSpPr>
        <p:sp>
          <p:nvSpPr>
            <p:cNvPr id="21" name="Google Shape;463;p10"/>
            <p:cNvSpPr/>
            <p:nvPr/>
          </p:nvSpPr>
          <p:spPr>
            <a:xfrm>
              <a:off x="5410200" y="719518"/>
              <a:ext cx="6311264" cy="1015663"/>
            </a:xfrm>
            <a:prstGeom prst="homePlate">
              <a:avLst>
                <a:gd name="adj" fmla="val 50000"/>
              </a:avLst>
            </a:prstGeom>
            <a:solidFill>
              <a:schemeClr val="accent2">
                <a:lumMod val="40000"/>
                <a:lumOff val="60000"/>
              </a:schemeClr>
            </a:solidFill>
            <a:ln>
              <a:noFill/>
            </a:ln>
          </p:spPr>
          <p:txBody>
            <a:bodyPr spcFirstLastPara="1" wrap="square" lIns="91425" tIns="45700" rIns="91425" bIns="45700" anchor="ctr" anchorCtr="0">
              <a:noAutofit/>
            </a:bodyPr>
            <a:lstStyle/>
            <a:p>
              <a:pPr algn="ctr"/>
              <a:endParaRPr sz="24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 name="Google Shape;464;p10"/>
            <p:cNvSpPr txBox="1"/>
            <p:nvPr/>
          </p:nvSpPr>
          <p:spPr>
            <a:xfrm>
              <a:off x="5717786" y="821941"/>
              <a:ext cx="5814221" cy="1461019"/>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4300" b="1" dirty="0" err="1">
                  <a:latin typeface="#9Slide03 Arima Madurai" panose="00000500000000000000" pitchFamily="2" charset="0"/>
                  <a:cs typeface="#9Slide03 Arima Madurai" panose="00000500000000000000" pitchFamily="2" charset="0"/>
                </a:rPr>
                <a:t>Hình</a:t>
              </a:r>
              <a:r>
                <a:rPr lang="es-MX" sz="4300" b="1" dirty="0">
                  <a:latin typeface="#9Slide03 Arima Madurai" panose="00000500000000000000" pitchFamily="2" charset="0"/>
                  <a:cs typeface="#9Slide03 Arima Madurai" panose="00000500000000000000" pitchFamily="2" charset="0"/>
                </a:rPr>
                <a:t> </a:t>
              </a:r>
              <a:r>
                <a:rPr lang="es-MX" sz="4300" b="1" dirty="0" err="1">
                  <a:latin typeface="#9Slide03 Arima Madurai" panose="00000500000000000000" pitchFamily="2" charset="0"/>
                  <a:cs typeface="#9Slide03 Arima Madurai" panose="00000500000000000000" pitchFamily="2" charset="0"/>
                </a:rPr>
                <a:t>thức</a:t>
              </a:r>
              <a:r>
                <a:rPr lang="es-MX" sz="4300" b="1" dirty="0">
                  <a:latin typeface="#9Slide03 Arima Madurai" panose="00000500000000000000" pitchFamily="2" charset="0"/>
                  <a:cs typeface="#9Slide03 Arima Madurai" panose="00000500000000000000" pitchFamily="2" charset="0"/>
                </a:rPr>
                <a:t>, </a:t>
              </a:r>
              <a:r>
                <a:rPr lang="es-MX" sz="4300" b="1" dirty="0" err="1">
                  <a:latin typeface="#9Slide03 Arima Madurai" panose="00000500000000000000" pitchFamily="2" charset="0"/>
                  <a:cs typeface="#9Slide03 Arima Madurai" panose="00000500000000000000" pitchFamily="2" charset="0"/>
                </a:rPr>
                <a:t>bố</a:t>
              </a:r>
              <a:r>
                <a:rPr lang="es-MX" sz="4300" b="1" dirty="0">
                  <a:latin typeface="#9Slide03 Arima Madurai" panose="00000500000000000000" pitchFamily="2" charset="0"/>
                  <a:cs typeface="#9Slide03 Arima Madurai" panose="00000500000000000000" pitchFamily="2" charset="0"/>
                </a:rPr>
                <a:t> </a:t>
              </a:r>
              <a:r>
                <a:rPr lang="es-MX" sz="4300" b="1" dirty="0" err="1">
                  <a:latin typeface="#9Slide03 Arima Madurai" panose="00000500000000000000" pitchFamily="2" charset="0"/>
                  <a:cs typeface="#9Slide03 Arima Madurai" panose="00000500000000000000" pitchFamily="2" charset="0"/>
                </a:rPr>
                <a:t>cục</a:t>
              </a:r>
              <a:endParaRPr lang="en-US" sz="3200" b="1" dirty="0">
                <a:latin typeface="#9Slide03 Arima Madurai" panose="00000500000000000000" pitchFamily="2" charset="0"/>
                <a:cs typeface="#9Slide03 Arima Madurai" panose="00000500000000000000" pitchFamily="2" charset="0"/>
              </a:endParaRPr>
            </a:p>
          </p:txBody>
        </p:sp>
      </p:grpSp>
      <p:grpSp>
        <p:nvGrpSpPr>
          <p:cNvPr id="23" name="Google Shape;462;p10"/>
          <p:cNvGrpSpPr/>
          <p:nvPr/>
        </p:nvGrpSpPr>
        <p:grpSpPr>
          <a:xfrm>
            <a:off x="4317452" y="4593401"/>
            <a:ext cx="4411042" cy="1376080"/>
            <a:chOff x="5410200" y="719518"/>
            <a:chExt cx="6311264" cy="1015663"/>
          </a:xfrm>
        </p:grpSpPr>
        <p:sp>
          <p:nvSpPr>
            <p:cNvPr id="24" name="Google Shape;463;p10"/>
            <p:cNvSpPr/>
            <p:nvPr/>
          </p:nvSpPr>
          <p:spPr>
            <a:xfrm>
              <a:off x="5410200" y="719518"/>
              <a:ext cx="6311264" cy="1015663"/>
            </a:xfrm>
            <a:prstGeom prst="homePlate">
              <a:avLst>
                <a:gd name="adj" fmla="val 50000"/>
              </a:avLst>
            </a:prstGeom>
            <a:solidFill>
              <a:srgbClr val="D8EEC0"/>
            </a:solidFill>
            <a:ln>
              <a:noFill/>
            </a:ln>
          </p:spPr>
          <p:txBody>
            <a:bodyPr spcFirstLastPara="1" wrap="square" lIns="91425" tIns="45700" rIns="91425" bIns="45700" anchor="ctr" anchorCtr="0">
              <a:noAutofit/>
            </a:bodyPr>
            <a:lstStyle/>
            <a:p>
              <a:pPr algn="ctr"/>
              <a:endParaRPr sz="24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5" name="Google Shape;464;p10"/>
            <p:cNvSpPr txBox="1"/>
            <p:nvPr/>
          </p:nvSpPr>
          <p:spPr>
            <a:xfrm>
              <a:off x="5717787" y="832682"/>
              <a:ext cx="5814221" cy="826093"/>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4300" b="1" dirty="0" err="1">
                  <a:latin typeface="#9Slide03 Arima Madurai" panose="00000500000000000000" pitchFamily="2" charset="0"/>
                  <a:cs typeface="#9Slide03 Arima Madurai" panose="00000500000000000000" pitchFamily="2" charset="0"/>
                </a:rPr>
                <a:t>Nội</a:t>
              </a:r>
              <a:r>
                <a:rPr lang="es-MX" sz="4300" b="1" dirty="0">
                  <a:latin typeface="#9Slide03 Arima Madurai" panose="00000500000000000000" pitchFamily="2" charset="0"/>
                  <a:cs typeface="#9Slide03 Arima Madurai" panose="00000500000000000000" pitchFamily="2" charset="0"/>
                </a:rPr>
                <a:t> </a:t>
              </a:r>
              <a:r>
                <a:rPr lang="es-MX" sz="4300" b="1" dirty="0" err="1">
                  <a:latin typeface="#9Slide03 Arima Madurai" panose="00000500000000000000" pitchFamily="2" charset="0"/>
                  <a:cs typeface="#9Slide03 Arima Madurai" panose="00000500000000000000" pitchFamily="2" charset="0"/>
                </a:rPr>
                <a:t>dung</a:t>
              </a:r>
              <a:endParaRPr lang="en-US" sz="3200" b="1" dirty="0">
                <a:latin typeface="#9Slide03 Arima Madurai" panose="00000500000000000000" pitchFamily="2" charset="0"/>
                <a:cs typeface="#9Slide03 Arima Madurai" panose="000005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62;p10"/>
          <p:cNvGrpSpPr/>
          <p:nvPr/>
        </p:nvGrpSpPr>
        <p:grpSpPr>
          <a:xfrm>
            <a:off x="261601" y="2913365"/>
            <a:ext cx="2541986" cy="2037468"/>
            <a:chOff x="5410200" y="719518"/>
            <a:chExt cx="6311264" cy="2006631"/>
          </a:xfrm>
        </p:grpSpPr>
        <p:sp>
          <p:nvSpPr>
            <p:cNvPr id="21" name="Google Shape;463;p10"/>
            <p:cNvSpPr/>
            <p:nvPr/>
          </p:nvSpPr>
          <p:spPr>
            <a:xfrm>
              <a:off x="5410200" y="719518"/>
              <a:ext cx="6311264" cy="1015663"/>
            </a:xfrm>
            <a:prstGeom prst="homePlate">
              <a:avLst>
                <a:gd name="adj" fmla="val 50000"/>
              </a:avLst>
            </a:prstGeom>
            <a:solidFill>
              <a:schemeClr val="accent2">
                <a:lumMod val="40000"/>
                <a:lumOff val="60000"/>
              </a:schemeClr>
            </a:solidFill>
            <a:ln>
              <a:noFill/>
            </a:ln>
          </p:spPr>
          <p:txBody>
            <a:bodyPr spcFirstLastPara="1" wrap="square" lIns="91425" tIns="45700" rIns="91425" bIns="45700" anchor="ctr" anchorCtr="0">
              <a:noAutofit/>
            </a:bodyPr>
            <a:lstStyle/>
            <a:p>
              <a:pPr algn="ctr"/>
              <a:endParaRPr sz="24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 name="Google Shape;464;p10"/>
            <p:cNvSpPr txBox="1"/>
            <p:nvPr/>
          </p:nvSpPr>
          <p:spPr>
            <a:xfrm>
              <a:off x="5717790" y="776632"/>
              <a:ext cx="5814221" cy="1949517"/>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4300" b="1" dirty="0" err="1">
                  <a:latin typeface="#9Slide03 Arima Madurai" panose="00000500000000000000" pitchFamily="2" charset="0"/>
                  <a:cs typeface="#9Slide03 Arima Madurai" panose="00000500000000000000" pitchFamily="2" charset="0"/>
                </a:rPr>
                <a:t>Hình</a:t>
              </a:r>
              <a:r>
                <a:rPr lang="es-MX" sz="4300" b="1" dirty="0">
                  <a:latin typeface="#9Slide03 Arima Madurai" panose="00000500000000000000" pitchFamily="2" charset="0"/>
                  <a:cs typeface="#9Slide03 Arima Madurai" panose="00000500000000000000" pitchFamily="2" charset="0"/>
                </a:rPr>
                <a:t> </a:t>
              </a:r>
              <a:r>
                <a:rPr lang="es-MX" sz="4300" b="1" dirty="0" err="1">
                  <a:latin typeface="#9Slide03 Arima Madurai" panose="00000500000000000000" pitchFamily="2" charset="0"/>
                  <a:cs typeface="#9Slide03 Arima Madurai" panose="00000500000000000000" pitchFamily="2" charset="0"/>
                </a:rPr>
                <a:t>thức</a:t>
              </a:r>
              <a:endParaRPr lang="en-US" sz="3200" b="1" dirty="0">
                <a:latin typeface="#9Slide03 Arima Madurai" panose="00000500000000000000" pitchFamily="2" charset="0"/>
                <a:cs typeface="#9Slide03 Arima Madurai" panose="00000500000000000000" pitchFamily="2" charset="0"/>
              </a:endParaRPr>
            </a:p>
          </p:txBody>
        </p:sp>
      </p:grpSp>
      <p:sp>
        <p:nvSpPr>
          <p:cNvPr id="10" name="Rectangle 2"/>
          <p:cNvSpPr/>
          <p:nvPr/>
        </p:nvSpPr>
        <p:spPr>
          <a:xfrm>
            <a:off x="2971803" y="171903"/>
            <a:ext cx="6727378" cy="865103"/>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56" tIns="81278" rIns="162556" bIns="81278" numCol="1" spcCol="0" rtlCol="0" fromWordArt="0" anchor="ctr" anchorCtr="0" forceAA="0" compatLnSpc="1">
            <a:noAutofit/>
          </a:bodyPr>
          <a:lstStyle/>
          <a:p>
            <a:pPr algn="ctr"/>
            <a:endParaRPr lang="ko-KR" altLang="en-US" sz="3200" dirty="0"/>
          </a:p>
        </p:txBody>
      </p:sp>
      <p:sp>
        <p:nvSpPr>
          <p:cNvPr id="11" name="Rectangle 2"/>
          <p:cNvSpPr/>
          <p:nvPr/>
        </p:nvSpPr>
        <p:spPr>
          <a:xfrm>
            <a:off x="2971803" y="1295253"/>
            <a:ext cx="6727378" cy="865103"/>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56" tIns="81278" rIns="162556" bIns="81278" numCol="1" spcCol="0" rtlCol="0" fromWordArt="0" anchor="ctr" anchorCtr="0" forceAA="0" compatLnSpc="1">
            <a:noAutofit/>
          </a:bodyPr>
          <a:lstStyle/>
          <a:p>
            <a:pPr algn="ctr"/>
            <a:endParaRPr lang="ko-KR" altLang="en-US" sz="3200" dirty="0"/>
          </a:p>
        </p:txBody>
      </p:sp>
      <p:sp>
        <p:nvSpPr>
          <p:cNvPr id="12" name="Rectangle 2"/>
          <p:cNvSpPr/>
          <p:nvPr/>
        </p:nvSpPr>
        <p:spPr>
          <a:xfrm>
            <a:off x="2971803" y="2435294"/>
            <a:ext cx="6727378" cy="865103"/>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56" tIns="81278" rIns="162556" bIns="81278" numCol="1" spcCol="0" rtlCol="0" fromWordArt="0" anchor="ctr" anchorCtr="0" forceAA="0" compatLnSpc="1">
            <a:noAutofit/>
          </a:bodyPr>
          <a:lstStyle/>
          <a:p>
            <a:pPr algn="ctr"/>
            <a:endParaRPr lang="ko-KR" altLang="en-US" sz="3200" dirty="0"/>
          </a:p>
        </p:txBody>
      </p:sp>
      <p:sp>
        <p:nvSpPr>
          <p:cNvPr id="13" name="Rectangle 2"/>
          <p:cNvSpPr/>
          <p:nvPr/>
        </p:nvSpPr>
        <p:spPr>
          <a:xfrm>
            <a:off x="2971803" y="3575334"/>
            <a:ext cx="6727378" cy="865103"/>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56" tIns="81278" rIns="162556" bIns="81278" numCol="1" spcCol="0" rtlCol="0" fromWordArt="0" anchor="ctr" anchorCtr="0" forceAA="0" compatLnSpc="1">
            <a:noAutofit/>
          </a:bodyPr>
          <a:lstStyle/>
          <a:p>
            <a:pPr algn="ctr"/>
            <a:endParaRPr lang="ko-KR" altLang="en-US" sz="3200" dirty="0"/>
          </a:p>
        </p:txBody>
      </p:sp>
      <p:sp>
        <p:nvSpPr>
          <p:cNvPr id="14" name="Rectangle 2"/>
          <p:cNvSpPr/>
          <p:nvPr/>
        </p:nvSpPr>
        <p:spPr>
          <a:xfrm>
            <a:off x="2971803" y="4715375"/>
            <a:ext cx="6727378" cy="865103"/>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BA8CD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56" tIns="81278" rIns="162556" bIns="81278" numCol="1" spcCol="0" rtlCol="0" fromWordArt="0" anchor="ctr" anchorCtr="0" forceAA="0" compatLnSpc="1">
            <a:noAutofit/>
          </a:bodyPr>
          <a:lstStyle/>
          <a:p>
            <a:pPr algn="ctr"/>
            <a:endParaRPr lang="ko-KR" altLang="en-US" sz="3200" dirty="0"/>
          </a:p>
        </p:txBody>
      </p:sp>
      <p:sp>
        <p:nvSpPr>
          <p:cNvPr id="15" name="Rectangle 2"/>
          <p:cNvSpPr/>
          <p:nvPr/>
        </p:nvSpPr>
        <p:spPr>
          <a:xfrm>
            <a:off x="2971803" y="5855414"/>
            <a:ext cx="6727378" cy="865103"/>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2556" tIns="81278" rIns="162556" bIns="81278" numCol="1" spcCol="0" rtlCol="0" fromWordArt="0" anchor="ctr" anchorCtr="0" forceAA="0" compatLnSpc="1">
            <a:noAutofit/>
          </a:bodyPr>
          <a:lstStyle/>
          <a:p>
            <a:pPr algn="ctr"/>
            <a:endParaRPr lang="ko-KR" altLang="en-US" sz="3200" dirty="0"/>
          </a:p>
        </p:txBody>
      </p:sp>
      <p:sp>
        <p:nvSpPr>
          <p:cNvPr id="17" name="TextBox 16"/>
          <p:cNvSpPr txBox="1"/>
          <p:nvPr/>
        </p:nvSpPr>
        <p:spPr>
          <a:xfrm>
            <a:off x="3479403" y="239639"/>
            <a:ext cx="6219776" cy="1283424"/>
          </a:xfrm>
          <a:prstGeom prst="rect">
            <a:avLst/>
          </a:prstGeom>
          <a:noFill/>
        </p:spPr>
        <p:txBody>
          <a:bodyPr wrap="square" lIns="121917" tIns="60958" rIns="121917" bIns="60958">
            <a:spAutoFit/>
          </a:bodyPr>
          <a:lstStyle/>
          <a:p>
            <a:pPr marL="609600" indent="-609600" algn="just">
              <a:lnSpc>
                <a:spcPct val="130000"/>
              </a:lnSpc>
            </a:pPr>
            <a:r>
              <a:rPr lang="es-MX" sz="2900" b="1" dirty="0" err="1">
                <a:latin typeface="#9Slide03 Arima Madurai" panose="00000500000000000000" pitchFamily="2" charset="0"/>
                <a:ea typeface="Calibri" panose="020F0502020204030204" charset="0"/>
                <a:cs typeface="#9Slide03 Arima Madurai" panose="00000500000000000000" pitchFamily="2" charset="0"/>
              </a:rPr>
              <a:t>Quốc</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hiệu</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viết</a:t>
            </a:r>
            <a:r>
              <a:rPr lang="es-MX" sz="2900" b="1" dirty="0">
                <a:latin typeface="#9Slide03 Arima Madurai" panose="00000500000000000000" pitchFamily="2" charset="0"/>
                <a:ea typeface="Calibri" panose="020F0502020204030204" charset="0"/>
                <a:cs typeface="#9Slide03 Arima Madurai" panose="00000500000000000000" pitchFamily="2" charset="0"/>
              </a:rPr>
              <a:t> in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hoa</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tiêu</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ngữ</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góc</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phải</a:t>
            </a:r>
            <a:r>
              <a:rPr lang="es-MX" sz="2900" b="1" dirty="0">
                <a:latin typeface="#9Slide03 Arima Madurai" panose="00000500000000000000" pitchFamily="2" charset="0"/>
                <a:ea typeface="Calibri" panose="020F0502020204030204" charset="0"/>
                <a:cs typeface="#9Slide03 Arima Madurai" panose="00000500000000000000" pitchFamily="2" charset="0"/>
              </a:rPr>
              <a:t>)</a:t>
            </a:r>
            <a:endParaRPr lang="en-US" sz="2900" b="1"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18" name="TextBox 17"/>
          <p:cNvSpPr txBox="1"/>
          <p:nvPr/>
        </p:nvSpPr>
        <p:spPr>
          <a:xfrm>
            <a:off x="3479403" y="1379817"/>
            <a:ext cx="6219776" cy="1283424"/>
          </a:xfrm>
          <a:prstGeom prst="rect">
            <a:avLst/>
          </a:prstGeom>
          <a:noFill/>
        </p:spPr>
        <p:txBody>
          <a:bodyPr wrap="square" lIns="121917" tIns="60958" rIns="121917" bIns="60958">
            <a:spAutoFit/>
          </a:bodyPr>
          <a:lstStyle/>
          <a:p>
            <a:pPr marL="609600" indent="-609600" algn="just">
              <a:lnSpc>
                <a:spcPct val="130000"/>
              </a:lnSpc>
            </a:pPr>
            <a:r>
              <a:rPr lang="es-MX" sz="2900" b="1" dirty="0" err="1">
                <a:latin typeface="#9Slide03 Arima Madurai" panose="00000500000000000000" pitchFamily="2" charset="0"/>
                <a:ea typeface="Calibri" panose="020F0502020204030204" charset="0"/>
                <a:cs typeface="#9Slide03 Arima Madurai" panose="00000500000000000000" pitchFamily="2" charset="0"/>
              </a:rPr>
              <a:t>Tên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văn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bản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viết</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hoa</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giữa</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trang</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giấy</a:t>
            </a:r>
            <a:r>
              <a:rPr lang="es-MX" sz="2900" b="1" dirty="0">
                <a:latin typeface="#9Slide03 Arima Madurai" panose="00000500000000000000" pitchFamily="2" charset="0"/>
                <a:ea typeface="Calibri" panose="020F0502020204030204" charset="0"/>
                <a:cs typeface="#9Slide03 Arima Madurai" panose="00000500000000000000" pitchFamily="2" charset="0"/>
              </a:rPr>
              <a:t>)</a:t>
            </a:r>
            <a:endParaRPr lang="en-US" sz="2900" b="1"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26" name="TextBox 25"/>
          <p:cNvSpPr txBox="1"/>
          <p:nvPr/>
        </p:nvSpPr>
        <p:spPr>
          <a:xfrm>
            <a:off x="3479401" y="2514430"/>
            <a:ext cx="6219776" cy="1283424"/>
          </a:xfrm>
          <a:prstGeom prst="rect">
            <a:avLst/>
          </a:prstGeom>
          <a:noFill/>
        </p:spPr>
        <p:txBody>
          <a:bodyPr wrap="square" lIns="121917" tIns="60958" rIns="121917" bIns="60958">
            <a:spAutoFit/>
          </a:bodyPr>
          <a:lstStyle/>
          <a:p>
            <a:pPr marL="609600" indent="-609600" algn="just">
              <a:lnSpc>
                <a:spcPct val="130000"/>
              </a:lnSpc>
            </a:pPr>
            <a:r>
              <a:rPr lang="es-MX" sz="2900" b="1" dirty="0" err="1">
                <a:latin typeface="#9Slide03 Arima Madurai" panose="00000500000000000000" pitchFamily="2" charset="0"/>
                <a:ea typeface="Calibri" panose="020F0502020204030204" charset="0"/>
                <a:cs typeface="#9Slide03 Arima Madurai" panose="00000500000000000000" pitchFamily="2" charset="0"/>
              </a:rPr>
              <a:t>Thời</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gian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địa</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điểm</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ghi</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biên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bản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cụ</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thể</a:t>
            </a:r>
            <a:r>
              <a:rPr lang="es-MX" sz="2900" b="1" dirty="0">
                <a:latin typeface="#9Slide03 Arima Madurai" panose="00000500000000000000" pitchFamily="2" charset="0"/>
                <a:ea typeface="Calibri" panose="020F0502020204030204" charset="0"/>
                <a:cs typeface="#9Slide03 Arima Madurai" panose="00000500000000000000" pitchFamily="2" charset="0"/>
              </a:rPr>
              <a:t>)</a:t>
            </a:r>
            <a:endParaRPr lang="en-US" sz="2900" b="1"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27" name="TextBox 26"/>
          <p:cNvSpPr txBox="1"/>
          <p:nvPr/>
        </p:nvSpPr>
        <p:spPr>
          <a:xfrm>
            <a:off x="3479401" y="3654360"/>
            <a:ext cx="6219776" cy="703265"/>
          </a:xfrm>
          <a:prstGeom prst="rect">
            <a:avLst/>
          </a:prstGeom>
          <a:noFill/>
        </p:spPr>
        <p:txBody>
          <a:bodyPr wrap="square" lIns="121917" tIns="60958" rIns="121917" bIns="60958">
            <a:spAutoFit/>
          </a:bodyPr>
          <a:lstStyle/>
          <a:p>
            <a:pPr algn="just">
              <a:lnSpc>
                <a:spcPct val="130000"/>
              </a:lnSpc>
            </a:pPr>
            <a:r>
              <a:rPr lang="es-MX" sz="2900" b="1" dirty="0" err="1">
                <a:latin typeface="#9Slide03 Arima Madurai" panose="00000500000000000000" pitchFamily="2" charset="0"/>
                <a:ea typeface="Calibri" panose="020F0502020204030204" charset="0"/>
                <a:cs typeface="#9Slide03 Arima Madurai" panose="00000500000000000000" pitchFamily="2" charset="0"/>
              </a:rPr>
              <a:t>Thành</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phần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tham</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dự</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chủ</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trì</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thư</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kí</a:t>
            </a:r>
            <a:endParaRPr lang="en-US" sz="2900" b="1"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28" name="TextBox 27"/>
          <p:cNvSpPr txBox="1"/>
          <p:nvPr/>
        </p:nvSpPr>
        <p:spPr>
          <a:xfrm>
            <a:off x="3479401" y="4783249"/>
            <a:ext cx="6219776" cy="703265"/>
          </a:xfrm>
          <a:prstGeom prst="rect">
            <a:avLst/>
          </a:prstGeom>
          <a:noFill/>
        </p:spPr>
        <p:txBody>
          <a:bodyPr wrap="square" lIns="121917" tIns="60958" rIns="121917" bIns="60958">
            <a:spAutoFit/>
          </a:bodyPr>
          <a:lstStyle/>
          <a:p>
            <a:pPr algn="just">
              <a:lnSpc>
                <a:spcPct val="130000"/>
              </a:lnSpc>
            </a:pPr>
            <a:r>
              <a:rPr lang="es-MX" sz="2900" b="1" dirty="0" err="1">
                <a:latin typeface="#9Slide03 Arima Madurai" panose="00000500000000000000" pitchFamily="2" charset="0"/>
                <a:ea typeface="Calibri" panose="020F0502020204030204" charset="0"/>
                <a:cs typeface="#9Slide03 Arima Madurai" panose="00000500000000000000" pitchFamily="2" charset="0"/>
              </a:rPr>
              <a:t>Diễn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biến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sự</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việc</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thực</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tế</a:t>
            </a:r>
            <a:endParaRPr lang="en-US" sz="2900" b="1"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29" name="TextBox 28"/>
          <p:cNvSpPr txBox="1"/>
          <p:nvPr/>
        </p:nvSpPr>
        <p:spPr>
          <a:xfrm>
            <a:off x="3479401" y="5932996"/>
            <a:ext cx="6219776" cy="703265"/>
          </a:xfrm>
          <a:prstGeom prst="rect">
            <a:avLst/>
          </a:prstGeom>
          <a:noFill/>
        </p:spPr>
        <p:txBody>
          <a:bodyPr wrap="square" lIns="121917" tIns="60958" rIns="121917" bIns="60958">
            <a:spAutoFit/>
          </a:bodyPr>
          <a:lstStyle/>
          <a:p>
            <a:pPr marL="609600" indent="-609600" algn="just">
              <a:lnSpc>
                <a:spcPct val="130000"/>
              </a:lnSpc>
            </a:pPr>
            <a:r>
              <a:rPr lang="es-MX" sz="2900" b="1" dirty="0" err="1">
                <a:latin typeface="#9Slide03 Arima Madurai" panose="00000500000000000000" pitchFamily="2" charset="0"/>
                <a:ea typeface="Calibri" panose="020F0502020204030204" charset="0"/>
                <a:cs typeface="#9Slide03 Arima Madurai" panose="00000500000000000000" pitchFamily="2" charset="0"/>
              </a:rPr>
              <a:t>Phần</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kết</a:t>
            </a:r>
            <a:r>
              <a:rPr lang="es-MX" sz="2900" b="1" dirty="0">
                <a:latin typeface="#9Slide03 Arima Madurai" panose="00000500000000000000" pitchFamily="2" charset="0"/>
                <a:ea typeface="Calibri" panose="020F0502020204030204" charset="0"/>
                <a:cs typeface="#9Slide03 Arima Madurai" panose="00000500000000000000" pitchFamily="2" charset="0"/>
              </a:rPr>
              <a:t> </a:t>
            </a:r>
            <a:r>
              <a:rPr lang="es-MX" sz="2900" b="1" dirty="0" err="1">
                <a:latin typeface="#9Slide03 Arima Madurai" panose="00000500000000000000" pitchFamily="2" charset="0"/>
                <a:ea typeface="Calibri" panose="020F0502020204030204" charset="0"/>
                <a:cs typeface="#9Slide03 Arima Madurai" panose="00000500000000000000" pitchFamily="2" charset="0"/>
              </a:rPr>
              <a:t>thúc</a:t>
            </a:r>
            <a:endParaRPr lang="en-US" sz="2900" b="1" dirty="0">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p:bldP spid="18" grpId="0"/>
      <p:bldP spid="26" grpId="0"/>
      <p:bldP spid="27" grpId="0"/>
      <p:bldP spid="28" grpId="0"/>
      <p:bldP spid="2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oogle Shape;462;p10"/>
          <p:cNvGrpSpPr/>
          <p:nvPr/>
        </p:nvGrpSpPr>
        <p:grpSpPr>
          <a:xfrm>
            <a:off x="224911" y="3095466"/>
            <a:ext cx="2541986" cy="2037468"/>
            <a:chOff x="5410200" y="719518"/>
            <a:chExt cx="6311264" cy="2006629"/>
          </a:xfrm>
        </p:grpSpPr>
        <p:sp>
          <p:nvSpPr>
            <p:cNvPr id="21" name="Google Shape;463;p10"/>
            <p:cNvSpPr/>
            <p:nvPr/>
          </p:nvSpPr>
          <p:spPr>
            <a:xfrm>
              <a:off x="5410200" y="719518"/>
              <a:ext cx="6311264" cy="1015663"/>
            </a:xfrm>
            <a:prstGeom prst="homePlate">
              <a:avLst>
                <a:gd name="adj" fmla="val 50000"/>
              </a:avLst>
            </a:prstGeom>
            <a:solidFill>
              <a:srgbClr val="D8EEC0"/>
            </a:solidFill>
            <a:ln>
              <a:noFill/>
            </a:ln>
          </p:spPr>
          <p:txBody>
            <a:bodyPr spcFirstLastPara="1" wrap="square" lIns="91425" tIns="45700" rIns="91425" bIns="45700" anchor="ctr" anchorCtr="0">
              <a:noAutofit/>
            </a:bodyPr>
            <a:lstStyle/>
            <a:p>
              <a:pPr algn="ctr"/>
              <a:endParaRPr sz="2400" b="1" dirty="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 name="Google Shape;464;p10"/>
            <p:cNvSpPr txBox="1"/>
            <p:nvPr/>
          </p:nvSpPr>
          <p:spPr>
            <a:xfrm>
              <a:off x="5717790" y="776632"/>
              <a:ext cx="5814223" cy="1949515"/>
            </a:xfrm>
            <a:prstGeom prst="rect">
              <a:avLst/>
            </a:prstGeom>
            <a:noFill/>
            <a:ln>
              <a:noFill/>
            </a:ln>
          </p:spPr>
          <p:txBody>
            <a:bodyPr spcFirstLastPara="1" wrap="square" lIns="91425" tIns="45700" rIns="91425" bIns="45700" anchor="t" anchorCtr="0">
              <a:spAutoFit/>
            </a:bodyPr>
            <a:lstStyle/>
            <a:p>
              <a:pPr algn="just">
                <a:lnSpc>
                  <a:spcPct val="130000"/>
                </a:lnSpc>
                <a:spcAft>
                  <a:spcPts val="1335"/>
                </a:spcAft>
              </a:pPr>
              <a:r>
                <a:rPr lang="es-MX" sz="4300" b="1" dirty="0" err="1">
                  <a:latin typeface="#9Slide03 Arima Madurai" panose="00000500000000000000" pitchFamily="2" charset="0"/>
                  <a:cs typeface="#9Slide03 Arima Madurai" panose="00000500000000000000" pitchFamily="2" charset="0"/>
                </a:rPr>
                <a:t>Nội</a:t>
              </a:r>
              <a:r>
                <a:rPr lang="es-MX" sz="4300" b="1" dirty="0">
                  <a:latin typeface="#9Slide03 Arima Madurai" panose="00000500000000000000" pitchFamily="2" charset="0"/>
                  <a:cs typeface="#9Slide03 Arima Madurai" panose="00000500000000000000" pitchFamily="2" charset="0"/>
                </a:rPr>
                <a:t> </a:t>
              </a:r>
              <a:r>
                <a:rPr lang="es-MX" sz="4300" b="1" dirty="0" err="1">
                  <a:latin typeface="#9Slide03 Arima Madurai" panose="00000500000000000000" pitchFamily="2" charset="0"/>
                  <a:cs typeface="#9Slide03 Arima Madurai" panose="00000500000000000000" pitchFamily="2" charset="0"/>
                </a:rPr>
                <a:t>dung</a:t>
              </a:r>
              <a:endParaRPr lang="en-US" sz="3200" b="1" dirty="0">
                <a:latin typeface="#9Slide03 Arima Madurai" panose="00000500000000000000" pitchFamily="2" charset="0"/>
                <a:cs typeface="#9Slide03 Arima Madurai" panose="00000500000000000000" pitchFamily="2" charset="0"/>
              </a:endParaRPr>
            </a:p>
          </p:txBody>
        </p:sp>
      </p:grpSp>
      <p:sp>
        <p:nvSpPr>
          <p:cNvPr id="2" name="Rectangle: Rounded Corners 1"/>
          <p:cNvSpPr/>
          <p:nvPr/>
        </p:nvSpPr>
        <p:spPr>
          <a:xfrm>
            <a:off x="3146073" y="824092"/>
            <a:ext cx="6319661" cy="1478845"/>
          </a:xfrm>
          <a:prstGeom prst="roundRect">
            <a:avLst>
              <a:gd name="adj" fmla="val 50000"/>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609600" indent="-609600" algn="ctr">
              <a:lnSpc>
                <a:spcPct val="130000"/>
              </a:lnSpc>
            </a:pP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Số</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liệu</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sự</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kiện</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chính</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xác</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cụ</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thể</a:t>
            </a:r>
            <a:endParaRPr lang="en-US" sz="36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p:cNvSpPr/>
          <p:nvPr/>
        </p:nvSpPr>
        <p:spPr>
          <a:xfrm>
            <a:off x="3146073" y="2822225"/>
            <a:ext cx="6319661" cy="1478845"/>
          </a:xfrm>
          <a:prstGeom prst="roundRect">
            <a:avLst>
              <a:gd name="adj" fmla="val 50000"/>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609600" indent="-609600" algn="ctr">
              <a:lnSpc>
                <a:spcPct val="130000"/>
              </a:lnSpc>
            </a:pP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Ghi</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chép</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trung</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thực</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đầy</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đủ</a:t>
            </a:r>
            <a:endParaRPr lang="en-US" sz="3600" dirty="0">
              <a:solidFill>
                <a:schemeClr val="tx1"/>
              </a:solidFill>
              <a:latin typeface="#9Slide03 Arima Madurai" panose="00000500000000000000" pitchFamily="2" charset="0"/>
              <a:cs typeface="#9Slide03 Arima Madurai" panose="00000500000000000000" pitchFamily="2" charset="0"/>
            </a:endParaRPr>
          </a:p>
        </p:txBody>
      </p:sp>
      <p:sp>
        <p:nvSpPr>
          <p:cNvPr id="23" name="Rectangle: Rounded Corners 22"/>
          <p:cNvSpPr/>
          <p:nvPr/>
        </p:nvSpPr>
        <p:spPr>
          <a:xfrm>
            <a:off x="3146073" y="4820358"/>
            <a:ext cx="6319661" cy="1478845"/>
          </a:xfrm>
          <a:prstGeom prst="roundRect">
            <a:avLst>
              <a:gd name="adj" fmla="val 50000"/>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609600" indent="-609600" algn="ctr">
              <a:lnSpc>
                <a:spcPct val="130000"/>
              </a:lnSpc>
            </a:pP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Nội</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dung</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có</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trọng</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tâm</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trọng</a:t>
            </a:r>
            <a:r>
              <a:rPr lang="es-MX" sz="3600" dirty="0">
                <a:solidFill>
                  <a:schemeClr val="tx1"/>
                </a:solidFill>
                <a:latin typeface="#9Slide03 Arima Madurai" panose="00000500000000000000" pitchFamily="2" charset="0"/>
                <a:ea typeface="Calibri" panose="020F0502020204030204" charset="0"/>
                <a:cs typeface="#9Slide03 Arima Madurai" panose="00000500000000000000" pitchFamily="2" charset="0"/>
              </a:rPr>
              <a:t> </a:t>
            </a:r>
            <a:r>
              <a:rPr lang="es-MX" sz="3600" dirty="0" err="1">
                <a:solidFill>
                  <a:schemeClr val="tx1"/>
                </a:solidFill>
                <a:latin typeface="#9Slide03 Arima Madurai" panose="00000500000000000000" pitchFamily="2" charset="0"/>
                <a:ea typeface="Calibri" panose="020F0502020204030204" charset="0"/>
                <a:cs typeface="#9Slide03 Arima Madurai" panose="00000500000000000000" pitchFamily="2" charset="0"/>
              </a:rPr>
              <a:t>điểm</a:t>
            </a:r>
            <a:endParaRPr lang="en-US" sz="3600" dirty="0">
              <a:solidFill>
                <a:schemeClr val="tx1"/>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1"/>
          <a:stretch>
            <a:fillRect/>
          </a:stretch>
        </p:blipFill>
        <p:spPr>
          <a:xfrm>
            <a:off x="1060354" y="5816"/>
            <a:ext cx="7815464" cy="6068231"/>
          </a:xfrm>
          <a:prstGeom prst="rect">
            <a:avLst/>
          </a:prstGeom>
        </p:spPr>
      </p:pic>
      <p:pic>
        <p:nvPicPr>
          <p:cNvPr id="4" name="图片 3" descr="06346d6903f4883c3c2735af0435a240"/>
          <p:cNvPicPr>
            <a:picLocks noChangeAspect="1"/>
          </p:cNvPicPr>
          <p:nvPr/>
        </p:nvPicPr>
        <p:blipFill>
          <a:blip r:embed="rId2"/>
          <a:stretch>
            <a:fillRect/>
          </a:stretch>
        </p:blipFill>
        <p:spPr>
          <a:xfrm rot="21120000">
            <a:off x="441471" y="1889079"/>
            <a:ext cx="2965483" cy="2690079"/>
          </a:xfrm>
          <a:prstGeom prst="rect">
            <a:avLst/>
          </a:prstGeom>
        </p:spPr>
      </p:pic>
      <p:sp>
        <p:nvSpPr>
          <p:cNvPr id="4099" name="Rectangle 3"/>
          <p:cNvSpPr>
            <a:spLocks noGrp="1" noChangeArrowheads="1"/>
          </p:cNvSpPr>
          <p:nvPr>
            <p:ph type="ctrTitle"/>
          </p:nvPr>
        </p:nvSpPr>
        <p:spPr>
          <a:xfrm>
            <a:off x="1527758" y="4152152"/>
            <a:ext cx="6928868" cy="863263"/>
          </a:xfrm>
          <a:effectLst/>
        </p:spPr>
        <p:txBody>
          <a:bodyPr>
            <a:noAutofit/>
          </a:bodyPr>
          <a:lstStyle/>
          <a:p>
            <a:pPr algn="ctr"/>
            <a:r>
              <a:rPr lang="en-US" altLang="zh-CN" sz="8000" b="1" dirty="0">
                <a:solidFill>
                  <a:schemeClr val="bg1"/>
                </a:solidFill>
                <a:latin typeface="#9Slide03 Arima Madurai Black" panose="00000A00000000000000" pitchFamily="2" charset="0"/>
                <a:cs typeface="#9Slide03 Arima Madurai Black" panose="00000A00000000000000" pitchFamily="2" charset="0"/>
              </a:rPr>
              <a:t>II.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Phân</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tích</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mẫu</a:t>
            </a:r>
            <a:endParaRPr lang="zh-CN" altLang="en-US" sz="80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5" name="图片 4" descr="06346d6903f4883c3c2735af0435a240"/>
          <p:cNvPicPr>
            <a:picLocks noChangeAspect="1"/>
          </p:cNvPicPr>
          <p:nvPr/>
        </p:nvPicPr>
        <p:blipFill>
          <a:blip r:embed="rId2"/>
          <a:stretch>
            <a:fillRect/>
          </a:stretch>
        </p:blipFill>
        <p:spPr>
          <a:xfrm rot="1200000" flipH="1">
            <a:off x="6729840" y="1960822"/>
            <a:ext cx="2775692" cy="26900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t="10051"/>
          <a:stretch>
            <a:fillRect/>
          </a:stretch>
        </p:blipFill>
        <p:spPr>
          <a:xfrm>
            <a:off x="0" y="347136"/>
            <a:ext cx="8326543" cy="7357531"/>
          </a:xfrm>
          <a:prstGeom prst="rect">
            <a:avLst/>
          </a:prstGeom>
        </p:spPr>
      </p:pic>
      <p:sp>
        <p:nvSpPr>
          <p:cNvPr id="2" name="TextBox 1"/>
          <p:cNvSpPr txBox="1"/>
          <p:nvPr/>
        </p:nvSpPr>
        <p:spPr>
          <a:xfrm>
            <a:off x="853018" y="850901"/>
            <a:ext cx="6649861" cy="5509196"/>
          </a:xfrm>
          <a:prstGeom prst="rect">
            <a:avLst/>
          </a:prstGeom>
          <a:noFill/>
        </p:spPr>
        <p:txBody>
          <a:bodyPr wrap="square" lIns="121917" tIns="60958" rIns="121917" bIns="60958" rtlCol="0">
            <a:spAutoFit/>
          </a:bodyPr>
          <a:lstStyle/>
          <a:p>
            <a:pPr algn="just"/>
            <a:r>
              <a:rPr lang="en-US" sz="3500" b="1" dirty="0" err="1">
                <a:solidFill>
                  <a:schemeClr val="bg1"/>
                </a:solidFill>
                <a:latin typeface="#9Slide03 Arima Madurai" panose="00000500000000000000" pitchFamily="2" charset="0"/>
                <a:cs typeface="#9Slide03 Arima Madurai" panose="00000500000000000000" pitchFamily="2" charset="0"/>
              </a:rPr>
              <a:t>Đọc</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Biên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bản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họp</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thống</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nhất</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kế</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hoạch</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làm</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tập</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san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chào</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mừng</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Ngày</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nhà</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giáo</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Việt</a:t>
            </a:r>
            <a:r>
              <a:rPr lang="en-US" sz="3500" b="1" dirty="0">
                <a:solidFill>
                  <a:schemeClr val="bg1"/>
                </a:solidFill>
                <a:latin typeface="#9Slide03 Arima Madurai" panose="00000500000000000000" pitchFamily="2" charset="0"/>
                <a:cs typeface="#9Slide03 Arima Madurai" panose="00000500000000000000" pitchFamily="2" charset="0"/>
              </a:rPr>
              <a:t> Nam 20-11 </a:t>
            </a:r>
            <a:r>
              <a:rPr lang="en-US" sz="3500" b="1" dirty="0" err="1">
                <a:solidFill>
                  <a:schemeClr val="bg1"/>
                </a:solidFill>
                <a:latin typeface="#9Slide03 Arima Madurai" panose="00000500000000000000" pitchFamily="2" charset="0"/>
                <a:cs typeface="#9Slide03 Arima Madurai" panose="00000500000000000000" pitchFamily="2" charset="0"/>
              </a:rPr>
              <a:t>và</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hoàn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thiện</a:t>
            </a:r>
            <a:r>
              <a:rPr lang="en-US" sz="3500" b="1" dirty="0">
                <a:solidFill>
                  <a:schemeClr val="bg1"/>
                </a:solidFill>
                <a:latin typeface="#9Slide03 Arima Madurai" panose="00000500000000000000" pitchFamily="2" charset="0"/>
                <a:cs typeface="#9Slide03 Arima Madurai" panose="00000500000000000000" pitchFamily="2" charset="0"/>
              </a:rPr>
              <a:t> PHT:</a:t>
            </a:r>
            <a:endParaRPr lang="en-US" sz="3500" b="1" dirty="0">
              <a:solidFill>
                <a:schemeClr val="bg1"/>
              </a:solidFill>
              <a:latin typeface="#9Slide03 Arima Madurai" panose="00000500000000000000" pitchFamily="2" charset="0"/>
              <a:cs typeface="#9Slide03 Arima Madurai" panose="00000500000000000000" pitchFamily="2" charset="0"/>
            </a:endParaRPr>
          </a:p>
          <a:p>
            <a:pPr indent="1445895" algn="just"/>
            <a:r>
              <a:rPr lang="en-US" sz="3500" b="1" dirty="0" err="1">
                <a:solidFill>
                  <a:schemeClr val="bg1"/>
                </a:solidFill>
                <a:latin typeface="#9Slide03 Arima Madurai" panose="00000500000000000000" pitchFamily="2" charset="0"/>
                <a:cs typeface="#9Slide03 Arima Madurai" panose="00000500000000000000" pitchFamily="2" charset="0"/>
              </a:rPr>
              <a:t>Nhóm</a:t>
            </a:r>
            <a:r>
              <a:rPr lang="en-US" sz="3500" b="1" dirty="0">
                <a:solidFill>
                  <a:schemeClr val="bg1"/>
                </a:solidFill>
                <a:latin typeface="#9Slide03 Arima Madurai" panose="00000500000000000000" pitchFamily="2" charset="0"/>
                <a:cs typeface="#9Slide03 Arima Madurai" panose="00000500000000000000" pitchFamily="2" charset="0"/>
              </a:rPr>
              <a:t> 1,2: </a:t>
            </a:r>
            <a:r>
              <a:rPr lang="en-US" sz="3500" b="1" dirty="0" err="1">
                <a:solidFill>
                  <a:schemeClr val="bg1"/>
                </a:solidFill>
                <a:latin typeface="#9Slide03 Arima Madurai" panose="00000500000000000000" pitchFamily="2" charset="0"/>
                <a:cs typeface="#9Slide03 Arima Madurai" panose="00000500000000000000" pitchFamily="2" charset="0"/>
              </a:rPr>
              <a:t>Điền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phiếu</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số</a:t>
            </a:r>
            <a:r>
              <a:rPr lang="en-US" sz="3500" b="1" dirty="0">
                <a:solidFill>
                  <a:schemeClr val="bg1"/>
                </a:solidFill>
                <a:latin typeface="#9Slide03 Arima Madurai" panose="00000500000000000000" pitchFamily="2" charset="0"/>
                <a:cs typeface="#9Slide03 Arima Madurai" panose="00000500000000000000" pitchFamily="2" charset="0"/>
              </a:rPr>
              <a:t> 1</a:t>
            </a:r>
            <a:endParaRPr lang="en-US" sz="3500" b="1" dirty="0">
              <a:solidFill>
                <a:schemeClr val="bg1"/>
              </a:solidFill>
              <a:latin typeface="#9Slide03 Arima Madurai" panose="00000500000000000000" pitchFamily="2" charset="0"/>
              <a:cs typeface="#9Slide03 Arima Madurai" panose="00000500000000000000" pitchFamily="2" charset="0"/>
            </a:endParaRPr>
          </a:p>
          <a:p>
            <a:pPr indent="1445895" algn="just"/>
            <a:r>
              <a:rPr lang="en-US" sz="3500" b="1" dirty="0" err="1">
                <a:solidFill>
                  <a:schemeClr val="bg1"/>
                </a:solidFill>
                <a:latin typeface="#9Slide03 Arima Madurai" panose="00000500000000000000" pitchFamily="2" charset="0"/>
                <a:cs typeface="#9Slide03 Arima Madurai" panose="00000500000000000000" pitchFamily="2" charset="0"/>
              </a:rPr>
              <a:t>Nhóm</a:t>
            </a:r>
            <a:r>
              <a:rPr lang="en-US" sz="3500" b="1" dirty="0">
                <a:solidFill>
                  <a:schemeClr val="bg1"/>
                </a:solidFill>
                <a:latin typeface="#9Slide03 Arima Madurai" panose="00000500000000000000" pitchFamily="2" charset="0"/>
                <a:cs typeface="#9Slide03 Arima Madurai" panose="00000500000000000000" pitchFamily="2" charset="0"/>
              </a:rPr>
              <a:t> 3,4: </a:t>
            </a:r>
            <a:r>
              <a:rPr lang="en-US" sz="3500" b="1" dirty="0" err="1">
                <a:solidFill>
                  <a:schemeClr val="bg1"/>
                </a:solidFill>
                <a:latin typeface="#9Slide03 Arima Madurai" panose="00000500000000000000" pitchFamily="2" charset="0"/>
                <a:cs typeface="#9Slide03 Arima Madurai" panose="00000500000000000000" pitchFamily="2" charset="0"/>
              </a:rPr>
              <a:t>Điền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phiếu</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số</a:t>
            </a:r>
            <a:r>
              <a:rPr lang="en-US" sz="3500" b="1" dirty="0">
                <a:solidFill>
                  <a:schemeClr val="bg1"/>
                </a:solidFill>
                <a:latin typeface="#9Slide03 Arima Madurai" panose="00000500000000000000" pitchFamily="2" charset="0"/>
                <a:cs typeface="#9Slide03 Arima Madurai" panose="00000500000000000000" pitchFamily="2" charset="0"/>
              </a:rPr>
              <a:t> 2</a:t>
            </a:r>
            <a:endParaRPr lang="en-US" sz="3500" b="1" dirty="0">
              <a:solidFill>
                <a:schemeClr val="bg1"/>
              </a:solidFill>
              <a:latin typeface="#9Slide03 Arima Madurai" panose="00000500000000000000" pitchFamily="2" charset="0"/>
              <a:cs typeface="#9Slide03 Arima Madurai" panose="00000500000000000000" pitchFamily="2" charset="0"/>
            </a:endParaRPr>
          </a:p>
          <a:p>
            <a:pPr indent="1445895" algn="just"/>
            <a:r>
              <a:rPr lang="en-US" sz="3500" b="1" dirty="0" err="1">
                <a:solidFill>
                  <a:schemeClr val="bg1"/>
                </a:solidFill>
                <a:latin typeface="#9Slide03 Arima Madurai" panose="00000500000000000000" pitchFamily="2" charset="0"/>
                <a:cs typeface="#9Slide03 Arima Madurai" panose="00000500000000000000" pitchFamily="2" charset="0"/>
              </a:rPr>
              <a:t>Nhóm</a:t>
            </a:r>
            <a:r>
              <a:rPr lang="en-US" sz="3500" b="1" dirty="0">
                <a:solidFill>
                  <a:schemeClr val="bg1"/>
                </a:solidFill>
                <a:latin typeface="#9Slide03 Arima Madurai" panose="00000500000000000000" pitchFamily="2" charset="0"/>
                <a:cs typeface="#9Slide03 Arima Madurai" panose="00000500000000000000" pitchFamily="2" charset="0"/>
              </a:rPr>
              <a:t> 5,6: </a:t>
            </a:r>
            <a:r>
              <a:rPr lang="en-US" sz="3500" b="1" dirty="0" err="1">
                <a:solidFill>
                  <a:schemeClr val="bg1"/>
                </a:solidFill>
                <a:latin typeface="#9Slide03 Arima Madurai" panose="00000500000000000000" pitchFamily="2" charset="0"/>
                <a:cs typeface="#9Slide03 Arima Madurai" panose="00000500000000000000" pitchFamily="2" charset="0"/>
              </a:rPr>
              <a:t>Điền</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phiếu</a:t>
            </a:r>
            <a:r>
              <a:rPr lang="en-US" sz="3500" b="1" dirty="0">
                <a:solidFill>
                  <a:schemeClr val="bg1"/>
                </a:solidFill>
                <a:latin typeface="#9Slide03 Arima Madurai" panose="00000500000000000000" pitchFamily="2" charset="0"/>
                <a:cs typeface="#9Slide03 Arima Madurai" panose="00000500000000000000" pitchFamily="2" charset="0"/>
              </a:rPr>
              <a:t> </a:t>
            </a:r>
            <a:r>
              <a:rPr lang="en-US" sz="3500" b="1" dirty="0" err="1">
                <a:solidFill>
                  <a:schemeClr val="bg1"/>
                </a:solidFill>
                <a:latin typeface="#9Slide03 Arima Madurai" panose="00000500000000000000" pitchFamily="2" charset="0"/>
                <a:cs typeface="#9Slide03 Arima Madurai" panose="00000500000000000000" pitchFamily="2" charset="0"/>
              </a:rPr>
              <a:t>số</a:t>
            </a:r>
            <a:r>
              <a:rPr lang="en-US" sz="3500" b="1" dirty="0">
                <a:solidFill>
                  <a:schemeClr val="bg1"/>
                </a:solidFill>
                <a:latin typeface="#9Slide03 Arima Madurai" panose="00000500000000000000" pitchFamily="2" charset="0"/>
                <a:cs typeface="#9Slide03 Arima Madurai" panose="00000500000000000000" pitchFamily="2" charset="0"/>
              </a:rPr>
              <a:t> 3</a:t>
            </a:r>
            <a:endParaRPr lang="en-US" sz="3500" b="1" dirty="0">
              <a:solidFill>
                <a:schemeClr val="bg1"/>
              </a:solidFill>
              <a:latin typeface="#9Slide03 Arima Madurai" panose="00000500000000000000" pitchFamily="2" charset="0"/>
              <a:cs typeface="#9Slide03 Arima Madurai" panose="00000500000000000000" pitchFamily="2" charset="0"/>
            </a:endParaRPr>
          </a:p>
        </p:txBody>
      </p:sp>
      <p:pic>
        <p:nvPicPr>
          <p:cNvPr id="4" name="Picture 3"/>
          <p:cNvPicPr>
            <a:picLocks noChangeAspect="1"/>
          </p:cNvPicPr>
          <p:nvPr/>
        </p:nvPicPr>
        <p:blipFill>
          <a:blip r:embed="rId2"/>
          <a:stretch>
            <a:fillRect/>
          </a:stretch>
        </p:blipFill>
        <p:spPr>
          <a:xfrm>
            <a:off x="6196754" y="1193800"/>
            <a:ext cx="4602163" cy="566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906000" cy="14884498"/>
        </p:xfrm>
        <a:graphic>
          <a:graphicData uri="http://schemas.openxmlformats.org/drawingml/2006/table">
            <a:tbl>
              <a:tblPr firstRow="1" firstCol="1" bandRow="1"/>
              <a:tblGrid>
                <a:gridCol w="1100667"/>
                <a:gridCol w="1706033"/>
                <a:gridCol w="7099300"/>
              </a:tblGrid>
              <a:tr h="1463040">
                <a:tc gridSpan="3">
                  <a:txBody>
                    <a:bodyPr/>
                    <a:lstStyle/>
                    <a:p>
                      <a:pPr algn="ctr">
                        <a:lnSpc>
                          <a:spcPct val="130000"/>
                        </a:lnSpc>
                        <a:spcAft>
                          <a:spcPts val="1000"/>
                        </a:spcAft>
                      </a:pPr>
                      <a:r>
                        <a:rPr lang="en-US" sz="3700" b="1" dirty="0">
                          <a:effectLst/>
                          <a:latin typeface="#9Slide03 Arima Madurai" panose="00000500000000000000" pitchFamily="2" charset="0"/>
                          <a:cs typeface="#9Slide03 Arima Madurai" panose="00000500000000000000" pitchFamily="2" charset="0"/>
                        </a:rPr>
                        <a:t>ĐÁP ÁN PHIẾU HỌC TẬP SỐ 2</a:t>
                      </a:r>
                      <a:endParaRPr lang="en-US" sz="3700" b="1" dirty="0">
                        <a:effectLst/>
                        <a:latin typeface="#9Slide03 Arima Madurai" panose="00000500000000000000" pitchFamily="2" charset="0"/>
                        <a:ea typeface="Calibri" panose="020F0502020204030204" charset="0"/>
                        <a:cs typeface="#9Slide03 Arima Madurai" panose="00000500000000000000" pitchFamily="2" charset="0"/>
                      </a:endParaRPr>
                    </a:p>
                  </a:txBody>
                  <a:tcPr marL="3645" marR="3645" marT="0" marB="0" anchor="ctr">
                    <a:solidFill>
                      <a:schemeClr val="accent3">
                        <a:lumMod val="20000"/>
                        <a:lumOff val="80000"/>
                      </a:schemeClr>
                    </a:solidFill>
                  </a:tcPr>
                </a:tc>
                <a:tc hMerge="1">
                  <a:tcPr/>
                </a:tc>
                <a:tc hMerge="1">
                  <a:tcPr/>
                </a:tc>
              </a:tr>
              <a:tr h="1342145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3200" b="1" dirty="0" err="1">
                          <a:effectLst/>
                          <a:latin typeface="#9Slide03 Arima Madurai" panose="00000500000000000000" pitchFamily="2" charset="0"/>
                          <a:cs typeface="#9Slide03 Arima Madurai" panose="00000500000000000000" pitchFamily="2" charset="0"/>
                        </a:rPr>
                        <a:t>Phần</a:t>
                      </a:r>
                      <a:r>
                        <a:rPr lang="en-US" sz="3200" b="1" dirty="0">
                          <a:effectLst/>
                          <a:latin typeface="#9Slide03 Arima Madurai" panose="00000500000000000000" pitchFamily="2" charset="0"/>
                          <a:cs typeface="#9Slide03 Arima Madurai" panose="00000500000000000000" pitchFamily="2" charset="0"/>
                        </a:rPr>
                        <a:t> </a:t>
                      </a:r>
                      <a:r>
                        <a:rPr lang="en-US" sz="3200" b="1" dirty="0" err="1">
                          <a:effectLst/>
                          <a:latin typeface="#9Slide03 Arima Madurai" panose="00000500000000000000" pitchFamily="2" charset="0"/>
                          <a:cs typeface="#9Slide03 Arima Madurai" panose="00000500000000000000" pitchFamily="2" charset="0"/>
                        </a:rPr>
                        <a:t>chính</a:t>
                      </a:r>
                      <a:r>
                        <a:rPr lang="en-US" sz="3200" b="1" dirty="0">
                          <a:effectLst/>
                          <a:latin typeface="#9Slide03 Arima Madurai" panose="00000500000000000000" pitchFamily="2" charset="0"/>
                          <a:cs typeface="#9Slide03 Arima Madurai" panose="00000500000000000000" pitchFamily="2" charset="0"/>
                        </a:rPr>
                        <a:t>    </a:t>
                      </a:r>
                      <a:endParaRPr lang="en-US" sz="3200" b="1" dirty="0">
                        <a:effectLst/>
                        <a:latin typeface="#9Slide03 Arima Madurai" panose="00000500000000000000" pitchFamily="2" charset="0"/>
                        <a:ea typeface="Calibri" panose="020F0502020204030204" charset="0"/>
                        <a:cs typeface="#9Slide03 Arima Madurai" panose="00000500000000000000" pitchFamily="2" charset="0"/>
                      </a:endParaRPr>
                    </a:p>
                    <a:p>
                      <a:endParaRPr lang="en-US" sz="2100" dirty="0"/>
                    </a:p>
                  </a:txBody>
                  <a:tcPr marL="99060" marR="99060" marT="60960" marB="60960" anchor="ctr">
                    <a:solidFill>
                      <a:schemeClr val="accent3">
                        <a:lumMod val="20000"/>
                        <a:lumOff val="80000"/>
                      </a:schemeClr>
                    </a:solidFill>
                  </a:tcPr>
                </a:tc>
                <a:tc>
                  <a:txBody>
                    <a:bodyPr/>
                    <a:lstStyle/>
                    <a:p>
                      <a:pPr algn="ctr">
                        <a:lnSpc>
                          <a:spcPct val="130000"/>
                        </a:lnSpc>
                        <a:spcAft>
                          <a:spcPts val="1000"/>
                        </a:spcAft>
                      </a:pPr>
                      <a:r>
                        <a:rPr lang="en-US" sz="3200" dirty="0" err="1">
                          <a:effectLst/>
                          <a:latin typeface="#9Slide03 Arima Madurai" panose="00000500000000000000" pitchFamily="2" charset="0"/>
                          <a:cs typeface="#9Slide03 Arima Madurai" panose="00000500000000000000" pitchFamily="2" charset="0"/>
                        </a:rPr>
                        <a:t>Phân</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công</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nhóm</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cá</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nhân</a:t>
                      </a:r>
                      <a:endParaRPr lang="en-US" sz="32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3645" marR="3645" marT="0" marB="0" anchor="ctr"/>
                </a:tc>
                <a:tc>
                  <a:txBody>
                    <a:bodyPr/>
                    <a:lstStyle/>
                    <a:p>
                      <a:pPr algn="just">
                        <a:lnSpc>
                          <a:spcPct val="130000"/>
                        </a:lnSpc>
                        <a:spcAft>
                          <a:spcPts val="1000"/>
                        </a:spcAft>
                      </a:pP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(3)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Chủ</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tọa</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tiến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hành</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phân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chia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công</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việc</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chia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lớp</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4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3200" b="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30000"/>
                        </a:lnSpc>
                        <a:spcAft>
                          <a:spcPts val="1000"/>
                        </a:spcAft>
                      </a:pP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thiết</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kế</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do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bạn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Phạm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Duy</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Anh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trưởng</a:t>
                      </a:r>
                      <a:endParaRPr lang="en-US" sz="3200" b="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30000"/>
                        </a:lnSpc>
                        <a:spcAft>
                          <a:spcPts val="1000"/>
                        </a:spcAft>
                      </a:pP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nội</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dung do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bạn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Trần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Thu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Hà</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lớp</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trưởng</a:t>
                      </a:r>
                      <a:endParaRPr lang="en-US" sz="3200" b="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p>
                      <a:pPr algn="just">
                        <a:lnSpc>
                          <a:spcPct val="130000"/>
                        </a:lnSpc>
                        <a:spcAft>
                          <a:spcPts val="1000"/>
                        </a:spcAft>
                      </a:pP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hình</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ảnh</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do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bạn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Phùng</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Văn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Kiên</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nhóm</a:t>
                      </a:r>
                      <a:r>
                        <a:rPr lang="en-US" sz="3200" b="0" dirty="0">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b="0" dirty="0" err="1">
                          <a:solidFill>
                            <a:srgbClr val="7030A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trưởng</a:t>
                      </a:r>
                      <a:endParaRPr lang="en-US" sz="3200" b="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74295" marR="74295" marT="0" marB="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487738" y="-461963"/>
            <a:ext cx="352901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165100" y="798519"/>
          <a:ext cx="9493250" cy="11044817"/>
        </p:xfrm>
        <a:graphic>
          <a:graphicData uri="http://schemas.openxmlformats.org/drawingml/2006/table">
            <a:tbl>
              <a:tblPr firstRow="1" bandRow="1">
                <a:tableStyleId>{5940675A-B579-460E-94D1-54222C63F5DA}</a:tableStyleId>
              </a:tblPr>
              <a:tblGrid>
                <a:gridCol w="4540250"/>
                <a:gridCol w="4953000"/>
              </a:tblGrid>
              <a:tr h="399144">
                <a:tc gridSpan="2">
                  <a:txBody>
                    <a:bodyPr/>
                    <a:lstStyle/>
                    <a:p>
                      <a:pPr algn="ctr"/>
                      <a:r>
                        <a:rPr lang="en-US" sz="2000" b="1" smtClean="0">
                          <a:solidFill>
                            <a:srgbClr val="FF0000"/>
                          </a:solidFill>
                          <a:latin typeface="Times New Roman" panose="02020603050405020304" pitchFamily="18" charset="0"/>
                          <a:cs typeface="Times New Roman" panose="02020603050405020304" pitchFamily="18" charset="0"/>
                        </a:rPr>
                        <a:t>3.</a:t>
                      </a:r>
                      <a:r>
                        <a:rPr lang="en-US" sz="2000" b="1" baseline="0" smtClean="0">
                          <a:solidFill>
                            <a:srgbClr val="FF0000"/>
                          </a:solidFill>
                          <a:latin typeface="Times New Roman" panose="02020603050405020304" pitchFamily="18" charset="0"/>
                          <a:cs typeface="Times New Roman" panose="02020603050405020304" pitchFamily="18" charset="0"/>
                        </a:rPr>
                        <a:t> Mẹ Hiên và mẹ Sơn</a:t>
                      </a:r>
                      <a:endParaRPr lang="en-US" sz="2000" b="1" dirty="0">
                        <a:solidFill>
                          <a:srgbClr val="FF0000"/>
                        </a:solidFill>
                        <a:latin typeface="Times New Roman" panose="02020603050405020304" pitchFamily="18" charset="0"/>
                        <a:cs typeface="Times New Roman" panose="02020603050405020304" pitchFamily="18" charset="0"/>
                      </a:endParaRPr>
                    </a:p>
                  </a:txBody>
                  <a:tcPr marL="74295" marR="74295" marT="45707" marB="45707"/>
                </a:tc>
                <a:tc hMerge="1">
                  <a:tcPr marL="91416" marR="91416"/>
                </a:tc>
              </a:tr>
              <a:tr h="5938298">
                <a:tc>
                  <a:txBody>
                    <a:bodyPr/>
                    <a:lstStyle/>
                    <a:p>
                      <a:r>
                        <a:rPr kumimoji="0" lang="vi-VN" sz="2000" b="1" kern="1200" smtClean="0">
                          <a:solidFill>
                            <a:srgbClr val="FF0000"/>
                          </a:solidFill>
                          <a:effectLst/>
                          <a:latin typeface="Times New Roman" panose="02020603050405020304" pitchFamily="18" charset="0"/>
                          <a:ea typeface="+mn-ea"/>
                          <a:cs typeface="Times New Roman" panose="02020603050405020304" pitchFamily="18" charset="0"/>
                        </a:rPr>
                        <a:t>Câu</a:t>
                      </a:r>
                      <a:r>
                        <a:rPr kumimoji="0" lang="vi-VN" sz="2000" b="1" kern="1200" baseline="0" smtClean="0">
                          <a:solidFill>
                            <a:srgbClr val="FF0000"/>
                          </a:solidFill>
                          <a:effectLst/>
                          <a:latin typeface="Times New Roman" panose="02020603050405020304" pitchFamily="18" charset="0"/>
                          <a:ea typeface="+mn-ea"/>
                          <a:cs typeface="Times New Roman" panose="02020603050405020304" pitchFamily="18" charset="0"/>
                        </a:rPr>
                        <a:t>  1</a:t>
                      </a:r>
                      <a:r>
                        <a:rPr kumimoji="0" lang="vi-VN" sz="2000" b="1" kern="1200" baseline="0" smtClean="0">
                          <a:solidFill>
                            <a:schemeClr val="tx1"/>
                          </a:solidFill>
                          <a:effectLst/>
                          <a:latin typeface="Times New Roman" panose="02020603050405020304" pitchFamily="18" charset="0"/>
                          <a:ea typeface="+mn-ea"/>
                          <a:cs typeface="Times New Roman" panose="02020603050405020304" pitchFamily="18" charset="0"/>
                        </a:rPr>
                        <a:t>: </a:t>
                      </a:r>
                      <a:r>
                        <a:rPr lang="vi-VN" sz="2000" b="1" kern="1200" smtClean="0">
                          <a:solidFill>
                            <a:schemeClr val="tx1"/>
                          </a:solidFill>
                          <a:effectLst/>
                          <a:latin typeface="Times New Roman" panose="02020603050405020304" pitchFamily="18" charset="0"/>
                          <a:ea typeface="+mn-ea"/>
                          <a:cs typeface="Times New Roman" panose="02020603050405020304" pitchFamily="18" charset="0"/>
                        </a:rPr>
                        <a:t>Tìm những chi tiết thể hiện thái độ và hành động của mẹ Hiên khi biết Sơn cho Hiên chiếc áo? Qua đó, em thấy mẹ Hiên là người như thế nào?</a:t>
                      </a:r>
                      <a:endParaRPr lang="vi-VN" sz="2000" b="1" kern="120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07" marB="45707"/>
                </a:tc>
                <a:tc>
                  <a:txBody>
                    <a:bodyPr/>
                    <a:lstStyle/>
                    <a:p>
                      <a:r>
                        <a:rPr lang="vi-VN" sz="2000" b="1" i="1" kern="1200" smtClean="0">
                          <a:solidFill>
                            <a:srgbClr val="0070C0"/>
                          </a:solidFill>
                          <a:effectLst/>
                          <a:latin typeface="Times New Roman" panose="02020603050405020304" pitchFamily="18" charset="0"/>
                          <a:ea typeface="+mn-ea"/>
                          <a:cs typeface="Times New Roman" panose="02020603050405020304" pitchFamily="18" charset="0"/>
                        </a:rPr>
                        <a:t>+ Khép nép, nói tránh: “Tôi biết cậu ở đây đùa, nên tôi phải vội vàng đem lại đây trả mợ”  Cách xưng hô có sự tôn trọng, như người dưới với người trên: Tôi – cậu – mợ;</a:t>
                      </a:r>
                      <a:endParaRPr lang="vi-VN" sz="2000" b="1" i="1" kern="1200" smtClean="0">
                        <a:solidFill>
                          <a:srgbClr val="0070C0"/>
                        </a:solidFill>
                        <a:effectLst/>
                        <a:latin typeface="Times New Roman" panose="02020603050405020304" pitchFamily="18" charset="0"/>
                        <a:ea typeface="+mn-ea"/>
                        <a:cs typeface="Times New Roman" panose="02020603050405020304" pitchFamily="18" charset="0"/>
                      </a:endParaRPr>
                    </a:p>
                    <a:p>
                      <a:r>
                        <a:rPr lang="vi-VN" sz="2000" b="1" i="1" kern="1200" smtClean="0">
                          <a:solidFill>
                            <a:srgbClr val="0070C0"/>
                          </a:solidFill>
                          <a:effectLst/>
                          <a:latin typeface="Times New Roman" panose="02020603050405020304" pitchFamily="18" charset="0"/>
                          <a:ea typeface="+mn-ea"/>
                          <a:cs typeface="Times New Roman" panose="02020603050405020304" pitchFamily="18" charset="0"/>
                        </a:rPr>
                        <a:t>=&gt;Mẹ Hiên là người khép nép, nhưng cư xử đúng đắn, tự trọng của một người mẹ nghèo khổ.</a:t>
                      </a:r>
                      <a:endParaRPr lang="vi-VN" sz="2000" b="1" i="1" kern="1200" smtClean="0">
                        <a:solidFill>
                          <a:srgbClr val="0070C0"/>
                        </a:solidFill>
                        <a:effectLst/>
                        <a:latin typeface="Times New Roman" panose="02020603050405020304" pitchFamily="18" charset="0"/>
                        <a:ea typeface="+mn-ea"/>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txBody>
                  <a:tcPr marL="74295" marR="74295" marT="45707" marB="45707"/>
                </a:tc>
              </a:tr>
              <a:tr h="4707375">
                <a:tc>
                  <a:txBody>
                    <a:bodyPr/>
                    <a:lstStyle/>
                    <a:p>
                      <a:r>
                        <a:rPr kumimoji="0" lang="vi-VN" sz="2000" b="1" kern="1200" smtClean="0">
                          <a:solidFill>
                            <a:srgbClr val="FF0000"/>
                          </a:solidFill>
                          <a:effectLst/>
                          <a:latin typeface="Times New Roman" panose="02020603050405020304" pitchFamily="18" charset="0"/>
                          <a:ea typeface="+mn-ea"/>
                          <a:cs typeface="Times New Roman" panose="02020603050405020304" pitchFamily="18" charset="0"/>
                        </a:rPr>
                        <a:t>Câu</a:t>
                      </a:r>
                      <a:r>
                        <a:rPr kumimoji="0" lang="vi-VN" sz="2000" b="1" kern="1200" baseline="0" smtClean="0">
                          <a:solidFill>
                            <a:srgbClr val="FF0000"/>
                          </a:solidFill>
                          <a:effectLst/>
                          <a:latin typeface="Times New Roman" panose="02020603050405020304" pitchFamily="18" charset="0"/>
                          <a:ea typeface="+mn-ea"/>
                          <a:cs typeface="Times New Roman" panose="02020603050405020304" pitchFamily="18" charset="0"/>
                        </a:rPr>
                        <a:t> 2: </a:t>
                      </a:r>
                      <a:r>
                        <a:rPr lang="vi-VN" sz="2000" b="1" kern="1200" smtClean="0">
                          <a:solidFill>
                            <a:schemeClr val="tx1"/>
                          </a:solidFill>
                          <a:effectLst/>
                          <a:latin typeface="Times New Roman" panose="02020603050405020304" pitchFamily="18" charset="0"/>
                          <a:ea typeface="+mn-ea"/>
                          <a:cs typeface="Times New Roman" panose="02020603050405020304" pitchFamily="18" charset="0"/>
                        </a:rPr>
                        <a:t>Em có nhận xét gì về cách cư xử của mẹ với Sơn? Qua đó, em thấy mẹ Sơn là người như thế nào?</a:t>
                      </a:r>
                      <a:endParaRPr kumimoji="0" lang="vi-VN" sz="2000" b="1" kern="1200">
                        <a:solidFill>
                          <a:schemeClr val="tx1"/>
                        </a:solidFill>
                        <a:effectLst/>
                        <a:latin typeface="Times New Roman" panose="02020603050405020304" pitchFamily="18" charset="0"/>
                        <a:ea typeface="+mn-ea"/>
                        <a:cs typeface="Times New Roman" panose="02020603050405020304" pitchFamily="18" charset="0"/>
                      </a:endParaRPr>
                    </a:p>
                  </a:txBody>
                  <a:tcPr marL="74295" marR="74295" marT="45707" marB="45707"/>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vi-VN" sz="2000" b="1" i="1" kern="1200" smtClean="0">
                          <a:solidFill>
                            <a:srgbClr val="0070C0"/>
                          </a:solidFill>
                          <a:effectLst/>
                          <a:latin typeface="Times New Roman" panose="02020603050405020304" pitchFamily="18" charset="0"/>
                          <a:ea typeface="+mn-ea"/>
                          <a:cs typeface="Times New Roman" panose="02020603050405020304" pitchFamily="18" charset="0"/>
                        </a:rPr>
                        <a:t>- Cách cư xử nhân hậu, tế nhị của một người mẹ có điều kiện sống khá giả hơn.</a:t>
                      </a:r>
                      <a:endParaRPr lang="vi-VN" sz="2000" b="1" i="1" kern="1200" smtClean="0">
                        <a:solidFill>
                          <a:srgbClr val="0070C0"/>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r>
                        <a:rPr lang="vi-VN" sz="2000" b="1" i="1" kern="1200" smtClean="0">
                          <a:solidFill>
                            <a:srgbClr val="0070C0"/>
                          </a:solidFill>
                          <a:effectLst/>
                          <a:latin typeface="Times New Roman" panose="02020603050405020304" pitchFamily="18" charset="0"/>
                          <a:ea typeface="+mn-ea"/>
                          <a:cs typeface="Times New Roman" panose="02020603050405020304" pitchFamily="18" charset="0"/>
                        </a:rPr>
                        <a:t>=&gt;Với các con  vừa nghiêm khắc, vừa yêu thương, vui vì các con biết chia sẻ, giúp đỡ người khác.</a:t>
                      </a:r>
                      <a:endParaRPr lang="vi-VN" sz="2000" b="1" i="1" kern="1200" smtClean="0">
                        <a:solidFill>
                          <a:srgbClr val="0070C0"/>
                        </a:solidFill>
                        <a:effectLst/>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defRPr/>
                      </a:pPr>
                      <a:endParaRPr lang="vi-VN" sz="2000" b="1" i="1" kern="1200" smtClean="0">
                        <a:solidFill>
                          <a:srgbClr val="0070C0"/>
                        </a:solidFill>
                        <a:effectLst/>
                        <a:latin typeface="Times New Roman" panose="02020603050405020304" pitchFamily="18" charset="0"/>
                        <a:ea typeface="+mn-ea"/>
                        <a:cs typeface="Times New Roman" panose="02020603050405020304" pitchFamily="18" charset="0"/>
                      </a:endParaRPr>
                    </a:p>
                    <a:p>
                      <a:endParaRPr lang="en-US" sz="2000" b="1">
                        <a:latin typeface="Times New Roman" panose="02020603050405020304" pitchFamily="18" charset="0"/>
                        <a:cs typeface="Times New Roman" panose="02020603050405020304" pitchFamily="18" charset="0"/>
                      </a:endParaRPr>
                    </a:p>
                  </a:txBody>
                  <a:tcPr marL="74295" marR="74295" marT="45707" marB="45707"/>
                </a:tc>
              </a:tr>
            </a:tbl>
          </a:graphicData>
        </a:graphic>
      </p:graphicFrame>
      <p:sp>
        <p:nvSpPr>
          <p:cNvPr id="27664" name="TextBox 5"/>
          <p:cNvSpPr txBox="1">
            <a:spLocks noChangeArrowheads="1"/>
          </p:cNvSpPr>
          <p:nvPr/>
        </p:nvSpPr>
        <p:spPr bwMode="auto">
          <a:xfrm>
            <a:off x="3893608" y="55564"/>
            <a:ext cx="25090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a:latin typeface="Times New Roman" panose="02020603050405020304" pitchFamily="18" charset="0"/>
                <a:cs typeface="Times New Roman" panose="02020603050405020304" pitchFamily="18" charset="0"/>
              </a:rPr>
              <a:t>Cặp đôi chia sẻ</a:t>
            </a:r>
            <a:endParaRPr lang="vi-VN" sz="2800" b="1">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906000" cy="20266269"/>
        </p:xfrm>
        <a:graphic>
          <a:graphicData uri="http://schemas.openxmlformats.org/drawingml/2006/table">
            <a:tbl>
              <a:tblPr firstRow="1" firstCol="1" bandRow="1"/>
              <a:tblGrid>
                <a:gridCol w="921689"/>
                <a:gridCol w="1513536"/>
                <a:gridCol w="7470775"/>
              </a:tblGrid>
              <a:tr h="1257300">
                <a:tc gridSpan="3">
                  <a:txBody>
                    <a:bodyPr/>
                    <a:lstStyle/>
                    <a:p>
                      <a:pPr algn="ctr">
                        <a:lnSpc>
                          <a:spcPct val="130000"/>
                        </a:lnSpc>
                        <a:spcAft>
                          <a:spcPts val="1000"/>
                        </a:spcAft>
                      </a:pPr>
                      <a:r>
                        <a:rPr lang="en-US" sz="3200" b="1" dirty="0">
                          <a:effectLst/>
                          <a:latin typeface="#9Slide03 Arima Madurai" panose="00000500000000000000" pitchFamily="2" charset="0"/>
                          <a:cs typeface="#9Slide03 Arima Madurai" panose="00000500000000000000" pitchFamily="2" charset="0"/>
                        </a:rPr>
                        <a:t>ĐÁP ÁN PHIẾU HỌC TẬP SỐ 2</a:t>
                      </a:r>
                      <a:endParaRPr lang="en-US" sz="3200" b="1" dirty="0">
                        <a:effectLst/>
                        <a:latin typeface="#9Slide03 Arima Madurai" panose="00000500000000000000" pitchFamily="2" charset="0"/>
                        <a:ea typeface="Calibri" panose="020F0502020204030204" charset="0"/>
                        <a:cs typeface="#9Slide03 Arima Madurai" panose="00000500000000000000" pitchFamily="2" charset="0"/>
                      </a:endParaRPr>
                    </a:p>
                  </a:txBody>
                  <a:tcPr marL="3645" marR="3645" marT="0" marB="0" anchor="ctr">
                    <a:solidFill>
                      <a:schemeClr val="accent3">
                        <a:lumMod val="20000"/>
                        <a:lumOff val="80000"/>
                      </a:schemeClr>
                    </a:solidFill>
                  </a:tcPr>
                </a:tc>
                <a:tc hMerge="1">
                  <a:tcPr/>
                </a:tc>
                <a:tc hMerge="1">
                  <a:tcPr/>
                </a:tc>
              </a:tr>
              <a:tr h="13223631">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700" b="1" dirty="0" err="1">
                          <a:effectLst/>
                          <a:latin typeface="#9Slide03 Arima Madurai" panose="00000500000000000000" pitchFamily="2" charset="0"/>
                          <a:cs typeface="#9Slide03 Arima Madurai" panose="00000500000000000000" pitchFamily="2" charset="0"/>
                        </a:rPr>
                        <a:t>Phần</a:t>
                      </a:r>
                      <a:r>
                        <a:rPr lang="en-US" sz="2700" b="1" dirty="0">
                          <a:effectLst/>
                          <a:latin typeface="#9Slide03 Arima Madurai" panose="00000500000000000000" pitchFamily="2" charset="0"/>
                          <a:cs typeface="#9Slide03 Arima Madurai" panose="00000500000000000000" pitchFamily="2" charset="0"/>
                        </a:rPr>
                        <a:t> </a:t>
                      </a:r>
                      <a:r>
                        <a:rPr lang="en-US" sz="2700" b="1" dirty="0" err="1">
                          <a:effectLst/>
                          <a:latin typeface="#9Slide03 Arima Madurai" panose="00000500000000000000" pitchFamily="2" charset="0"/>
                          <a:cs typeface="#9Slide03 Arima Madurai" panose="00000500000000000000" pitchFamily="2" charset="0"/>
                        </a:rPr>
                        <a:t>chính</a:t>
                      </a:r>
                      <a:r>
                        <a:rPr lang="en-US" sz="2700" b="1" dirty="0">
                          <a:effectLst/>
                          <a:latin typeface="#9Slide03 Arima Madurai" panose="00000500000000000000" pitchFamily="2" charset="0"/>
                          <a:cs typeface="#9Slide03 Arima Madurai" panose="00000500000000000000" pitchFamily="2" charset="0"/>
                        </a:rPr>
                        <a:t>    </a:t>
                      </a:r>
                      <a:endParaRPr lang="en-US" sz="2700" b="1" dirty="0">
                        <a:effectLst/>
                        <a:latin typeface="#9Slide03 Arima Madurai" panose="00000500000000000000" pitchFamily="2" charset="0"/>
                        <a:ea typeface="Calibri" panose="020F0502020204030204" charset="0"/>
                        <a:cs typeface="#9Slide03 Arima Madurai" panose="00000500000000000000" pitchFamily="2" charset="0"/>
                      </a:endParaRPr>
                    </a:p>
                  </a:txBody>
                  <a:tcPr marL="99060" marR="99060" marT="60960" marB="60960" anchor="ctr">
                    <a:solidFill>
                      <a:schemeClr val="accent3">
                        <a:lumMod val="20000"/>
                        <a:lumOff val="80000"/>
                      </a:schemeClr>
                    </a:solidFill>
                  </a:tcPr>
                </a:tc>
                <a:tc>
                  <a:txBody>
                    <a:bodyPr/>
                    <a:lstStyle/>
                    <a:p>
                      <a:pPr algn="ctr">
                        <a:lnSpc>
                          <a:spcPct val="130000"/>
                        </a:lnSpc>
                        <a:spcAft>
                          <a:spcPts val="1000"/>
                        </a:spcAft>
                      </a:pPr>
                      <a:r>
                        <a:rPr lang="en-US" sz="2800" dirty="0" err="1">
                          <a:effectLst/>
                          <a:latin typeface="#9Slide03 Arima Madurai" panose="00000500000000000000" pitchFamily="2" charset="0"/>
                          <a:cs typeface="#9Slide03 Arima Madurai" panose="00000500000000000000" pitchFamily="2" charset="0"/>
                        </a:rPr>
                        <a:t>Thảo</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luận</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giải</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pháp</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3645" marR="3645" marT="0" marB="0" anchor="ctr"/>
                </a:tc>
                <a:tc>
                  <a:txBody>
                    <a:bodyPr/>
                    <a:lstStyle/>
                    <a:p>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(4)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Bạn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Trần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Thu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Hà</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Trưởng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nhóm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nội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dung)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đề</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xuất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ý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kiến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tập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san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sẽ</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ý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nghĩa</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thu</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hút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hơn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nếu</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có</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bài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phỏng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vấn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thầy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cô</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và</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ghi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lại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cảm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xúc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suy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nghĩ</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của</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thầy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cô</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về</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trường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lớp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nghề</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nghiệp</a:t>
                      </a:r>
                      <a:endPar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endParaRPr>
                    </a:p>
                    <a:p>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(5)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Bạn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Phạm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Duy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Anh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trưởng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nhóm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kế</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đề</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xuất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ý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kiến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một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số</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bài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nên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kế</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theo</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dạng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chữ</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tay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để</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ghi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lại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dấu</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ấn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thời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học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sinh</a:t>
                      </a:r>
                      <a:endPar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endParaRPr>
                    </a:p>
                    <a:p>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(6)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Bạn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Nguyễn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Thu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Phương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thành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viên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nhóm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kế</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đề</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xuất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ý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kiến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nên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có</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những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bài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trình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bày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dưới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dạng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truyện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tranh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để</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tập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san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được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bắt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mắt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sinh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động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hơn</a:t>
                      </a:r>
                      <a:endParaRPr lang="en-US" sz="2700" b="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3645" marR="3645" marT="0" marB="0"/>
                </a:tc>
              </a:tr>
              <a:tr h="5785338">
                <a:tc vMerge="1">
                  <a:tcPr/>
                </a:tc>
                <a:tc>
                  <a:txBody>
                    <a:bodyPr/>
                    <a:lstStyle/>
                    <a:p>
                      <a:pPr algn="ctr">
                        <a:lnSpc>
                          <a:spcPct val="130000"/>
                        </a:lnSpc>
                        <a:spcAft>
                          <a:spcPts val="1000"/>
                        </a:spcAft>
                      </a:pPr>
                      <a:r>
                        <a:rPr lang="en-US" sz="2800" dirty="0" err="1">
                          <a:effectLst/>
                          <a:latin typeface="#9Slide03 Arima Madurai" panose="00000500000000000000" pitchFamily="2" charset="0"/>
                          <a:cs typeface="#9Slide03 Arima Madurai" panose="00000500000000000000" pitchFamily="2" charset="0"/>
                        </a:rPr>
                        <a:t>Kết</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luận</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của</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chủ</a:t>
                      </a:r>
                      <a:r>
                        <a:rPr lang="en-US" sz="2800" dirty="0">
                          <a:effectLst/>
                          <a:latin typeface="#9Slide03 Arima Madurai" panose="00000500000000000000" pitchFamily="2" charset="0"/>
                          <a:cs typeface="#9Slide03 Arima Madurai" panose="00000500000000000000" pitchFamily="2" charset="0"/>
                        </a:rPr>
                        <a:t> </a:t>
                      </a:r>
                      <a:r>
                        <a:rPr lang="en-US" sz="2800" dirty="0" err="1">
                          <a:effectLst/>
                          <a:latin typeface="#9Slide03 Arima Madurai" panose="00000500000000000000" pitchFamily="2" charset="0"/>
                          <a:cs typeface="#9Slide03 Arima Madurai" panose="00000500000000000000" pitchFamily="2" charset="0"/>
                        </a:rPr>
                        <a:t>tọa</a:t>
                      </a:r>
                      <a:endParaRPr lang="en-US" sz="28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3645" marR="3645" marT="0" marB="0" anchor="ctr"/>
                </a:tc>
                <a:tc>
                  <a:txBody>
                    <a:bodyPr/>
                    <a:lstStyle/>
                    <a:p>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(7)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Chủ</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tọa</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phân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công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các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nhóm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trưởng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lên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kế</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hoạch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thực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hiện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chi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cho</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phần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việc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của</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nhóm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mình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Kế</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hoạch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này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sẽ</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được</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thảo</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luận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và</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triển</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khai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chi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tiết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trong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buổi</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họp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lớp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tiếp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theo</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vào</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giờ</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sinh</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hoạt</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lớp</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ngày</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11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tháng</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10 </a:t>
                      </a:r>
                      <a:r>
                        <a:rPr lang="en-US" sz="27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năm</a:t>
                      </a:r>
                      <a:r>
                        <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2020</a:t>
                      </a:r>
                      <a:endParaRPr lang="en-US" sz="27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endParaRPr>
                    </a:p>
                  </a:txBody>
                  <a:tcPr marL="3645" marR="3645" marT="0" marB="0"/>
                </a:tc>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2"/>
          <a:ext cx="9906000" cy="13830300"/>
        </p:xfrm>
        <a:graphic>
          <a:graphicData uri="http://schemas.openxmlformats.org/drawingml/2006/table">
            <a:tbl>
              <a:tblPr firstRow="1" firstCol="1" bandRow="1"/>
              <a:tblGrid>
                <a:gridCol w="1169458"/>
                <a:gridCol w="2577594"/>
                <a:gridCol w="6158948"/>
              </a:tblGrid>
              <a:tr h="1257300">
                <a:tc gridSpan="3">
                  <a:txBody>
                    <a:bodyPr/>
                    <a:lstStyle/>
                    <a:p>
                      <a:pPr algn="ctr">
                        <a:lnSpc>
                          <a:spcPct val="130000"/>
                        </a:lnSpc>
                        <a:spcAft>
                          <a:spcPts val="1000"/>
                        </a:spcAft>
                      </a:pPr>
                      <a:r>
                        <a:rPr lang="en-US" sz="3200" b="1" dirty="0">
                          <a:effectLst/>
                          <a:latin typeface="#9Slide03 Arima Madurai" panose="00000500000000000000" pitchFamily="2" charset="0"/>
                          <a:cs typeface="#9Slide03 Arima Madurai" panose="00000500000000000000" pitchFamily="2" charset="0"/>
                        </a:rPr>
                        <a:t>ĐÁP ÁN PHIẾU HỌC TẬP SỐ 3 </a:t>
                      </a:r>
                      <a:endParaRPr lang="en-US" sz="3200" b="1"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solidFill>
                      <a:schemeClr val="accent3">
                        <a:lumMod val="20000"/>
                        <a:lumOff val="80000"/>
                      </a:schemeClr>
                    </a:solidFill>
                  </a:tcPr>
                </a:tc>
                <a:tc hMerge="1">
                  <a:tcPr/>
                </a:tc>
                <a:tc hMerge="1">
                  <a:tcPr/>
                </a:tc>
              </a:tr>
              <a:tr h="3771900">
                <a:tc rowSpan="3">
                  <a:txBody>
                    <a:bodyPr/>
                    <a:lstStyle/>
                    <a:p>
                      <a:pPr algn="ctr">
                        <a:lnSpc>
                          <a:spcPct val="130000"/>
                        </a:lnSpc>
                        <a:spcAft>
                          <a:spcPts val="1000"/>
                        </a:spcAft>
                      </a:pPr>
                      <a:r>
                        <a:rPr lang="en-US" sz="3200" dirty="0" err="1">
                          <a:effectLst/>
                          <a:latin typeface="#9Slide03 Arima Madurai" panose="00000500000000000000" pitchFamily="2" charset="0"/>
                          <a:cs typeface="#9Slide03 Arima Madurai" panose="00000500000000000000" pitchFamily="2" charset="0"/>
                        </a:rPr>
                        <a:t>Phần</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cuối</a:t>
                      </a:r>
                      <a:r>
                        <a:rPr lang="en-US" sz="3200" dirty="0">
                          <a:effectLst/>
                          <a:latin typeface="#9Slide03 Arima Madurai" panose="00000500000000000000" pitchFamily="2" charset="0"/>
                          <a:cs typeface="#9Slide03 Arima Madurai" panose="00000500000000000000" pitchFamily="2" charset="0"/>
                        </a:rPr>
                        <a:t>    </a:t>
                      </a:r>
                      <a:endParaRPr lang="en-US" sz="32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solidFill>
                      <a:schemeClr val="accent3">
                        <a:lumMod val="20000"/>
                        <a:lumOff val="80000"/>
                      </a:schemeClr>
                    </a:solidFill>
                  </a:tcPr>
                </a:tc>
                <a:tc>
                  <a:txBody>
                    <a:bodyPr/>
                    <a:lstStyle/>
                    <a:p>
                      <a:pPr marL="10795" algn="ctr">
                        <a:lnSpc>
                          <a:spcPct val="130000"/>
                        </a:lnSpc>
                        <a:spcAft>
                          <a:spcPts val="1000"/>
                        </a:spcAft>
                      </a:pPr>
                      <a:r>
                        <a:rPr lang="en-US" sz="3200" dirty="0" err="1">
                          <a:effectLst/>
                          <a:latin typeface="#9Slide03 Arima Madurai" panose="00000500000000000000" pitchFamily="2" charset="0"/>
                          <a:cs typeface="#9Slide03 Arima Madurai" panose="00000500000000000000" pitchFamily="2" charset="0"/>
                        </a:rPr>
                        <a:t>Thời</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điểm</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kết</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thúc</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cuộc</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họp</a:t>
                      </a:r>
                      <a:endParaRPr lang="en-US" sz="32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tc>
                <a:tc>
                  <a:txBody>
                    <a:bodyPr/>
                    <a:lstStyle/>
                    <a:p>
                      <a:pPr algn="just">
                        <a:lnSpc>
                          <a:spcPct val="130000"/>
                        </a:lnSpc>
                        <a:spcAft>
                          <a:spcPts val="1000"/>
                        </a:spcAft>
                      </a:pP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Cuộc</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họp</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kết</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thúc</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vào</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7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giờ</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45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ngày</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04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tháng</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10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năm</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2020</a:t>
                      </a:r>
                      <a:endParaRPr lang="en-US" sz="530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tc>
              </a:tr>
              <a:tr h="4400550">
                <a:tc vMerge="1">
                  <a:tcPr/>
                </a:tc>
                <a:tc>
                  <a:txBody>
                    <a:bodyPr/>
                    <a:lstStyle/>
                    <a:p>
                      <a:pPr algn="ctr">
                        <a:lnSpc>
                          <a:spcPct val="130000"/>
                        </a:lnSpc>
                        <a:spcAft>
                          <a:spcPts val="1000"/>
                        </a:spcAft>
                      </a:pPr>
                      <a:r>
                        <a:rPr lang="en-US" sz="3200" dirty="0" err="1">
                          <a:effectLst/>
                          <a:latin typeface="#9Slide03 Arima Madurai" panose="00000500000000000000" pitchFamily="2" charset="0"/>
                          <a:cs typeface="#9Slide03 Arima Madurai" panose="00000500000000000000" pitchFamily="2" charset="0"/>
                        </a:rPr>
                        <a:t>Chữ</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kí</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xác</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nhận</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của</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thư</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kí</a:t>
                      </a:r>
                      <a:endParaRPr lang="en-US" sz="32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tc>
                <a:tc>
                  <a:txBody>
                    <a:bodyPr/>
                    <a:lstStyle/>
                    <a:p>
                      <a:pPr algn="just">
                        <a:lnSpc>
                          <a:spcPct val="130000"/>
                        </a:lnSpc>
                        <a:spcAft>
                          <a:spcPts val="1000"/>
                        </a:spcAft>
                      </a:pP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Kí</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tên</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Nguyễn</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Hương</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Giang</a:t>
                      </a:r>
                      <a:endParaRPr lang="en-US" sz="530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tc>
              </a:tr>
              <a:tr h="4400550">
                <a:tc vMerge="1">
                  <a:tcPr/>
                </a:tc>
                <a:tc>
                  <a:txBody>
                    <a:bodyPr/>
                    <a:lstStyle/>
                    <a:p>
                      <a:pPr algn="ctr">
                        <a:lnSpc>
                          <a:spcPct val="130000"/>
                        </a:lnSpc>
                        <a:spcAft>
                          <a:spcPts val="1000"/>
                        </a:spcAft>
                      </a:pPr>
                      <a:r>
                        <a:rPr lang="en-US" sz="3200" dirty="0" err="1">
                          <a:effectLst/>
                          <a:latin typeface="#9Slide03 Arima Madurai" panose="00000500000000000000" pitchFamily="2" charset="0"/>
                          <a:cs typeface="#9Slide03 Arima Madurai" panose="00000500000000000000" pitchFamily="2" charset="0"/>
                        </a:rPr>
                        <a:t>Chữ</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kí</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xác</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nhận</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của</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chủ</a:t>
                      </a:r>
                      <a:r>
                        <a:rPr lang="en-US" sz="3200" dirty="0">
                          <a:effectLst/>
                          <a:latin typeface="#9Slide03 Arima Madurai" panose="00000500000000000000" pitchFamily="2" charset="0"/>
                          <a:cs typeface="#9Slide03 Arima Madurai" panose="00000500000000000000" pitchFamily="2" charset="0"/>
                        </a:rPr>
                        <a:t> </a:t>
                      </a:r>
                      <a:r>
                        <a:rPr lang="en-US" sz="3200" dirty="0" err="1">
                          <a:effectLst/>
                          <a:latin typeface="#9Slide03 Arima Madurai" panose="00000500000000000000" pitchFamily="2" charset="0"/>
                          <a:cs typeface="#9Slide03 Arima Madurai" panose="00000500000000000000" pitchFamily="2" charset="0"/>
                        </a:rPr>
                        <a:t>tọa</a:t>
                      </a:r>
                      <a:r>
                        <a:rPr lang="en-US" sz="3200" dirty="0">
                          <a:effectLst/>
                          <a:latin typeface="#9Slide03 Arima Madurai" panose="00000500000000000000" pitchFamily="2" charset="0"/>
                          <a:cs typeface="#9Slide03 Arima Madurai" panose="00000500000000000000" pitchFamily="2" charset="0"/>
                        </a:rPr>
                        <a:t> </a:t>
                      </a:r>
                      <a:endParaRPr lang="en-US" sz="3200" dirty="0">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tc>
                <a:tc>
                  <a:txBody>
                    <a:bodyPr/>
                    <a:lstStyle/>
                    <a:p>
                      <a:pPr algn="just">
                        <a:lnSpc>
                          <a:spcPct val="130000"/>
                        </a:lnSpc>
                        <a:spcAft>
                          <a:spcPts val="1000"/>
                        </a:spcAft>
                      </a:pP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Kí</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tên</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Nguyễn</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a:t>
                      </a:r>
                      <a:r>
                        <a:rPr lang="en-US" sz="3200" b="0" i="0" u="none" strike="noStrike" cap="none" dirty="0" err="1">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Phương</a:t>
                      </a:r>
                      <a:r>
                        <a:rPr lang="en-US" sz="3200" b="0" i="0" u="none" strike="noStrike" cap="none" dirty="0">
                          <a:solidFill>
                            <a:srgbClr val="7030A0"/>
                          </a:solidFill>
                          <a:effectLst/>
                          <a:latin typeface="#9Slide03 Arima Madurai" panose="00000500000000000000" pitchFamily="2" charset="0"/>
                          <a:ea typeface="Arial" panose="020B0604020202020204"/>
                          <a:cs typeface="#9Slide03 Arima Madurai" panose="00000500000000000000" pitchFamily="2" charset="0"/>
                          <a:sym typeface="Arial" panose="020B0604020202020204"/>
                        </a:rPr>
                        <a:t> Nam</a:t>
                      </a:r>
                      <a:endParaRPr lang="en-US" sz="5300" dirty="0">
                        <a:solidFill>
                          <a:srgbClr val="7030A0"/>
                        </a:solidFill>
                        <a:effectLst/>
                        <a:latin typeface="#9Slide03 Arima Madurai" panose="00000500000000000000" pitchFamily="2" charset="0"/>
                        <a:ea typeface="Calibri" panose="020F0502020204030204" charset="0"/>
                        <a:cs typeface="#9Slide03 Arima Madurai" panose="00000500000000000000" pitchFamily="2" charset="0"/>
                      </a:endParaRPr>
                    </a:p>
                  </a:txBody>
                  <a:tcPr marL="5087" marR="5087" marT="0" marB="0" anchor="ct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1a19b4e57907d512d2f91383b007214"/>
          <p:cNvPicPr>
            <a:picLocks noChangeAspect="1"/>
          </p:cNvPicPr>
          <p:nvPr/>
        </p:nvPicPr>
        <p:blipFill>
          <a:blip r:embed="rId1"/>
          <a:stretch>
            <a:fillRect/>
          </a:stretch>
        </p:blipFill>
        <p:spPr>
          <a:xfrm>
            <a:off x="1060354" y="5816"/>
            <a:ext cx="7815464" cy="6068231"/>
          </a:xfrm>
          <a:prstGeom prst="rect">
            <a:avLst/>
          </a:prstGeom>
        </p:spPr>
      </p:pic>
      <p:pic>
        <p:nvPicPr>
          <p:cNvPr id="4" name="图片 3" descr="06346d6903f4883c3c2735af0435a240"/>
          <p:cNvPicPr>
            <a:picLocks noChangeAspect="1"/>
          </p:cNvPicPr>
          <p:nvPr/>
        </p:nvPicPr>
        <p:blipFill>
          <a:blip r:embed="rId2"/>
          <a:stretch>
            <a:fillRect/>
          </a:stretch>
        </p:blipFill>
        <p:spPr>
          <a:xfrm rot="21120000">
            <a:off x="441471" y="1889079"/>
            <a:ext cx="2965483" cy="2690079"/>
          </a:xfrm>
          <a:prstGeom prst="rect">
            <a:avLst/>
          </a:prstGeom>
        </p:spPr>
      </p:pic>
      <p:sp>
        <p:nvSpPr>
          <p:cNvPr id="4099" name="Rectangle 3"/>
          <p:cNvSpPr>
            <a:spLocks noGrp="1" noChangeArrowheads="1"/>
          </p:cNvSpPr>
          <p:nvPr>
            <p:ph type="ctrTitle"/>
          </p:nvPr>
        </p:nvSpPr>
        <p:spPr>
          <a:xfrm>
            <a:off x="1527758" y="4152152"/>
            <a:ext cx="6928868" cy="863263"/>
          </a:xfrm>
          <a:effectLst/>
        </p:spPr>
        <p:txBody>
          <a:bodyPr>
            <a:noAutofit/>
          </a:bodyPr>
          <a:lstStyle/>
          <a:p>
            <a:pPr algn="ctr"/>
            <a:r>
              <a:rPr lang="en-US" altLang="zh-CN" sz="8000" b="1" dirty="0">
                <a:solidFill>
                  <a:schemeClr val="bg1"/>
                </a:solidFill>
                <a:latin typeface="#9Slide03 Arima Madurai Black" panose="00000A00000000000000" pitchFamily="2" charset="0"/>
                <a:cs typeface="#9Slide03 Arima Madurai Black" panose="00000A00000000000000" pitchFamily="2" charset="0"/>
              </a:rPr>
              <a:t>III.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Thực</a:t>
            </a:r>
            <a:r>
              <a:rPr lang="en-US" altLang="zh-CN" sz="8000" b="1" dirty="0">
                <a:solidFill>
                  <a:schemeClr val="bg1"/>
                </a:solidFill>
                <a:latin typeface="#9Slide03 Arima Madurai Black" panose="00000A00000000000000" pitchFamily="2" charset="0"/>
                <a:cs typeface="#9Slide03 Arima Madurai Black" panose="00000A00000000000000" pitchFamily="2" charset="0"/>
              </a:rPr>
              <a:t> </a:t>
            </a:r>
            <a:r>
              <a:rPr lang="en-US" altLang="zh-CN" sz="8000" b="1" dirty="0" err="1">
                <a:solidFill>
                  <a:schemeClr val="bg1"/>
                </a:solidFill>
                <a:latin typeface="#9Slide03 Arima Madurai Black" panose="00000A00000000000000" pitchFamily="2" charset="0"/>
                <a:cs typeface="#9Slide03 Arima Madurai Black" panose="00000A00000000000000" pitchFamily="2" charset="0"/>
              </a:rPr>
              <a:t>hành</a:t>
            </a:r>
            <a:endParaRPr lang="zh-CN" altLang="en-US" sz="8000" b="1" dirty="0">
              <a:solidFill>
                <a:schemeClr val="bg1"/>
              </a:solidFill>
              <a:latin typeface="#9Slide03 Arima Madurai Black" panose="00000A00000000000000" pitchFamily="2" charset="0"/>
              <a:cs typeface="#9Slide03 Arima Madurai Black" panose="00000A00000000000000" pitchFamily="2" charset="0"/>
            </a:endParaRPr>
          </a:p>
        </p:txBody>
      </p:sp>
      <p:pic>
        <p:nvPicPr>
          <p:cNvPr id="5" name="图片 4" descr="06346d6903f4883c3c2735af0435a240"/>
          <p:cNvPicPr>
            <a:picLocks noChangeAspect="1"/>
          </p:cNvPicPr>
          <p:nvPr/>
        </p:nvPicPr>
        <p:blipFill>
          <a:blip r:embed="rId2"/>
          <a:stretch>
            <a:fillRect/>
          </a:stretch>
        </p:blipFill>
        <p:spPr>
          <a:xfrm rot="1200000" flipH="1">
            <a:off x="6729840" y="1960822"/>
            <a:ext cx="2775692" cy="26900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500"/>
                                  </p:stCondLst>
                                  <p:iterate type="lt">
                                    <p:tmPct val="10000"/>
                                  </p:iterate>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gtEl>
                                        <p:attrNameLst>
                                          <p:attrName>ppt_y</p:attrName>
                                        </p:attrNameLst>
                                      </p:cBhvr>
                                      <p:tavLst>
                                        <p:tav tm="0">
                                          <p:val>
                                            <p:strVal val="#ppt_y"/>
                                          </p:val>
                                        </p:tav>
                                        <p:tav tm="100000">
                                          <p:val>
                                            <p:strVal val="#ppt_y"/>
                                          </p:val>
                                        </p:tav>
                                      </p:tavLst>
                                    </p:anim>
                                    <p:anim calcmode="lin" valueType="num">
                                      <p:cBhvr>
                                        <p:cTn id="9" dur="500" fill="hold"/>
                                        <p:tgtEl>
                                          <p:spTgt spid="409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906000" cy="6858000"/>
            <a:chOff x="0" y="0"/>
            <a:chExt cx="9144000" cy="5143500"/>
          </a:xfrm>
        </p:grpSpPr>
        <p:sp>
          <p:nvSpPr>
            <p:cNvPr id="5" name="Rectangle 4"/>
            <p:cNvSpPr/>
            <p:nvPr/>
          </p:nvSpPr>
          <p:spPr>
            <a:xfrm>
              <a:off x="0" y="0"/>
              <a:ext cx="9144000" cy="51435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hòng Giáo Dục Và Đào Tạo quận Thanh Xuâ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1733" y="973317"/>
              <a:ext cx="3191933" cy="319686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057650" y="1297940"/>
            <a:ext cx="5398770" cy="3813810"/>
          </a:xfrm>
          <a:prstGeom prst="rect">
            <a:avLst/>
          </a:prstGeom>
          <a:noFill/>
        </p:spPr>
        <p:txBody>
          <a:bodyPr wrap="square" lIns="121917" tIns="60958" rIns="121917" bIns="60958" rtlCol="0">
            <a:spAutoFit/>
          </a:bodyPr>
          <a:lstStyle/>
          <a:p>
            <a:pPr algn="just"/>
            <a:r>
              <a:rPr lang="en-US" sz="4000" dirty="0" err="1">
                <a:latin typeface="#9Slide03 Arima Madurai" panose="00000500000000000000" pitchFamily="2" charset="0"/>
                <a:cs typeface="#9Slide03 Arima Madurai" panose="00000500000000000000" pitchFamily="2" charset="0"/>
              </a:rPr>
              <a:t>Giả</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sử</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trong</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một</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cuộc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họp</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tổng</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kết</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đánh</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giá</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xếp</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loại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thi</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đua</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tháng</a:t>
            </a:r>
            <a:r>
              <a:rPr lang="en-US" sz="4000" dirty="0">
                <a:latin typeface="#9Slide03 Arima Madurai" panose="00000500000000000000" pitchFamily="2" charset="0"/>
                <a:cs typeface="#9Slide03 Arima Madurai" panose="00000500000000000000" pitchFamily="2" charset="0"/>
              </a:rPr>
              <a:t> 1, </a:t>
            </a:r>
            <a:r>
              <a:rPr lang="en-US" sz="4000" dirty="0" err="1">
                <a:latin typeface="#9Slide03 Arima Madurai" panose="00000500000000000000" pitchFamily="2" charset="0"/>
                <a:cs typeface="#9Slide03 Arima Madurai" panose="00000500000000000000" pitchFamily="2" charset="0"/>
              </a:rPr>
              <a:t>em</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được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giao</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nhiệm</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vụ</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làm</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thư</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kí</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Hãy</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viết</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biên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bản</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cuộc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họp</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ấy</a:t>
            </a:r>
            <a:endParaRPr lang="en-US" sz="4000" dirty="0" err="1">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idx="8"/>
          </p:nvPr>
        </p:nvSpPr>
        <p:spPr>
          <a:xfrm rot="16200000">
            <a:off x="-3381599" y="3263087"/>
            <a:ext cx="7970000" cy="620425"/>
          </a:xfrm>
          <a:prstGeom prst="rect">
            <a:avLst/>
          </a:prstGeom>
        </p:spPr>
        <p:txBody>
          <a:bodyPr spcFirstLastPara="1" wrap="square" lIns="121897" tIns="121897" rIns="121897" bIns="121897" anchor="t" anchorCtr="0">
            <a:noAutofit/>
          </a:bodyPr>
          <a:lstStyle/>
          <a:p>
            <a:pPr algn="ctr"/>
            <a:r>
              <a:rPr lang="en-GB" sz="8000" dirty="0">
                <a:solidFill>
                  <a:srgbClr val="FF0000"/>
                </a:solidFill>
                <a:latin typeface="#9Slide05 Harman Script Inline" panose="02000507020000020003" pitchFamily="2" charset="0"/>
              </a:rPr>
              <a:t>Các bước</a:t>
            </a:r>
            <a:endParaRPr sz="8000" dirty="0">
              <a:solidFill>
                <a:srgbClr val="FF0000"/>
              </a:solidFill>
              <a:latin typeface="#9Slide05 Harman Script Inline" panose="02000507020000020003" pitchFamily="2" charset="0"/>
            </a:endParaRPr>
          </a:p>
        </p:txBody>
      </p:sp>
      <p:sp>
        <p:nvSpPr>
          <p:cNvPr id="588" name="Google Shape;588;p42">
            <a:hlinkClick r:id="rId1"/>
          </p:cNvPr>
          <p:cNvSpPr/>
          <p:nvPr/>
        </p:nvSpPr>
        <p:spPr>
          <a:xfrm>
            <a:off x="3" y="7159412"/>
            <a:ext cx="49528" cy="60959"/>
          </a:xfrm>
          <a:prstGeom prst="rect">
            <a:avLst/>
          </a:prstGeom>
          <a:noFill/>
          <a:ln>
            <a:noFill/>
          </a:ln>
        </p:spPr>
        <p:txBody>
          <a:bodyPr spcFirstLastPara="1" wrap="square" lIns="121897" tIns="121897" rIns="121897" bIns="121897" anchor="ctr" anchorCtr="0">
            <a:noAutofit/>
          </a:bodyPr>
          <a:lstStyle/>
          <a:p/>
        </p:txBody>
      </p:sp>
      <p:sp>
        <p:nvSpPr>
          <p:cNvPr id="589" name="Google Shape;589;p42"/>
          <p:cNvSpPr txBox="1">
            <a:spLocks noGrp="1"/>
          </p:cNvSpPr>
          <p:nvPr>
            <p:ph type="title"/>
          </p:nvPr>
        </p:nvSpPr>
        <p:spPr>
          <a:xfrm>
            <a:off x="3578269" y="962381"/>
            <a:ext cx="4219227" cy="940811"/>
          </a:xfrm>
          <a:prstGeom prst="rect">
            <a:avLst/>
          </a:prstGeom>
        </p:spPr>
        <p:txBody>
          <a:bodyPr spcFirstLastPara="1" wrap="square" lIns="121897" tIns="121897" rIns="121897" bIns="121897" anchor="b" anchorCtr="0">
            <a:noAutofit/>
          </a:bodyPr>
          <a:lstStyle/>
          <a:p>
            <a:pPr algn="just"/>
            <a:r>
              <a:rPr lang="en-US" sz="5300" dirty="0">
                <a:latin typeface="#9Slide05 SVNCookie" panose="020B0606040200020203" pitchFamily="34" charset="0"/>
              </a:rPr>
              <a:t>B1: </a:t>
            </a:r>
            <a:r>
              <a:rPr lang="en-US" sz="5300" dirty="0" err="1">
                <a:latin typeface="#9Slide05 SVNCookie" panose="020B0606040200020203" pitchFamily="34" charset="0"/>
              </a:rPr>
              <a:t>Chuẩn</a:t>
            </a:r>
            <a:r>
              <a:rPr lang="en-US" sz="5300" dirty="0">
                <a:latin typeface="#9Slide05 SVNCookie" panose="020B0606040200020203" pitchFamily="34" charset="0"/>
              </a:rPr>
              <a:t> </a:t>
            </a:r>
            <a:r>
              <a:rPr lang="en-US" sz="5300" dirty="0" err="1">
                <a:latin typeface="#9Slide05 SVNCookie" panose="020B0606040200020203" pitchFamily="34" charset="0"/>
              </a:rPr>
              <a:t>bị</a:t>
            </a:r>
            <a:endParaRPr sz="5300" dirty="0">
              <a:latin typeface="#9Slide05 SVNCookie" panose="020B0606040200020203" pitchFamily="34" charset="0"/>
            </a:endParaRPr>
          </a:p>
        </p:txBody>
      </p:sp>
      <p:sp>
        <p:nvSpPr>
          <p:cNvPr id="591" name="Google Shape;591;p42"/>
          <p:cNvSpPr txBox="1">
            <a:spLocks noGrp="1"/>
          </p:cNvSpPr>
          <p:nvPr>
            <p:ph type="title" idx="2"/>
          </p:nvPr>
        </p:nvSpPr>
        <p:spPr>
          <a:xfrm>
            <a:off x="3578141" y="2168769"/>
            <a:ext cx="4410777" cy="1194116"/>
          </a:xfrm>
          <a:prstGeom prst="rect">
            <a:avLst/>
          </a:prstGeom>
        </p:spPr>
        <p:txBody>
          <a:bodyPr spcFirstLastPara="1" wrap="square" lIns="121897" tIns="121897" rIns="121897" bIns="121897" anchor="b" anchorCtr="0">
            <a:noAutofit/>
          </a:bodyPr>
          <a:lstStyle/>
          <a:p>
            <a:pPr lvl="0" algn="just"/>
            <a:r>
              <a:rPr lang="en-US" sz="5300" dirty="0">
                <a:latin typeface="#9Slide05 SVNCookie" panose="020B0606040200020203" pitchFamily="34" charset="0"/>
              </a:rPr>
              <a:t>B2: </a:t>
            </a:r>
            <a:r>
              <a:rPr lang="en-US" sz="5300" dirty="0" err="1">
                <a:latin typeface="#9Slide05 SVNCookie" panose="020B0606040200020203" pitchFamily="34" charset="0"/>
              </a:rPr>
              <a:t>Viết</a:t>
            </a:r>
            <a:r>
              <a:rPr lang="en-US" sz="5300" dirty="0">
                <a:latin typeface="#9Slide05 SVNCookie" panose="020B0606040200020203" pitchFamily="34" charset="0"/>
              </a:rPr>
              <a:t> </a:t>
            </a:r>
            <a:r>
              <a:rPr lang="en-US" sz="5300" dirty="0" err="1">
                <a:latin typeface="#9Slide05 SVNCookie" panose="020B0606040200020203" pitchFamily="34" charset="0"/>
              </a:rPr>
              <a:t>biên</a:t>
            </a:r>
            <a:r>
              <a:rPr lang="en-US" sz="5300" dirty="0">
                <a:latin typeface="#9Slide05 SVNCookie" panose="020B0606040200020203" pitchFamily="34" charset="0"/>
              </a:rPr>
              <a:t> </a:t>
            </a:r>
            <a:r>
              <a:rPr lang="en-US" sz="5300" dirty="0" err="1">
                <a:latin typeface="#9Slide05 SVNCookie" panose="020B0606040200020203" pitchFamily="34" charset="0"/>
              </a:rPr>
              <a:t>bản</a:t>
            </a:r>
            <a:endParaRPr sz="5300" dirty="0">
              <a:latin typeface="#9Slide05 SVNCookie" panose="020B0606040200020203" pitchFamily="34" charset="0"/>
            </a:endParaRPr>
          </a:p>
        </p:txBody>
      </p:sp>
      <p:sp>
        <p:nvSpPr>
          <p:cNvPr id="595" name="Google Shape;595;p42"/>
          <p:cNvSpPr txBox="1">
            <a:spLocks noGrp="1"/>
          </p:cNvSpPr>
          <p:nvPr>
            <p:ph type="title" idx="6"/>
          </p:nvPr>
        </p:nvSpPr>
        <p:spPr>
          <a:xfrm>
            <a:off x="3688634" y="3986699"/>
            <a:ext cx="5787190" cy="1649116"/>
          </a:xfrm>
          <a:prstGeom prst="rect">
            <a:avLst/>
          </a:prstGeom>
        </p:spPr>
        <p:txBody>
          <a:bodyPr spcFirstLastPara="1" wrap="square" lIns="121897" tIns="121897" rIns="121897" bIns="121897" anchor="b" anchorCtr="0">
            <a:noAutofit/>
          </a:bodyPr>
          <a:lstStyle/>
          <a:p>
            <a:pPr algn="just"/>
            <a:r>
              <a:rPr lang="en-US" sz="5300" dirty="0">
                <a:latin typeface="#9Slide05 SVNCookie" panose="020B0606040200020203" pitchFamily="34" charset="0"/>
              </a:rPr>
              <a:t>B3: </a:t>
            </a:r>
            <a:r>
              <a:rPr lang="en-US" sz="5300" dirty="0" err="1">
                <a:latin typeface="#9Slide05 SVNCookie" panose="020B0606040200020203" pitchFamily="34" charset="0"/>
              </a:rPr>
              <a:t>Chỉnh</a:t>
            </a:r>
            <a:r>
              <a:rPr lang="en-US" sz="5300" dirty="0">
                <a:latin typeface="#9Slide05 SVNCookie" panose="020B0606040200020203" pitchFamily="34" charset="0"/>
              </a:rPr>
              <a:t> </a:t>
            </a:r>
            <a:r>
              <a:rPr lang="en-US" sz="5300" dirty="0" err="1">
                <a:latin typeface="#9Slide05 SVNCookie" panose="020B0606040200020203" pitchFamily="34" charset="0"/>
              </a:rPr>
              <a:t>sửa</a:t>
            </a:r>
            <a:r>
              <a:rPr lang="en-US" sz="5300" dirty="0">
                <a:latin typeface="#9Slide05 SVNCookie" panose="020B0606040200020203" pitchFamily="34" charset="0"/>
              </a:rPr>
              <a:t> </a:t>
            </a:r>
            <a:r>
              <a:rPr lang="en-US" sz="5300" dirty="0" err="1">
                <a:latin typeface="#9Slide05 SVNCookie" panose="020B0606040200020203" pitchFamily="34" charset="0"/>
              </a:rPr>
              <a:t>và</a:t>
            </a:r>
            <a:r>
              <a:rPr lang="en-US" sz="5300" dirty="0">
                <a:latin typeface="#9Slide05 SVNCookie" panose="020B0606040200020203" pitchFamily="34" charset="0"/>
              </a:rPr>
              <a:t> </a:t>
            </a:r>
            <a:r>
              <a:rPr lang="en-US" sz="5300" dirty="0" err="1">
                <a:latin typeface="#9Slide05 SVNCookie" panose="020B0606040200020203" pitchFamily="34" charset="0"/>
              </a:rPr>
              <a:t>đọc</a:t>
            </a:r>
            <a:r>
              <a:rPr lang="en-US" sz="5300" dirty="0">
                <a:latin typeface="#9Slide05 SVNCookie" panose="020B0606040200020203" pitchFamily="34" charset="0"/>
              </a:rPr>
              <a:t> </a:t>
            </a:r>
            <a:r>
              <a:rPr lang="en-US" sz="5300" dirty="0" err="1">
                <a:latin typeface="#9Slide05 SVNCookie" panose="020B0606040200020203" pitchFamily="34" charset="0"/>
              </a:rPr>
              <a:t>lại</a:t>
            </a:r>
            <a:r>
              <a:rPr lang="en-US" sz="5300" dirty="0">
                <a:latin typeface="#9Slide05 SVNCookie" panose="020B0606040200020203" pitchFamily="34" charset="0"/>
              </a:rPr>
              <a:t> </a:t>
            </a:r>
            <a:r>
              <a:rPr lang="en-US" sz="5300" dirty="0" err="1">
                <a:latin typeface="#9Slide05 SVNCookie" panose="020B0606040200020203" pitchFamily="34" charset="0"/>
              </a:rPr>
              <a:t>biên</a:t>
            </a:r>
            <a:r>
              <a:rPr lang="en-US" sz="5300" dirty="0">
                <a:latin typeface="#9Slide05 SVNCookie" panose="020B0606040200020203" pitchFamily="34" charset="0"/>
              </a:rPr>
              <a:t> </a:t>
            </a:r>
            <a:r>
              <a:rPr lang="en-US" sz="5300" dirty="0" err="1">
                <a:latin typeface="#9Slide05 SVNCookie" panose="020B0606040200020203" pitchFamily="34" charset="0"/>
              </a:rPr>
              <a:t>bản</a:t>
            </a:r>
            <a:r>
              <a:rPr lang="en-US" sz="5300" dirty="0">
                <a:latin typeface="#9Slide05 SVNCookie" panose="020B0606040200020203" pitchFamily="34" charset="0"/>
              </a:rPr>
              <a:t> </a:t>
            </a:r>
            <a:r>
              <a:rPr lang="en-US" sz="5300" dirty="0" err="1">
                <a:latin typeface="#9Slide05 SVNCookie" panose="020B0606040200020203" pitchFamily="34" charset="0"/>
              </a:rPr>
              <a:t>cho</a:t>
            </a:r>
            <a:r>
              <a:rPr lang="en-US" sz="5300" dirty="0">
                <a:latin typeface="#9Slide05 SVNCookie" panose="020B0606040200020203" pitchFamily="34" charset="0"/>
              </a:rPr>
              <a:t> </a:t>
            </a:r>
            <a:r>
              <a:rPr lang="en-US" sz="5300" dirty="0" err="1">
                <a:latin typeface="#9Slide05 SVNCookie" panose="020B0606040200020203" pitchFamily="34" charset="0"/>
              </a:rPr>
              <a:t>các</a:t>
            </a:r>
            <a:r>
              <a:rPr lang="en-US" sz="5300" dirty="0">
                <a:latin typeface="#9Slide05 SVNCookie" panose="020B0606040200020203" pitchFamily="34" charset="0"/>
              </a:rPr>
              <a:t> </a:t>
            </a:r>
            <a:r>
              <a:rPr lang="en-US" sz="5300" dirty="0" err="1">
                <a:latin typeface="#9Slide05 SVNCookie" panose="020B0606040200020203" pitchFamily="34" charset="0"/>
              </a:rPr>
              <a:t>thành</a:t>
            </a:r>
            <a:r>
              <a:rPr lang="en-US" sz="5300" dirty="0">
                <a:latin typeface="#9Slide05 SVNCookie" panose="020B0606040200020203" pitchFamily="34" charset="0"/>
              </a:rPr>
              <a:t> </a:t>
            </a:r>
            <a:r>
              <a:rPr lang="en-US" sz="5300" dirty="0" err="1">
                <a:latin typeface="#9Slide05 SVNCookie" panose="020B0606040200020203" pitchFamily="34" charset="0"/>
              </a:rPr>
              <a:t>viên</a:t>
            </a:r>
            <a:r>
              <a:rPr lang="en-US" sz="5300" dirty="0">
                <a:latin typeface="#9Slide05 SVNCookie" panose="020B0606040200020203" pitchFamily="34" charset="0"/>
              </a:rPr>
              <a:t> </a:t>
            </a:r>
            <a:r>
              <a:rPr lang="en-US" sz="5300" dirty="0" err="1">
                <a:latin typeface="#9Slide05 SVNCookie" panose="020B0606040200020203" pitchFamily="34" charset="0"/>
              </a:rPr>
              <a:t>dự</a:t>
            </a:r>
            <a:r>
              <a:rPr lang="en-US" sz="5300" dirty="0">
                <a:latin typeface="#9Slide05 SVNCookie" panose="020B0606040200020203" pitchFamily="34" charset="0"/>
              </a:rPr>
              <a:t> </a:t>
            </a:r>
            <a:r>
              <a:rPr lang="en-US" sz="5300" dirty="0" err="1">
                <a:latin typeface="#9Slide05 SVNCookie" panose="020B0606040200020203" pitchFamily="34" charset="0"/>
              </a:rPr>
              <a:t>họp</a:t>
            </a:r>
            <a:r>
              <a:rPr lang="en-US" sz="5300" dirty="0">
                <a:latin typeface="#9Slide05 SVNCookie" panose="020B0606040200020203" pitchFamily="34" charset="0"/>
              </a:rPr>
              <a:t> </a:t>
            </a:r>
            <a:r>
              <a:rPr lang="en-US" sz="5300" dirty="0" err="1">
                <a:latin typeface="#9Slide05 SVNCookie" panose="020B0606040200020203" pitchFamily="34" charset="0"/>
              </a:rPr>
              <a:t>nghe</a:t>
            </a:r>
            <a:endParaRPr sz="5300" dirty="0">
              <a:latin typeface="#9Slide05 SVNCookie" panose="020B0606040200020203" pitchFamily="34" charset="0"/>
            </a:endParaRPr>
          </a:p>
        </p:txBody>
      </p:sp>
      <p:grpSp>
        <p:nvGrpSpPr>
          <p:cNvPr id="5" name="Group 4"/>
          <p:cNvGrpSpPr/>
          <p:nvPr/>
        </p:nvGrpSpPr>
        <p:grpSpPr>
          <a:xfrm>
            <a:off x="2312737" y="751361"/>
            <a:ext cx="1126246" cy="1417032"/>
            <a:chOff x="1459001" y="1959185"/>
            <a:chExt cx="1039612" cy="1062774"/>
          </a:xfrm>
        </p:grpSpPr>
        <p:sp>
          <p:nvSpPr>
            <p:cNvPr id="597" name="Google Shape;597;p42"/>
            <p:cNvSpPr/>
            <p:nvPr/>
          </p:nvSpPr>
          <p:spPr>
            <a:xfrm>
              <a:off x="1459001" y="1959185"/>
              <a:ext cx="1039612" cy="1062774"/>
            </a:xfrm>
            <a:prstGeom prst="ellipse">
              <a:avLst/>
            </a:prstGeom>
            <a:solidFill>
              <a:schemeClr val="accent3">
                <a:lumMod val="20000"/>
                <a:lumOff val="80000"/>
              </a:schemeClr>
            </a:solidFill>
            <a:ln>
              <a:noFill/>
            </a:ln>
          </p:spPr>
          <p:txBody>
            <a:bodyPr spcFirstLastPara="1" wrap="square" lIns="91425" tIns="91425" rIns="91425" bIns="91425" anchor="ctr" anchorCtr="0">
              <a:noAutofit/>
            </a:bodyPr>
            <a:lstStyle/>
            <a:p>
              <a:endParaRPr dirty="0"/>
            </a:p>
          </p:txBody>
        </p:sp>
        <p:grpSp>
          <p:nvGrpSpPr>
            <p:cNvPr id="77" name="Google Shape;742;p44"/>
            <p:cNvGrpSpPr/>
            <p:nvPr/>
          </p:nvGrpSpPr>
          <p:grpSpPr>
            <a:xfrm>
              <a:off x="1707943" y="2180575"/>
              <a:ext cx="484420" cy="639275"/>
              <a:chOff x="3548645" y="3534435"/>
              <a:chExt cx="376432" cy="512564"/>
            </a:xfrm>
          </p:grpSpPr>
          <p:sp>
            <p:nvSpPr>
              <p:cNvPr id="78" name="Google Shape;743;p44"/>
              <p:cNvSpPr/>
              <p:nvPr/>
            </p:nvSpPr>
            <p:spPr>
              <a:xfrm>
                <a:off x="3702911" y="3998935"/>
                <a:ext cx="64085" cy="47728"/>
              </a:xfrm>
              <a:custGeom>
                <a:avLst/>
                <a:gdLst/>
                <a:ahLst/>
                <a:cxnLst/>
                <a:rect l="l" t="t" r="r" b="b"/>
                <a:pathLst>
                  <a:path w="3244" h="2416" extrusionOk="0">
                    <a:moveTo>
                      <a:pt x="405" y="0"/>
                    </a:moveTo>
                    <a:cubicBezTo>
                      <a:pt x="182" y="0"/>
                      <a:pt x="0" y="182"/>
                      <a:pt x="0" y="405"/>
                    </a:cubicBezTo>
                    <a:lnTo>
                      <a:pt x="0" y="811"/>
                    </a:lnTo>
                    <a:cubicBezTo>
                      <a:pt x="8" y="1700"/>
                      <a:pt x="732" y="2416"/>
                      <a:pt x="1622" y="2416"/>
                    </a:cubicBezTo>
                    <a:cubicBezTo>
                      <a:pt x="2511" y="2416"/>
                      <a:pt x="3233" y="1700"/>
                      <a:pt x="3243" y="811"/>
                    </a:cubicBezTo>
                    <a:lnTo>
                      <a:pt x="3243" y="405"/>
                    </a:lnTo>
                    <a:cubicBezTo>
                      <a:pt x="3243" y="182"/>
                      <a:pt x="3062" y="0"/>
                      <a:pt x="2839" y="0"/>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79" name="Google Shape;744;p44"/>
              <p:cNvSpPr/>
              <p:nvPr/>
            </p:nvSpPr>
            <p:spPr>
              <a:xfrm>
                <a:off x="3702911" y="3998935"/>
                <a:ext cx="32043" cy="48064"/>
              </a:xfrm>
              <a:custGeom>
                <a:avLst/>
                <a:gdLst/>
                <a:ahLst/>
                <a:cxnLst/>
                <a:rect l="l" t="t" r="r" b="b"/>
                <a:pathLst>
                  <a:path w="1622" h="2433" extrusionOk="0">
                    <a:moveTo>
                      <a:pt x="405" y="0"/>
                    </a:moveTo>
                    <a:cubicBezTo>
                      <a:pt x="182" y="0"/>
                      <a:pt x="0" y="182"/>
                      <a:pt x="0" y="405"/>
                    </a:cubicBezTo>
                    <a:lnTo>
                      <a:pt x="0" y="811"/>
                    </a:lnTo>
                    <a:cubicBezTo>
                      <a:pt x="1" y="1706"/>
                      <a:pt x="726" y="2431"/>
                      <a:pt x="1622" y="2432"/>
                    </a:cubicBezTo>
                    <a:lnTo>
                      <a:pt x="1622" y="0"/>
                    </a:lnTo>
                    <a:close/>
                  </a:path>
                </a:pathLst>
              </a:custGeom>
              <a:solidFill>
                <a:schemeClr val="accent4"/>
              </a:solidFill>
              <a:ln>
                <a:noFill/>
              </a:ln>
            </p:spPr>
            <p:txBody>
              <a:bodyPr spcFirstLastPara="1" wrap="square" lIns="91425" tIns="91425" rIns="91425" bIns="91425" anchor="ctr" anchorCtr="0">
                <a:noAutofit/>
              </a:bodyPr>
              <a:lstStyle/>
              <a:p/>
            </p:txBody>
          </p:sp>
          <p:sp>
            <p:nvSpPr>
              <p:cNvPr id="80" name="Google Shape;745;p44"/>
              <p:cNvSpPr/>
              <p:nvPr/>
            </p:nvSpPr>
            <p:spPr>
              <a:xfrm>
                <a:off x="3548645" y="3534435"/>
                <a:ext cx="376432" cy="480560"/>
              </a:xfrm>
              <a:custGeom>
                <a:avLst/>
                <a:gdLst/>
                <a:ahLst/>
                <a:cxnLst/>
                <a:rect l="l" t="t" r="r" b="b"/>
                <a:pathLst>
                  <a:path w="19055" h="24326" extrusionOk="0">
                    <a:moveTo>
                      <a:pt x="9441" y="0"/>
                    </a:moveTo>
                    <a:cubicBezTo>
                      <a:pt x="9240" y="0"/>
                      <a:pt x="9038" y="6"/>
                      <a:pt x="8835" y="19"/>
                    </a:cubicBezTo>
                    <a:cubicBezTo>
                      <a:pt x="4091" y="313"/>
                      <a:pt x="258" y="4272"/>
                      <a:pt x="111" y="9028"/>
                    </a:cubicBezTo>
                    <a:cubicBezTo>
                      <a:pt x="1" y="12552"/>
                      <a:pt x="1853" y="15798"/>
                      <a:pt x="4942" y="17497"/>
                    </a:cubicBezTo>
                    <a:cubicBezTo>
                      <a:pt x="5713" y="17923"/>
                      <a:pt x="6190" y="18735"/>
                      <a:pt x="6187" y="19617"/>
                    </a:cubicBezTo>
                    <a:lnTo>
                      <a:pt x="6187" y="22704"/>
                    </a:lnTo>
                    <a:cubicBezTo>
                      <a:pt x="6187" y="23599"/>
                      <a:pt x="6914" y="24324"/>
                      <a:pt x="7809" y="24325"/>
                    </a:cubicBezTo>
                    <a:lnTo>
                      <a:pt x="11052" y="24325"/>
                    </a:lnTo>
                    <a:cubicBezTo>
                      <a:pt x="11948" y="24324"/>
                      <a:pt x="12673" y="23597"/>
                      <a:pt x="12674" y="22704"/>
                    </a:cubicBezTo>
                    <a:lnTo>
                      <a:pt x="12674" y="19617"/>
                    </a:lnTo>
                    <a:cubicBezTo>
                      <a:pt x="12674" y="18733"/>
                      <a:pt x="13154" y="17918"/>
                      <a:pt x="13928" y="17491"/>
                    </a:cubicBezTo>
                    <a:cubicBezTo>
                      <a:pt x="16542" y="16052"/>
                      <a:pt x="18309" y="13450"/>
                      <a:pt x="18682" y="10489"/>
                    </a:cubicBezTo>
                    <a:cubicBezTo>
                      <a:pt x="19055" y="7530"/>
                      <a:pt x="17989" y="4570"/>
                      <a:pt x="15814" y="2528"/>
                    </a:cubicBezTo>
                    <a:cubicBezTo>
                      <a:pt x="14067" y="886"/>
                      <a:pt x="11821" y="0"/>
                      <a:pt x="9441" y="0"/>
                    </a:cubicBezTo>
                    <a:close/>
                  </a:path>
                </a:pathLst>
              </a:custGeom>
              <a:solidFill>
                <a:schemeClr val="accent2"/>
              </a:solidFill>
              <a:ln>
                <a:noFill/>
              </a:ln>
            </p:spPr>
            <p:txBody>
              <a:bodyPr spcFirstLastPara="1" wrap="square" lIns="91425" tIns="91425" rIns="91425" bIns="91425" anchor="ctr" anchorCtr="0">
                <a:noAutofit/>
              </a:bodyPr>
              <a:lstStyle/>
              <a:p/>
            </p:txBody>
          </p:sp>
          <p:sp>
            <p:nvSpPr>
              <p:cNvPr id="81" name="Google Shape;746;p44"/>
              <p:cNvSpPr/>
              <p:nvPr/>
            </p:nvSpPr>
            <p:spPr>
              <a:xfrm>
                <a:off x="3606803" y="3590500"/>
                <a:ext cx="256301" cy="256282"/>
              </a:xfrm>
              <a:custGeom>
                <a:avLst/>
                <a:gdLst/>
                <a:ahLst/>
                <a:cxnLst/>
                <a:rect l="l" t="t" r="r" b="b"/>
                <a:pathLst>
                  <a:path w="12974" h="12973" extrusionOk="0">
                    <a:moveTo>
                      <a:pt x="6487" y="1"/>
                    </a:moveTo>
                    <a:cubicBezTo>
                      <a:pt x="2903" y="1"/>
                      <a:pt x="0" y="2903"/>
                      <a:pt x="0" y="6486"/>
                    </a:cubicBezTo>
                    <a:cubicBezTo>
                      <a:pt x="0" y="10070"/>
                      <a:pt x="2903" y="12972"/>
                      <a:pt x="6487" y="12972"/>
                    </a:cubicBezTo>
                    <a:cubicBezTo>
                      <a:pt x="10069" y="12972"/>
                      <a:pt x="12973" y="10068"/>
                      <a:pt x="12973" y="6486"/>
                    </a:cubicBezTo>
                    <a:cubicBezTo>
                      <a:pt x="12973" y="2903"/>
                      <a:pt x="10069" y="1"/>
                      <a:pt x="6487" y="1"/>
                    </a:cubicBezTo>
                    <a:close/>
                  </a:path>
                </a:pathLst>
              </a:custGeom>
              <a:solidFill>
                <a:schemeClr val="accent2"/>
              </a:solidFill>
              <a:ln>
                <a:noFill/>
              </a:ln>
            </p:spPr>
            <p:txBody>
              <a:bodyPr spcFirstLastPara="1" wrap="square" lIns="91425" tIns="91425" rIns="91425" bIns="91425" anchor="ctr" anchorCtr="0">
                <a:noAutofit/>
              </a:bodyPr>
              <a:lstStyle/>
              <a:p/>
            </p:txBody>
          </p:sp>
          <p:sp>
            <p:nvSpPr>
              <p:cNvPr id="82" name="Google Shape;747;p44"/>
              <p:cNvSpPr/>
              <p:nvPr/>
            </p:nvSpPr>
            <p:spPr>
              <a:xfrm>
                <a:off x="3670869" y="3734672"/>
                <a:ext cx="128151" cy="32023"/>
              </a:xfrm>
              <a:custGeom>
                <a:avLst/>
                <a:gdLst/>
                <a:ahLst/>
                <a:cxnLst/>
                <a:rect l="l" t="t" r="r" b="b"/>
                <a:pathLst>
                  <a:path w="6487" h="1621" extrusionOk="0">
                    <a:moveTo>
                      <a:pt x="406" y="0"/>
                    </a:moveTo>
                    <a:cubicBezTo>
                      <a:pt x="182" y="0"/>
                      <a:pt x="0" y="180"/>
                      <a:pt x="0" y="405"/>
                    </a:cubicBezTo>
                    <a:cubicBezTo>
                      <a:pt x="0" y="629"/>
                      <a:pt x="182" y="809"/>
                      <a:pt x="406" y="811"/>
                    </a:cubicBezTo>
                    <a:cubicBezTo>
                      <a:pt x="563" y="811"/>
                      <a:pt x="634" y="876"/>
                      <a:pt x="810" y="1077"/>
                    </a:cubicBezTo>
                    <a:cubicBezTo>
                      <a:pt x="998" y="1294"/>
                      <a:pt x="1284" y="1620"/>
                      <a:pt x="1823" y="1620"/>
                    </a:cubicBezTo>
                    <a:cubicBezTo>
                      <a:pt x="2362" y="1620"/>
                      <a:pt x="2648" y="1294"/>
                      <a:pt x="2838" y="1077"/>
                    </a:cubicBezTo>
                    <a:cubicBezTo>
                      <a:pt x="3014" y="876"/>
                      <a:pt x="3085" y="811"/>
                      <a:pt x="3241" y="811"/>
                    </a:cubicBezTo>
                    <a:cubicBezTo>
                      <a:pt x="3399" y="811"/>
                      <a:pt x="3469" y="876"/>
                      <a:pt x="3646" y="1077"/>
                    </a:cubicBezTo>
                    <a:cubicBezTo>
                      <a:pt x="3848" y="1306"/>
                      <a:pt x="4122" y="1620"/>
                      <a:pt x="4661" y="1620"/>
                    </a:cubicBezTo>
                    <a:lnTo>
                      <a:pt x="4663" y="1620"/>
                    </a:lnTo>
                    <a:cubicBezTo>
                      <a:pt x="5202" y="1620"/>
                      <a:pt x="5487" y="1294"/>
                      <a:pt x="5678" y="1077"/>
                    </a:cubicBezTo>
                    <a:cubicBezTo>
                      <a:pt x="5853" y="876"/>
                      <a:pt x="5924" y="811"/>
                      <a:pt x="6082" y="811"/>
                    </a:cubicBezTo>
                    <a:cubicBezTo>
                      <a:pt x="6305" y="809"/>
                      <a:pt x="6487" y="629"/>
                      <a:pt x="6487" y="405"/>
                    </a:cubicBezTo>
                    <a:cubicBezTo>
                      <a:pt x="6487" y="180"/>
                      <a:pt x="6305" y="0"/>
                      <a:pt x="6082" y="0"/>
                    </a:cubicBezTo>
                    <a:cubicBezTo>
                      <a:pt x="5542" y="0"/>
                      <a:pt x="5257" y="327"/>
                      <a:pt x="5067" y="543"/>
                    </a:cubicBezTo>
                    <a:cubicBezTo>
                      <a:pt x="4891" y="745"/>
                      <a:pt x="4819" y="811"/>
                      <a:pt x="4663" y="811"/>
                    </a:cubicBezTo>
                    <a:cubicBezTo>
                      <a:pt x="4505" y="811"/>
                      <a:pt x="4435" y="745"/>
                      <a:pt x="4257" y="543"/>
                    </a:cubicBezTo>
                    <a:cubicBezTo>
                      <a:pt x="4057" y="314"/>
                      <a:pt x="3781" y="0"/>
                      <a:pt x="3242" y="0"/>
                    </a:cubicBezTo>
                    <a:cubicBezTo>
                      <a:pt x="2703" y="0"/>
                      <a:pt x="2417" y="327"/>
                      <a:pt x="2229" y="543"/>
                    </a:cubicBezTo>
                    <a:cubicBezTo>
                      <a:pt x="2051" y="745"/>
                      <a:pt x="1981" y="811"/>
                      <a:pt x="1823" y="811"/>
                    </a:cubicBezTo>
                    <a:cubicBezTo>
                      <a:pt x="1667" y="811"/>
                      <a:pt x="1597" y="745"/>
                      <a:pt x="1421" y="543"/>
                    </a:cubicBezTo>
                    <a:cubicBezTo>
                      <a:pt x="1231" y="327"/>
                      <a:pt x="945" y="0"/>
                      <a:pt x="406" y="0"/>
                    </a:cubicBezTo>
                    <a:close/>
                  </a:path>
                </a:pathLst>
              </a:custGeom>
              <a:solidFill>
                <a:schemeClr val="accent1"/>
              </a:solidFill>
              <a:ln>
                <a:noFill/>
              </a:ln>
            </p:spPr>
            <p:txBody>
              <a:bodyPr spcFirstLastPara="1" wrap="square" lIns="91425" tIns="91425" rIns="91425" bIns="91425" anchor="ctr" anchorCtr="0">
                <a:noAutofit/>
              </a:bodyPr>
              <a:lstStyle/>
              <a:p/>
            </p:txBody>
          </p:sp>
          <p:sp>
            <p:nvSpPr>
              <p:cNvPr id="83" name="Google Shape;748;p44"/>
              <p:cNvSpPr/>
              <p:nvPr/>
            </p:nvSpPr>
            <p:spPr>
              <a:xfrm>
                <a:off x="3662117" y="3718632"/>
                <a:ext cx="57606" cy="200217"/>
              </a:xfrm>
              <a:custGeom>
                <a:avLst/>
                <a:gdLst/>
                <a:ahLst/>
                <a:cxnLst/>
                <a:rect l="l" t="t" r="r" b="b"/>
                <a:pathLst>
                  <a:path w="2916" h="10135" extrusionOk="0">
                    <a:moveTo>
                      <a:pt x="443" y="0"/>
                    </a:moveTo>
                    <a:cubicBezTo>
                      <a:pt x="414" y="0"/>
                      <a:pt x="385" y="3"/>
                      <a:pt x="356" y="10"/>
                    </a:cubicBezTo>
                    <a:cubicBezTo>
                      <a:pt x="138" y="58"/>
                      <a:pt x="0" y="273"/>
                      <a:pt x="46" y="492"/>
                    </a:cubicBezTo>
                    <a:lnTo>
                      <a:pt x="2073" y="9817"/>
                    </a:lnTo>
                    <a:cubicBezTo>
                      <a:pt x="2114" y="10003"/>
                      <a:pt x="2279" y="10135"/>
                      <a:pt x="2470" y="10135"/>
                    </a:cubicBezTo>
                    <a:cubicBezTo>
                      <a:pt x="2500" y="10135"/>
                      <a:pt x="2530" y="10132"/>
                      <a:pt x="2558" y="10127"/>
                    </a:cubicBezTo>
                    <a:cubicBezTo>
                      <a:pt x="2776" y="10079"/>
                      <a:pt x="2915" y="9863"/>
                      <a:pt x="2867" y="9644"/>
                    </a:cubicBezTo>
                    <a:lnTo>
                      <a:pt x="839" y="319"/>
                    </a:lnTo>
                    <a:cubicBezTo>
                      <a:pt x="797" y="130"/>
                      <a:pt x="630" y="0"/>
                      <a:pt x="443" y="0"/>
                    </a:cubicBezTo>
                    <a:close/>
                  </a:path>
                </a:pathLst>
              </a:custGeom>
              <a:solidFill>
                <a:schemeClr val="accent4"/>
              </a:solidFill>
              <a:ln>
                <a:noFill/>
              </a:ln>
            </p:spPr>
            <p:txBody>
              <a:bodyPr spcFirstLastPara="1" wrap="square" lIns="91425" tIns="91425" rIns="91425" bIns="91425" anchor="ctr" anchorCtr="0">
                <a:noAutofit/>
              </a:bodyPr>
              <a:lstStyle/>
              <a:p>
                <a:endParaRPr dirty="0"/>
              </a:p>
            </p:txBody>
          </p:sp>
          <p:sp>
            <p:nvSpPr>
              <p:cNvPr id="84" name="Google Shape;749;p44"/>
              <p:cNvSpPr/>
              <p:nvPr/>
            </p:nvSpPr>
            <p:spPr>
              <a:xfrm>
                <a:off x="3750205" y="3718631"/>
                <a:ext cx="57586" cy="200217"/>
              </a:xfrm>
              <a:custGeom>
                <a:avLst/>
                <a:gdLst/>
                <a:ahLst/>
                <a:cxnLst/>
                <a:rect l="l" t="t" r="r" b="b"/>
                <a:pathLst>
                  <a:path w="2915" h="10135" extrusionOk="0">
                    <a:moveTo>
                      <a:pt x="2470" y="0"/>
                    </a:moveTo>
                    <a:cubicBezTo>
                      <a:pt x="2283" y="0"/>
                      <a:pt x="2115" y="130"/>
                      <a:pt x="2074" y="319"/>
                    </a:cubicBezTo>
                    <a:lnTo>
                      <a:pt x="47" y="9644"/>
                    </a:lnTo>
                    <a:cubicBezTo>
                      <a:pt x="0" y="9863"/>
                      <a:pt x="138" y="10079"/>
                      <a:pt x="358" y="10127"/>
                    </a:cubicBezTo>
                    <a:cubicBezTo>
                      <a:pt x="386" y="10132"/>
                      <a:pt x="414" y="10135"/>
                      <a:pt x="444" y="10135"/>
                    </a:cubicBezTo>
                    <a:cubicBezTo>
                      <a:pt x="634" y="10135"/>
                      <a:pt x="799" y="10003"/>
                      <a:pt x="839" y="9817"/>
                    </a:cubicBezTo>
                    <a:lnTo>
                      <a:pt x="2866" y="492"/>
                    </a:lnTo>
                    <a:cubicBezTo>
                      <a:pt x="2914" y="273"/>
                      <a:pt x="2775" y="58"/>
                      <a:pt x="2557" y="10"/>
                    </a:cubicBezTo>
                    <a:cubicBezTo>
                      <a:pt x="2528" y="3"/>
                      <a:pt x="2498" y="0"/>
                      <a:pt x="2470" y="0"/>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85" name="Google Shape;750;p44"/>
              <p:cNvSpPr/>
              <p:nvPr/>
            </p:nvSpPr>
            <p:spPr>
              <a:xfrm>
                <a:off x="3669486" y="3910847"/>
                <a:ext cx="130936" cy="104148"/>
              </a:xfrm>
              <a:custGeom>
                <a:avLst/>
                <a:gdLst/>
                <a:ahLst/>
                <a:cxnLst/>
                <a:rect l="l" t="t" r="r" b="b"/>
                <a:pathLst>
                  <a:path w="6628" h="5272" extrusionOk="0">
                    <a:moveTo>
                      <a:pt x="0" y="1"/>
                    </a:moveTo>
                    <a:cubicBezTo>
                      <a:pt x="45" y="184"/>
                      <a:pt x="69" y="373"/>
                      <a:pt x="70" y="563"/>
                    </a:cubicBezTo>
                    <a:lnTo>
                      <a:pt x="70" y="3648"/>
                    </a:lnTo>
                    <a:cubicBezTo>
                      <a:pt x="70" y="4543"/>
                      <a:pt x="797" y="5270"/>
                      <a:pt x="1692" y="5271"/>
                    </a:cubicBezTo>
                    <a:lnTo>
                      <a:pt x="4935" y="5271"/>
                    </a:lnTo>
                    <a:cubicBezTo>
                      <a:pt x="5831" y="5270"/>
                      <a:pt x="6556" y="4543"/>
                      <a:pt x="6557" y="3648"/>
                    </a:cubicBezTo>
                    <a:lnTo>
                      <a:pt x="6557" y="563"/>
                    </a:lnTo>
                    <a:cubicBezTo>
                      <a:pt x="6558" y="373"/>
                      <a:pt x="6582" y="184"/>
                      <a:pt x="6627" y="1"/>
                    </a:cubicBezTo>
                    <a:close/>
                  </a:path>
                </a:pathLst>
              </a:custGeom>
              <a:solidFill>
                <a:schemeClr val="accent4"/>
              </a:solidFill>
              <a:ln>
                <a:noFill/>
              </a:ln>
            </p:spPr>
            <p:txBody>
              <a:bodyPr spcFirstLastPara="1" wrap="square" lIns="91425" tIns="91425" rIns="91425" bIns="91425" anchor="ctr" anchorCtr="0">
                <a:noAutofit/>
              </a:bodyPr>
              <a:lstStyle/>
              <a:p/>
            </p:txBody>
          </p:sp>
          <p:sp>
            <p:nvSpPr>
              <p:cNvPr id="86" name="Google Shape;751;p44"/>
              <p:cNvSpPr/>
              <p:nvPr/>
            </p:nvSpPr>
            <p:spPr>
              <a:xfrm>
                <a:off x="3669486" y="3910847"/>
                <a:ext cx="65468" cy="104148"/>
              </a:xfrm>
              <a:custGeom>
                <a:avLst/>
                <a:gdLst/>
                <a:ahLst/>
                <a:cxnLst/>
                <a:rect l="l" t="t" r="r" b="b"/>
                <a:pathLst>
                  <a:path w="3314" h="5272" extrusionOk="0">
                    <a:moveTo>
                      <a:pt x="0" y="1"/>
                    </a:moveTo>
                    <a:cubicBezTo>
                      <a:pt x="45" y="184"/>
                      <a:pt x="69" y="373"/>
                      <a:pt x="70" y="563"/>
                    </a:cubicBezTo>
                    <a:lnTo>
                      <a:pt x="70" y="3648"/>
                    </a:lnTo>
                    <a:cubicBezTo>
                      <a:pt x="70" y="4543"/>
                      <a:pt x="797" y="5270"/>
                      <a:pt x="1692" y="5271"/>
                    </a:cubicBezTo>
                    <a:lnTo>
                      <a:pt x="3314" y="5271"/>
                    </a:lnTo>
                    <a:lnTo>
                      <a:pt x="3314" y="1"/>
                    </a:lnTo>
                    <a:close/>
                  </a:path>
                </a:pathLst>
              </a:custGeom>
              <a:solidFill>
                <a:schemeClr val="accent4"/>
              </a:solidFill>
              <a:ln>
                <a:noFill/>
              </a:ln>
            </p:spPr>
            <p:txBody>
              <a:bodyPr spcFirstLastPara="1" wrap="square" lIns="91425" tIns="91425" rIns="91425" bIns="91425" anchor="ctr" anchorCtr="0">
                <a:noAutofit/>
              </a:bodyPr>
              <a:lstStyle/>
              <a:p/>
            </p:txBody>
          </p:sp>
          <p:sp>
            <p:nvSpPr>
              <p:cNvPr id="87" name="Google Shape;752;p44"/>
              <p:cNvSpPr/>
              <p:nvPr/>
            </p:nvSpPr>
            <p:spPr>
              <a:xfrm>
                <a:off x="3734915"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p:txBody>
          </p:sp>
          <p:sp>
            <p:nvSpPr>
              <p:cNvPr id="88" name="Google Shape;753;p44"/>
              <p:cNvSpPr/>
              <p:nvPr/>
            </p:nvSpPr>
            <p:spPr>
              <a:xfrm>
                <a:off x="3734934" y="3966892"/>
                <a:ext cx="64085" cy="16041"/>
              </a:xfrm>
              <a:custGeom>
                <a:avLst/>
                <a:gdLst/>
                <a:ahLst/>
                <a:cxnLst/>
                <a:rect l="l" t="t" r="r" b="b"/>
                <a:pathLst>
                  <a:path w="3244" h="812" extrusionOk="0">
                    <a:moveTo>
                      <a:pt x="1" y="0"/>
                    </a:moveTo>
                    <a:lnTo>
                      <a:pt x="1"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p:txBody>
          </p:sp>
          <p:sp>
            <p:nvSpPr>
              <p:cNvPr id="89" name="Google Shape;754;p44"/>
              <p:cNvSpPr/>
              <p:nvPr/>
            </p:nvSpPr>
            <p:spPr>
              <a:xfrm>
                <a:off x="3670869" y="3934849"/>
                <a:ext cx="64085" cy="16041"/>
              </a:xfrm>
              <a:custGeom>
                <a:avLst/>
                <a:gdLst/>
                <a:ahLst/>
                <a:cxnLst/>
                <a:rect l="l" t="t" r="r" b="b"/>
                <a:pathLst>
                  <a:path w="3244" h="812" extrusionOk="0">
                    <a:moveTo>
                      <a:pt x="0" y="1"/>
                    </a:moveTo>
                    <a:lnTo>
                      <a:pt x="0" y="812"/>
                    </a:lnTo>
                    <a:lnTo>
                      <a:pt x="3244" y="812"/>
                    </a:lnTo>
                    <a:lnTo>
                      <a:pt x="3244" y="1"/>
                    </a:lnTo>
                    <a:close/>
                  </a:path>
                </a:pathLst>
              </a:custGeom>
              <a:solidFill>
                <a:schemeClr val="accent2"/>
              </a:solidFill>
              <a:ln>
                <a:noFill/>
              </a:ln>
            </p:spPr>
            <p:txBody>
              <a:bodyPr spcFirstLastPara="1" wrap="square" lIns="91425" tIns="91425" rIns="91425" bIns="91425" anchor="ctr" anchorCtr="0">
                <a:noAutofit/>
              </a:bodyPr>
              <a:lstStyle/>
              <a:p/>
            </p:txBody>
          </p:sp>
          <p:sp>
            <p:nvSpPr>
              <p:cNvPr id="90" name="Google Shape;755;p44"/>
              <p:cNvSpPr/>
              <p:nvPr/>
            </p:nvSpPr>
            <p:spPr>
              <a:xfrm>
                <a:off x="3670869" y="3966892"/>
                <a:ext cx="64085" cy="16041"/>
              </a:xfrm>
              <a:custGeom>
                <a:avLst/>
                <a:gdLst/>
                <a:ahLst/>
                <a:cxnLst/>
                <a:rect l="l" t="t" r="r" b="b"/>
                <a:pathLst>
                  <a:path w="3244" h="812" extrusionOk="0">
                    <a:moveTo>
                      <a:pt x="0" y="0"/>
                    </a:moveTo>
                    <a:lnTo>
                      <a:pt x="0" y="811"/>
                    </a:lnTo>
                    <a:lnTo>
                      <a:pt x="3244" y="811"/>
                    </a:lnTo>
                    <a:lnTo>
                      <a:pt x="3244" y="0"/>
                    </a:lnTo>
                    <a:close/>
                  </a:path>
                </a:pathLst>
              </a:custGeom>
              <a:solidFill>
                <a:schemeClr val="accent2"/>
              </a:solidFill>
              <a:ln>
                <a:noFill/>
              </a:ln>
            </p:spPr>
            <p:txBody>
              <a:bodyPr spcFirstLastPara="1" wrap="square" lIns="91425" tIns="91425" rIns="91425" bIns="91425" anchor="ctr" anchorCtr="0">
                <a:noAutofit/>
              </a:bodyPr>
              <a:lstStyle/>
              <a:p/>
            </p:txBody>
          </p:sp>
        </p:grpSp>
      </p:grpSp>
      <p:grpSp>
        <p:nvGrpSpPr>
          <p:cNvPr id="4" name="Group 3"/>
          <p:cNvGrpSpPr/>
          <p:nvPr/>
        </p:nvGrpSpPr>
        <p:grpSpPr>
          <a:xfrm>
            <a:off x="2323653" y="2666328"/>
            <a:ext cx="1126246" cy="1417032"/>
            <a:chOff x="4200870" y="1959185"/>
            <a:chExt cx="1039612" cy="1062774"/>
          </a:xfrm>
        </p:grpSpPr>
        <p:sp>
          <p:nvSpPr>
            <p:cNvPr id="598" name="Google Shape;598;p42"/>
            <p:cNvSpPr/>
            <p:nvPr/>
          </p:nvSpPr>
          <p:spPr>
            <a:xfrm>
              <a:off x="4200870" y="1959185"/>
              <a:ext cx="1039612" cy="1062774"/>
            </a:xfrm>
            <a:prstGeom prst="ellipse">
              <a:avLst/>
            </a:prstGeom>
            <a:solidFill>
              <a:schemeClr val="accent3">
                <a:lumMod val="20000"/>
                <a:lumOff val="80000"/>
              </a:schemeClr>
            </a:solidFill>
            <a:ln>
              <a:noFill/>
            </a:ln>
          </p:spPr>
          <p:txBody>
            <a:bodyPr spcFirstLastPara="1" wrap="square" lIns="91425" tIns="91425" rIns="91425" bIns="91425" anchor="ctr" anchorCtr="0">
              <a:noAutofit/>
            </a:bodyPr>
            <a:lstStyle/>
            <a:p/>
          </p:txBody>
        </p:sp>
        <p:pic>
          <p:nvPicPr>
            <p:cNvPr id="3" name="Picture 2"/>
            <p:cNvPicPr>
              <a:picLocks noChangeAspect="1"/>
            </p:cNvPicPr>
            <p:nvPr/>
          </p:nvPicPr>
          <p:blipFill>
            <a:blip r:embed="rId2"/>
            <a:stretch>
              <a:fillRect/>
            </a:stretch>
          </p:blipFill>
          <p:spPr>
            <a:xfrm>
              <a:off x="4278145" y="2082268"/>
              <a:ext cx="883135" cy="748169"/>
            </a:xfrm>
            <a:prstGeom prst="rect">
              <a:avLst/>
            </a:prstGeom>
          </p:spPr>
        </p:pic>
      </p:grpSp>
      <p:grpSp>
        <p:nvGrpSpPr>
          <p:cNvPr id="6" name="Group 5"/>
          <p:cNvGrpSpPr/>
          <p:nvPr/>
        </p:nvGrpSpPr>
        <p:grpSpPr>
          <a:xfrm>
            <a:off x="2312737" y="4668291"/>
            <a:ext cx="1126246" cy="1417032"/>
            <a:chOff x="6889076" y="1959185"/>
            <a:chExt cx="1039612" cy="1062774"/>
          </a:xfrm>
        </p:grpSpPr>
        <p:sp>
          <p:nvSpPr>
            <p:cNvPr id="600" name="Google Shape;600;p42"/>
            <p:cNvSpPr/>
            <p:nvPr/>
          </p:nvSpPr>
          <p:spPr>
            <a:xfrm>
              <a:off x="6889076" y="1959185"/>
              <a:ext cx="1039612" cy="1062774"/>
            </a:xfrm>
            <a:prstGeom prst="ellipse">
              <a:avLst/>
            </a:prstGeom>
            <a:solidFill>
              <a:schemeClr val="accent3">
                <a:lumMod val="20000"/>
                <a:lumOff val="80000"/>
              </a:schemeClr>
            </a:solidFill>
            <a:ln>
              <a:noFill/>
            </a:ln>
          </p:spPr>
          <p:txBody>
            <a:bodyPr spcFirstLastPara="1" wrap="square" lIns="91425" tIns="91425" rIns="91425" bIns="91425" anchor="ctr" anchorCtr="0">
              <a:noAutofit/>
            </a:bodyPr>
            <a:lstStyle/>
            <a:p>
              <a:endParaRPr dirty="0"/>
            </a:p>
          </p:txBody>
        </p:sp>
        <p:pic>
          <p:nvPicPr>
            <p:cNvPr id="1028" name="Picture 4" descr="Red Circle Png, Transparent White Check Mark, HD Png Download (#5096340),  PNG Images on PngArea"/>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02" b="97235" l="814" r="95814">
                          <a14:foregroundMark x1="88837" y1="7834" x2="37093" y2="74654"/>
                          <a14:foregroundMark x1="37093" y1="74654" x2="27558" y2="60829"/>
                          <a14:foregroundMark x1="27558" y1="60829" x2="26860" y2="53341"/>
                          <a14:foregroundMark x1="93023" y1="8525" x2="75814" y2="17166"/>
                          <a14:foregroundMark x1="75814" y1="17166" x2="29419" y2="72811"/>
                          <a14:foregroundMark x1="29419" y1="72811" x2="31279" y2="59562"/>
                          <a14:foregroundMark x1="31279" y1="59562" x2="39186" y2="82488"/>
                          <a14:foregroundMark x1="39186" y1="82488" x2="46047" y2="75000"/>
                          <a14:foregroundMark x1="46047" y1="75000" x2="40698" y2="67166"/>
                          <a14:foregroundMark x1="36163" y1="54839" x2="26744" y2="51728"/>
                          <a14:foregroundMark x1="26744" y1="51728" x2="30349" y2="77995"/>
                          <a14:foregroundMark x1="95814" y1="3917" x2="81047" y2="9332"/>
                          <a14:foregroundMark x1="81047" y1="9332" x2="76860" y2="18548"/>
                          <a14:foregroundMark x1="65930" y1="13018" x2="38953" y2="10829"/>
                          <a14:foregroundMark x1="38953" y1="10829" x2="26395" y2="15438"/>
                          <a14:foregroundMark x1="26395" y1="15438" x2="6279" y2="39055"/>
                          <a14:foregroundMark x1="6279" y1="39055" x2="5930" y2="68894"/>
                          <a14:foregroundMark x1="29302" y1="92972" x2="50698" y2="94470"/>
                          <a14:foregroundMark x1="50698" y1="94470" x2="62326" y2="93548"/>
                          <a14:foregroundMark x1="62326" y1="93548" x2="72674" y2="89977"/>
                          <a14:foregroundMark x1="72674" y1="89977" x2="88140" y2="75576"/>
                          <a14:foregroundMark x1="88140" y1="75576" x2="93488" y2="62903"/>
                          <a14:foregroundMark x1="93488" y1="62903" x2="86860" y2="28571"/>
                          <a14:foregroundMark x1="78023" y1="40899" x2="69302" y2="72811"/>
                          <a14:foregroundMark x1="58605" y1="25922" x2="36977" y2="26037"/>
                          <a14:foregroundMark x1="36977" y1="26037" x2="22907" y2="46429"/>
                          <a14:foregroundMark x1="22907" y1="46429" x2="56163" y2="29378"/>
                          <a14:foregroundMark x1="56163" y1="29378" x2="55233" y2="18203"/>
                          <a14:foregroundMark x1="46860" y1="19470" x2="30349" y2="21889"/>
                          <a14:foregroundMark x1="30349" y1="21889" x2="13605" y2="47005"/>
                          <a14:foregroundMark x1="13605" y1="47005" x2="30349" y2="49078"/>
                          <a14:foregroundMark x1="30349" y1="49078" x2="37674" y2="20853"/>
                          <a14:foregroundMark x1="37674" y1="20853" x2="36744" y2="18203"/>
                          <a14:foregroundMark x1="62907" y1="16705" x2="48837" y2="15207"/>
                          <a14:foregroundMark x1="48837" y1="15207" x2="29302" y2="18548"/>
                          <a14:foregroundMark x1="29302" y1="18548" x2="15465" y2="34562"/>
                          <a14:foregroundMark x1="15465" y1="34562" x2="10116" y2="56221"/>
                          <a14:foregroundMark x1="10116" y1="56221" x2="15581" y2="66820"/>
                          <a14:foregroundMark x1="15581" y1="66820" x2="21047" y2="68894"/>
                          <a14:foregroundMark x1="465" y1="45161" x2="4535" y2="55069"/>
                          <a14:foregroundMark x1="4535" y1="55069" x2="4535" y2="56797"/>
                          <a14:foregroundMark x1="1395" y1="47005" x2="814" y2="57834"/>
                          <a14:foregroundMark x1="42558" y1="98848" x2="56279" y2="97235"/>
                          <a14:foregroundMark x1="56279" y1="97235" x2="56744" y2="97235"/>
                          <a14:foregroundMark x1="39535" y1="45161" x2="64302" y2="17281"/>
                          <a14:foregroundMark x1="64302" y1="17281" x2="71512" y2="16244"/>
                          <a14:foregroundMark x1="81744" y1="37442" x2="84070" y2="55645"/>
                          <a14:foregroundMark x1="84070" y1="55645" x2="56744" y2="87673"/>
                          <a14:foregroundMark x1="56744" y1="87673" x2="31744" y2="85484"/>
                          <a14:foregroundMark x1="31744" y1="85484" x2="23953" y2="74654"/>
                          <a14:foregroundMark x1="23953" y1="74654" x2="22674" y2="66129"/>
                          <a14:foregroundMark x1="54884" y1="33756" x2="39070" y2="52419"/>
                          <a14:foregroundMark x1="39070" y1="52419" x2="32791" y2="46659"/>
                          <a14:foregroundMark x1="78372" y1="32604" x2="85233" y2="42396"/>
                          <a14:foregroundMark x1="85233" y1="42396" x2="85349" y2="60945"/>
                          <a14:foregroundMark x1="85349" y1="60945" x2="67907" y2="81797"/>
                          <a14:foregroundMark x1="67907" y1="81797" x2="50349" y2="88710"/>
                          <a14:foregroundMark x1="50349" y1="88710" x2="36163" y2="85599"/>
                          <a14:foregroundMark x1="36163" y1="85599" x2="20465" y2="74539"/>
                          <a14:foregroundMark x1="20465" y1="74539" x2="15000" y2="63940"/>
                          <a14:foregroundMark x1="84070" y1="31336" x2="50581" y2="76498"/>
                          <a14:foregroundMark x1="50581" y1="76498" x2="69535" y2="56221"/>
                          <a14:foregroundMark x1="69535" y1="56221" x2="69302" y2="45737"/>
                          <a14:foregroundMark x1="72791" y1="12788" x2="69302" y2="17166"/>
                          <a14:foregroundMark x1="84186" y1="23502" x2="80698" y2="29263"/>
                        </a14:backgroundRemoval>
                      </a14:imgEffect>
                    </a14:imgLayer>
                  </a14:imgProps>
                </a:ext>
                <a:ext uri="{28A0092B-C50C-407E-A947-70E740481C1C}">
                  <a14:useLocalDpi xmlns:a14="http://schemas.microsoft.com/office/drawing/2010/main" val="0"/>
                </a:ext>
              </a:extLst>
            </a:blip>
            <a:srcRect/>
            <a:stretch>
              <a:fillRect/>
            </a:stretch>
          </p:blipFill>
          <p:spPr bwMode="auto">
            <a:xfrm>
              <a:off x="7107099" y="2182539"/>
              <a:ext cx="609076" cy="61476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89"/>
                                        </p:tgtEl>
                                        <p:attrNameLst>
                                          <p:attrName>style.visibility</p:attrName>
                                        </p:attrNameLst>
                                      </p:cBhvr>
                                      <p:to>
                                        <p:strVal val="visible"/>
                                      </p:to>
                                    </p:set>
                                    <p:animEffect transition="in" filter="barn(inVertical)">
                                      <p:cBhvr>
                                        <p:cTn id="10" dur="500"/>
                                        <p:tgtEl>
                                          <p:spTgt spid="58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1"/>
                                        </p:tgtEl>
                                        <p:attrNameLst>
                                          <p:attrName>style.visibility</p:attrName>
                                        </p:attrNameLst>
                                      </p:cBhvr>
                                      <p:to>
                                        <p:strVal val="visible"/>
                                      </p:to>
                                    </p:set>
                                    <p:animEffect transition="in" filter="barn(inVertical)">
                                      <p:cBhvr>
                                        <p:cTn id="18" dur="500"/>
                                        <p:tgtEl>
                                          <p:spTgt spid="59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95"/>
                                        </p:tgtEl>
                                        <p:attrNameLst>
                                          <p:attrName>style.visibility</p:attrName>
                                        </p:attrNameLst>
                                      </p:cBhvr>
                                      <p:to>
                                        <p:strVal val="visible"/>
                                      </p:to>
                                    </p:set>
                                    <p:animEffect transition="in" filter="barn(inVertical)">
                                      <p:cBhvr>
                                        <p:cTn id="26" dur="5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p:bldP spid="591" grpId="0"/>
      <p:bldP spid="59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5;p42"/>
          <p:cNvSpPr txBox="1"/>
          <p:nvPr/>
        </p:nvSpPr>
        <p:spPr>
          <a:xfrm>
            <a:off x="500516" y="415595"/>
            <a:ext cx="8904972" cy="889233"/>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5300" b="1" dirty="0" err="1">
                <a:solidFill>
                  <a:srgbClr val="FF0000"/>
                </a:solidFill>
                <a:latin typeface="#9Slide07 IcielLa Chic Pro Shad" panose="02000506090000020004" pitchFamily="2" charset="0"/>
              </a:rPr>
              <a:t>Bước</a:t>
            </a:r>
            <a:r>
              <a:rPr lang="en-US" sz="5300" b="1" dirty="0">
                <a:solidFill>
                  <a:srgbClr val="FF0000"/>
                </a:solidFill>
                <a:latin typeface="#9Slide07 IcielLa Chic Pro Shad" panose="02000506090000020004" pitchFamily="2" charset="0"/>
              </a:rPr>
              <a:t> 1: </a:t>
            </a:r>
            <a:r>
              <a:rPr lang="en-US" sz="5300" b="1" dirty="0" err="1">
                <a:solidFill>
                  <a:srgbClr val="FF0000"/>
                </a:solidFill>
                <a:latin typeface="#9Slide07 IcielLa Chic Pro Shad" panose="02000506090000020004" pitchFamily="2" charset="0"/>
              </a:rPr>
              <a:t>Chuẩn</a:t>
            </a:r>
            <a:r>
              <a:rPr lang="en-US" sz="5300" b="1" dirty="0">
                <a:solidFill>
                  <a:srgbClr val="FF0000"/>
                </a:solidFill>
                <a:latin typeface="#9Slide07 IcielLa Chic Pro Shad" panose="02000506090000020004" pitchFamily="2" charset="0"/>
              </a:rPr>
              <a:t> </a:t>
            </a:r>
            <a:r>
              <a:rPr lang="en-US" sz="5300" b="1" dirty="0" err="1">
                <a:solidFill>
                  <a:srgbClr val="FF0000"/>
                </a:solidFill>
                <a:latin typeface="#9Slide07 IcielLa Chic Pro Shad" panose="02000506090000020004" pitchFamily="2" charset="0"/>
              </a:rPr>
              <a:t>bị</a:t>
            </a:r>
            <a:endParaRPr lang="en-US" sz="5300" b="1" dirty="0">
              <a:solidFill>
                <a:srgbClr val="FF0000"/>
              </a:solidFill>
              <a:latin typeface="#9Slide07 IcielLa Chic Pro Shad" panose="02000506090000020004" pitchFamily="2" charset="0"/>
            </a:endParaRPr>
          </a:p>
        </p:txBody>
      </p:sp>
      <p:grpSp>
        <p:nvGrpSpPr>
          <p:cNvPr id="3" name="Group 2"/>
          <p:cNvGrpSpPr/>
          <p:nvPr/>
        </p:nvGrpSpPr>
        <p:grpSpPr>
          <a:xfrm>
            <a:off x="1013683" y="1965449"/>
            <a:ext cx="3225678" cy="4302648"/>
            <a:chOff x="1676401" y="3747447"/>
            <a:chExt cx="2359025" cy="3124200"/>
          </a:xfrm>
        </p:grpSpPr>
        <p:grpSp>
          <p:nvGrpSpPr>
            <p:cNvPr id="4" name="Group 4"/>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2100">
                  <a:solidFill>
                    <a:srgbClr val="333399"/>
                  </a:solidFill>
                  <a:latin typeface="#9Slide05 FS Blonde Script" panose="03000503000000000000" pitchFamily="65" charset="0"/>
                </a:endParaRPr>
              </a:p>
            </p:txBody>
          </p:sp>
          <p:sp>
            <p:nvSpPr>
              <p:cNvPr id="13" name="Rectangle 12"/>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2100">
                  <a:solidFill>
                    <a:srgbClr val="333399"/>
                  </a:solidFill>
                  <a:latin typeface="#9Slide05 FS Blonde Script" panose="03000503000000000000" pitchFamily="65" charset="0"/>
                </a:endParaRPr>
              </a:p>
            </p:txBody>
          </p:sp>
        </p:grpSp>
        <p:sp>
          <p:nvSpPr>
            <p:cNvPr id="7" name="Rectangle 32"/>
            <p:cNvSpPr>
              <a:spLocks noChangeArrowheads="1"/>
            </p:cNvSpPr>
            <p:nvPr/>
          </p:nvSpPr>
          <p:spPr bwMode="auto">
            <a:xfrm>
              <a:off x="1836202" y="4201734"/>
              <a:ext cx="2039421" cy="221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en-US" altLang="en-US" sz="4800" dirty="0" err="1">
                  <a:solidFill>
                    <a:srgbClr val="333399"/>
                  </a:solidFill>
                  <a:latin typeface="#9Slide05 FS Blonde Script" panose="03000503000000000000" pitchFamily="65" charset="0"/>
                </a:rPr>
                <a:t>Tìm</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hiểu</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nội</a:t>
              </a:r>
              <a:r>
                <a:rPr lang="en-US" altLang="en-US" sz="4800" dirty="0">
                  <a:solidFill>
                    <a:srgbClr val="333399"/>
                  </a:solidFill>
                  <a:latin typeface="#9Slide05 FS Blonde Script" panose="03000503000000000000" pitchFamily="65" charset="0"/>
                </a:rPr>
                <a:t> dung, </a:t>
              </a:r>
              <a:r>
                <a:rPr lang="en-US" altLang="en-US" sz="4800" dirty="0" err="1">
                  <a:solidFill>
                    <a:srgbClr val="333399"/>
                  </a:solidFill>
                  <a:latin typeface="#9Slide05 FS Blonde Script" panose="03000503000000000000" pitchFamily="65" charset="0"/>
                </a:rPr>
                <a:t>mục</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đích</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cuộc</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họp</a:t>
              </a:r>
              <a:endParaRPr lang="en-US" altLang="en-US" sz="4800" dirty="0">
                <a:solidFill>
                  <a:srgbClr val="333399"/>
                </a:solidFill>
                <a:latin typeface="#9Slide05 FS Blonde Script" panose="03000503000000000000" pitchFamily="65" charset="0"/>
              </a:endParaRPr>
            </a:p>
          </p:txBody>
        </p:sp>
      </p:grpSp>
      <p:grpSp>
        <p:nvGrpSpPr>
          <p:cNvPr id="14" name="Group 13"/>
          <p:cNvGrpSpPr/>
          <p:nvPr/>
        </p:nvGrpSpPr>
        <p:grpSpPr>
          <a:xfrm>
            <a:off x="5684987" y="1514535"/>
            <a:ext cx="3225678" cy="5262979"/>
            <a:chOff x="1676401" y="3420033"/>
            <a:chExt cx="2359025" cy="3821507"/>
          </a:xfrm>
        </p:grpSpPr>
        <p:grpSp>
          <p:nvGrpSpPr>
            <p:cNvPr id="15" name="Group 4"/>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23" name="Rectangle 22"/>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2100">
                  <a:solidFill>
                    <a:srgbClr val="333399"/>
                  </a:solidFill>
                  <a:latin typeface="#9Slide05 FS Blonde Script" panose="03000503000000000000" pitchFamily="65" charset="0"/>
                </a:endParaRPr>
              </a:p>
            </p:txBody>
          </p:sp>
          <p:sp>
            <p:nvSpPr>
              <p:cNvPr id="24" name="Rectangle 23"/>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2100">
                  <a:solidFill>
                    <a:srgbClr val="333399"/>
                  </a:solidFill>
                  <a:latin typeface="#9Slide05 FS Blonde Script" panose="03000503000000000000" pitchFamily="65" charset="0"/>
                </a:endParaRPr>
              </a:p>
            </p:txBody>
          </p:sp>
        </p:grpSp>
        <p:sp>
          <p:nvSpPr>
            <p:cNvPr id="18" name="Rectangle 32"/>
            <p:cNvSpPr>
              <a:spLocks noChangeArrowheads="1"/>
            </p:cNvSpPr>
            <p:nvPr/>
          </p:nvSpPr>
          <p:spPr bwMode="auto">
            <a:xfrm>
              <a:off x="1836202" y="3420033"/>
              <a:ext cx="2039421" cy="382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en-US" altLang="en-US" sz="4800" dirty="0" err="1">
                  <a:solidFill>
                    <a:srgbClr val="333399"/>
                  </a:solidFill>
                  <a:latin typeface="#9Slide05 FS Blonde Script" panose="03000503000000000000" pitchFamily="65" charset="0"/>
                </a:rPr>
                <a:t>Người</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viết</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có</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thể</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ghi</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trước</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các</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mục</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các</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phần</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cơ</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bản</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của</a:t>
              </a:r>
              <a:r>
                <a:rPr lang="en-US" altLang="en-US" sz="4800" dirty="0">
                  <a:solidFill>
                    <a:srgbClr val="333399"/>
                  </a:solidFill>
                  <a:latin typeface="#9Slide05 FS Blonde Script" panose="03000503000000000000" pitchFamily="65" charset="0"/>
                </a:rPr>
                <a:t> 1 </a:t>
              </a:r>
              <a:r>
                <a:rPr lang="en-US" altLang="en-US" sz="4800" dirty="0" err="1">
                  <a:solidFill>
                    <a:srgbClr val="333399"/>
                  </a:solidFill>
                  <a:latin typeface="#9Slide05 FS Blonde Script" panose="03000503000000000000" pitchFamily="65" charset="0"/>
                </a:rPr>
                <a:t>biên</a:t>
              </a:r>
              <a:r>
                <a:rPr lang="en-US" altLang="en-US" sz="4800" dirty="0">
                  <a:solidFill>
                    <a:srgbClr val="333399"/>
                  </a:solidFill>
                  <a:latin typeface="#9Slide05 FS Blonde Script" panose="03000503000000000000" pitchFamily="65" charset="0"/>
                </a:rPr>
                <a:t> </a:t>
              </a:r>
              <a:r>
                <a:rPr lang="en-US" altLang="en-US" sz="4800" dirty="0" err="1">
                  <a:solidFill>
                    <a:srgbClr val="333399"/>
                  </a:solidFill>
                  <a:latin typeface="#9Slide05 FS Blonde Script" panose="03000503000000000000" pitchFamily="65" charset="0"/>
                </a:rPr>
                <a:t>bản</a:t>
              </a:r>
              <a:endParaRPr lang="en-US" altLang="en-US" sz="4800" dirty="0">
                <a:solidFill>
                  <a:srgbClr val="333399"/>
                </a:solidFill>
                <a:latin typeface="#9Slide05 FS Blonde Script" panose="03000503000000000000" pitchFamily="65"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95;p42"/>
          <p:cNvSpPr txBox="1"/>
          <p:nvPr/>
        </p:nvSpPr>
        <p:spPr>
          <a:xfrm>
            <a:off x="500516" y="415595"/>
            <a:ext cx="8904972" cy="889233"/>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5300" b="1" dirty="0" err="1">
                <a:solidFill>
                  <a:srgbClr val="FF0000"/>
                </a:solidFill>
                <a:latin typeface="#9Slide07 IcielLa Chic Pro Shad" panose="02000506090000020004" pitchFamily="2" charset="0"/>
              </a:rPr>
              <a:t>Bước</a:t>
            </a:r>
            <a:r>
              <a:rPr lang="en-US" sz="5300" b="1" dirty="0">
                <a:solidFill>
                  <a:srgbClr val="FF0000"/>
                </a:solidFill>
                <a:latin typeface="#9Slide07 IcielLa Chic Pro Shad" panose="02000506090000020004" pitchFamily="2" charset="0"/>
              </a:rPr>
              <a:t> 2: </a:t>
            </a:r>
            <a:r>
              <a:rPr lang="en-US" sz="5300" b="1" dirty="0" err="1">
                <a:solidFill>
                  <a:srgbClr val="FF0000"/>
                </a:solidFill>
                <a:latin typeface="#9Slide07 IcielLa Chic Pro Shad" panose="02000506090000020004" pitchFamily="2" charset="0"/>
              </a:rPr>
              <a:t>Viết</a:t>
            </a:r>
            <a:r>
              <a:rPr lang="en-US" sz="5300" b="1" dirty="0">
                <a:solidFill>
                  <a:srgbClr val="FF0000"/>
                </a:solidFill>
                <a:latin typeface="#9Slide07 IcielLa Chic Pro Shad" panose="02000506090000020004" pitchFamily="2" charset="0"/>
              </a:rPr>
              <a:t> </a:t>
            </a:r>
            <a:r>
              <a:rPr lang="en-US" sz="5300" b="1" dirty="0" err="1">
                <a:solidFill>
                  <a:srgbClr val="FF0000"/>
                </a:solidFill>
                <a:latin typeface="#9Slide07 IcielLa Chic Pro Shad" panose="02000506090000020004" pitchFamily="2" charset="0"/>
              </a:rPr>
              <a:t>biên</a:t>
            </a:r>
            <a:r>
              <a:rPr lang="en-US" sz="5300" b="1" dirty="0">
                <a:solidFill>
                  <a:srgbClr val="FF0000"/>
                </a:solidFill>
                <a:latin typeface="#9Slide07 IcielLa Chic Pro Shad" panose="02000506090000020004" pitchFamily="2" charset="0"/>
              </a:rPr>
              <a:t> </a:t>
            </a:r>
            <a:r>
              <a:rPr lang="en-US" sz="5300" b="1" dirty="0" err="1">
                <a:solidFill>
                  <a:srgbClr val="FF0000"/>
                </a:solidFill>
                <a:latin typeface="#9Slide07 IcielLa Chic Pro Shad" panose="02000506090000020004" pitchFamily="2" charset="0"/>
              </a:rPr>
              <a:t>bản</a:t>
            </a:r>
            <a:endParaRPr lang="en-US" sz="5300" b="1" dirty="0">
              <a:solidFill>
                <a:srgbClr val="FF0000"/>
              </a:solidFill>
              <a:latin typeface="#9Slide07 IcielLa Chic Pro Shad" panose="02000506090000020004" pitchFamily="2" charset="0"/>
            </a:endParaRPr>
          </a:p>
        </p:txBody>
      </p:sp>
      <p:grpSp>
        <p:nvGrpSpPr>
          <p:cNvPr id="4" name="Group 3"/>
          <p:cNvGrpSpPr/>
          <p:nvPr/>
        </p:nvGrpSpPr>
        <p:grpSpPr>
          <a:xfrm>
            <a:off x="259325" y="1879397"/>
            <a:ext cx="9468969" cy="1583472"/>
            <a:chOff x="2023546" y="996576"/>
            <a:chExt cx="7111488" cy="1187076"/>
          </a:xfrm>
        </p:grpSpPr>
        <p:sp>
          <p:nvSpPr>
            <p:cNvPr id="5" name="Rectangle: Rounded Corners 4"/>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0" dirty="0">
                  <a:solidFill>
                    <a:schemeClr val="bg1"/>
                  </a:solidFill>
                  <a:latin typeface="#9Slide05 SVNCookie" panose="020B0606040200020203" pitchFamily="34" charset="0"/>
                </a:rPr>
                <a:t>1</a:t>
              </a:r>
              <a:endParaRPr lang="en-US" sz="11000" dirty="0">
                <a:solidFill>
                  <a:schemeClr val="bg1"/>
                </a:solidFill>
                <a:latin typeface="#9Slide05 SVNCookie" panose="020B0606040200020203" pitchFamily="34" charset="0"/>
              </a:endParaRPr>
            </a:p>
          </p:txBody>
        </p:sp>
        <p:sp>
          <p:nvSpPr>
            <p:cNvPr id="6" name="Rectangle: Rounded Corners 5"/>
            <p:cNvSpPr/>
            <p:nvPr/>
          </p:nvSpPr>
          <p:spPr>
            <a:xfrm>
              <a:off x="2023546" y="996576"/>
              <a:ext cx="7021843"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0" dirty="0">
                  <a:solidFill>
                    <a:schemeClr val="bg1"/>
                  </a:solidFill>
                  <a:latin typeface="#9Slide05 SVNCookie" panose="020B0606040200020203" pitchFamily="34" charset="0"/>
                </a:rPr>
                <a:t>1</a:t>
              </a:r>
              <a:endParaRPr lang="en-US" sz="11000" dirty="0">
                <a:solidFill>
                  <a:schemeClr val="bg1"/>
                </a:solidFill>
                <a:latin typeface="#9Slide05 SVNCookie" panose="020B0606040200020203" pitchFamily="34" charset="0"/>
              </a:endParaRPr>
            </a:p>
          </p:txBody>
        </p:sp>
      </p:grpSp>
      <p:sp>
        <p:nvSpPr>
          <p:cNvPr id="7" name="TextBox 6"/>
          <p:cNvSpPr txBox="1"/>
          <p:nvPr/>
        </p:nvSpPr>
        <p:spPr>
          <a:xfrm>
            <a:off x="491341" y="2050110"/>
            <a:ext cx="8904972" cy="1412875"/>
          </a:xfrm>
          <a:prstGeom prst="rect">
            <a:avLst/>
          </a:prstGeom>
          <a:noFill/>
        </p:spPr>
        <p:txBody>
          <a:bodyPr wrap="square" lIns="121917" tIns="60958" rIns="121917" bIns="60958">
            <a:spAutoFit/>
          </a:bodyPr>
          <a:lstStyle/>
          <a:p>
            <a:pPr algn="just" fontAlgn="base">
              <a:spcBef>
                <a:spcPct val="0"/>
              </a:spcBef>
              <a:spcAft>
                <a:spcPct val="0"/>
              </a:spcAft>
            </a:pPr>
            <a:r>
              <a:rPr lang="en-US" altLang="en-US" sz="2800" dirty="0" err="1">
                <a:solidFill>
                  <a:srgbClr val="333399"/>
                </a:solidFill>
                <a:latin typeface="#9Slide03 Arima Madurai" panose="00000500000000000000" pitchFamily="2" charset="0"/>
                <a:cs typeface="#9Slide03 Arima Madurai" panose="00000500000000000000" pitchFamily="2" charset="0"/>
              </a:rPr>
              <a:t>Lắng</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nghe</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các</a:t>
            </a:r>
            <a:r>
              <a:rPr lang="en-US" altLang="en-US" sz="2800" dirty="0">
                <a:solidFill>
                  <a:srgbClr val="333399"/>
                </a:solidFill>
                <a:latin typeface="#9Slide03 Arima Madurai" panose="00000500000000000000" pitchFamily="2" charset="0"/>
                <a:cs typeface="#9Slide03 Arima Madurai" panose="00000500000000000000" pitchFamily="2" charset="0"/>
              </a:rPr>
              <a:t> ý </a:t>
            </a:r>
            <a:r>
              <a:rPr lang="en-US" altLang="en-US" sz="2800" dirty="0" err="1">
                <a:solidFill>
                  <a:srgbClr val="333399"/>
                </a:solidFill>
                <a:latin typeface="#9Slide03 Arima Madurai" panose="00000500000000000000" pitchFamily="2" charset="0"/>
                <a:cs typeface="#9Slide03 Arima Madurai" panose="00000500000000000000" pitchFamily="2" charset="0"/>
              </a:rPr>
              <a:t>kiến</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trong</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cuộc</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thảo</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luận</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kịch</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bản</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các</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bạn</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đóng</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và</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ghi</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lại</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các</a:t>
            </a:r>
            <a:r>
              <a:rPr lang="en-US" altLang="en-US" sz="2800" dirty="0">
                <a:solidFill>
                  <a:srgbClr val="333399"/>
                </a:solidFill>
                <a:latin typeface="#9Slide03 Arima Madurai" panose="00000500000000000000" pitchFamily="2" charset="0"/>
                <a:cs typeface="#9Slide03 Arima Madurai" panose="00000500000000000000" pitchFamily="2" charset="0"/>
              </a:rPr>
              <a:t> ý </a:t>
            </a:r>
            <a:r>
              <a:rPr lang="en-US" altLang="en-US" sz="2800" dirty="0" err="1">
                <a:solidFill>
                  <a:srgbClr val="333399"/>
                </a:solidFill>
                <a:latin typeface="#9Slide03 Arima Madurai" panose="00000500000000000000" pitchFamily="2" charset="0"/>
                <a:cs typeface="#9Slide03 Arima Madurai" panose="00000500000000000000" pitchFamily="2" charset="0"/>
              </a:rPr>
              <a:t>kiến</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ấy</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theo</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trình</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tự</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thời</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gian</a:t>
            </a:r>
            <a:endParaRPr lang="en-US" altLang="en-US" sz="2800" dirty="0" err="1">
              <a:solidFill>
                <a:srgbClr val="333399"/>
              </a:solidFill>
              <a:latin typeface="#9Slide03 Arima Madurai" panose="00000500000000000000" pitchFamily="2" charset="0"/>
              <a:cs typeface="#9Slide03 Arima Madurai" panose="00000500000000000000" pitchFamily="2" charset="0"/>
            </a:endParaRPr>
          </a:p>
        </p:txBody>
      </p:sp>
      <p:grpSp>
        <p:nvGrpSpPr>
          <p:cNvPr id="8" name="Group 7"/>
          <p:cNvGrpSpPr/>
          <p:nvPr/>
        </p:nvGrpSpPr>
        <p:grpSpPr>
          <a:xfrm>
            <a:off x="259325" y="3908153"/>
            <a:ext cx="9468969" cy="1939492"/>
            <a:chOff x="2023546" y="996576"/>
            <a:chExt cx="7111488" cy="1187076"/>
          </a:xfrm>
        </p:grpSpPr>
        <p:sp>
          <p:nvSpPr>
            <p:cNvPr id="9" name="Rectangle: Rounded Corners 8"/>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0" dirty="0">
                  <a:solidFill>
                    <a:schemeClr val="bg1"/>
                  </a:solidFill>
                  <a:latin typeface="#9Slide05 SVNCookie" panose="020B0606040200020203" pitchFamily="34" charset="0"/>
                </a:rPr>
                <a:t>1</a:t>
              </a:r>
              <a:endParaRPr lang="en-US" sz="11000" dirty="0">
                <a:solidFill>
                  <a:schemeClr val="bg1"/>
                </a:solidFill>
                <a:latin typeface="#9Slide05 SVNCookie" panose="020B0606040200020203" pitchFamily="34" charset="0"/>
              </a:endParaRPr>
            </a:p>
          </p:txBody>
        </p:sp>
        <p:sp>
          <p:nvSpPr>
            <p:cNvPr id="10" name="Rectangle: Rounded Corners 9"/>
            <p:cNvSpPr/>
            <p:nvPr/>
          </p:nvSpPr>
          <p:spPr>
            <a:xfrm>
              <a:off x="2023546" y="996576"/>
              <a:ext cx="7021843"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0" dirty="0">
                  <a:solidFill>
                    <a:schemeClr val="bg1"/>
                  </a:solidFill>
                  <a:latin typeface="#9Slide05 SVNCookie" panose="020B0606040200020203" pitchFamily="34" charset="0"/>
                </a:rPr>
                <a:t>1</a:t>
              </a:r>
              <a:endParaRPr lang="en-US" sz="11000" dirty="0">
                <a:solidFill>
                  <a:schemeClr val="bg1"/>
                </a:solidFill>
                <a:latin typeface="#9Slide05 SVNCookie" panose="020B0606040200020203" pitchFamily="34" charset="0"/>
              </a:endParaRPr>
            </a:p>
          </p:txBody>
        </p:sp>
      </p:grpSp>
      <p:sp>
        <p:nvSpPr>
          <p:cNvPr id="11" name="TextBox 10"/>
          <p:cNvSpPr txBox="1"/>
          <p:nvPr/>
        </p:nvSpPr>
        <p:spPr>
          <a:xfrm>
            <a:off x="518793" y="4017786"/>
            <a:ext cx="8846050" cy="1412875"/>
          </a:xfrm>
          <a:prstGeom prst="rect">
            <a:avLst/>
          </a:prstGeom>
          <a:noFill/>
        </p:spPr>
        <p:txBody>
          <a:bodyPr wrap="square" lIns="121917" tIns="60958" rIns="121917" bIns="60958">
            <a:spAutoFit/>
          </a:bodyPr>
          <a:lstStyle/>
          <a:p>
            <a:pPr algn="just" fontAlgn="base">
              <a:spcBef>
                <a:spcPct val="0"/>
              </a:spcBef>
              <a:spcAft>
                <a:spcPct val="0"/>
              </a:spcAft>
            </a:pPr>
            <a:r>
              <a:rPr lang="en-US" altLang="en-US" sz="2800" dirty="0" err="1">
                <a:solidFill>
                  <a:srgbClr val="333399"/>
                </a:solidFill>
                <a:latin typeface="#9Slide03 Arima Madurai" panose="00000500000000000000" pitchFamily="2" charset="0"/>
                <a:cs typeface="#9Slide03 Arima Madurai" panose="00000500000000000000" pitchFamily="2" charset="0"/>
              </a:rPr>
              <a:t>Chú</a:t>
            </a:r>
            <a:r>
              <a:rPr lang="en-US" altLang="en-US" sz="2800" dirty="0">
                <a:solidFill>
                  <a:srgbClr val="333399"/>
                </a:solidFill>
                <a:latin typeface="#9Slide03 Arima Madurai" panose="00000500000000000000" pitchFamily="2" charset="0"/>
                <a:cs typeface="#9Slide03 Arima Madurai" panose="00000500000000000000" pitchFamily="2" charset="0"/>
              </a:rPr>
              <a:t> ý </a:t>
            </a:r>
            <a:r>
              <a:rPr lang="en-US" altLang="en-US" sz="2800" dirty="0" err="1">
                <a:solidFill>
                  <a:srgbClr val="333399"/>
                </a:solidFill>
                <a:latin typeface="#9Slide03 Arima Madurai" panose="00000500000000000000" pitchFamily="2" charset="0"/>
                <a:cs typeface="#9Slide03 Arima Madurai" panose="00000500000000000000" pitchFamily="2" charset="0"/>
              </a:rPr>
              <a:t>ghi</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kĩ</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những</a:t>
            </a:r>
            <a:r>
              <a:rPr lang="en-US" altLang="en-US" sz="2800" dirty="0">
                <a:solidFill>
                  <a:srgbClr val="333399"/>
                </a:solidFill>
                <a:latin typeface="#9Slide03 Arima Madurai" panose="00000500000000000000" pitchFamily="2" charset="0"/>
                <a:cs typeface="#9Slide03 Arima Madurai" panose="00000500000000000000" pitchFamily="2" charset="0"/>
              </a:rPr>
              <a:t> ý </a:t>
            </a:r>
            <a:r>
              <a:rPr lang="en-US" altLang="en-US" sz="2800" dirty="0" err="1">
                <a:solidFill>
                  <a:srgbClr val="333399"/>
                </a:solidFill>
                <a:latin typeface="#9Slide03 Arima Madurai" panose="00000500000000000000" pitchFamily="2" charset="0"/>
                <a:cs typeface="#9Slide03 Arima Madurai" panose="00000500000000000000" pitchFamily="2" charset="0"/>
              </a:rPr>
              <a:t>sau</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Chủ</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tọa</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phát</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biểu</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về</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mục</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đích</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nội</a:t>
            </a:r>
            <a:r>
              <a:rPr lang="en-US" altLang="en-US" sz="2800" dirty="0">
                <a:solidFill>
                  <a:srgbClr val="333399"/>
                </a:solidFill>
                <a:latin typeface="#9Slide03 Arima Madurai" panose="00000500000000000000" pitchFamily="2" charset="0"/>
                <a:cs typeface="#9Slide03 Arima Madurai" panose="00000500000000000000" pitchFamily="2" charset="0"/>
              </a:rPr>
              <a:t> dung </a:t>
            </a:r>
            <a:r>
              <a:rPr lang="en-US" altLang="en-US" sz="2800" dirty="0" err="1">
                <a:solidFill>
                  <a:srgbClr val="333399"/>
                </a:solidFill>
                <a:latin typeface="#9Slide03 Arima Madurai" panose="00000500000000000000" pitchFamily="2" charset="0"/>
                <a:cs typeface="#9Slide03 Arima Madurai" panose="00000500000000000000" pitchFamily="2" charset="0"/>
              </a:rPr>
              <a:t>chính</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cuộc</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họp</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Các</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thành</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viên</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tham</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dự</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phát</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biểu</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trao</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đổi</a:t>
            </a:r>
            <a:r>
              <a:rPr lang="en-US" altLang="en-US" sz="2800" dirty="0">
                <a:solidFill>
                  <a:srgbClr val="333399"/>
                </a:solidFill>
                <a:latin typeface="#9Slide03 Arima Madurai" panose="00000500000000000000" pitchFamily="2" charset="0"/>
                <a:cs typeface="#9Slide03 Arima Madurai" panose="00000500000000000000" pitchFamily="2" charset="0"/>
              </a:rPr>
              <a:t> ý </a:t>
            </a:r>
            <a:r>
              <a:rPr lang="en-US" altLang="en-US" sz="2800" dirty="0" err="1">
                <a:solidFill>
                  <a:srgbClr val="333399"/>
                </a:solidFill>
                <a:latin typeface="#9Slide03 Arima Madurai" panose="00000500000000000000" pitchFamily="2" charset="0"/>
                <a:cs typeface="#9Slide03 Arima Madurai" panose="00000500000000000000" pitchFamily="2" charset="0"/>
              </a:rPr>
              <a:t>kiến</a:t>
            </a:r>
            <a:r>
              <a:rPr lang="en-US" altLang="en-US" sz="2800" dirty="0">
                <a:solidFill>
                  <a:srgbClr val="333399"/>
                </a:solidFill>
                <a:latin typeface="#9Slide03 Arima Madurai" panose="00000500000000000000" pitchFamily="2" charset="0"/>
                <a:cs typeface="#9Slide03 Arima Madurai" panose="00000500000000000000" pitchFamily="2" charset="0"/>
              </a:rPr>
              <a:t> ; </a:t>
            </a:r>
            <a:r>
              <a:rPr lang="en-US" altLang="en-US" sz="2800" dirty="0" err="1">
                <a:solidFill>
                  <a:srgbClr val="333399"/>
                </a:solidFill>
                <a:latin typeface="#9Slide03 Arima Madurai" panose="00000500000000000000" pitchFamily="2" charset="0"/>
                <a:cs typeface="#9Slide03 Arima Madurai" panose="00000500000000000000" pitchFamily="2" charset="0"/>
              </a:rPr>
              <a:t>Chủ</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tọa</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phát</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biểu</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tổng</a:t>
            </a:r>
            <a:r>
              <a:rPr lang="en-US" altLang="en-US" sz="2800" dirty="0">
                <a:solidFill>
                  <a:srgbClr val="333399"/>
                </a:solidFill>
                <a:latin typeface="#9Slide03 Arima Madurai" panose="00000500000000000000" pitchFamily="2" charset="0"/>
                <a:cs typeface="#9Slide03 Arima Madurai" panose="00000500000000000000" pitchFamily="2" charset="0"/>
              </a:rPr>
              <a:t> </a:t>
            </a:r>
            <a:r>
              <a:rPr lang="en-US" altLang="en-US" sz="2800" dirty="0" err="1">
                <a:solidFill>
                  <a:srgbClr val="333399"/>
                </a:solidFill>
                <a:latin typeface="#9Slide03 Arima Madurai" panose="00000500000000000000" pitchFamily="2" charset="0"/>
                <a:cs typeface="#9Slide03 Arima Madurai" panose="00000500000000000000" pitchFamily="2" charset="0"/>
              </a:rPr>
              <a:t>kết</a:t>
            </a:r>
            <a:endParaRPr lang="en-US" altLang="en-US" sz="2800" dirty="0" err="1">
              <a:solidFill>
                <a:srgbClr val="333399"/>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95;p42"/>
          <p:cNvSpPr txBox="1"/>
          <p:nvPr/>
        </p:nvSpPr>
        <p:spPr>
          <a:xfrm>
            <a:off x="500516" y="406970"/>
            <a:ext cx="8904972" cy="1649116"/>
          </a:xfrm>
          <a:prstGeom prst="rect">
            <a:avLst/>
          </a:prstGeom>
        </p:spPr>
        <p:txBody>
          <a:bodyPr spcFirstLastPara="1" wrap="square" lIns="121897" tIns="121897" rIns="121897" bIns="12189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800" b="1" dirty="0" err="1">
                <a:solidFill>
                  <a:srgbClr val="FF0000"/>
                </a:solidFill>
                <a:latin typeface="#9Slide07 IcielLa Chic Pro Shad" panose="02000506090000020004" pitchFamily="2" charset="0"/>
              </a:rPr>
              <a:t>Bước</a:t>
            </a:r>
            <a:r>
              <a:rPr lang="en-US" sz="4800" b="1" dirty="0">
                <a:solidFill>
                  <a:srgbClr val="FF0000"/>
                </a:solidFill>
                <a:latin typeface="#9Slide07 IcielLa Chic Pro Shad" panose="02000506090000020004" pitchFamily="2" charset="0"/>
              </a:rPr>
              <a:t> 3: </a:t>
            </a:r>
            <a:r>
              <a:rPr lang="en-US" sz="4800" b="1" dirty="0" err="1">
                <a:solidFill>
                  <a:srgbClr val="FF0000"/>
                </a:solidFill>
                <a:latin typeface="#9Slide07 IcielLa Chic Pro Shad" panose="02000506090000020004" pitchFamily="2" charset="0"/>
              </a:rPr>
              <a:t>Chỉnh</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sửa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và</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đọc</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lại</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biên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bản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cho</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các</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thành</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viên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dự</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họp</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nghe</a:t>
            </a:r>
            <a:endParaRPr lang="en-US" sz="4800" b="1" dirty="0">
              <a:solidFill>
                <a:srgbClr val="FF0000"/>
              </a:solidFill>
              <a:latin typeface="#9Slide07 IcielLa Chic Pro Shad" panose="02000506090000020004" pitchFamily="2" charset="0"/>
            </a:endParaRPr>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b="74383"/>
          <a:stretch>
            <a:fillRect/>
          </a:stretch>
        </p:blipFill>
        <p:spPr>
          <a:xfrm>
            <a:off x="4" y="2345245"/>
            <a:ext cx="9905998" cy="1969771"/>
          </a:xfrm>
          <a:prstGeom prst="rect">
            <a:avLst/>
          </a:prstGeom>
        </p:spPr>
      </p:pic>
      <p:sp>
        <p:nvSpPr>
          <p:cNvPr id="7" name="TextBox 6"/>
          <p:cNvSpPr txBox="1"/>
          <p:nvPr/>
        </p:nvSpPr>
        <p:spPr>
          <a:xfrm>
            <a:off x="935906" y="3039150"/>
            <a:ext cx="8332747" cy="1446546"/>
          </a:xfrm>
          <a:prstGeom prst="rect">
            <a:avLst/>
          </a:prstGeom>
          <a:noFill/>
        </p:spPr>
        <p:txBody>
          <a:bodyPr wrap="square" lIns="121917" tIns="60958" rIns="121917" bIns="60958">
            <a:spAutoFit/>
          </a:bodyPr>
          <a:lstStyle/>
          <a:p>
            <a:pPr algn="just"/>
            <a:r>
              <a:rPr lang="en-US" sz="4300" dirty="0" err="1">
                <a:latin typeface="#9Slide03 Arima Madurai" panose="00000500000000000000" pitchFamily="2" charset="0"/>
                <a:cs typeface="#9Slide03 Arima Madurai" panose="00000500000000000000" pitchFamily="2" charset="0"/>
              </a:rPr>
              <a:t>Kiểm</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tra</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lại</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biên</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bản</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dựa</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theo</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bảng</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kiểm</a:t>
            </a:r>
            <a:endParaRPr lang="en-US" sz="4300" dirty="0">
              <a:latin typeface="#9Slide03 Arima Madurai" panose="00000500000000000000" pitchFamily="2" charset="0"/>
              <a:cs typeface="#9Slide03 Arima Madurai" panose="00000500000000000000" pitchFamily="2" charset="0"/>
            </a:endParaRPr>
          </a:p>
        </p:txBody>
      </p:sp>
      <p:pic>
        <p:nvPicPr>
          <p:cNvPr id="8" name="Picture 7"/>
          <p:cNvPicPr>
            <a:picLocks noChangeAspect="1"/>
          </p:cNvPicPr>
          <p:nvPr/>
        </p:nvPicPr>
        <p:blipFill rotWithShape="1">
          <a:blip r:embed="rId1">
            <a:extLst>
              <a:ext uri="{28A0092B-C50C-407E-A947-70E740481C1C}">
                <a14:useLocalDpi xmlns:a14="http://schemas.microsoft.com/office/drawing/2010/main" val="0"/>
              </a:ext>
            </a:extLst>
          </a:blip>
          <a:srcRect t="74383"/>
          <a:stretch>
            <a:fillRect/>
          </a:stretch>
        </p:blipFill>
        <p:spPr>
          <a:xfrm>
            <a:off x="3" y="4661525"/>
            <a:ext cx="9905998" cy="1969771"/>
          </a:xfrm>
          <a:prstGeom prst="rect">
            <a:avLst/>
          </a:prstGeom>
        </p:spPr>
      </p:pic>
      <p:sp>
        <p:nvSpPr>
          <p:cNvPr id="9" name="TextBox 8"/>
          <p:cNvSpPr txBox="1"/>
          <p:nvPr/>
        </p:nvSpPr>
        <p:spPr>
          <a:xfrm>
            <a:off x="873344" y="4943518"/>
            <a:ext cx="8220603" cy="1446546"/>
          </a:xfrm>
          <a:prstGeom prst="rect">
            <a:avLst/>
          </a:prstGeom>
          <a:noFill/>
        </p:spPr>
        <p:txBody>
          <a:bodyPr wrap="square" lIns="121917" tIns="60958" rIns="121917" bIns="60958">
            <a:spAutoFit/>
          </a:bodyPr>
          <a:lstStyle/>
          <a:p>
            <a:pPr algn="just"/>
            <a:r>
              <a:rPr lang="en-US" sz="4300" dirty="0" err="1">
                <a:latin typeface="#9Slide03 Arima Madurai" panose="00000500000000000000" pitchFamily="2" charset="0"/>
                <a:cs typeface="#9Slide03 Arima Madurai" panose="00000500000000000000" pitchFamily="2" charset="0"/>
              </a:rPr>
              <a:t>Đọc</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lại</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biên</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bản</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cho</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các</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thành</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viên</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và</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điều</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chỉnh</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nếu</a:t>
            </a:r>
            <a:r>
              <a:rPr lang="en-US" sz="4300" dirty="0">
                <a:latin typeface="#9Slide03 Arima Madurai" panose="00000500000000000000" pitchFamily="2" charset="0"/>
                <a:cs typeface="#9Slide03 Arima Madurai" panose="00000500000000000000" pitchFamily="2" charset="0"/>
              </a:rPr>
              <a:t> </a:t>
            </a:r>
            <a:r>
              <a:rPr lang="en-US" sz="4300" dirty="0" err="1">
                <a:latin typeface="#9Slide03 Arima Madurai" panose="00000500000000000000" pitchFamily="2" charset="0"/>
                <a:cs typeface="#9Slide03 Arima Madurai" panose="00000500000000000000" pitchFamily="2" charset="0"/>
              </a:rPr>
              <a:t>có</a:t>
            </a:r>
            <a:r>
              <a:rPr lang="en-US" sz="4300" dirty="0">
                <a:latin typeface="#9Slide03 Arima Madurai" panose="00000500000000000000" pitchFamily="2" charset="0"/>
                <a:cs typeface="#9Slide03 Arima Madurai" panose="00000500000000000000" pitchFamily="2" charset="0"/>
              </a:rPr>
              <a:t>)</a:t>
            </a:r>
            <a:endParaRPr lang="en-US" sz="4300" dirty="0">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53135" y="1788210"/>
            <a:ext cx="4599867" cy="3990832"/>
          </a:xfrm>
          <a:prstGeom prst="rect">
            <a:avLst/>
          </a:prstGeom>
          <a:noFill/>
        </p:spPr>
        <p:txBody>
          <a:bodyPr wrap="square" lIns="121917" tIns="60958" rIns="121917" bIns="60958">
            <a:spAutoFit/>
          </a:bodyPr>
          <a:lstStyle/>
          <a:p>
            <a:pPr algn="ctr">
              <a:lnSpc>
                <a:spcPct val="130000"/>
              </a:lnSpc>
              <a:spcAft>
                <a:spcPts val="1335"/>
              </a:spcAft>
            </a:pPr>
            <a:r>
              <a:rPr lang="en-US" sz="3700" b="1" dirty="0">
                <a:solidFill>
                  <a:srgbClr val="FF0000"/>
                </a:solidFill>
                <a:latin typeface="#9Slide03 Arima Madurai Black" panose="00000A00000000000000" pitchFamily="2" charset="0"/>
                <a:ea typeface="Calibri" panose="020F0502020204030204" charset="0"/>
                <a:cs typeface="#9Slide03 Arima Madurai Black" panose="00000A00000000000000" pitchFamily="2" charset="0"/>
              </a:rPr>
              <a:t>BÀI TẬP NHANH: </a:t>
            </a:r>
            <a:endParaRPr lang="en-US" sz="3700" b="1" dirty="0">
              <a:solidFill>
                <a:srgbClr val="FF0000"/>
              </a:solidFill>
              <a:latin typeface="#9Slide03 Arima Madurai Black" panose="00000A00000000000000" pitchFamily="2" charset="0"/>
              <a:ea typeface="Calibri" panose="020F0502020204030204" charset="0"/>
              <a:cs typeface="#9Slide03 Arima Madurai Black" panose="00000A00000000000000" pitchFamily="2" charset="0"/>
            </a:endParaRPr>
          </a:p>
          <a:p>
            <a:pPr algn="ctr">
              <a:lnSpc>
                <a:spcPct val="130000"/>
              </a:lnSpc>
              <a:spcAft>
                <a:spcPts val="1335"/>
              </a:spcAft>
            </a:pPr>
            <a:r>
              <a:rPr lang="en-US" sz="3700" b="1" dirty="0" err="1">
                <a:latin typeface="#9Slide03 Arima Madurai" panose="00000500000000000000" pitchFamily="2" charset="0"/>
                <a:ea typeface="Calibri" panose="020F0502020204030204" charset="0"/>
                <a:cs typeface="#9Slide03 Arima Madurai" panose="00000500000000000000" pitchFamily="2" charset="0"/>
              </a:rPr>
              <a:t>Đọc</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biên</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bản</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sau</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đây</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và</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xác</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định</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bố</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cục</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của</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biên</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bản</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thiếu</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phần</a:t>
            </a:r>
            <a:r>
              <a:rPr lang="en-US" sz="3700" b="1" dirty="0">
                <a:latin typeface="#9Slide03 Arima Madurai" panose="00000500000000000000" pitchFamily="2" charset="0"/>
                <a:ea typeface="Calibri" panose="020F0502020204030204" charset="0"/>
                <a:cs typeface="#9Slide03 Arima Madurai" panose="00000500000000000000" pitchFamily="2" charset="0"/>
              </a:rPr>
              <a:t> </a:t>
            </a:r>
            <a:r>
              <a:rPr lang="en-US" sz="3700" b="1" dirty="0" err="1">
                <a:latin typeface="#9Slide03 Arima Madurai" panose="00000500000000000000" pitchFamily="2" charset="0"/>
                <a:ea typeface="Calibri" panose="020F0502020204030204" charset="0"/>
                <a:cs typeface="#9Slide03 Arima Madurai" panose="00000500000000000000" pitchFamily="2" charset="0"/>
              </a:rPr>
              <a:t>nào</a:t>
            </a:r>
            <a:r>
              <a:rPr lang="en-US" sz="3700" b="1" dirty="0">
                <a:latin typeface="#9Slide03 Arima Madurai" panose="00000500000000000000" pitchFamily="2" charset="0"/>
                <a:ea typeface="Calibri" panose="020F0502020204030204" charset="0"/>
                <a:cs typeface="#9Slide03 Arima Madurai" panose="00000500000000000000" pitchFamily="2" charset="0"/>
              </a:rPr>
              <a:t>?</a:t>
            </a:r>
            <a:endParaRPr lang="en-US" sz="2700" b="1" dirty="0">
              <a:latin typeface="#9Slide03 Arima Madurai" panose="00000500000000000000" pitchFamily="2" charset="0"/>
              <a:ea typeface="Calibri" panose="020F0502020204030204" charset="0"/>
              <a:cs typeface="#9Slide03 Arima Madurai" panose="00000500000000000000" pitchFamily="2" charset="0"/>
            </a:endParaRPr>
          </a:p>
        </p:txBody>
      </p:sp>
      <p:pic>
        <p:nvPicPr>
          <p:cNvPr id="3" name="Picture 2"/>
          <p:cNvPicPr>
            <a:picLocks noChangeAspect="1"/>
          </p:cNvPicPr>
          <p:nvPr/>
        </p:nvPicPr>
        <p:blipFill rotWithShape="1">
          <a:blip r:embed="rId1"/>
          <a:srcRect l="10828" t="8234" r="3906" b="10363"/>
          <a:stretch>
            <a:fillRect/>
          </a:stretch>
        </p:blipFill>
        <p:spPr>
          <a:xfrm>
            <a:off x="5530852" y="3625"/>
            <a:ext cx="4375150" cy="6854377"/>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37499" y="1990349"/>
            <a:ext cx="5568895" cy="2343714"/>
          </a:xfrm>
          <a:prstGeom prst="rect">
            <a:avLst/>
          </a:prstGeom>
          <a:noFill/>
        </p:spPr>
        <p:txBody>
          <a:bodyPr wrap="square" lIns="121917" tIns="60958" rIns="121917" bIns="60958">
            <a:spAutoFit/>
          </a:bodyPr>
          <a:lstStyle/>
          <a:p>
            <a:pPr marL="609600" indent="-609600" algn="just">
              <a:lnSpc>
                <a:spcPct val="130000"/>
              </a:lnSpc>
              <a:spcAft>
                <a:spcPts val="1335"/>
              </a:spcAft>
              <a:buFont typeface="Wingdings" panose="05000000000000000000" pitchFamily="2" charset="2"/>
              <a:buChar char="Ø"/>
            </a:pPr>
            <a:r>
              <a:rPr lang="en-US" sz="3700" dirty="0" err="1">
                <a:latin typeface="#9Slide03 Arima Madurai" panose="00000500000000000000" pitchFamily="2" charset="0"/>
                <a:ea typeface="Calibri" panose="020F0502020204030204" charset="0"/>
                <a:cs typeface="#9Slide03 Arima Madurai" panose="00000500000000000000" pitchFamily="2" charset="0"/>
              </a:rPr>
              <a:t>Cuối</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tuần</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này</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em</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sẽ</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đi</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họp</a:t>
            </a:r>
            <a:r>
              <a:rPr lang="en-US" sz="3700" dirty="0">
                <a:latin typeface="#9Slide03 Arima Madurai" panose="00000500000000000000" pitchFamily="2" charset="0"/>
                <a:ea typeface="Calibri" panose="020F0502020204030204" charset="0"/>
                <a:cs typeface="#9Slide03 Arima Madurai" panose="00000500000000000000" pitchFamily="2" charset="0"/>
              </a:rPr>
              <a:t> fan club </a:t>
            </a:r>
            <a:r>
              <a:rPr lang="en-US" sz="3700" dirty="0" err="1">
                <a:latin typeface="#9Slide03 Arima Madurai" panose="00000500000000000000" pitchFamily="2" charset="0"/>
                <a:ea typeface="Calibri" panose="020F0502020204030204" charset="0"/>
                <a:cs typeface="#9Slide03 Arima Madurai" panose="00000500000000000000" pitchFamily="2" charset="0"/>
              </a:rPr>
              <a:t>của</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thần</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tượng</a:t>
            </a:r>
            <a:endParaRPr lang="en-US" sz="2700" dirty="0">
              <a:latin typeface="#9Slide03 Arima Madurai" panose="00000500000000000000" pitchFamily="2" charset="0"/>
              <a:ea typeface="Calibri" panose="020F0502020204030204" charset="0"/>
              <a:cs typeface="#9Slide03 Arima Madurai" panose="00000500000000000000" pitchFamily="2" charset="0"/>
            </a:endParaRPr>
          </a:p>
        </p:txBody>
      </p:sp>
      <p:sp>
        <p:nvSpPr>
          <p:cNvPr id="3" name="TextBox 2"/>
          <p:cNvSpPr txBox="1"/>
          <p:nvPr/>
        </p:nvSpPr>
        <p:spPr>
          <a:xfrm>
            <a:off x="1309918" y="295522"/>
            <a:ext cx="7286167" cy="1107992"/>
          </a:xfrm>
          <a:prstGeom prst="rect">
            <a:avLst/>
          </a:prstGeom>
          <a:noFill/>
        </p:spPr>
        <p:txBody>
          <a:bodyPr wrap="square" lIns="121917" tIns="60958" rIns="121917" bIns="60958" rtlCol="0">
            <a:spAutoFit/>
          </a:bodyPr>
          <a:lstStyle/>
          <a:p>
            <a:pPr algn="ctr"/>
            <a:r>
              <a:rPr lang="en-US" sz="6400" b="1" dirty="0" err="1">
                <a:solidFill>
                  <a:srgbClr val="FF0000"/>
                </a:solidFill>
                <a:latin typeface="#9Slide07 IcielLa Chic Pro Shad" panose="02000506090000020004" pitchFamily="2" charset="0"/>
              </a:rPr>
              <a:t>Bài</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tập</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về</a:t>
            </a:r>
            <a:r>
              <a:rPr lang="en-US" sz="6400" b="1" dirty="0">
                <a:solidFill>
                  <a:srgbClr val="FF0000"/>
                </a:solidFill>
                <a:latin typeface="#9Slide07 IcielLa Chic Pro Shad" panose="02000506090000020004" pitchFamily="2" charset="0"/>
              </a:rPr>
              <a:t> </a:t>
            </a:r>
            <a:r>
              <a:rPr lang="en-US" sz="6400" b="1" dirty="0" err="1">
                <a:solidFill>
                  <a:srgbClr val="FF0000"/>
                </a:solidFill>
                <a:latin typeface="#9Slide07 IcielLa Chic Pro Shad" panose="02000506090000020004" pitchFamily="2" charset="0"/>
              </a:rPr>
              <a:t>nhà</a:t>
            </a:r>
            <a:endParaRPr lang="en-US" sz="6400" b="1" dirty="0">
              <a:solidFill>
                <a:srgbClr val="FF0000"/>
              </a:solidFill>
              <a:latin typeface="#9Slide07 IcielLa Chic Pro Shad" panose="02000506090000020004" pitchFamily="2" charset="0"/>
            </a:endParaRPr>
          </a:p>
        </p:txBody>
      </p:sp>
      <p:pic>
        <p:nvPicPr>
          <p:cNvPr id="4" name="Picture 3"/>
          <p:cNvPicPr>
            <a:picLocks noChangeAspect="1"/>
          </p:cNvPicPr>
          <p:nvPr/>
        </p:nvPicPr>
        <p:blipFill>
          <a:blip r:embed="rId1"/>
          <a:stretch>
            <a:fillRect/>
          </a:stretch>
        </p:blipFill>
        <p:spPr>
          <a:xfrm>
            <a:off x="60838" y="2039448"/>
            <a:ext cx="3659836" cy="4504413"/>
          </a:xfrm>
          <a:prstGeom prst="rect">
            <a:avLst/>
          </a:prstGeom>
        </p:spPr>
      </p:pic>
      <p:sp>
        <p:nvSpPr>
          <p:cNvPr id="6" name="TextBox 5"/>
          <p:cNvSpPr txBox="1"/>
          <p:nvPr/>
        </p:nvSpPr>
        <p:spPr>
          <a:xfrm>
            <a:off x="3837499" y="3868623"/>
            <a:ext cx="5568895" cy="3083917"/>
          </a:xfrm>
          <a:prstGeom prst="rect">
            <a:avLst/>
          </a:prstGeom>
          <a:noFill/>
        </p:spPr>
        <p:txBody>
          <a:bodyPr wrap="square" lIns="121917" tIns="60958" rIns="121917" bIns="60958">
            <a:spAutoFit/>
          </a:bodyPr>
          <a:lstStyle/>
          <a:p>
            <a:pPr marL="609600" indent="-609600" algn="just">
              <a:lnSpc>
                <a:spcPct val="130000"/>
              </a:lnSpc>
              <a:spcAft>
                <a:spcPts val="1335"/>
              </a:spcAft>
              <a:buFont typeface="Wingdings" panose="05000000000000000000" pitchFamily="2" charset="2"/>
              <a:buChar char="Ø"/>
            </a:pPr>
            <a:r>
              <a:rPr lang="en-US" sz="3700" dirty="0" err="1">
                <a:latin typeface="#9Slide03 Arima Madurai" panose="00000500000000000000" pitchFamily="2" charset="0"/>
                <a:ea typeface="Calibri" panose="020F0502020204030204" charset="0"/>
                <a:cs typeface="#9Slide03 Arima Madurai" panose="00000500000000000000" pitchFamily="2" charset="0"/>
              </a:rPr>
              <a:t>Giả</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sử</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em</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là</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thư</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kí</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của</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buổi</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họp</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đó</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hãy</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viết</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biên</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bản</a:t>
            </a:r>
            <a:r>
              <a:rPr lang="en-US" sz="3700" dirty="0">
                <a:latin typeface="#9Slide03 Arima Madurai" panose="00000500000000000000" pitchFamily="2" charset="0"/>
                <a:ea typeface="Calibri" panose="020F0502020204030204" charset="0"/>
                <a:cs typeface="#9Slide03 Arima Madurai" panose="00000500000000000000" pitchFamily="2" charset="0"/>
              </a:rPr>
              <a:t>  </a:t>
            </a:r>
            <a:r>
              <a:rPr lang="en-US" sz="3700" dirty="0" err="1">
                <a:latin typeface="#9Slide03 Arima Madurai" panose="00000500000000000000" pitchFamily="2" charset="0"/>
                <a:ea typeface="Calibri" panose="020F0502020204030204" charset="0"/>
                <a:cs typeface="#9Slide03 Arima Madurai" panose="00000500000000000000" pitchFamily="2" charset="0"/>
              </a:rPr>
              <a:t>họp</a:t>
            </a:r>
            <a:r>
              <a:rPr lang="en-US" sz="3700" dirty="0">
                <a:latin typeface="#9Slide03 Arima Madurai" panose="00000500000000000000" pitchFamily="2" charset="0"/>
                <a:ea typeface="Calibri" panose="020F0502020204030204" charset="0"/>
                <a:cs typeface="#9Slide03 Arima Madurai" panose="00000500000000000000" pitchFamily="2" charset="0"/>
              </a:rPr>
              <a:t> fan club</a:t>
            </a:r>
            <a:endParaRPr lang="en-US" sz="2700" dirty="0">
              <a:latin typeface="#9Slide03 Arima Madurai" panose="00000500000000000000" pitchFamily="2" charset="0"/>
              <a:ea typeface="Calibri" panose="020F0502020204030204"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3"/>
          <p:cNvSpPr/>
          <p:nvPr/>
        </p:nvSpPr>
        <p:spPr>
          <a:xfrm>
            <a:off x="204656" y="-126999"/>
            <a:ext cx="9080500" cy="6276975"/>
          </a:xfrm>
          <a:prstGeom prst="roundRect">
            <a:avLst>
              <a:gd name="adj" fmla="val 210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 name="Rounded Rectangle 8"/>
          <p:cNvSpPr/>
          <p:nvPr/>
        </p:nvSpPr>
        <p:spPr>
          <a:xfrm>
            <a:off x="2617524" y="-126999"/>
            <a:ext cx="4517893" cy="936625"/>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3600" b="1">
                <a:solidFill>
                  <a:srgbClr val="FF0000"/>
                </a:solidFill>
                <a:latin typeface="Times New Roman" panose="02020603050405020304" pitchFamily="18" charset="0"/>
                <a:cs typeface="Times New Roman" panose="02020603050405020304" pitchFamily="18" charset="0"/>
              </a:rPr>
              <a:t>Tổng kết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820341" y="963613"/>
            <a:ext cx="3384550" cy="768350"/>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3600" b="1">
                <a:solidFill>
                  <a:srgbClr val="0070C0"/>
                </a:solidFill>
                <a:latin typeface="Times New Roman" panose="02020603050405020304" pitchFamily="18" charset="0"/>
                <a:cs typeface="Times New Roman" panose="02020603050405020304" pitchFamily="18" charset="0"/>
              </a:rPr>
              <a:t>Nghệ thuật</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893731" y="1016000"/>
            <a:ext cx="2481659" cy="769938"/>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r>
              <a:rPr lang="en-US" sz="3600" b="1">
                <a:solidFill>
                  <a:srgbClr val="0070C0"/>
                </a:solidFill>
                <a:latin typeface="Times New Roman" panose="02020603050405020304" pitchFamily="18" charset="0"/>
                <a:cs typeface="Times New Roman" panose="02020603050405020304" pitchFamily="18" charset="0"/>
              </a:rPr>
              <a:t>Nội dung</a:t>
            </a:r>
            <a:endParaRPr lang="en-US" sz="3600" b="1" dirty="0">
              <a:solidFill>
                <a:srgbClr val="0070C0"/>
              </a:solidFill>
              <a:latin typeface="Times New Roman" panose="02020603050405020304" pitchFamily="18" charset="0"/>
              <a:cs typeface="Times New Roman" panose="02020603050405020304" pitchFamily="18" charset="0"/>
            </a:endParaRPr>
          </a:p>
        </p:txBody>
      </p:sp>
      <p:cxnSp>
        <p:nvCxnSpPr>
          <p:cNvPr id="13" name="Straight Arrow Connector 12"/>
          <p:cNvCxnSpPr>
            <a:stCxn id="9" idx="2"/>
            <a:endCxn id="10" idx="0"/>
          </p:cNvCxnSpPr>
          <p:nvPr/>
        </p:nvCxnSpPr>
        <p:spPr>
          <a:xfrm flipH="1">
            <a:off x="2512617" y="809625"/>
            <a:ext cx="2362995" cy="1539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a:endCxn id="11" idx="0"/>
          </p:cNvCxnSpPr>
          <p:nvPr/>
        </p:nvCxnSpPr>
        <p:spPr>
          <a:xfrm>
            <a:off x="4875611" y="809628"/>
            <a:ext cx="2259807" cy="2063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30200" y="2133601"/>
            <a:ext cx="1969163" cy="2714625"/>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defRPr/>
            </a:pPr>
            <a:r>
              <a:rPr lang="vi-VN" sz="2400" b="1"/>
              <a:t>Tự sự kết hợp miêu tả, cách miêu tả tinh tế</a:t>
            </a:r>
            <a:r>
              <a:rPr lang="vi-VN" sz="2800"/>
              <a:t>.</a:t>
            </a:r>
            <a:endParaRPr lang="vi-VN" sz="2800"/>
          </a:p>
        </p:txBody>
      </p:sp>
      <p:sp>
        <p:nvSpPr>
          <p:cNvPr id="17" name="Rounded Rectangle 16"/>
          <p:cNvSpPr/>
          <p:nvPr/>
        </p:nvSpPr>
        <p:spPr>
          <a:xfrm>
            <a:off x="2512624" y="2198688"/>
            <a:ext cx="1750749" cy="2584450"/>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lnSpc>
                <a:spcPct val="80000"/>
              </a:lnSpc>
              <a:spcBef>
                <a:spcPts val="0"/>
              </a:spcBef>
              <a:spcAft>
                <a:spcPts val="0"/>
              </a:spcAft>
              <a:defRPr/>
            </a:pPr>
            <a:r>
              <a:rPr lang="vi-VN" sz="2400" b="1"/>
              <a:t>Giọng văn nhẹ nhàng, giàu chất thơ.</a:t>
            </a:r>
            <a:endParaRPr lang="vi-VN" sz="2400" b="1"/>
          </a:p>
          <a:p>
            <a:pPr algn="ctr" eaLnBrk="1" fontAlgn="auto" hangingPunct="1">
              <a:lnSpc>
                <a:spcPct val="80000"/>
              </a:lnSpc>
              <a:spcBef>
                <a:spcPts val="0"/>
              </a:spcBef>
              <a:spcAft>
                <a:spcPts val="0"/>
              </a:spcAft>
              <a:defRPr/>
            </a:pPr>
            <a:endParaRPr lang="en-US" sz="2400" b="1" i="1" dirty="0">
              <a:solidFill>
                <a:prstClr val="black"/>
              </a:solidFill>
              <a:effectLst>
                <a:outerShdw blurRad="38100" dist="38100" dir="2700000" algn="tl">
                  <a:srgbClr val="C0C0C0"/>
                </a:outerShdw>
              </a:effectLst>
              <a:latin typeface="Times New Roman" panose="02020603050405020304" pitchFamily="18" charset="0"/>
            </a:endParaRPr>
          </a:p>
        </p:txBody>
      </p:sp>
      <p:cxnSp>
        <p:nvCxnSpPr>
          <p:cNvPr id="18" name="Straight Arrow Connector 17"/>
          <p:cNvCxnSpPr>
            <a:stCxn id="10" idx="2"/>
            <a:endCxn id="16" idx="0"/>
          </p:cNvCxnSpPr>
          <p:nvPr/>
        </p:nvCxnSpPr>
        <p:spPr>
          <a:xfrm flipH="1">
            <a:off x="1315641" y="1731968"/>
            <a:ext cx="1196975" cy="4016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2"/>
            <a:endCxn id="17" idx="0"/>
          </p:cNvCxnSpPr>
          <p:nvPr/>
        </p:nvCxnSpPr>
        <p:spPr>
          <a:xfrm>
            <a:off x="2512623" y="1731966"/>
            <a:ext cx="875374" cy="4667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875612" y="1992313"/>
            <a:ext cx="1979481" cy="3979862"/>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lnSpc>
                <a:spcPct val="90000"/>
              </a:lnSpc>
              <a:spcBef>
                <a:spcPts val="0"/>
              </a:spcBef>
              <a:spcAft>
                <a:spcPts val="0"/>
              </a:spcAft>
              <a:defRPr/>
            </a:pPr>
            <a:r>
              <a:rPr lang="vi-VN" sz="2000" b="1"/>
              <a:t>Khắc họa hình ảnh những  người ở làng quê nghèo khó, có lòng tự trọng và những người có điều kiện sống tốt hơn biết chia sẻ, yêu thương người khác</a:t>
            </a:r>
            <a:r>
              <a:rPr lang="vi-VN" sz="2000"/>
              <a:t>.</a:t>
            </a:r>
            <a:endParaRPr lang="en-US" sz="2000" i="1" dirty="0">
              <a:solidFill>
                <a:prstClr val="black"/>
              </a:solidFill>
              <a:latin typeface="Times New Roman" panose="02020603050405020304" pitchFamily="18" charset="0"/>
            </a:endParaRPr>
          </a:p>
        </p:txBody>
      </p:sp>
      <p:sp>
        <p:nvSpPr>
          <p:cNvPr id="14" name="Rounded Rectangle 13"/>
          <p:cNvSpPr/>
          <p:nvPr/>
        </p:nvSpPr>
        <p:spPr>
          <a:xfrm>
            <a:off x="7264408" y="2098675"/>
            <a:ext cx="2039674" cy="3587750"/>
          </a:xfrm>
          <a:prstGeom prst="roundRect">
            <a:avLst/>
          </a:prstGeom>
          <a:ln w="38100"/>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lnSpc>
                <a:spcPct val="80000"/>
              </a:lnSpc>
              <a:spcBef>
                <a:spcPts val="0"/>
              </a:spcBef>
              <a:spcAft>
                <a:spcPts val="0"/>
              </a:spcAft>
              <a:defRPr/>
            </a:pPr>
            <a:r>
              <a:rPr lang="vi-VN" sz="2200" b="1"/>
              <a:t>Đề cao tinh thần nhân văn, biết đồng cảm, sẻ chia, giúp đỡ những người thiệt thòi, bất hạnh.</a:t>
            </a:r>
            <a:endParaRPr lang="vi-VN" sz="2200" b="1"/>
          </a:p>
          <a:p>
            <a:pPr algn="ctr" eaLnBrk="1" fontAlgn="auto" hangingPunct="1">
              <a:lnSpc>
                <a:spcPct val="80000"/>
              </a:lnSpc>
              <a:spcBef>
                <a:spcPts val="0"/>
              </a:spcBef>
              <a:spcAft>
                <a:spcPts val="0"/>
              </a:spcAft>
              <a:defRPr/>
            </a:pPr>
            <a:endParaRPr lang="en-US" sz="2200" b="1" i="1" dirty="0">
              <a:solidFill>
                <a:prstClr val="black"/>
              </a:solidFill>
              <a:effectLst>
                <a:outerShdw blurRad="38100" dist="38100" dir="2700000" algn="tl">
                  <a:srgbClr val="C0C0C0"/>
                </a:outerShdw>
              </a:effectLst>
              <a:latin typeface="Times New Roman" panose="02020603050405020304" pitchFamily="18" charset="0"/>
            </a:endParaRPr>
          </a:p>
        </p:txBody>
      </p:sp>
      <p:cxnSp>
        <p:nvCxnSpPr>
          <p:cNvPr id="20" name="Straight Arrow Connector 19"/>
          <p:cNvCxnSpPr>
            <a:stCxn id="11" idx="2"/>
            <a:endCxn id="12" idx="0"/>
          </p:cNvCxnSpPr>
          <p:nvPr/>
        </p:nvCxnSpPr>
        <p:spPr>
          <a:xfrm flipH="1">
            <a:off x="5866211" y="1785941"/>
            <a:ext cx="1269207" cy="2063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135424" y="1833563"/>
            <a:ext cx="1337999" cy="2651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Horizontal)">
                                      <p:cBhvr>
                                        <p:cTn id="15" dur="500"/>
                                        <p:tgtEl>
                                          <p:spTgt spid="20"/>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Horizontal)">
                                      <p:cBhvr>
                                        <p:cTn id="23" dur="500"/>
                                        <p:tgtEl>
                                          <p:spTgt spid="21"/>
                                        </p:tgtEl>
                                      </p:cBhvr>
                                    </p:animEffect>
                                  </p:childTnLst>
                                </p:cTn>
                              </p:par>
                              <p:par>
                                <p:cTn id="24" presetID="16" presetClass="entr" presetSubtype="2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4.gif"/>
          <p:cNvPicPr>
            <a:picLocks noChangeAspect="1"/>
          </p:cNvPicPr>
          <p:nvPr/>
        </p:nvPicPr>
        <p:blipFill>
          <a:blip r:embed="rId1"/>
          <a:stretch>
            <a:fillRect/>
          </a:stretch>
        </p:blipFill>
        <p:spPr>
          <a:xfrm>
            <a:off x="1" y="-571528"/>
            <a:ext cx="10215600" cy="8284684"/>
          </a:xfrm>
          <a:prstGeom prst="rect">
            <a:avLst/>
          </a:prstGeom>
        </p:spPr>
      </p:pic>
      <p:sp>
        <p:nvSpPr>
          <p:cNvPr id="2" name="Title 1"/>
          <p:cNvSpPr>
            <a:spLocks noGrp="1"/>
          </p:cNvSpPr>
          <p:nvPr>
            <p:ph type="title"/>
          </p:nvPr>
        </p:nvSpPr>
        <p:spPr>
          <a:xfrm>
            <a:off x="116464" y="-428652"/>
            <a:ext cx="9049004" cy="7786742"/>
          </a:xfrm>
        </p:spPr>
        <p:txBody>
          <a:bodyPr>
            <a:normAutofit/>
          </a:bodyPr>
          <a:lstStyle/>
          <a:p>
            <a:r>
              <a:rPr lang="en-US" sz="4800" b="1" dirty="0" smtClean="0">
                <a:solidFill>
                  <a:srgbClr val="FF0000"/>
                </a:solidFill>
              </a:rPr>
              <a:t>NÓI VÀ NGHE</a:t>
            </a:r>
            <a:br>
              <a:rPr lang="en-US" sz="4800" b="1" dirty="0" smtClean="0">
                <a:solidFill>
                  <a:srgbClr val="FF0000"/>
                </a:solidFill>
              </a:rPr>
            </a:br>
            <a:r>
              <a:rPr lang="en-US" sz="4800" b="1" dirty="0"/>
              <a:t>TÓM TẮT NỘI DUNG TRÌNH BÀY CỦA NGƯỜI KHÁC</a:t>
            </a:r>
            <a:br>
              <a:rPr lang="en-US" sz="4800" dirty="0"/>
            </a:br>
            <a:endParaRPr lang="en-US" sz="4800"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3.jpg"/>
          <p:cNvPicPr>
            <a:picLocks noChangeAspect="1"/>
          </p:cNvPicPr>
          <p:nvPr/>
        </p:nvPicPr>
        <p:blipFill>
          <a:blip r:embed="rId1"/>
          <a:stretch>
            <a:fillRect/>
          </a:stretch>
        </p:blipFill>
        <p:spPr>
          <a:xfrm>
            <a:off x="1" y="0"/>
            <a:ext cx="9985307" cy="6858000"/>
          </a:xfrm>
          <a:prstGeom prst="rect">
            <a:avLst/>
          </a:prstGeom>
        </p:spPr>
      </p:pic>
      <p:sp>
        <p:nvSpPr>
          <p:cNvPr id="2" name="Title 1"/>
          <p:cNvSpPr>
            <a:spLocks noGrp="1"/>
          </p:cNvSpPr>
          <p:nvPr>
            <p:ph type="title"/>
          </p:nvPr>
        </p:nvSpPr>
        <p:spPr>
          <a:xfrm>
            <a:off x="1315616" y="357166"/>
            <a:ext cx="8280820" cy="6500834"/>
          </a:xfrm>
        </p:spPr>
        <p:txBody>
          <a:bodyPr>
            <a:noAutofit/>
          </a:bodyPr>
          <a:lstStyle/>
          <a:p>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huống</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san </a:t>
            </a:r>
            <a:r>
              <a:rPr lang="en-US" sz="3200" dirty="0" err="1">
                <a:latin typeface="Times New Roman" panose="02020603050405020304" pitchFamily="18" charset="0"/>
                <a:cs typeface="Times New Roman" panose="02020603050405020304" pitchFamily="18" charset="0"/>
              </a:rPr>
              <a:t>chào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20 - 11,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san.</a:t>
            </a:r>
            <a:endParaRPr lang="en-US" sz="32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576" y="332659"/>
            <a:ext cx="3862077"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Tìm hiểu Thị trường và Đối thủ cạnh tranh trên Facebook | PA Mark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116" y="4797152"/>
            <a:ext cx="3461725" cy="18150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fade">
                                      <p:cBhvr>
                                        <p:cTn id="13" dur="1000"/>
                                        <p:tgtEl>
                                          <p:spTgt spid="5124"/>
                                        </p:tgtEl>
                                      </p:cBhvr>
                                    </p:animEffect>
                                    <p:anim calcmode="lin" valueType="num">
                                      <p:cBhvr>
                                        <p:cTn id="14" dur="1000" fill="hold"/>
                                        <p:tgtEl>
                                          <p:spTgt spid="5124"/>
                                        </p:tgtEl>
                                        <p:attrNameLst>
                                          <p:attrName>ppt_x</p:attrName>
                                        </p:attrNameLst>
                                      </p:cBhvr>
                                      <p:tavLst>
                                        <p:tav tm="0">
                                          <p:val>
                                            <p:strVal val="#ppt_x"/>
                                          </p:val>
                                        </p:tav>
                                        <p:tav tm="100000">
                                          <p:val>
                                            <p:strVal val="#ppt_x"/>
                                          </p:val>
                                        </p:tav>
                                      </p:tavLst>
                                    </p:anim>
                                    <p:anim calcmode="lin" valueType="num">
                                      <p:cBhvr>
                                        <p:cTn id="15"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xit" presetSubtype="0" fill="hold" nodeType="clickEffect">
                                  <p:stCondLst>
                                    <p:cond delay="0"/>
                                  </p:stCondLst>
                                  <p:childTnLst>
                                    <p:animEffect transition="out" filter="fade">
                                      <p:cBhvr>
                                        <p:cTn id="19" dur="2000"/>
                                        <p:tgtEl>
                                          <p:spTgt spid="2"/>
                                        </p:tgtEl>
                                      </p:cBhvr>
                                    </p:animEffect>
                                    <p:anim calcmode="lin" valueType="num">
                                      <p:cBhvr>
                                        <p:cTn id="20"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 dur="2000"/>
                                        <p:tgtEl>
                                          <p:spTgt spid="2"/>
                                        </p:tgtEl>
                                        <p:attrNameLst>
                                          <p:attrName>ppt_h</p:attrName>
                                        </p:attrNameLst>
                                      </p:cBhvr>
                                      <p:tavLst>
                                        <p:tav tm="0">
                                          <p:val>
                                            <p:strVal val="ppt_h"/>
                                          </p:val>
                                        </p:tav>
                                        <p:tav tm="100000">
                                          <p:val>
                                            <p:strVal val="ppt_h"/>
                                          </p:val>
                                        </p:tav>
                                      </p:tavLst>
                                    </p:anim>
                                    <p:set>
                                      <p:cBhvr>
                                        <p:cTn id="2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9.jpg"/>
          <p:cNvPicPr>
            <a:picLocks noChangeAspect="1"/>
          </p:cNvPicPr>
          <p:nvPr/>
        </p:nvPicPr>
        <p:blipFill>
          <a:blip r:embed="rId1"/>
          <a:stretch>
            <a:fillRect/>
          </a:stretch>
        </p:blipFill>
        <p:spPr>
          <a:xfrm>
            <a:off x="0" y="0"/>
            <a:ext cx="9906000" cy="6858000"/>
          </a:xfrm>
          <a:prstGeom prst="rect">
            <a:avLst/>
          </a:prstGeom>
        </p:spPr>
      </p:pic>
      <p:sp>
        <p:nvSpPr>
          <p:cNvPr id="2" name="Title 1"/>
          <p:cNvSpPr>
            <a:spLocks noGrp="1"/>
          </p:cNvSpPr>
          <p:nvPr>
            <p:ph type="title"/>
          </p:nvPr>
        </p:nvSpPr>
        <p:spPr>
          <a:xfrm>
            <a:off x="464312" y="0"/>
            <a:ext cx="8915400" cy="4511684"/>
          </a:xfrm>
        </p:spPr>
        <p:txBody>
          <a:bodyPr>
            <a:normAutofit fontScale="90000"/>
          </a:bodyPr>
          <a:lstStyle/>
          <a:p>
            <a:pPr algn="l"/>
            <a:r>
              <a:rPr lang="en-US" sz="4500" dirty="0" smtClean="0">
                <a:solidFill>
                  <a:srgbClr val="0070C0"/>
                </a:solidFill>
                <a:latin typeface="Times New Roman" panose="02020603050405020304" pitchFamily="18" charset="0"/>
                <a:cs typeface="Times New Roman" panose="02020603050405020304" pitchFamily="18" charset="0"/>
                <a:sym typeface="Wingdings 2" panose="05020102010507070707"/>
              </a:rPr>
              <a:t></a:t>
            </a:r>
            <a:r>
              <a:rPr lang="en-US" sz="3500" dirty="0" smtClean="0">
                <a:solidFill>
                  <a:srgbClr val="0070C0"/>
                </a:solidFill>
                <a:latin typeface="Times New Roman" panose="02020603050405020304" pitchFamily="18" charset="0"/>
                <a:cs typeface="Times New Roman" panose="02020603050405020304" pitchFamily="18" charset="0"/>
              </a:rPr>
              <a:t> </a:t>
            </a:r>
            <a:r>
              <a:rPr lang="en-US" sz="3600" b="1" dirty="0" err="1"/>
              <a:t>Trong</a:t>
            </a:r>
            <a:r>
              <a:rPr lang="en-US" sz="3600" b="1" dirty="0"/>
              <a:t> </a:t>
            </a:r>
            <a:r>
              <a:rPr lang="en-US" sz="3600" b="1" dirty="0" err="1"/>
              <a:t>vai</a:t>
            </a:r>
            <a:r>
              <a:rPr lang="en-US" sz="3600" b="1" dirty="0"/>
              <a:t> </a:t>
            </a:r>
            <a:r>
              <a:rPr lang="en-US" sz="3600" b="1" dirty="0" err="1"/>
              <a:t>trò</a:t>
            </a:r>
            <a:r>
              <a:rPr lang="en-US" sz="3600" b="1" dirty="0"/>
              <a:t> </a:t>
            </a:r>
            <a:r>
              <a:rPr lang="en-US" sz="3600" b="1" dirty="0" err="1"/>
              <a:t>người</a:t>
            </a:r>
            <a:r>
              <a:rPr lang="en-US" sz="3600" b="1" dirty="0"/>
              <a:t> </a:t>
            </a:r>
            <a:r>
              <a:rPr lang="en-US" sz="3600" b="1" dirty="0" err="1"/>
              <a:t>nói</a:t>
            </a:r>
            <a:r>
              <a:rPr lang="en-US" sz="3600" b="1" dirty="0" smtClean="0"/>
              <a:t>:</a:t>
            </a:r>
            <a:br>
              <a:rPr lang="en-US" sz="3600" b="1" dirty="0" smtClean="0"/>
            </a:b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Đề</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xuất</a:t>
            </a:r>
            <a:r>
              <a:rPr lang="en-US" sz="3100" dirty="0">
                <a:latin typeface="Times New Roman" panose="02020603050405020304" pitchFamily="18" charset="0"/>
                <a:cs typeface="Times New Roman" panose="02020603050405020304" pitchFamily="18" charset="0"/>
              </a:rPr>
              <a:t> ý </a:t>
            </a:r>
            <a:r>
              <a:rPr lang="en-US" sz="3100" dirty="0" err="1">
                <a:latin typeface="Times New Roman" panose="02020603050405020304" pitchFamily="18" charset="0"/>
                <a:cs typeface="Times New Roman" panose="02020603050405020304" pitchFamily="18" charset="0"/>
              </a:rPr>
              <a:t>tưởng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thiết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làm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tập</a:t>
            </a:r>
            <a:r>
              <a:rPr lang="en-US" sz="3100" dirty="0">
                <a:latin typeface="Times New Roman" panose="02020603050405020304" pitchFamily="18" charset="0"/>
                <a:cs typeface="Times New Roman" panose="02020603050405020304" pitchFamily="18" charset="0"/>
              </a:rPr>
              <a:t> san </a:t>
            </a:r>
            <a:r>
              <a:rPr lang="en-US" sz="3100" dirty="0" err="1">
                <a:latin typeface="Times New Roman" panose="02020603050405020304" pitchFamily="18" charset="0"/>
                <a:cs typeface="Times New Roman" panose="02020603050405020304" pitchFamily="18" charset="0"/>
              </a:rPr>
              <a:t>dưới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dạng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quyển</a:t>
            </a:r>
            <a:r>
              <a:rPr lang="en-US" sz="3100" dirty="0">
                <a:latin typeface="Times New Roman" panose="02020603050405020304" pitchFamily="18" charset="0"/>
                <a:cs typeface="Times New Roman" panose="02020603050405020304" pitchFamily="18" charset="0"/>
              </a:rPr>
              <a:t>.</a:t>
            </a: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Đề</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xuất</a:t>
            </a:r>
            <a:r>
              <a:rPr lang="en-US" sz="3100" dirty="0">
                <a:latin typeface="Times New Roman" panose="02020603050405020304" pitchFamily="18" charset="0"/>
                <a:cs typeface="Times New Roman" panose="02020603050405020304" pitchFamily="18" charset="0"/>
              </a:rPr>
              <a:t> ý </a:t>
            </a:r>
            <a:r>
              <a:rPr lang="en-US" sz="3100" dirty="0" err="1">
                <a:latin typeface="Times New Roman" panose="02020603050405020304" pitchFamily="18" charset="0"/>
                <a:cs typeface="Times New Roman" panose="02020603050405020304" pitchFamily="18" charset="0"/>
              </a:rPr>
              <a:t>kiến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nội</a:t>
            </a:r>
            <a:r>
              <a:rPr lang="en-US" sz="3100" dirty="0">
                <a:latin typeface="Times New Roman" panose="02020603050405020304" pitchFamily="18" charset="0"/>
                <a:cs typeface="Times New Roman" panose="02020603050405020304" pitchFamily="18" charset="0"/>
              </a:rPr>
              <a:t> dung </a:t>
            </a:r>
            <a:r>
              <a:rPr lang="en-US" sz="3100" dirty="0" err="1">
                <a:latin typeface="Times New Roman" panose="02020603050405020304" pitchFamily="18" charset="0"/>
                <a:cs typeface="Times New Roman" panose="02020603050405020304" pitchFamily="18" charset="0"/>
              </a:rPr>
              <a:t>nên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phong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phú</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như</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bài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viết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tay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chủ</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điểm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thầy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cô</a:t>
            </a:r>
            <a:r>
              <a:rPr lang="en-US" sz="3100" dirty="0">
                <a:latin typeface="Times New Roman" panose="02020603050405020304" pitchFamily="18" charset="0"/>
                <a:cs typeface="Times New Roman" panose="02020603050405020304" pitchFamily="18" charset="0"/>
              </a:rPr>
              <a:t>,....</a:t>
            </a: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Đề</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xuất</a:t>
            </a:r>
            <a:r>
              <a:rPr lang="en-US" sz="3100" dirty="0">
                <a:latin typeface="Times New Roman" panose="02020603050405020304" pitchFamily="18" charset="0"/>
                <a:cs typeface="Times New Roman" panose="02020603050405020304" pitchFamily="18" charset="0"/>
              </a:rPr>
              <a:t> ý </a:t>
            </a:r>
            <a:r>
              <a:rPr lang="en-US" sz="3100" dirty="0" err="1">
                <a:latin typeface="Times New Roman" panose="02020603050405020304" pitchFamily="18" charset="0"/>
                <a:cs typeface="Times New Roman" panose="02020603050405020304" pitchFamily="18" charset="0"/>
              </a:rPr>
              <a:t>kiến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hình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ảnh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thể</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dùng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ảnh</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chụp</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của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tập</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thể</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lớp</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với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thầy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cô</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để</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tạo</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cảm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gần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gũi</a:t>
            </a:r>
            <a:r>
              <a:rPr lang="en-US" sz="3100" dirty="0">
                <a:latin typeface="Times New Roman" panose="02020603050405020304" pitchFamily="18" charset="0"/>
                <a:cs typeface="Times New Roman" panose="02020603050405020304" pitchFamily="18" charset="0"/>
              </a:rPr>
              <a:t>.</a:t>
            </a: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Đề</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xuất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lớp</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thể</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chuẩn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bị</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tiết</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mục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văn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nghệ</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để</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tặng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các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thầy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cô</a:t>
            </a:r>
            <a:r>
              <a:rPr lang="en-US" sz="3100" dirty="0">
                <a:latin typeface="Times New Roman" panose="02020603050405020304" pitchFamily="18" charset="0"/>
                <a:cs typeface="Times New Roman" panose="02020603050405020304" pitchFamily="18" charset="0"/>
              </a:rPr>
              <a:t>.</a:t>
            </a:r>
            <a:br>
              <a:rPr lang="en-US" sz="3100" dirty="0">
                <a:latin typeface="Times New Roman" panose="02020603050405020304" pitchFamily="18" charset="0"/>
                <a:cs typeface="Times New Roman" panose="02020603050405020304" pitchFamily="18" charset="0"/>
              </a:rPr>
            </a:br>
            <a:endParaRPr lang="en-US" sz="31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1 Đô la trum team ý tưởng | đang yêu, hình vui, dễ thươ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71342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58800" y="146584"/>
            <a:ext cx="4700902" cy="5847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nghe</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818542" y="1700808"/>
            <a:ext cx="8541399" cy="39703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b="1" i="1" dirty="0" err="1">
                <a:latin typeface="Times New Roman" panose="02020603050405020304" pitchFamily="18" charset="0"/>
                <a:cs typeface="Times New Roman" panose="02020603050405020304" pitchFamily="18" charset="0"/>
              </a:rPr>
              <a:t>Bước</a:t>
            </a:r>
            <a:r>
              <a:rPr lang="en-US" sz="2800" b="1" i="1" dirty="0">
                <a:latin typeface="Times New Roman" panose="02020603050405020304" pitchFamily="18" charset="0"/>
                <a:cs typeface="Times New Roman" panose="02020603050405020304" pitchFamily="18" charset="0"/>
              </a:rPr>
              <a:t> 1: </a:t>
            </a:r>
            <a:r>
              <a:rPr lang="en-US" sz="2800" b="1" i="1" dirty="0" err="1">
                <a:latin typeface="Times New Roman" panose="02020603050405020304" pitchFamily="18" charset="0"/>
                <a:cs typeface="Times New Roman" panose="02020603050405020304" pitchFamily="18" charset="0"/>
              </a:rPr>
              <a:t>Lắng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ghi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tóm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tắt</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hết</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rõ</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
            <a:ext cx="9906000" cy="713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11 Đô la trum team ý tưởng | đang yêu, hình vui,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71342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2612"/>
            <a:ext cx="9906000" cy="713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303" y="260650"/>
            <a:ext cx="547581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48667" y="1844824"/>
            <a:ext cx="9562862" cy="181588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b="1" i="1" dirty="0" err="1">
                <a:latin typeface="Times New Roman" panose="02020603050405020304" pitchFamily="18" charset="0"/>
                <a:cs typeface="Times New Roman" panose="02020603050405020304" pitchFamily="18" charset="0"/>
              </a:rPr>
              <a:t>Bước</a:t>
            </a:r>
            <a:r>
              <a:rPr lang="en-US" sz="2800" b="1" i="1" dirty="0">
                <a:latin typeface="Times New Roman" panose="02020603050405020304" pitchFamily="18" charset="0"/>
                <a:cs typeface="Times New Roman" panose="02020603050405020304" pitchFamily="18" charset="0"/>
              </a:rPr>
              <a:t> 2: </a:t>
            </a:r>
            <a:r>
              <a:rPr lang="en-US" sz="2800" b="1" i="1" dirty="0" err="1">
                <a:latin typeface="Times New Roman" panose="02020603050405020304" pitchFamily="18" charset="0"/>
                <a:cs typeface="Times New Roman" panose="02020603050405020304" pitchFamily="18" charset="0"/>
              </a:rPr>
              <a:t>Đọc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chỉnh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sửa</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rõ</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4.jpg"/>
          <p:cNvPicPr>
            <a:picLocks noChangeAspect="1"/>
          </p:cNvPicPr>
          <p:nvPr/>
        </p:nvPicPr>
        <p:blipFill>
          <a:blip r:embed="rId1"/>
          <a:stretch>
            <a:fillRect/>
          </a:stretch>
        </p:blipFill>
        <p:spPr>
          <a:xfrm>
            <a:off x="-38731" y="-857279"/>
            <a:ext cx="10447808" cy="8036775"/>
          </a:xfrm>
          <a:prstGeom prst="rect">
            <a:avLst/>
          </a:prstGeom>
        </p:spPr>
      </p:pic>
      <p:sp>
        <p:nvSpPr>
          <p:cNvPr id="4" name="Title 3"/>
          <p:cNvSpPr>
            <a:spLocks noGrp="1"/>
          </p:cNvSpPr>
          <p:nvPr>
            <p:ph type="ctrTitle"/>
          </p:nvPr>
        </p:nvSpPr>
        <p:spPr>
          <a:xfrm>
            <a:off x="1470398" y="857232"/>
            <a:ext cx="5726946" cy="5643602"/>
          </a:xfrm>
        </p:spPr>
        <p:txBody>
          <a:bodyPr>
            <a:normAutofit/>
          </a:bodyPr>
          <a:lstStyle/>
          <a:p>
            <a:pPr algn="l"/>
            <a:br>
              <a:rPr lang="vi-VN" sz="2300" dirty="0" smtClean="0">
                <a:solidFill>
                  <a:schemeClr val="tx1">
                    <a:lumMod val="95000"/>
                    <a:lumOff val="5000"/>
                  </a:schemeClr>
                </a:solidFill>
                <a:latin typeface="+mj-lt"/>
                <a:sym typeface="Wingdings 2" panose="05020102010507070707"/>
              </a:rPr>
            </a:br>
            <a:br>
              <a:rPr lang="vi-VN" sz="2300" dirty="0" smtClean="0">
                <a:solidFill>
                  <a:schemeClr val="tx1">
                    <a:lumMod val="95000"/>
                    <a:lumOff val="5000"/>
                  </a:schemeClr>
                </a:solidFill>
                <a:latin typeface="+mj-lt"/>
                <a:sym typeface="Wingdings 2" panose="05020102010507070707"/>
              </a:rPr>
            </a:br>
            <a:br>
              <a:rPr lang="vi-VN" sz="2300" dirty="0">
                <a:solidFill>
                  <a:schemeClr val="tx1">
                    <a:lumMod val="95000"/>
                    <a:lumOff val="5000"/>
                  </a:schemeClr>
                </a:solidFill>
                <a:sym typeface="Wingdings 2" panose="05020102010507070707"/>
              </a:rPr>
            </a:br>
            <a:br>
              <a:rPr lang="vi-VN" sz="2300" dirty="0" smtClean="0">
                <a:solidFill>
                  <a:schemeClr val="tx1">
                    <a:lumMod val="95000"/>
                    <a:lumOff val="5000"/>
                  </a:schemeClr>
                </a:solidFill>
                <a:sym typeface="Wingdings 2" panose="05020102010507070707"/>
              </a:rPr>
            </a:br>
            <a:br>
              <a:rPr lang="vi-VN" sz="2300" dirty="0">
                <a:solidFill>
                  <a:schemeClr val="tx1">
                    <a:lumMod val="95000"/>
                    <a:lumOff val="5000"/>
                  </a:schemeClr>
                </a:solidFill>
                <a:sym typeface="Wingdings 2" panose="05020102010507070707"/>
              </a:rPr>
            </a:br>
            <a:br>
              <a:rPr lang="vi-VN" sz="2300" dirty="0" smtClean="0">
                <a:solidFill>
                  <a:schemeClr val="tx1">
                    <a:lumMod val="95000"/>
                    <a:lumOff val="5000"/>
                  </a:schemeClr>
                </a:solidFill>
                <a:sym typeface="Wingdings 2" panose="05020102010507070707"/>
              </a:rPr>
            </a:br>
            <a:br>
              <a:rPr lang="vi-VN" sz="2300" dirty="0">
                <a:solidFill>
                  <a:schemeClr val="tx1">
                    <a:lumMod val="95000"/>
                    <a:lumOff val="5000"/>
                  </a:schemeClr>
                </a:solidFill>
                <a:sym typeface="Wingdings 2" panose="05020102010507070707"/>
              </a:rPr>
            </a:br>
            <a:r>
              <a:rPr lang="vi-VN" sz="2400" dirty="0" smtClean="0">
                <a:solidFill>
                  <a:schemeClr val="tx1">
                    <a:lumMod val="95000"/>
                    <a:lumOff val="5000"/>
                  </a:schemeClr>
                </a:solidFill>
                <a:latin typeface="+mj-lt"/>
              </a:rPr>
              <a:t> </a:t>
            </a:r>
            <a:br>
              <a:rPr lang="vi-VN" sz="2400" dirty="0" smtClean="0">
                <a:solidFill>
                  <a:schemeClr val="tx1">
                    <a:lumMod val="95000"/>
                    <a:lumOff val="5000"/>
                  </a:schemeClr>
                </a:solidFill>
                <a:latin typeface="+mj-lt"/>
              </a:rPr>
            </a:br>
            <a:br>
              <a:rPr lang="vi-VN" sz="2000" dirty="0" smtClean="0"/>
            </a:br>
            <a:br>
              <a:rPr lang="vi-VN" sz="2700" dirty="0" smtClean="0">
                <a:solidFill>
                  <a:schemeClr val="tx1">
                    <a:lumMod val="95000"/>
                    <a:lumOff val="5000"/>
                  </a:schemeClr>
                </a:solidFill>
                <a:latin typeface="+mj-lt"/>
              </a:rPr>
            </a:br>
            <a:br>
              <a:rPr lang="vi-VN" sz="3000" i="1" dirty="0" smtClean="0">
                <a:solidFill>
                  <a:srgbClr val="FF0000"/>
                </a:solidFill>
              </a:rPr>
            </a:br>
            <a:br>
              <a:rPr lang="vi-VN" sz="3000" i="1" dirty="0" smtClean="0">
                <a:solidFill>
                  <a:srgbClr val="FF0000"/>
                </a:solidFill>
              </a:rPr>
            </a:br>
            <a:br>
              <a:rPr lang="vi-VN" sz="2100" dirty="0" smtClean="0"/>
            </a:br>
            <a:br>
              <a:rPr lang="vi-VN" sz="2100" dirty="0" smtClean="0"/>
            </a:br>
            <a:br>
              <a:rPr lang="vi-VN" sz="2400" dirty="0"/>
            </a:br>
            <a:br>
              <a:rPr lang="vi-VN" sz="2100" dirty="0" smtClean="0">
                <a:solidFill>
                  <a:schemeClr val="tx1">
                    <a:lumMod val="95000"/>
                    <a:lumOff val="5000"/>
                  </a:schemeClr>
                </a:solidFill>
                <a:latin typeface="+mj-lt"/>
              </a:rPr>
            </a:br>
            <a:endParaRPr lang="vi-VN" sz="2100" dirty="0"/>
          </a:p>
        </p:txBody>
      </p:sp>
      <p:sp>
        <p:nvSpPr>
          <p:cNvPr id="3" name="TextBox 2"/>
          <p:cNvSpPr txBox="1"/>
          <p:nvPr/>
        </p:nvSpPr>
        <p:spPr>
          <a:xfrm>
            <a:off x="2222696" y="1772816"/>
            <a:ext cx="2735044" cy="1077218"/>
          </a:xfrm>
          <a:prstGeom prst="rect">
            <a:avLst/>
          </a:prstGeom>
          <a:noFill/>
        </p:spPr>
        <p:txBody>
          <a:bodyPr wrap="none" rtlCol="0">
            <a:spAutoFit/>
          </a:bodyPr>
          <a:lstStyle/>
          <a:p>
            <a:r>
              <a:rPr lang="en-US" sz="3200" b="1" dirty="0" smtClean="0">
                <a:solidFill>
                  <a:srgbClr val="CC00CC"/>
                </a:solidFill>
                <a:latin typeface="Times New Roman" panose="02020603050405020304" pitchFamily="18" charset="0"/>
                <a:cs typeface="Times New Roman" panose="02020603050405020304" pitchFamily="18" charset="0"/>
              </a:rPr>
              <a:t>THỰC HÀNH</a:t>
            </a:r>
            <a:br>
              <a:rPr lang="en-US" sz="3200" b="1" dirty="0">
                <a:solidFill>
                  <a:srgbClr val="CC00CC"/>
                </a:solidFill>
                <a:latin typeface="Times New Roman" panose="02020603050405020304" pitchFamily="18" charset="0"/>
                <a:cs typeface="Times New Roman" panose="02020603050405020304" pitchFamily="18" charset="0"/>
              </a:rPr>
            </a:br>
            <a:endParaRPr lang="en-US" sz="3200" dirty="0">
              <a:solidFill>
                <a:srgbClr val="CC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66681" y="2468828"/>
            <a:ext cx="6084676" cy="2062103"/>
          </a:xfrm>
          <a:prstGeom prst="rect">
            <a:avLst/>
          </a:prstGeom>
          <a:noFill/>
        </p:spPr>
        <p:txBody>
          <a:bodyPr wrap="square" rtlCol="0">
            <a:spAutoFit/>
          </a:bodyPr>
          <a:lstStyle/>
          <a:p>
            <a:pPr marL="457200" indent="-457200">
              <a:buFontTx/>
              <a:buChar char="-"/>
            </a:pPr>
            <a:r>
              <a:rPr lang="en-US" sz="3200" b="1" dirty="0" err="1" smtClean="0">
                <a:solidFill>
                  <a:srgbClr val="CC00CC"/>
                </a:solidFill>
                <a:latin typeface="Times New Roman" panose="02020603050405020304" pitchFamily="18" charset="0"/>
                <a:cs typeface="Times New Roman" panose="02020603050405020304" pitchFamily="18" charset="0"/>
              </a:rPr>
              <a:t>Thực</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hiện</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nói</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với</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nhóm</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nói</a:t>
            </a:r>
            <a:endParaRPr lang="en-US" sz="3200" b="1" dirty="0" smtClean="0">
              <a:solidFill>
                <a:srgbClr val="CC00CC"/>
              </a:solidFill>
              <a:latin typeface="Times New Roman" panose="02020603050405020304" pitchFamily="18" charset="0"/>
              <a:cs typeface="Times New Roman" panose="02020603050405020304" pitchFamily="18" charset="0"/>
            </a:endParaRPr>
          </a:p>
          <a:p>
            <a:pPr marL="457200" indent="-457200">
              <a:buFontTx/>
              <a:buChar char="-"/>
            </a:pPr>
            <a:r>
              <a:rPr lang="en-US" sz="3200" b="1" dirty="0" err="1" smtClean="0">
                <a:solidFill>
                  <a:srgbClr val="CC00CC"/>
                </a:solidFill>
                <a:latin typeface="Times New Roman" panose="02020603050405020304" pitchFamily="18" charset="0"/>
                <a:cs typeface="Times New Roman" panose="02020603050405020304" pitchFamily="18" charset="0"/>
              </a:rPr>
              <a:t>Nhóm</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nghe</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lắng</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nghe</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và</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ghi</a:t>
            </a:r>
            <a:r>
              <a:rPr lang="en-US" sz="3200" b="1" dirty="0" smtClean="0">
                <a:solidFill>
                  <a:srgbClr val="CC00CC"/>
                </a:solidFill>
                <a:latin typeface="Times New Roman" panose="02020603050405020304" pitchFamily="18" charset="0"/>
                <a:cs typeface="Times New Roman" panose="02020603050405020304" pitchFamily="18" charset="0"/>
              </a:rPr>
              <a:t> </a:t>
            </a:r>
            <a:r>
              <a:rPr lang="en-US" sz="3200" b="1" dirty="0" err="1" smtClean="0">
                <a:solidFill>
                  <a:srgbClr val="CC00CC"/>
                </a:solidFill>
                <a:latin typeface="Times New Roman" panose="02020603050405020304" pitchFamily="18" charset="0"/>
                <a:cs typeface="Times New Roman" panose="02020603050405020304" pitchFamily="18" charset="0"/>
              </a:rPr>
              <a:t>chép</a:t>
            </a:r>
            <a:r>
              <a:rPr lang="en-US" sz="3200" b="1" dirty="0" smtClean="0">
                <a:solidFill>
                  <a:srgbClr val="CC00CC"/>
                </a:solidFill>
                <a:latin typeface="Times New Roman" panose="02020603050405020304" pitchFamily="18" charset="0"/>
                <a:cs typeface="Times New Roman" panose="02020603050405020304" pitchFamily="18" charset="0"/>
              </a:rPr>
              <a:t>.</a:t>
            </a:r>
            <a:br>
              <a:rPr lang="en-US" sz="3200" b="1"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3.jpg"/>
          <p:cNvPicPr>
            <a:picLocks noChangeAspect="1"/>
          </p:cNvPicPr>
          <p:nvPr/>
        </p:nvPicPr>
        <p:blipFill>
          <a:blip r:embed="rId1"/>
          <a:stretch>
            <a:fillRect/>
          </a:stretch>
        </p:blipFill>
        <p:spPr>
          <a:xfrm>
            <a:off x="-2" y="-589388"/>
            <a:ext cx="10757339" cy="7447388"/>
          </a:xfrm>
          <a:prstGeom prst="rect">
            <a:avLst/>
          </a:prstGeom>
        </p:spPr>
      </p:pic>
      <p:sp>
        <p:nvSpPr>
          <p:cNvPr id="4" name="Subtitle 3"/>
          <p:cNvSpPr>
            <a:spLocks noGrp="1"/>
          </p:cNvSpPr>
          <p:nvPr>
            <p:ph type="subTitle" idx="1"/>
          </p:nvPr>
        </p:nvSpPr>
        <p:spPr>
          <a:xfrm>
            <a:off x="1832654" y="-29029"/>
            <a:ext cx="6747200" cy="1052736"/>
          </a:xfrm>
        </p:spPr>
        <p:txBody>
          <a:bodyPr>
            <a:normAutofit/>
          </a:bodyPr>
          <a:lstStyle/>
          <a:p>
            <a:pPr algn="l"/>
            <a:r>
              <a:rPr lang="en-US" sz="4700" i="1" dirty="0" smtClean="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C00000"/>
                </a:solidFill>
                <a:latin typeface="Times New Roman" panose="02020603050405020304" pitchFamily="18" charset="0"/>
                <a:cs typeface="Times New Roman" panose="02020603050405020304" pitchFamily="18" charset="0"/>
              </a:rPr>
              <a:t>LUYỆN TẬP</a:t>
            </a:r>
            <a:endParaRPr lang="en-US" sz="4800"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8541" y="1916834"/>
            <a:ext cx="9283031"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3600" dirty="0" smtClean="0">
                <a:latin typeface="Times New Roman" panose="02020603050405020304" pitchFamily="18" charset="0"/>
                <a:cs typeface="Times New Roman" panose="02020603050405020304" pitchFamily="18" charset="0"/>
              </a:rPr>
              <a:t>HÃY TÓM TẮT NỘI DUNG CỦA C ÁC VIDEO SAU</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jpg"/>
          <p:cNvPicPr>
            <a:picLocks noChangeAspect="1"/>
          </p:cNvPicPr>
          <p:nvPr/>
        </p:nvPicPr>
        <p:blipFill>
          <a:blip r:embed="rId1"/>
          <a:stretch>
            <a:fillRect/>
          </a:stretch>
        </p:blipFill>
        <p:spPr>
          <a:xfrm>
            <a:off x="0" y="-285776"/>
            <a:ext cx="9906000" cy="7315200"/>
          </a:xfrm>
          <a:prstGeom prst="rect">
            <a:avLst/>
          </a:prstGeom>
        </p:spPr>
      </p:pic>
      <p:sp>
        <p:nvSpPr>
          <p:cNvPr id="2" name="Title 1"/>
          <p:cNvSpPr>
            <a:spLocks noGrp="1"/>
          </p:cNvSpPr>
          <p:nvPr>
            <p:ph type="title"/>
          </p:nvPr>
        </p:nvSpPr>
        <p:spPr>
          <a:xfrm rot="21005535">
            <a:off x="1783806" y="328979"/>
            <a:ext cx="7368706" cy="5613044"/>
          </a:xfrm>
        </p:spPr>
        <p:txBody>
          <a:bodyPr>
            <a:normAutofit/>
          </a:bodyPr>
          <a:lstStyle/>
          <a:p>
            <a:r>
              <a:rPr lang="en-US" smtClean="0">
                <a:solidFill>
                  <a:srgbClr val="FF0000"/>
                </a:solidFill>
                <a:latin typeface="Times New Roman" panose="02020603050405020304" pitchFamily="18" charset="0"/>
                <a:cs typeface="Times New Roman" panose="02020603050405020304" pitchFamily="18" charset="0"/>
              </a:rPr>
              <a:t>XIN CHÂN THÀNH CẢM ƠN!</a:t>
            </a:r>
            <a:endParaRPr lang="vi-VN"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035" y="0"/>
            <a:ext cx="9906000"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6506" y="1628800"/>
            <a:ext cx="7878875"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 MỪNG QUÝ THẦY CÔ VÀ CÁC EM HỌC SINH!</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0.jpg"/>
          <p:cNvPicPr>
            <a:picLocks noChangeAspect="1"/>
          </p:cNvPicPr>
          <p:nvPr/>
        </p:nvPicPr>
        <p:blipFill>
          <a:blip r:embed="rId1"/>
          <a:stretch>
            <a:fillRect/>
          </a:stretch>
        </p:blipFill>
        <p:spPr>
          <a:xfrm>
            <a:off x="-1261469" y="0"/>
            <a:ext cx="11887200" cy="6858000"/>
          </a:xfrm>
          <a:prstGeom prst="rect">
            <a:avLst/>
          </a:prstGeom>
        </p:spPr>
      </p:pic>
      <p:sp>
        <p:nvSpPr>
          <p:cNvPr id="2" name="Title 1"/>
          <p:cNvSpPr>
            <a:spLocks noGrp="1"/>
          </p:cNvSpPr>
          <p:nvPr>
            <p:ph type="ctrTitle"/>
          </p:nvPr>
        </p:nvSpPr>
        <p:spPr>
          <a:xfrm>
            <a:off x="1470397" y="1500174"/>
            <a:ext cx="6346076" cy="3357586"/>
          </a:xfrm>
        </p:spPr>
        <p:txBody>
          <a:bodyPr/>
          <a:lstStyle/>
          <a:p>
            <a:br>
              <a:rPr lang="en-US" i="1" dirty="0" smtClean="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i="1" dirty="0" smtClean="0">
                <a:solidFill>
                  <a:srgbClr val="FF0000"/>
                </a:solidFill>
                <a:latin typeface="Times New Roman" panose="02020603050405020304" pitchFamily="18" charset="0"/>
                <a:cs typeface="Times New Roman" panose="02020603050405020304" pitchFamily="18" charset="0"/>
              </a:rPr>
              <a:t>                       </a:t>
            </a:r>
            <a:endParaRPr lang="vi-VN" b="1" i="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066680" y="1916833"/>
            <a:ext cx="1287532" cy="646331"/>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TIẾT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5343044" y="3284984"/>
            <a:ext cx="1907573" cy="646331"/>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ÔN TẬP</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82994" y="-3097211"/>
            <a:ext cx="19271987" cy="1329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2"/>
          <a:srcRect/>
          <a:stretch>
            <a:fillRect/>
          </a:stretch>
        </p:blipFill>
        <p:spPr bwMode="auto">
          <a:xfrm>
            <a:off x="0" y="152402"/>
            <a:ext cx="4622800" cy="33956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3"/>
          <a:srcRect/>
          <a:stretch>
            <a:fillRect/>
          </a:stretch>
        </p:blipFill>
        <p:spPr bwMode="auto">
          <a:xfrm>
            <a:off x="4787900" y="3"/>
            <a:ext cx="4787900" cy="35480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srcRect/>
          <a:stretch>
            <a:fillRect/>
          </a:stretch>
        </p:blipFill>
        <p:spPr bwMode="auto">
          <a:xfrm>
            <a:off x="0" y="3548077"/>
            <a:ext cx="4457700" cy="31575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5"/>
          <a:srcRect/>
          <a:stretch>
            <a:fillRect/>
          </a:stretch>
        </p:blipFill>
        <p:spPr bwMode="auto">
          <a:xfrm>
            <a:off x="4468022" y="3548078"/>
            <a:ext cx="5355432" cy="31702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advTm="3000">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jpg"/>
          <p:cNvPicPr>
            <a:picLocks noChangeAspect="1"/>
          </p:cNvPicPr>
          <p:nvPr/>
        </p:nvPicPr>
        <p:blipFill>
          <a:blip r:embed="rId1"/>
          <a:stretch>
            <a:fillRect/>
          </a:stretch>
        </p:blipFill>
        <p:spPr>
          <a:xfrm>
            <a:off x="-2840726" y="1"/>
            <a:ext cx="12737277" cy="7348429"/>
          </a:xfrm>
          <a:prstGeom prst="rect">
            <a:avLst/>
          </a:prstGeom>
        </p:spPr>
      </p:pic>
      <p:sp>
        <p:nvSpPr>
          <p:cNvPr id="2" name="Title 1"/>
          <p:cNvSpPr>
            <a:spLocks noGrp="1"/>
          </p:cNvSpPr>
          <p:nvPr>
            <p:ph type="title"/>
          </p:nvPr>
        </p:nvSpPr>
        <p:spPr>
          <a:xfrm>
            <a:off x="0" y="0"/>
            <a:ext cx="9399494" cy="6643710"/>
          </a:xfrm>
        </p:spPr>
        <p:txBody>
          <a:bodyPr>
            <a:noAutofit/>
          </a:bodyPr>
          <a:lstStyle/>
          <a:p>
            <a:pPr algn="l"/>
            <a:r>
              <a:rPr lang="en-US" sz="3200" b="1" dirty="0" smtClean="0">
                <a:latin typeface="Times New Roman" panose="02020603050405020304" pitchFamily="18" charset="0"/>
                <a:cs typeface="Times New Roman" panose="02020603050405020304" pitchFamily="18" charset="0"/>
              </a:rPr>
              <a:t> MỤC TIÊU</a:t>
            </a:r>
            <a:br>
              <a:rPr lang="en-US" sz="3200"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1.</a:t>
            </a:r>
            <a:r>
              <a:rPr lang="en-US" sz="3200"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Kiến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thức</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2. </a:t>
            </a:r>
            <a:r>
              <a:rPr lang="en-US" sz="3200" b="1" dirty="0" err="1" smtClean="0">
                <a:latin typeface="Times New Roman" panose="02020603050405020304" pitchFamily="18" charset="0"/>
                <a:cs typeface="Times New Roman" panose="02020603050405020304" pitchFamily="18" charset="0"/>
              </a:rPr>
              <a:t>Kĩ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năng</a:t>
            </a:r>
            <a:br>
              <a:rPr lang="en-US" sz="3200" dirty="0" smtClean="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3. </a:t>
            </a:r>
            <a:r>
              <a:rPr lang="en-US" sz="3200" b="1" dirty="0" err="1" smtClean="0">
                <a:latin typeface="Times New Roman" panose="02020603050405020304" pitchFamily="18" charset="0"/>
                <a:cs typeface="Times New Roman" panose="02020603050405020304" pitchFamily="18" charset="0"/>
              </a:rPr>
              <a:t>Phẩm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chất</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0489" y="1"/>
            <a:ext cx="9751083" cy="695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 y="116633"/>
            <a:ext cx="9905999" cy="674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94472" y="260648"/>
            <a:ext cx="9517056"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01015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87" y="188640"/>
            <a:ext cx="9633520"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16632"/>
            <a:ext cx="9906000"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696" y="332657"/>
            <a:ext cx="7508610" cy="548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additive="base">
                                        <p:cTn id="7" dur="500" fill="hold"/>
                                        <p:tgtEl>
                                          <p:spTgt spid="9221"/>
                                        </p:tgtEl>
                                        <p:attrNameLst>
                                          <p:attrName>ppt_x</p:attrName>
                                        </p:attrNameLst>
                                      </p:cBhvr>
                                      <p:tavLst>
                                        <p:tav tm="0">
                                          <p:val>
                                            <p:strVal val="#ppt_x"/>
                                          </p:val>
                                        </p:tav>
                                        <p:tav tm="100000">
                                          <p:val>
                                            <p:strVal val="#ppt_x"/>
                                          </p:val>
                                        </p:tav>
                                      </p:tavLst>
                                    </p:anim>
                                    <p:anim calcmode="lin" valueType="num">
                                      <p:cBhvr additive="base">
                                        <p:cTn id="8"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88640"/>
            <a:ext cx="9906000"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4" y="30164"/>
            <a:ext cx="10239774" cy="671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568" y="0"/>
            <a:ext cx="97829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18541" y="483930"/>
            <a:ext cx="7410823"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272480" y="2348880"/>
            <a:ext cx="9361040"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buổi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lan</a:t>
            </a:r>
            <a:r>
              <a:rPr lang="en-US" sz="3200" b="1" dirty="0">
                <a:latin typeface="Times New Roman" panose="02020603050405020304" pitchFamily="18" charset="0"/>
                <a:cs typeface="Times New Roman" panose="02020603050405020304" pitchFamily="18" charset="0"/>
              </a:rPr>
              <a:t> man </a:t>
            </a:r>
            <a:r>
              <a:rPr lang="en-US" sz="3200" b="1" dirty="0" err="1">
                <a:latin typeface="Times New Roman" panose="02020603050405020304" pitchFamily="18" charset="0"/>
                <a:cs typeface="Times New Roman" panose="02020603050405020304" pitchFamily="18" charset="0"/>
              </a:rPr>
              <a:t>mà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vấn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62523" y="4293096"/>
            <a:ext cx="7722858" cy="107721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gọn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42610" y="836712"/>
            <a:ext cx="6708745"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trở</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1272700" y="3126770"/>
            <a:ext cx="7190690"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tốt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mẹ</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563" y="0"/>
            <a:ext cx="10023563" cy="659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62524" y="332656"/>
            <a:ext cx="8580953"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Oval 6"/>
          <p:cNvSpPr/>
          <p:nvPr/>
        </p:nvSpPr>
        <p:spPr>
          <a:xfrm>
            <a:off x="3548844" y="3140968"/>
            <a:ext cx="3042338" cy="1368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thần</a:t>
            </a:r>
            <a:endParaRPr lang="en-US" sz="3200" dirty="0">
              <a:latin typeface="Times New Roman" panose="02020603050405020304" pitchFamily="18" charset="0"/>
              <a:cs typeface="Times New Roman" panose="02020603050405020304" pitchFamily="18" charset="0"/>
            </a:endParaRPr>
          </a:p>
        </p:txBody>
      </p:sp>
      <p:sp>
        <p:nvSpPr>
          <p:cNvPr id="8" name="Oval Callout 7"/>
          <p:cNvSpPr/>
          <p:nvPr/>
        </p:nvSpPr>
        <p:spPr>
          <a:xfrm>
            <a:off x="7059234" y="1902316"/>
            <a:ext cx="2846766" cy="2606804"/>
          </a:xfrm>
          <a:prstGeom prst="wedgeEllipseCallout">
            <a:avLst>
              <a:gd name="adj1" fmla="val -68379"/>
              <a:gd name="adj2" fmla="val 2006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endParaRPr lang="en-US" sz="3200" b="1" dirty="0">
              <a:latin typeface="Times New Roman" panose="02020603050405020304" pitchFamily="18" charset="0"/>
              <a:cs typeface="Times New Roman" panose="02020603050405020304" pitchFamily="18" charset="0"/>
            </a:endParaRPr>
          </a:p>
        </p:txBody>
      </p:sp>
      <p:sp>
        <p:nvSpPr>
          <p:cNvPr id="9" name="Oval Callout 8"/>
          <p:cNvSpPr/>
          <p:nvPr/>
        </p:nvSpPr>
        <p:spPr>
          <a:xfrm>
            <a:off x="3158801" y="4725144"/>
            <a:ext cx="5401825" cy="2016224"/>
          </a:xfrm>
          <a:prstGeom prst="wedgeEllipseCallout">
            <a:avLst>
              <a:gd name="adj1" fmla="val -31775"/>
              <a:gd name="adj2" fmla="val -6563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0" name="Oval Callout 9"/>
          <p:cNvSpPr/>
          <p:nvPr/>
        </p:nvSpPr>
        <p:spPr>
          <a:xfrm>
            <a:off x="0" y="2132856"/>
            <a:ext cx="3456624" cy="2592288"/>
          </a:xfrm>
          <a:prstGeom prst="wedgeEllipseCallout">
            <a:avLst>
              <a:gd name="adj1" fmla="val 57085"/>
              <a:gd name="adj2" fmla="val 263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chí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18410</Words>
  <Application>WPS Presentation</Application>
  <PresentationFormat>A4 Paper (210x297 mm)</PresentationFormat>
  <Paragraphs>751</Paragraphs>
  <Slides>99</Slides>
  <Notes>19</Notes>
  <HiddenSlides>0</HiddenSlides>
  <MMClips>8</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99</vt:i4>
      </vt:variant>
    </vt:vector>
  </HeadingPairs>
  <TitlesOfParts>
    <vt:vector size="128" baseType="lpstr">
      <vt:lpstr>Arial</vt:lpstr>
      <vt:lpstr>SimSun</vt:lpstr>
      <vt:lpstr>Wingdings</vt:lpstr>
      <vt:lpstr>Times New Roman</vt:lpstr>
      <vt:lpstr>Times New Roman</vt:lpstr>
      <vt:lpstr>Microsoft YaHei</vt:lpstr>
      <vt:lpstr>汉仪白棋体简</vt:lpstr>
      <vt:lpstr>#9Slide03 NettoOTLight</vt:lpstr>
      <vt:lpstr>Calibri</vt:lpstr>
      <vt:lpstr>Arial Unicode MS</vt:lpstr>
      <vt:lpstr>Calibri Light</vt:lpstr>
      <vt:lpstr>#9Slide05 SVNBulgary</vt:lpstr>
      <vt:lpstr>#9Slide05 SVNCookie</vt:lpstr>
      <vt:lpstr>Microsoft JhengHei</vt:lpstr>
      <vt:lpstr>幼圆</vt:lpstr>
      <vt:lpstr>#9Slide03 Arima Madurai Black</vt:lpstr>
      <vt:lpstr>Arial Narrow</vt:lpstr>
      <vt:lpstr>#9Slide03 Arima Madurai</vt:lpstr>
      <vt:lpstr>#9Slide07 IcielLa Chic Pro Shad</vt:lpstr>
      <vt:lpstr>Calibri</vt:lpstr>
      <vt:lpstr>#9Slide05 SVNCiao Bella</vt:lpstr>
      <vt:lpstr>.VnBodoni</vt:lpstr>
      <vt:lpstr>.VnTime</vt:lpstr>
      <vt:lpstr>Arial</vt:lpstr>
      <vt:lpstr>#9Slide05 Harman Script Inline</vt:lpstr>
      <vt:lpstr>#9Slide05 FS Blonde Script</vt:lpstr>
      <vt:lpstr>Wingdings 2</vt:lpstr>
      <vt:lpstr>等线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 Yêu cầu của một biên bản</vt:lpstr>
      <vt:lpstr>PowerPoint 演示文稿</vt:lpstr>
      <vt:lpstr>PowerPoint 演示文稿</vt:lpstr>
      <vt:lpstr>PowerPoint 演示文稿</vt:lpstr>
      <vt:lpstr>PowerPoint 演示文稿</vt:lpstr>
      <vt:lpstr>PowerPoint 演示文稿</vt:lpstr>
      <vt:lpstr>PowerPoint 演示文稿</vt:lpstr>
      <vt:lpstr>II. Phân tích mẫu</vt:lpstr>
      <vt:lpstr>PowerPoint 演示文稿</vt:lpstr>
      <vt:lpstr>PowerPoint 演示文稿</vt:lpstr>
      <vt:lpstr>PowerPoint 演示文稿</vt:lpstr>
      <vt:lpstr>PowerPoint 演示文稿</vt:lpstr>
      <vt:lpstr>III. Thực hành</vt:lpstr>
      <vt:lpstr>PowerPoint 演示文稿</vt:lpstr>
      <vt:lpstr>B3: Chỉnh sửa và đọc lại biên bản cho các thành viên dự họp nghe</vt:lpstr>
      <vt:lpstr>PowerPoint 演示文稿</vt:lpstr>
      <vt:lpstr>PowerPoint 演示文稿</vt:lpstr>
      <vt:lpstr>PowerPoint 演示文稿</vt:lpstr>
      <vt:lpstr>PowerPoint 演示文稿</vt:lpstr>
      <vt:lpstr>PowerPoint 演示文稿</vt:lpstr>
      <vt:lpstr>NÓI VÀ NGHE TÓM TẮT NỘI DUNG TRÌNH BÀY CỦA NGƯỜI KHÁC </vt:lpstr>
      <vt:lpstr>Tình huống: Trong cuộc họp lớp thảo luận nội dung tập san chào mừng ngày Nhà giáo Việt Nam 20 - 11, có nhiều ý kiến trao đổi về các bài viết cho tập san.</vt:lpstr>
      <vt:lpstr> Trong vai trò người nói: + Đề xuất ý tưởng thiết kết làm tập san dưới dạng quyển. + Đề xuất ý kiến nội dung nên phong phú như có bài nhạc viết tay chủ điểm thầy cô,.... + Đề xuất ý kiến hình ảnh có thể dùng ảnh chụp của tập thể lớp với thầy cô để tạo cảm giác gần gũi. + Đề xuất lớp có thể chuẩn bị tiết mục văn nghệ để tặng các thầy cô. </vt:lpstr>
      <vt:lpstr>PowerPoint 演示文稿</vt:lpstr>
      <vt:lpstr>PowerPoint 演示文稿</vt:lpstr>
      <vt:lpstr>                 </vt:lpstr>
      <vt:lpstr>PowerPoint 演示文稿</vt:lpstr>
      <vt:lpstr>XIN CHÂN THÀNH CẢM ƠN!</vt:lpstr>
      <vt:lpstr>PowerPoint 演示文稿</vt:lpstr>
      <vt:lpstr>                         </vt:lpstr>
      <vt:lpstr> MỤC TIÊU 1. Kiến thức - Nắm được đặc điểm của văn bản truyện. - Nắm được khái niệm chi tiết tiêu biểu. 2. Kĩ năng - Biết tìm hiểu văn bản theo đặc trưng thể loại. - Biết so sánh đối chiếu tác phẩm cùng thể loại. - Biết phân tích tác phẩm theo hướng tích hợp liên văn bản. 3. Phẩm chất - - Biết chia sẻ, quan tâm, và trân trọng mọi người.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ASUS</cp:lastModifiedBy>
  <cp:revision>52</cp:revision>
  <dcterms:created xsi:type="dcterms:W3CDTF">2021-06-11T09:13:00Z</dcterms:created>
  <dcterms:modified xsi:type="dcterms:W3CDTF">2023-03-19T11:53:50Z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E420723686A044B599EA53D873DF9686</vt:lpwstr>
  </property>
  <property fmtid="{D5CDD505-2E9C-101B-9397-08002B2CF9AE}" pid="3" name="KSOProductBuildVer">
    <vt:lpwstr>1033-11.2.0.11486</vt:lpwstr>
  </property>
</Properties>
</file>