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2"/>
  </p:notesMasterIdLst>
  <p:sldIdLst>
    <p:sldId id="18697" r:id="rId2"/>
    <p:sldId id="18698" r:id="rId3"/>
    <p:sldId id="348" r:id="rId4"/>
    <p:sldId id="256" r:id="rId5"/>
    <p:sldId id="18699" r:id="rId6"/>
    <p:sldId id="18701" r:id="rId7"/>
    <p:sldId id="18702" r:id="rId8"/>
    <p:sldId id="18703" r:id="rId9"/>
    <p:sldId id="18704" r:id="rId10"/>
    <p:sldId id="18706" r:id="rId11"/>
    <p:sldId id="18707" r:id="rId12"/>
    <p:sldId id="349" r:id="rId13"/>
    <p:sldId id="18708" r:id="rId14"/>
    <p:sldId id="18709" r:id="rId15"/>
    <p:sldId id="18710" r:id="rId16"/>
    <p:sldId id="18724" r:id="rId17"/>
    <p:sldId id="18725" r:id="rId18"/>
    <p:sldId id="18726" r:id="rId19"/>
    <p:sldId id="18727" r:id="rId20"/>
    <p:sldId id="18728" r:id="rId21"/>
    <p:sldId id="18711" r:id="rId22"/>
    <p:sldId id="18712" r:id="rId23"/>
    <p:sldId id="263" r:id="rId24"/>
    <p:sldId id="18722" r:id="rId25"/>
    <p:sldId id="18719" r:id="rId26"/>
    <p:sldId id="18721" r:id="rId27"/>
    <p:sldId id="18720" r:id="rId28"/>
    <p:sldId id="18715" r:id="rId29"/>
    <p:sldId id="18716" r:id="rId30"/>
    <p:sldId id="18717" r:id="rId31"/>
  </p:sldIdLst>
  <p:sldSz cx="9144000" cy="5143500" type="screen16x9"/>
  <p:notesSz cx="6858000" cy="9144000"/>
  <p:embeddedFontLst>
    <p:embeddedFont>
      <p:font typeface="#9Slide03 Arima Madurai Black" pitchFamily="2" charset="0"/>
      <p:bold r:id="rId33"/>
    </p:embeddedFont>
    <p:embeddedFont>
      <p:font typeface="Malgun Gothic" pitchFamily="34" charset="-127"/>
      <p:regular r:id="rId34"/>
      <p:bold r:id="rId35"/>
    </p:embeddedFont>
    <p:embeddedFont>
      <p:font typeface="Gloria Hallelujah" charset="0"/>
      <p:regular r:id="rId36"/>
    </p:embeddedFont>
    <p:embeddedFont>
      <p:font typeface="#9Slide05 Harman Script Inline" pitchFamily="2" charset="0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SimSun" pitchFamily="2" charset="-122"/>
      <p:regular r:id="rId42"/>
    </p:embeddedFont>
    <p:embeddedFont>
      <p:font typeface="#9Slide05 SVNCookie" pitchFamily="34" charset="0"/>
      <p:regular r:id="rId43"/>
    </p:embeddedFont>
    <p:embeddedFont>
      <p:font typeface="#9Slide05 FS Blonde Script" pitchFamily="65" charset="0"/>
      <p:italic r:id="rId44"/>
    </p:embeddedFont>
    <p:embeddedFont>
      <p:font typeface="#9Slide03 Arima Madurai" pitchFamily="2" charset="0"/>
      <p:regular r:id="rId45"/>
    </p:embeddedFont>
    <p:embeddedFont>
      <p:font typeface="Nunito" charset="0"/>
      <p:regular r:id="rId46"/>
      <p:bold r:id="rId47"/>
      <p:italic r:id="rId48"/>
      <p:boldItalic r:id="rId49"/>
    </p:embeddedFont>
    <p:embeddedFont>
      <p:font typeface="微软雅黑" pitchFamily="34" charset="-122"/>
      <p:regular r:id="rId50"/>
      <p:bold r:id="rId51"/>
    </p:embeddedFont>
    <p:embeddedFont>
      <p:font typeface="#9Slide05 Cimochi" pitchFamily="2" charset="-34"/>
      <p:regular r:id="rId52"/>
    </p:embeddedFont>
    <p:embeddedFont>
      <p:font typeface="#9Slide07 IcielLa Chic Pro Shad" pitchFamily="2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D8EEC0"/>
    <a:srgbClr val="92D050"/>
    <a:srgbClr val="BA8CDC"/>
    <a:srgbClr val="E4D3F1"/>
    <a:srgbClr val="FFB1BD"/>
    <a:srgbClr val="C9F1FF"/>
    <a:srgbClr val="AEE9EF"/>
    <a:srgbClr val="90D1D3"/>
    <a:srgbClr val="FFB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18973A-8BF6-4C0E-A05A-6F78E16FD5A0}">
  <a:tblStyle styleId="{7018973A-8BF6-4C0E-A05A-6F78E16FD5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42" autoAdjust="0"/>
  </p:normalViewPr>
  <p:slideViewPr>
    <p:cSldViewPr snapToGrid="0">
      <p:cViewPr>
        <p:scale>
          <a:sx n="50" d="100"/>
          <a:sy n="50" d="100"/>
        </p:scale>
        <p:origin x="-1956" y="-8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4433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82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8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5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09a0e84b6_0_16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09a0e84b6_0_16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BLANK_1_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1095838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1095838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 idx="2"/>
          </p:nvPr>
        </p:nvSpPr>
        <p:spPr>
          <a:xfrm>
            <a:off x="2905870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3"/>
          </p:nvPr>
        </p:nvSpPr>
        <p:spPr>
          <a:xfrm>
            <a:off x="2905870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title" idx="4"/>
          </p:nvPr>
        </p:nvSpPr>
        <p:spPr>
          <a:xfrm>
            <a:off x="4715911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5"/>
          </p:nvPr>
        </p:nvSpPr>
        <p:spPr>
          <a:xfrm>
            <a:off x="4715911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 idx="6"/>
          </p:nvPr>
        </p:nvSpPr>
        <p:spPr>
          <a:xfrm>
            <a:off x="6525951" y="2255125"/>
            <a:ext cx="1522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7"/>
          </p:nvPr>
        </p:nvSpPr>
        <p:spPr>
          <a:xfrm>
            <a:off x="6525951" y="3399600"/>
            <a:ext cx="15222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8"/>
          </p:nvPr>
        </p:nvSpPr>
        <p:spPr>
          <a:xfrm>
            <a:off x="813539" y="403984"/>
            <a:ext cx="59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7EB8F7-2614-457E-8F91-73FFBA6C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2DB4620-169D-4B8E-A786-E264F0080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69A72-802F-4EAC-9AAD-74836C77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A4E1B-9819-4E00-BE27-640D48846B1B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A500D-7E20-4AF5-8AAB-8B9C3829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E8F73E-AF9B-4289-8675-DA3A1E7C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91DF-F0CB-4206-9213-B4C3FCF5C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4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3" r:id="rId2"/>
    <p:sldLayoutId id="2147483681" r:id="rId3"/>
    <p:sldLayoutId id="214748368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=magic-pear-metadata-identifi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402331-C563-44A3-80C3-FDB09EF54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33951" b="45309"/>
          <a:stretch/>
        </p:blipFill>
        <p:spPr>
          <a:xfrm>
            <a:off x="3387200" y="420618"/>
            <a:ext cx="5756800" cy="1287394"/>
          </a:xfrm>
          <a:prstGeom prst="rect">
            <a:avLst/>
          </a:prstGeom>
        </p:spPr>
      </p:pic>
      <p:sp>
        <p:nvSpPr>
          <p:cNvPr id="8" name="Text Box 18">
            <a:extLst>
              <a:ext uri="{FF2B5EF4-FFF2-40B4-BE49-F238E27FC236}">
                <a16:creationId xmlns="" xmlns:a16="http://schemas.microsoft.com/office/drawing/2014/main" id="{59095A5F-81A3-44A0-AA7C-AE6753DE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545" y="749183"/>
            <a:ext cx="4792306" cy="57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Làm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việc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cá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nhân</a:t>
            </a:r>
            <a:endParaRPr lang="en-US" altLang="zh-CN" sz="2400" dirty="0">
              <a:latin typeface="#9Slide03 Arima Madurai" panose="00000500000000000000" pitchFamily="2" charset="0"/>
              <a:ea typeface="微软雅黑" pitchFamily="34" charset="-122"/>
              <a:cs typeface="#9Slide03 Arima Madurai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56F242-01CB-4D5A-A41A-54F7176DD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54136" b="26945"/>
          <a:stretch/>
        </p:blipFill>
        <p:spPr>
          <a:xfrm>
            <a:off x="3387200" y="2055827"/>
            <a:ext cx="5756800" cy="1174345"/>
          </a:xfrm>
          <a:prstGeom prst="rect">
            <a:avLst/>
          </a:prstGeom>
        </p:spPr>
      </p:pic>
      <p:sp>
        <p:nvSpPr>
          <p:cNvPr id="10" name="Text Box 18">
            <a:extLst>
              <a:ext uri="{FF2B5EF4-FFF2-40B4-BE49-F238E27FC236}">
                <a16:creationId xmlns="" xmlns:a16="http://schemas.microsoft.com/office/drawing/2014/main" id="{1F2D7DFE-B4EE-47F7-9453-E3D32A58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545" y="2336768"/>
            <a:ext cx="4792306" cy="57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Hoàn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thiện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phiếu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KWL (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Cột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K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và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W)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A407087-D891-4F70-BA57-EE9495D0D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72361"/>
          <a:stretch/>
        </p:blipFill>
        <p:spPr>
          <a:xfrm>
            <a:off x="3387200" y="3427397"/>
            <a:ext cx="5756800" cy="1715575"/>
          </a:xfrm>
          <a:prstGeom prst="rect">
            <a:avLst/>
          </a:prstGeom>
        </p:spPr>
      </p:pic>
      <p:sp>
        <p:nvSpPr>
          <p:cNvPr id="12" name="Text Box 18">
            <a:extLst>
              <a:ext uri="{FF2B5EF4-FFF2-40B4-BE49-F238E27FC236}">
                <a16:creationId xmlns="" xmlns:a16="http://schemas.microsoft.com/office/drawing/2014/main" id="{A7BD5F29-306B-40A3-9A4D-69F9542E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729" y="3733323"/>
            <a:ext cx="4665983" cy="57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Chia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sẻ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với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cả</a:t>
            </a:r>
            <a:r>
              <a:rPr lang="en-US" altLang="zh-CN" sz="2400" dirty="0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400" dirty="0" err="1"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lớp</a:t>
            </a:r>
            <a:endParaRPr lang="en-US" altLang="zh-CN" sz="2400" dirty="0">
              <a:latin typeface="#9Slide03 Arima Madurai" panose="00000500000000000000" pitchFamily="2" charset="0"/>
              <a:ea typeface="微软雅黑" pitchFamily="34" charset="-122"/>
              <a:cs typeface="#9Slide03 Arima Madurai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377AD8B-87F1-486D-AD40-CCC418E1B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6500" r="4445" b="4743"/>
          <a:stretch/>
        </p:blipFill>
        <p:spPr>
          <a:xfrm>
            <a:off x="153748" y="1123950"/>
            <a:ext cx="2953513" cy="2895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DF840BA-4984-4EAC-9C40-4D196B04A303}"/>
              </a:ext>
            </a:extLst>
          </p:cNvPr>
          <p:cNvSpPr txBox="1"/>
          <p:nvPr/>
        </p:nvSpPr>
        <p:spPr>
          <a:xfrm>
            <a:off x="1462963" y="1563809"/>
            <a:ext cx="1621388" cy="2301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Tớ</a:t>
            </a:r>
            <a:r>
              <a:rPr lang="en-US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chia </a:t>
            </a:r>
          </a:p>
          <a:p>
            <a:pPr algn="ctr">
              <a:lnSpc>
                <a:spcPct val="70000"/>
              </a:lnSpc>
            </a:pPr>
            <a:r>
              <a:rPr lang="en-US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sẻ</a:t>
            </a:r>
            <a:endParaRPr lang="en-US" sz="66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6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462;p10">
            <a:extLst>
              <a:ext uri="{FF2B5EF4-FFF2-40B4-BE49-F238E27FC236}">
                <a16:creationId xmlns="" xmlns:a16="http://schemas.microsoft.com/office/drawing/2014/main" id="{721BEF78-5E91-4B66-8679-13A9ECFCED67}"/>
              </a:ext>
            </a:extLst>
          </p:cNvPr>
          <p:cNvGrpSpPr/>
          <p:nvPr/>
        </p:nvGrpSpPr>
        <p:grpSpPr>
          <a:xfrm>
            <a:off x="207609" y="2321599"/>
            <a:ext cx="2346449" cy="904202"/>
            <a:chOff x="5410200" y="719518"/>
            <a:chExt cx="6311264" cy="1187355"/>
          </a:xfrm>
        </p:grpSpPr>
        <p:sp>
          <p:nvSpPr>
            <p:cNvPr id="21" name="Google Shape;463;p10">
              <a:extLst>
                <a:ext uri="{FF2B5EF4-FFF2-40B4-BE49-F238E27FC236}">
                  <a16:creationId xmlns="" xmlns:a16="http://schemas.microsoft.com/office/drawing/2014/main" id="{43680EB0-AF49-4E0E-995D-86DA8D5E8366}"/>
                </a:ext>
              </a:extLst>
            </p:cNvPr>
            <p:cNvSpPr/>
            <p:nvPr/>
          </p:nvSpPr>
          <p:spPr>
            <a:xfrm>
              <a:off x="5410200" y="719518"/>
              <a:ext cx="6311264" cy="1015663"/>
            </a:xfrm>
            <a:prstGeom prst="homePlate">
              <a:avLst>
                <a:gd name="adj" fmla="val 50000"/>
              </a:avLst>
            </a:prstGeom>
            <a:solidFill>
              <a:srgbClr val="D8EE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64;p10">
              <a:extLst>
                <a:ext uri="{FF2B5EF4-FFF2-40B4-BE49-F238E27FC236}">
                  <a16:creationId xmlns="" xmlns:a16="http://schemas.microsoft.com/office/drawing/2014/main" id="{D6BB24F3-C28F-4296-AFAF-9FDDB75611BD}"/>
                </a:ext>
              </a:extLst>
            </p:cNvPr>
            <p:cNvSpPr txBox="1"/>
            <p:nvPr/>
          </p:nvSpPr>
          <p:spPr>
            <a:xfrm>
              <a:off x="5717790" y="776632"/>
              <a:ext cx="5814222" cy="1130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000"/>
                </a:spcAft>
              </a:pPr>
              <a:r>
                <a:rPr lang="es-MX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Nội</a:t>
              </a:r>
              <a:r>
                <a:rPr lang="es-MX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dung</a:t>
              </a:r>
              <a:endParaRPr lang="en-US" sz="2400" b="1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5262E2B-02FE-4F84-A447-8152AA9BCCE5}"/>
              </a:ext>
            </a:extLst>
          </p:cNvPr>
          <p:cNvSpPr/>
          <p:nvPr/>
        </p:nvSpPr>
        <p:spPr>
          <a:xfrm>
            <a:off x="2904067" y="618067"/>
            <a:ext cx="5833533" cy="110913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30000"/>
              </a:lnSpc>
            </a:pP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liệu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kiện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chính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xác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cụ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endParaRPr lang="en-US" sz="27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0CF4147-5071-4AF2-A6F2-103BED163A79}"/>
              </a:ext>
            </a:extLst>
          </p:cNvPr>
          <p:cNvSpPr/>
          <p:nvPr/>
        </p:nvSpPr>
        <p:spPr>
          <a:xfrm>
            <a:off x="2904067" y="2116667"/>
            <a:ext cx="5833533" cy="110913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30000"/>
              </a:lnSpc>
            </a:pP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Ghi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chép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trung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thực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đầy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đủ</a:t>
            </a:r>
            <a:endParaRPr lang="en-US" sz="27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C38A45CB-E3D5-4153-9B38-8C99E2C0C599}"/>
              </a:ext>
            </a:extLst>
          </p:cNvPr>
          <p:cNvSpPr/>
          <p:nvPr/>
        </p:nvSpPr>
        <p:spPr>
          <a:xfrm>
            <a:off x="2904067" y="3615267"/>
            <a:ext cx="5833533" cy="110913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30000"/>
              </a:lnSpc>
            </a:pP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dung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trọng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tâm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trọng</a:t>
            </a:r>
            <a:r>
              <a:rPr lang="es-MX" sz="27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7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điểm</a:t>
            </a:r>
            <a:endParaRPr lang="en-US" sz="27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1a19b4e57907d512d2f91383b007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88" y="4360"/>
            <a:ext cx="7214275" cy="4551173"/>
          </a:xfrm>
          <a:prstGeom prst="rect">
            <a:avLst/>
          </a:prstGeom>
        </p:spPr>
      </p:pic>
      <p:pic>
        <p:nvPicPr>
          <p:cNvPr id="4" name="图片 3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407511" y="1416807"/>
            <a:ext cx="2737368" cy="2017559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10236" y="3114112"/>
            <a:ext cx="6395879" cy="647447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II. </a:t>
            </a:r>
            <a:r>
              <a:rPr lang="en-US" altLang="zh-CN" sz="6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US" altLang="zh-CN" sz="6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altLang="zh-CN" sz="6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mẫu</a:t>
            </a:r>
            <a:endParaRPr lang="zh-CN" altLang="en-US" sz="6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图片 4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 flipH="1">
            <a:off x="6212160" y="1470615"/>
            <a:ext cx="2562177" cy="201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8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5FC0E8A-04D7-4177-9D8F-1B42D9D46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1"/>
          <a:stretch/>
        </p:blipFill>
        <p:spPr>
          <a:xfrm>
            <a:off x="0" y="260351"/>
            <a:ext cx="7686040" cy="5518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E9D8A3-32CA-4AD5-BEF9-88C8632797DA}"/>
              </a:ext>
            </a:extLst>
          </p:cNvPr>
          <p:cNvSpPr txBox="1"/>
          <p:nvPr/>
        </p:nvSpPr>
        <p:spPr>
          <a:xfrm>
            <a:off x="787399" y="638175"/>
            <a:ext cx="61383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Biên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họp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thống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hoạch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chào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mừng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giáo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Nam 20-11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PHT:</a:t>
            </a:r>
          </a:p>
          <a:p>
            <a:pPr indent="1084263" algn="just"/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1,2: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phiếu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</a:t>
            </a:r>
          </a:p>
          <a:p>
            <a:pPr indent="1084263" algn="just"/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3,4: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phiếu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</a:t>
            </a:r>
          </a:p>
          <a:p>
            <a:pPr indent="1084263" algn="just"/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5,6: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phiếu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96F985-B950-4D34-97B0-B4680B60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080" y="895350"/>
            <a:ext cx="42481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3708B2BF-23AE-4BAB-AB49-4A2CF38BB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20034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firstCol="1" bandRow="1">
                <a:tableStyleId>{7018973A-8BF6-4C0E-A05A-6F78E16FD5A0}</a:tableStyleId>
              </a:tblPr>
              <a:tblGrid>
                <a:gridCol w="887358">
                  <a:extLst>
                    <a:ext uri="{9D8B030D-6E8A-4147-A177-3AD203B41FA5}">
                      <a16:colId xmlns="" xmlns:a16="http://schemas.microsoft.com/office/drawing/2014/main" val="833937451"/>
                    </a:ext>
                  </a:extLst>
                </a:gridCol>
                <a:gridCol w="2635070">
                  <a:extLst>
                    <a:ext uri="{9D8B030D-6E8A-4147-A177-3AD203B41FA5}">
                      <a16:colId xmlns="" xmlns:a16="http://schemas.microsoft.com/office/drawing/2014/main" val="2950040956"/>
                    </a:ext>
                  </a:extLst>
                </a:gridCol>
                <a:gridCol w="5621572">
                  <a:extLst>
                    <a:ext uri="{9D8B030D-6E8A-4147-A177-3AD203B41FA5}">
                      <a16:colId xmlns="" xmlns:a16="http://schemas.microsoft.com/office/drawing/2014/main" val="2220804677"/>
                    </a:ext>
                  </a:extLst>
                </a:gridCol>
              </a:tblGrid>
              <a:tr h="624780"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PHIẾU HỌC TẬP SỐ 1 (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Phân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tích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mẫu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biên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bản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</a:t>
                      </a:r>
                      <a:endParaRPr lang="en-US" sz="2400" b="1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9438383"/>
                  </a:ext>
                </a:extLst>
              </a:tr>
              <a:tr h="519437">
                <a:tc rowSpan="7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đầu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Quốc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hiệu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3933852628"/>
                  </a:ext>
                </a:extLst>
              </a:tr>
              <a:tr h="811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quản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trực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tiếp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 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4170663361"/>
                  </a:ext>
                </a:extLst>
              </a:tr>
              <a:tr h="820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tổ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chức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ban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3710803022"/>
                  </a:ext>
                </a:extLst>
              </a:tr>
              <a:tr h="591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570360734"/>
                  </a:ext>
                </a:extLst>
              </a:tr>
              <a:tr h="591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3828792987"/>
                  </a:ext>
                </a:extLst>
              </a:tr>
              <a:tr h="591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tọa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4294951242"/>
                  </a:ext>
                </a:extLst>
              </a:tr>
              <a:tr h="591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Thư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kí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1768860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781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2F0A4F36-A2AF-41E1-AB2C-13FAC8BE7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433560"/>
              </p:ext>
            </p:extLst>
          </p:nvPr>
        </p:nvGraphicFramePr>
        <p:xfrm>
          <a:off x="0" y="0"/>
          <a:ext cx="9144000" cy="5143498"/>
        </p:xfrm>
        <a:graphic>
          <a:graphicData uri="http://schemas.openxmlformats.org/drawingml/2006/table">
            <a:tbl>
              <a:tblPr firstRow="1" firstCol="1" bandRow="1">
                <a:tableStyleId>{7018973A-8BF6-4C0E-A05A-6F78E16FD5A0}</a:tableStyleId>
              </a:tblPr>
              <a:tblGrid>
                <a:gridCol w="850790">
                  <a:extLst>
                    <a:ext uri="{9D8B030D-6E8A-4147-A177-3AD203B41FA5}">
                      <a16:colId xmlns="" xmlns:a16="http://schemas.microsoft.com/office/drawing/2014/main" val="2341957212"/>
                    </a:ext>
                  </a:extLst>
                </a:gridCol>
                <a:gridCol w="3949810">
                  <a:extLst>
                    <a:ext uri="{9D8B030D-6E8A-4147-A177-3AD203B41FA5}">
                      <a16:colId xmlns="" xmlns:a16="http://schemas.microsoft.com/office/drawing/2014/main" val="225812894"/>
                    </a:ext>
                  </a:extLst>
                </a:gridCol>
                <a:gridCol w="4343400">
                  <a:extLst>
                    <a:ext uri="{9D8B030D-6E8A-4147-A177-3AD203B41FA5}">
                      <a16:colId xmlns="" xmlns:a16="http://schemas.microsoft.com/office/drawing/2014/main" val="2986045906"/>
                    </a:ext>
                  </a:extLst>
                </a:gridCol>
              </a:tblGrid>
              <a:tr h="572799"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PHIẾU HỌC TẬP SỐ 2 (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Phân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tích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mẫu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biên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bản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</a:t>
                      </a:r>
                      <a:endParaRPr lang="en-US" sz="2400" b="1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2255528"/>
                  </a:ext>
                </a:extLst>
              </a:tr>
              <a:tr h="1002397">
                <a:tc rowSpan="5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Thông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 chi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tiết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theo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diễn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biến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cuộc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họp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........................................................................................................................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/>
                </a:tc>
                <a:extLst>
                  <a:ext uri="{0D108BD9-81ED-4DB2-BD59-A6C34878D82A}">
                    <a16:rowId xmlns="" xmlns:a16="http://schemas.microsoft.com/office/drawing/2014/main" val="3903585318"/>
                  </a:ext>
                </a:extLst>
              </a:tr>
              <a:tr h="1002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Vấn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đề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lên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bạc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quyết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quả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quyết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........................................................................................................................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/>
                </a:tc>
                <a:extLst>
                  <a:ext uri="{0D108BD9-81ED-4DB2-BD59-A6C34878D82A}">
                    <a16:rowId xmlns="" xmlns:a16="http://schemas.microsoft.com/office/drawing/2014/main" val="1914269762"/>
                  </a:ext>
                </a:extLst>
              </a:tr>
              <a:tr h="7817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Phân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công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/>
                </a:tc>
                <a:extLst>
                  <a:ext uri="{0D108BD9-81ED-4DB2-BD59-A6C34878D82A}">
                    <a16:rowId xmlns="" xmlns:a16="http://schemas.microsoft.com/office/drawing/2014/main" val="147248895"/>
                  </a:ext>
                </a:extLst>
              </a:tr>
              <a:tr h="10023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Thảo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luận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giải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pháp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........................................................................................................................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/>
                </a:tc>
                <a:extLst>
                  <a:ext uri="{0D108BD9-81ED-4DB2-BD59-A6C34878D82A}">
                    <a16:rowId xmlns="" xmlns:a16="http://schemas.microsoft.com/office/drawing/2014/main" val="1770807241"/>
                  </a:ext>
                </a:extLst>
              </a:tr>
              <a:tr h="7817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 luận của chủ tọa</a:t>
                      </a:r>
                      <a:endParaRPr lang="en-US" sz="210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/>
                </a:tc>
                <a:extLst>
                  <a:ext uri="{0D108BD9-81ED-4DB2-BD59-A6C34878D82A}">
                    <a16:rowId xmlns="" xmlns:a16="http://schemas.microsoft.com/office/drawing/2014/main" val="2453947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507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6F54378-D8F4-4B3F-BCB0-9650EC0FD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85408"/>
              </p:ext>
            </p:extLst>
          </p:nvPr>
        </p:nvGraphicFramePr>
        <p:xfrm>
          <a:off x="0" y="0"/>
          <a:ext cx="9144000" cy="5143501"/>
        </p:xfrm>
        <a:graphic>
          <a:graphicData uri="http://schemas.openxmlformats.org/drawingml/2006/table">
            <a:tbl>
              <a:tblPr firstRow="1" firstCol="1" bandRow="1">
                <a:tableStyleId>{7018973A-8BF6-4C0E-A05A-6F78E16FD5A0}</a:tableStyleId>
              </a:tblPr>
              <a:tblGrid>
                <a:gridCol w="1079500">
                  <a:extLst>
                    <a:ext uri="{9D8B030D-6E8A-4147-A177-3AD203B41FA5}">
                      <a16:colId xmlns="" xmlns:a16="http://schemas.microsoft.com/office/drawing/2014/main" val="3649698815"/>
                    </a:ext>
                  </a:extLst>
                </a:gridCol>
                <a:gridCol w="2379317">
                  <a:extLst>
                    <a:ext uri="{9D8B030D-6E8A-4147-A177-3AD203B41FA5}">
                      <a16:colId xmlns="" xmlns:a16="http://schemas.microsoft.com/office/drawing/2014/main" val="3673406488"/>
                    </a:ext>
                  </a:extLst>
                </a:gridCol>
                <a:gridCol w="5685183">
                  <a:extLst>
                    <a:ext uri="{9D8B030D-6E8A-4147-A177-3AD203B41FA5}">
                      <a16:colId xmlns="" xmlns:a16="http://schemas.microsoft.com/office/drawing/2014/main" val="555506956"/>
                    </a:ext>
                  </a:extLst>
                </a:gridCol>
              </a:tblGrid>
              <a:tr h="640071"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PHIẾU HỌC TẬP SỐ 3 (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Phân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tích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mẫu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biên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bản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</a:t>
                      </a:r>
                      <a:endParaRPr lang="en-US" sz="2400" b="1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3930086"/>
                  </a:ext>
                </a:extLst>
              </a:tr>
              <a:tr h="1382896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cuối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cuộc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họp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............................................................................................................................................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extLst>
                  <a:ext uri="{0D108BD9-81ED-4DB2-BD59-A6C34878D82A}">
                    <a16:rowId xmlns="" xmlns:a16="http://schemas.microsoft.com/office/drawing/2014/main" val="2143296981"/>
                  </a:ext>
                </a:extLst>
              </a:tr>
              <a:tr h="16277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Chữ kí xác nhận của thư kí</a:t>
                      </a:r>
                      <a:endParaRPr lang="en-US" sz="240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........................................................................................................................................... 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extLst>
                  <a:ext uri="{0D108BD9-81ED-4DB2-BD59-A6C34878D82A}">
                    <a16:rowId xmlns="" xmlns:a16="http://schemas.microsoft.com/office/drawing/2014/main" val="440678550"/>
                  </a:ext>
                </a:extLst>
              </a:tr>
              <a:tr h="14928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Chữ kí xác nhận của chủ tọa </a:t>
                      </a:r>
                      <a:endParaRPr lang="en-US" sz="240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........................................................................................................................................... 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extLst>
                  <a:ext uri="{0D108BD9-81ED-4DB2-BD59-A6C34878D82A}">
                    <a16:rowId xmlns="" xmlns:a16="http://schemas.microsoft.com/office/drawing/2014/main" val="4157306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4359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3708B2BF-23AE-4BAB-AB49-4A2CF38BB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075669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firstCol="1" bandRow="1">
                <a:tableStyleId>{7018973A-8BF6-4C0E-A05A-6F78E16FD5A0}</a:tableStyleId>
              </a:tblPr>
              <a:tblGrid>
                <a:gridCol w="683812">
                  <a:extLst>
                    <a:ext uri="{9D8B030D-6E8A-4147-A177-3AD203B41FA5}">
                      <a16:colId xmlns="" xmlns:a16="http://schemas.microsoft.com/office/drawing/2014/main" val="833937451"/>
                    </a:ext>
                  </a:extLst>
                </a:gridCol>
                <a:gridCol w="3101009">
                  <a:extLst>
                    <a:ext uri="{9D8B030D-6E8A-4147-A177-3AD203B41FA5}">
                      <a16:colId xmlns="" xmlns:a16="http://schemas.microsoft.com/office/drawing/2014/main" val="2950040956"/>
                    </a:ext>
                  </a:extLst>
                </a:gridCol>
                <a:gridCol w="5359179">
                  <a:extLst>
                    <a:ext uri="{9D8B030D-6E8A-4147-A177-3AD203B41FA5}">
                      <a16:colId xmlns="" xmlns:a16="http://schemas.microsoft.com/office/drawing/2014/main" val="2220804677"/>
                    </a:ext>
                  </a:extLst>
                </a:gridCol>
              </a:tblGrid>
              <a:tr h="539043"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ĐÁP ÁN PHIẾU HỌC TẬP SỐ 1</a:t>
                      </a:r>
                      <a:endParaRPr lang="en-US" sz="2000" b="1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9438383"/>
                  </a:ext>
                </a:extLst>
              </a:tr>
              <a:tr h="840308">
                <a:tc rowSpan="7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</a:t>
                      </a:r>
                      <a:endParaRPr lang="en-US" sz="20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Quốc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hiệu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tiêu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endParaRPr lang="en-US" sz="18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1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CỘNG HÒA XÃ HỘI CHỦ NGHĨA VIỆT NAM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    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Độc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lập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–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do –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Hạnh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phúc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3933852628"/>
                  </a:ext>
                </a:extLst>
              </a:tr>
              <a:tr h="661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Tên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quản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trực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tiếp</a:t>
                      </a:r>
                      <a:endParaRPr lang="en-US" sz="18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THCS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Minh</a:t>
                      </a: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4170663361"/>
                  </a:ext>
                </a:extLst>
              </a:tr>
              <a:tr h="6699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Tên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tổ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chức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ban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hành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endParaRPr lang="en-US" sz="18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Lớp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6A1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3710803022"/>
                  </a:ext>
                </a:extLst>
              </a:tr>
              <a:tr h="6082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địa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endParaRPr lang="en-US" sz="18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7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giờ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,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ngày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4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tháng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10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năm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2020 -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Phòng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A202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570360734"/>
                  </a:ext>
                </a:extLst>
              </a:tr>
              <a:tr h="6082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Thành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endParaRPr lang="en-US" sz="18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GVCN: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Nguyễn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toàn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HS 6A1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3828792987"/>
                  </a:ext>
                </a:extLst>
              </a:tr>
              <a:tr h="6082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tọa</a:t>
                      </a:r>
                      <a:endParaRPr lang="en-US" sz="18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Lớp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trưởng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Nguyễn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Nam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4294951242"/>
                  </a:ext>
                </a:extLst>
              </a:tr>
              <a:tr h="6082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Thư</a:t>
                      </a:r>
                      <a:r>
                        <a:rPr lang="en-US" sz="18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kí</a:t>
                      </a:r>
                      <a:endParaRPr lang="en-US" sz="18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Nguyễn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Thị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Hương</a:t>
                      </a:r>
                      <a:r>
                        <a:rPr lang="en-US" sz="180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Giang</a:t>
                      </a:r>
                      <a:endParaRPr lang="en-US" sz="18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209" marR="4209" marT="0" marB="0"/>
                </a:tc>
                <a:extLst>
                  <a:ext uri="{0D108BD9-81ED-4DB2-BD59-A6C34878D82A}">
                    <a16:rowId xmlns="" xmlns:a16="http://schemas.microsoft.com/office/drawing/2014/main" val="1768860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3837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2F0A4F36-A2AF-41E1-AB2C-13FAC8BE7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562016"/>
              </p:ext>
            </p:extLst>
          </p:nvPr>
        </p:nvGraphicFramePr>
        <p:xfrm>
          <a:off x="0" y="0"/>
          <a:ext cx="9144000" cy="5143499"/>
        </p:xfrm>
        <a:graphic>
          <a:graphicData uri="http://schemas.openxmlformats.org/drawingml/2006/table">
            <a:tbl>
              <a:tblPr firstRow="1" firstCol="1" bandRow="1">
                <a:tableStyleId>{7018973A-8BF6-4C0E-A05A-6F78E16FD5A0}</a:tableStyleId>
              </a:tblPr>
              <a:tblGrid>
                <a:gridCol w="850790">
                  <a:extLst>
                    <a:ext uri="{9D8B030D-6E8A-4147-A177-3AD203B41FA5}">
                      <a16:colId xmlns="" xmlns:a16="http://schemas.microsoft.com/office/drawing/2014/main" val="2341957212"/>
                    </a:ext>
                  </a:extLst>
                </a:gridCol>
                <a:gridCol w="2611938">
                  <a:extLst>
                    <a:ext uri="{9D8B030D-6E8A-4147-A177-3AD203B41FA5}">
                      <a16:colId xmlns="" xmlns:a16="http://schemas.microsoft.com/office/drawing/2014/main" val="225812894"/>
                    </a:ext>
                  </a:extLst>
                </a:gridCol>
                <a:gridCol w="5681272">
                  <a:extLst>
                    <a:ext uri="{9D8B030D-6E8A-4147-A177-3AD203B41FA5}">
                      <a16:colId xmlns="" xmlns:a16="http://schemas.microsoft.com/office/drawing/2014/main" val="2986045906"/>
                    </a:ext>
                  </a:extLst>
                </a:gridCol>
              </a:tblGrid>
              <a:tr h="562441"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ĐÁP ÁN PHIẾU HỌC TẬP SỐ 2</a:t>
                      </a:r>
                      <a:endParaRPr lang="en-US" sz="2400" b="1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2255528"/>
                  </a:ext>
                </a:extLst>
              </a:tr>
              <a:tr h="1952582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Thông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 chi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tiết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theo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diễn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biến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cuộc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họp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tc>
                  <a:txBody>
                    <a:bodyPr/>
                    <a:lstStyle/>
                    <a:p>
                      <a:pPr marL="112713" indent="0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(1)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Chủ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tọa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Nguyễn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Phương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Nam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phổ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biến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đến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tập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thể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lớp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kế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hoạch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cuộc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thi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làm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tập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san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chào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mừng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Ngày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nhà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giáo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Việt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Nam do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Nhà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trường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tổ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chức</a:t>
                      </a:r>
                      <a:endParaRPr lang="en-US" sz="21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extLst>
                  <a:ext uri="{0D108BD9-81ED-4DB2-BD59-A6C34878D82A}">
                    <a16:rowId xmlns="" xmlns:a16="http://schemas.microsoft.com/office/drawing/2014/main" val="3903585318"/>
                  </a:ext>
                </a:extLst>
              </a:tr>
              <a:tr h="26284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Vấn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đề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nêu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lên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bạc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quyết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quả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quyết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tc>
                  <a:txBody>
                    <a:bodyPr/>
                    <a:lstStyle/>
                    <a:p>
                      <a:pPr marL="112713" indent="0"/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(2)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Tập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thể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lớp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biểu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quyết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chọn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tập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san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.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Kết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quả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biểu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quyết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như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sau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:</a:t>
                      </a:r>
                    </a:p>
                    <a:p>
                      <a:pPr marL="112713" indent="0"/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-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Ơn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thầy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: 5/35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phiếu</a:t>
                      </a:r>
                      <a:endParaRPr lang="en-US" sz="2100" b="0" i="0" u="none" strike="noStrike" cap="none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Arial"/>
                        <a:cs typeface="#9Slide03 Arima Madurai" panose="00000500000000000000" pitchFamily="2" charset="0"/>
                        <a:sym typeface="Arial"/>
                      </a:endParaRPr>
                    </a:p>
                    <a:p>
                      <a:pPr marL="112713" indent="0"/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-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Người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lái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đò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thầm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lặng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: 10/35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phiếu</a:t>
                      </a:r>
                      <a:endParaRPr lang="en-US" sz="2100" b="0" i="0" u="none" strike="noStrike" cap="none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Arial"/>
                        <a:cs typeface="#9Slide03 Arima Madurai" panose="00000500000000000000" pitchFamily="2" charset="0"/>
                        <a:sym typeface="Arial"/>
                      </a:endParaRPr>
                    </a:p>
                    <a:p>
                      <a:pPr marL="112713" indent="0"/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-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Một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thời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để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nhớ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: 5/35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phiếu</a:t>
                      </a:r>
                      <a:endParaRPr lang="en-US" sz="2100" b="0" i="0" u="none" strike="noStrike" cap="none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Arial"/>
                        <a:cs typeface="#9Slide03 Arima Madurai" panose="00000500000000000000" pitchFamily="2" charset="0"/>
                        <a:sym typeface="Arial"/>
                      </a:endParaRPr>
                    </a:p>
                    <a:p>
                      <a:pPr marL="112713" indent="0"/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-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Bụi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phấn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: 15/35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phiếu</a:t>
                      </a:r>
                      <a:endParaRPr lang="en-US" sz="2100" b="0" i="0" u="none" strike="noStrike" cap="none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Arial"/>
                        <a:cs typeface="#9Slide03 Arima Madurai" panose="00000500000000000000" pitchFamily="2" charset="0"/>
                        <a:sym typeface="Arial"/>
                      </a:endParaRPr>
                    </a:p>
                    <a:p>
                      <a:pPr marL="112713" indent="0"/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Tập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thể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lớp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thống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nhất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chọn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: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Bụi</a:t>
                      </a:r>
                      <a:r>
                        <a:rPr lang="en-US" sz="21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1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phấn</a:t>
                      </a:r>
                      <a:endParaRPr lang="en-US" sz="21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extLst>
                  <a:ext uri="{0D108BD9-81ED-4DB2-BD59-A6C34878D82A}">
                    <a16:rowId xmlns="" xmlns:a16="http://schemas.microsoft.com/office/drawing/2014/main" val="1914269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74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2F0A4F36-A2AF-41E1-AB2C-13FAC8BE7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930254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firstCol="1" bandRow="1">
                <a:tableStyleId>{7018973A-8BF6-4C0E-A05A-6F78E16FD5A0}</a:tableStyleId>
              </a:tblPr>
              <a:tblGrid>
                <a:gridCol w="1016000">
                  <a:extLst>
                    <a:ext uri="{9D8B030D-6E8A-4147-A177-3AD203B41FA5}">
                      <a16:colId xmlns="" xmlns:a16="http://schemas.microsoft.com/office/drawing/2014/main" val="2341957212"/>
                    </a:ext>
                  </a:extLst>
                </a:gridCol>
                <a:gridCol w="1574800">
                  <a:extLst>
                    <a:ext uri="{9D8B030D-6E8A-4147-A177-3AD203B41FA5}">
                      <a16:colId xmlns="" xmlns:a16="http://schemas.microsoft.com/office/drawing/2014/main" val="225812894"/>
                    </a:ext>
                  </a:extLst>
                </a:gridCol>
                <a:gridCol w="6553200">
                  <a:extLst>
                    <a:ext uri="{9D8B030D-6E8A-4147-A177-3AD203B41FA5}">
                      <a16:colId xmlns="" xmlns:a16="http://schemas.microsoft.com/office/drawing/2014/main" val="2986045906"/>
                    </a:ext>
                  </a:extLst>
                </a:gridCol>
              </a:tblGrid>
              <a:tr h="761521"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ĐÁP ÁN PHIẾU HỌC TẬP SỐ 2</a:t>
                      </a:r>
                      <a:endParaRPr lang="en-US" sz="2800" b="1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2255528"/>
                  </a:ext>
                </a:extLst>
              </a:tr>
              <a:tr h="43819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</a:t>
                      </a:r>
                      <a:endParaRPr lang="en-US" sz="2400" b="1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  <a:p>
                      <a:endParaRPr lang="en-US" sz="1600" dirty="0"/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(3)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tọa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tiến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hành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phân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chia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công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, chia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lớp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4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endParaRPr lang="en-US" sz="2400" b="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thiết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kế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do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bạn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Phạm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Duy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Anh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trưởng</a:t>
                      </a:r>
                      <a:endParaRPr lang="en-US" sz="2400" b="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dung do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bạn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Trần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Thu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Hà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lớp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trưởng</a:t>
                      </a:r>
                      <a:endParaRPr lang="en-US" sz="2400" b="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hình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ảnh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do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bạn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Phùng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Kiên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400" b="0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Times New Roman" panose="02020603050405020304" pitchFamily="18" charset="0"/>
                          <a:cs typeface="#9Slide03 Arima Madurai" panose="00000500000000000000" pitchFamily="2" charset="0"/>
                        </a:rPr>
                        <a:t>trưởng</a:t>
                      </a:r>
                      <a:endParaRPr lang="en-US" sz="2400" b="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7248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049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2F0A4F36-A2AF-41E1-AB2C-13FAC8BE7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438273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firstCol="1" bandRow="1">
                <a:tableStyleId>{7018973A-8BF6-4C0E-A05A-6F78E16FD5A0}</a:tableStyleId>
              </a:tblPr>
              <a:tblGrid>
                <a:gridCol w="850790">
                  <a:extLst>
                    <a:ext uri="{9D8B030D-6E8A-4147-A177-3AD203B41FA5}">
                      <a16:colId xmlns="" xmlns:a16="http://schemas.microsoft.com/office/drawing/2014/main" val="2341957212"/>
                    </a:ext>
                  </a:extLst>
                </a:gridCol>
                <a:gridCol w="1397110">
                  <a:extLst>
                    <a:ext uri="{9D8B030D-6E8A-4147-A177-3AD203B41FA5}">
                      <a16:colId xmlns="" xmlns:a16="http://schemas.microsoft.com/office/drawing/2014/main" val="225812894"/>
                    </a:ext>
                  </a:extLst>
                </a:gridCol>
                <a:gridCol w="6896100">
                  <a:extLst>
                    <a:ext uri="{9D8B030D-6E8A-4147-A177-3AD203B41FA5}">
                      <a16:colId xmlns="" xmlns:a16="http://schemas.microsoft.com/office/drawing/2014/main" val="2986045906"/>
                    </a:ext>
                  </a:extLst>
                </a:gridCol>
              </a:tblGrid>
              <a:tr h="519462"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ĐÁP ÁN PHIẾU HỌC TẬP SỐ 2</a:t>
                      </a:r>
                      <a:endParaRPr lang="en-US" sz="2400" b="1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2255528"/>
                  </a:ext>
                </a:extLst>
              </a:tr>
              <a:tr h="330288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0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0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</a:t>
                      </a:r>
                      <a:endParaRPr lang="en-US" sz="2000" b="1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Thảo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luận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giải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pháp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(4)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Bạn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Trần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Thu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Hà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(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Trưởng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nhóm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nội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dung)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đề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xuất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ý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kiến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: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tập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san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sẽ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ý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nghĩa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thu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hút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hơn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nếu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có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bài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viết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phỏng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vấn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thầy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cô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và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ghi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lại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cảm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xúc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suy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nghĩ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của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thầy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cô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về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trường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lớp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nghề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nghiệp</a:t>
                      </a:r>
                      <a:endParaRPr lang="en-US" sz="2000" b="0" i="0" u="none" strike="noStrike" cap="none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Arial"/>
                        <a:cs typeface="#9Slide03 Arima Madurai" panose="00000500000000000000" pitchFamily="2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(5)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Bạn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Phạm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Duy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Anh (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trưởng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nhóm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thiết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kế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)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đề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xuất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ý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kiến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: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một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số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bài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viết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nên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thiết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kế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theo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dạng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chữ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viết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tay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để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ghi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lại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dấu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ấn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thời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sinh</a:t>
                      </a:r>
                      <a:endParaRPr lang="en-US" sz="2000" b="0" i="0" u="none" strike="noStrike" cap="none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Arial"/>
                        <a:cs typeface="#9Slide03 Arima Madurai" panose="00000500000000000000" pitchFamily="2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(6)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Bạn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Nguyễn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Thu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Phương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(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thành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viên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nhóm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thiết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kế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)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đề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xuất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ý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kiến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: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nên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có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những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bài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viết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trình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bày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dưới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dạng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truyện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tranh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để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tập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san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được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bắt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mắt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sinh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hơn</a:t>
                      </a:r>
                      <a:endParaRPr lang="en-US" sz="2000" b="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/>
                </a:tc>
                <a:extLst>
                  <a:ext uri="{0D108BD9-81ED-4DB2-BD59-A6C34878D82A}">
                    <a16:rowId xmlns="" xmlns:a16="http://schemas.microsoft.com/office/drawing/2014/main" val="1770807241"/>
                  </a:ext>
                </a:extLst>
              </a:tr>
              <a:tr h="13211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luận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tọa</a:t>
                      </a:r>
                      <a:endParaRPr lang="en-US" sz="21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3364" marR="3364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(7)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Chủ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tọa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phân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các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nhóm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trưởng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lên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kế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hoạch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thực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hiện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chi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tiết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cho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phần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việc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của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nhóm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mình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.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Kế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hoạch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này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sẽ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được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thảo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luận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và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triển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khai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chi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tiết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trong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buổi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họp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lớp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tiếp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theo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vào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giờ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sinh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lớp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ngày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11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tháng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10 </a:t>
                      </a:r>
                      <a:r>
                        <a:rPr lang="en-US" sz="20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năm</a:t>
                      </a:r>
                      <a:r>
                        <a:rPr lang="en-US" sz="20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2020</a:t>
                      </a:r>
                    </a:p>
                  </a:txBody>
                  <a:tcPr marL="3364" marR="3364" marT="0" marB="0"/>
                </a:tc>
                <a:extLst>
                  <a:ext uri="{0D108BD9-81ED-4DB2-BD59-A6C34878D82A}">
                    <a16:rowId xmlns="" xmlns:a16="http://schemas.microsoft.com/office/drawing/2014/main" val="2453947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33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599E4883-DC3A-44D0-8569-A7A68E287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671364"/>
              </p:ext>
            </p:extLst>
          </p:nvPr>
        </p:nvGraphicFramePr>
        <p:xfrm>
          <a:off x="93217" y="89394"/>
          <a:ext cx="8957565" cy="4951944"/>
        </p:xfrm>
        <a:graphic>
          <a:graphicData uri="http://schemas.openxmlformats.org/drawingml/2006/table">
            <a:tbl>
              <a:tblPr firstRow="1" firstCol="1" bandRow="1">
                <a:tableStyleId>{7018973A-8BF6-4C0E-A05A-6F78E16FD5A0}</a:tableStyleId>
              </a:tblPr>
              <a:tblGrid>
                <a:gridCol w="2985855">
                  <a:extLst>
                    <a:ext uri="{9D8B030D-6E8A-4147-A177-3AD203B41FA5}">
                      <a16:colId xmlns="" xmlns:a16="http://schemas.microsoft.com/office/drawing/2014/main" val="3930173778"/>
                    </a:ext>
                  </a:extLst>
                </a:gridCol>
                <a:gridCol w="2985855">
                  <a:extLst>
                    <a:ext uri="{9D8B030D-6E8A-4147-A177-3AD203B41FA5}">
                      <a16:colId xmlns="" xmlns:a16="http://schemas.microsoft.com/office/drawing/2014/main" val="4161870227"/>
                    </a:ext>
                  </a:extLst>
                </a:gridCol>
                <a:gridCol w="2985855">
                  <a:extLst>
                    <a:ext uri="{9D8B030D-6E8A-4147-A177-3AD203B41FA5}">
                      <a16:colId xmlns="" xmlns:a16="http://schemas.microsoft.com/office/drawing/2014/main" val="1225771890"/>
                    </a:ext>
                  </a:extLst>
                </a:gridCol>
              </a:tblGrid>
              <a:tr h="1638668"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</a:t>
                      </a:r>
                      <a:endParaRPr lang="en-US" sz="1600" dirty="0">
                        <a:effectLst/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marL="0" indent="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biên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)</a:t>
                      </a:r>
                      <a:endParaRPr lang="en-US" sz="1600" dirty="0"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W</a:t>
                      </a:r>
                      <a:endParaRPr lang="en-US" sz="1600" dirty="0">
                        <a:effectLst/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marL="0" indent="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muốn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thêm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biên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)</a:t>
                      </a:r>
                      <a:endParaRPr lang="en-US" sz="1600" dirty="0"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</a:t>
                      </a:r>
                      <a:endParaRPr lang="en-US" sz="1600" dirty="0">
                        <a:effectLst/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marL="0" indent="0"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biên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)</a:t>
                      </a:r>
                      <a:endParaRPr lang="en-US" sz="1600" dirty="0"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9331256"/>
                  </a:ext>
                </a:extLst>
              </a:tr>
              <a:tr h="3313276"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30000"/>
                        </a:lnSpc>
                      </a:pPr>
                      <a:endParaRPr lang="en-US" sz="1400" dirty="0"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30000"/>
                        </a:lnSpc>
                      </a:pPr>
                      <a:endParaRPr lang="en-US" sz="1400" dirty="0"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 </a:t>
                      </a:r>
                      <a:endParaRPr lang="en-US" sz="1400" dirty="0">
                        <a:effectLst/>
                        <a:latin typeface="#9Slide03 Arima Madurai Black" panose="00000A00000000000000" pitchFamily="2" charset="0"/>
                        <a:ea typeface="Calibri" panose="020F050202020403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31491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433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6F54378-D8F4-4B3F-BCB0-9650EC0FD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444858"/>
              </p:ext>
            </p:extLst>
          </p:nvPr>
        </p:nvGraphicFramePr>
        <p:xfrm>
          <a:off x="0" y="0"/>
          <a:ext cx="9144000" cy="5143501"/>
        </p:xfrm>
        <a:graphic>
          <a:graphicData uri="http://schemas.openxmlformats.org/drawingml/2006/table">
            <a:tbl>
              <a:tblPr firstRow="1" firstCol="1" bandRow="1">
                <a:tableStyleId>{7018973A-8BF6-4C0E-A05A-6F78E16FD5A0}</a:tableStyleId>
              </a:tblPr>
              <a:tblGrid>
                <a:gridCol w="1079500">
                  <a:extLst>
                    <a:ext uri="{9D8B030D-6E8A-4147-A177-3AD203B41FA5}">
                      <a16:colId xmlns="" xmlns:a16="http://schemas.microsoft.com/office/drawing/2014/main" val="3649698815"/>
                    </a:ext>
                  </a:extLst>
                </a:gridCol>
                <a:gridCol w="2379317">
                  <a:extLst>
                    <a:ext uri="{9D8B030D-6E8A-4147-A177-3AD203B41FA5}">
                      <a16:colId xmlns="" xmlns:a16="http://schemas.microsoft.com/office/drawing/2014/main" val="3673406488"/>
                    </a:ext>
                  </a:extLst>
                </a:gridCol>
                <a:gridCol w="5685183">
                  <a:extLst>
                    <a:ext uri="{9D8B030D-6E8A-4147-A177-3AD203B41FA5}">
                      <a16:colId xmlns="" xmlns:a16="http://schemas.microsoft.com/office/drawing/2014/main" val="555506956"/>
                    </a:ext>
                  </a:extLst>
                </a:gridCol>
              </a:tblGrid>
              <a:tr h="640071"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ĐÁP ÁN PHIẾU HỌC TẬP SỐ 3 </a:t>
                      </a:r>
                      <a:endParaRPr lang="en-US" sz="2400" b="1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3930086"/>
                  </a:ext>
                </a:extLst>
              </a:tr>
              <a:tr h="1382896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cuối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cuộc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họp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Cuộc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họp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kết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thúc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vào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7 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giờ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45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ngày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04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tháng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10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năm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2020</a:t>
                      </a:r>
                      <a:endParaRPr lang="en-US" sz="40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extLst>
                  <a:ext uri="{0D108BD9-81ED-4DB2-BD59-A6C34878D82A}">
                    <a16:rowId xmlns="" xmlns:a16="http://schemas.microsoft.com/office/drawing/2014/main" val="2143296981"/>
                  </a:ext>
                </a:extLst>
              </a:tr>
              <a:tr h="16277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kí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thư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kí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(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Kí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)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Nguyễn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Hương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Giang</a:t>
                      </a:r>
                      <a:endParaRPr lang="en-US" sz="40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extLst>
                  <a:ext uri="{0D108BD9-81ED-4DB2-BD59-A6C34878D82A}">
                    <a16:rowId xmlns="" xmlns:a16="http://schemas.microsoft.com/office/drawing/2014/main" val="440678550"/>
                  </a:ext>
                </a:extLst>
              </a:tr>
              <a:tr h="14928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kí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tọa</a:t>
                      </a:r>
                      <a:r>
                        <a:rPr lang="en-US" sz="2400" dirty="0"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endParaRPr lang="en-US" sz="2400" dirty="0"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(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Kí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)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Nguyễn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Phương</a:t>
                      </a:r>
                      <a:r>
                        <a:rPr lang="en-US" sz="24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#9Slide03 Arima Madurai" panose="00000500000000000000" pitchFamily="2" charset="0"/>
                          <a:ea typeface="Arial"/>
                          <a:cs typeface="#9Slide03 Arima Madurai" panose="00000500000000000000" pitchFamily="2" charset="0"/>
                          <a:sym typeface="Arial"/>
                        </a:rPr>
                        <a:t> Nam</a:t>
                      </a:r>
                      <a:endParaRPr lang="en-US" sz="4000" dirty="0">
                        <a:solidFill>
                          <a:srgbClr val="7030A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696" marR="4696" marT="0" marB="0" anchor="ctr"/>
                </a:tc>
                <a:extLst>
                  <a:ext uri="{0D108BD9-81ED-4DB2-BD59-A6C34878D82A}">
                    <a16:rowId xmlns="" xmlns:a16="http://schemas.microsoft.com/office/drawing/2014/main" val="4157306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225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1a19b4e57907d512d2f91383b007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88" y="4360"/>
            <a:ext cx="7214275" cy="4551173"/>
          </a:xfrm>
          <a:prstGeom prst="rect">
            <a:avLst/>
          </a:prstGeom>
        </p:spPr>
      </p:pic>
      <p:pic>
        <p:nvPicPr>
          <p:cNvPr id="4" name="图片 3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407511" y="1416807"/>
            <a:ext cx="2737368" cy="2017559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10236" y="3114112"/>
            <a:ext cx="6395879" cy="647447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  <a:r>
              <a:rPr lang="en-US" altLang="zh-CN" sz="6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altLang="zh-CN" sz="6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endParaRPr lang="zh-CN" altLang="en-US" sz="6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图片 4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 flipH="1">
            <a:off x="6212160" y="1470615"/>
            <a:ext cx="2562177" cy="201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5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1FFA7FF-08FC-4905-803C-FB4D35C674C3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4955F59A-AE98-4784-8E35-85D1AF666B03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6" name="Picture 2" descr="Phòng Giáo Dục Và Đào Tạo quận Thanh Xuân">
              <a:extLst>
                <a:ext uri="{FF2B5EF4-FFF2-40B4-BE49-F238E27FC236}">
                  <a16:creationId xmlns="" xmlns:a16="http://schemas.microsoft.com/office/drawing/2014/main" id="{9F54AE31-9554-4679-89DC-BB60157F9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733" y="973317"/>
              <a:ext cx="3191933" cy="3196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F53C8E-A50A-4DF6-86AF-7677FBA7403E}"/>
              </a:ext>
            </a:extLst>
          </p:cNvPr>
          <p:cNvSpPr txBox="1"/>
          <p:nvPr/>
        </p:nvSpPr>
        <p:spPr>
          <a:xfrm>
            <a:off x="3835399" y="973317"/>
            <a:ext cx="48937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Giả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họp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tổng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đánh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xếp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đua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tháng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1,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giao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nhiệm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vụ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kí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biên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họp</a:t>
            </a:r>
            <a:r>
              <a:rPr lang="en-US" sz="36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ấy</a:t>
            </a:r>
            <a:endParaRPr lang="en-US" sz="3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8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2"/>
          <p:cNvSpPr txBox="1">
            <a:spLocks noGrp="1"/>
          </p:cNvSpPr>
          <p:nvPr>
            <p:ph type="title" idx="8"/>
          </p:nvPr>
        </p:nvSpPr>
        <p:spPr>
          <a:xfrm rot="16200000">
            <a:off x="-2431765" y="2393625"/>
            <a:ext cx="59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#9Slide05 Harman Script Inline" panose="02000507020000020003" pitchFamily="2" charset="0"/>
              </a:rPr>
              <a:t>Các bước</a:t>
            </a:r>
            <a:endParaRPr sz="6000" dirty="0">
              <a:solidFill>
                <a:srgbClr val="FF0000"/>
              </a:solidFill>
              <a:latin typeface="#9Slide05 Harman Script Inline" panose="02000507020000020003" pitchFamily="2" charset="0"/>
            </a:endParaRPr>
          </a:p>
        </p:txBody>
      </p:sp>
      <p:sp>
        <p:nvSpPr>
          <p:cNvPr id="588" name="Google Shape;588;p42">
            <a:hlinkClick r:id="rId3"/>
          </p:cNvPr>
          <p:cNvSpPr/>
          <p:nvPr/>
        </p:nvSpPr>
        <p:spPr>
          <a:xfrm>
            <a:off x="0" y="5369559"/>
            <a:ext cx="45719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2"/>
          <p:cNvSpPr txBox="1">
            <a:spLocks noGrp="1"/>
          </p:cNvSpPr>
          <p:nvPr>
            <p:ph type="title"/>
          </p:nvPr>
        </p:nvSpPr>
        <p:spPr>
          <a:xfrm>
            <a:off x="3303017" y="721784"/>
            <a:ext cx="3894672" cy="7056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#9Slide05 SVNCookie" panose="020B0606040200020203" pitchFamily="34" charset="0"/>
              </a:rPr>
              <a:t>B1: </a:t>
            </a:r>
            <a:r>
              <a:rPr lang="en-US" sz="4000" dirty="0" err="1">
                <a:latin typeface="#9Slide05 SVNCookie" panose="020B0606040200020203" pitchFamily="34" charset="0"/>
              </a:rPr>
              <a:t>Chuẩn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bị</a:t>
            </a:r>
            <a:endParaRPr sz="4000" dirty="0">
              <a:latin typeface="#9Slide05 SVNCookie" panose="020B0606040200020203" pitchFamily="34" charset="0"/>
            </a:endParaRPr>
          </a:p>
        </p:txBody>
      </p:sp>
      <p:sp>
        <p:nvSpPr>
          <p:cNvPr id="591" name="Google Shape;591;p42"/>
          <p:cNvSpPr txBox="1">
            <a:spLocks noGrp="1"/>
          </p:cNvSpPr>
          <p:nvPr>
            <p:ph type="title" idx="2"/>
          </p:nvPr>
        </p:nvSpPr>
        <p:spPr>
          <a:xfrm>
            <a:off x="3413683" y="2122829"/>
            <a:ext cx="4071486" cy="8955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just"/>
            <a:r>
              <a:rPr lang="en-US" sz="4000" dirty="0">
                <a:latin typeface="#9Slide05 SVNCookie" panose="020B0606040200020203" pitchFamily="34" charset="0"/>
              </a:rPr>
              <a:t>B2: </a:t>
            </a:r>
            <a:r>
              <a:rPr lang="en-US" sz="4000" dirty="0" err="1">
                <a:latin typeface="#9Slide05 SVNCookie" panose="020B0606040200020203" pitchFamily="34" charset="0"/>
              </a:rPr>
              <a:t>Viết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biên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bản</a:t>
            </a:r>
            <a:endParaRPr sz="4000" dirty="0">
              <a:latin typeface="#9Slide05 SVNCookie" panose="020B0606040200020203" pitchFamily="34" charset="0"/>
            </a:endParaRPr>
          </a:p>
        </p:txBody>
      </p:sp>
      <p:sp>
        <p:nvSpPr>
          <p:cNvPr id="595" name="Google Shape;595;p42"/>
          <p:cNvSpPr txBox="1">
            <a:spLocks noGrp="1"/>
          </p:cNvSpPr>
          <p:nvPr>
            <p:ph type="title" idx="6"/>
          </p:nvPr>
        </p:nvSpPr>
        <p:spPr>
          <a:xfrm>
            <a:off x="3413683" y="3385311"/>
            <a:ext cx="5342021" cy="12368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#9Slide05 SVNCookie" panose="020B0606040200020203" pitchFamily="34" charset="0"/>
              </a:rPr>
              <a:t>B3: </a:t>
            </a:r>
            <a:r>
              <a:rPr lang="en-US" sz="4000" dirty="0" err="1">
                <a:latin typeface="#9Slide05 SVNCookie" panose="020B0606040200020203" pitchFamily="34" charset="0"/>
              </a:rPr>
              <a:t>Chỉnh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sửa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và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đọc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lại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biên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bản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cho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các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thành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viên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dự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họp</a:t>
            </a:r>
            <a:r>
              <a:rPr lang="en-US" sz="4000" dirty="0">
                <a:latin typeface="#9Slide05 SVNCookie" panose="020B0606040200020203" pitchFamily="34" charset="0"/>
              </a:rPr>
              <a:t> </a:t>
            </a:r>
            <a:r>
              <a:rPr lang="en-US" sz="4000" dirty="0" err="1">
                <a:latin typeface="#9Slide05 SVNCookie" panose="020B0606040200020203" pitchFamily="34" charset="0"/>
              </a:rPr>
              <a:t>nghe</a:t>
            </a:r>
            <a:endParaRPr sz="4000" dirty="0">
              <a:latin typeface="#9Slide05 SVNCookie" panose="020B0606040200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D9A6852-A37F-47C3-8731-C2E049A98940}"/>
              </a:ext>
            </a:extLst>
          </p:cNvPr>
          <p:cNvGrpSpPr/>
          <p:nvPr/>
        </p:nvGrpSpPr>
        <p:grpSpPr>
          <a:xfrm>
            <a:off x="2134834" y="563521"/>
            <a:ext cx="1039612" cy="1062774"/>
            <a:chOff x="1459001" y="1959185"/>
            <a:chExt cx="1039612" cy="1062774"/>
          </a:xfrm>
        </p:grpSpPr>
        <p:sp>
          <p:nvSpPr>
            <p:cNvPr id="597" name="Google Shape;597;p42"/>
            <p:cNvSpPr/>
            <p:nvPr/>
          </p:nvSpPr>
          <p:spPr>
            <a:xfrm>
              <a:off x="1459001" y="1959185"/>
              <a:ext cx="1039612" cy="106277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7" name="Google Shape;742;p44">
              <a:extLst>
                <a:ext uri="{FF2B5EF4-FFF2-40B4-BE49-F238E27FC236}">
                  <a16:creationId xmlns="" xmlns:a16="http://schemas.microsoft.com/office/drawing/2014/main" id="{02282CBF-91C9-4AD9-821E-0A53A0769D7E}"/>
                </a:ext>
              </a:extLst>
            </p:cNvPr>
            <p:cNvGrpSpPr/>
            <p:nvPr/>
          </p:nvGrpSpPr>
          <p:grpSpPr>
            <a:xfrm>
              <a:off x="1707943" y="2180575"/>
              <a:ext cx="484420" cy="639275"/>
              <a:chOff x="3548645" y="3534435"/>
              <a:chExt cx="376432" cy="512564"/>
            </a:xfrm>
          </p:grpSpPr>
          <p:sp>
            <p:nvSpPr>
              <p:cNvPr id="78" name="Google Shape;743;p44">
                <a:extLst>
                  <a:ext uri="{FF2B5EF4-FFF2-40B4-BE49-F238E27FC236}">
                    <a16:creationId xmlns="" xmlns:a16="http://schemas.microsoft.com/office/drawing/2014/main" id="{E671ABC1-2A53-4B56-9412-FF7A8C07BA39}"/>
                  </a:ext>
                </a:extLst>
              </p:cNvPr>
              <p:cNvSpPr/>
              <p:nvPr/>
            </p:nvSpPr>
            <p:spPr>
              <a:xfrm>
                <a:off x="3702911" y="3998935"/>
                <a:ext cx="64085" cy="47728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2416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8" y="1700"/>
                      <a:pt x="732" y="2416"/>
                      <a:pt x="1622" y="2416"/>
                    </a:cubicBezTo>
                    <a:cubicBezTo>
                      <a:pt x="2511" y="2416"/>
                      <a:pt x="3233" y="1700"/>
                      <a:pt x="3243" y="811"/>
                    </a:cubicBezTo>
                    <a:lnTo>
                      <a:pt x="3243" y="405"/>
                    </a:lnTo>
                    <a:cubicBezTo>
                      <a:pt x="3243" y="182"/>
                      <a:pt x="3062" y="0"/>
                      <a:pt x="2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44;p44">
                <a:extLst>
                  <a:ext uri="{FF2B5EF4-FFF2-40B4-BE49-F238E27FC236}">
                    <a16:creationId xmlns="" xmlns:a16="http://schemas.microsoft.com/office/drawing/2014/main" id="{1CE331E6-BDE4-4F05-A5EA-10112816D284}"/>
                  </a:ext>
                </a:extLst>
              </p:cNvPr>
              <p:cNvSpPr/>
              <p:nvPr/>
            </p:nvSpPr>
            <p:spPr>
              <a:xfrm>
                <a:off x="3702911" y="3998935"/>
                <a:ext cx="32043" cy="48064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433" extrusionOk="0">
                    <a:moveTo>
                      <a:pt x="405" y="0"/>
                    </a:moveTo>
                    <a:cubicBezTo>
                      <a:pt x="182" y="0"/>
                      <a:pt x="0" y="182"/>
                      <a:pt x="0" y="405"/>
                    </a:cubicBezTo>
                    <a:lnTo>
                      <a:pt x="0" y="811"/>
                    </a:lnTo>
                    <a:cubicBezTo>
                      <a:pt x="1" y="1706"/>
                      <a:pt x="726" y="2431"/>
                      <a:pt x="1622" y="2432"/>
                    </a:cubicBezTo>
                    <a:lnTo>
                      <a:pt x="1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45;p44">
                <a:extLst>
                  <a:ext uri="{FF2B5EF4-FFF2-40B4-BE49-F238E27FC236}">
                    <a16:creationId xmlns="" xmlns:a16="http://schemas.microsoft.com/office/drawing/2014/main" id="{8C2C6A5D-2C1D-4D07-AB3A-715AD5D4FA39}"/>
                  </a:ext>
                </a:extLst>
              </p:cNvPr>
              <p:cNvSpPr/>
              <p:nvPr/>
            </p:nvSpPr>
            <p:spPr>
              <a:xfrm>
                <a:off x="3548645" y="3534435"/>
                <a:ext cx="376432" cy="480560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4326" extrusionOk="0">
                    <a:moveTo>
                      <a:pt x="9441" y="0"/>
                    </a:moveTo>
                    <a:cubicBezTo>
                      <a:pt x="9240" y="0"/>
                      <a:pt x="9038" y="6"/>
                      <a:pt x="8835" y="19"/>
                    </a:cubicBezTo>
                    <a:cubicBezTo>
                      <a:pt x="4091" y="313"/>
                      <a:pt x="258" y="4272"/>
                      <a:pt x="111" y="9028"/>
                    </a:cubicBezTo>
                    <a:cubicBezTo>
                      <a:pt x="1" y="12552"/>
                      <a:pt x="1853" y="15798"/>
                      <a:pt x="4942" y="17497"/>
                    </a:cubicBezTo>
                    <a:cubicBezTo>
                      <a:pt x="5713" y="17923"/>
                      <a:pt x="6190" y="18735"/>
                      <a:pt x="6187" y="19617"/>
                    </a:cubicBezTo>
                    <a:lnTo>
                      <a:pt x="6187" y="22704"/>
                    </a:lnTo>
                    <a:cubicBezTo>
                      <a:pt x="6187" y="23599"/>
                      <a:pt x="6914" y="24324"/>
                      <a:pt x="7809" y="24325"/>
                    </a:cubicBezTo>
                    <a:lnTo>
                      <a:pt x="11052" y="24325"/>
                    </a:lnTo>
                    <a:cubicBezTo>
                      <a:pt x="11948" y="24324"/>
                      <a:pt x="12673" y="23597"/>
                      <a:pt x="12674" y="22704"/>
                    </a:cubicBezTo>
                    <a:lnTo>
                      <a:pt x="12674" y="19617"/>
                    </a:lnTo>
                    <a:cubicBezTo>
                      <a:pt x="12674" y="18733"/>
                      <a:pt x="13154" y="17918"/>
                      <a:pt x="13928" y="17491"/>
                    </a:cubicBezTo>
                    <a:cubicBezTo>
                      <a:pt x="16542" y="16052"/>
                      <a:pt x="18309" y="13450"/>
                      <a:pt x="18682" y="10489"/>
                    </a:cubicBezTo>
                    <a:cubicBezTo>
                      <a:pt x="19055" y="7530"/>
                      <a:pt x="17989" y="4570"/>
                      <a:pt x="15814" y="2528"/>
                    </a:cubicBezTo>
                    <a:cubicBezTo>
                      <a:pt x="14067" y="886"/>
                      <a:pt x="11821" y="0"/>
                      <a:pt x="9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46;p44">
                <a:extLst>
                  <a:ext uri="{FF2B5EF4-FFF2-40B4-BE49-F238E27FC236}">
                    <a16:creationId xmlns="" xmlns:a16="http://schemas.microsoft.com/office/drawing/2014/main" id="{A936B8B0-8804-4EB1-B107-4071CC0731D4}"/>
                  </a:ext>
                </a:extLst>
              </p:cNvPr>
              <p:cNvSpPr/>
              <p:nvPr/>
            </p:nvSpPr>
            <p:spPr>
              <a:xfrm>
                <a:off x="3606803" y="3590500"/>
                <a:ext cx="256301" cy="256282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12973" extrusionOk="0">
                    <a:moveTo>
                      <a:pt x="6487" y="1"/>
                    </a:moveTo>
                    <a:cubicBezTo>
                      <a:pt x="2903" y="1"/>
                      <a:pt x="0" y="2903"/>
                      <a:pt x="0" y="6486"/>
                    </a:cubicBezTo>
                    <a:cubicBezTo>
                      <a:pt x="0" y="10070"/>
                      <a:pt x="2903" y="12972"/>
                      <a:pt x="6487" y="12972"/>
                    </a:cubicBezTo>
                    <a:cubicBezTo>
                      <a:pt x="10069" y="12972"/>
                      <a:pt x="12973" y="10068"/>
                      <a:pt x="12973" y="6486"/>
                    </a:cubicBezTo>
                    <a:cubicBezTo>
                      <a:pt x="12973" y="2903"/>
                      <a:pt x="10069" y="1"/>
                      <a:pt x="6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47;p44">
                <a:extLst>
                  <a:ext uri="{FF2B5EF4-FFF2-40B4-BE49-F238E27FC236}">
                    <a16:creationId xmlns="" xmlns:a16="http://schemas.microsoft.com/office/drawing/2014/main" id="{087B729A-2CC2-4503-A61C-D1E8E6DD982B}"/>
                  </a:ext>
                </a:extLst>
              </p:cNvPr>
              <p:cNvSpPr/>
              <p:nvPr/>
            </p:nvSpPr>
            <p:spPr>
              <a:xfrm>
                <a:off x="3670869" y="3734672"/>
                <a:ext cx="128151" cy="32023"/>
              </a:xfrm>
              <a:custGeom>
                <a:avLst/>
                <a:gdLst/>
                <a:ahLst/>
                <a:cxnLst/>
                <a:rect l="l" t="t" r="r" b="b"/>
                <a:pathLst>
                  <a:path w="6487" h="1621" extrusionOk="0">
                    <a:moveTo>
                      <a:pt x="406" y="0"/>
                    </a:moveTo>
                    <a:cubicBezTo>
                      <a:pt x="182" y="0"/>
                      <a:pt x="0" y="180"/>
                      <a:pt x="0" y="405"/>
                    </a:cubicBezTo>
                    <a:cubicBezTo>
                      <a:pt x="0" y="629"/>
                      <a:pt x="182" y="809"/>
                      <a:pt x="406" y="811"/>
                    </a:cubicBezTo>
                    <a:cubicBezTo>
                      <a:pt x="563" y="811"/>
                      <a:pt x="634" y="876"/>
                      <a:pt x="810" y="1077"/>
                    </a:cubicBezTo>
                    <a:cubicBezTo>
                      <a:pt x="998" y="1294"/>
                      <a:pt x="1284" y="1620"/>
                      <a:pt x="1823" y="1620"/>
                    </a:cubicBezTo>
                    <a:cubicBezTo>
                      <a:pt x="2362" y="1620"/>
                      <a:pt x="2648" y="1294"/>
                      <a:pt x="2838" y="1077"/>
                    </a:cubicBezTo>
                    <a:cubicBezTo>
                      <a:pt x="3014" y="876"/>
                      <a:pt x="3085" y="811"/>
                      <a:pt x="3241" y="811"/>
                    </a:cubicBezTo>
                    <a:cubicBezTo>
                      <a:pt x="3399" y="811"/>
                      <a:pt x="3469" y="876"/>
                      <a:pt x="3646" y="1077"/>
                    </a:cubicBezTo>
                    <a:cubicBezTo>
                      <a:pt x="3848" y="1306"/>
                      <a:pt x="4122" y="1620"/>
                      <a:pt x="4661" y="1620"/>
                    </a:cubicBezTo>
                    <a:lnTo>
                      <a:pt x="4663" y="1620"/>
                    </a:lnTo>
                    <a:cubicBezTo>
                      <a:pt x="5202" y="1620"/>
                      <a:pt x="5487" y="1294"/>
                      <a:pt x="5678" y="1077"/>
                    </a:cubicBezTo>
                    <a:cubicBezTo>
                      <a:pt x="5853" y="876"/>
                      <a:pt x="5924" y="811"/>
                      <a:pt x="6082" y="811"/>
                    </a:cubicBezTo>
                    <a:cubicBezTo>
                      <a:pt x="6305" y="809"/>
                      <a:pt x="6487" y="629"/>
                      <a:pt x="6487" y="405"/>
                    </a:cubicBezTo>
                    <a:cubicBezTo>
                      <a:pt x="6487" y="180"/>
                      <a:pt x="6305" y="0"/>
                      <a:pt x="6082" y="0"/>
                    </a:cubicBezTo>
                    <a:cubicBezTo>
                      <a:pt x="5542" y="0"/>
                      <a:pt x="5257" y="327"/>
                      <a:pt x="5067" y="543"/>
                    </a:cubicBezTo>
                    <a:cubicBezTo>
                      <a:pt x="4891" y="745"/>
                      <a:pt x="4819" y="811"/>
                      <a:pt x="4663" y="811"/>
                    </a:cubicBezTo>
                    <a:cubicBezTo>
                      <a:pt x="4505" y="811"/>
                      <a:pt x="4435" y="745"/>
                      <a:pt x="4257" y="543"/>
                    </a:cubicBezTo>
                    <a:cubicBezTo>
                      <a:pt x="4057" y="314"/>
                      <a:pt x="3781" y="0"/>
                      <a:pt x="3242" y="0"/>
                    </a:cubicBezTo>
                    <a:cubicBezTo>
                      <a:pt x="2703" y="0"/>
                      <a:pt x="2417" y="327"/>
                      <a:pt x="2229" y="543"/>
                    </a:cubicBezTo>
                    <a:cubicBezTo>
                      <a:pt x="2051" y="745"/>
                      <a:pt x="1981" y="811"/>
                      <a:pt x="1823" y="811"/>
                    </a:cubicBezTo>
                    <a:cubicBezTo>
                      <a:pt x="1667" y="811"/>
                      <a:pt x="1597" y="745"/>
                      <a:pt x="1421" y="543"/>
                    </a:cubicBezTo>
                    <a:cubicBezTo>
                      <a:pt x="1231" y="327"/>
                      <a:pt x="945" y="0"/>
                      <a:pt x="4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48;p44">
                <a:extLst>
                  <a:ext uri="{FF2B5EF4-FFF2-40B4-BE49-F238E27FC236}">
                    <a16:creationId xmlns="" xmlns:a16="http://schemas.microsoft.com/office/drawing/2014/main" id="{A2E2C4FC-AC64-489D-9046-1057D7802520}"/>
                  </a:ext>
                </a:extLst>
              </p:cNvPr>
              <p:cNvSpPr/>
              <p:nvPr/>
            </p:nvSpPr>
            <p:spPr>
              <a:xfrm>
                <a:off x="3662117" y="3718632"/>
                <a:ext cx="5760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6" h="10135" extrusionOk="0">
                    <a:moveTo>
                      <a:pt x="443" y="0"/>
                    </a:moveTo>
                    <a:cubicBezTo>
                      <a:pt x="414" y="0"/>
                      <a:pt x="385" y="3"/>
                      <a:pt x="356" y="10"/>
                    </a:cubicBezTo>
                    <a:cubicBezTo>
                      <a:pt x="138" y="58"/>
                      <a:pt x="0" y="273"/>
                      <a:pt x="46" y="492"/>
                    </a:cubicBezTo>
                    <a:lnTo>
                      <a:pt x="2073" y="9817"/>
                    </a:lnTo>
                    <a:cubicBezTo>
                      <a:pt x="2114" y="10003"/>
                      <a:pt x="2279" y="10135"/>
                      <a:pt x="2470" y="10135"/>
                    </a:cubicBezTo>
                    <a:cubicBezTo>
                      <a:pt x="2500" y="10135"/>
                      <a:pt x="2530" y="10132"/>
                      <a:pt x="2558" y="10127"/>
                    </a:cubicBezTo>
                    <a:cubicBezTo>
                      <a:pt x="2776" y="10079"/>
                      <a:pt x="2915" y="9863"/>
                      <a:pt x="2867" y="9644"/>
                    </a:cubicBezTo>
                    <a:lnTo>
                      <a:pt x="839" y="319"/>
                    </a:lnTo>
                    <a:cubicBezTo>
                      <a:pt x="797" y="130"/>
                      <a:pt x="630" y="0"/>
                      <a:pt x="4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" name="Google Shape;749;p44">
                <a:extLst>
                  <a:ext uri="{FF2B5EF4-FFF2-40B4-BE49-F238E27FC236}">
                    <a16:creationId xmlns="" xmlns:a16="http://schemas.microsoft.com/office/drawing/2014/main" id="{6EB13E60-7B64-4F96-8081-73401BCF26FF}"/>
                  </a:ext>
                </a:extLst>
              </p:cNvPr>
              <p:cNvSpPr/>
              <p:nvPr/>
            </p:nvSpPr>
            <p:spPr>
              <a:xfrm>
                <a:off x="3750205" y="3718631"/>
                <a:ext cx="57586" cy="200217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10135" extrusionOk="0">
                    <a:moveTo>
                      <a:pt x="2470" y="0"/>
                    </a:moveTo>
                    <a:cubicBezTo>
                      <a:pt x="2283" y="0"/>
                      <a:pt x="2115" y="130"/>
                      <a:pt x="2074" y="319"/>
                    </a:cubicBezTo>
                    <a:lnTo>
                      <a:pt x="47" y="9644"/>
                    </a:lnTo>
                    <a:cubicBezTo>
                      <a:pt x="0" y="9863"/>
                      <a:pt x="138" y="10079"/>
                      <a:pt x="358" y="10127"/>
                    </a:cubicBezTo>
                    <a:cubicBezTo>
                      <a:pt x="386" y="10132"/>
                      <a:pt x="414" y="10135"/>
                      <a:pt x="444" y="10135"/>
                    </a:cubicBezTo>
                    <a:cubicBezTo>
                      <a:pt x="634" y="10135"/>
                      <a:pt x="799" y="10003"/>
                      <a:pt x="839" y="9817"/>
                    </a:cubicBezTo>
                    <a:lnTo>
                      <a:pt x="2866" y="492"/>
                    </a:lnTo>
                    <a:cubicBezTo>
                      <a:pt x="2914" y="273"/>
                      <a:pt x="2775" y="58"/>
                      <a:pt x="2557" y="10"/>
                    </a:cubicBezTo>
                    <a:cubicBezTo>
                      <a:pt x="2528" y="3"/>
                      <a:pt x="2498" y="0"/>
                      <a:pt x="24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50;p44">
                <a:extLst>
                  <a:ext uri="{FF2B5EF4-FFF2-40B4-BE49-F238E27FC236}">
                    <a16:creationId xmlns="" xmlns:a16="http://schemas.microsoft.com/office/drawing/2014/main" id="{FC136C95-0C5D-47A1-B0B4-C75652C646C0}"/>
                  </a:ext>
                </a:extLst>
              </p:cNvPr>
              <p:cNvSpPr/>
              <p:nvPr/>
            </p:nvSpPr>
            <p:spPr>
              <a:xfrm>
                <a:off x="3669486" y="3910847"/>
                <a:ext cx="130936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4935" y="5271"/>
                    </a:lnTo>
                    <a:cubicBezTo>
                      <a:pt x="5831" y="5270"/>
                      <a:pt x="6556" y="4543"/>
                      <a:pt x="6557" y="3648"/>
                    </a:cubicBezTo>
                    <a:lnTo>
                      <a:pt x="6557" y="563"/>
                    </a:lnTo>
                    <a:cubicBezTo>
                      <a:pt x="6558" y="373"/>
                      <a:pt x="6582" y="184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51;p44">
                <a:extLst>
                  <a:ext uri="{FF2B5EF4-FFF2-40B4-BE49-F238E27FC236}">
                    <a16:creationId xmlns="" xmlns:a16="http://schemas.microsoft.com/office/drawing/2014/main" id="{37C2E2DD-B686-4AD6-BAEA-95F0B287162F}"/>
                  </a:ext>
                </a:extLst>
              </p:cNvPr>
              <p:cNvSpPr/>
              <p:nvPr/>
            </p:nvSpPr>
            <p:spPr>
              <a:xfrm>
                <a:off x="3669486" y="3910847"/>
                <a:ext cx="65468" cy="104148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5272" extrusionOk="0">
                    <a:moveTo>
                      <a:pt x="0" y="1"/>
                    </a:moveTo>
                    <a:cubicBezTo>
                      <a:pt x="45" y="184"/>
                      <a:pt x="69" y="373"/>
                      <a:pt x="70" y="563"/>
                    </a:cubicBezTo>
                    <a:lnTo>
                      <a:pt x="70" y="3648"/>
                    </a:lnTo>
                    <a:cubicBezTo>
                      <a:pt x="70" y="4543"/>
                      <a:pt x="797" y="5270"/>
                      <a:pt x="1692" y="5271"/>
                    </a:cubicBezTo>
                    <a:lnTo>
                      <a:pt x="3314" y="5271"/>
                    </a:lnTo>
                    <a:lnTo>
                      <a:pt x="3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52;p44">
                <a:extLst>
                  <a:ext uri="{FF2B5EF4-FFF2-40B4-BE49-F238E27FC236}">
                    <a16:creationId xmlns="" xmlns:a16="http://schemas.microsoft.com/office/drawing/2014/main" id="{3B1DB43F-8C9F-47D8-90E9-CEFE6696EF62}"/>
                  </a:ext>
                </a:extLst>
              </p:cNvPr>
              <p:cNvSpPr/>
              <p:nvPr/>
            </p:nvSpPr>
            <p:spPr>
              <a:xfrm>
                <a:off x="3734915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53;p44">
                <a:extLst>
                  <a:ext uri="{FF2B5EF4-FFF2-40B4-BE49-F238E27FC236}">
                    <a16:creationId xmlns="" xmlns:a16="http://schemas.microsoft.com/office/drawing/2014/main" id="{52754771-CAB2-4F99-AABA-3077CE0C724B}"/>
                  </a:ext>
                </a:extLst>
              </p:cNvPr>
              <p:cNvSpPr/>
              <p:nvPr/>
            </p:nvSpPr>
            <p:spPr>
              <a:xfrm>
                <a:off x="3734934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1" y="0"/>
                    </a:moveTo>
                    <a:lnTo>
                      <a:pt x="1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54;p44">
                <a:extLst>
                  <a:ext uri="{FF2B5EF4-FFF2-40B4-BE49-F238E27FC236}">
                    <a16:creationId xmlns="" xmlns:a16="http://schemas.microsoft.com/office/drawing/2014/main" id="{0A8F9B8C-A55A-467A-A6B1-EC22CAC0438D}"/>
                  </a:ext>
                </a:extLst>
              </p:cNvPr>
              <p:cNvSpPr/>
              <p:nvPr/>
            </p:nvSpPr>
            <p:spPr>
              <a:xfrm>
                <a:off x="3670869" y="3934849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1"/>
                    </a:moveTo>
                    <a:lnTo>
                      <a:pt x="0" y="812"/>
                    </a:lnTo>
                    <a:lnTo>
                      <a:pt x="3244" y="812"/>
                    </a:lnTo>
                    <a:lnTo>
                      <a:pt x="32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55;p44">
                <a:extLst>
                  <a:ext uri="{FF2B5EF4-FFF2-40B4-BE49-F238E27FC236}">
                    <a16:creationId xmlns="" xmlns:a16="http://schemas.microsoft.com/office/drawing/2014/main" id="{8EDAD802-38AA-4AC3-A633-73BA46581C5C}"/>
                  </a:ext>
                </a:extLst>
              </p:cNvPr>
              <p:cNvSpPr/>
              <p:nvPr/>
            </p:nvSpPr>
            <p:spPr>
              <a:xfrm>
                <a:off x="3670869" y="3966892"/>
                <a:ext cx="64085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12" extrusionOk="0">
                    <a:moveTo>
                      <a:pt x="0" y="0"/>
                    </a:moveTo>
                    <a:lnTo>
                      <a:pt x="0" y="811"/>
                    </a:lnTo>
                    <a:lnTo>
                      <a:pt x="3244" y="811"/>
                    </a:lnTo>
                    <a:lnTo>
                      <a:pt x="32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C9E0A63-5ADA-49F4-8550-7ABA5A897662}"/>
              </a:ext>
            </a:extLst>
          </p:cNvPr>
          <p:cNvGrpSpPr/>
          <p:nvPr/>
        </p:nvGrpSpPr>
        <p:grpSpPr>
          <a:xfrm>
            <a:off x="2144910" y="1999746"/>
            <a:ext cx="1039612" cy="1062774"/>
            <a:chOff x="4200870" y="1959185"/>
            <a:chExt cx="1039612" cy="1062774"/>
          </a:xfrm>
        </p:grpSpPr>
        <p:sp>
          <p:nvSpPr>
            <p:cNvPr id="598" name="Google Shape;598;p42"/>
            <p:cNvSpPr/>
            <p:nvPr/>
          </p:nvSpPr>
          <p:spPr>
            <a:xfrm>
              <a:off x="4200870" y="1959185"/>
              <a:ext cx="1039612" cy="106277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3ECF5438-2111-415A-AD44-825BCFE76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8145" y="2082268"/>
              <a:ext cx="883135" cy="74816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76395D6-AC2B-4955-B5EC-86C88A7CF232}"/>
              </a:ext>
            </a:extLst>
          </p:cNvPr>
          <p:cNvGrpSpPr/>
          <p:nvPr/>
        </p:nvGrpSpPr>
        <p:grpSpPr>
          <a:xfrm>
            <a:off x="2134834" y="3501218"/>
            <a:ext cx="1039612" cy="1062774"/>
            <a:chOff x="6889076" y="1959185"/>
            <a:chExt cx="1039612" cy="1062774"/>
          </a:xfrm>
        </p:grpSpPr>
        <p:sp>
          <p:nvSpPr>
            <p:cNvPr id="600" name="Google Shape;600;p42"/>
            <p:cNvSpPr/>
            <p:nvPr/>
          </p:nvSpPr>
          <p:spPr>
            <a:xfrm>
              <a:off x="6889076" y="1959185"/>
              <a:ext cx="1039612" cy="106277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028" name="Picture 4" descr="Red Circle Png, Transparent White Check Mark, HD Png Download (#5096340),  PNG Images on PngArea">
              <a:extLst>
                <a:ext uri="{FF2B5EF4-FFF2-40B4-BE49-F238E27FC236}">
                  <a16:creationId xmlns="" xmlns:a16="http://schemas.microsoft.com/office/drawing/2014/main" id="{33CF6135-17EE-4B44-B00C-3F615941E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02" b="97235" l="814" r="95814">
                          <a14:foregroundMark x1="88837" y1="7834" x2="37093" y2="74654"/>
                          <a14:foregroundMark x1="37093" y1="74654" x2="27558" y2="60829"/>
                          <a14:foregroundMark x1="27558" y1="60829" x2="26860" y2="53341"/>
                          <a14:foregroundMark x1="93023" y1="8525" x2="75814" y2="17166"/>
                          <a14:foregroundMark x1="75814" y1="17166" x2="29419" y2="72811"/>
                          <a14:foregroundMark x1="29419" y1="72811" x2="31279" y2="59562"/>
                          <a14:foregroundMark x1="31279" y1="59562" x2="39186" y2="82488"/>
                          <a14:foregroundMark x1="39186" y1="82488" x2="46047" y2="75000"/>
                          <a14:foregroundMark x1="46047" y1="75000" x2="40698" y2="67166"/>
                          <a14:foregroundMark x1="36163" y1="54839" x2="26744" y2="51728"/>
                          <a14:foregroundMark x1="26744" y1="51728" x2="30349" y2="77995"/>
                          <a14:foregroundMark x1="95814" y1="3917" x2="81047" y2="9332"/>
                          <a14:foregroundMark x1="81047" y1="9332" x2="76860" y2="18548"/>
                          <a14:foregroundMark x1="65930" y1="13018" x2="38953" y2="10829"/>
                          <a14:foregroundMark x1="38953" y1="10829" x2="26395" y2="15438"/>
                          <a14:foregroundMark x1="26395" y1="15438" x2="6279" y2="39055"/>
                          <a14:foregroundMark x1="6279" y1="39055" x2="5930" y2="68894"/>
                          <a14:foregroundMark x1="29302" y1="92972" x2="50698" y2="94470"/>
                          <a14:foregroundMark x1="50698" y1="94470" x2="62326" y2="93548"/>
                          <a14:foregroundMark x1="62326" y1="93548" x2="72674" y2="89977"/>
                          <a14:foregroundMark x1="72674" y1="89977" x2="88140" y2="75576"/>
                          <a14:foregroundMark x1="88140" y1="75576" x2="93488" y2="62903"/>
                          <a14:foregroundMark x1="93488" y1="62903" x2="86860" y2="28571"/>
                          <a14:foregroundMark x1="78023" y1="40899" x2="69302" y2="72811"/>
                          <a14:foregroundMark x1="58605" y1="25922" x2="36977" y2="26037"/>
                          <a14:foregroundMark x1="36977" y1="26037" x2="22907" y2="46429"/>
                          <a14:foregroundMark x1="22907" y1="46429" x2="56163" y2="29378"/>
                          <a14:foregroundMark x1="56163" y1="29378" x2="55233" y2="18203"/>
                          <a14:foregroundMark x1="46860" y1="19470" x2="30349" y2="21889"/>
                          <a14:foregroundMark x1="30349" y1="21889" x2="13605" y2="47005"/>
                          <a14:foregroundMark x1="13605" y1="47005" x2="30349" y2="49078"/>
                          <a14:foregroundMark x1="30349" y1="49078" x2="37674" y2="20853"/>
                          <a14:foregroundMark x1="37674" y1="20853" x2="36744" y2="18203"/>
                          <a14:foregroundMark x1="62907" y1="16705" x2="48837" y2="15207"/>
                          <a14:foregroundMark x1="48837" y1="15207" x2="29302" y2="18548"/>
                          <a14:foregroundMark x1="29302" y1="18548" x2="15465" y2="34562"/>
                          <a14:foregroundMark x1="15465" y1="34562" x2="10116" y2="56221"/>
                          <a14:foregroundMark x1="10116" y1="56221" x2="15581" y2="66820"/>
                          <a14:foregroundMark x1="15581" y1="66820" x2="21047" y2="68894"/>
                          <a14:foregroundMark x1="465" y1="45161" x2="4535" y2="55069"/>
                          <a14:foregroundMark x1="4535" y1="55069" x2="4535" y2="56797"/>
                          <a14:foregroundMark x1="1395" y1="47005" x2="814" y2="57834"/>
                          <a14:foregroundMark x1="42558" y1="98848" x2="56279" y2="97235"/>
                          <a14:foregroundMark x1="56279" y1="97235" x2="56744" y2="97235"/>
                          <a14:foregroundMark x1="39535" y1="45161" x2="64302" y2="17281"/>
                          <a14:foregroundMark x1="64302" y1="17281" x2="71512" y2="16244"/>
                          <a14:foregroundMark x1="81744" y1="37442" x2="84070" y2="55645"/>
                          <a14:foregroundMark x1="84070" y1="55645" x2="56744" y2="87673"/>
                          <a14:foregroundMark x1="56744" y1="87673" x2="31744" y2="85484"/>
                          <a14:foregroundMark x1="31744" y1="85484" x2="23953" y2="74654"/>
                          <a14:foregroundMark x1="23953" y1="74654" x2="22674" y2="66129"/>
                          <a14:foregroundMark x1="54884" y1="33756" x2="39070" y2="52419"/>
                          <a14:foregroundMark x1="39070" y1="52419" x2="32791" y2="46659"/>
                          <a14:foregroundMark x1="78372" y1="32604" x2="85233" y2="42396"/>
                          <a14:foregroundMark x1="85233" y1="42396" x2="85349" y2="60945"/>
                          <a14:foregroundMark x1="85349" y1="60945" x2="67907" y2="81797"/>
                          <a14:foregroundMark x1="67907" y1="81797" x2="50349" y2="88710"/>
                          <a14:foregroundMark x1="50349" y1="88710" x2="36163" y2="85599"/>
                          <a14:foregroundMark x1="36163" y1="85599" x2="20465" y2="74539"/>
                          <a14:foregroundMark x1="20465" y1="74539" x2="15000" y2="63940"/>
                          <a14:foregroundMark x1="84070" y1="31336" x2="50581" y2="76498"/>
                          <a14:foregroundMark x1="50581" y1="76498" x2="69535" y2="56221"/>
                          <a14:foregroundMark x1="69535" y1="56221" x2="69302" y2="45737"/>
                          <a14:foregroundMark x1="72791" y1="12788" x2="69302" y2="17166"/>
                          <a14:foregroundMark x1="84186" y1="23502" x2="80698" y2="29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099" y="2182539"/>
              <a:ext cx="609076" cy="614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/>
      <p:bldP spid="591" grpId="0"/>
      <p:bldP spid="5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5;p42">
            <a:extLst>
              <a:ext uri="{FF2B5EF4-FFF2-40B4-BE49-F238E27FC236}">
                <a16:creationId xmlns="" xmlns:a16="http://schemas.microsoft.com/office/drawing/2014/main" id="{B3469927-53DF-47BB-8D3E-607B6A7A665C}"/>
              </a:ext>
            </a:extLst>
          </p:cNvPr>
          <p:cNvSpPr txBox="1">
            <a:spLocks/>
          </p:cNvSpPr>
          <p:nvPr/>
        </p:nvSpPr>
        <p:spPr>
          <a:xfrm>
            <a:off x="462013" y="311694"/>
            <a:ext cx="8219974" cy="6669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bị</a:t>
            </a:r>
            <a:endParaRPr lang="en-US" sz="40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1CD6A3F-CFBA-42ED-BFFE-001125E0BCBA}"/>
              </a:ext>
            </a:extLst>
          </p:cNvPr>
          <p:cNvGrpSpPr/>
          <p:nvPr/>
        </p:nvGrpSpPr>
        <p:grpSpPr>
          <a:xfrm>
            <a:off x="935707" y="1474087"/>
            <a:ext cx="2977548" cy="3226986"/>
            <a:chOff x="1676401" y="3747447"/>
            <a:chExt cx="2359025" cy="3124200"/>
          </a:xfrm>
        </p:grpSpPr>
        <p:grpSp>
          <p:nvGrpSpPr>
            <p:cNvPr id="4" name="Group 4">
              <a:extLst>
                <a:ext uri="{FF2B5EF4-FFF2-40B4-BE49-F238E27FC236}">
                  <a16:creationId xmlns="" xmlns:a16="http://schemas.microsoft.com/office/drawing/2014/main" id="{C34DC4F6-2234-436C-A921-1512D347A6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6401" y="3747447"/>
              <a:ext cx="2359025" cy="3124200"/>
              <a:chOff x="457200" y="1239996"/>
              <a:chExt cx="2177144" cy="2804886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9869710F-2410-4BE2-A9CA-78C810DC88EC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600">
                  <a:solidFill>
                    <a:srgbClr val="333399"/>
                  </a:solidFill>
                  <a:latin typeface="#9Slide05 FS Blonde Script" panose="03000503000000000000" pitchFamily="65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5A711F9B-265B-46D0-BFC8-1ECBD2597FCA}"/>
                  </a:ext>
                </a:extLst>
              </p:cNvPr>
              <p:cNvSpPr/>
              <p:nvPr/>
            </p:nvSpPr>
            <p:spPr>
              <a:xfrm>
                <a:off x="536316" y="1339763"/>
                <a:ext cx="2018913" cy="2602501"/>
              </a:xfrm>
              <a:prstGeom prst="rect">
                <a:avLst/>
              </a:prstGeom>
              <a:grp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600">
                  <a:solidFill>
                    <a:srgbClr val="333399"/>
                  </a:solidFill>
                  <a:latin typeface="#9Slide05 FS Blonde Script" panose="03000503000000000000" pitchFamily="65" charset="0"/>
                </a:endParaRPr>
              </a:p>
            </p:txBody>
          </p:sp>
        </p:grpSp>
        <p:sp>
          <p:nvSpPr>
            <p:cNvPr id="7" name="Rectangle 32">
              <a:extLst>
                <a:ext uri="{FF2B5EF4-FFF2-40B4-BE49-F238E27FC236}">
                  <a16:creationId xmlns="" xmlns:a16="http://schemas.microsoft.com/office/drawing/2014/main" id="{2A417A98-7C8D-4E83-9C60-E30B25E6F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6202" y="4458736"/>
              <a:ext cx="2039421" cy="1698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Tìm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hiểu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nội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dung,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mục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đích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cuộc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họp</a:t>
              </a:r>
              <a:endParaRPr lang="en-US" altLang="en-US" sz="3600" dirty="0">
                <a:solidFill>
                  <a:srgbClr val="333399"/>
                </a:solidFill>
                <a:latin typeface="#9Slide05 FS Blonde Script" panose="03000503000000000000" pitchFamily="65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F80C280-62FC-4598-A018-C4B368457E8F}"/>
              </a:ext>
            </a:extLst>
          </p:cNvPr>
          <p:cNvGrpSpPr/>
          <p:nvPr/>
        </p:nvGrpSpPr>
        <p:grpSpPr>
          <a:xfrm>
            <a:off x="5247680" y="1474087"/>
            <a:ext cx="2977548" cy="3226986"/>
            <a:chOff x="1676401" y="3747447"/>
            <a:chExt cx="2359025" cy="3124200"/>
          </a:xfrm>
        </p:grpSpPr>
        <p:grpSp>
          <p:nvGrpSpPr>
            <p:cNvPr id="15" name="Group 4">
              <a:extLst>
                <a:ext uri="{FF2B5EF4-FFF2-40B4-BE49-F238E27FC236}">
                  <a16:creationId xmlns="" xmlns:a16="http://schemas.microsoft.com/office/drawing/2014/main" id="{BE2F4E49-DD38-4440-843E-921E2D1BCA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6401" y="3747447"/>
              <a:ext cx="2359025" cy="3124200"/>
              <a:chOff x="457200" y="1239996"/>
              <a:chExt cx="2177144" cy="2804886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8A704294-E63F-4134-856A-2D92D91D3023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600">
                  <a:solidFill>
                    <a:srgbClr val="333399"/>
                  </a:solidFill>
                  <a:latin typeface="#9Slide05 FS Blonde Script" panose="03000503000000000000" pitchFamily="65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C09B42E1-3E81-4625-B0A9-71EC9FAC2BA4}"/>
                  </a:ext>
                </a:extLst>
              </p:cNvPr>
              <p:cNvSpPr/>
              <p:nvPr/>
            </p:nvSpPr>
            <p:spPr>
              <a:xfrm>
                <a:off x="536316" y="1339763"/>
                <a:ext cx="2018913" cy="2602501"/>
              </a:xfrm>
              <a:prstGeom prst="rect">
                <a:avLst/>
              </a:prstGeom>
              <a:grp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600">
                  <a:solidFill>
                    <a:srgbClr val="333399"/>
                  </a:solidFill>
                  <a:latin typeface="#9Slide05 FS Blonde Script" panose="03000503000000000000" pitchFamily="65" charset="0"/>
                </a:endParaRPr>
              </a:p>
            </p:txBody>
          </p:sp>
        </p:grpSp>
        <p:sp>
          <p:nvSpPr>
            <p:cNvPr id="18" name="Rectangle 32">
              <a:extLst>
                <a:ext uri="{FF2B5EF4-FFF2-40B4-BE49-F238E27FC236}">
                  <a16:creationId xmlns="" xmlns:a16="http://schemas.microsoft.com/office/drawing/2014/main" id="{2305843A-087B-4383-84BF-456804E03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6202" y="3945211"/>
              <a:ext cx="2039421" cy="277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Người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viết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có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thể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ghi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trước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các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mục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,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các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phần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cơ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bản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của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1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biên</a:t>
              </a:r>
              <a:r>
                <a:rPr lang="en-US" altLang="en-US" sz="3600" dirty="0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600" dirty="0" err="1">
                  <a:solidFill>
                    <a:srgbClr val="333399"/>
                  </a:solidFill>
                  <a:latin typeface="#9Slide05 FS Blonde Script" panose="03000503000000000000" pitchFamily="65" charset="0"/>
                </a:rPr>
                <a:t>bản</a:t>
              </a:r>
              <a:endParaRPr lang="en-US" altLang="en-US" sz="3600" dirty="0">
                <a:solidFill>
                  <a:srgbClr val="333399"/>
                </a:solidFill>
                <a:latin typeface="#9Slide05 FS Blonde Script" panose="03000503000000000000" pitchFamily="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9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95;p42">
            <a:extLst>
              <a:ext uri="{FF2B5EF4-FFF2-40B4-BE49-F238E27FC236}">
                <a16:creationId xmlns="" xmlns:a16="http://schemas.microsoft.com/office/drawing/2014/main" id="{129A6231-47C3-4820-83CB-9401BB732812}"/>
              </a:ext>
            </a:extLst>
          </p:cNvPr>
          <p:cNvSpPr txBox="1">
            <a:spLocks/>
          </p:cNvSpPr>
          <p:nvPr/>
        </p:nvSpPr>
        <p:spPr>
          <a:xfrm>
            <a:off x="462013" y="311694"/>
            <a:ext cx="8219974" cy="6669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biên</a:t>
            </a:r>
            <a:r>
              <a:rPr lang="en-US" sz="40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bản</a:t>
            </a:r>
            <a:endParaRPr lang="en-US" sz="40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9B77F24-1085-436B-A2D4-C57CE45FAAD6}"/>
              </a:ext>
            </a:extLst>
          </p:cNvPr>
          <p:cNvGrpSpPr/>
          <p:nvPr/>
        </p:nvGrpSpPr>
        <p:grpSpPr>
          <a:xfrm>
            <a:off x="239375" y="1409547"/>
            <a:ext cx="8740587" cy="1187604"/>
            <a:chOff x="2023546" y="996576"/>
            <a:chExt cx="7111488" cy="118707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D0CD651A-A02D-4E52-8B58-670777B95140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4A9D02F5-4A02-4D85-84FF-A4C6096B19B5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513CCDA-712C-45C3-B393-9F9D424515A8}"/>
              </a:ext>
            </a:extLst>
          </p:cNvPr>
          <p:cNvSpPr txBox="1"/>
          <p:nvPr/>
        </p:nvSpPr>
        <p:spPr>
          <a:xfrm>
            <a:off x="453546" y="1537582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luận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kịch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đóng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ghi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ấy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endParaRPr lang="en-US" altLang="en-US" sz="2400" dirty="0">
              <a:solidFill>
                <a:srgbClr val="3333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CB518AA-4002-42C2-9870-020FE6A094A2}"/>
              </a:ext>
            </a:extLst>
          </p:cNvPr>
          <p:cNvGrpSpPr/>
          <p:nvPr/>
        </p:nvGrpSpPr>
        <p:grpSpPr>
          <a:xfrm>
            <a:off x="239375" y="2931114"/>
            <a:ext cx="8740587" cy="1454619"/>
            <a:chOff x="2023546" y="996576"/>
            <a:chExt cx="7111488" cy="1187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A2303FC5-AEA2-482E-9B21-454C30CED31F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30EB3139-324B-422C-91B1-203062157E53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372D010-9AC5-4CA9-A3CA-BC9BAFFE57D4}"/>
              </a:ext>
            </a:extLst>
          </p:cNvPr>
          <p:cNvSpPr txBox="1"/>
          <p:nvPr/>
        </p:nvSpPr>
        <p:spPr>
          <a:xfrm>
            <a:off x="478885" y="3013338"/>
            <a:ext cx="81655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ghi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kĩ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tọa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mục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đích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họp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;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viên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tham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trao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đổi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;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tọa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tổng</a:t>
            </a:r>
            <a:r>
              <a:rPr lang="en-US" altLang="en-US" sz="2400" dirty="0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400" dirty="0" err="1">
                <a:solidFill>
                  <a:srgbClr val="3333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endParaRPr lang="en-US" altLang="en-US" sz="2400" dirty="0">
              <a:solidFill>
                <a:srgbClr val="3333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28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5;p42">
            <a:extLst>
              <a:ext uri="{FF2B5EF4-FFF2-40B4-BE49-F238E27FC236}">
                <a16:creationId xmlns="" xmlns:a16="http://schemas.microsoft.com/office/drawing/2014/main" id="{1C28C1BD-EF59-45F6-B5FF-C85AD55FFE27}"/>
              </a:ext>
            </a:extLst>
          </p:cNvPr>
          <p:cNvSpPr txBox="1">
            <a:spLocks/>
          </p:cNvSpPr>
          <p:nvPr/>
        </p:nvSpPr>
        <p:spPr>
          <a:xfrm>
            <a:off x="462013" y="305227"/>
            <a:ext cx="8219974" cy="12368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Chỉnh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sửa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biên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dự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họp</a:t>
            </a:r>
            <a:r>
              <a:rPr lang="en-US" sz="36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nghe</a:t>
            </a:r>
            <a:endParaRPr lang="en-US" sz="36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6EAA4C-DF87-4DB1-A8E0-BA989C2FB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83"/>
          <a:stretch/>
        </p:blipFill>
        <p:spPr>
          <a:xfrm>
            <a:off x="1" y="1758932"/>
            <a:ext cx="9143999" cy="1477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C32A154-1D15-4EF6-A804-537F23FFB6F3}"/>
              </a:ext>
            </a:extLst>
          </p:cNvPr>
          <p:cNvSpPr txBox="1"/>
          <p:nvPr/>
        </p:nvSpPr>
        <p:spPr>
          <a:xfrm>
            <a:off x="863912" y="2279362"/>
            <a:ext cx="7691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Kiểm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biên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dựa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kiểm</a:t>
            </a:r>
            <a:endParaRPr lang="en-US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9787662-5F55-4930-8E8E-13C064DDE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3"/>
          <a:stretch/>
        </p:blipFill>
        <p:spPr>
          <a:xfrm>
            <a:off x="0" y="3496142"/>
            <a:ext cx="9143999" cy="1477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DF5D7D4-1A24-4121-8954-93CCA973E206}"/>
              </a:ext>
            </a:extLst>
          </p:cNvPr>
          <p:cNvSpPr txBox="1"/>
          <p:nvPr/>
        </p:nvSpPr>
        <p:spPr>
          <a:xfrm>
            <a:off x="806162" y="3707638"/>
            <a:ext cx="75882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biên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viên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chỉnh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nếu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19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55F7DBA8-4A51-4E3A-816A-FDB4ADB98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281759"/>
              </p:ext>
            </p:extLst>
          </p:nvPr>
        </p:nvGraphicFramePr>
        <p:xfrm>
          <a:off x="0" y="633708"/>
          <a:ext cx="9144000" cy="4509792"/>
        </p:xfrm>
        <a:graphic>
          <a:graphicData uri="http://schemas.openxmlformats.org/drawingml/2006/table">
            <a:tbl>
              <a:tblPr firstRow="1" bandRow="1">
                <a:tableStyleId>{7018973A-8BF6-4C0E-A05A-6F78E16FD5A0}</a:tableStyleId>
              </a:tblPr>
              <a:tblGrid>
                <a:gridCol w="6885830">
                  <a:extLst>
                    <a:ext uri="{9D8B030D-6E8A-4147-A177-3AD203B41FA5}">
                      <a16:colId xmlns="" xmlns:a16="http://schemas.microsoft.com/office/drawing/2014/main" val="1970131904"/>
                    </a:ext>
                  </a:extLst>
                </a:gridCol>
                <a:gridCol w="2258170">
                  <a:extLst>
                    <a:ext uri="{9D8B030D-6E8A-4147-A177-3AD203B41FA5}">
                      <a16:colId xmlns="" xmlns:a16="http://schemas.microsoft.com/office/drawing/2014/main" val="1927189806"/>
                    </a:ext>
                  </a:extLst>
                </a:gridCol>
              </a:tblGrid>
              <a:tr h="54739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Yêu</a:t>
                      </a:r>
                      <a:r>
                        <a:rPr lang="en-US" sz="2400" b="1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cầu</a:t>
                      </a:r>
                      <a:r>
                        <a:rPr lang="en-US" sz="2400" b="1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đối</a:t>
                      </a:r>
                      <a:r>
                        <a:rPr lang="en-US" sz="2400" b="1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với</a:t>
                      </a:r>
                      <a:r>
                        <a:rPr lang="en-US" sz="2400" b="1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biên</a:t>
                      </a:r>
                      <a:r>
                        <a:rPr lang="en-US" sz="2400" b="1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bản</a:t>
                      </a:r>
                      <a:endParaRPr lang="en-US" sz="2400" b="1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r>
                        <a:rPr lang="en-US" sz="2400" b="1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/ </a:t>
                      </a:r>
                      <a:r>
                        <a:rPr lang="en-US" sz="2400" b="1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400" b="1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endParaRPr lang="en-US" sz="2400" b="1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0063621"/>
                  </a:ext>
                </a:extLst>
              </a:tr>
              <a:tr h="774843">
                <a:tc>
                  <a:txBody>
                    <a:bodyPr/>
                    <a:lstStyle/>
                    <a:p>
                      <a:pPr algn="just"/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Biên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đầy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đủ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3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: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đầu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cuối</a:t>
                      </a:r>
                      <a:endParaRPr lang="en-US" sz="23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3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6206377"/>
                  </a:ext>
                </a:extLst>
              </a:tr>
              <a:tr h="774843">
                <a:tc>
                  <a:txBody>
                    <a:bodyPr/>
                    <a:lstStyle/>
                    <a:p>
                      <a:pPr algn="just"/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đầu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trình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bày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rõ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địa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thành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tham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dự</a:t>
                      </a:r>
                      <a:endParaRPr lang="en-US" sz="23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3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1197583"/>
                  </a:ext>
                </a:extLst>
              </a:tr>
              <a:tr h="774843">
                <a:tc>
                  <a:txBody>
                    <a:bodyPr/>
                    <a:lstStyle/>
                    <a:p>
                      <a:pPr algn="just"/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ghi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lần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lượt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ý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kiến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phát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từng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theo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đúng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trình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diễn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3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65501469"/>
                  </a:ext>
                </a:extLst>
              </a:tr>
              <a:tr h="774843">
                <a:tc>
                  <a:txBody>
                    <a:bodyPr/>
                    <a:lstStyle/>
                    <a:p>
                      <a:pPr algn="just"/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cuối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ghi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rõ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cuộc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họp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tên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chữ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kí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thư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kí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chủ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tọa</a:t>
                      </a:r>
                      <a:endParaRPr lang="en-US" sz="23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3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81598501"/>
                  </a:ext>
                </a:extLst>
              </a:tr>
              <a:tr h="774843">
                <a:tc>
                  <a:txBody>
                    <a:bodyPr/>
                    <a:lstStyle/>
                    <a:p>
                      <a:pPr algn="just"/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Ngôn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biên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bản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chính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xác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ngắn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gọn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cho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đọc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hiểu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nhầm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ý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23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300" dirty="0" err="1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endParaRPr lang="en-US" sz="23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3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609111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BE6F5EB-B0CA-464E-AAD2-5204C37DA468}"/>
              </a:ext>
            </a:extLst>
          </p:cNvPr>
          <p:cNvSpPr txBox="1"/>
          <p:nvPr/>
        </p:nvSpPr>
        <p:spPr>
          <a:xfrm>
            <a:off x="2423751" y="0"/>
            <a:ext cx="4296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kiểm</a:t>
            </a:r>
            <a:r>
              <a:rPr lang="en-US" sz="32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biên</a:t>
            </a:r>
            <a:r>
              <a:rPr lang="en-US" sz="32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bản</a:t>
            </a:r>
            <a:endParaRPr lang="en-US" sz="32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816A9BF-DBF4-4D05-92EA-0832CFC34FE8}"/>
              </a:ext>
            </a:extLst>
          </p:cNvPr>
          <p:cNvSpPr txBox="1"/>
          <p:nvPr/>
        </p:nvSpPr>
        <p:spPr>
          <a:xfrm>
            <a:off x="325969" y="1341156"/>
            <a:ext cx="4246031" cy="2461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 TẬP NHANH: </a:t>
            </a:r>
          </a:p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Đọc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biên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đây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xác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định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bố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cục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biên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thiếu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phần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US" sz="2000" b="1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0A3373-DEFC-4DB7-8020-F27467DFB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8" t="8234" r="3906" b="10363"/>
          <a:stretch/>
        </p:blipFill>
        <p:spPr>
          <a:xfrm>
            <a:off x="5105401" y="2717"/>
            <a:ext cx="4038600" cy="51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86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E0C0E2F-832E-4673-89D5-F046228CB91E}"/>
              </a:ext>
            </a:extLst>
          </p:cNvPr>
          <p:cNvSpPr txBox="1"/>
          <p:nvPr/>
        </p:nvSpPr>
        <p:spPr>
          <a:xfrm>
            <a:off x="3542306" y="1492761"/>
            <a:ext cx="5140518" cy="121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Cuối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tuần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này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sẽ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họp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fan club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thần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endParaRPr lang="en-US" sz="20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BB232B-C342-405D-A493-CBB6AF8A98B1}"/>
              </a:ext>
            </a:extLst>
          </p:cNvPr>
          <p:cNvSpPr txBox="1"/>
          <p:nvPr/>
        </p:nvSpPr>
        <p:spPr>
          <a:xfrm>
            <a:off x="1209153" y="221641"/>
            <a:ext cx="6725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nhà</a:t>
            </a:r>
            <a:endParaRPr lang="en-US" sz="48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1A4395-A1AC-42A5-8A92-F470EB76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6" y="1529584"/>
            <a:ext cx="3378310" cy="3378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FF2868-72EF-4A2D-9AC6-9D413DB485F0}"/>
              </a:ext>
            </a:extLst>
          </p:cNvPr>
          <p:cNvSpPr txBox="1"/>
          <p:nvPr/>
        </p:nvSpPr>
        <p:spPr>
          <a:xfrm>
            <a:off x="3542306" y="2901467"/>
            <a:ext cx="5140518" cy="1772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kí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buổi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họp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đó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hãy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biên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8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 </a:t>
            </a:r>
            <a:r>
              <a:rPr lang="en-US" sz="2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họp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fan club</a:t>
            </a:r>
            <a:endParaRPr lang="en-US" sz="20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30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=""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313283" y="1661244"/>
            <a:ext cx="8517433" cy="1821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VIẾT BIÊN BẢN VỀ MỘT CUỘC HỌP</a:t>
            </a:r>
            <a:endParaRPr lang="en-US" sz="3200" dirty="0">
              <a:solidFill>
                <a:srgbClr val="FF0000"/>
              </a:solidFill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CUỘC THẢO LUẬN HAY MỘT VỤ VIỆC</a:t>
            </a:r>
            <a:endParaRPr lang="en-US" sz="3200" dirty="0">
              <a:solidFill>
                <a:srgbClr val="FF0000"/>
              </a:solidFill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ADC5FA8-E065-40C9-BC07-01B1ADC48051}"/>
              </a:ext>
            </a:extLst>
          </p:cNvPr>
          <p:cNvGrpSpPr/>
          <p:nvPr/>
        </p:nvGrpSpPr>
        <p:grpSpPr>
          <a:xfrm>
            <a:off x="0" y="1255"/>
            <a:ext cx="9144000" cy="5140990"/>
            <a:chOff x="0" y="1255"/>
            <a:chExt cx="9144000" cy="514099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83B2EFC-BD6A-4CA5-BC3A-8A867A006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55"/>
              <a:ext cx="9144000" cy="514099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386F03AD-560B-4396-A9F8-0A5B28A2FFB4}"/>
                </a:ext>
              </a:extLst>
            </p:cNvPr>
            <p:cNvSpPr/>
            <p:nvPr/>
          </p:nvSpPr>
          <p:spPr>
            <a:xfrm>
              <a:off x="1796995" y="2003730"/>
              <a:ext cx="5621572" cy="1240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FF0000"/>
                  </a:solidFill>
                  <a:latin typeface="#9Slide05 FS Blonde Script" panose="03000503000000000000" pitchFamily="65" charset="0"/>
                  <a:cs typeface="#9Slide05 Cimochi" panose="02000504060000020004" pitchFamily="2" charset="-34"/>
                </a:rPr>
                <a:t>Chúc</a:t>
              </a:r>
              <a:r>
                <a:rPr lang="en-US" sz="6000" dirty="0">
                  <a:solidFill>
                    <a:srgbClr val="FF0000"/>
                  </a:solidFill>
                  <a:latin typeface="#9Slide05 FS Blonde Script" panose="03000503000000000000" pitchFamily="65" charset="0"/>
                  <a:cs typeface="#9Slide05 Cimochi" panose="02000504060000020004" pitchFamily="2" charset="-34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#9Slide05 FS Blonde Script" panose="03000503000000000000" pitchFamily="65" charset="0"/>
                  <a:cs typeface="#9Slide05 Cimochi" panose="02000504060000020004" pitchFamily="2" charset="-34"/>
                </a:rPr>
                <a:t>các</a:t>
              </a:r>
              <a:r>
                <a:rPr lang="en-US" sz="6000" dirty="0">
                  <a:solidFill>
                    <a:srgbClr val="FF0000"/>
                  </a:solidFill>
                  <a:latin typeface="#9Slide05 FS Blonde Script" panose="03000503000000000000" pitchFamily="65" charset="0"/>
                  <a:cs typeface="#9Slide05 Cimochi" panose="02000504060000020004" pitchFamily="2" charset="-34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#9Slide05 FS Blonde Script" panose="03000503000000000000" pitchFamily="65" charset="0"/>
                  <a:cs typeface="#9Slide05 Cimochi" panose="02000504060000020004" pitchFamily="2" charset="-34"/>
                </a:rPr>
                <a:t>em</a:t>
              </a:r>
              <a:r>
                <a:rPr lang="en-US" sz="6000" dirty="0">
                  <a:solidFill>
                    <a:srgbClr val="FF0000"/>
                  </a:solidFill>
                  <a:latin typeface="#9Slide05 FS Blonde Script" panose="03000503000000000000" pitchFamily="65" charset="0"/>
                  <a:cs typeface="#9Slide05 Cimochi" panose="02000504060000020004" pitchFamily="2" charset="-34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#9Slide05 FS Blonde Script" panose="03000503000000000000" pitchFamily="65" charset="0"/>
                  <a:cs typeface="#9Slide05 Cimochi" panose="02000504060000020004" pitchFamily="2" charset="-34"/>
                </a:rPr>
                <a:t>học</a:t>
              </a:r>
              <a:r>
                <a:rPr lang="en-US" sz="6000" dirty="0">
                  <a:solidFill>
                    <a:srgbClr val="FF0000"/>
                  </a:solidFill>
                  <a:latin typeface="#9Slide05 FS Blonde Script" panose="03000503000000000000" pitchFamily="65" charset="0"/>
                  <a:cs typeface="#9Slide05 Cimochi" panose="02000504060000020004" pitchFamily="2" charset="-34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#9Slide05 FS Blonde Script" panose="03000503000000000000" pitchFamily="65" charset="0"/>
                  <a:cs typeface="#9Slide05 Cimochi" panose="02000504060000020004" pitchFamily="2" charset="-34"/>
                </a:rPr>
                <a:t>tốt</a:t>
              </a:r>
              <a:r>
                <a:rPr lang="en-US" sz="6000" dirty="0">
                  <a:solidFill>
                    <a:srgbClr val="FF0000"/>
                  </a:solidFill>
                  <a:latin typeface="#9Slide05 FS Blonde Script" panose="03000503000000000000" pitchFamily="65" charset="0"/>
                  <a:cs typeface="#9Slide05 Cimochi" panose="02000504060000020004" pitchFamily="2" charset="-34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4516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1a19b4e57907d512d2f91383b007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88" y="4360"/>
            <a:ext cx="7214275" cy="4551173"/>
          </a:xfrm>
          <a:prstGeom prst="rect">
            <a:avLst/>
          </a:prstGeom>
        </p:spPr>
      </p:pic>
      <p:pic>
        <p:nvPicPr>
          <p:cNvPr id="4" name="图片 3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407511" y="1416807"/>
            <a:ext cx="2737368" cy="2017559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18132" y="3615033"/>
            <a:ext cx="6395879" cy="647447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I. </a:t>
            </a:r>
            <a:r>
              <a:rPr lang="en-US" altLang="zh-CN" sz="6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altLang="zh-CN" sz="6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altLang="zh-CN" sz="6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zh-CN" sz="6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zh-CN" sz="6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biên</a:t>
            </a:r>
            <a:r>
              <a:rPr lang="en-US" altLang="zh-CN" sz="6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endParaRPr lang="zh-CN" altLang="en-US" sz="6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图片 4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 flipH="1">
            <a:off x="6212160" y="1470615"/>
            <a:ext cx="2562177" cy="2017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2C0D020-4127-4573-ABF2-EE2CCD181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2" y="1413386"/>
            <a:ext cx="2698954" cy="2698954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="" xmlns:a16="http://schemas.microsoft.com/office/drawing/2014/main" id="{857C68A6-6D73-419F-98FE-68943EB02CA9}"/>
              </a:ext>
            </a:extLst>
          </p:cNvPr>
          <p:cNvGrpSpPr/>
          <p:nvPr/>
        </p:nvGrpSpPr>
        <p:grpSpPr>
          <a:xfrm rot="324346" flipH="1">
            <a:off x="10038" y="1133364"/>
            <a:ext cx="3221523" cy="3307517"/>
            <a:chOff x="4761793" y="1193377"/>
            <a:chExt cx="5086812" cy="5086812"/>
          </a:xfrm>
          <a:solidFill>
            <a:schemeClr val="tx1"/>
          </a:solidFill>
        </p:grpSpPr>
        <p:sp>
          <p:nvSpPr>
            <p:cNvPr id="7" name="空心弧 17">
              <a:extLst>
                <a:ext uri="{FF2B5EF4-FFF2-40B4-BE49-F238E27FC236}">
                  <a16:creationId xmlns="" xmlns:a16="http://schemas.microsoft.com/office/drawing/2014/main" id="{15ACAF8D-BC74-4881-BCFF-CA7D5D3235F1}"/>
                </a:ext>
              </a:extLst>
            </p:cNvPr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8" name="等腰三角形 18">
              <a:extLst>
                <a:ext uri="{FF2B5EF4-FFF2-40B4-BE49-F238E27FC236}">
                  <a16:creationId xmlns="" xmlns:a16="http://schemas.microsoft.com/office/drawing/2014/main" id="{0277EEE0-46E3-4073-807D-9E9AA15ABF66}"/>
                </a:ext>
              </a:extLst>
            </p:cNvPr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</p:grpSp>
      <p:grpSp>
        <p:nvGrpSpPr>
          <p:cNvPr id="9" name="组合 5">
            <a:extLst>
              <a:ext uri="{FF2B5EF4-FFF2-40B4-BE49-F238E27FC236}">
                <a16:creationId xmlns="" xmlns:a16="http://schemas.microsoft.com/office/drawing/2014/main" id="{819681F2-2F7E-40D1-B535-517DAD75C7A2}"/>
              </a:ext>
            </a:extLst>
          </p:cNvPr>
          <p:cNvGrpSpPr/>
          <p:nvPr/>
        </p:nvGrpSpPr>
        <p:grpSpPr>
          <a:xfrm>
            <a:off x="2170970" y="1015134"/>
            <a:ext cx="730135" cy="606124"/>
            <a:chOff x="7470860" y="1834710"/>
            <a:chExt cx="1576183" cy="13589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六边形 12">
              <a:extLst>
                <a:ext uri="{FF2B5EF4-FFF2-40B4-BE49-F238E27FC236}">
                  <a16:creationId xmlns="" xmlns:a16="http://schemas.microsoft.com/office/drawing/2014/main" id="{BE2D27EC-3DBF-431C-9EE4-10919CAB93EA}"/>
                </a:ext>
              </a:extLst>
            </p:cNvPr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0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1" name="文本框 20">
              <a:extLst>
                <a:ext uri="{FF2B5EF4-FFF2-40B4-BE49-F238E27FC236}">
                  <a16:creationId xmlns="" xmlns:a16="http://schemas.microsoft.com/office/drawing/2014/main" id="{FF3723EC-81D5-4183-A816-84033AC393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4153" y="2148354"/>
              <a:ext cx="1025117" cy="7590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1600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(1)</a:t>
              </a:r>
              <a:endParaRPr lang="zh-CN" altLang="en-US" sz="1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2655E693-B61E-4A4F-AE34-8CAD32699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758" y="807688"/>
            <a:ext cx="5110787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Biên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loại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biên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US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grpSp>
        <p:nvGrpSpPr>
          <p:cNvPr id="13" name="组合 5">
            <a:extLst>
              <a:ext uri="{FF2B5EF4-FFF2-40B4-BE49-F238E27FC236}">
                <a16:creationId xmlns="" xmlns:a16="http://schemas.microsoft.com/office/drawing/2014/main" id="{75A28AC7-0D62-4515-8D16-E7285221673C}"/>
              </a:ext>
            </a:extLst>
          </p:cNvPr>
          <p:cNvGrpSpPr/>
          <p:nvPr/>
        </p:nvGrpSpPr>
        <p:grpSpPr>
          <a:xfrm>
            <a:off x="2872738" y="2492714"/>
            <a:ext cx="730135" cy="606124"/>
            <a:chOff x="7470860" y="1834710"/>
            <a:chExt cx="1576183" cy="13589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4" name="六边形 12">
              <a:extLst>
                <a:ext uri="{FF2B5EF4-FFF2-40B4-BE49-F238E27FC236}">
                  <a16:creationId xmlns="" xmlns:a16="http://schemas.microsoft.com/office/drawing/2014/main" id="{B7CD92E2-5664-4C0B-A703-8C5D04338C89}"/>
                </a:ext>
              </a:extLst>
            </p:cNvPr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0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文本框 20">
              <a:extLst>
                <a:ext uri="{FF2B5EF4-FFF2-40B4-BE49-F238E27FC236}">
                  <a16:creationId xmlns="" xmlns:a16="http://schemas.microsoft.com/office/drawing/2014/main" id="{B61FB29D-A34D-4031-B3DE-850A5C0419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7266" y="2148354"/>
              <a:ext cx="885709" cy="7590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1600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(2)</a:t>
              </a:r>
              <a:endParaRPr lang="zh-CN" altLang="en-US" sz="1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6" name="Text Box 8">
            <a:extLst>
              <a:ext uri="{FF2B5EF4-FFF2-40B4-BE49-F238E27FC236}">
                <a16:creationId xmlns="" xmlns:a16="http://schemas.microsoft.com/office/drawing/2014/main" id="{D686AFA7-4EE2-44AE-93A0-DC9C0B85C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490" y="2260824"/>
            <a:ext cx="511078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Biên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đảm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bảo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yêu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cầu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cục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thế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US" sz="18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grpSp>
        <p:nvGrpSpPr>
          <p:cNvPr id="17" name="组合 5">
            <a:extLst>
              <a:ext uri="{FF2B5EF4-FFF2-40B4-BE49-F238E27FC236}">
                <a16:creationId xmlns="" xmlns:a16="http://schemas.microsoft.com/office/drawing/2014/main" id="{71AF9720-033F-4BFC-BFAB-31797107852D}"/>
              </a:ext>
            </a:extLst>
          </p:cNvPr>
          <p:cNvGrpSpPr/>
          <p:nvPr/>
        </p:nvGrpSpPr>
        <p:grpSpPr>
          <a:xfrm>
            <a:off x="2170970" y="3833949"/>
            <a:ext cx="730135" cy="606124"/>
            <a:chOff x="7470860" y="1834710"/>
            <a:chExt cx="1576183" cy="13589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8" name="六边形 12">
              <a:extLst>
                <a:ext uri="{FF2B5EF4-FFF2-40B4-BE49-F238E27FC236}">
                  <a16:creationId xmlns="" xmlns:a16="http://schemas.microsoft.com/office/drawing/2014/main" id="{55BEDACE-4262-43D1-A102-E759B4F412B5}"/>
                </a:ext>
              </a:extLst>
            </p:cNvPr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20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文本框 20">
              <a:extLst>
                <a:ext uri="{FF2B5EF4-FFF2-40B4-BE49-F238E27FC236}">
                  <a16:creationId xmlns="" xmlns:a16="http://schemas.microsoft.com/office/drawing/2014/main" id="{C4374EAB-7293-48FA-B041-A52BA3ECA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7266" y="2148354"/>
              <a:ext cx="885709" cy="7590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1600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(3)</a:t>
              </a:r>
              <a:endParaRPr lang="zh-CN" altLang="en-US" sz="1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0" name="Text Box 8">
            <a:extLst>
              <a:ext uri="{FF2B5EF4-FFF2-40B4-BE49-F238E27FC236}">
                <a16:creationId xmlns="" xmlns:a16="http://schemas.microsoft.com/office/drawing/2014/main" id="{39271A72-7C5D-4315-8C7D-32898CFF5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758" y="3610713"/>
            <a:ext cx="536957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dung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thông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tin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trình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bày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biên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đảm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bảo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điều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  <a:endParaRPr lang="en-US" sz="18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8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178FC0-758E-47D5-9245-8B7F176AF715}"/>
              </a:ext>
            </a:extLst>
          </p:cNvPr>
          <p:cNvSpPr txBox="1"/>
          <p:nvPr/>
        </p:nvSpPr>
        <p:spPr>
          <a:xfrm>
            <a:off x="1926601" y="217264"/>
            <a:ext cx="529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Khái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niệm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biên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bản</a:t>
            </a:r>
            <a:endParaRPr lang="en-US" sz="48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9D2AC5-5E75-4766-81D1-4754A837C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1" t="17945" r="44151" b="8428"/>
          <a:stretch/>
        </p:blipFill>
        <p:spPr>
          <a:xfrm>
            <a:off x="564227" y="1362973"/>
            <a:ext cx="2724747" cy="3331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3666FF-A8F3-4049-9EF2-382C26469DD9}"/>
              </a:ext>
            </a:extLst>
          </p:cNvPr>
          <p:cNvSpPr txBox="1"/>
          <p:nvPr/>
        </p:nvSpPr>
        <p:spPr>
          <a:xfrm>
            <a:off x="3808493" y="1918539"/>
            <a:ext cx="5085342" cy="2332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Biên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loại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ghi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chép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cách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ngắn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gọn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trung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thực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chính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xác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đầy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đủ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việc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/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đang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xảy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ra</a:t>
            </a:r>
            <a:r>
              <a:rPr lang="es-MX" sz="2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2800" b="1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48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178FC0-758E-47D5-9245-8B7F176AF715}"/>
              </a:ext>
            </a:extLst>
          </p:cNvPr>
          <p:cNvSpPr txBox="1"/>
          <p:nvPr/>
        </p:nvSpPr>
        <p:spPr>
          <a:xfrm>
            <a:off x="1926601" y="217264"/>
            <a:ext cx="529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biên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bản</a:t>
            </a:r>
            <a:endParaRPr lang="en-US" sz="48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grpSp>
        <p:nvGrpSpPr>
          <p:cNvPr id="7" name="Google Shape;462;p10">
            <a:extLst>
              <a:ext uri="{FF2B5EF4-FFF2-40B4-BE49-F238E27FC236}">
                <a16:creationId xmlns="" xmlns:a16="http://schemas.microsoft.com/office/drawing/2014/main" id="{B067A470-B9D1-495A-B558-198EEE2CD4E0}"/>
              </a:ext>
            </a:extLst>
          </p:cNvPr>
          <p:cNvGrpSpPr/>
          <p:nvPr/>
        </p:nvGrpSpPr>
        <p:grpSpPr>
          <a:xfrm>
            <a:off x="3459184" y="1269005"/>
            <a:ext cx="5357004" cy="729517"/>
            <a:chOff x="5410200" y="719518"/>
            <a:chExt cx="6311264" cy="1015663"/>
          </a:xfrm>
        </p:grpSpPr>
        <p:sp>
          <p:nvSpPr>
            <p:cNvPr id="8" name="Google Shape;463;p10">
              <a:extLst>
                <a:ext uri="{FF2B5EF4-FFF2-40B4-BE49-F238E27FC236}">
                  <a16:creationId xmlns="" xmlns:a16="http://schemas.microsoft.com/office/drawing/2014/main" id="{D48F9648-0DC7-4E4C-9576-B00BD98131F7}"/>
                </a:ext>
              </a:extLst>
            </p:cNvPr>
            <p:cNvSpPr/>
            <p:nvPr/>
          </p:nvSpPr>
          <p:spPr>
            <a:xfrm>
              <a:off x="5410200" y="719518"/>
              <a:ext cx="6311264" cy="1015663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464;p10">
              <a:extLst>
                <a:ext uri="{FF2B5EF4-FFF2-40B4-BE49-F238E27FC236}">
                  <a16:creationId xmlns="" xmlns:a16="http://schemas.microsoft.com/office/drawing/2014/main" id="{95BE21ED-BEF2-4101-8301-D47C7D4A47DA}"/>
                </a:ext>
              </a:extLst>
            </p:cNvPr>
            <p:cNvSpPr txBox="1"/>
            <p:nvPr/>
          </p:nvSpPr>
          <p:spPr>
            <a:xfrm>
              <a:off x="5512379" y="773953"/>
              <a:ext cx="5814223" cy="9541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000"/>
                </a:spcAft>
              </a:pP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Biên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bản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ghi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lại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một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sự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kiện</a:t>
              </a:r>
              <a:endParaRPr lang="en-US" sz="2000" b="1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0" name="Google Shape;462;p10">
            <a:extLst>
              <a:ext uri="{FF2B5EF4-FFF2-40B4-BE49-F238E27FC236}">
                <a16:creationId xmlns="" xmlns:a16="http://schemas.microsoft.com/office/drawing/2014/main" id="{B60525EE-C1AB-4FC4-B02F-9CFC357E9AF6}"/>
              </a:ext>
            </a:extLst>
          </p:cNvPr>
          <p:cNvGrpSpPr/>
          <p:nvPr/>
        </p:nvGrpSpPr>
        <p:grpSpPr>
          <a:xfrm>
            <a:off x="3459183" y="2206938"/>
            <a:ext cx="5357004" cy="729517"/>
            <a:chOff x="5410200" y="719518"/>
            <a:chExt cx="6311264" cy="1015663"/>
          </a:xfrm>
        </p:grpSpPr>
        <p:sp>
          <p:nvSpPr>
            <p:cNvPr id="11" name="Google Shape;463;p10">
              <a:extLst>
                <a:ext uri="{FF2B5EF4-FFF2-40B4-BE49-F238E27FC236}">
                  <a16:creationId xmlns="" xmlns:a16="http://schemas.microsoft.com/office/drawing/2014/main" id="{210EDA77-944E-46E3-A2CF-253A24C6415F}"/>
                </a:ext>
              </a:extLst>
            </p:cNvPr>
            <p:cNvSpPr/>
            <p:nvPr/>
          </p:nvSpPr>
          <p:spPr>
            <a:xfrm>
              <a:off x="5410200" y="719518"/>
              <a:ext cx="6311264" cy="1015663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64;p10">
              <a:extLst>
                <a:ext uri="{FF2B5EF4-FFF2-40B4-BE49-F238E27FC236}">
                  <a16:creationId xmlns="" xmlns:a16="http://schemas.microsoft.com/office/drawing/2014/main" id="{E1C8E1CB-942D-4EF8-A69D-064EE40A6776}"/>
                </a:ext>
              </a:extLst>
            </p:cNvPr>
            <p:cNvSpPr txBox="1"/>
            <p:nvPr/>
          </p:nvSpPr>
          <p:spPr>
            <a:xfrm>
              <a:off x="5512381" y="776766"/>
              <a:ext cx="5814223" cy="9541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000"/>
                </a:spcAft>
              </a:pP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Biên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bản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ghi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lại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cuộc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họp</a:t>
              </a:r>
              <a:endParaRPr lang="en-US" sz="2000" b="1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3" name="Google Shape;462;p10">
            <a:extLst>
              <a:ext uri="{FF2B5EF4-FFF2-40B4-BE49-F238E27FC236}">
                <a16:creationId xmlns="" xmlns:a16="http://schemas.microsoft.com/office/drawing/2014/main" id="{FD2332BA-1FCC-4DB3-BFF4-BC0B50C15DC8}"/>
              </a:ext>
            </a:extLst>
          </p:cNvPr>
          <p:cNvGrpSpPr/>
          <p:nvPr/>
        </p:nvGrpSpPr>
        <p:grpSpPr>
          <a:xfrm>
            <a:off x="3459182" y="3132795"/>
            <a:ext cx="5357004" cy="732047"/>
            <a:chOff x="5410200" y="719518"/>
            <a:chExt cx="6311264" cy="1019185"/>
          </a:xfrm>
        </p:grpSpPr>
        <p:sp>
          <p:nvSpPr>
            <p:cNvPr id="14" name="Google Shape;463;p10">
              <a:extLst>
                <a:ext uri="{FF2B5EF4-FFF2-40B4-BE49-F238E27FC236}">
                  <a16:creationId xmlns="" xmlns:a16="http://schemas.microsoft.com/office/drawing/2014/main" id="{D032F6BA-ABB6-4A54-A4F6-73CD709E1B10}"/>
                </a:ext>
              </a:extLst>
            </p:cNvPr>
            <p:cNvSpPr/>
            <p:nvPr/>
          </p:nvSpPr>
          <p:spPr>
            <a:xfrm>
              <a:off x="5410200" y="719518"/>
              <a:ext cx="6311264" cy="1015663"/>
            </a:xfrm>
            <a:prstGeom prst="homePlate">
              <a:avLst>
                <a:gd name="adj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464;p10">
              <a:extLst>
                <a:ext uri="{FF2B5EF4-FFF2-40B4-BE49-F238E27FC236}">
                  <a16:creationId xmlns="" xmlns:a16="http://schemas.microsoft.com/office/drawing/2014/main" id="{AB002081-7996-4D80-AC84-1DA1FDC25353}"/>
                </a:ext>
              </a:extLst>
            </p:cNvPr>
            <p:cNvSpPr txBox="1"/>
            <p:nvPr/>
          </p:nvSpPr>
          <p:spPr>
            <a:xfrm>
              <a:off x="5512382" y="784531"/>
              <a:ext cx="5814223" cy="9541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000"/>
                </a:spcAft>
              </a:pP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Biên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bản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hội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nghị</a:t>
              </a:r>
              <a:endParaRPr lang="en-US" sz="2000" b="1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16" name="Google Shape;462;p10">
            <a:extLst>
              <a:ext uri="{FF2B5EF4-FFF2-40B4-BE49-F238E27FC236}">
                <a16:creationId xmlns="" xmlns:a16="http://schemas.microsoft.com/office/drawing/2014/main" id="{B546B1BA-ED93-4B7C-8FD3-17649255F70F}"/>
              </a:ext>
            </a:extLst>
          </p:cNvPr>
          <p:cNvGrpSpPr/>
          <p:nvPr/>
        </p:nvGrpSpPr>
        <p:grpSpPr>
          <a:xfrm>
            <a:off x="3459182" y="4058652"/>
            <a:ext cx="5357004" cy="827382"/>
            <a:chOff x="5410200" y="719518"/>
            <a:chExt cx="6311264" cy="1151914"/>
          </a:xfrm>
        </p:grpSpPr>
        <p:sp>
          <p:nvSpPr>
            <p:cNvPr id="17" name="Google Shape;463;p10">
              <a:extLst>
                <a:ext uri="{FF2B5EF4-FFF2-40B4-BE49-F238E27FC236}">
                  <a16:creationId xmlns="" xmlns:a16="http://schemas.microsoft.com/office/drawing/2014/main" id="{4BF83D28-F4C4-4EB4-A313-1FA6E6C79E55}"/>
                </a:ext>
              </a:extLst>
            </p:cNvPr>
            <p:cNvSpPr/>
            <p:nvPr/>
          </p:nvSpPr>
          <p:spPr>
            <a:xfrm>
              <a:off x="5410200" y="719518"/>
              <a:ext cx="6311264" cy="1015663"/>
            </a:xfrm>
            <a:prstGeom prst="homePlate">
              <a:avLst>
                <a:gd name="adj" fmla="val 50000"/>
              </a:avLst>
            </a:prstGeom>
            <a:solidFill>
              <a:srgbClr val="D8EE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64;p10">
              <a:extLst>
                <a:ext uri="{FF2B5EF4-FFF2-40B4-BE49-F238E27FC236}">
                  <a16:creationId xmlns="" xmlns:a16="http://schemas.microsoft.com/office/drawing/2014/main" id="{2B56535F-ADC9-4EF6-ADA4-06F37DC4C383}"/>
                </a:ext>
              </a:extLst>
            </p:cNvPr>
            <p:cNvSpPr txBox="1"/>
            <p:nvPr/>
          </p:nvSpPr>
          <p:spPr>
            <a:xfrm>
              <a:off x="5512382" y="784531"/>
              <a:ext cx="6015985" cy="1086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000"/>
                </a:spcAft>
              </a:pP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Biên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bản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ghi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lại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1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hành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vi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cụ</a:t>
              </a:r>
              <a:r>
                <a:rPr lang="es-MX" sz="28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28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thể</a:t>
              </a:r>
              <a:endParaRPr lang="en-US" sz="2000" b="1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1026" name="Picture 2" descr="Tình hình cải cách hành chính 06 tháng đầu năm của tỉnh">
            <a:extLst>
              <a:ext uri="{FF2B5EF4-FFF2-40B4-BE49-F238E27FC236}">
                <a16:creationId xmlns="" xmlns:a16="http://schemas.microsoft.com/office/drawing/2014/main" id="{03EEA234-6D33-45F0-9EEB-89B1EA9F1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" y="1485610"/>
            <a:ext cx="3010374" cy="32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1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178FC0-758E-47D5-9245-8B7F176AF715}"/>
              </a:ext>
            </a:extLst>
          </p:cNvPr>
          <p:cNvSpPr txBox="1"/>
          <p:nvPr/>
        </p:nvSpPr>
        <p:spPr>
          <a:xfrm>
            <a:off x="1209153" y="221641"/>
            <a:ext cx="6725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3.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cầu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biên</a:t>
            </a:r>
            <a:r>
              <a:rPr lang="en-US" sz="48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bản</a:t>
            </a:r>
            <a:endParaRPr lang="en-US" sz="48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1FE5747-3B29-416F-80A0-63658703C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2" y="1260342"/>
            <a:ext cx="3865906" cy="3865906"/>
          </a:xfrm>
          <a:prstGeom prst="rect">
            <a:avLst/>
          </a:prstGeom>
        </p:spPr>
      </p:pic>
      <p:grpSp>
        <p:nvGrpSpPr>
          <p:cNvPr id="20" name="Google Shape;462;p10">
            <a:extLst>
              <a:ext uri="{FF2B5EF4-FFF2-40B4-BE49-F238E27FC236}">
                <a16:creationId xmlns="" xmlns:a16="http://schemas.microsoft.com/office/drawing/2014/main" id="{721BEF78-5E91-4B66-8679-13A9ECFCED67}"/>
              </a:ext>
            </a:extLst>
          </p:cNvPr>
          <p:cNvGrpSpPr/>
          <p:nvPr/>
        </p:nvGrpSpPr>
        <p:grpSpPr>
          <a:xfrm>
            <a:off x="3985340" y="1862723"/>
            <a:ext cx="4071732" cy="1032061"/>
            <a:chOff x="5410200" y="719518"/>
            <a:chExt cx="6311264" cy="1015663"/>
          </a:xfrm>
        </p:grpSpPr>
        <p:sp>
          <p:nvSpPr>
            <p:cNvPr id="21" name="Google Shape;463;p10">
              <a:extLst>
                <a:ext uri="{FF2B5EF4-FFF2-40B4-BE49-F238E27FC236}">
                  <a16:creationId xmlns="" xmlns:a16="http://schemas.microsoft.com/office/drawing/2014/main" id="{43680EB0-AF49-4E0E-995D-86DA8D5E8366}"/>
                </a:ext>
              </a:extLst>
            </p:cNvPr>
            <p:cNvSpPr/>
            <p:nvPr/>
          </p:nvSpPr>
          <p:spPr>
            <a:xfrm>
              <a:off x="5410200" y="719518"/>
              <a:ext cx="6311264" cy="1015663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64;p10">
              <a:extLst>
                <a:ext uri="{FF2B5EF4-FFF2-40B4-BE49-F238E27FC236}">
                  <a16:creationId xmlns="" xmlns:a16="http://schemas.microsoft.com/office/drawing/2014/main" id="{D6BB24F3-C28F-4296-AFAF-9FDDB75611BD}"/>
                </a:ext>
              </a:extLst>
            </p:cNvPr>
            <p:cNvSpPr txBox="1"/>
            <p:nvPr/>
          </p:nvSpPr>
          <p:spPr>
            <a:xfrm>
              <a:off x="5717789" y="821941"/>
              <a:ext cx="5814222" cy="84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000"/>
                </a:spcAft>
              </a:pPr>
              <a:r>
                <a:rPr lang="es-MX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Hình</a:t>
              </a:r>
              <a:r>
                <a:rPr lang="es-MX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thức</a:t>
              </a:r>
              <a:r>
                <a:rPr lang="es-MX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s-MX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bố</a:t>
              </a:r>
              <a:r>
                <a:rPr lang="es-MX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cục</a:t>
              </a:r>
              <a:endParaRPr lang="en-US" sz="2400" b="1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3" name="Google Shape;462;p10">
            <a:extLst>
              <a:ext uri="{FF2B5EF4-FFF2-40B4-BE49-F238E27FC236}">
                <a16:creationId xmlns="" xmlns:a16="http://schemas.microsoft.com/office/drawing/2014/main" id="{495135FD-3AF8-43DE-93D3-4FBF6C64D426}"/>
              </a:ext>
            </a:extLst>
          </p:cNvPr>
          <p:cNvGrpSpPr/>
          <p:nvPr/>
        </p:nvGrpSpPr>
        <p:grpSpPr>
          <a:xfrm>
            <a:off x="3985340" y="3445050"/>
            <a:ext cx="4071732" cy="1032060"/>
            <a:chOff x="5410200" y="719518"/>
            <a:chExt cx="6311264" cy="1015663"/>
          </a:xfrm>
        </p:grpSpPr>
        <p:sp>
          <p:nvSpPr>
            <p:cNvPr id="24" name="Google Shape;463;p10">
              <a:extLst>
                <a:ext uri="{FF2B5EF4-FFF2-40B4-BE49-F238E27FC236}">
                  <a16:creationId xmlns="" xmlns:a16="http://schemas.microsoft.com/office/drawing/2014/main" id="{C871FAF1-CDD3-4DFA-92D5-E0431736289D}"/>
                </a:ext>
              </a:extLst>
            </p:cNvPr>
            <p:cNvSpPr/>
            <p:nvPr/>
          </p:nvSpPr>
          <p:spPr>
            <a:xfrm>
              <a:off x="5410200" y="719518"/>
              <a:ext cx="6311264" cy="1015663"/>
            </a:xfrm>
            <a:prstGeom prst="homePlate">
              <a:avLst>
                <a:gd name="adj" fmla="val 50000"/>
              </a:avLst>
            </a:prstGeom>
            <a:solidFill>
              <a:srgbClr val="D8EE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464;p10">
              <a:extLst>
                <a:ext uri="{FF2B5EF4-FFF2-40B4-BE49-F238E27FC236}">
                  <a16:creationId xmlns="" xmlns:a16="http://schemas.microsoft.com/office/drawing/2014/main" id="{33EF745A-084E-4D9A-ADA4-F1959E06A256}"/>
                </a:ext>
              </a:extLst>
            </p:cNvPr>
            <p:cNvSpPr txBox="1"/>
            <p:nvPr/>
          </p:nvSpPr>
          <p:spPr>
            <a:xfrm>
              <a:off x="5717789" y="832682"/>
              <a:ext cx="5814222" cy="789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000"/>
                </a:spcAft>
              </a:pPr>
              <a:r>
                <a:rPr lang="es-MX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Nội</a:t>
              </a:r>
              <a:r>
                <a:rPr lang="es-MX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dung</a:t>
              </a:r>
              <a:endParaRPr lang="en-US" sz="2400" b="1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71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462;p10">
            <a:extLst>
              <a:ext uri="{FF2B5EF4-FFF2-40B4-BE49-F238E27FC236}">
                <a16:creationId xmlns="" xmlns:a16="http://schemas.microsoft.com/office/drawing/2014/main" id="{721BEF78-5E91-4B66-8679-13A9ECFCED67}"/>
              </a:ext>
            </a:extLst>
          </p:cNvPr>
          <p:cNvGrpSpPr/>
          <p:nvPr/>
        </p:nvGrpSpPr>
        <p:grpSpPr>
          <a:xfrm>
            <a:off x="241476" y="2185023"/>
            <a:ext cx="2346449" cy="773454"/>
            <a:chOff x="5410200" y="719518"/>
            <a:chExt cx="6311264" cy="1015663"/>
          </a:xfrm>
        </p:grpSpPr>
        <p:sp>
          <p:nvSpPr>
            <p:cNvPr id="21" name="Google Shape;463;p10">
              <a:extLst>
                <a:ext uri="{FF2B5EF4-FFF2-40B4-BE49-F238E27FC236}">
                  <a16:creationId xmlns="" xmlns:a16="http://schemas.microsoft.com/office/drawing/2014/main" id="{43680EB0-AF49-4E0E-995D-86DA8D5E8366}"/>
                </a:ext>
              </a:extLst>
            </p:cNvPr>
            <p:cNvSpPr/>
            <p:nvPr/>
          </p:nvSpPr>
          <p:spPr>
            <a:xfrm>
              <a:off x="5410200" y="719518"/>
              <a:ext cx="6311264" cy="1015663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464;p10">
              <a:extLst>
                <a:ext uri="{FF2B5EF4-FFF2-40B4-BE49-F238E27FC236}">
                  <a16:creationId xmlns="" xmlns:a16="http://schemas.microsoft.com/office/drawing/2014/main" id="{D6BB24F3-C28F-4296-AFAF-9FDDB75611BD}"/>
                </a:ext>
              </a:extLst>
            </p:cNvPr>
            <p:cNvSpPr txBox="1"/>
            <p:nvPr/>
          </p:nvSpPr>
          <p:spPr>
            <a:xfrm>
              <a:off x="5717790" y="776632"/>
              <a:ext cx="5814222" cy="7893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1000"/>
                </a:spcAft>
              </a:pPr>
              <a:r>
                <a:rPr lang="es-MX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Hình</a:t>
              </a:r>
              <a:r>
                <a:rPr lang="es-MX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s-MX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thức</a:t>
              </a:r>
              <a:endParaRPr lang="en-US" sz="2400" b="1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78303678-8E3E-4CD0-8E7F-B5C64718E4B3}"/>
              </a:ext>
            </a:extLst>
          </p:cNvPr>
          <p:cNvSpPr/>
          <p:nvPr/>
        </p:nvSpPr>
        <p:spPr>
          <a:xfrm>
            <a:off x="2743200" y="128925"/>
            <a:ext cx="6209887" cy="648827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2E5D622C-E201-4830-9DEE-B0DEB0898650}"/>
              </a:ext>
            </a:extLst>
          </p:cNvPr>
          <p:cNvSpPr/>
          <p:nvPr/>
        </p:nvSpPr>
        <p:spPr>
          <a:xfrm>
            <a:off x="2743200" y="971439"/>
            <a:ext cx="6209887" cy="648827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3DFC5699-AB2B-4BE2-9722-18C6C7B8771C}"/>
              </a:ext>
            </a:extLst>
          </p:cNvPr>
          <p:cNvSpPr/>
          <p:nvPr/>
        </p:nvSpPr>
        <p:spPr>
          <a:xfrm>
            <a:off x="2743200" y="1826469"/>
            <a:ext cx="6209887" cy="648827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3" name="Rectangle 2">
            <a:extLst>
              <a:ext uri="{FF2B5EF4-FFF2-40B4-BE49-F238E27FC236}">
                <a16:creationId xmlns="" xmlns:a16="http://schemas.microsoft.com/office/drawing/2014/main" id="{774DD047-BDCA-47CD-A324-23BCBE9A11DC}"/>
              </a:ext>
            </a:extLst>
          </p:cNvPr>
          <p:cNvSpPr/>
          <p:nvPr/>
        </p:nvSpPr>
        <p:spPr>
          <a:xfrm>
            <a:off x="2743200" y="2681499"/>
            <a:ext cx="6209887" cy="648827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87BFF2CA-4710-417C-82E9-CC9572D27C95}"/>
              </a:ext>
            </a:extLst>
          </p:cNvPr>
          <p:cNvSpPr/>
          <p:nvPr/>
        </p:nvSpPr>
        <p:spPr>
          <a:xfrm>
            <a:off x="2743200" y="3536529"/>
            <a:ext cx="6209887" cy="648827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BA8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5" name="Rectangle 2">
            <a:extLst>
              <a:ext uri="{FF2B5EF4-FFF2-40B4-BE49-F238E27FC236}">
                <a16:creationId xmlns="" xmlns:a16="http://schemas.microsoft.com/office/drawing/2014/main" id="{FCDB1855-70CA-4316-8628-180E51F9AE17}"/>
              </a:ext>
            </a:extLst>
          </p:cNvPr>
          <p:cNvSpPr/>
          <p:nvPr/>
        </p:nvSpPr>
        <p:spPr>
          <a:xfrm>
            <a:off x="2743200" y="4391559"/>
            <a:ext cx="6209887" cy="648827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915791A-22CD-40AD-987B-67EA5E068FF3}"/>
              </a:ext>
            </a:extLst>
          </p:cNvPr>
          <p:cNvSpPr txBox="1"/>
          <p:nvPr/>
        </p:nvSpPr>
        <p:spPr>
          <a:xfrm>
            <a:off x="3211755" y="179727"/>
            <a:ext cx="5741331" cy="53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</a:pP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Quốc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hiệu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in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hoa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),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tiêu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góc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phải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</a:t>
            </a:r>
            <a:endParaRPr lang="en-US" sz="2200" b="1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3AB9F5E-CBB9-4708-8223-FD445A3236FF}"/>
              </a:ext>
            </a:extLst>
          </p:cNvPr>
          <p:cNvSpPr txBox="1"/>
          <p:nvPr/>
        </p:nvSpPr>
        <p:spPr>
          <a:xfrm>
            <a:off x="3211755" y="1034861"/>
            <a:ext cx="5741331" cy="53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</a:pP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Tên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hoa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giữa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trang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giấy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</a:t>
            </a:r>
            <a:endParaRPr lang="en-US" sz="2200" b="1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AF3E321-F606-4788-AEF5-390272113E7C}"/>
              </a:ext>
            </a:extLst>
          </p:cNvPr>
          <p:cNvSpPr txBox="1"/>
          <p:nvPr/>
        </p:nvSpPr>
        <p:spPr>
          <a:xfrm>
            <a:off x="3211754" y="1885820"/>
            <a:ext cx="5741331" cy="53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</a:pP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Thời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địa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điểm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ghi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biên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cụ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</a:t>
            </a:r>
            <a:endParaRPr lang="en-US" sz="2200" b="1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AB7F359-DDDE-4789-B893-584860CCA18B}"/>
              </a:ext>
            </a:extLst>
          </p:cNvPr>
          <p:cNvSpPr txBox="1"/>
          <p:nvPr/>
        </p:nvSpPr>
        <p:spPr>
          <a:xfrm>
            <a:off x="3211754" y="2740768"/>
            <a:ext cx="5741331" cy="53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Thành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phần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tham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dự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chủ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trì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kí</a:t>
            </a:r>
            <a:endParaRPr lang="en-US" sz="2200" b="1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5A0F287-2351-4300-B9FB-8BEC47489F48}"/>
              </a:ext>
            </a:extLst>
          </p:cNvPr>
          <p:cNvSpPr txBox="1"/>
          <p:nvPr/>
        </p:nvSpPr>
        <p:spPr>
          <a:xfrm>
            <a:off x="3211754" y="3587435"/>
            <a:ext cx="5741331" cy="53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Diễn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biến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việc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thực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tế</a:t>
            </a:r>
            <a:endParaRPr lang="en-US" sz="2200" b="1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1545C9E-BBD9-4D49-9854-8A771DB7ECBE}"/>
              </a:ext>
            </a:extLst>
          </p:cNvPr>
          <p:cNvSpPr txBox="1"/>
          <p:nvPr/>
        </p:nvSpPr>
        <p:spPr>
          <a:xfrm>
            <a:off x="3211754" y="4449745"/>
            <a:ext cx="5741331" cy="53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</a:pP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Phần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kết</a:t>
            </a:r>
            <a:r>
              <a:rPr lang="es-MX" sz="22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s-MX" sz="22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thúc</a:t>
            </a:r>
            <a:endParaRPr lang="en-US" sz="2200" b="1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27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1443</Words>
  <Application>Microsoft Office PowerPoint</Application>
  <PresentationFormat>On-screen Show (16:9)</PresentationFormat>
  <Paragraphs>173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#9Slide03 Arima Madurai Black</vt:lpstr>
      <vt:lpstr>Malgun Gothic</vt:lpstr>
      <vt:lpstr>Gloria Hallelujah</vt:lpstr>
      <vt:lpstr>#9Slide05 Harman Script Inline</vt:lpstr>
      <vt:lpstr>Times New Roman</vt:lpstr>
      <vt:lpstr>Calibri</vt:lpstr>
      <vt:lpstr>SimSun</vt:lpstr>
      <vt:lpstr>#9Slide05 SVNCookie</vt:lpstr>
      <vt:lpstr>#9Slide05 FS Blonde Script</vt:lpstr>
      <vt:lpstr>#9Slide03 Arima Madurai</vt:lpstr>
      <vt:lpstr>Nunito</vt:lpstr>
      <vt:lpstr>微软雅黑</vt:lpstr>
      <vt:lpstr>#9Slide05 Cimochi</vt:lpstr>
      <vt:lpstr>#9Slide07 IcielLa Chic Pro Shad</vt:lpstr>
      <vt:lpstr>Wingdings</vt:lpstr>
      <vt:lpstr>Back from Winter Break</vt:lpstr>
      <vt:lpstr>PowerPoint Presentation</vt:lpstr>
      <vt:lpstr>PowerPoint Presentation</vt:lpstr>
      <vt:lpstr>PowerPoint Presentation</vt:lpstr>
      <vt:lpstr>I. Yêu cầu của một biên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Phân tích mẫu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Thực hành</vt:lpstr>
      <vt:lpstr>PowerPoint Presentation</vt:lpstr>
      <vt:lpstr>Các bước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from Winter Break</dc:title>
  <dc:creator>NBN</dc:creator>
  <cp:lastModifiedBy>ADMIN</cp:lastModifiedBy>
  <cp:revision>87</cp:revision>
  <dcterms:modified xsi:type="dcterms:W3CDTF">2021-06-29T09:01:16Z</dcterms:modified>
</cp:coreProperties>
</file>