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4"/>
  </p:notesMasterIdLst>
  <p:sldIdLst>
    <p:sldId id="261" r:id="rId2"/>
    <p:sldId id="259" r:id="rId3"/>
    <p:sldId id="299" r:id="rId4"/>
    <p:sldId id="265" r:id="rId5"/>
    <p:sldId id="300" r:id="rId6"/>
    <p:sldId id="301" r:id="rId7"/>
    <p:sldId id="303" r:id="rId8"/>
    <p:sldId id="304" r:id="rId9"/>
    <p:sldId id="305" r:id="rId10"/>
    <p:sldId id="306" r:id="rId11"/>
    <p:sldId id="307" r:id="rId12"/>
    <p:sldId id="309" r:id="rId13"/>
    <p:sldId id="302" r:id="rId14"/>
    <p:sldId id="256" r:id="rId15"/>
    <p:sldId id="308" r:id="rId16"/>
    <p:sldId id="262" r:id="rId17"/>
    <p:sldId id="310" r:id="rId18"/>
    <p:sldId id="260" r:id="rId19"/>
    <p:sldId id="266" r:id="rId20"/>
    <p:sldId id="311" r:id="rId21"/>
    <p:sldId id="264" r:id="rId22"/>
    <p:sldId id="275" r:id="rId23"/>
  </p:sldIdLst>
  <p:sldSz cx="9144000" cy="5143500" type="screen16x9"/>
  <p:notesSz cx="6858000" cy="9144000"/>
  <p:embeddedFontLst>
    <p:embeddedFont>
      <p:font typeface="Baloo 2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angolin" panose="020B0604020202020204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微软雅黑 Light" panose="020B0502040204020203" pitchFamily="34" charset="-122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4F5"/>
    <a:srgbClr val="FEB444"/>
    <a:srgbClr val="96D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B57DA8-207A-4AD8-A781-542E88E8226E}">
  <a:tblStyle styleId="{8AB57DA8-207A-4AD8-A781-542E88E822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639F2-5D1F-4AF2-B73B-24066DBA04BD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EB2E28-3D0C-4595-A7C5-86E6C49EC83A}">
      <dgm:prSet phldrT="[Text]" custT="1"/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Quyền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cơ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bản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của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công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dân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là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lợi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ích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cơ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bản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mà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người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công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dân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được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hưởng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và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được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luật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pháp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bảo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vệ</a:t>
          </a:r>
          <a:r>
            <a:rPr lang="en-US" sz="2000" dirty="0"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lang="en-US" sz="2000" dirty="0"/>
        </a:p>
      </dgm:t>
    </dgm:pt>
    <dgm:pt modelId="{1F64C9B2-6531-4F79-A570-AF0C53D45F62}" type="parTrans" cxnId="{BCFD1BE0-27E0-4EB7-B11B-F02C33756F22}">
      <dgm:prSet/>
      <dgm:spPr/>
      <dgm:t>
        <a:bodyPr/>
        <a:lstStyle/>
        <a:p>
          <a:endParaRPr lang="en-US"/>
        </a:p>
      </dgm:t>
    </dgm:pt>
    <dgm:pt modelId="{75AD2FBF-9B65-4476-BCB6-2733280B711B}" type="sibTrans" cxnId="{BCFD1BE0-27E0-4EB7-B11B-F02C33756F22}">
      <dgm:prSet/>
      <dgm:spPr/>
      <dgm:t>
        <a:bodyPr/>
        <a:lstStyle/>
        <a:p>
          <a:endParaRPr lang="en-US"/>
        </a:p>
      </dgm:t>
    </dgm:pt>
    <dgm:pt modelId="{6ECFA7B5-6E03-429F-9C0C-8A2DBE623E20}">
      <dgm:prSet phldrT="[Text]" custT="1"/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Nghĩa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vụ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công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dân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 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là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yêu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cầu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bắt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buộc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của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nhà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nước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mà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công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dân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phải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thực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hiện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nhằm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đáp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ứng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lợi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ích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của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nhà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nước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và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xã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hội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theo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quy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định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pháp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anose="02020603050405020304" pitchFamily="18" charset="0"/>
            </a:rPr>
            <a:t>luật</a:t>
          </a:r>
          <a:r>
            <a:rPr lang="en-US" sz="2200" dirty="0"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lang="en-US" sz="2200" dirty="0"/>
        </a:p>
      </dgm:t>
    </dgm:pt>
    <dgm:pt modelId="{4D8923DA-E771-457F-97BB-DACC47BF331C}" type="parTrans" cxnId="{C9F21822-7214-4ACD-B373-7E6EA7E92EF2}">
      <dgm:prSet/>
      <dgm:spPr/>
      <dgm:t>
        <a:bodyPr/>
        <a:lstStyle/>
        <a:p>
          <a:endParaRPr lang="en-US"/>
        </a:p>
      </dgm:t>
    </dgm:pt>
    <dgm:pt modelId="{C8CF1E0A-E111-4E89-9426-BF0F0BC959D7}" type="sibTrans" cxnId="{C9F21822-7214-4ACD-B373-7E6EA7E92EF2}">
      <dgm:prSet/>
      <dgm:spPr/>
      <dgm:t>
        <a:bodyPr/>
        <a:lstStyle/>
        <a:p>
          <a:endParaRPr lang="en-US"/>
        </a:p>
      </dgm:t>
    </dgm:pt>
    <dgm:pt modelId="{F31A974F-A24D-4AB4-B56D-F1429A045DA6}" type="pres">
      <dgm:prSet presAssocID="{89E639F2-5D1F-4AF2-B73B-24066DBA04BD}" presName="Name0" presStyleCnt="0">
        <dgm:presLayoutVars>
          <dgm:chMax val="2"/>
          <dgm:chPref val="2"/>
          <dgm:animLvl val="lvl"/>
        </dgm:presLayoutVars>
      </dgm:prSet>
      <dgm:spPr/>
    </dgm:pt>
    <dgm:pt modelId="{C912845F-ADA2-4B38-9412-E3D26CC4980B}" type="pres">
      <dgm:prSet presAssocID="{89E639F2-5D1F-4AF2-B73B-24066DBA04BD}" presName="LeftText" presStyleLbl="revTx" presStyleIdx="0" presStyleCnt="0">
        <dgm:presLayoutVars>
          <dgm:bulletEnabled val="1"/>
        </dgm:presLayoutVars>
      </dgm:prSet>
      <dgm:spPr/>
    </dgm:pt>
    <dgm:pt modelId="{7E607C34-FF5F-4377-8E66-A34BB9F0DAA9}" type="pres">
      <dgm:prSet presAssocID="{89E639F2-5D1F-4AF2-B73B-24066DBA04BD}" presName="LeftNode" presStyleLbl="bgImgPlace1" presStyleIdx="0" presStyleCnt="2" custScaleX="170137" custScaleY="124847" custLinFactNeighborX="-49229" custLinFactNeighborY="-5209">
        <dgm:presLayoutVars>
          <dgm:chMax val="2"/>
          <dgm:chPref val="2"/>
        </dgm:presLayoutVars>
      </dgm:prSet>
      <dgm:spPr/>
    </dgm:pt>
    <dgm:pt modelId="{35E29A37-E6B9-4B36-BC2D-B9050CAE351A}" type="pres">
      <dgm:prSet presAssocID="{89E639F2-5D1F-4AF2-B73B-24066DBA04BD}" presName="RightText" presStyleLbl="revTx" presStyleIdx="0" presStyleCnt="0">
        <dgm:presLayoutVars>
          <dgm:bulletEnabled val="1"/>
        </dgm:presLayoutVars>
      </dgm:prSet>
      <dgm:spPr/>
    </dgm:pt>
    <dgm:pt modelId="{0F25774D-E600-4E8D-A2BF-11BC66313F59}" type="pres">
      <dgm:prSet presAssocID="{89E639F2-5D1F-4AF2-B73B-24066DBA04BD}" presName="RightNode" presStyleLbl="bgImgPlace1" presStyleIdx="1" presStyleCnt="2" custScaleX="172337" custScaleY="122336" custLinFactNeighborX="22902" custLinFactNeighborY="-5112">
        <dgm:presLayoutVars>
          <dgm:chMax val="0"/>
          <dgm:chPref val="0"/>
        </dgm:presLayoutVars>
      </dgm:prSet>
      <dgm:spPr/>
    </dgm:pt>
    <dgm:pt modelId="{96271580-C59C-44FE-9000-905F2452FB8F}" type="pres">
      <dgm:prSet presAssocID="{89E639F2-5D1F-4AF2-B73B-24066DBA04BD}" presName="TopArrow" presStyleLbl="node1" presStyleIdx="0" presStyleCnt="2" custLinFactNeighborX="-17766" custLinFactNeighborY="-18411"/>
      <dgm:spPr/>
    </dgm:pt>
    <dgm:pt modelId="{AF347A46-E170-43CB-B2A2-475A21884EF2}" type="pres">
      <dgm:prSet presAssocID="{89E639F2-5D1F-4AF2-B73B-24066DBA04BD}" presName="BottomArrow" presStyleLbl="node1" presStyleIdx="1" presStyleCnt="2" custLinFactNeighborX="-17767" custLinFactNeighborY="-7908"/>
      <dgm:spPr/>
    </dgm:pt>
  </dgm:ptLst>
  <dgm:cxnLst>
    <dgm:cxn modelId="{C9F21822-7214-4ACD-B373-7E6EA7E92EF2}" srcId="{89E639F2-5D1F-4AF2-B73B-24066DBA04BD}" destId="{6ECFA7B5-6E03-429F-9C0C-8A2DBE623E20}" srcOrd="1" destOrd="0" parTransId="{4D8923DA-E771-457F-97BB-DACC47BF331C}" sibTransId="{C8CF1E0A-E111-4E89-9426-BF0F0BC959D7}"/>
    <dgm:cxn modelId="{21970925-F117-44EF-9888-92600A733364}" type="presOf" srcId="{6ECFA7B5-6E03-429F-9C0C-8A2DBE623E20}" destId="{0F25774D-E600-4E8D-A2BF-11BC66313F59}" srcOrd="1" destOrd="0" presId="urn:microsoft.com/office/officeart/2009/layout/ReverseList"/>
    <dgm:cxn modelId="{B9482F5B-0E75-4478-9A87-6415E00D94C9}" type="presOf" srcId="{89E639F2-5D1F-4AF2-B73B-24066DBA04BD}" destId="{F31A974F-A24D-4AB4-B56D-F1429A045DA6}" srcOrd="0" destOrd="0" presId="urn:microsoft.com/office/officeart/2009/layout/ReverseList"/>
    <dgm:cxn modelId="{E234B67D-E4AB-490E-83FD-A3C60FA3C6C6}" type="presOf" srcId="{6ECFA7B5-6E03-429F-9C0C-8A2DBE623E20}" destId="{35E29A37-E6B9-4B36-BC2D-B9050CAE351A}" srcOrd="0" destOrd="0" presId="urn:microsoft.com/office/officeart/2009/layout/ReverseList"/>
    <dgm:cxn modelId="{CDC38BBA-5A80-4F19-8A50-95A4C129E5D8}" type="presOf" srcId="{EDEB2E28-3D0C-4595-A7C5-86E6C49EC83A}" destId="{7E607C34-FF5F-4377-8E66-A34BB9F0DAA9}" srcOrd="1" destOrd="0" presId="urn:microsoft.com/office/officeart/2009/layout/ReverseList"/>
    <dgm:cxn modelId="{BCFD1BE0-27E0-4EB7-B11B-F02C33756F22}" srcId="{89E639F2-5D1F-4AF2-B73B-24066DBA04BD}" destId="{EDEB2E28-3D0C-4595-A7C5-86E6C49EC83A}" srcOrd="0" destOrd="0" parTransId="{1F64C9B2-6531-4F79-A570-AF0C53D45F62}" sibTransId="{75AD2FBF-9B65-4476-BCB6-2733280B711B}"/>
    <dgm:cxn modelId="{B889A1F1-9E5E-42F0-AAA3-0EDD47081D06}" type="presOf" srcId="{EDEB2E28-3D0C-4595-A7C5-86E6C49EC83A}" destId="{C912845F-ADA2-4B38-9412-E3D26CC4980B}" srcOrd="0" destOrd="0" presId="urn:microsoft.com/office/officeart/2009/layout/ReverseList"/>
    <dgm:cxn modelId="{2B062C97-FA74-4F16-842D-869AC30EE989}" type="presParOf" srcId="{F31A974F-A24D-4AB4-B56D-F1429A045DA6}" destId="{C912845F-ADA2-4B38-9412-E3D26CC4980B}" srcOrd="0" destOrd="0" presId="urn:microsoft.com/office/officeart/2009/layout/ReverseList"/>
    <dgm:cxn modelId="{928084CB-F3F3-40EB-AD69-F384C4466415}" type="presParOf" srcId="{F31A974F-A24D-4AB4-B56D-F1429A045DA6}" destId="{7E607C34-FF5F-4377-8E66-A34BB9F0DAA9}" srcOrd="1" destOrd="0" presId="urn:microsoft.com/office/officeart/2009/layout/ReverseList"/>
    <dgm:cxn modelId="{63640B0E-4A54-4CAB-8AF2-AB75F43B6B83}" type="presParOf" srcId="{F31A974F-A24D-4AB4-B56D-F1429A045DA6}" destId="{35E29A37-E6B9-4B36-BC2D-B9050CAE351A}" srcOrd="2" destOrd="0" presId="urn:microsoft.com/office/officeart/2009/layout/ReverseList"/>
    <dgm:cxn modelId="{EB0F47C5-5412-479C-8C6F-91B4715DA4FB}" type="presParOf" srcId="{F31A974F-A24D-4AB4-B56D-F1429A045DA6}" destId="{0F25774D-E600-4E8D-A2BF-11BC66313F59}" srcOrd="3" destOrd="0" presId="urn:microsoft.com/office/officeart/2009/layout/ReverseList"/>
    <dgm:cxn modelId="{9DFD609D-2BCB-4C63-AE6D-CE7BF734D25C}" type="presParOf" srcId="{F31A974F-A24D-4AB4-B56D-F1429A045DA6}" destId="{96271580-C59C-44FE-9000-905F2452FB8F}" srcOrd="4" destOrd="0" presId="urn:microsoft.com/office/officeart/2009/layout/ReverseList"/>
    <dgm:cxn modelId="{00015100-55D2-42FF-886F-A50EFCC9794A}" type="presParOf" srcId="{F31A974F-A24D-4AB4-B56D-F1429A045DA6}" destId="{AF347A46-E170-43CB-B2A2-475A21884EF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07C34-FF5F-4377-8E66-A34BB9F0DAA9}">
      <dsp:nvSpPr>
        <dsp:cNvPr id="0" name=""/>
        <dsp:cNvSpPr/>
      </dsp:nvSpPr>
      <dsp:spPr>
        <a:xfrm rot="16200000">
          <a:off x="835554" y="537846"/>
          <a:ext cx="3261934" cy="27165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Quyền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cơ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bản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của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công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dân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là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lợi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ích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cơ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bản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mà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người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công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dân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được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hưởng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và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được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luật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pháp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bảo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vệ</a:t>
          </a:r>
          <a:r>
            <a:rPr lang="en-US" sz="2000" kern="1200" dirty="0"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lang="en-US" sz="2000" kern="1200" dirty="0"/>
        </a:p>
      </dsp:txBody>
      <dsp:txXfrm rot="5400000">
        <a:off x="1240896" y="397770"/>
        <a:ext cx="2583884" cy="2996668"/>
      </dsp:txXfrm>
    </dsp:sp>
    <dsp:sp modelId="{0F25774D-E600-4E8D-A2BF-11BC66313F59}">
      <dsp:nvSpPr>
        <dsp:cNvPr id="0" name=""/>
        <dsp:cNvSpPr/>
      </dsp:nvSpPr>
      <dsp:spPr>
        <a:xfrm rot="5400000">
          <a:off x="3689213" y="522817"/>
          <a:ext cx="3196328" cy="27516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105493"/>
            <a:satOff val="-15657"/>
            <a:lumOff val="4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Nghĩa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vụ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công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dân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 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là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yêu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cầu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bắt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buộc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của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nhà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nước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mà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công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dân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phải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thực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hiện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nhằm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đáp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ứng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lợi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ích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của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nhà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nước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và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xã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hội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theo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quy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định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pháp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luật</a:t>
          </a:r>
          <a:r>
            <a:rPr lang="en-US" sz="2200" kern="1200" dirty="0"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lang="en-US" sz="2200" kern="1200" dirty="0"/>
        </a:p>
      </dsp:txBody>
      <dsp:txXfrm rot="-5400000">
        <a:off x="3911555" y="434823"/>
        <a:ext cx="2617295" cy="2927632"/>
      </dsp:txXfrm>
    </dsp:sp>
    <dsp:sp modelId="{96271580-C59C-44FE-9000-905F2452FB8F}">
      <dsp:nvSpPr>
        <dsp:cNvPr id="0" name=""/>
        <dsp:cNvSpPr/>
      </dsp:nvSpPr>
      <dsp:spPr>
        <a:xfrm>
          <a:off x="2955836" y="-30729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47A46-E170-43CB-B2A2-475A21884EF2}">
      <dsp:nvSpPr>
        <dsp:cNvPr id="0" name=""/>
        <dsp:cNvSpPr/>
      </dsp:nvSpPr>
      <dsp:spPr>
        <a:xfrm rot="10800000">
          <a:off x="2955819" y="2262923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-27354"/>
            <a:satOff val="-9535"/>
            <a:lumOff val="-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5543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084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51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345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975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732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01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798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987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427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62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1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42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ea834136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ea834136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52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ea834136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ea834136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99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ea834136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ea834136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63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ea834136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ea834136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385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ea834136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ea834136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00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00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0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jpg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g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jpg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jpg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 txBox="1">
            <a:spLocks noGrp="1"/>
          </p:cNvSpPr>
          <p:nvPr>
            <p:ph type="title" idx="4294967295"/>
          </p:nvPr>
        </p:nvSpPr>
        <p:spPr>
          <a:xfrm>
            <a:off x="1045029" y="1127060"/>
            <a:ext cx="1493120" cy="6253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+mn-lt"/>
              </a:rPr>
              <a:t>Bài 10:</a:t>
            </a:r>
            <a:endParaRPr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8149" y="1127060"/>
            <a:ext cx="6327373" cy="107721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3">
                    <a:lumMod val="75000"/>
                  </a:schemeClr>
                </a:solidFill>
              </a:rPr>
              <a:t>QUYỀN VÀ NGHĨA VỤ CƠ BẢN </a:t>
            </a:r>
          </a:p>
          <a:p>
            <a:pPr algn="ctr"/>
            <a:r>
              <a:rPr lang="en-US" sz="3200" b="1" dirty="0">
                <a:ln/>
                <a:solidFill>
                  <a:schemeClr val="accent3">
                    <a:lumMod val="75000"/>
                  </a:schemeClr>
                </a:solidFill>
              </a:rPr>
              <a:t>CỦA CÔNG DÂN VIỆT NAM</a:t>
            </a:r>
            <a:endParaRPr lang="en-US" sz="32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13D01-35F0-436A-990F-8B8E32E3852B}"/>
              </a:ext>
            </a:extLst>
          </p:cNvPr>
          <p:cNvSpPr/>
          <p:nvPr/>
        </p:nvSpPr>
        <p:spPr>
          <a:xfrm>
            <a:off x="1371600" y="409876"/>
            <a:ext cx="2539093" cy="53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TUẦN 28, 29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66" y="338666"/>
            <a:ext cx="4548932" cy="45288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3852" l="4369" r="97573">
                        <a14:foregroundMark x1="19417" y1="80738" x2="19417" y2="80738"/>
                        <a14:foregroundMark x1="67961" y1="45902" x2="67961" y2="45902"/>
                        <a14:foregroundMark x1="77184" y1="53279" x2="77184" y2="53279"/>
                        <a14:foregroundMark x1="90777" y1="52869" x2="90777" y2="52869"/>
                        <a14:foregroundMark x1="85922" y1="49180" x2="85922" y2="49180"/>
                        <a14:foregroundMark x1="90291" y1="47951" x2="90291" y2="47951"/>
                        <a14:foregroundMark x1="78155" y1="48361" x2="78155" y2="48361"/>
                        <a14:foregroundMark x1="65049" y1="57787" x2="65049" y2="57787"/>
                        <a14:foregroundMark x1="71845" y1="54918" x2="71845" y2="54918"/>
                        <a14:foregroundMark x1="70874" y1="51230" x2="70874" y2="51230"/>
                        <a14:foregroundMark x1="73786" y1="88115" x2="73786" y2="88115"/>
                        <a14:foregroundMark x1="82524" y1="88115" x2="82524" y2="88115"/>
                        <a14:foregroundMark x1="70874" y1="84016" x2="70874" y2="84016"/>
                        <a14:foregroundMark x1="77670" y1="83607" x2="77670" y2="83607"/>
                        <a14:foregroundMark x1="80097" y1="82787" x2="80097" y2="82787"/>
                        <a14:foregroundMark x1="74757" y1="91393" x2="74757" y2="91393"/>
                        <a14:foregroundMark x1="70874" y1="91393" x2="70874" y2="91393"/>
                        <a14:foregroundMark x1="67476" y1="93852" x2="67476" y2="93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73" y="553156"/>
            <a:ext cx="3325360" cy="361747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304180" y="1754943"/>
            <a:ext cx="4370107" cy="101566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  <p:sp>
        <p:nvSpPr>
          <p:cNvPr id="7" name="椭圆 4"/>
          <p:cNvSpPr/>
          <p:nvPr/>
        </p:nvSpPr>
        <p:spPr>
          <a:xfrm>
            <a:off x="912893" y="144966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6925283" y="144966"/>
            <a:ext cx="2333018" cy="1215483"/>
          </a:xfrm>
          <a:prstGeom prst="rect">
            <a:avLst/>
          </a:prstGeom>
        </p:spPr>
      </p:pic>
      <p:sp>
        <p:nvSpPr>
          <p:cNvPr id="9" name="椭圆 4"/>
          <p:cNvSpPr/>
          <p:nvPr/>
        </p:nvSpPr>
        <p:spPr>
          <a:xfrm>
            <a:off x="-607909" y="457486"/>
            <a:ext cx="1215817" cy="142102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4"/>
          <p:cNvSpPr/>
          <p:nvPr/>
        </p:nvSpPr>
        <p:spPr>
          <a:xfrm>
            <a:off x="393691" y="1645260"/>
            <a:ext cx="684323" cy="6501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4"/>
          <p:cNvSpPr/>
          <p:nvPr/>
        </p:nvSpPr>
        <p:spPr>
          <a:xfrm>
            <a:off x="1422602" y="2649627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4"/>
          <p:cNvSpPr/>
          <p:nvPr/>
        </p:nvSpPr>
        <p:spPr>
          <a:xfrm>
            <a:off x="7473385" y="52605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1764763" y="-171504"/>
            <a:ext cx="2333018" cy="1604228"/>
          </a:xfrm>
          <a:prstGeom prst="rect">
            <a:avLst/>
          </a:prstGeom>
        </p:spPr>
      </p:pic>
      <p:sp>
        <p:nvSpPr>
          <p:cNvPr id="14" name="椭圆 4"/>
          <p:cNvSpPr/>
          <p:nvPr/>
        </p:nvSpPr>
        <p:spPr>
          <a:xfrm>
            <a:off x="8525593" y="-242617"/>
            <a:ext cx="1280810" cy="160306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0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943" y="3984357"/>
            <a:ext cx="374214" cy="345428"/>
          </a:xfrm>
          <a:prstGeom prst="rect">
            <a:avLst/>
          </a:prstGeom>
        </p:spPr>
      </p:pic>
      <p:pic>
        <p:nvPicPr>
          <p:cNvPr id="16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90034" y="1068214"/>
            <a:ext cx="565971" cy="522434"/>
          </a:xfrm>
          <a:prstGeom prst="rect">
            <a:avLst/>
          </a:prstGeom>
        </p:spPr>
      </p:pic>
      <p:pic>
        <p:nvPicPr>
          <p:cNvPr id="17" name="图片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389856" y="3004440"/>
            <a:ext cx="364751" cy="336693"/>
          </a:xfrm>
          <a:prstGeom prst="rect">
            <a:avLst/>
          </a:prstGeom>
        </p:spPr>
      </p:pic>
      <p:pic>
        <p:nvPicPr>
          <p:cNvPr id="18" name="图片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8150858" y="3727337"/>
            <a:ext cx="575498" cy="531229"/>
          </a:xfrm>
          <a:prstGeom prst="rect">
            <a:avLst/>
          </a:prstGeom>
        </p:spPr>
      </p:pic>
      <p:pic>
        <p:nvPicPr>
          <p:cNvPr id="19" name="图片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6925965" y="1260211"/>
            <a:ext cx="275268" cy="254094"/>
          </a:xfrm>
          <a:prstGeom prst="rect">
            <a:avLst/>
          </a:prstGeom>
        </p:spPr>
      </p:pic>
      <p:pic>
        <p:nvPicPr>
          <p:cNvPr id="20" name="图片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7317414" y="3127877"/>
            <a:ext cx="212572" cy="196221"/>
          </a:xfrm>
          <a:prstGeom prst="rect">
            <a:avLst/>
          </a:prstGeom>
        </p:spPr>
      </p:pic>
      <p:pic>
        <p:nvPicPr>
          <p:cNvPr id="21" name="图片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8818868" y="343135"/>
            <a:ext cx="388111" cy="358258"/>
          </a:xfrm>
          <a:prstGeom prst="rect">
            <a:avLst/>
          </a:prstGeom>
        </p:spPr>
      </p:pic>
      <p:pic>
        <p:nvPicPr>
          <p:cNvPr id="22" name="图片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915073" y="305183"/>
            <a:ext cx="246224" cy="227284"/>
          </a:xfrm>
          <a:prstGeom prst="rect">
            <a:avLst/>
          </a:prstGeom>
        </p:spPr>
      </p:pic>
      <p:pic>
        <p:nvPicPr>
          <p:cNvPr id="23" name="图片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7742270" y="2234848"/>
            <a:ext cx="275268" cy="254094"/>
          </a:xfrm>
          <a:prstGeom prst="rect">
            <a:avLst/>
          </a:prstGeom>
        </p:spPr>
      </p:pic>
      <p:pic>
        <p:nvPicPr>
          <p:cNvPr id="24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1245265" y="1570288"/>
            <a:ext cx="565971" cy="522434"/>
          </a:xfrm>
          <a:prstGeom prst="rect">
            <a:avLst/>
          </a:prstGeom>
        </p:spPr>
      </p:pic>
      <p:grpSp>
        <p:nvGrpSpPr>
          <p:cNvPr id="194" name="组合 6">
            <a:extLst>
              <a:ext uri="{FF2B5EF4-FFF2-40B4-BE49-F238E27FC236}">
                <a16:creationId xmlns:a16="http://schemas.microsoft.com/office/drawing/2014/main" id="{8EA8A9FE-E18A-47E8-83D5-F3EDB4072787}"/>
              </a:ext>
            </a:extLst>
          </p:cNvPr>
          <p:cNvGrpSpPr/>
          <p:nvPr/>
        </p:nvGrpSpPr>
        <p:grpSpPr>
          <a:xfrm>
            <a:off x="115722" y="3398458"/>
            <a:ext cx="2347139" cy="1642175"/>
            <a:chOff x="6770688" y="935037"/>
            <a:chExt cx="2455864" cy="1897063"/>
          </a:xfrm>
        </p:grpSpPr>
        <p:sp>
          <p:nvSpPr>
            <p:cNvPr id="195" name="Oval 16">
              <a:extLst>
                <a:ext uri="{FF2B5EF4-FFF2-40B4-BE49-F238E27FC236}">
                  <a16:creationId xmlns:a16="http://schemas.microsoft.com/office/drawing/2014/main" id="{9354496C-8579-499D-9236-05208EFD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964" y="2543175"/>
              <a:ext cx="2414588" cy="288925"/>
            </a:xfrm>
            <a:prstGeom prst="ellipse">
              <a:avLst/>
            </a:prstGeom>
            <a:solidFill>
              <a:srgbClr val="C2D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6" name="Freeform 413">
              <a:extLst>
                <a:ext uri="{FF2B5EF4-FFF2-40B4-BE49-F238E27FC236}">
                  <a16:creationId xmlns:a16="http://schemas.microsoft.com/office/drawing/2014/main" id="{EAC9C7FC-AEF6-44DA-9B54-3A09EA8E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2408237"/>
              <a:ext cx="558800" cy="303213"/>
            </a:xfrm>
            <a:custGeom>
              <a:avLst/>
              <a:gdLst>
                <a:gd name="T0" fmla="*/ 146 w 149"/>
                <a:gd name="T1" fmla="*/ 33 h 81"/>
                <a:gd name="T2" fmla="*/ 144 w 149"/>
                <a:gd name="T3" fmla="*/ 69 h 81"/>
                <a:gd name="T4" fmla="*/ 14 w 149"/>
                <a:gd name="T5" fmla="*/ 75 h 81"/>
                <a:gd name="T6" fmla="*/ 8 w 149"/>
                <a:gd name="T7" fmla="*/ 74 h 81"/>
                <a:gd name="T8" fmla="*/ 4 w 149"/>
                <a:gd name="T9" fmla="*/ 35 h 81"/>
                <a:gd name="T10" fmla="*/ 146 w 149"/>
                <a:gd name="T1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81">
                  <a:moveTo>
                    <a:pt x="146" y="33"/>
                  </a:moveTo>
                  <a:cubicBezTo>
                    <a:pt x="146" y="33"/>
                    <a:pt x="149" y="62"/>
                    <a:pt x="144" y="69"/>
                  </a:cubicBezTo>
                  <a:cubicBezTo>
                    <a:pt x="140" y="76"/>
                    <a:pt x="83" y="81"/>
                    <a:pt x="14" y="75"/>
                  </a:cubicBezTo>
                  <a:cubicBezTo>
                    <a:pt x="12" y="75"/>
                    <a:pt x="10" y="74"/>
                    <a:pt x="8" y="74"/>
                  </a:cubicBezTo>
                  <a:cubicBezTo>
                    <a:pt x="8" y="74"/>
                    <a:pt x="0" y="70"/>
                    <a:pt x="4" y="35"/>
                  </a:cubicBezTo>
                  <a:cubicBezTo>
                    <a:pt x="8" y="0"/>
                    <a:pt x="146" y="33"/>
                    <a:pt x="14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7" name="Freeform 414">
              <a:extLst>
                <a:ext uri="{FF2B5EF4-FFF2-40B4-BE49-F238E27FC236}">
                  <a16:creationId xmlns:a16="http://schemas.microsoft.com/office/drawing/2014/main" id="{A04F3336-9C87-41AF-9CFC-CE9B537D1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2474912"/>
              <a:ext cx="552450" cy="228600"/>
            </a:xfrm>
            <a:custGeom>
              <a:avLst/>
              <a:gdLst>
                <a:gd name="T0" fmla="*/ 13 w 147"/>
                <a:gd name="T1" fmla="*/ 59 h 61"/>
                <a:gd name="T2" fmla="*/ 7 w 147"/>
                <a:gd name="T3" fmla="*/ 57 h 61"/>
                <a:gd name="T4" fmla="*/ 6 w 147"/>
                <a:gd name="T5" fmla="*/ 57 h 61"/>
                <a:gd name="T6" fmla="*/ 0 w 147"/>
                <a:gd name="T7" fmla="*/ 35 h 61"/>
                <a:gd name="T8" fmla="*/ 2 w 147"/>
                <a:gd name="T9" fmla="*/ 17 h 61"/>
                <a:gd name="T10" fmla="*/ 45 w 147"/>
                <a:gd name="T11" fmla="*/ 0 h 61"/>
                <a:gd name="T12" fmla="*/ 145 w 147"/>
                <a:gd name="T13" fmla="*/ 13 h 61"/>
                <a:gd name="T14" fmla="*/ 145 w 147"/>
                <a:gd name="T15" fmla="*/ 15 h 61"/>
                <a:gd name="T16" fmla="*/ 145 w 147"/>
                <a:gd name="T17" fmla="*/ 13 h 61"/>
                <a:gd name="T18" fmla="*/ 146 w 147"/>
                <a:gd name="T19" fmla="*/ 15 h 61"/>
                <a:gd name="T20" fmla="*/ 147 w 147"/>
                <a:gd name="T21" fmla="*/ 34 h 61"/>
                <a:gd name="T22" fmla="*/ 145 w 147"/>
                <a:gd name="T23" fmla="*/ 52 h 61"/>
                <a:gd name="T24" fmla="*/ 122 w 147"/>
                <a:gd name="T25" fmla="*/ 59 h 61"/>
                <a:gd name="T26" fmla="*/ 73 w 147"/>
                <a:gd name="T27" fmla="*/ 61 h 61"/>
                <a:gd name="T28" fmla="*/ 13 w 147"/>
                <a:gd name="T29" fmla="*/ 59 h 61"/>
                <a:gd name="T30" fmla="*/ 14 w 147"/>
                <a:gd name="T31" fmla="*/ 56 h 61"/>
                <a:gd name="T32" fmla="*/ 73 w 147"/>
                <a:gd name="T33" fmla="*/ 58 h 61"/>
                <a:gd name="T34" fmla="*/ 122 w 147"/>
                <a:gd name="T35" fmla="*/ 56 h 61"/>
                <a:gd name="T36" fmla="*/ 142 w 147"/>
                <a:gd name="T37" fmla="*/ 50 h 61"/>
                <a:gd name="T38" fmla="*/ 144 w 147"/>
                <a:gd name="T39" fmla="*/ 34 h 61"/>
                <a:gd name="T40" fmla="*/ 143 w 147"/>
                <a:gd name="T41" fmla="*/ 16 h 61"/>
                <a:gd name="T42" fmla="*/ 45 w 147"/>
                <a:gd name="T43" fmla="*/ 3 h 61"/>
                <a:gd name="T44" fmla="*/ 5 w 147"/>
                <a:gd name="T45" fmla="*/ 18 h 61"/>
                <a:gd name="T46" fmla="*/ 3 w 147"/>
                <a:gd name="T47" fmla="*/ 35 h 61"/>
                <a:gd name="T48" fmla="*/ 8 w 147"/>
                <a:gd name="T49" fmla="*/ 54 h 61"/>
                <a:gd name="T50" fmla="*/ 14 w 147"/>
                <a:gd name="T5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61">
                  <a:moveTo>
                    <a:pt x="13" y="59"/>
                  </a:moveTo>
                  <a:cubicBezTo>
                    <a:pt x="11" y="59"/>
                    <a:pt x="9" y="58"/>
                    <a:pt x="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0" y="54"/>
                    <a:pt x="0" y="35"/>
                  </a:cubicBezTo>
                  <a:cubicBezTo>
                    <a:pt x="0" y="30"/>
                    <a:pt x="1" y="24"/>
                    <a:pt x="2" y="17"/>
                  </a:cubicBezTo>
                  <a:cubicBezTo>
                    <a:pt x="4" y="3"/>
                    <a:pt x="22" y="0"/>
                    <a:pt x="45" y="0"/>
                  </a:cubicBezTo>
                  <a:cubicBezTo>
                    <a:pt x="87" y="0"/>
                    <a:pt x="145" y="13"/>
                    <a:pt x="145" y="13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4"/>
                    <a:pt x="146" y="15"/>
                  </a:cubicBezTo>
                  <a:cubicBezTo>
                    <a:pt x="146" y="15"/>
                    <a:pt x="147" y="24"/>
                    <a:pt x="147" y="34"/>
                  </a:cubicBezTo>
                  <a:cubicBezTo>
                    <a:pt x="147" y="41"/>
                    <a:pt x="147" y="48"/>
                    <a:pt x="145" y="52"/>
                  </a:cubicBezTo>
                  <a:cubicBezTo>
                    <a:pt x="142" y="55"/>
                    <a:pt x="134" y="57"/>
                    <a:pt x="122" y="59"/>
                  </a:cubicBezTo>
                  <a:cubicBezTo>
                    <a:pt x="110" y="60"/>
                    <a:pt x="93" y="61"/>
                    <a:pt x="73" y="61"/>
                  </a:cubicBezTo>
                  <a:cubicBezTo>
                    <a:pt x="55" y="61"/>
                    <a:pt x="35" y="61"/>
                    <a:pt x="13" y="59"/>
                  </a:cubicBezTo>
                  <a:close/>
                  <a:moveTo>
                    <a:pt x="14" y="56"/>
                  </a:moveTo>
                  <a:cubicBezTo>
                    <a:pt x="35" y="58"/>
                    <a:pt x="55" y="58"/>
                    <a:pt x="73" y="58"/>
                  </a:cubicBezTo>
                  <a:cubicBezTo>
                    <a:pt x="93" y="58"/>
                    <a:pt x="109" y="57"/>
                    <a:pt x="122" y="56"/>
                  </a:cubicBezTo>
                  <a:cubicBezTo>
                    <a:pt x="134" y="54"/>
                    <a:pt x="142" y="52"/>
                    <a:pt x="142" y="50"/>
                  </a:cubicBezTo>
                  <a:cubicBezTo>
                    <a:pt x="144" y="48"/>
                    <a:pt x="144" y="41"/>
                    <a:pt x="144" y="34"/>
                  </a:cubicBezTo>
                  <a:cubicBezTo>
                    <a:pt x="144" y="27"/>
                    <a:pt x="144" y="19"/>
                    <a:pt x="143" y="16"/>
                  </a:cubicBezTo>
                  <a:cubicBezTo>
                    <a:pt x="135" y="14"/>
                    <a:pt x="83" y="3"/>
                    <a:pt x="45" y="3"/>
                  </a:cubicBezTo>
                  <a:cubicBezTo>
                    <a:pt x="22" y="3"/>
                    <a:pt x="5" y="7"/>
                    <a:pt x="5" y="18"/>
                  </a:cubicBezTo>
                  <a:cubicBezTo>
                    <a:pt x="4" y="24"/>
                    <a:pt x="3" y="30"/>
                    <a:pt x="3" y="35"/>
                  </a:cubicBezTo>
                  <a:cubicBezTo>
                    <a:pt x="3" y="50"/>
                    <a:pt x="7" y="54"/>
                    <a:pt x="8" y="54"/>
                  </a:cubicBezTo>
                  <a:cubicBezTo>
                    <a:pt x="10" y="55"/>
                    <a:pt x="12" y="56"/>
                    <a:pt x="14" y="5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8" name="Freeform 415">
              <a:extLst>
                <a:ext uri="{FF2B5EF4-FFF2-40B4-BE49-F238E27FC236}">
                  <a16:creationId xmlns:a16="http://schemas.microsoft.com/office/drawing/2014/main" id="{F885B6EE-CE4A-4657-AD3A-4FCEFBEE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2479675"/>
              <a:ext cx="541338" cy="217488"/>
            </a:xfrm>
            <a:custGeom>
              <a:avLst/>
              <a:gdLst>
                <a:gd name="T0" fmla="*/ 144 w 144"/>
                <a:gd name="T1" fmla="*/ 0 h 58"/>
                <a:gd name="T2" fmla="*/ 144 w 144"/>
                <a:gd name="T3" fmla="*/ 15 h 58"/>
                <a:gd name="T4" fmla="*/ 0 w 144"/>
                <a:gd name="T5" fmla="*/ 15 h 58"/>
                <a:gd name="T6" fmla="*/ 0 w 144"/>
                <a:gd name="T7" fmla="*/ 0 h 58"/>
                <a:gd name="T8" fmla="*/ 144 w 14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8">
                  <a:moveTo>
                    <a:pt x="144" y="0"/>
                  </a:move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76" y="58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D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9" name="Freeform 416">
              <a:extLst>
                <a:ext uri="{FF2B5EF4-FFF2-40B4-BE49-F238E27FC236}">
                  <a16:creationId xmlns:a16="http://schemas.microsoft.com/office/drawing/2014/main" id="{ADEEA504-41C6-40A2-988E-888102EF4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2474912"/>
              <a:ext cx="547688" cy="139700"/>
            </a:xfrm>
            <a:custGeom>
              <a:avLst/>
              <a:gdLst>
                <a:gd name="T0" fmla="*/ 0 w 146"/>
                <a:gd name="T1" fmla="*/ 17 h 37"/>
                <a:gd name="T2" fmla="*/ 0 w 146"/>
                <a:gd name="T3" fmla="*/ 16 h 37"/>
                <a:gd name="T4" fmla="*/ 0 w 146"/>
                <a:gd name="T5" fmla="*/ 1 h 37"/>
                <a:gd name="T6" fmla="*/ 0 w 146"/>
                <a:gd name="T7" fmla="*/ 0 h 37"/>
                <a:gd name="T8" fmla="*/ 1 w 146"/>
                <a:gd name="T9" fmla="*/ 0 h 37"/>
                <a:gd name="T10" fmla="*/ 145 w 146"/>
                <a:gd name="T11" fmla="*/ 0 h 37"/>
                <a:gd name="T12" fmla="*/ 145 w 146"/>
                <a:gd name="T13" fmla="*/ 1 h 37"/>
                <a:gd name="T14" fmla="*/ 145 w 146"/>
                <a:gd name="T15" fmla="*/ 0 h 37"/>
                <a:gd name="T16" fmla="*/ 146 w 146"/>
                <a:gd name="T17" fmla="*/ 0 h 37"/>
                <a:gd name="T18" fmla="*/ 146 w 146"/>
                <a:gd name="T19" fmla="*/ 1 h 37"/>
                <a:gd name="T20" fmla="*/ 146 w 146"/>
                <a:gd name="T21" fmla="*/ 16 h 37"/>
                <a:gd name="T22" fmla="*/ 146 w 146"/>
                <a:gd name="T23" fmla="*/ 17 h 37"/>
                <a:gd name="T24" fmla="*/ 72 w 146"/>
                <a:gd name="T25" fmla="*/ 37 h 37"/>
                <a:gd name="T26" fmla="*/ 0 w 146"/>
                <a:gd name="T27" fmla="*/ 17 h 37"/>
                <a:gd name="T28" fmla="*/ 72 w 146"/>
                <a:gd name="T29" fmla="*/ 34 h 37"/>
                <a:gd name="T30" fmla="*/ 124 w 146"/>
                <a:gd name="T31" fmla="*/ 24 h 37"/>
                <a:gd name="T32" fmla="*/ 143 w 146"/>
                <a:gd name="T33" fmla="*/ 15 h 37"/>
                <a:gd name="T34" fmla="*/ 143 w 146"/>
                <a:gd name="T35" fmla="*/ 3 h 37"/>
                <a:gd name="T36" fmla="*/ 3 w 146"/>
                <a:gd name="T37" fmla="*/ 3 h 37"/>
                <a:gd name="T38" fmla="*/ 3 w 146"/>
                <a:gd name="T39" fmla="*/ 15 h 37"/>
                <a:gd name="T40" fmla="*/ 72 w 146"/>
                <a:gd name="T41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7">
                  <a:moveTo>
                    <a:pt x="0" y="17"/>
                  </a:moveTo>
                  <a:cubicBezTo>
                    <a:pt x="0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6" y="0"/>
                    <a:pt x="146" y="0"/>
                  </a:cubicBezTo>
                  <a:cubicBezTo>
                    <a:pt x="146" y="0"/>
                    <a:pt x="146" y="1"/>
                    <a:pt x="146" y="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7"/>
                    <a:pt x="146" y="17"/>
                  </a:cubicBezTo>
                  <a:cubicBezTo>
                    <a:pt x="146" y="17"/>
                    <a:pt x="115" y="37"/>
                    <a:pt x="72" y="37"/>
                  </a:cubicBezTo>
                  <a:cubicBezTo>
                    <a:pt x="50" y="37"/>
                    <a:pt x="26" y="32"/>
                    <a:pt x="0" y="17"/>
                  </a:cubicBezTo>
                  <a:close/>
                  <a:moveTo>
                    <a:pt x="72" y="34"/>
                  </a:moveTo>
                  <a:cubicBezTo>
                    <a:pt x="93" y="34"/>
                    <a:pt x="111" y="29"/>
                    <a:pt x="124" y="24"/>
                  </a:cubicBezTo>
                  <a:cubicBezTo>
                    <a:pt x="134" y="20"/>
                    <a:pt x="141" y="16"/>
                    <a:pt x="143" y="15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7" y="29"/>
                    <a:pt x="51" y="34"/>
                    <a:pt x="72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0" name="Freeform 417">
              <a:extLst>
                <a:ext uri="{FF2B5EF4-FFF2-40B4-BE49-F238E27FC236}">
                  <a16:creationId xmlns:a16="http://schemas.microsoft.com/office/drawing/2014/main" id="{9361DC64-28D4-441A-BE46-101849AE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363662"/>
              <a:ext cx="541338" cy="1190625"/>
            </a:xfrm>
            <a:custGeom>
              <a:avLst/>
              <a:gdLst>
                <a:gd name="T0" fmla="*/ 144 w 144"/>
                <a:gd name="T1" fmla="*/ 0 h 317"/>
                <a:gd name="T2" fmla="*/ 0 w 144"/>
                <a:gd name="T3" fmla="*/ 4 h 317"/>
                <a:gd name="T4" fmla="*/ 0 w 144"/>
                <a:gd name="T5" fmla="*/ 297 h 317"/>
                <a:gd name="T6" fmla="*/ 78 w 144"/>
                <a:gd name="T7" fmla="*/ 316 h 317"/>
                <a:gd name="T8" fmla="*/ 144 w 144"/>
                <a:gd name="T9" fmla="*/ 297 h 317"/>
                <a:gd name="T10" fmla="*/ 144 w 144"/>
                <a:gd name="T1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17">
                  <a:moveTo>
                    <a:pt x="14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20" y="317"/>
                    <a:pt x="78" y="316"/>
                  </a:cubicBezTo>
                  <a:cubicBezTo>
                    <a:pt x="98" y="316"/>
                    <a:pt x="126" y="311"/>
                    <a:pt x="144" y="29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1" name="Freeform 418">
              <a:extLst>
                <a:ext uri="{FF2B5EF4-FFF2-40B4-BE49-F238E27FC236}">
                  <a16:creationId xmlns:a16="http://schemas.microsoft.com/office/drawing/2014/main" id="{8F4CBFAB-5668-4443-B204-8B7498331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1355725"/>
              <a:ext cx="555625" cy="1201738"/>
            </a:xfrm>
            <a:custGeom>
              <a:avLst/>
              <a:gdLst>
                <a:gd name="T0" fmla="*/ 1 w 148"/>
                <a:gd name="T1" fmla="*/ 300 h 320"/>
                <a:gd name="T2" fmla="*/ 0 w 148"/>
                <a:gd name="T3" fmla="*/ 299 h 320"/>
                <a:gd name="T4" fmla="*/ 0 w 148"/>
                <a:gd name="T5" fmla="*/ 6 h 320"/>
                <a:gd name="T6" fmla="*/ 2 w 148"/>
                <a:gd name="T7" fmla="*/ 5 h 320"/>
                <a:gd name="T8" fmla="*/ 146 w 148"/>
                <a:gd name="T9" fmla="*/ 0 h 320"/>
                <a:gd name="T10" fmla="*/ 147 w 148"/>
                <a:gd name="T11" fmla="*/ 1 h 320"/>
                <a:gd name="T12" fmla="*/ 148 w 148"/>
                <a:gd name="T13" fmla="*/ 2 h 320"/>
                <a:gd name="T14" fmla="*/ 147 w 148"/>
                <a:gd name="T15" fmla="*/ 299 h 320"/>
                <a:gd name="T16" fmla="*/ 147 w 148"/>
                <a:gd name="T17" fmla="*/ 300 h 320"/>
                <a:gd name="T18" fmla="*/ 80 w 148"/>
                <a:gd name="T19" fmla="*/ 320 h 320"/>
                <a:gd name="T20" fmla="*/ 75 w 148"/>
                <a:gd name="T21" fmla="*/ 320 h 320"/>
                <a:gd name="T22" fmla="*/ 1 w 148"/>
                <a:gd name="T23" fmla="*/ 300 h 320"/>
                <a:gd name="T24" fmla="*/ 7 w 148"/>
                <a:gd name="T25" fmla="*/ 301 h 320"/>
                <a:gd name="T26" fmla="*/ 19 w 148"/>
                <a:gd name="T27" fmla="*/ 307 h 320"/>
                <a:gd name="T28" fmla="*/ 75 w 148"/>
                <a:gd name="T29" fmla="*/ 317 h 320"/>
                <a:gd name="T30" fmla="*/ 80 w 148"/>
                <a:gd name="T31" fmla="*/ 317 h 320"/>
                <a:gd name="T32" fmla="*/ 144 w 148"/>
                <a:gd name="T33" fmla="*/ 298 h 320"/>
                <a:gd name="T34" fmla="*/ 145 w 148"/>
                <a:gd name="T35" fmla="*/ 3 h 320"/>
                <a:gd name="T36" fmla="*/ 3 w 148"/>
                <a:gd name="T37" fmla="*/ 8 h 320"/>
                <a:gd name="T38" fmla="*/ 3 w 148"/>
                <a:gd name="T39" fmla="*/ 298 h 320"/>
                <a:gd name="T40" fmla="*/ 7 w 148"/>
                <a:gd name="T41" fmla="*/ 30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320">
                  <a:moveTo>
                    <a:pt x="1" y="300"/>
                  </a:moveTo>
                  <a:cubicBezTo>
                    <a:pt x="1" y="300"/>
                    <a:pt x="0" y="300"/>
                    <a:pt x="0" y="29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7" y="0"/>
                    <a:pt x="147" y="1"/>
                  </a:cubicBezTo>
                  <a:cubicBezTo>
                    <a:pt x="147" y="1"/>
                    <a:pt x="148" y="1"/>
                    <a:pt x="148" y="2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300"/>
                    <a:pt x="147" y="300"/>
                    <a:pt x="147" y="300"/>
                  </a:cubicBezTo>
                  <a:cubicBezTo>
                    <a:pt x="128" y="315"/>
                    <a:pt x="100" y="319"/>
                    <a:pt x="80" y="320"/>
                  </a:cubicBezTo>
                  <a:cubicBezTo>
                    <a:pt x="78" y="320"/>
                    <a:pt x="77" y="320"/>
                    <a:pt x="75" y="320"/>
                  </a:cubicBezTo>
                  <a:cubicBezTo>
                    <a:pt x="21" y="320"/>
                    <a:pt x="1" y="300"/>
                    <a:pt x="1" y="300"/>
                  </a:cubicBezTo>
                  <a:close/>
                  <a:moveTo>
                    <a:pt x="7" y="301"/>
                  </a:moveTo>
                  <a:cubicBezTo>
                    <a:pt x="9" y="303"/>
                    <a:pt x="13" y="305"/>
                    <a:pt x="19" y="307"/>
                  </a:cubicBezTo>
                  <a:cubicBezTo>
                    <a:pt x="30" y="312"/>
                    <a:pt x="49" y="317"/>
                    <a:pt x="75" y="317"/>
                  </a:cubicBezTo>
                  <a:cubicBezTo>
                    <a:pt x="77" y="317"/>
                    <a:pt x="78" y="317"/>
                    <a:pt x="80" y="317"/>
                  </a:cubicBezTo>
                  <a:cubicBezTo>
                    <a:pt x="99" y="317"/>
                    <a:pt x="127" y="312"/>
                    <a:pt x="144" y="298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4" y="299"/>
                    <a:pt x="5" y="300"/>
                    <a:pt x="7" y="30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2" name="Freeform 419">
              <a:extLst>
                <a:ext uri="{FF2B5EF4-FFF2-40B4-BE49-F238E27FC236}">
                  <a16:creationId xmlns:a16="http://schemas.microsoft.com/office/drawing/2014/main" id="{268D799C-B690-4D21-9030-2EF1417DF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1366837"/>
              <a:ext cx="233363" cy="1187450"/>
            </a:xfrm>
            <a:custGeom>
              <a:avLst/>
              <a:gdLst>
                <a:gd name="T0" fmla="*/ 0 w 62"/>
                <a:gd name="T1" fmla="*/ 313 h 316"/>
                <a:gd name="T2" fmla="*/ 36 w 62"/>
                <a:gd name="T3" fmla="*/ 315 h 316"/>
                <a:gd name="T4" fmla="*/ 62 w 62"/>
                <a:gd name="T5" fmla="*/ 313 h 316"/>
                <a:gd name="T6" fmla="*/ 62 w 62"/>
                <a:gd name="T7" fmla="*/ 0 h 316"/>
                <a:gd name="T8" fmla="*/ 0 w 62"/>
                <a:gd name="T9" fmla="*/ 2 h 316"/>
                <a:gd name="T10" fmla="*/ 0 w 62"/>
                <a:gd name="T11" fmla="*/ 31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16">
                  <a:moveTo>
                    <a:pt x="0" y="313"/>
                  </a:moveTo>
                  <a:cubicBezTo>
                    <a:pt x="10" y="315"/>
                    <a:pt x="22" y="316"/>
                    <a:pt x="36" y="315"/>
                  </a:cubicBezTo>
                  <a:cubicBezTo>
                    <a:pt x="44" y="315"/>
                    <a:pt x="53" y="315"/>
                    <a:pt x="62" y="31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rgbClr val="80B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3" name="Freeform 420">
              <a:extLst>
                <a:ext uri="{FF2B5EF4-FFF2-40B4-BE49-F238E27FC236}">
                  <a16:creationId xmlns:a16="http://schemas.microsoft.com/office/drawing/2014/main" id="{D59EC680-91C6-4E46-B2B1-C356DFDEC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6" y="1363662"/>
              <a:ext cx="247650" cy="1193800"/>
            </a:xfrm>
            <a:custGeom>
              <a:avLst/>
              <a:gdLst>
                <a:gd name="T0" fmla="*/ 2 w 66"/>
                <a:gd name="T1" fmla="*/ 316 h 318"/>
                <a:gd name="T2" fmla="*/ 0 w 66"/>
                <a:gd name="T3" fmla="*/ 314 h 318"/>
                <a:gd name="T4" fmla="*/ 0 w 66"/>
                <a:gd name="T5" fmla="*/ 3 h 318"/>
                <a:gd name="T6" fmla="*/ 2 w 66"/>
                <a:gd name="T7" fmla="*/ 1 h 318"/>
                <a:gd name="T8" fmla="*/ 64 w 66"/>
                <a:gd name="T9" fmla="*/ 0 h 318"/>
                <a:gd name="T10" fmla="*/ 65 w 66"/>
                <a:gd name="T11" fmla="*/ 0 h 318"/>
                <a:gd name="T12" fmla="*/ 66 w 66"/>
                <a:gd name="T13" fmla="*/ 1 h 318"/>
                <a:gd name="T14" fmla="*/ 66 w 66"/>
                <a:gd name="T15" fmla="*/ 314 h 318"/>
                <a:gd name="T16" fmla="*/ 64 w 66"/>
                <a:gd name="T17" fmla="*/ 316 h 318"/>
                <a:gd name="T18" fmla="*/ 38 w 66"/>
                <a:gd name="T19" fmla="*/ 318 h 318"/>
                <a:gd name="T20" fmla="*/ 33 w 66"/>
                <a:gd name="T21" fmla="*/ 318 h 318"/>
                <a:gd name="T22" fmla="*/ 2 w 66"/>
                <a:gd name="T23" fmla="*/ 316 h 318"/>
                <a:gd name="T24" fmla="*/ 33 w 66"/>
                <a:gd name="T25" fmla="*/ 315 h 318"/>
                <a:gd name="T26" fmla="*/ 38 w 66"/>
                <a:gd name="T27" fmla="*/ 315 h 318"/>
                <a:gd name="T28" fmla="*/ 63 w 66"/>
                <a:gd name="T29" fmla="*/ 313 h 318"/>
                <a:gd name="T30" fmla="*/ 63 w 66"/>
                <a:gd name="T31" fmla="*/ 3 h 318"/>
                <a:gd name="T32" fmla="*/ 3 w 66"/>
                <a:gd name="T33" fmla="*/ 4 h 318"/>
                <a:gd name="T34" fmla="*/ 3 w 66"/>
                <a:gd name="T35" fmla="*/ 313 h 318"/>
                <a:gd name="T36" fmla="*/ 33 w 66"/>
                <a:gd name="T37" fmla="*/ 3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318">
                  <a:moveTo>
                    <a:pt x="2" y="316"/>
                  </a:moveTo>
                  <a:cubicBezTo>
                    <a:pt x="1" y="316"/>
                    <a:pt x="0" y="315"/>
                    <a:pt x="0" y="3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5" y="0"/>
                    <a:pt x="65" y="0"/>
                  </a:cubicBezTo>
                  <a:cubicBezTo>
                    <a:pt x="65" y="0"/>
                    <a:pt x="66" y="1"/>
                    <a:pt x="66" y="1"/>
                  </a:cubicBezTo>
                  <a:cubicBezTo>
                    <a:pt x="66" y="314"/>
                    <a:pt x="66" y="314"/>
                    <a:pt x="66" y="314"/>
                  </a:cubicBezTo>
                  <a:cubicBezTo>
                    <a:pt x="66" y="315"/>
                    <a:pt x="65" y="316"/>
                    <a:pt x="64" y="316"/>
                  </a:cubicBezTo>
                  <a:cubicBezTo>
                    <a:pt x="55" y="317"/>
                    <a:pt x="46" y="318"/>
                    <a:pt x="38" y="318"/>
                  </a:cubicBezTo>
                  <a:cubicBezTo>
                    <a:pt x="37" y="318"/>
                    <a:pt x="35" y="318"/>
                    <a:pt x="33" y="318"/>
                  </a:cubicBezTo>
                  <a:cubicBezTo>
                    <a:pt x="21" y="318"/>
                    <a:pt x="11" y="317"/>
                    <a:pt x="2" y="316"/>
                  </a:cubicBezTo>
                  <a:close/>
                  <a:moveTo>
                    <a:pt x="33" y="315"/>
                  </a:moveTo>
                  <a:cubicBezTo>
                    <a:pt x="35" y="315"/>
                    <a:pt x="36" y="315"/>
                    <a:pt x="38" y="315"/>
                  </a:cubicBezTo>
                  <a:cubicBezTo>
                    <a:pt x="46" y="315"/>
                    <a:pt x="54" y="314"/>
                    <a:pt x="63" y="31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12" y="314"/>
                    <a:pt x="22" y="315"/>
                    <a:pt x="33" y="3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4" name="Freeform 421">
              <a:extLst>
                <a:ext uri="{FF2B5EF4-FFF2-40B4-BE49-F238E27FC236}">
                  <a16:creationId xmlns:a16="http://schemas.microsoft.com/office/drawing/2014/main" id="{0C4AA66A-976F-493E-A5A8-345B8E4D2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022350"/>
              <a:ext cx="563563" cy="503238"/>
            </a:xfrm>
            <a:custGeom>
              <a:avLst/>
              <a:gdLst>
                <a:gd name="T0" fmla="*/ 0 w 150"/>
                <a:gd name="T1" fmla="*/ 95 h 134"/>
                <a:gd name="T2" fmla="*/ 72 w 150"/>
                <a:gd name="T3" fmla="*/ 0 h 134"/>
                <a:gd name="T4" fmla="*/ 144 w 150"/>
                <a:gd name="T5" fmla="*/ 90 h 134"/>
                <a:gd name="T6" fmla="*/ 104 w 150"/>
                <a:gd name="T7" fmla="*/ 108 h 134"/>
                <a:gd name="T8" fmla="*/ 42 w 150"/>
                <a:gd name="T9" fmla="*/ 108 h 134"/>
                <a:gd name="T10" fmla="*/ 0 w 150"/>
                <a:gd name="T11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4">
                  <a:moveTo>
                    <a:pt x="0" y="95"/>
                  </a:moveTo>
                  <a:cubicBezTo>
                    <a:pt x="0" y="95"/>
                    <a:pt x="40" y="0"/>
                    <a:pt x="72" y="0"/>
                  </a:cubicBezTo>
                  <a:cubicBezTo>
                    <a:pt x="103" y="1"/>
                    <a:pt x="144" y="90"/>
                    <a:pt x="144" y="90"/>
                  </a:cubicBezTo>
                  <a:cubicBezTo>
                    <a:pt x="144" y="90"/>
                    <a:pt x="150" y="123"/>
                    <a:pt x="104" y="108"/>
                  </a:cubicBezTo>
                  <a:cubicBezTo>
                    <a:pt x="104" y="108"/>
                    <a:pt x="74" y="134"/>
                    <a:pt x="42" y="108"/>
                  </a:cubicBezTo>
                  <a:cubicBezTo>
                    <a:pt x="42" y="108"/>
                    <a:pt x="10" y="125"/>
                    <a:pt x="0" y="95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5" name="Freeform 422">
              <a:extLst>
                <a:ext uri="{FF2B5EF4-FFF2-40B4-BE49-F238E27FC236}">
                  <a16:creationId xmlns:a16="http://schemas.microsoft.com/office/drawing/2014/main" id="{AAB3E9CA-E296-4132-BD2A-F42600308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1017587"/>
              <a:ext cx="550863" cy="458788"/>
            </a:xfrm>
            <a:custGeom>
              <a:avLst/>
              <a:gdLst>
                <a:gd name="T0" fmla="*/ 43 w 147"/>
                <a:gd name="T1" fmla="*/ 111 h 122"/>
                <a:gd name="T2" fmla="*/ 24 w 147"/>
                <a:gd name="T3" fmla="*/ 116 h 122"/>
                <a:gd name="T4" fmla="*/ 0 w 147"/>
                <a:gd name="T5" fmla="*/ 97 h 122"/>
                <a:gd name="T6" fmla="*/ 1 w 147"/>
                <a:gd name="T7" fmla="*/ 96 h 122"/>
                <a:gd name="T8" fmla="*/ 2 w 147"/>
                <a:gd name="T9" fmla="*/ 97 h 122"/>
                <a:gd name="T10" fmla="*/ 1 w 147"/>
                <a:gd name="T11" fmla="*/ 96 h 122"/>
                <a:gd name="T12" fmla="*/ 0 w 147"/>
                <a:gd name="T13" fmla="*/ 97 h 122"/>
                <a:gd name="T14" fmla="*/ 0 w 147"/>
                <a:gd name="T15" fmla="*/ 96 h 122"/>
                <a:gd name="T16" fmla="*/ 24 w 147"/>
                <a:gd name="T17" fmla="*/ 48 h 122"/>
                <a:gd name="T18" fmla="*/ 73 w 147"/>
                <a:gd name="T19" fmla="*/ 0 h 122"/>
                <a:gd name="T20" fmla="*/ 73 w 147"/>
                <a:gd name="T21" fmla="*/ 0 h 122"/>
                <a:gd name="T22" fmla="*/ 122 w 147"/>
                <a:gd name="T23" fmla="*/ 45 h 122"/>
                <a:gd name="T24" fmla="*/ 146 w 147"/>
                <a:gd name="T25" fmla="*/ 90 h 122"/>
                <a:gd name="T26" fmla="*/ 146 w 147"/>
                <a:gd name="T27" fmla="*/ 91 h 122"/>
                <a:gd name="T28" fmla="*/ 147 w 147"/>
                <a:gd name="T29" fmla="*/ 95 h 122"/>
                <a:gd name="T30" fmla="*/ 143 w 147"/>
                <a:gd name="T31" fmla="*/ 107 h 122"/>
                <a:gd name="T32" fmla="*/ 126 w 147"/>
                <a:gd name="T33" fmla="*/ 114 h 122"/>
                <a:gd name="T34" fmla="*/ 105 w 147"/>
                <a:gd name="T35" fmla="*/ 111 h 122"/>
                <a:gd name="T36" fmla="*/ 73 w 147"/>
                <a:gd name="T37" fmla="*/ 122 h 122"/>
                <a:gd name="T38" fmla="*/ 43 w 147"/>
                <a:gd name="T39" fmla="*/ 111 h 122"/>
                <a:gd name="T40" fmla="*/ 44 w 147"/>
                <a:gd name="T41" fmla="*/ 108 h 122"/>
                <a:gd name="T42" fmla="*/ 73 w 147"/>
                <a:gd name="T43" fmla="*/ 119 h 122"/>
                <a:gd name="T44" fmla="*/ 95 w 147"/>
                <a:gd name="T45" fmla="*/ 113 h 122"/>
                <a:gd name="T46" fmla="*/ 104 w 147"/>
                <a:gd name="T47" fmla="*/ 108 h 122"/>
                <a:gd name="T48" fmla="*/ 105 w 147"/>
                <a:gd name="T49" fmla="*/ 107 h 122"/>
                <a:gd name="T50" fmla="*/ 126 w 147"/>
                <a:gd name="T51" fmla="*/ 111 h 122"/>
                <a:gd name="T52" fmla="*/ 144 w 147"/>
                <a:gd name="T53" fmla="*/ 95 h 122"/>
                <a:gd name="T54" fmla="*/ 144 w 147"/>
                <a:gd name="T55" fmla="*/ 91 h 122"/>
                <a:gd name="T56" fmla="*/ 119 w 147"/>
                <a:gd name="T57" fmla="*/ 47 h 122"/>
                <a:gd name="T58" fmla="*/ 73 w 147"/>
                <a:gd name="T59" fmla="*/ 3 h 122"/>
                <a:gd name="T60" fmla="*/ 73 w 147"/>
                <a:gd name="T61" fmla="*/ 3 h 122"/>
                <a:gd name="T62" fmla="*/ 26 w 147"/>
                <a:gd name="T63" fmla="*/ 49 h 122"/>
                <a:gd name="T64" fmla="*/ 3 w 147"/>
                <a:gd name="T65" fmla="*/ 96 h 122"/>
                <a:gd name="T66" fmla="*/ 24 w 147"/>
                <a:gd name="T67" fmla="*/ 113 h 122"/>
                <a:gd name="T68" fmla="*/ 43 w 147"/>
                <a:gd name="T69" fmla="*/ 108 h 122"/>
                <a:gd name="T70" fmla="*/ 43 w 147"/>
                <a:gd name="T71" fmla="*/ 108 h 122"/>
                <a:gd name="T72" fmla="*/ 44 w 147"/>
                <a:gd name="T73" fmla="*/ 10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22">
                  <a:moveTo>
                    <a:pt x="43" y="111"/>
                  </a:moveTo>
                  <a:cubicBezTo>
                    <a:pt x="41" y="112"/>
                    <a:pt x="33" y="116"/>
                    <a:pt x="24" y="116"/>
                  </a:cubicBezTo>
                  <a:cubicBezTo>
                    <a:pt x="15" y="116"/>
                    <a:pt x="4" y="111"/>
                    <a:pt x="0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0" y="72"/>
                    <a:pt x="24" y="48"/>
                  </a:cubicBezTo>
                  <a:cubicBezTo>
                    <a:pt x="38" y="24"/>
                    <a:pt x="5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0" y="0"/>
                    <a:pt x="108" y="23"/>
                    <a:pt x="122" y="45"/>
                  </a:cubicBezTo>
                  <a:cubicBezTo>
                    <a:pt x="136" y="68"/>
                    <a:pt x="146" y="90"/>
                    <a:pt x="146" y="90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7" y="91"/>
                    <a:pt x="147" y="92"/>
                    <a:pt x="147" y="95"/>
                  </a:cubicBezTo>
                  <a:cubicBezTo>
                    <a:pt x="147" y="98"/>
                    <a:pt x="146" y="103"/>
                    <a:pt x="143" y="107"/>
                  </a:cubicBezTo>
                  <a:cubicBezTo>
                    <a:pt x="140" y="111"/>
                    <a:pt x="135" y="114"/>
                    <a:pt x="126" y="114"/>
                  </a:cubicBezTo>
                  <a:cubicBezTo>
                    <a:pt x="120" y="114"/>
                    <a:pt x="114" y="113"/>
                    <a:pt x="105" y="111"/>
                  </a:cubicBezTo>
                  <a:cubicBezTo>
                    <a:pt x="102" y="113"/>
                    <a:pt x="90" y="122"/>
                    <a:pt x="73" y="122"/>
                  </a:cubicBezTo>
                  <a:cubicBezTo>
                    <a:pt x="64" y="122"/>
                    <a:pt x="54" y="119"/>
                    <a:pt x="43" y="111"/>
                  </a:cubicBezTo>
                  <a:close/>
                  <a:moveTo>
                    <a:pt x="44" y="108"/>
                  </a:moveTo>
                  <a:cubicBezTo>
                    <a:pt x="54" y="117"/>
                    <a:pt x="64" y="119"/>
                    <a:pt x="73" y="119"/>
                  </a:cubicBezTo>
                  <a:cubicBezTo>
                    <a:pt x="82" y="119"/>
                    <a:pt x="90" y="116"/>
                    <a:pt x="95" y="113"/>
                  </a:cubicBezTo>
                  <a:cubicBezTo>
                    <a:pt x="101" y="111"/>
                    <a:pt x="104" y="108"/>
                    <a:pt x="104" y="108"/>
                  </a:cubicBezTo>
                  <a:cubicBezTo>
                    <a:pt x="104" y="107"/>
                    <a:pt x="105" y="107"/>
                    <a:pt x="105" y="107"/>
                  </a:cubicBezTo>
                  <a:cubicBezTo>
                    <a:pt x="114" y="110"/>
                    <a:pt x="121" y="111"/>
                    <a:pt x="126" y="111"/>
                  </a:cubicBezTo>
                  <a:cubicBezTo>
                    <a:pt x="142" y="111"/>
                    <a:pt x="144" y="101"/>
                    <a:pt x="144" y="95"/>
                  </a:cubicBezTo>
                  <a:cubicBezTo>
                    <a:pt x="144" y="93"/>
                    <a:pt x="144" y="92"/>
                    <a:pt x="144" y="91"/>
                  </a:cubicBezTo>
                  <a:cubicBezTo>
                    <a:pt x="143" y="89"/>
                    <a:pt x="133" y="68"/>
                    <a:pt x="119" y="47"/>
                  </a:cubicBezTo>
                  <a:cubicBezTo>
                    <a:pt x="106" y="25"/>
                    <a:pt x="87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8" y="2"/>
                    <a:pt x="40" y="26"/>
                    <a:pt x="26" y="49"/>
                  </a:cubicBezTo>
                  <a:cubicBezTo>
                    <a:pt x="13" y="71"/>
                    <a:pt x="4" y="93"/>
                    <a:pt x="3" y="96"/>
                  </a:cubicBezTo>
                  <a:cubicBezTo>
                    <a:pt x="7" y="109"/>
                    <a:pt x="16" y="113"/>
                    <a:pt x="24" y="113"/>
                  </a:cubicBezTo>
                  <a:cubicBezTo>
                    <a:pt x="34" y="113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44" y="10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6" name="Freeform 423">
              <a:extLst>
                <a:ext uri="{FF2B5EF4-FFF2-40B4-BE49-F238E27FC236}">
                  <a16:creationId xmlns:a16="http://schemas.microsoft.com/office/drawing/2014/main" id="{7749BF9F-560C-4DD4-975E-0147F87D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6" y="1022350"/>
              <a:ext cx="273050" cy="160338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3"/>
                    <a:pt x="48" y="0"/>
                    <a:pt x="37" y="0"/>
                  </a:cubicBezTo>
                  <a:cubicBezTo>
                    <a:pt x="25" y="0"/>
                    <a:pt x="12" y="13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0FA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7" name="Freeform 424">
              <a:extLst>
                <a:ext uri="{FF2B5EF4-FFF2-40B4-BE49-F238E27FC236}">
                  <a16:creationId xmlns:a16="http://schemas.microsoft.com/office/drawing/2014/main" id="{BADA8CCF-2D6C-4434-9049-CE044B254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938" y="1017587"/>
              <a:ext cx="288925" cy="158750"/>
            </a:xfrm>
            <a:custGeom>
              <a:avLst/>
              <a:gdLst>
                <a:gd name="T0" fmla="*/ 1 w 77"/>
                <a:gd name="T1" fmla="*/ 33 h 42"/>
                <a:gd name="T2" fmla="*/ 0 w 77"/>
                <a:gd name="T3" fmla="*/ 32 h 42"/>
                <a:gd name="T4" fmla="*/ 1 w 77"/>
                <a:gd name="T5" fmla="*/ 30 h 42"/>
                <a:gd name="T6" fmla="*/ 39 w 77"/>
                <a:gd name="T7" fmla="*/ 0 h 42"/>
                <a:gd name="T8" fmla="*/ 39 w 77"/>
                <a:gd name="T9" fmla="*/ 0 h 42"/>
                <a:gd name="T10" fmla="*/ 76 w 77"/>
                <a:gd name="T11" fmla="*/ 28 h 42"/>
                <a:gd name="T12" fmla="*/ 75 w 77"/>
                <a:gd name="T13" fmla="*/ 29 h 42"/>
                <a:gd name="T14" fmla="*/ 76 w 77"/>
                <a:gd name="T15" fmla="*/ 28 h 42"/>
                <a:gd name="T16" fmla="*/ 77 w 77"/>
                <a:gd name="T17" fmla="*/ 30 h 42"/>
                <a:gd name="T18" fmla="*/ 76 w 77"/>
                <a:gd name="T19" fmla="*/ 31 h 42"/>
                <a:gd name="T20" fmla="*/ 38 w 77"/>
                <a:gd name="T21" fmla="*/ 42 h 42"/>
                <a:gd name="T22" fmla="*/ 1 w 77"/>
                <a:gd name="T23" fmla="*/ 33 h 42"/>
                <a:gd name="T24" fmla="*/ 38 w 77"/>
                <a:gd name="T25" fmla="*/ 39 h 42"/>
                <a:gd name="T26" fmla="*/ 73 w 77"/>
                <a:gd name="T27" fmla="*/ 29 h 42"/>
                <a:gd name="T28" fmla="*/ 39 w 77"/>
                <a:gd name="T29" fmla="*/ 3 h 42"/>
                <a:gd name="T30" fmla="*/ 39 w 77"/>
                <a:gd name="T31" fmla="*/ 3 h 42"/>
                <a:gd name="T32" fmla="*/ 4 w 77"/>
                <a:gd name="T33" fmla="*/ 31 h 42"/>
                <a:gd name="T34" fmla="*/ 38 w 77"/>
                <a:gd name="T3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2">
                  <a:moveTo>
                    <a:pt x="1" y="33"/>
                  </a:moveTo>
                  <a:cubicBezTo>
                    <a:pt x="1" y="32"/>
                    <a:pt x="1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2" y="13"/>
                    <a:pt x="2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1" y="0"/>
                    <a:pt x="65" y="13"/>
                    <a:pt x="76" y="2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9"/>
                    <a:pt x="77" y="29"/>
                    <a:pt x="77" y="30"/>
                  </a:cubicBezTo>
                  <a:cubicBezTo>
                    <a:pt x="77" y="30"/>
                    <a:pt x="76" y="30"/>
                    <a:pt x="76" y="31"/>
                  </a:cubicBezTo>
                  <a:cubicBezTo>
                    <a:pt x="65" y="38"/>
                    <a:pt x="52" y="42"/>
                    <a:pt x="38" y="42"/>
                  </a:cubicBezTo>
                  <a:cubicBezTo>
                    <a:pt x="26" y="42"/>
                    <a:pt x="13" y="39"/>
                    <a:pt x="1" y="33"/>
                  </a:cubicBezTo>
                  <a:close/>
                  <a:moveTo>
                    <a:pt x="38" y="39"/>
                  </a:moveTo>
                  <a:cubicBezTo>
                    <a:pt x="51" y="39"/>
                    <a:pt x="63" y="36"/>
                    <a:pt x="73" y="29"/>
                  </a:cubicBezTo>
                  <a:cubicBezTo>
                    <a:pt x="62" y="14"/>
                    <a:pt x="4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28" y="2"/>
                    <a:pt x="15" y="14"/>
                    <a:pt x="4" y="31"/>
                  </a:cubicBezTo>
                  <a:cubicBezTo>
                    <a:pt x="15" y="36"/>
                    <a:pt x="27" y="39"/>
                    <a:pt x="38" y="3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8" name="Freeform 425">
              <a:extLst>
                <a:ext uri="{FF2B5EF4-FFF2-40B4-BE49-F238E27FC236}">
                  <a16:creationId xmlns:a16="http://schemas.microsoft.com/office/drawing/2014/main" id="{2615290D-81C7-4B64-888D-66B1A9FE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1160462"/>
              <a:ext cx="82550" cy="271463"/>
            </a:xfrm>
            <a:custGeom>
              <a:avLst/>
              <a:gdLst>
                <a:gd name="T0" fmla="*/ 19 w 22"/>
                <a:gd name="T1" fmla="*/ 71 h 72"/>
                <a:gd name="T2" fmla="*/ 0 w 22"/>
                <a:gd name="T3" fmla="*/ 2 h 72"/>
                <a:gd name="T4" fmla="*/ 1 w 22"/>
                <a:gd name="T5" fmla="*/ 0 h 72"/>
                <a:gd name="T6" fmla="*/ 3 w 22"/>
                <a:gd name="T7" fmla="*/ 1 h 72"/>
                <a:gd name="T8" fmla="*/ 22 w 22"/>
                <a:gd name="T9" fmla="*/ 70 h 72"/>
                <a:gd name="T10" fmla="*/ 21 w 22"/>
                <a:gd name="T11" fmla="*/ 72 h 72"/>
                <a:gd name="T12" fmla="*/ 21 w 22"/>
                <a:gd name="T13" fmla="*/ 72 h 72"/>
                <a:gd name="T14" fmla="*/ 19 w 22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9" y="7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1"/>
                    <a:pt x="22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2"/>
                    <a:pt x="19" y="7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9" name="Freeform 426">
              <a:extLst>
                <a:ext uri="{FF2B5EF4-FFF2-40B4-BE49-F238E27FC236}">
                  <a16:creationId xmlns:a16="http://schemas.microsoft.com/office/drawing/2014/main" id="{2CA369F1-3FF3-4B0B-80FC-6EAB89F1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1" y="1160462"/>
              <a:ext cx="63500" cy="274638"/>
            </a:xfrm>
            <a:custGeom>
              <a:avLst/>
              <a:gdLst>
                <a:gd name="T0" fmla="*/ 1 w 17"/>
                <a:gd name="T1" fmla="*/ 73 h 73"/>
                <a:gd name="T2" fmla="*/ 0 w 17"/>
                <a:gd name="T3" fmla="*/ 71 h 73"/>
                <a:gd name="T4" fmla="*/ 14 w 17"/>
                <a:gd name="T5" fmla="*/ 2 h 73"/>
                <a:gd name="T6" fmla="*/ 15 w 17"/>
                <a:gd name="T7" fmla="*/ 0 h 73"/>
                <a:gd name="T8" fmla="*/ 17 w 17"/>
                <a:gd name="T9" fmla="*/ 2 h 73"/>
                <a:gd name="T10" fmla="*/ 3 w 17"/>
                <a:gd name="T11" fmla="*/ 72 h 73"/>
                <a:gd name="T12" fmla="*/ 1 w 17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3">
                  <a:moveTo>
                    <a:pt x="1" y="73"/>
                  </a:moveTo>
                  <a:cubicBezTo>
                    <a:pt x="0" y="73"/>
                    <a:pt x="0" y="72"/>
                    <a:pt x="0" y="7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3"/>
                    <a:pt x="1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0" name="Freeform 427">
              <a:extLst>
                <a:ext uri="{FF2B5EF4-FFF2-40B4-BE49-F238E27FC236}">
                  <a16:creationId xmlns:a16="http://schemas.microsoft.com/office/drawing/2014/main" id="{59E0EC2F-BA7C-4792-8458-D9E4FCC20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6" y="2430462"/>
              <a:ext cx="192088" cy="269875"/>
            </a:xfrm>
            <a:custGeom>
              <a:avLst/>
              <a:gdLst>
                <a:gd name="T0" fmla="*/ 0 w 51"/>
                <a:gd name="T1" fmla="*/ 72 h 72"/>
                <a:gd name="T2" fmla="*/ 0 w 51"/>
                <a:gd name="T3" fmla="*/ 5 h 72"/>
                <a:gd name="T4" fmla="*/ 5 w 51"/>
                <a:gd name="T5" fmla="*/ 0 h 72"/>
                <a:gd name="T6" fmla="*/ 45 w 51"/>
                <a:gd name="T7" fmla="*/ 0 h 72"/>
                <a:gd name="T8" fmla="*/ 51 w 51"/>
                <a:gd name="T9" fmla="*/ 5 h 72"/>
                <a:gd name="T10" fmla="*/ 51 w 51"/>
                <a:gd name="T11" fmla="*/ 72 h 72"/>
                <a:gd name="T12" fmla="*/ 0 w 5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5"/>
                  </a:cubicBezTo>
                  <a:cubicBezTo>
                    <a:pt x="51" y="72"/>
                    <a:pt x="51" y="72"/>
                    <a:pt x="51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1" name="Freeform 428">
              <a:extLst>
                <a:ext uri="{FF2B5EF4-FFF2-40B4-BE49-F238E27FC236}">
                  <a16:creationId xmlns:a16="http://schemas.microsoft.com/office/drawing/2014/main" id="{CE9D96E6-15F5-4BBD-951C-FE2F79455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151" y="2422525"/>
              <a:ext cx="198438" cy="285750"/>
            </a:xfrm>
            <a:custGeom>
              <a:avLst/>
              <a:gdLst>
                <a:gd name="T0" fmla="*/ 1 w 53"/>
                <a:gd name="T1" fmla="*/ 76 h 76"/>
                <a:gd name="T2" fmla="*/ 1 w 53"/>
                <a:gd name="T3" fmla="*/ 74 h 76"/>
                <a:gd name="T4" fmla="*/ 3 w 53"/>
                <a:gd name="T5" fmla="*/ 74 h 76"/>
                <a:gd name="T6" fmla="*/ 1 w 53"/>
                <a:gd name="T7" fmla="*/ 74 h 76"/>
                <a:gd name="T8" fmla="*/ 1 w 53"/>
                <a:gd name="T9" fmla="*/ 76 h 76"/>
                <a:gd name="T10" fmla="*/ 0 w 53"/>
                <a:gd name="T11" fmla="*/ 75 h 76"/>
                <a:gd name="T12" fmla="*/ 0 w 53"/>
                <a:gd name="T13" fmla="*/ 74 h 76"/>
                <a:gd name="T14" fmla="*/ 0 w 53"/>
                <a:gd name="T15" fmla="*/ 7 h 76"/>
                <a:gd name="T16" fmla="*/ 6 w 53"/>
                <a:gd name="T17" fmla="*/ 0 h 76"/>
                <a:gd name="T18" fmla="*/ 46 w 53"/>
                <a:gd name="T19" fmla="*/ 0 h 76"/>
                <a:gd name="T20" fmla="*/ 53 w 53"/>
                <a:gd name="T21" fmla="*/ 7 h 76"/>
                <a:gd name="T22" fmla="*/ 53 w 53"/>
                <a:gd name="T23" fmla="*/ 74 h 76"/>
                <a:gd name="T24" fmla="*/ 53 w 53"/>
                <a:gd name="T25" fmla="*/ 75 h 76"/>
                <a:gd name="T26" fmla="*/ 52 w 53"/>
                <a:gd name="T27" fmla="*/ 76 h 76"/>
                <a:gd name="T28" fmla="*/ 1 w 53"/>
                <a:gd name="T29" fmla="*/ 76 h 76"/>
                <a:gd name="T30" fmla="*/ 50 w 53"/>
                <a:gd name="T31" fmla="*/ 73 h 76"/>
                <a:gd name="T32" fmla="*/ 50 w 53"/>
                <a:gd name="T33" fmla="*/ 7 h 76"/>
                <a:gd name="T34" fmla="*/ 46 w 53"/>
                <a:gd name="T35" fmla="*/ 3 h 76"/>
                <a:gd name="T36" fmla="*/ 6 w 53"/>
                <a:gd name="T37" fmla="*/ 3 h 76"/>
                <a:gd name="T38" fmla="*/ 3 w 53"/>
                <a:gd name="T39" fmla="*/ 7 h 76"/>
                <a:gd name="T40" fmla="*/ 3 w 53"/>
                <a:gd name="T41" fmla="*/ 73 h 76"/>
                <a:gd name="T42" fmla="*/ 50 w 53"/>
                <a:gd name="T4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6">
                  <a:moveTo>
                    <a:pt x="1" y="76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5"/>
                    <a:pt x="0" y="75"/>
                  </a:cubicBezTo>
                  <a:cubicBezTo>
                    <a:pt x="0" y="75"/>
                    <a:pt x="0" y="74"/>
                    <a:pt x="0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5"/>
                    <a:pt x="53" y="75"/>
                  </a:cubicBezTo>
                  <a:cubicBezTo>
                    <a:pt x="52" y="75"/>
                    <a:pt x="52" y="76"/>
                    <a:pt x="52" y="76"/>
                  </a:cubicBezTo>
                  <a:lnTo>
                    <a:pt x="1" y="76"/>
                  </a:lnTo>
                  <a:close/>
                  <a:moveTo>
                    <a:pt x="50" y="7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5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73"/>
                    <a:pt x="3" y="73"/>
                    <a:pt x="3" y="73"/>
                  </a:cubicBezTo>
                  <a:lnTo>
                    <a:pt x="50" y="7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2" name="Freeform 429">
              <a:extLst>
                <a:ext uri="{FF2B5EF4-FFF2-40B4-BE49-F238E27FC236}">
                  <a16:creationId xmlns:a16="http://schemas.microsoft.com/office/drawing/2014/main" id="{3555A860-7B1D-4BAB-AC49-B8108D3E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36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3" name="Freeform 430">
              <a:extLst>
                <a:ext uri="{FF2B5EF4-FFF2-40B4-BE49-F238E27FC236}">
                  <a16:creationId xmlns:a16="http://schemas.microsoft.com/office/drawing/2014/main" id="{E327422D-1219-4FED-9953-DD8F0C8E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4" name="Freeform 431">
              <a:extLst>
                <a:ext uri="{FF2B5EF4-FFF2-40B4-BE49-F238E27FC236}">
                  <a16:creationId xmlns:a16="http://schemas.microsoft.com/office/drawing/2014/main" id="{F5748262-301A-41AD-AD51-60C2E10A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6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5" name="Oval 432">
              <a:extLst>
                <a:ext uri="{FF2B5EF4-FFF2-40B4-BE49-F238E27FC236}">
                  <a16:creationId xmlns:a16="http://schemas.microsoft.com/office/drawing/2014/main" id="{0CE7613B-5E60-4ECF-BF01-98165765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438" y="2557462"/>
              <a:ext cx="19050" cy="15875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6" name="Freeform 433">
              <a:extLst>
                <a:ext uri="{FF2B5EF4-FFF2-40B4-BE49-F238E27FC236}">
                  <a16:creationId xmlns:a16="http://schemas.microsoft.com/office/drawing/2014/main" id="{5482B3BD-401E-4C85-AA0D-9FB56FA9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866900"/>
              <a:ext cx="382588" cy="217488"/>
            </a:xfrm>
            <a:custGeom>
              <a:avLst/>
              <a:gdLst>
                <a:gd name="T0" fmla="*/ 4 w 102"/>
                <a:gd name="T1" fmla="*/ 41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9 h 58"/>
                <a:gd name="T8" fmla="*/ 87 w 102"/>
                <a:gd name="T9" fmla="*/ 55 h 58"/>
                <a:gd name="T10" fmla="*/ 98 w 102"/>
                <a:gd name="T11" fmla="*/ 55 h 58"/>
                <a:gd name="T12" fmla="*/ 101 w 102"/>
                <a:gd name="T13" fmla="*/ 46 h 58"/>
                <a:gd name="T14" fmla="*/ 4 w 102"/>
                <a:gd name="T15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1"/>
                  </a:moveTo>
                  <a:cubicBezTo>
                    <a:pt x="4" y="41"/>
                    <a:pt x="0" y="45"/>
                    <a:pt x="3" y="50"/>
                  </a:cubicBezTo>
                  <a:cubicBezTo>
                    <a:pt x="4" y="53"/>
                    <a:pt x="8" y="56"/>
                    <a:pt x="14" y="55"/>
                  </a:cubicBezTo>
                  <a:cubicBezTo>
                    <a:pt x="22" y="53"/>
                    <a:pt x="28" y="40"/>
                    <a:pt x="52" y="39"/>
                  </a:cubicBezTo>
                  <a:cubicBezTo>
                    <a:pt x="61" y="39"/>
                    <a:pt x="74" y="42"/>
                    <a:pt x="87" y="55"/>
                  </a:cubicBezTo>
                  <a:cubicBezTo>
                    <a:pt x="87" y="55"/>
                    <a:pt x="93" y="58"/>
                    <a:pt x="98" y="55"/>
                  </a:cubicBezTo>
                  <a:cubicBezTo>
                    <a:pt x="100" y="53"/>
                    <a:pt x="102" y="50"/>
                    <a:pt x="101" y="46"/>
                  </a:cubicBezTo>
                  <a:cubicBezTo>
                    <a:pt x="99" y="33"/>
                    <a:pt x="47" y="0"/>
                    <a:pt x="4" y="41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7" name="Freeform 434">
              <a:extLst>
                <a:ext uri="{FF2B5EF4-FFF2-40B4-BE49-F238E27FC236}">
                  <a16:creationId xmlns:a16="http://schemas.microsoft.com/office/drawing/2014/main" id="{D6F77D1C-CFE0-4CB1-9411-55B5103AF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941512"/>
              <a:ext cx="382588" cy="142875"/>
            </a:xfrm>
            <a:custGeom>
              <a:avLst/>
              <a:gdLst>
                <a:gd name="T0" fmla="*/ 85 w 102"/>
                <a:gd name="T1" fmla="*/ 36 h 38"/>
                <a:gd name="T2" fmla="*/ 85 w 102"/>
                <a:gd name="T3" fmla="*/ 36 h 38"/>
                <a:gd name="T4" fmla="*/ 52 w 102"/>
                <a:gd name="T5" fmla="*/ 20 h 38"/>
                <a:gd name="T6" fmla="*/ 51 w 102"/>
                <a:gd name="T7" fmla="*/ 20 h 38"/>
                <a:gd name="T8" fmla="*/ 13 w 102"/>
                <a:gd name="T9" fmla="*/ 37 h 38"/>
                <a:gd name="T10" fmla="*/ 10 w 102"/>
                <a:gd name="T11" fmla="*/ 37 h 38"/>
                <a:gd name="T12" fmla="*/ 1 w 102"/>
                <a:gd name="T13" fmla="*/ 31 h 38"/>
                <a:gd name="T14" fmla="*/ 0 w 102"/>
                <a:gd name="T15" fmla="*/ 27 h 38"/>
                <a:gd name="T16" fmla="*/ 2 w 102"/>
                <a:gd name="T17" fmla="*/ 20 h 38"/>
                <a:gd name="T18" fmla="*/ 3 w 102"/>
                <a:gd name="T19" fmla="*/ 21 h 38"/>
                <a:gd name="T20" fmla="*/ 2 w 102"/>
                <a:gd name="T21" fmla="*/ 20 h 38"/>
                <a:gd name="T22" fmla="*/ 50 w 102"/>
                <a:gd name="T23" fmla="*/ 0 h 38"/>
                <a:gd name="T24" fmla="*/ 102 w 102"/>
                <a:gd name="T25" fmla="*/ 26 h 38"/>
                <a:gd name="T26" fmla="*/ 102 w 102"/>
                <a:gd name="T27" fmla="*/ 28 h 38"/>
                <a:gd name="T28" fmla="*/ 98 w 102"/>
                <a:gd name="T29" fmla="*/ 36 h 38"/>
                <a:gd name="T30" fmla="*/ 92 w 102"/>
                <a:gd name="T31" fmla="*/ 38 h 38"/>
                <a:gd name="T32" fmla="*/ 85 w 102"/>
                <a:gd name="T33" fmla="*/ 36 h 38"/>
                <a:gd name="T34" fmla="*/ 88 w 102"/>
                <a:gd name="T35" fmla="*/ 34 h 38"/>
                <a:gd name="T36" fmla="*/ 92 w 102"/>
                <a:gd name="T37" fmla="*/ 35 h 38"/>
                <a:gd name="T38" fmla="*/ 96 w 102"/>
                <a:gd name="T39" fmla="*/ 33 h 38"/>
                <a:gd name="T40" fmla="*/ 99 w 102"/>
                <a:gd name="T41" fmla="*/ 28 h 38"/>
                <a:gd name="T42" fmla="*/ 99 w 102"/>
                <a:gd name="T43" fmla="*/ 26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7 h 38"/>
                <a:gd name="T58" fmla="*/ 52 w 102"/>
                <a:gd name="T59" fmla="*/ 17 h 38"/>
                <a:gd name="T60" fmla="*/ 87 w 102"/>
                <a:gd name="T61" fmla="*/ 33 h 38"/>
                <a:gd name="T62" fmla="*/ 88 w 102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1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28" y="21"/>
                    <a:pt x="23" y="34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7"/>
                    <a:pt x="102" y="28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7"/>
                    <a:pt x="94" y="38"/>
                    <a:pt x="92" y="38"/>
                  </a:cubicBezTo>
                  <a:cubicBezTo>
                    <a:pt x="88" y="38"/>
                    <a:pt x="85" y="36"/>
                    <a:pt x="85" y="36"/>
                  </a:cubicBezTo>
                  <a:close/>
                  <a:moveTo>
                    <a:pt x="88" y="34"/>
                  </a:moveTo>
                  <a:cubicBezTo>
                    <a:pt x="89" y="34"/>
                    <a:pt x="91" y="35"/>
                    <a:pt x="92" y="35"/>
                  </a:cubicBezTo>
                  <a:cubicBezTo>
                    <a:pt x="93" y="35"/>
                    <a:pt x="95" y="35"/>
                    <a:pt x="96" y="33"/>
                  </a:cubicBezTo>
                  <a:cubicBezTo>
                    <a:pt x="98" y="33"/>
                    <a:pt x="99" y="31"/>
                    <a:pt x="99" y="28"/>
                  </a:cubicBezTo>
                  <a:cubicBezTo>
                    <a:pt x="99" y="28"/>
                    <a:pt x="99" y="27"/>
                    <a:pt x="99" y="26"/>
                  </a:cubicBezTo>
                  <a:cubicBezTo>
                    <a:pt x="98" y="19"/>
                    <a:pt x="76" y="2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1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2"/>
                    <a:pt x="27" y="18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62" y="17"/>
                    <a:pt x="74" y="21"/>
                    <a:pt x="87" y="33"/>
                  </a:cubicBezTo>
                  <a:cubicBezTo>
                    <a:pt x="87" y="33"/>
                    <a:pt x="88" y="34"/>
                    <a:pt x="88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8" name="Freeform 435">
              <a:extLst>
                <a:ext uri="{FF2B5EF4-FFF2-40B4-BE49-F238E27FC236}">
                  <a16:creationId xmlns:a16="http://schemas.microsoft.com/office/drawing/2014/main" id="{BBA8C5EE-5F3F-4133-B90D-78B7DA5BE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946275"/>
              <a:ext cx="327025" cy="115888"/>
            </a:xfrm>
            <a:custGeom>
              <a:avLst/>
              <a:gdLst>
                <a:gd name="T0" fmla="*/ 0 w 87"/>
                <a:gd name="T1" fmla="*/ 16 h 31"/>
                <a:gd name="T2" fmla="*/ 11 w 87"/>
                <a:gd name="T3" fmla="*/ 30 h 31"/>
                <a:gd name="T4" fmla="*/ 23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6 w 87"/>
                <a:gd name="T11" fmla="*/ 0 h 31"/>
                <a:gd name="T12" fmla="*/ 36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0 h 31"/>
                <a:gd name="T22" fmla="*/ 75 w 87"/>
                <a:gd name="T23" fmla="*/ 8 h 31"/>
                <a:gd name="T24" fmla="*/ 64 w 87"/>
                <a:gd name="T25" fmla="*/ 23 h 31"/>
                <a:gd name="T26" fmla="*/ 75 w 87"/>
                <a:gd name="T27" fmla="*/ 31 h 31"/>
                <a:gd name="T28" fmla="*/ 87 w 87"/>
                <a:gd name="T29" fmla="*/ 17 h 31"/>
                <a:gd name="T30" fmla="*/ 75 w 87"/>
                <a:gd name="T3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4" y="28"/>
                    <a:pt x="18" y="25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0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8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0"/>
                  </a:cubicBezTo>
                  <a:close/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7" y="25"/>
                    <a:pt x="71" y="28"/>
                    <a:pt x="75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8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9" name="Freeform 436">
              <a:extLst>
                <a:ext uri="{FF2B5EF4-FFF2-40B4-BE49-F238E27FC236}">
                  <a16:creationId xmlns:a16="http://schemas.microsoft.com/office/drawing/2014/main" id="{BBB80962-06CE-4A6B-B702-B90634E51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41512"/>
              <a:ext cx="338138" cy="128588"/>
            </a:xfrm>
            <a:custGeom>
              <a:avLst/>
              <a:gdLst>
                <a:gd name="T0" fmla="*/ 76 w 90"/>
                <a:gd name="T1" fmla="*/ 33 h 34"/>
                <a:gd name="T2" fmla="*/ 65 w 90"/>
                <a:gd name="T3" fmla="*/ 25 h 34"/>
                <a:gd name="T4" fmla="*/ 64 w 90"/>
                <a:gd name="T5" fmla="*/ 24 h 34"/>
                <a:gd name="T6" fmla="*/ 64 w 90"/>
                <a:gd name="T7" fmla="*/ 23 h 34"/>
                <a:gd name="T8" fmla="*/ 76 w 90"/>
                <a:gd name="T9" fmla="*/ 9 h 34"/>
                <a:gd name="T10" fmla="*/ 78 w 90"/>
                <a:gd name="T11" fmla="*/ 8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3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3 h 34"/>
                <a:gd name="T24" fmla="*/ 77 w 90"/>
                <a:gd name="T25" fmla="*/ 30 h 34"/>
                <a:gd name="T26" fmla="*/ 87 w 90"/>
                <a:gd name="T27" fmla="*/ 18 h 34"/>
                <a:gd name="T28" fmla="*/ 77 w 90"/>
                <a:gd name="T29" fmla="*/ 11 h 34"/>
                <a:gd name="T30" fmla="*/ 68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7 w 90"/>
                <a:gd name="T37" fmla="*/ 9 h 34"/>
                <a:gd name="T38" fmla="*/ 76 w 90"/>
                <a:gd name="T39" fmla="*/ 11 h 34"/>
                <a:gd name="T40" fmla="*/ 12 w 90"/>
                <a:gd name="T41" fmla="*/ 32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6 w 90"/>
                <a:gd name="T55" fmla="*/ 25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2 h 34"/>
                <a:gd name="T62" fmla="*/ 13 w 90"/>
                <a:gd name="T63" fmla="*/ 29 h 34"/>
                <a:gd name="T64" fmla="*/ 23 w 90"/>
                <a:gd name="T65" fmla="*/ 23 h 34"/>
                <a:gd name="T66" fmla="*/ 13 w 90"/>
                <a:gd name="T67" fmla="*/ 11 h 34"/>
                <a:gd name="T68" fmla="*/ 4 w 90"/>
                <a:gd name="T69" fmla="*/ 17 h 34"/>
                <a:gd name="T70" fmla="*/ 13 w 90"/>
                <a:gd name="T71" fmla="*/ 29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1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0 h 34"/>
                <a:gd name="T94" fmla="*/ 45 w 90"/>
                <a:gd name="T95" fmla="*/ 20 h 34"/>
                <a:gd name="T96" fmla="*/ 39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7 h 34"/>
                <a:gd name="T106" fmla="*/ 46 w 90"/>
                <a:gd name="T107" fmla="*/ 17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3"/>
                  </a:moveTo>
                  <a:cubicBezTo>
                    <a:pt x="72" y="30"/>
                    <a:pt x="69" y="27"/>
                    <a:pt x="65" y="25"/>
                  </a:cubicBezTo>
                  <a:cubicBezTo>
                    <a:pt x="65" y="25"/>
                    <a:pt x="64" y="25"/>
                    <a:pt x="64" y="24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8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3"/>
                    <a:pt x="77" y="11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7" y="9"/>
                    <a:pt x="77" y="9"/>
                    <a:pt x="77" y="9"/>
                  </a:cubicBezTo>
                  <a:lnTo>
                    <a:pt x="76" y="11"/>
                  </a:lnTo>
                  <a:close/>
                  <a:moveTo>
                    <a:pt x="12" y="32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5" y="12"/>
                    <a:pt x="9" y="10"/>
                    <a:pt x="13" y="8"/>
                  </a:cubicBezTo>
                  <a:cubicBezTo>
                    <a:pt x="14" y="7"/>
                    <a:pt x="14" y="7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7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1" y="28"/>
                    <a:pt x="17" y="30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2"/>
                  </a:cubicBezTo>
                  <a:close/>
                  <a:moveTo>
                    <a:pt x="13" y="29"/>
                  </a:moveTo>
                  <a:cubicBezTo>
                    <a:pt x="16" y="28"/>
                    <a:pt x="19" y="25"/>
                    <a:pt x="23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7"/>
                  </a:cubicBezTo>
                  <a:lnTo>
                    <a:pt x="13" y="29"/>
                  </a:lnTo>
                  <a:close/>
                  <a:moveTo>
                    <a:pt x="37" y="21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1"/>
                  </a:cubicBezTo>
                  <a:cubicBezTo>
                    <a:pt x="53" y="21"/>
                    <a:pt x="53" y="21"/>
                    <a:pt x="52" y="21"/>
                  </a:cubicBezTo>
                  <a:cubicBezTo>
                    <a:pt x="50" y="21"/>
                    <a:pt x="48" y="20"/>
                    <a:pt x="46" y="20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8" y="17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3"/>
                    <a:pt x="47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0" name="Oval 437">
              <a:extLst>
                <a:ext uri="{FF2B5EF4-FFF2-40B4-BE49-F238E27FC236}">
                  <a16:creationId xmlns:a16="http://schemas.microsoft.com/office/drawing/2014/main" id="{B6FFE1D7-87AD-4146-80D7-DFBDB4F0F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2005012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1" name="Freeform 438">
              <a:extLst>
                <a:ext uri="{FF2B5EF4-FFF2-40B4-BE49-F238E27FC236}">
                  <a16:creationId xmlns:a16="http://schemas.microsoft.com/office/drawing/2014/main" id="{5241EEC2-9EFD-4D70-A4FC-ACB9CD823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98662"/>
              <a:ext cx="338138" cy="327025"/>
            </a:xfrm>
            <a:custGeom>
              <a:avLst/>
              <a:gdLst>
                <a:gd name="T0" fmla="*/ 0 w 90"/>
                <a:gd name="T1" fmla="*/ 44 h 87"/>
                <a:gd name="T2" fmla="*/ 45 w 90"/>
                <a:gd name="T3" fmla="*/ 0 h 87"/>
                <a:gd name="T4" fmla="*/ 90 w 90"/>
                <a:gd name="T5" fmla="*/ 44 h 87"/>
                <a:gd name="T6" fmla="*/ 45 w 90"/>
                <a:gd name="T7" fmla="*/ 87 h 87"/>
                <a:gd name="T8" fmla="*/ 0 w 90"/>
                <a:gd name="T9" fmla="*/ 44 h 87"/>
                <a:gd name="T10" fmla="*/ 3 w 90"/>
                <a:gd name="T11" fmla="*/ 44 h 87"/>
                <a:gd name="T12" fmla="*/ 45 w 90"/>
                <a:gd name="T13" fmla="*/ 84 h 87"/>
                <a:gd name="T14" fmla="*/ 87 w 90"/>
                <a:gd name="T15" fmla="*/ 44 h 87"/>
                <a:gd name="T16" fmla="*/ 87 w 90"/>
                <a:gd name="T17" fmla="*/ 44 h 87"/>
                <a:gd name="T18" fmla="*/ 45 w 90"/>
                <a:gd name="T19" fmla="*/ 4 h 87"/>
                <a:gd name="T20" fmla="*/ 3 w 90"/>
                <a:gd name="T2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7">
                  <a:moveTo>
                    <a:pt x="0" y="44"/>
                  </a:moveTo>
                  <a:cubicBezTo>
                    <a:pt x="0" y="20"/>
                    <a:pt x="20" y="1"/>
                    <a:pt x="45" y="0"/>
                  </a:cubicBezTo>
                  <a:cubicBezTo>
                    <a:pt x="70" y="1"/>
                    <a:pt x="90" y="20"/>
                    <a:pt x="90" y="44"/>
                  </a:cubicBezTo>
                  <a:cubicBezTo>
                    <a:pt x="90" y="68"/>
                    <a:pt x="70" y="87"/>
                    <a:pt x="45" y="87"/>
                  </a:cubicBezTo>
                  <a:cubicBezTo>
                    <a:pt x="20" y="87"/>
                    <a:pt x="0" y="68"/>
                    <a:pt x="0" y="44"/>
                  </a:cubicBezTo>
                  <a:close/>
                  <a:moveTo>
                    <a:pt x="3" y="44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22"/>
                    <a:pt x="68" y="4"/>
                    <a:pt x="45" y="4"/>
                  </a:cubicBezTo>
                  <a:cubicBezTo>
                    <a:pt x="22" y="4"/>
                    <a:pt x="3" y="22"/>
                    <a:pt x="3" y="4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2" name="Oval 439">
              <a:extLst>
                <a:ext uri="{FF2B5EF4-FFF2-40B4-BE49-F238E27FC236}">
                  <a16:creationId xmlns:a16="http://schemas.microsoft.com/office/drawing/2014/main" id="{74F87248-D283-4293-81FF-6B4947C4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2028825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3" name="Freeform 440">
              <a:extLst>
                <a:ext uri="{FF2B5EF4-FFF2-40B4-BE49-F238E27FC236}">
                  <a16:creationId xmlns:a16="http://schemas.microsoft.com/office/drawing/2014/main" id="{92D2A9B6-0F7B-45A4-B802-A8004193E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2020887"/>
              <a:ext cx="293688" cy="280988"/>
            </a:xfrm>
            <a:custGeom>
              <a:avLst/>
              <a:gdLst>
                <a:gd name="T0" fmla="*/ 0 w 78"/>
                <a:gd name="T1" fmla="*/ 38 h 75"/>
                <a:gd name="T2" fmla="*/ 39 w 78"/>
                <a:gd name="T3" fmla="*/ 0 h 75"/>
                <a:gd name="T4" fmla="*/ 78 w 78"/>
                <a:gd name="T5" fmla="*/ 38 h 75"/>
                <a:gd name="T6" fmla="*/ 39 w 78"/>
                <a:gd name="T7" fmla="*/ 75 h 75"/>
                <a:gd name="T8" fmla="*/ 0 w 78"/>
                <a:gd name="T9" fmla="*/ 38 h 75"/>
                <a:gd name="T10" fmla="*/ 3 w 78"/>
                <a:gd name="T11" fmla="*/ 38 h 75"/>
                <a:gd name="T12" fmla="*/ 39 w 78"/>
                <a:gd name="T13" fmla="*/ 72 h 75"/>
                <a:gd name="T14" fmla="*/ 75 w 78"/>
                <a:gd name="T15" fmla="*/ 38 h 75"/>
                <a:gd name="T16" fmla="*/ 39 w 78"/>
                <a:gd name="T17" fmla="*/ 3 h 75"/>
                <a:gd name="T18" fmla="*/ 3 w 78"/>
                <a:gd name="T1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8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59"/>
                    <a:pt x="60" y="75"/>
                    <a:pt x="39" y="75"/>
                  </a:cubicBezTo>
                  <a:cubicBezTo>
                    <a:pt x="17" y="75"/>
                    <a:pt x="0" y="59"/>
                    <a:pt x="0" y="38"/>
                  </a:cubicBezTo>
                  <a:close/>
                  <a:moveTo>
                    <a:pt x="3" y="38"/>
                  </a:moveTo>
                  <a:cubicBezTo>
                    <a:pt x="3" y="57"/>
                    <a:pt x="19" y="72"/>
                    <a:pt x="39" y="72"/>
                  </a:cubicBezTo>
                  <a:cubicBezTo>
                    <a:pt x="59" y="72"/>
                    <a:pt x="75" y="57"/>
                    <a:pt x="75" y="38"/>
                  </a:cubicBezTo>
                  <a:cubicBezTo>
                    <a:pt x="75" y="19"/>
                    <a:pt x="59" y="3"/>
                    <a:pt x="39" y="3"/>
                  </a:cubicBezTo>
                  <a:cubicBezTo>
                    <a:pt x="19" y="3"/>
                    <a:pt x="3" y="19"/>
                    <a:pt x="3" y="3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4" name="Freeform 441">
              <a:extLst>
                <a:ext uri="{FF2B5EF4-FFF2-40B4-BE49-F238E27FC236}">
                  <a16:creationId xmlns:a16="http://schemas.microsoft.com/office/drawing/2014/main" id="{B5A23C8D-7567-4EFA-9058-A763350A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408112"/>
              <a:ext cx="382588" cy="219075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8" y="56"/>
                    <a:pt x="14" y="55"/>
                  </a:cubicBezTo>
                  <a:cubicBezTo>
                    <a:pt x="22" y="53"/>
                    <a:pt x="28" y="39"/>
                    <a:pt x="52" y="38"/>
                  </a:cubicBezTo>
                  <a:cubicBezTo>
                    <a:pt x="61" y="38"/>
                    <a:pt x="74" y="42"/>
                    <a:pt x="87" y="54"/>
                  </a:cubicBezTo>
                  <a:cubicBezTo>
                    <a:pt x="87" y="54"/>
                    <a:pt x="93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9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5" name="Freeform 442">
              <a:extLst>
                <a:ext uri="{FF2B5EF4-FFF2-40B4-BE49-F238E27FC236}">
                  <a16:creationId xmlns:a16="http://schemas.microsoft.com/office/drawing/2014/main" id="{8FDCADB8-851A-4417-B89B-74231E9BE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479550"/>
              <a:ext cx="382588" cy="142875"/>
            </a:xfrm>
            <a:custGeom>
              <a:avLst/>
              <a:gdLst>
                <a:gd name="T0" fmla="*/ 92 w 102"/>
                <a:gd name="T1" fmla="*/ 38 h 38"/>
                <a:gd name="T2" fmla="*/ 85 w 102"/>
                <a:gd name="T3" fmla="*/ 36 h 38"/>
                <a:gd name="T4" fmla="*/ 85 w 102"/>
                <a:gd name="T5" fmla="*/ 36 h 38"/>
                <a:gd name="T6" fmla="*/ 52 w 102"/>
                <a:gd name="T7" fmla="*/ 21 h 38"/>
                <a:gd name="T8" fmla="*/ 51 w 102"/>
                <a:gd name="T9" fmla="*/ 21 h 38"/>
                <a:gd name="T10" fmla="*/ 13 w 102"/>
                <a:gd name="T11" fmla="*/ 37 h 38"/>
                <a:gd name="T12" fmla="*/ 10 w 102"/>
                <a:gd name="T13" fmla="*/ 37 h 38"/>
                <a:gd name="T14" fmla="*/ 1 w 102"/>
                <a:gd name="T15" fmla="*/ 31 h 38"/>
                <a:gd name="T16" fmla="*/ 0 w 102"/>
                <a:gd name="T17" fmla="*/ 27 h 38"/>
                <a:gd name="T18" fmla="*/ 2 w 102"/>
                <a:gd name="T19" fmla="*/ 20 h 38"/>
                <a:gd name="T20" fmla="*/ 3 w 102"/>
                <a:gd name="T21" fmla="*/ 21 h 38"/>
                <a:gd name="T22" fmla="*/ 2 w 102"/>
                <a:gd name="T23" fmla="*/ 20 h 38"/>
                <a:gd name="T24" fmla="*/ 50 w 102"/>
                <a:gd name="T25" fmla="*/ 0 h 38"/>
                <a:gd name="T26" fmla="*/ 102 w 102"/>
                <a:gd name="T27" fmla="*/ 26 h 38"/>
                <a:gd name="T28" fmla="*/ 102 w 102"/>
                <a:gd name="T29" fmla="*/ 29 h 38"/>
                <a:gd name="T30" fmla="*/ 98 w 102"/>
                <a:gd name="T31" fmla="*/ 36 h 38"/>
                <a:gd name="T32" fmla="*/ 92 w 102"/>
                <a:gd name="T33" fmla="*/ 38 h 38"/>
                <a:gd name="T34" fmla="*/ 88 w 102"/>
                <a:gd name="T35" fmla="*/ 35 h 38"/>
                <a:gd name="T36" fmla="*/ 92 w 102"/>
                <a:gd name="T37" fmla="*/ 35 h 38"/>
                <a:gd name="T38" fmla="*/ 96 w 102"/>
                <a:gd name="T39" fmla="*/ 34 h 38"/>
                <a:gd name="T40" fmla="*/ 99 w 102"/>
                <a:gd name="T41" fmla="*/ 29 h 38"/>
                <a:gd name="T42" fmla="*/ 99 w 102"/>
                <a:gd name="T43" fmla="*/ 27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8 h 38"/>
                <a:gd name="T58" fmla="*/ 52 w 102"/>
                <a:gd name="T59" fmla="*/ 18 h 38"/>
                <a:gd name="T60" fmla="*/ 87 w 102"/>
                <a:gd name="T61" fmla="*/ 34 h 38"/>
                <a:gd name="T62" fmla="*/ 88 w 102"/>
                <a:gd name="T6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92" y="38"/>
                  </a:moveTo>
                  <a:cubicBezTo>
                    <a:pt x="88" y="38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3" y="25"/>
                    <a:pt x="61" y="21"/>
                    <a:pt x="52" y="21"/>
                  </a:cubicBezTo>
                  <a:cubicBezTo>
                    <a:pt x="52" y="21"/>
                    <a:pt x="51" y="21"/>
                    <a:pt x="51" y="21"/>
                  </a:cubicBezTo>
                  <a:cubicBezTo>
                    <a:pt x="28" y="22"/>
                    <a:pt x="23" y="35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9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8"/>
                    <a:pt x="102" y="29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8"/>
                    <a:pt x="94" y="38"/>
                    <a:pt x="92" y="38"/>
                  </a:cubicBezTo>
                  <a:close/>
                  <a:moveTo>
                    <a:pt x="88" y="35"/>
                  </a:moveTo>
                  <a:cubicBezTo>
                    <a:pt x="89" y="35"/>
                    <a:pt x="91" y="35"/>
                    <a:pt x="92" y="35"/>
                  </a:cubicBezTo>
                  <a:cubicBezTo>
                    <a:pt x="93" y="35"/>
                    <a:pt x="95" y="35"/>
                    <a:pt x="96" y="34"/>
                  </a:cubicBezTo>
                  <a:cubicBezTo>
                    <a:pt x="98" y="33"/>
                    <a:pt x="99" y="31"/>
                    <a:pt x="99" y="29"/>
                  </a:cubicBezTo>
                  <a:cubicBezTo>
                    <a:pt x="99" y="28"/>
                    <a:pt x="99" y="27"/>
                    <a:pt x="99" y="27"/>
                  </a:cubicBezTo>
                  <a:cubicBezTo>
                    <a:pt x="98" y="20"/>
                    <a:pt x="76" y="3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2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1" y="18"/>
                    <a:pt x="52" y="18"/>
                    <a:pt x="52" y="18"/>
                  </a:cubicBezTo>
                  <a:cubicBezTo>
                    <a:pt x="62" y="18"/>
                    <a:pt x="74" y="22"/>
                    <a:pt x="87" y="34"/>
                  </a:cubicBezTo>
                  <a:cubicBezTo>
                    <a:pt x="87" y="34"/>
                    <a:pt x="88" y="34"/>
                    <a:pt x="88" y="3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6" name="Freeform 443">
              <a:extLst>
                <a:ext uri="{FF2B5EF4-FFF2-40B4-BE49-F238E27FC236}">
                  <a16:creationId xmlns:a16="http://schemas.microsoft.com/office/drawing/2014/main" id="{2670A079-67AC-43A0-BDDF-205B4DE52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484312"/>
              <a:ext cx="327025" cy="119063"/>
            </a:xfrm>
            <a:custGeom>
              <a:avLst/>
              <a:gdLst>
                <a:gd name="T0" fmla="*/ 0 w 87"/>
                <a:gd name="T1" fmla="*/ 16 h 32"/>
                <a:gd name="T2" fmla="*/ 11 w 87"/>
                <a:gd name="T3" fmla="*/ 31 h 32"/>
                <a:gd name="T4" fmla="*/ 23 w 87"/>
                <a:gd name="T5" fmla="*/ 23 h 32"/>
                <a:gd name="T6" fmla="*/ 12 w 87"/>
                <a:gd name="T7" fmla="*/ 8 h 32"/>
                <a:gd name="T8" fmla="*/ 0 w 87"/>
                <a:gd name="T9" fmla="*/ 16 h 32"/>
                <a:gd name="T10" fmla="*/ 36 w 87"/>
                <a:gd name="T11" fmla="*/ 1 h 32"/>
                <a:gd name="T12" fmla="*/ 36 w 87"/>
                <a:gd name="T13" fmla="*/ 19 h 32"/>
                <a:gd name="T14" fmla="*/ 43 w 87"/>
                <a:gd name="T15" fmla="*/ 18 h 32"/>
                <a:gd name="T16" fmla="*/ 51 w 87"/>
                <a:gd name="T17" fmla="*/ 19 h 32"/>
                <a:gd name="T18" fmla="*/ 51 w 87"/>
                <a:gd name="T19" fmla="*/ 1 h 32"/>
                <a:gd name="T20" fmla="*/ 36 w 87"/>
                <a:gd name="T21" fmla="*/ 1 h 32"/>
                <a:gd name="T22" fmla="*/ 75 w 87"/>
                <a:gd name="T23" fmla="*/ 9 h 32"/>
                <a:gd name="T24" fmla="*/ 64 w 87"/>
                <a:gd name="T25" fmla="*/ 24 h 32"/>
                <a:gd name="T26" fmla="*/ 75 w 87"/>
                <a:gd name="T27" fmla="*/ 32 h 32"/>
                <a:gd name="T28" fmla="*/ 87 w 87"/>
                <a:gd name="T29" fmla="*/ 17 h 32"/>
                <a:gd name="T30" fmla="*/ 75 w 87"/>
                <a:gd name="T3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2">
                  <a:moveTo>
                    <a:pt x="0" y="16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4" y="29"/>
                    <a:pt x="18" y="26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1"/>
                    <a:pt x="41" y="0"/>
                    <a:pt x="36" y="1"/>
                  </a:cubicBezTo>
                  <a:close/>
                  <a:moveTo>
                    <a:pt x="75" y="9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67" y="26"/>
                    <a:pt x="71" y="28"/>
                    <a:pt x="75" y="32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7" name="Freeform 444">
              <a:extLst>
                <a:ext uri="{FF2B5EF4-FFF2-40B4-BE49-F238E27FC236}">
                  <a16:creationId xmlns:a16="http://schemas.microsoft.com/office/drawing/2014/main" id="{6DACC7F9-070C-4EC0-AFDF-6398E8F05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479550"/>
              <a:ext cx="338138" cy="128588"/>
            </a:xfrm>
            <a:custGeom>
              <a:avLst/>
              <a:gdLst>
                <a:gd name="T0" fmla="*/ 76 w 90"/>
                <a:gd name="T1" fmla="*/ 34 h 34"/>
                <a:gd name="T2" fmla="*/ 65 w 90"/>
                <a:gd name="T3" fmla="*/ 26 h 34"/>
                <a:gd name="T4" fmla="*/ 64 w 90"/>
                <a:gd name="T5" fmla="*/ 25 h 34"/>
                <a:gd name="T6" fmla="*/ 64 w 90"/>
                <a:gd name="T7" fmla="*/ 24 h 34"/>
                <a:gd name="T8" fmla="*/ 76 w 90"/>
                <a:gd name="T9" fmla="*/ 9 h 34"/>
                <a:gd name="T10" fmla="*/ 78 w 90"/>
                <a:gd name="T11" fmla="*/ 9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4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1 h 34"/>
                <a:gd name="T26" fmla="*/ 87 w 90"/>
                <a:gd name="T27" fmla="*/ 18 h 34"/>
                <a:gd name="T28" fmla="*/ 77 w 90"/>
                <a:gd name="T29" fmla="*/ 12 h 34"/>
                <a:gd name="T30" fmla="*/ 68 w 90"/>
                <a:gd name="T31" fmla="*/ 24 h 34"/>
                <a:gd name="T32" fmla="*/ 77 w 90"/>
                <a:gd name="T33" fmla="*/ 31 h 34"/>
                <a:gd name="T34" fmla="*/ 76 w 90"/>
                <a:gd name="T35" fmla="*/ 11 h 34"/>
                <a:gd name="T36" fmla="*/ 77 w 90"/>
                <a:gd name="T37" fmla="*/ 10 h 34"/>
                <a:gd name="T38" fmla="*/ 76 w 90"/>
                <a:gd name="T39" fmla="*/ 11 h 34"/>
                <a:gd name="T40" fmla="*/ 12 w 90"/>
                <a:gd name="T41" fmla="*/ 33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5 h 34"/>
                <a:gd name="T54" fmla="*/ 26 w 90"/>
                <a:gd name="T55" fmla="*/ 26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3 h 34"/>
                <a:gd name="T62" fmla="*/ 13 w 90"/>
                <a:gd name="T63" fmla="*/ 30 h 34"/>
                <a:gd name="T64" fmla="*/ 23 w 90"/>
                <a:gd name="T65" fmla="*/ 24 h 34"/>
                <a:gd name="T66" fmla="*/ 13 w 90"/>
                <a:gd name="T67" fmla="*/ 11 h 34"/>
                <a:gd name="T68" fmla="*/ 4 w 90"/>
                <a:gd name="T69" fmla="*/ 18 h 34"/>
                <a:gd name="T70" fmla="*/ 13 w 90"/>
                <a:gd name="T71" fmla="*/ 30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1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9 w 90"/>
                <a:gd name="T97" fmla="*/ 21 h 34"/>
                <a:gd name="T98" fmla="*/ 38 w 90"/>
                <a:gd name="T99" fmla="*/ 22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4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9" y="28"/>
                    <a:pt x="65" y="26"/>
                  </a:cubicBezTo>
                  <a:cubicBezTo>
                    <a:pt x="65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1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4"/>
                    <a:pt x="77" y="1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6"/>
                    <a:pt x="74" y="28"/>
                    <a:pt x="77" y="31"/>
                  </a:cubicBezTo>
                  <a:close/>
                  <a:moveTo>
                    <a:pt x="76" y="11"/>
                  </a:moveTo>
                  <a:cubicBezTo>
                    <a:pt x="77" y="10"/>
                    <a:pt x="77" y="10"/>
                    <a:pt x="77" y="10"/>
                  </a:cubicBezTo>
                  <a:lnTo>
                    <a:pt x="76" y="11"/>
                  </a:lnTo>
                  <a:close/>
                  <a:moveTo>
                    <a:pt x="12" y="33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5" y="13"/>
                    <a:pt x="9" y="10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7" y="24"/>
                    <a:pt x="26" y="25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1" y="28"/>
                    <a:pt x="17" y="31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3"/>
                  </a:cubicBez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3" y="2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8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7" y="20"/>
                    <a:pt x="37" y="2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1"/>
                  </a:cubicBezTo>
                  <a:cubicBezTo>
                    <a:pt x="54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2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6" y="21"/>
                    <a:pt x="45" y="21"/>
                    <a:pt x="45" y="21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2"/>
                    <a:pt x="38" y="22"/>
                    <a:pt x="38" y="22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8"/>
                  </a:cubicBezTo>
                  <a:cubicBezTo>
                    <a:pt x="45" y="18"/>
                    <a:pt x="46" y="18"/>
                    <a:pt x="46" y="18"/>
                  </a:cubicBezTo>
                  <a:cubicBezTo>
                    <a:pt x="48" y="18"/>
                    <a:pt x="49" y="18"/>
                    <a:pt x="51" y="18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3"/>
                    <a:pt x="46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8" name="Oval 445">
              <a:extLst>
                <a:ext uri="{FF2B5EF4-FFF2-40B4-BE49-F238E27FC236}">
                  <a16:creationId xmlns:a16="http://schemas.microsoft.com/office/drawing/2014/main" id="{AB57EF29-61DA-4E37-8A27-96ECC28EE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1543050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9" name="Freeform 446">
              <a:extLst>
                <a:ext uri="{FF2B5EF4-FFF2-40B4-BE49-F238E27FC236}">
                  <a16:creationId xmlns:a16="http://schemas.microsoft.com/office/drawing/2014/main" id="{CDF89425-2064-43D0-907A-BAB12F455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53987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0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0" name="Oval 447">
              <a:extLst>
                <a:ext uri="{FF2B5EF4-FFF2-40B4-BE49-F238E27FC236}">
                  <a16:creationId xmlns:a16="http://schemas.microsoft.com/office/drawing/2014/main" id="{35220457-D422-4E3B-AECD-735E003E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1566862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1" name="Freeform 448">
              <a:extLst>
                <a:ext uri="{FF2B5EF4-FFF2-40B4-BE49-F238E27FC236}">
                  <a16:creationId xmlns:a16="http://schemas.microsoft.com/office/drawing/2014/main" id="{D601F46E-4C29-41CA-B9A7-BBCA94FF7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1562100"/>
              <a:ext cx="293688" cy="282575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 w 78"/>
                <a:gd name="T11" fmla="*/ 37 h 75"/>
                <a:gd name="T12" fmla="*/ 39 w 78"/>
                <a:gd name="T13" fmla="*/ 72 h 75"/>
                <a:gd name="T14" fmla="*/ 75 w 78"/>
                <a:gd name="T15" fmla="*/ 37 h 75"/>
                <a:gd name="T16" fmla="*/ 39 w 78"/>
                <a:gd name="T17" fmla="*/ 3 h 75"/>
                <a:gd name="T18" fmla="*/ 3 w 78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7"/>
                  </a:cubicBezTo>
                  <a:cubicBezTo>
                    <a:pt x="78" y="58"/>
                    <a:pt x="60" y="75"/>
                    <a:pt x="39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9" y="72"/>
                  </a:cubicBez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2" name="Freeform 449">
              <a:extLst>
                <a:ext uri="{FF2B5EF4-FFF2-40B4-BE49-F238E27FC236}">
                  <a16:creationId xmlns:a16="http://schemas.microsoft.com/office/drawing/2014/main" id="{B36D6839-A5C6-4DD1-A964-E3843E7C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1058862"/>
              <a:ext cx="109538" cy="161925"/>
            </a:xfrm>
            <a:custGeom>
              <a:avLst/>
              <a:gdLst>
                <a:gd name="T0" fmla="*/ 12 w 69"/>
                <a:gd name="T1" fmla="*/ 102 h 102"/>
                <a:gd name="T2" fmla="*/ 0 w 69"/>
                <a:gd name="T3" fmla="*/ 83 h 102"/>
                <a:gd name="T4" fmla="*/ 52 w 69"/>
                <a:gd name="T5" fmla="*/ 0 h 102"/>
                <a:gd name="T6" fmla="*/ 69 w 69"/>
                <a:gd name="T7" fmla="*/ 10 h 102"/>
                <a:gd name="T8" fmla="*/ 12 w 69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2">
                  <a:moveTo>
                    <a:pt x="12" y="102"/>
                  </a:moveTo>
                  <a:lnTo>
                    <a:pt x="0" y="83"/>
                  </a:lnTo>
                  <a:lnTo>
                    <a:pt x="52" y="0"/>
                  </a:lnTo>
                  <a:lnTo>
                    <a:pt x="69" y="10"/>
                  </a:lnTo>
                  <a:lnTo>
                    <a:pt x="12" y="102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3" name="Freeform 450">
              <a:extLst>
                <a:ext uri="{FF2B5EF4-FFF2-40B4-BE49-F238E27FC236}">
                  <a16:creationId xmlns:a16="http://schemas.microsoft.com/office/drawing/2014/main" id="{DDE80B18-B8D3-4F71-8AE4-8C2E06F6A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8638" y="1055687"/>
              <a:ext cx="115888" cy="168275"/>
            </a:xfrm>
            <a:custGeom>
              <a:avLst/>
              <a:gdLst>
                <a:gd name="T0" fmla="*/ 5 w 31"/>
                <a:gd name="T1" fmla="*/ 45 h 45"/>
                <a:gd name="T2" fmla="*/ 0 w 31"/>
                <a:gd name="T3" fmla="*/ 37 h 45"/>
                <a:gd name="T4" fmla="*/ 0 w 31"/>
                <a:gd name="T5" fmla="*/ 36 h 45"/>
                <a:gd name="T6" fmla="*/ 22 w 31"/>
                <a:gd name="T7" fmla="*/ 1 h 45"/>
                <a:gd name="T8" fmla="*/ 24 w 31"/>
                <a:gd name="T9" fmla="*/ 0 h 45"/>
                <a:gd name="T10" fmla="*/ 31 w 31"/>
                <a:gd name="T11" fmla="*/ 4 h 45"/>
                <a:gd name="T12" fmla="*/ 31 w 31"/>
                <a:gd name="T13" fmla="*/ 5 h 45"/>
                <a:gd name="T14" fmla="*/ 31 w 31"/>
                <a:gd name="T15" fmla="*/ 6 h 45"/>
                <a:gd name="T16" fmla="*/ 7 w 31"/>
                <a:gd name="T17" fmla="*/ 45 h 45"/>
                <a:gd name="T18" fmla="*/ 6 w 31"/>
                <a:gd name="T19" fmla="*/ 45 h 45"/>
                <a:gd name="T20" fmla="*/ 5 w 31"/>
                <a:gd name="T21" fmla="*/ 45 h 45"/>
                <a:gd name="T22" fmla="*/ 6 w 31"/>
                <a:gd name="T23" fmla="*/ 44 h 45"/>
                <a:gd name="T24" fmla="*/ 7 w 31"/>
                <a:gd name="T25" fmla="*/ 43 h 45"/>
                <a:gd name="T26" fmla="*/ 6 w 31"/>
                <a:gd name="T27" fmla="*/ 44 h 45"/>
                <a:gd name="T28" fmla="*/ 3 w 31"/>
                <a:gd name="T29" fmla="*/ 36 h 45"/>
                <a:gd name="T30" fmla="*/ 6 w 31"/>
                <a:gd name="T31" fmla="*/ 41 h 45"/>
                <a:gd name="T32" fmla="*/ 28 w 31"/>
                <a:gd name="T33" fmla="*/ 6 h 45"/>
                <a:gd name="T34" fmla="*/ 23 w 31"/>
                <a:gd name="T35" fmla="*/ 3 h 45"/>
                <a:gd name="T36" fmla="*/ 3 w 31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6" y="44"/>
                  </a:moveTo>
                  <a:cubicBezTo>
                    <a:pt x="7" y="43"/>
                    <a:pt x="7" y="43"/>
                    <a:pt x="7" y="43"/>
                  </a:cubicBezTo>
                  <a:lnTo>
                    <a:pt x="6" y="44"/>
                  </a:lnTo>
                  <a:close/>
                  <a:moveTo>
                    <a:pt x="3" y="36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3" y="3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4" name="Freeform 451">
              <a:extLst>
                <a:ext uri="{FF2B5EF4-FFF2-40B4-BE49-F238E27FC236}">
                  <a16:creationId xmlns:a16="http://schemas.microsoft.com/office/drawing/2014/main" id="{AA7F63D8-C784-490B-B153-D1788CF9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935037"/>
              <a:ext cx="307975" cy="236538"/>
            </a:xfrm>
            <a:custGeom>
              <a:avLst/>
              <a:gdLst>
                <a:gd name="T0" fmla="*/ 77 w 82"/>
                <a:gd name="T1" fmla="*/ 53 h 63"/>
                <a:gd name="T2" fmla="*/ 54 w 82"/>
                <a:gd name="T3" fmla="*/ 59 h 63"/>
                <a:gd name="T4" fmla="*/ 11 w 82"/>
                <a:gd name="T5" fmla="*/ 34 h 63"/>
                <a:gd name="T6" fmla="*/ 4 w 82"/>
                <a:gd name="T7" fmla="*/ 11 h 63"/>
                <a:gd name="T8" fmla="*/ 28 w 82"/>
                <a:gd name="T9" fmla="*/ 5 h 63"/>
                <a:gd name="T10" fmla="*/ 71 w 82"/>
                <a:gd name="T11" fmla="*/ 30 h 63"/>
                <a:gd name="T12" fmla="*/ 77 w 82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3">
                  <a:moveTo>
                    <a:pt x="77" y="53"/>
                  </a:moveTo>
                  <a:cubicBezTo>
                    <a:pt x="73" y="61"/>
                    <a:pt x="62" y="63"/>
                    <a:pt x="54" y="5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29"/>
                    <a:pt x="0" y="19"/>
                    <a:pt x="4" y="11"/>
                  </a:cubicBezTo>
                  <a:cubicBezTo>
                    <a:pt x="9" y="3"/>
                    <a:pt x="20" y="0"/>
                    <a:pt x="28" y="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80" y="35"/>
                    <a:pt x="82" y="45"/>
                    <a:pt x="77" y="5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5" name="Freeform 452">
              <a:extLst>
                <a:ext uri="{FF2B5EF4-FFF2-40B4-BE49-F238E27FC236}">
                  <a16:creationId xmlns:a16="http://schemas.microsoft.com/office/drawing/2014/main" id="{76DA083D-8BA7-45E4-BFDD-376ABDB88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7363" y="939800"/>
              <a:ext cx="300038" cy="231775"/>
            </a:xfrm>
            <a:custGeom>
              <a:avLst/>
              <a:gdLst>
                <a:gd name="T0" fmla="*/ 52 w 80"/>
                <a:gd name="T1" fmla="*/ 59 h 62"/>
                <a:gd name="T2" fmla="*/ 9 w 80"/>
                <a:gd name="T3" fmla="*/ 34 h 62"/>
                <a:gd name="T4" fmla="*/ 0 w 80"/>
                <a:gd name="T5" fmla="*/ 18 h 62"/>
                <a:gd name="T6" fmla="*/ 2 w 80"/>
                <a:gd name="T7" fmla="*/ 9 h 62"/>
                <a:gd name="T8" fmla="*/ 18 w 80"/>
                <a:gd name="T9" fmla="*/ 0 h 62"/>
                <a:gd name="T10" fmla="*/ 28 w 80"/>
                <a:gd name="T11" fmla="*/ 3 h 62"/>
                <a:gd name="T12" fmla="*/ 71 w 80"/>
                <a:gd name="T13" fmla="*/ 28 h 62"/>
                <a:gd name="T14" fmla="*/ 80 w 80"/>
                <a:gd name="T15" fmla="*/ 43 h 62"/>
                <a:gd name="T16" fmla="*/ 78 w 80"/>
                <a:gd name="T17" fmla="*/ 53 h 62"/>
                <a:gd name="T18" fmla="*/ 76 w 80"/>
                <a:gd name="T19" fmla="*/ 52 h 62"/>
                <a:gd name="T20" fmla="*/ 78 w 80"/>
                <a:gd name="T21" fmla="*/ 53 h 62"/>
                <a:gd name="T22" fmla="*/ 62 w 80"/>
                <a:gd name="T23" fmla="*/ 62 h 62"/>
                <a:gd name="T24" fmla="*/ 52 w 80"/>
                <a:gd name="T25" fmla="*/ 59 h 62"/>
                <a:gd name="T26" fmla="*/ 5 w 80"/>
                <a:gd name="T27" fmla="*/ 11 h 62"/>
                <a:gd name="T28" fmla="*/ 3 w 80"/>
                <a:gd name="T29" fmla="*/ 18 h 62"/>
                <a:gd name="T30" fmla="*/ 10 w 80"/>
                <a:gd name="T31" fmla="*/ 32 h 62"/>
                <a:gd name="T32" fmla="*/ 53 w 80"/>
                <a:gd name="T33" fmla="*/ 56 h 62"/>
                <a:gd name="T34" fmla="*/ 62 w 80"/>
                <a:gd name="T35" fmla="*/ 59 h 62"/>
                <a:gd name="T36" fmla="*/ 75 w 80"/>
                <a:gd name="T37" fmla="*/ 51 h 62"/>
                <a:gd name="T38" fmla="*/ 75 w 80"/>
                <a:gd name="T39" fmla="*/ 51 h 62"/>
                <a:gd name="T40" fmla="*/ 77 w 80"/>
                <a:gd name="T41" fmla="*/ 43 h 62"/>
                <a:gd name="T42" fmla="*/ 70 w 80"/>
                <a:gd name="T43" fmla="*/ 30 h 62"/>
                <a:gd name="T44" fmla="*/ 27 w 80"/>
                <a:gd name="T45" fmla="*/ 5 h 62"/>
                <a:gd name="T46" fmla="*/ 18 w 80"/>
                <a:gd name="T47" fmla="*/ 3 h 62"/>
                <a:gd name="T48" fmla="*/ 5 w 80"/>
                <a:gd name="T4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62">
                  <a:moveTo>
                    <a:pt x="52" y="59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3" y="31"/>
                    <a:pt x="0" y="25"/>
                    <a:pt x="0" y="18"/>
                  </a:cubicBezTo>
                  <a:cubicBezTo>
                    <a:pt x="0" y="15"/>
                    <a:pt x="0" y="12"/>
                    <a:pt x="2" y="9"/>
                  </a:cubicBezTo>
                  <a:cubicBezTo>
                    <a:pt x="6" y="3"/>
                    <a:pt x="12" y="0"/>
                    <a:pt x="18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7" y="31"/>
                    <a:pt x="80" y="37"/>
                    <a:pt x="80" y="43"/>
                  </a:cubicBezTo>
                  <a:cubicBezTo>
                    <a:pt x="80" y="47"/>
                    <a:pt x="80" y="50"/>
                    <a:pt x="78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4" y="58"/>
                    <a:pt x="68" y="62"/>
                    <a:pt x="62" y="62"/>
                  </a:cubicBezTo>
                  <a:cubicBezTo>
                    <a:pt x="58" y="62"/>
                    <a:pt x="55" y="61"/>
                    <a:pt x="52" y="59"/>
                  </a:cubicBezTo>
                  <a:close/>
                  <a:moveTo>
                    <a:pt x="5" y="11"/>
                  </a:moveTo>
                  <a:cubicBezTo>
                    <a:pt x="3" y="13"/>
                    <a:pt x="3" y="16"/>
                    <a:pt x="3" y="18"/>
                  </a:cubicBezTo>
                  <a:cubicBezTo>
                    <a:pt x="3" y="24"/>
                    <a:pt x="5" y="29"/>
                    <a:pt x="10" y="3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58"/>
                    <a:pt x="59" y="59"/>
                    <a:pt x="62" y="59"/>
                  </a:cubicBezTo>
                  <a:cubicBezTo>
                    <a:pt x="67" y="59"/>
                    <a:pt x="72" y="56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7" y="49"/>
                    <a:pt x="77" y="46"/>
                    <a:pt x="77" y="43"/>
                  </a:cubicBezTo>
                  <a:cubicBezTo>
                    <a:pt x="77" y="38"/>
                    <a:pt x="75" y="33"/>
                    <a:pt x="70" y="3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3" y="3"/>
                    <a:pt x="8" y="6"/>
                    <a:pt x="5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6" name="Rectangle 453">
              <a:extLst>
                <a:ext uri="{FF2B5EF4-FFF2-40B4-BE49-F238E27FC236}">
                  <a16:creationId xmlns:a16="http://schemas.microsoft.com/office/drawing/2014/main" id="{0468E902-1147-428B-B300-EB472A0F5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731838"/>
            </a:xfrm>
            <a:prstGeom prst="rect">
              <a:avLst/>
            </a:prstGeom>
            <a:solidFill>
              <a:srgbClr val="FFF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7" name="Freeform 454">
              <a:extLst>
                <a:ext uri="{FF2B5EF4-FFF2-40B4-BE49-F238E27FC236}">
                  <a16:creationId xmlns:a16="http://schemas.microsoft.com/office/drawing/2014/main" id="{46C4A14E-3941-4202-9D5E-F50F77879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52625"/>
              <a:ext cx="530225" cy="739775"/>
            </a:xfrm>
            <a:custGeom>
              <a:avLst/>
              <a:gdLst>
                <a:gd name="T0" fmla="*/ 2 w 141"/>
                <a:gd name="T1" fmla="*/ 197 h 197"/>
                <a:gd name="T2" fmla="*/ 0 w 141"/>
                <a:gd name="T3" fmla="*/ 197 h 197"/>
                <a:gd name="T4" fmla="*/ 0 w 141"/>
                <a:gd name="T5" fmla="*/ 196 h 197"/>
                <a:gd name="T6" fmla="*/ 0 w 141"/>
                <a:gd name="T7" fmla="*/ 1 h 197"/>
                <a:gd name="T8" fmla="*/ 0 w 141"/>
                <a:gd name="T9" fmla="*/ 0 h 197"/>
                <a:gd name="T10" fmla="*/ 2 w 141"/>
                <a:gd name="T11" fmla="*/ 0 h 197"/>
                <a:gd name="T12" fmla="*/ 139 w 141"/>
                <a:gd name="T13" fmla="*/ 0 h 197"/>
                <a:gd name="T14" fmla="*/ 139 w 141"/>
                <a:gd name="T15" fmla="*/ 1 h 197"/>
                <a:gd name="T16" fmla="*/ 139 w 141"/>
                <a:gd name="T17" fmla="*/ 0 h 197"/>
                <a:gd name="T18" fmla="*/ 140 w 141"/>
                <a:gd name="T19" fmla="*/ 0 h 197"/>
                <a:gd name="T20" fmla="*/ 141 w 141"/>
                <a:gd name="T21" fmla="*/ 1 h 197"/>
                <a:gd name="T22" fmla="*/ 141 w 141"/>
                <a:gd name="T23" fmla="*/ 196 h 197"/>
                <a:gd name="T24" fmla="*/ 140 w 141"/>
                <a:gd name="T25" fmla="*/ 197 h 197"/>
                <a:gd name="T26" fmla="*/ 139 w 141"/>
                <a:gd name="T27" fmla="*/ 197 h 197"/>
                <a:gd name="T28" fmla="*/ 2 w 141"/>
                <a:gd name="T29" fmla="*/ 197 h 197"/>
                <a:gd name="T30" fmla="*/ 3 w 141"/>
                <a:gd name="T31" fmla="*/ 194 h 197"/>
                <a:gd name="T32" fmla="*/ 138 w 141"/>
                <a:gd name="T33" fmla="*/ 194 h 197"/>
                <a:gd name="T34" fmla="*/ 138 w 141"/>
                <a:gd name="T35" fmla="*/ 3 h 197"/>
                <a:gd name="T36" fmla="*/ 3 w 141"/>
                <a:gd name="T37" fmla="*/ 3 h 197"/>
                <a:gd name="T38" fmla="*/ 3 w 141"/>
                <a:gd name="T39" fmla="*/ 19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97">
                  <a:moveTo>
                    <a:pt x="2" y="197"/>
                  </a:moveTo>
                  <a:cubicBezTo>
                    <a:pt x="1" y="197"/>
                    <a:pt x="1" y="197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0"/>
                    <a:pt x="141" y="1"/>
                    <a:pt x="141" y="1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6"/>
                    <a:pt x="140" y="196"/>
                    <a:pt x="140" y="197"/>
                  </a:cubicBezTo>
                  <a:cubicBezTo>
                    <a:pt x="140" y="197"/>
                    <a:pt x="139" y="197"/>
                    <a:pt x="139" y="197"/>
                  </a:cubicBezTo>
                  <a:lnTo>
                    <a:pt x="2" y="197"/>
                  </a:lnTo>
                  <a:close/>
                  <a:moveTo>
                    <a:pt x="3" y="194"/>
                  </a:moveTo>
                  <a:cubicBezTo>
                    <a:pt x="138" y="194"/>
                    <a:pt x="138" y="194"/>
                    <a:pt x="138" y="194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9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8" name="Freeform 455">
              <a:extLst>
                <a:ext uri="{FF2B5EF4-FFF2-40B4-BE49-F238E27FC236}">
                  <a16:creationId xmlns:a16="http://schemas.microsoft.com/office/drawing/2014/main" id="{78F28EE5-0F58-425B-88C0-F45F2741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1630362"/>
              <a:ext cx="514350" cy="330200"/>
            </a:xfrm>
            <a:custGeom>
              <a:avLst/>
              <a:gdLst>
                <a:gd name="T0" fmla="*/ 137 w 137"/>
                <a:gd name="T1" fmla="*/ 88 h 88"/>
                <a:gd name="T2" fmla="*/ 137 w 137"/>
                <a:gd name="T3" fmla="*/ 86 h 88"/>
                <a:gd name="T4" fmla="*/ 68 w 137"/>
                <a:gd name="T5" fmla="*/ 0 h 88"/>
                <a:gd name="T6" fmla="*/ 0 w 137"/>
                <a:gd name="T7" fmla="*/ 86 h 88"/>
                <a:gd name="T8" fmla="*/ 0 w 137"/>
                <a:gd name="T9" fmla="*/ 88 h 88"/>
                <a:gd name="T10" fmla="*/ 137 w 13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8">
                  <a:moveTo>
                    <a:pt x="137" y="88"/>
                  </a:moveTo>
                  <a:cubicBezTo>
                    <a:pt x="137" y="86"/>
                    <a:pt x="137" y="86"/>
                    <a:pt x="137" y="86"/>
                  </a:cubicBezTo>
                  <a:cubicBezTo>
                    <a:pt x="137" y="52"/>
                    <a:pt x="106" y="0"/>
                    <a:pt x="68" y="0"/>
                  </a:cubicBezTo>
                  <a:cubicBezTo>
                    <a:pt x="30" y="0"/>
                    <a:pt x="0" y="52"/>
                    <a:pt x="0" y="8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137" y="88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9" name="Freeform 456">
              <a:extLst>
                <a:ext uri="{FF2B5EF4-FFF2-40B4-BE49-F238E27FC236}">
                  <a16:creationId xmlns:a16="http://schemas.microsoft.com/office/drawing/2014/main" id="{90D3EEE9-2AEE-4BD6-929C-0A7769BCE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622425"/>
              <a:ext cx="525463" cy="341313"/>
            </a:xfrm>
            <a:custGeom>
              <a:avLst/>
              <a:gdLst>
                <a:gd name="T0" fmla="*/ 2 w 140"/>
                <a:gd name="T1" fmla="*/ 91 h 91"/>
                <a:gd name="T2" fmla="*/ 0 w 140"/>
                <a:gd name="T3" fmla="*/ 91 h 91"/>
                <a:gd name="T4" fmla="*/ 0 w 140"/>
                <a:gd name="T5" fmla="*/ 90 h 91"/>
                <a:gd name="T6" fmla="*/ 0 w 140"/>
                <a:gd name="T7" fmla="*/ 88 h 91"/>
                <a:gd name="T8" fmla="*/ 70 w 140"/>
                <a:gd name="T9" fmla="*/ 0 h 91"/>
                <a:gd name="T10" fmla="*/ 140 w 140"/>
                <a:gd name="T11" fmla="*/ 88 h 91"/>
                <a:gd name="T12" fmla="*/ 140 w 140"/>
                <a:gd name="T13" fmla="*/ 90 h 91"/>
                <a:gd name="T14" fmla="*/ 140 w 140"/>
                <a:gd name="T15" fmla="*/ 91 h 91"/>
                <a:gd name="T16" fmla="*/ 139 w 140"/>
                <a:gd name="T17" fmla="*/ 91 h 91"/>
                <a:gd name="T18" fmla="*/ 2 w 140"/>
                <a:gd name="T19" fmla="*/ 91 h 91"/>
                <a:gd name="T20" fmla="*/ 139 w 140"/>
                <a:gd name="T21" fmla="*/ 90 h 91"/>
                <a:gd name="T22" fmla="*/ 139 w 140"/>
                <a:gd name="T23" fmla="*/ 88 h 91"/>
                <a:gd name="T24" fmla="*/ 139 w 140"/>
                <a:gd name="T25" fmla="*/ 90 h 91"/>
                <a:gd name="T26" fmla="*/ 23 w 140"/>
                <a:gd name="T27" fmla="*/ 33 h 91"/>
                <a:gd name="T28" fmla="*/ 3 w 140"/>
                <a:gd name="T29" fmla="*/ 88 h 91"/>
                <a:gd name="T30" fmla="*/ 3 w 140"/>
                <a:gd name="T31" fmla="*/ 88 h 91"/>
                <a:gd name="T32" fmla="*/ 137 w 140"/>
                <a:gd name="T33" fmla="*/ 88 h 91"/>
                <a:gd name="T34" fmla="*/ 137 w 140"/>
                <a:gd name="T35" fmla="*/ 88 h 91"/>
                <a:gd name="T36" fmla="*/ 118 w 140"/>
                <a:gd name="T37" fmla="*/ 33 h 91"/>
                <a:gd name="T38" fmla="*/ 70 w 140"/>
                <a:gd name="T39" fmla="*/ 3 h 91"/>
                <a:gd name="T40" fmla="*/ 70 w 140"/>
                <a:gd name="T41" fmla="*/ 3 h 91"/>
                <a:gd name="T42" fmla="*/ 23 w 140"/>
                <a:gd name="T43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91">
                  <a:moveTo>
                    <a:pt x="2" y="91"/>
                  </a:moveTo>
                  <a:cubicBezTo>
                    <a:pt x="1" y="91"/>
                    <a:pt x="1" y="91"/>
                    <a:pt x="0" y="91"/>
                  </a:cubicBezTo>
                  <a:cubicBezTo>
                    <a:pt x="0" y="91"/>
                    <a:pt x="0" y="90"/>
                    <a:pt x="0" y="9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3"/>
                    <a:pt x="31" y="0"/>
                    <a:pt x="70" y="0"/>
                  </a:cubicBezTo>
                  <a:cubicBezTo>
                    <a:pt x="110" y="0"/>
                    <a:pt x="140" y="53"/>
                    <a:pt x="140" y="8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1"/>
                    <a:pt x="140" y="91"/>
                  </a:cubicBezTo>
                  <a:cubicBezTo>
                    <a:pt x="140" y="91"/>
                    <a:pt x="139" y="91"/>
                    <a:pt x="139" y="91"/>
                  </a:cubicBezTo>
                  <a:lnTo>
                    <a:pt x="2" y="91"/>
                  </a:lnTo>
                  <a:close/>
                  <a:moveTo>
                    <a:pt x="139" y="90"/>
                  </a:moveTo>
                  <a:cubicBezTo>
                    <a:pt x="139" y="88"/>
                    <a:pt x="139" y="88"/>
                    <a:pt x="139" y="88"/>
                  </a:cubicBezTo>
                  <a:lnTo>
                    <a:pt x="139" y="90"/>
                  </a:lnTo>
                  <a:close/>
                  <a:moveTo>
                    <a:pt x="23" y="33"/>
                  </a:moveTo>
                  <a:cubicBezTo>
                    <a:pt x="11" y="50"/>
                    <a:pt x="3" y="71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8" y="71"/>
                    <a:pt x="130" y="50"/>
                    <a:pt x="118" y="33"/>
                  </a:cubicBezTo>
                  <a:cubicBezTo>
                    <a:pt x="105" y="16"/>
                    <a:pt x="89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2" y="3"/>
                    <a:pt x="35" y="16"/>
                    <a:pt x="23" y="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0" name="Rectangle 457">
              <a:extLst>
                <a:ext uri="{FF2B5EF4-FFF2-40B4-BE49-F238E27FC236}">
                  <a16:creationId xmlns:a16="http://schemas.microsoft.com/office/drawing/2014/main" id="{01BFA8A1-A037-4A23-BF88-C119F8F3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66675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1" name="Freeform 458">
              <a:extLst>
                <a:ext uri="{FF2B5EF4-FFF2-40B4-BE49-F238E27FC236}">
                  <a16:creationId xmlns:a16="http://schemas.microsoft.com/office/drawing/2014/main" id="{5E9DCC8A-61DC-4CCC-9537-A9FE64898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49450"/>
              <a:ext cx="530225" cy="79375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2 h 21"/>
                <a:gd name="T8" fmla="*/ 0 w 141"/>
                <a:gd name="T9" fmla="*/ 1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2 h 21"/>
                <a:gd name="T16" fmla="*/ 139 w 141"/>
                <a:gd name="T17" fmla="*/ 0 h 21"/>
                <a:gd name="T18" fmla="*/ 140 w 141"/>
                <a:gd name="T19" fmla="*/ 1 h 21"/>
                <a:gd name="T20" fmla="*/ 141 w 141"/>
                <a:gd name="T21" fmla="*/ 2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1"/>
                    <a:pt x="141" y="1"/>
                    <a:pt x="141" y="2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1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2" name="Rectangle 459">
              <a:extLst>
                <a:ext uri="{FF2B5EF4-FFF2-40B4-BE49-F238E27FC236}">
                  <a16:creationId xmlns:a16="http://schemas.microsoft.com/office/drawing/2014/main" id="{1F19AC07-828B-4C3D-B237-8072DE06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3" name="Freeform 460">
              <a:extLst>
                <a:ext uri="{FF2B5EF4-FFF2-40B4-BE49-F238E27FC236}">
                  <a16:creationId xmlns:a16="http://schemas.microsoft.com/office/drawing/2014/main" id="{F96A128D-7D8E-4CAB-952D-DEEBC5075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1949450"/>
              <a:ext cx="63500" cy="79375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1 w 17"/>
                <a:gd name="T17" fmla="*/ 1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4" name="Rectangle 461">
              <a:extLst>
                <a:ext uri="{FF2B5EF4-FFF2-40B4-BE49-F238E27FC236}">
                  <a16:creationId xmlns:a16="http://schemas.microsoft.com/office/drawing/2014/main" id="{6012B58A-AE91-4984-8992-E8BB21061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5" name="Freeform 462">
              <a:extLst>
                <a:ext uri="{FF2B5EF4-FFF2-40B4-BE49-F238E27FC236}">
                  <a16:creationId xmlns:a16="http://schemas.microsoft.com/office/drawing/2014/main" id="{FC60FB18-A96D-4254-A213-5B48475E7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1949450"/>
              <a:ext cx="68263" cy="79375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2 h 21"/>
                <a:gd name="T16" fmla="*/ 1 w 18"/>
                <a:gd name="T17" fmla="*/ 1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1 h 21"/>
                <a:gd name="T24" fmla="*/ 18 w 18"/>
                <a:gd name="T25" fmla="*/ 2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6" name="Rectangle 463">
              <a:extLst>
                <a:ext uri="{FF2B5EF4-FFF2-40B4-BE49-F238E27FC236}">
                  <a16:creationId xmlns:a16="http://schemas.microsoft.com/office/drawing/2014/main" id="{531A8F39-080A-4008-803A-FEE12EC0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7" name="Freeform 464">
              <a:extLst>
                <a:ext uri="{FF2B5EF4-FFF2-40B4-BE49-F238E27FC236}">
                  <a16:creationId xmlns:a16="http://schemas.microsoft.com/office/drawing/2014/main" id="{47995098-98F2-4B8D-9686-FAE74C1B2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8" name="Rectangle 465">
              <a:extLst>
                <a:ext uri="{FF2B5EF4-FFF2-40B4-BE49-F238E27FC236}">
                  <a16:creationId xmlns:a16="http://schemas.microsoft.com/office/drawing/2014/main" id="{FEE144BE-A16B-4C61-B6C3-453F6405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1957387"/>
              <a:ext cx="55563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9" name="Freeform 466">
              <a:extLst>
                <a:ext uri="{FF2B5EF4-FFF2-40B4-BE49-F238E27FC236}">
                  <a16:creationId xmlns:a16="http://schemas.microsoft.com/office/drawing/2014/main" id="{FB31B3D9-4E22-41EF-8642-26C6F1A12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0" name="Rectangle 467">
              <a:extLst>
                <a:ext uri="{FF2B5EF4-FFF2-40B4-BE49-F238E27FC236}">
                  <a16:creationId xmlns:a16="http://schemas.microsoft.com/office/drawing/2014/main" id="{D0EA9496-6F38-4504-9A90-4D1BBC2C3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2617787"/>
              <a:ext cx="514350" cy="71438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1" name="Freeform 468">
              <a:extLst>
                <a:ext uri="{FF2B5EF4-FFF2-40B4-BE49-F238E27FC236}">
                  <a16:creationId xmlns:a16="http://schemas.microsoft.com/office/drawing/2014/main" id="{F2D66F17-B808-4794-B168-EB04C71FA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2614612"/>
              <a:ext cx="530225" cy="77788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1 h 21"/>
                <a:gd name="T8" fmla="*/ 0 w 141"/>
                <a:gd name="T9" fmla="*/ 0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1 h 21"/>
                <a:gd name="T16" fmla="*/ 139 w 141"/>
                <a:gd name="T17" fmla="*/ 0 h 21"/>
                <a:gd name="T18" fmla="*/ 140 w 141"/>
                <a:gd name="T19" fmla="*/ 0 h 21"/>
                <a:gd name="T20" fmla="*/ 141 w 141"/>
                <a:gd name="T21" fmla="*/ 1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1"/>
                    <a:pt x="141" y="1"/>
                    <a:pt x="141" y="1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0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2" name="Rectangle 469">
              <a:extLst>
                <a:ext uri="{FF2B5EF4-FFF2-40B4-BE49-F238E27FC236}">
                  <a16:creationId xmlns:a16="http://schemas.microsoft.com/office/drawing/2014/main" id="{E8A69421-BAFD-47A5-A3A8-66DC3790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3" name="Freeform 470">
              <a:extLst>
                <a:ext uri="{FF2B5EF4-FFF2-40B4-BE49-F238E27FC236}">
                  <a16:creationId xmlns:a16="http://schemas.microsoft.com/office/drawing/2014/main" id="{216C7DF0-2F6D-4108-9354-738853CC1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2614612"/>
              <a:ext cx="63500" cy="77788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1 w 17"/>
                <a:gd name="T17" fmla="*/ 0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4" name="Rectangle 471">
              <a:extLst>
                <a:ext uri="{FF2B5EF4-FFF2-40B4-BE49-F238E27FC236}">
                  <a16:creationId xmlns:a16="http://schemas.microsoft.com/office/drawing/2014/main" id="{90248FD1-9199-40B9-9473-270E457D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5" name="Freeform 472">
              <a:extLst>
                <a:ext uri="{FF2B5EF4-FFF2-40B4-BE49-F238E27FC236}">
                  <a16:creationId xmlns:a16="http://schemas.microsoft.com/office/drawing/2014/main" id="{B5907A2A-0F9F-4F37-B452-C40A66628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2614612"/>
              <a:ext cx="68263" cy="77788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1 h 21"/>
                <a:gd name="T16" fmla="*/ 1 w 18"/>
                <a:gd name="T17" fmla="*/ 0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0 h 21"/>
                <a:gd name="T24" fmla="*/ 18 w 18"/>
                <a:gd name="T25" fmla="*/ 1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6" name="Rectangle 473">
              <a:extLst>
                <a:ext uri="{FF2B5EF4-FFF2-40B4-BE49-F238E27FC236}">
                  <a16:creationId xmlns:a16="http://schemas.microsoft.com/office/drawing/2014/main" id="{4876E3B2-4088-425B-8A6C-C5D58AA57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7" name="Freeform 474">
              <a:extLst>
                <a:ext uri="{FF2B5EF4-FFF2-40B4-BE49-F238E27FC236}">
                  <a16:creationId xmlns:a16="http://schemas.microsoft.com/office/drawing/2014/main" id="{3A761864-1ADA-46E9-B9F9-4652B7CDD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8" name="Rectangle 475">
              <a:extLst>
                <a:ext uri="{FF2B5EF4-FFF2-40B4-BE49-F238E27FC236}">
                  <a16:creationId xmlns:a16="http://schemas.microsoft.com/office/drawing/2014/main" id="{56228623-5AAA-41D9-96F6-AA1D94C8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2617787"/>
              <a:ext cx="55563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9" name="Freeform 476">
              <a:extLst>
                <a:ext uri="{FF2B5EF4-FFF2-40B4-BE49-F238E27FC236}">
                  <a16:creationId xmlns:a16="http://schemas.microsoft.com/office/drawing/2014/main" id="{35CFE289-1D41-47C8-9AAD-B68C79543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0" name="Freeform 477">
              <a:extLst>
                <a:ext uri="{FF2B5EF4-FFF2-40B4-BE49-F238E27FC236}">
                  <a16:creationId xmlns:a16="http://schemas.microsoft.com/office/drawing/2014/main" id="{86A0A033-E16B-4A0B-B3AE-DD3B2501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1" y="1960562"/>
              <a:ext cx="384175" cy="217488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3 w 102"/>
                <a:gd name="T5" fmla="*/ 54 h 58"/>
                <a:gd name="T6" fmla="*/ 51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7" y="55"/>
                    <a:pt x="13" y="54"/>
                  </a:cubicBezTo>
                  <a:cubicBezTo>
                    <a:pt x="22" y="53"/>
                    <a:pt x="28" y="39"/>
                    <a:pt x="51" y="38"/>
                  </a:cubicBezTo>
                  <a:cubicBezTo>
                    <a:pt x="61" y="38"/>
                    <a:pt x="73" y="41"/>
                    <a:pt x="87" y="54"/>
                  </a:cubicBezTo>
                  <a:cubicBezTo>
                    <a:pt x="87" y="54"/>
                    <a:pt x="92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8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FF9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1" name="Freeform 478">
              <a:extLst>
                <a:ext uri="{FF2B5EF4-FFF2-40B4-BE49-F238E27FC236}">
                  <a16:creationId xmlns:a16="http://schemas.microsoft.com/office/drawing/2014/main" id="{B0704C12-2834-4BED-8B74-7686AEE2F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1551" y="2032000"/>
              <a:ext cx="387350" cy="142875"/>
            </a:xfrm>
            <a:custGeom>
              <a:avLst/>
              <a:gdLst>
                <a:gd name="T0" fmla="*/ 86 w 103"/>
                <a:gd name="T1" fmla="*/ 36 h 38"/>
                <a:gd name="T2" fmla="*/ 85 w 103"/>
                <a:gd name="T3" fmla="*/ 36 h 38"/>
                <a:gd name="T4" fmla="*/ 53 w 103"/>
                <a:gd name="T5" fmla="*/ 21 h 38"/>
                <a:gd name="T6" fmla="*/ 52 w 103"/>
                <a:gd name="T7" fmla="*/ 21 h 38"/>
                <a:gd name="T8" fmla="*/ 13 w 103"/>
                <a:gd name="T9" fmla="*/ 37 h 38"/>
                <a:gd name="T10" fmla="*/ 11 w 103"/>
                <a:gd name="T11" fmla="*/ 37 h 38"/>
                <a:gd name="T12" fmla="*/ 1 w 103"/>
                <a:gd name="T13" fmla="*/ 31 h 38"/>
                <a:gd name="T14" fmla="*/ 0 w 103"/>
                <a:gd name="T15" fmla="*/ 27 h 38"/>
                <a:gd name="T16" fmla="*/ 3 w 103"/>
                <a:gd name="T17" fmla="*/ 20 h 38"/>
                <a:gd name="T18" fmla="*/ 4 w 103"/>
                <a:gd name="T19" fmla="*/ 21 h 38"/>
                <a:gd name="T20" fmla="*/ 3 w 103"/>
                <a:gd name="T21" fmla="*/ 20 h 38"/>
                <a:gd name="T22" fmla="*/ 51 w 103"/>
                <a:gd name="T23" fmla="*/ 0 h 38"/>
                <a:gd name="T24" fmla="*/ 102 w 103"/>
                <a:gd name="T25" fmla="*/ 26 h 38"/>
                <a:gd name="T26" fmla="*/ 103 w 103"/>
                <a:gd name="T27" fmla="*/ 28 h 38"/>
                <a:gd name="T28" fmla="*/ 99 w 103"/>
                <a:gd name="T29" fmla="*/ 36 h 38"/>
                <a:gd name="T30" fmla="*/ 93 w 103"/>
                <a:gd name="T31" fmla="*/ 38 h 38"/>
                <a:gd name="T32" fmla="*/ 86 w 103"/>
                <a:gd name="T33" fmla="*/ 36 h 38"/>
                <a:gd name="T34" fmla="*/ 89 w 103"/>
                <a:gd name="T35" fmla="*/ 34 h 38"/>
                <a:gd name="T36" fmla="*/ 93 w 103"/>
                <a:gd name="T37" fmla="*/ 35 h 38"/>
                <a:gd name="T38" fmla="*/ 97 w 103"/>
                <a:gd name="T39" fmla="*/ 34 h 38"/>
                <a:gd name="T40" fmla="*/ 100 w 103"/>
                <a:gd name="T41" fmla="*/ 28 h 38"/>
                <a:gd name="T42" fmla="*/ 99 w 103"/>
                <a:gd name="T43" fmla="*/ 27 h 38"/>
                <a:gd name="T44" fmla="*/ 51 w 103"/>
                <a:gd name="T45" fmla="*/ 3 h 38"/>
                <a:gd name="T46" fmla="*/ 5 w 103"/>
                <a:gd name="T47" fmla="*/ 22 h 38"/>
                <a:gd name="T48" fmla="*/ 3 w 103"/>
                <a:gd name="T49" fmla="*/ 27 h 38"/>
                <a:gd name="T50" fmla="*/ 4 w 103"/>
                <a:gd name="T51" fmla="*/ 30 h 38"/>
                <a:gd name="T52" fmla="*/ 11 w 103"/>
                <a:gd name="T53" fmla="*/ 34 h 38"/>
                <a:gd name="T54" fmla="*/ 13 w 103"/>
                <a:gd name="T55" fmla="*/ 34 h 38"/>
                <a:gd name="T56" fmla="*/ 51 w 103"/>
                <a:gd name="T57" fmla="*/ 18 h 38"/>
                <a:gd name="T58" fmla="*/ 53 w 103"/>
                <a:gd name="T59" fmla="*/ 18 h 38"/>
                <a:gd name="T60" fmla="*/ 87 w 103"/>
                <a:gd name="T61" fmla="*/ 34 h 38"/>
                <a:gd name="T62" fmla="*/ 89 w 103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38">
                  <a:moveTo>
                    <a:pt x="86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2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28" y="22"/>
                    <a:pt x="24" y="34"/>
                    <a:pt x="13" y="37"/>
                  </a:cubicBezTo>
                  <a:cubicBezTo>
                    <a:pt x="13" y="37"/>
                    <a:pt x="12" y="37"/>
                    <a:pt x="11" y="37"/>
                  </a:cubicBezTo>
                  <a:cubicBezTo>
                    <a:pt x="6" y="37"/>
                    <a:pt x="3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8" y="5"/>
                    <a:pt x="35" y="0"/>
                    <a:pt x="51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3" y="28"/>
                    <a:pt x="103" y="28"/>
                  </a:cubicBezTo>
                  <a:cubicBezTo>
                    <a:pt x="103" y="32"/>
                    <a:pt x="101" y="35"/>
                    <a:pt x="99" y="36"/>
                  </a:cubicBezTo>
                  <a:cubicBezTo>
                    <a:pt x="97" y="38"/>
                    <a:pt x="94" y="38"/>
                    <a:pt x="93" y="38"/>
                  </a:cubicBezTo>
                  <a:cubicBezTo>
                    <a:pt x="89" y="38"/>
                    <a:pt x="86" y="36"/>
                    <a:pt x="86" y="36"/>
                  </a:cubicBezTo>
                  <a:close/>
                  <a:moveTo>
                    <a:pt x="89" y="34"/>
                  </a:moveTo>
                  <a:cubicBezTo>
                    <a:pt x="90" y="35"/>
                    <a:pt x="91" y="35"/>
                    <a:pt x="93" y="35"/>
                  </a:cubicBezTo>
                  <a:cubicBezTo>
                    <a:pt x="94" y="35"/>
                    <a:pt x="95" y="35"/>
                    <a:pt x="97" y="34"/>
                  </a:cubicBezTo>
                  <a:cubicBezTo>
                    <a:pt x="98" y="33"/>
                    <a:pt x="100" y="31"/>
                    <a:pt x="100" y="28"/>
                  </a:cubicBezTo>
                  <a:cubicBezTo>
                    <a:pt x="100" y="28"/>
                    <a:pt x="100" y="27"/>
                    <a:pt x="99" y="27"/>
                  </a:cubicBezTo>
                  <a:cubicBezTo>
                    <a:pt x="98" y="19"/>
                    <a:pt x="77" y="3"/>
                    <a:pt x="51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5" y="22"/>
                    <a:pt x="3" y="24"/>
                    <a:pt x="3" y="27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5" y="32"/>
                    <a:pt x="7" y="34"/>
                    <a:pt x="11" y="34"/>
                  </a:cubicBezTo>
                  <a:cubicBezTo>
                    <a:pt x="11" y="34"/>
                    <a:pt x="12" y="34"/>
                    <a:pt x="13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2" y="18"/>
                    <a:pt x="75" y="22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2" name="Freeform 479">
              <a:extLst>
                <a:ext uri="{FF2B5EF4-FFF2-40B4-BE49-F238E27FC236}">
                  <a16:creationId xmlns:a16="http://schemas.microsoft.com/office/drawing/2014/main" id="{2074B9BE-B55D-472E-99C1-CEA1BDFD5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3" y="2035175"/>
              <a:ext cx="327025" cy="117475"/>
            </a:xfrm>
            <a:custGeom>
              <a:avLst/>
              <a:gdLst>
                <a:gd name="T0" fmla="*/ 0 w 87"/>
                <a:gd name="T1" fmla="*/ 16 h 31"/>
                <a:gd name="T2" fmla="*/ 12 w 87"/>
                <a:gd name="T3" fmla="*/ 31 h 31"/>
                <a:gd name="T4" fmla="*/ 24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7 w 87"/>
                <a:gd name="T11" fmla="*/ 1 h 31"/>
                <a:gd name="T12" fmla="*/ 37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7 w 87"/>
                <a:gd name="T21" fmla="*/ 1 h 31"/>
                <a:gd name="T22" fmla="*/ 75 w 87"/>
                <a:gd name="T23" fmla="*/ 9 h 31"/>
                <a:gd name="T24" fmla="*/ 64 w 87"/>
                <a:gd name="T25" fmla="*/ 23 h 31"/>
                <a:gd name="T26" fmla="*/ 76 w 87"/>
                <a:gd name="T27" fmla="*/ 31 h 31"/>
                <a:gd name="T28" fmla="*/ 87 w 87"/>
                <a:gd name="T29" fmla="*/ 17 h 31"/>
                <a:gd name="T30" fmla="*/ 75 w 87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5" y="29"/>
                    <a:pt x="18" y="25"/>
                    <a:pt x="24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7" y="1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9" y="18"/>
                    <a:pt x="41" y="18"/>
                    <a:pt x="43" y="18"/>
                  </a:cubicBezTo>
                  <a:cubicBezTo>
                    <a:pt x="46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7" y="0"/>
                    <a:pt x="42" y="0"/>
                    <a:pt x="37" y="1"/>
                  </a:cubicBezTo>
                  <a:close/>
                  <a:moveTo>
                    <a:pt x="75" y="9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8" y="25"/>
                    <a:pt x="72" y="28"/>
                    <a:pt x="76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3" name="Freeform 480">
              <a:extLst>
                <a:ext uri="{FF2B5EF4-FFF2-40B4-BE49-F238E27FC236}">
                  <a16:creationId xmlns:a16="http://schemas.microsoft.com/office/drawing/2014/main" id="{9AE2AEB4-4390-4C10-937B-EAF0FD299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8538" y="2032000"/>
              <a:ext cx="338138" cy="127000"/>
            </a:xfrm>
            <a:custGeom>
              <a:avLst/>
              <a:gdLst>
                <a:gd name="T0" fmla="*/ 76 w 90"/>
                <a:gd name="T1" fmla="*/ 34 h 34"/>
                <a:gd name="T2" fmla="*/ 64 w 90"/>
                <a:gd name="T3" fmla="*/ 26 h 34"/>
                <a:gd name="T4" fmla="*/ 64 w 90"/>
                <a:gd name="T5" fmla="*/ 25 h 34"/>
                <a:gd name="T6" fmla="*/ 64 w 90"/>
                <a:gd name="T7" fmla="*/ 23 h 34"/>
                <a:gd name="T8" fmla="*/ 75 w 90"/>
                <a:gd name="T9" fmla="*/ 9 h 34"/>
                <a:gd name="T10" fmla="*/ 77 w 90"/>
                <a:gd name="T11" fmla="*/ 8 h 34"/>
                <a:gd name="T12" fmla="*/ 89 w 90"/>
                <a:gd name="T13" fmla="*/ 17 h 34"/>
                <a:gd name="T14" fmla="*/ 89 w 90"/>
                <a:gd name="T15" fmla="*/ 19 h 34"/>
                <a:gd name="T16" fmla="*/ 78 w 90"/>
                <a:gd name="T17" fmla="*/ 33 h 34"/>
                <a:gd name="T18" fmla="*/ 77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0 h 34"/>
                <a:gd name="T26" fmla="*/ 86 w 90"/>
                <a:gd name="T27" fmla="*/ 18 h 34"/>
                <a:gd name="T28" fmla="*/ 77 w 90"/>
                <a:gd name="T29" fmla="*/ 12 h 34"/>
                <a:gd name="T30" fmla="*/ 67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6 w 90"/>
                <a:gd name="T37" fmla="*/ 10 h 34"/>
                <a:gd name="T38" fmla="*/ 76 w 90"/>
                <a:gd name="T39" fmla="*/ 11 h 34"/>
                <a:gd name="T40" fmla="*/ 11 w 90"/>
                <a:gd name="T41" fmla="*/ 33 h 34"/>
                <a:gd name="T42" fmla="*/ 0 w 90"/>
                <a:gd name="T43" fmla="*/ 18 h 34"/>
                <a:gd name="T44" fmla="*/ 0 w 90"/>
                <a:gd name="T45" fmla="*/ 16 h 34"/>
                <a:gd name="T46" fmla="*/ 12 w 90"/>
                <a:gd name="T47" fmla="*/ 8 h 34"/>
                <a:gd name="T48" fmla="*/ 14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5 w 90"/>
                <a:gd name="T55" fmla="*/ 25 h 34"/>
                <a:gd name="T56" fmla="*/ 13 w 90"/>
                <a:gd name="T57" fmla="*/ 33 h 34"/>
                <a:gd name="T58" fmla="*/ 13 w 90"/>
                <a:gd name="T59" fmla="*/ 33 h 34"/>
                <a:gd name="T60" fmla="*/ 11 w 90"/>
                <a:gd name="T61" fmla="*/ 33 h 34"/>
                <a:gd name="T62" fmla="*/ 13 w 90"/>
                <a:gd name="T63" fmla="*/ 30 h 34"/>
                <a:gd name="T64" fmla="*/ 22 w 90"/>
                <a:gd name="T65" fmla="*/ 23 h 34"/>
                <a:gd name="T66" fmla="*/ 13 w 90"/>
                <a:gd name="T67" fmla="*/ 11 h 34"/>
                <a:gd name="T68" fmla="*/ 3 w 90"/>
                <a:gd name="T69" fmla="*/ 17 h 34"/>
                <a:gd name="T70" fmla="*/ 13 w 90"/>
                <a:gd name="T71" fmla="*/ 30 h 34"/>
                <a:gd name="T72" fmla="*/ 37 w 90"/>
                <a:gd name="T73" fmla="*/ 21 h 34"/>
                <a:gd name="T74" fmla="*/ 36 w 90"/>
                <a:gd name="T75" fmla="*/ 20 h 34"/>
                <a:gd name="T76" fmla="*/ 36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2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3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8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39 w 90"/>
                <a:gd name="T103" fmla="*/ 18 h 34"/>
                <a:gd name="T104" fmla="*/ 44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39 w 90"/>
                <a:gd name="T115" fmla="*/ 3 h 34"/>
                <a:gd name="T116" fmla="*/ 39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8" y="28"/>
                    <a:pt x="64" y="26"/>
                  </a:cubicBezTo>
                  <a:cubicBezTo>
                    <a:pt x="64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82" y="11"/>
                    <a:pt x="86" y="14"/>
                    <a:pt x="89" y="17"/>
                  </a:cubicBezTo>
                  <a:cubicBezTo>
                    <a:pt x="90" y="17"/>
                    <a:pt x="90" y="18"/>
                    <a:pt x="89" y="19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0"/>
                  </a:moveTo>
                  <a:cubicBezTo>
                    <a:pt x="86" y="18"/>
                    <a:pt x="86" y="18"/>
                    <a:pt x="86" y="18"/>
                  </a:cubicBezTo>
                  <a:cubicBezTo>
                    <a:pt x="84" y="16"/>
                    <a:pt x="80" y="14"/>
                    <a:pt x="77" y="12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70" y="26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6" y="10"/>
                    <a:pt x="76" y="10"/>
                    <a:pt x="76" y="10"/>
                  </a:cubicBezTo>
                  <a:lnTo>
                    <a:pt x="76" y="11"/>
                  </a:lnTo>
                  <a:close/>
                  <a:moveTo>
                    <a:pt x="11" y="3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4" y="13"/>
                    <a:pt x="8" y="10"/>
                    <a:pt x="12" y="8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0" y="28"/>
                    <a:pt x="17" y="31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1" y="33"/>
                  </a:cubicBezTo>
                  <a:close/>
                  <a:moveTo>
                    <a:pt x="13" y="30"/>
                  </a:moveTo>
                  <a:cubicBezTo>
                    <a:pt x="15" y="28"/>
                    <a:pt x="18" y="26"/>
                    <a:pt x="22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6" y="15"/>
                    <a:pt x="3" y="17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2" y="0"/>
                  </a:cubicBezTo>
                  <a:cubicBezTo>
                    <a:pt x="53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39" y="18"/>
                  </a:moveTo>
                  <a:cubicBezTo>
                    <a:pt x="41" y="18"/>
                    <a:pt x="43" y="18"/>
                    <a:pt x="44" y="18"/>
                  </a:cubicBezTo>
                  <a:cubicBezTo>
                    <a:pt x="45" y="18"/>
                    <a:pt x="45" y="18"/>
                    <a:pt x="46" y="18"/>
                  </a:cubicBezTo>
                  <a:cubicBezTo>
                    <a:pt x="47" y="18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3"/>
                    <a:pt x="46" y="3"/>
                    <a:pt x="44" y="3"/>
                  </a:cubicBezTo>
                  <a:cubicBezTo>
                    <a:pt x="42" y="3"/>
                    <a:pt x="41" y="3"/>
                    <a:pt x="39" y="3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4" name="Oval 481">
              <a:extLst>
                <a:ext uri="{FF2B5EF4-FFF2-40B4-BE49-F238E27FC236}">
                  <a16:creationId xmlns:a16="http://schemas.microsoft.com/office/drawing/2014/main" id="{500F9EB3-CB34-4BF7-ACFA-98AFE18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2095500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5" name="Freeform 482">
              <a:extLst>
                <a:ext uri="{FF2B5EF4-FFF2-40B4-BE49-F238E27FC236}">
                  <a16:creationId xmlns:a16="http://schemas.microsoft.com/office/drawing/2014/main" id="{5F6D48E3-917E-4A10-92DD-B8917E1B3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363" y="209232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1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1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5"/>
                    <a:pt x="22" y="84"/>
                    <a:pt x="45" y="84"/>
                  </a:cubicBezTo>
                  <a:cubicBezTo>
                    <a:pt x="69" y="84"/>
                    <a:pt x="87" y="65"/>
                    <a:pt x="87" y="43"/>
                  </a:cubicBezTo>
                  <a:cubicBezTo>
                    <a:pt x="87" y="21"/>
                    <a:pt x="69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6" name="Oval 483">
              <a:extLst>
                <a:ext uri="{FF2B5EF4-FFF2-40B4-BE49-F238E27FC236}">
                  <a16:creationId xmlns:a16="http://schemas.microsoft.com/office/drawing/2014/main" id="{54D706A8-7006-4D30-BBE2-5C28ADD1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6" y="2117725"/>
              <a:ext cx="280988" cy="271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7" name="Freeform 484">
              <a:extLst>
                <a:ext uri="{FF2B5EF4-FFF2-40B4-BE49-F238E27FC236}">
                  <a16:creationId xmlns:a16="http://schemas.microsoft.com/office/drawing/2014/main" id="{D48BAD5E-A9B9-4FEE-9DE0-A39FD1879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0763" y="2114550"/>
              <a:ext cx="288925" cy="280988"/>
            </a:xfrm>
            <a:custGeom>
              <a:avLst/>
              <a:gdLst>
                <a:gd name="T0" fmla="*/ 0 w 77"/>
                <a:gd name="T1" fmla="*/ 37 h 75"/>
                <a:gd name="T2" fmla="*/ 38 w 77"/>
                <a:gd name="T3" fmla="*/ 0 h 75"/>
                <a:gd name="T4" fmla="*/ 77 w 77"/>
                <a:gd name="T5" fmla="*/ 37 h 75"/>
                <a:gd name="T6" fmla="*/ 38 w 77"/>
                <a:gd name="T7" fmla="*/ 75 h 75"/>
                <a:gd name="T8" fmla="*/ 0 w 77"/>
                <a:gd name="T9" fmla="*/ 37 h 75"/>
                <a:gd name="T10" fmla="*/ 3 w 77"/>
                <a:gd name="T11" fmla="*/ 37 h 75"/>
                <a:gd name="T12" fmla="*/ 38 w 77"/>
                <a:gd name="T13" fmla="*/ 72 h 75"/>
                <a:gd name="T14" fmla="*/ 74 w 77"/>
                <a:gd name="T15" fmla="*/ 37 h 75"/>
                <a:gd name="T16" fmla="*/ 38 w 77"/>
                <a:gd name="T17" fmla="*/ 3 h 75"/>
                <a:gd name="T18" fmla="*/ 3 w 77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5">
                  <a:moveTo>
                    <a:pt x="0" y="37"/>
                  </a:moveTo>
                  <a:cubicBezTo>
                    <a:pt x="0" y="16"/>
                    <a:pt x="17" y="0"/>
                    <a:pt x="38" y="0"/>
                  </a:cubicBezTo>
                  <a:cubicBezTo>
                    <a:pt x="60" y="0"/>
                    <a:pt x="77" y="16"/>
                    <a:pt x="77" y="37"/>
                  </a:cubicBezTo>
                  <a:cubicBezTo>
                    <a:pt x="77" y="58"/>
                    <a:pt x="60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8" y="72"/>
                  </a:cubicBezTo>
                  <a:cubicBezTo>
                    <a:pt x="58" y="72"/>
                    <a:pt x="74" y="56"/>
                    <a:pt x="74" y="37"/>
                  </a:cubicBezTo>
                  <a:cubicBezTo>
                    <a:pt x="74" y="18"/>
                    <a:pt x="58" y="3"/>
                    <a:pt x="38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8" name="Freeform 485">
              <a:extLst>
                <a:ext uri="{FF2B5EF4-FFF2-40B4-BE49-F238E27FC236}">
                  <a16:creationId xmlns:a16="http://schemas.microsoft.com/office/drawing/2014/main" id="{38D97240-19AE-493A-B8DF-B4E8C334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6" y="2455862"/>
              <a:ext cx="187325" cy="233363"/>
            </a:xfrm>
            <a:custGeom>
              <a:avLst/>
              <a:gdLst>
                <a:gd name="T0" fmla="*/ 0 w 50"/>
                <a:gd name="T1" fmla="*/ 62 h 62"/>
                <a:gd name="T2" fmla="*/ 0 w 50"/>
                <a:gd name="T3" fmla="*/ 5 h 62"/>
                <a:gd name="T4" fmla="*/ 5 w 50"/>
                <a:gd name="T5" fmla="*/ 0 h 62"/>
                <a:gd name="T6" fmla="*/ 45 w 50"/>
                <a:gd name="T7" fmla="*/ 0 h 62"/>
                <a:gd name="T8" fmla="*/ 50 w 50"/>
                <a:gd name="T9" fmla="*/ 5 h 62"/>
                <a:gd name="T10" fmla="*/ 50 w 50"/>
                <a:gd name="T11" fmla="*/ 62 h 62"/>
                <a:gd name="T12" fmla="*/ 0 w 50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2">
                  <a:moveTo>
                    <a:pt x="0" y="6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9" name="Freeform 486">
              <a:extLst>
                <a:ext uri="{FF2B5EF4-FFF2-40B4-BE49-F238E27FC236}">
                  <a16:creationId xmlns:a16="http://schemas.microsoft.com/office/drawing/2014/main" id="{99B458A9-51CD-49AB-B777-88CB041D1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7751" y="2452687"/>
              <a:ext cx="198438" cy="239713"/>
            </a:xfrm>
            <a:custGeom>
              <a:avLst/>
              <a:gdLst>
                <a:gd name="T0" fmla="*/ 1 w 53"/>
                <a:gd name="T1" fmla="*/ 64 h 64"/>
                <a:gd name="T2" fmla="*/ 1 w 53"/>
                <a:gd name="T3" fmla="*/ 63 h 64"/>
                <a:gd name="T4" fmla="*/ 3 w 53"/>
                <a:gd name="T5" fmla="*/ 63 h 64"/>
                <a:gd name="T6" fmla="*/ 1 w 53"/>
                <a:gd name="T7" fmla="*/ 63 h 64"/>
                <a:gd name="T8" fmla="*/ 1 w 53"/>
                <a:gd name="T9" fmla="*/ 64 h 64"/>
                <a:gd name="T10" fmla="*/ 0 w 53"/>
                <a:gd name="T11" fmla="*/ 64 h 64"/>
                <a:gd name="T12" fmla="*/ 0 w 53"/>
                <a:gd name="T13" fmla="*/ 63 h 64"/>
                <a:gd name="T14" fmla="*/ 0 w 53"/>
                <a:gd name="T15" fmla="*/ 6 h 64"/>
                <a:gd name="T16" fmla="*/ 6 w 53"/>
                <a:gd name="T17" fmla="*/ 0 h 64"/>
                <a:gd name="T18" fmla="*/ 46 w 53"/>
                <a:gd name="T19" fmla="*/ 0 h 64"/>
                <a:gd name="T20" fmla="*/ 53 w 53"/>
                <a:gd name="T21" fmla="*/ 6 h 64"/>
                <a:gd name="T22" fmla="*/ 53 w 53"/>
                <a:gd name="T23" fmla="*/ 63 h 64"/>
                <a:gd name="T24" fmla="*/ 52 w 53"/>
                <a:gd name="T25" fmla="*/ 64 h 64"/>
                <a:gd name="T26" fmla="*/ 51 w 53"/>
                <a:gd name="T27" fmla="*/ 64 h 64"/>
                <a:gd name="T28" fmla="*/ 1 w 53"/>
                <a:gd name="T29" fmla="*/ 64 h 64"/>
                <a:gd name="T30" fmla="*/ 50 w 53"/>
                <a:gd name="T31" fmla="*/ 61 h 64"/>
                <a:gd name="T32" fmla="*/ 50 w 53"/>
                <a:gd name="T33" fmla="*/ 6 h 64"/>
                <a:gd name="T34" fmla="*/ 46 w 53"/>
                <a:gd name="T35" fmla="*/ 3 h 64"/>
                <a:gd name="T36" fmla="*/ 6 w 53"/>
                <a:gd name="T37" fmla="*/ 3 h 64"/>
                <a:gd name="T38" fmla="*/ 3 w 53"/>
                <a:gd name="T39" fmla="*/ 6 h 64"/>
                <a:gd name="T40" fmla="*/ 3 w 53"/>
                <a:gd name="T41" fmla="*/ 61 h 64"/>
                <a:gd name="T42" fmla="*/ 50 w 53"/>
                <a:gd name="T4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64">
                  <a:moveTo>
                    <a:pt x="1" y="64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2" y="64"/>
                  </a:cubicBezTo>
                  <a:cubicBezTo>
                    <a:pt x="52" y="64"/>
                    <a:pt x="52" y="64"/>
                    <a:pt x="51" y="64"/>
                  </a:cubicBezTo>
                  <a:lnTo>
                    <a:pt x="1" y="64"/>
                  </a:lnTo>
                  <a:close/>
                  <a:moveTo>
                    <a:pt x="50" y="61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4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50" y="6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0" name="Freeform 487">
              <a:extLst>
                <a:ext uri="{FF2B5EF4-FFF2-40B4-BE49-F238E27FC236}">
                  <a16:creationId xmlns:a16="http://schemas.microsoft.com/office/drawing/2014/main" id="{612141C4-4B21-46DC-AB6D-E49A976E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1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1" name="Freeform 488">
              <a:extLst>
                <a:ext uri="{FF2B5EF4-FFF2-40B4-BE49-F238E27FC236}">
                  <a16:creationId xmlns:a16="http://schemas.microsoft.com/office/drawing/2014/main" id="{D9815827-C30F-4CC9-965D-A302D345B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1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1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1" y="64"/>
                  </a:cubicBezTo>
                  <a:cubicBezTo>
                    <a:pt x="0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2" name="Freeform 489">
              <a:extLst>
                <a:ext uri="{FF2B5EF4-FFF2-40B4-BE49-F238E27FC236}">
                  <a16:creationId xmlns:a16="http://schemas.microsoft.com/office/drawing/2014/main" id="{B3DD6D94-112C-4D1D-A763-34136362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3" name="Oval 490">
              <a:extLst>
                <a:ext uri="{FF2B5EF4-FFF2-40B4-BE49-F238E27FC236}">
                  <a16:creationId xmlns:a16="http://schemas.microsoft.com/office/drawing/2014/main" id="{7428E582-7454-4DFF-8C14-B90A2A7C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584450"/>
              <a:ext cx="15875" cy="19050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4" name="Freeform 491">
              <a:extLst>
                <a:ext uri="{FF2B5EF4-FFF2-40B4-BE49-F238E27FC236}">
                  <a16:creationId xmlns:a16="http://schemas.microsoft.com/office/drawing/2014/main" id="{54E7989E-360B-4C14-BBBE-E0654995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814512"/>
              <a:ext cx="528638" cy="882650"/>
            </a:xfrm>
            <a:custGeom>
              <a:avLst/>
              <a:gdLst>
                <a:gd name="T0" fmla="*/ 333 w 333"/>
                <a:gd name="T1" fmla="*/ 556 h 556"/>
                <a:gd name="T2" fmla="*/ 333 w 333"/>
                <a:gd name="T3" fmla="*/ 0 h 556"/>
                <a:gd name="T4" fmla="*/ 0 w 333"/>
                <a:gd name="T5" fmla="*/ 2 h 556"/>
                <a:gd name="T6" fmla="*/ 0 w 333"/>
                <a:gd name="T7" fmla="*/ 556 h 556"/>
                <a:gd name="T8" fmla="*/ 333 w 333"/>
                <a:gd name="T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556">
                  <a:moveTo>
                    <a:pt x="333" y="556"/>
                  </a:moveTo>
                  <a:lnTo>
                    <a:pt x="333" y="0"/>
                  </a:lnTo>
                  <a:lnTo>
                    <a:pt x="0" y="2"/>
                  </a:lnTo>
                  <a:lnTo>
                    <a:pt x="0" y="556"/>
                  </a:lnTo>
                  <a:lnTo>
                    <a:pt x="333" y="556"/>
                  </a:lnTo>
                  <a:close/>
                </a:path>
              </a:pathLst>
            </a:custGeom>
            <a:solidFill>
              <a:srgbClr val="CFB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5" name="Freeform 492">
              <a:extLst>
                <a:ext uri="{FF2B5EF4-FFF2-40B4-BE49-F238E27FC236}">
                  <a16:creationId xmlns:a16="http://schemas.microsoft.com/office/drawing/2014/main" id="{3F3AB278-E38C-4C77-AE7B-733CBF0F3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4688" y="1809750"/>
              <a:ext cx="538163" cy="893763"/>
            </a:xfrm>
            <a:custGeom>
              <a:avLst/>
              <a:gdLst>
                <a:gd name="T0" fmla="*/ 1 w 143"/>
                <a:gd name="T1" fmla="*/ 238 h 238"/>
                <a:gd name="T2" fmla="*/ 0 w 143"/>
                <a:gd name="T3" fmla="*/ 237 h 238"/>
                <a:gd name="T4" fmla="*/ 0 w 143"/>
                <a:gd name="T5" fmla="*/ 236 h 238"/>
                <a:gd name="T6" fmla="*/ 0 w 143"/>
                <a:gd name="T7" fmla="*/ 2 h 238"/>
                <a:gd name="T8" fmla="*/ 1 w 143"/>
                <a:gd name="T9" fmla="*/ 1 h 238"/>
                <a:gd name="T10" fmla="*/ 142 w 143"/>
                <a:gd name="T11" fmla="*/ 0 h 238"/>
                <a:gd name="T12" fmla="*/ 143 w 143"/>
                <a:gd name="T13" fmla="*/ 0 h 238"/>
                <a:gd name="T14" fmla="*/ 143 w 143"/>
                <a:gd name="T15" fmla="*/ 1 h 238"/>
                <a:gd name="T16" fmla="*/ 143 w 143"/>
                <a:gd name="T17" fmla="*/ 236 h 238"/>
                <a:gd name="T18" fmla="*/ 143 w 143"/>
                <a:gd name="T19" fmla="*/ 237 h 238"/>
                <a:gd name="T20" fmla="*/ 142 w 143"/>
                <a:gd name="T21" fmla="*/ 238 h 238"/>
                <a:gd name="T22" fmla="*/ 1 w 143"/>
                <a:gd name="T23" fmla="*/ 238 h 238"/>
                <a:gd name="T24" fmla="*/ 142 w 143"/>
                <a:gd name="T25" fmla="*/ 236 h 238"/>
                <a:gd name="T26" fmla="*/ 142 w 143"/>
                <a:gd name="T27" fmla="*/ 235 h 238"/>
                <a:gd name="T28" fmla="*/ 142 w 143"/>
                <a:gd name="T29" fmla="*/ 236 h 238"/>
                <a:gd name="T30" fmla="*/ 3 w 143"/>
                <a:gd name="T31" fmla="*/ 4 h 238"/>
                <a:gd name="T32" fmla="*/ 3 w 143"/>
                <a:gd name="T33" fmla="*/ 235 h 238"/>
                <a:gd name="T34" fmla="*/ 140 w 143"/>
                <a:gd name="T35" fmla="*/ 235 h 238"/>
                <a:gd name="T36" fmla="*/ 140 w 143"/>
                <a:gd name="T37" fmla="*/ 3 h 238"/>
                <a:gd name="T38" fmla="*/ 3 w 143"/>
                <a:gd name="T39" fmla="*/ 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38">
                  <a:moveTo>
                    <a:pt x="1" y="238"/>
                  </a:moveTo>
                  <a:cubicBezTo>
                    <a:pt x="1" y="238"/>
                    <a:pt x="0" y="238"/>
                    <a:pt x="0" y="237"/>
                  </a:cubicBezTo>
                  <a:cubicBezTo>
                    <a:pt x="0" y="237"/>
                    <a:pt x="0" y="237"/>
                    <a:pt x="0" y="2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3" y="0"/>
                    <a:pt x="143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43" y="237"/>
                    <a:pt x="143" y="237"/>
                    <a:pt x="143" y="237"/>
                  </a:cubicBezTo>
                  <a:cubicBezTo>
                    <a:pt x="143" y="238"/>
                    <a:pt x="142" y="238"/>
                    <a:pt x="142" y="238"/>
                  </a:cubicBezTo>
                  <a:lnTo>
                    <a:pt x="1" y="238"/>
                  </a:lnTo>
                  <a:close/>
                  <a:moveTo>
                    <a:pt x="142" y="236"/>
                  </a:moveTo>
                  <a:cubicBezTo>
                    <a:pt x="142" y="235"/>
                    <a:pt x="142" y="235"/>
                    <a:pt x="142" y="235"/>
                  </a:cubicBezTo>
                  <a:lnTo>
                    <a:pt x="142" y="236"/>
                  </a:lnTo>
                  <a:close/>
                  <a:moveTo>
                    <a:pt x="3" y="4"/>
                  </a:moveTo>
                  <a:cubicBezTo>
                    <a:pt x="3" y="235"/>
                    <a:pt x="3" y="235"/>
                    <a:pt x="3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3"/>
                    <a:pt x="140" y="3"/>
                    <a:pt x="140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6" name="Freeform 493">
              <a:extLst>
                <a:ext uri="{FF2B5EF4-FFF2-40B4-BE49-F238E27FC236}">
                  <a16:creationId xmlns:a16="http://schemas.microsoft.com/office/drawing/2014/main" id="{75FC36FF-AEF9-49BE-B228-89364EDB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473200"/>
              <a:ext cx="528638" cy="404813"/>
            </a:xfrm>
            <a:custGeom>
              <a:avLst/>
              <a:gdLst>
                <a:gd name="T0" fmla="*/ 141 w 141"/>
                <a:gd name="T1" fmla="*/ 91 h 108"/>
                <a:gd name="T2" fmla="*/ 70 w 141"/>
                <a:gd name="T3" fmla="*/ 1 h 108"/>
                <a:gd name="T4" fmla="*/ 0 w 141"/>
                <a:gd name="T5" fmla="*/ 92 h 108"/>
                <a:gd name="T6" fmla="*/ 70 w 141"/>
                <a:gd name="T7" fmla="*/ 108 h 108"/>
                <a:gd name="T8" fmla="*/ 141 w 141"/>
                <a:gd name="T9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8">
                  <a:moveTo>
                    <a:pt x="141" y="91"/>
                  </a:moveTo>
                  <a:cubicBezTo>
                    <a:pt x="141" y="91"/>
                    <a:pt x="101" y="1"/>
                    <a:pt x="70" y="1"/>
                  </a:cubicBezTo>
                  <a:cubicBezTo>
                    <a:pt x="39" y="0"/>
                    <a:pt x="0" y="92"/>
                    <a:pt x="0" y="92"/>
                  </a:cubicBezTo>
                  <a:cubicBezTo>
                    <a:pt x="0" y="92"/>
                    <a:pt x="24" y="108"/>
                    <a:pt x="70" y="108"/>
                  </a:cubicBezTo>
                  <a:cubicBezTo>
                    <a:pt x="117" y="108"/>
                    <a:pt x="141" y="91"/>
                    <a:pt x="14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7" name="Freeform 494">
              <a:extLst>
                <a:ext uri="{FF2B5EF4-FFF2-40B4-BE49-F238E27FC236}">
                  <a16:creationId xmlns:a16="http://schemas.microsoft.com/office/drawing/2014/main" id="{CD35EBF2-B631-4046-A7B2-0A337CA0B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513" y="1468437"/>
              <a:ext cx="544513" cy="412750"/>
            </a:xfrm>
            <a:custGeom>
              <a:avLst/>
              <a:gdLst>
                <a:gd name="T0" fmla="*/ 74 w 145"/>
                <a:gd name="T1" fmla="*/ 110 h 110"/>
                <a:gd name="T2" fmla="*/ 72 w 145"/>
                <a:gd name="T3" fmla="*/ 110 h 110"/>
                <a:gd name="T4" fmla="*/ 1 w 145"/>
                <a:gd name="T5" fmla="*/ 94 h 110"/>
                <a:gd name="T6" fmla="*/ 1 w 145"/>
                <a:gd name="T7" fmla="*/ 92 h 110"/>
                <a:gd name="T8" fmla="*/ 24 w 145"/>
                <a:gd name="T9" fmla="*/ 47 h 110"/>
                <a:gd name="T10" fmla="*/ 72 w 145"/>
                <a:gd name="T11" fmla="*/ 0 h 110"/>
                <a:gd name="T12" fmla="*/ 72 w 145"/>
                <a:gd name="T13" fmla="*/ 0 h 110"/>
                <a:gd name="T14" fmla="*/ 120 w 145"/>
                <a:gd name="T15" fmla="*/ 46 h 110"/>
                <a:gd name="T16" fmla="*/ 144 w 145"/>
                <a:gd name="T17" fmla="*/ 91 h 110"/>
                <a:gd name="T18" fmla="*/ 143 w 145"/>
                <a:gd name="T19" fmla="*/ 92 h 110"/>
                <a:gd name="T20" fmla="*/ 144 w 145"/>
                <a:gd name="T21" fmla="*/ 91 h 110"/>
                <a:gd name="T22" fmla="*/ 144 w 145"/>
                <a:gd name="T23" fmla="*/ 93 h 110"/>
                <a:gd name="T24" fmla="*/ 74 w 145"/>
                <a:gd name="T25" fmla="*/ 110 h 110"/>
                <a:gd name="T26" fmla="*/ 20 w 145"/>
                <a:gd name="T27" fmla="*/ 99 h 110"/>
                <a:gd name="T28" fmla="*/ 72 w 145"/>
                <a:gd name="T29" fmla="*/ 107 h 110"/>
                <a:gd name="T30" fmla="*/ 74 w 145"/>
                <a:gd name="T31" fmla="*/ 107 h 110"/>
                <a:gd name="T32" fmla="*/ 125 w 145"/>
                <a:gd name="T33" fmla="*/ 99 h 110"/>
                <a:gd name="T34" fmla="*/ 141 w 145"/>
                <a:gd name="T35" fmla="*/ 91 h 110"/>
                <a:gd name="T36" fmla="*/ 118 w 145"/>
                <a:gd name="T37" fmla="*/ 48 h 110"/>
                <a:gd name="T38" fmla="*/ 72 w 145"/>
                <a:gd name="T39" fmla="*/ 3 h 110"/>
                <a:gd name="T40" fmla="*/ 72 w 145"/>
                <a:gd name="T41" fmla="*/ 3 h 110"/>
                <a:gd name="T42" fmla="*/ 27 w 145"/>
                <a:gd name="T43" fmla="*/ 48 h 110"/>
                <a:gd name="T44" fmla="*/ 4 w 145"/>
                <a:gd name="T45" fmla="*/ 92 h 110"/>
                <a:gd name="T46" fmla="*/ 20 w 145"/>
                <a:gd name="T47" fmla="*/ 9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10">
                  <a:moveTo>
                    <a:pt x="74" y="110"/>
                  </a:moveTo>
                  <a:cubicBezTo>
                    <a:pt x="73" y="110"/>
                    <a:pt x="73" y="110"/>
                    <a:pt x="72" y="110"/>
                  </a:cubicBezTo>
                  <a:cubicBezTo>
                    <a:pt x="26" y="110"/>
                    <a:pt x="1" y="94"/>
                    <a:pt x="1" y="94"/>
                  </a:cubicBezTo>
                  <a:cubicBezTo>
                    <a:pt x="1" y="94"/>
                    <a:pt x="0" y="93"/>
                    <a:pt x="1" y="92"/>
                  </a:cubicBezTo>
                  <a:cubicBezTo>
                    <a:pt x="1" y="92"/>
                    <a:pt x="10" y="70"/>
                    <a:pt x="24" y="47"/>
                  </a:cubicBezTo>
                  <a:cubicBezTo>
                    <a:pt x="38" y="24"/>
                    <a:pt x="55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9" y="1"/>
                    <a:pt x="106" y="24"/>
                    <a:pt x="120" y="46"/>
                  </a:cubicBezTo>
                  <a:cubicBezTo>
                    <a:pt x="134" y="69"/>
                    <a:pt x="144" y="91"/>
                    <a:pt x="144" y="91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5" y="92"/>
                    <a:pt x="144" y="92"/>
                    <a:pt x="144" y="93"/>
                  </a:cubicBezTo>
                  <a:cubicBezTo>
                    <a:pt x="144" y="93"/>
                    <a:pt x="120" y="110"/>
                    <a:pt x="74" y="110"/>
                  </a:cubicBezTo>
                  <a:close/>
                  <a:moveTo>
                    <a:pt x="20" y="99"/>
                  </a:moveTo>
                  <a:cubicBezTo>
                    <a:pt x="32" y="103"/>
                    <a:pt x="49" y="107"/>
                    <a:pt x="72" y="107"/>
                  </a:cubicBezTo>
                  <a:cubicBezTo>
                    <a:pt x="73" y="107"/>
                    <a:pt x="73" y="107"/>
                    <a:pt x="74" y="107"/>
                  </a:cubicBezTo>
                  <a:cubicBezTo>
                    <a:pt x="96" y="107"/>
                    <a:pt x="114" y="103"/>
                    <a:pt x="125" y="99"/>
                  </a:cubicBezTo>
                  <a:cubicBezTo>
                    <a:pt x="134" y="96"/>
                    <a:pt x="139" y="92"/>
                    <a:pt x="141" y="91"/>
                  </a:cubicBezTo>
                  <a:cubicBezTo>
                    <a:pt x="139" y="86"/>
                    <a:pt x="130" y="67"/>
                    <a:pt x="118" y="48"/>
                  </a:cubicBezTo>
                  <a:cubicBezTo>
                    <a:pt x="104" y="25"/>
                    <a:pt x="86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58" y="3"/>
                    <a:pt x="40" y="25"/>
                    <a:pt x="27" y="48"/>
                  </a:cubicBezTo>
                  <a:cubicBezTo>
                    <a:pt x="15" y="68"/>
                    <a:pt x="6" y="87"/>
                    <a:pt x="4" y="92"/>
                  </a:cubicBezTo>
                  <a:cubicBezTo>
                    <a:pt x="6" y="94"/>
                    <a:pt x="12" y="97"/>
                    <a:pt x="20" y="9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8" name="Freeform 495">
              <a:extLst>
                <a:ext uri="{FF2B5EF4-FFF2-40B4-BE49-F238E27FC236}">
                  <a16:creationId xmlns:a16="http://schemas.microsoft.com/office/drawing/2014/main" id="{6E1AF1AA-F93B-45C7-B16D-F51757CD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6" y="1476375"/>
              <a:ext cx="273050" cy="161925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2"/>
                    <a:pt x="49" y="0"/>
                    <a:pt x="37" y="0"/>
                  </a:cubicBezTo>
                  <a:cubicBezTo>
                    <a:pt x="26" y="0"/>
                    <a:pt x="13" y="12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A67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9" name="Freeform 496">
              <a:extLst>
                <a:ext uri="{FF2B5EF4-FFF2-40B4-BE49-F238E27FC236}">
                  <a16:creationId xmlns:a16="http://schemas.microsoft.com/office/drawing/2014/main" id="{028DDC5B-278F-4F60-B819-275A01CEF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8513" y="1468437"/>
              <a:ext cx="285750" cy="161925"/>
            </a:xfrm>
            <a:custGeom>
              <a:avLst/>
              <a:gdLst>
                <a:gd name="T0" fmla="*/ 1 w 76"/>
                <a:gd name="T1" fmla="*/ 33 h 43"/>
                <a:gd name="T2" fmla="*/ 0 w 76"/>
                <a:gd name="T3" fmla="*/ 32 h 43"/>
                <a:gd name="T4" fmla="*/ 0 w 76"/>
                <a:gd name="T5" fmla="*/ 31 h 43"/>
                <a:gd name="T6" fmla="*/ 38 w 76"/>
                <a:gd name="T7" fmla="*/ 0 h 43"/>
                <a:gd name="T8" fmla="*/ 38 w 76"/>
                <a:gd name="T9" fmla="*/ 0 h 43"/>
                <a:gd name="T10" fmla="*/ 75 w 76"/>
                <a:gd name="T11" fmla="*/ 29 h 43"/>
                <a:gd name="T12" fmla="*/ 74 w 76"/>
                <a:gd name="T13" fmla="*/ 30 h 43"/>
                <a:gd name="T14" fmla="*/ 75 w 76"/>
                <a:gd name="T15" fmla="*/ 29 h 43"/>
                <a:gd name="T16" fmla="*/ 75 w 76"/>
                <a:gd name="T17" fmla="*/ 31 h 43"/>
                <a:gd name="T18" fmla="*/ 37 w 76"/>
                <a:gd name="T19" fmla="*/ 43 h 43"/>
                <a:gd name="T20" fmla="*/ 1 w 76"/>
                <a:gd name="T21" fmla="*/ 33 h 43"/>
                <a:gd name="T22" fmla="*/ 37 w 76"/>
                <a:gd name="T23" fmla="*/ 40 h 43"/>
                <a:gd name="T24" fmla="*/ 72 w 76"/>
                <a:gd name="T25" fmla="*/ 30 h 43"/>
                <a:gd name="T26" fmla="*/ 38 w 76"/>
                <a:gd name="T27" fmla="*/ 3 h 43"/>
                <a:gd name="T28" fmla="*/ 38 w 76"/>
                <a:gd name="T29" fmla="*/ 3 h 43"/>
                <a:gd name="T30" fmla="*/ 4 w 76"/>
                <a:gd name="T31" fmla="*/ 31 h 43"/>
                <a:gd name="T32" fmla="*/ 37 w 76"/>
                <a:gd name="T3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3">
                  <a:moveTo>
                    <a:pt x="1" y="33"/>
                  </a:move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12" y="14"/>
                    <a:pt x="2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1" y="1"/>
                    <a:pt x="64" y="13"/>
                    <a:pt x="75" y="2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30"/>
                    <a:pt x="75" y="31"/>
                    <a:pt x="75" y="31"/>
                  </a:cubicBezTo>
                  <a:cubicBezTo>
                    <a:pt x="64" y="39"/>
                    <a:pt x="51" y="43"/>
                    <a:pt x="37" y="43"/>
                  </a:cubicBezTo>
                  <a:cubicBezTo>
                    <a:pt x="25" y="43"/>
                    <a:pt x="12" y="39"/>
                    <a:pt x="1" y="33"/>
                  </a:cubicBezTo>
                  <a:close/>
                  <a:moveTo>
                    <a:pt x="37" y="40"/>
                  </a:moveTo>
                  <a:cubicBezTo>
                    <a:pt x="50" y="40"/>
                    <a:pt x="62" y="36"/>
                    <a:pt x="72" y="30"/>
                  </a:cubicBezTo>
                  <a:cubicBezTo>
                    <a:pt x="61" y="15"/>
                    <a:pt x="4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8" y="3"/>
                    <a:pt x="15" y="15"/>
                    <a:pt x="4" y="31"/>
                  </a:cubicBezTo>
                  <a:cubicBezTo>
                    <a:pt x="14" y="37"/>
                    <a:pt x="26" y="40"/>
                    <a:pt x="37" y="4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0" name="Freeform 497">
              <a:extLst>
                <a:ext uri="{FF2B5EF4-FFF2-40B4-BE49-F238E27FC236}">
                  <a16:creationId xmlns:a16="http://schemas.microsoft.com/office/drawing/2014/main" id="{1F6B935B-B56A-45CE-90E7-097D795E7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726" y="2425700"/>
              <a:ext cx="187325" cy="271463"/>
            </a:xfrm>
            <a:custGeom>
              <a:avLst/>
              <a:gdLst>
                <a:gd name="T0" fmla="*/ 0 w 50"/>
                <a:gd name="T1" fmla="*/ 72 h 72"/>
                <a:gd name="T2" fmla="*/ 0 w 50"/>
                <a:gd name="T3" fmla="*/ 5 h 72"/>
                <a:gd name="T4" fmla="*/ 5 w 50"/>
                <a:gd name="T5" fmla="*/ 0 h 72"/>
                <a:gd name="T6" fmla="*/ 45 w 50"/>
                <a:gd name="T7" fmla="*/ 0 h 72"/>
                <a:gd name="T8" fmla="*/ 50 w 50"/>
                <a:gd name="T9" fmla="*/ 5 h 72"/>
                <a:gd name="T10" fmla="*/ 50 w 50"/>
                <a:gd name="T11" fmla="*/ 72 h 72"/>
                <a:gd name="T12" fmla="*/ 0 w 5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72"/>
                    <a:pt x="50" y="72"/>
                    <a:pt x="50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1" name="Freeform 498">
              <a:extLst>
                <a:ext uri="{FF2B5EF4-FFF2-40B4-BE49-F238E27FC236}">
                  <a16:creationId xmlns:a16="http://schemas.microsoft.com/office/drawing/2014/main" id="{981CD750-58C2-426A-8C97-7E68BD9FC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9788" y="2422525"/>
              <a:ext cx="203200" cy="280988"/>
            </a:xfrm>
            <a:custGeom>
              <a:avLst/>
              <a:gdLst>
                <a:gd name="T0" fmla="*/ 2 w 54"/>
                <a:gd name="T1" fmla="*/ 75 h 75"/>
                <a:gd name="T2" fmla="*/ 2 w 54"/>
                <a:gd name="T3" fmla="*/ 73 h 75"/>
                <a:gd name="T4" fmla="*/ 3 w 54"/>
                <a:gd name="T5" fmla="*/ 73 h 75"/>
                <a:gd name="T6" fmla="*/ 2 w 54"/>
                <a:gd name="T7" fmla="*/ 73 h 75"/>
                <a:gd name="T8" fmla="*/ 2 w 54"/>
                <a:gd name="T9" fmla="*/ 75 h 75"/>
                <a:gd name="T10" fmla="*/ 1 w 54"/>
                <a:gd name="T11" fmla="*/ 74 h 75"/>
                <a:gd name="T12" fmla="*/ 0 w 54"/>
                <a:gd name="T13" fmla="*/ 73 h 75"/>
                <a:gd name="T14" fmla="*/ 0 w 54"/>
                <a:gd name="T15" fmla="*/ 6 h 75"/>
                <a:gd name="T16" fmla="*/ 7 w 54"/>
                <a:gd name="T17" fmla="*/ 0 h 75"/>
                <a:gd name="T18" fmla="*/ 47 w 54"/>
                <a:gd name="T19" fmla="*/ 0 h 75"/>
                <a:gd name="T20" fmla="*/ 54 w 54"/>
                <a:gd name="T21" fmla="*/ 6 h 75"/>
                <a:gd name="T22" fmla="*/ 54 w 54"/>
                <a:gd name="T23" fmla="*/ 73 h 75"/>
                <a:gd name="T24" fmla="*/ 53 w 54"/>
                <a:gd name="T25" fmla="*/ 74 h 75"/>
                <a:gd name="T26" fmla="*/ 52 w 54"/>
                <a:gd name="T27" fmla="*/ 75 h 75"/>
                <a:gd name="T28" fmla="*/ 2 w 54"/>
                <a:gd name="T29" fmla="*/ 75 h 75"/>
                <a:gd name="T30" fmla="*/ 51 w 54"/>
                <a:gd name="T31" fmla="*/ 72 h 75"/>
                <a:gd name="T32" fmla="*/ 51 w 54"/>
                <a:gd name="T33" fmla="*/ 6 h 75"/>
                <a:gd name="T34" fmla="*/ 47 w 54"/>
                <a:gd name="T35" fmla="*/ 3 h 75"/>
                <a:gd name="T36" fmla="*/ 7 w 54"/>
                <a:gd name="T37" fmla="*/ 3 h 75"/>
                <a:gd name="T38" fmla="*/ 3 w 54"/>
                <a:gd name="T39" fmla="*/ 6 h 75"/>
                <a:gd name="T40" fmla="*/ 3 w 54"/>
                <a:gd name="T41" fmla="*/ 72 h 75"/>
                <a:gd name="T42" fmla="*/ 51 w 54"/>
                <a:gd name="T43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75">
                  <a:moveTo>
                    <a:pt x="2" y="75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4"/>
                  </a:cubicBezTo>
                  <a:cubicBezTo>
                    <a:pt x="1" y="74"/>
                    <a:pt x="0" y="74"/>
                    <a:pt x="0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4" y="2"/>
                    <a:pt x="54" y="6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4"/>
                    <a:pt x="53" y="74"/>
                    <a:pt x="53" y="74"/>
                  </a:cubicBezTo>
                  <a:cubicBezTo>
                    <a:pt x="53" y="75"/>
                    <a:pt x="52" y="75"/>
                    <a:pt x="52" y="75"/>
                  </a:cubicBezTo>
                  <a:lnTo>
                    <a:pt x="2" y="75"/>
                  </a:lnTo>
                  <a:close/>
                  <a:moveTo>
                    <a:pt x="51" y="72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51" y="4"/>
                    <a:pt x="49" y="3"/>
                    <a:pt x="4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3" y="4"/>
                    <a:pt x="3" y="6"/>
                  </a:cubicBezTo>
                  <a:cubicBezTo>
                    <a:pt x="3" y="72"/>
                    <a:pt x="3" y="72"/>
                    <a:pt x="3" y="72"/>
                  </a:cubicBezTo>
                  <a:lnTo>
                    <a:pt x="51" y="7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2" name="Freeform 499">
              <a:extLst>
                <a:ext uri="{FF2B5EF4-FFF2-40B4-BE49-F238E27FC236}">
                  <a16:creationId xmlns:a16="http://schemas.microsoft.com/office/drawing/2014/main" id="{68DE626D-BE3E-456C-B5CB-0548E79C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1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3" name="Freeform 500">
              <a:extLst>
                <a:ext uri="{FF2B5EF4-FFF2-40B4-BE49-F238E27FC236}">
                  <a16:creationId xmlns:a16="http://schemas.microsoft.com/office/drawing/2014/main" id="{90D0302E-D102-48CB-8782-61A4D104E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4" name="Freeform 501">
              <a:extLst>
                <a:ext uri="{FF2B5EF4-FFF2-40B4-BE49-F238E27FC236}">
                  <a16:creationId xmlns:a16="http://schemas.microsoft.com/office/drawing/2014/main" id="{AD2EF16C-F159-449A-9C67-B2B6E8EF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66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5" name="Oval 502">
              <a:extLst>
                <a:ext uri="{FF2B5EF4-FFF2-40B4-BE49-F238E27FC236}">
                  <a16:creationId xmlns:a16="http://schemas.microsoft.com/office/drawing/2014/main" id="{7DA62490-C7BA-4A5A-AE0E-6A14152B2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8" y="2554287"/>
              <a:ext cx="15875" cy="14288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6" name="Freeform 503">
              <a:extLst>
                <a:ext uri="{FF2B5EF4-FFF2-40B4-BE49-F238E27FC236}">
                  <a16:creationId xmlns:a16="http://schemas.microsoft.com/office/drawing/2014/main" id="{9E325C4C-C3BD-468B-8C47-4AC3ACA8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238" y="1614487"/>
              <a:ext cx="354013" cy="71438"/>
            </a:xfrm>
            <a:custGeom>
              <a:avLst/>
              <a:gdLst>
                <a:gd name="T0" fmla="*/ 1 w 94"/>
                <a:gd name="T1" fmla="*/ 15 h 19"/>
                <a:gd name="T2" fmla="*/ 0 w 94"/>
                <a:gd name="T3" fmla="*/ 13 h 19"/>
                <a:gd name="T4" fmla="*/ 2 w 94"/>
                <a:gd name="T5" fmla="*/ 12 h 19"/>
                <a:gd name="T6" fmla="*/ 12 w 94"/>
                <a:gd name="T7" fmla="*/ 14 h 19"/>
                <a:gd name="T8" fmla="*/ 37 w 94"/>
                <a:gd name="T9" fmla="*/ 16 h 19"/>
                <a:gd name="T10" fmla="*/ 91 w 94"/>
                <a:gd name="T11" fmla="*/ 1 h 19"/>
                <a:gd name="T12" fmla="*/ 93 w 94"/>
                <a:gd name="T13" fmla="*/ 1 h 19"/>
                <a:gd name="T14" fmla="*/ 93 w 94"/>
                <a:gd name="T15" fmla="*/ 3 h 19"/>
                <a:gd name="T16" fmla="*/ 37 w 94"/>
                <a:gd name="T17" fmla="*/ 19 h 19"/>
                <a:gd name="T18" fmla="*/ 1 w 9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9">
                  <a:moveTo>
                    <a:pt x="1" y="15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1" y="11"/>
                    <a:pt x="2" y="12"/>
                  </a:cubicBezTo>
                  <a:cubicBezTo>
                    <a:pt x="2" y="12"/>
                    <a:pt x="6" y="13"/>
                    <a:pt x="12" y="14"/>
                  </a:cubicBezTo>
                  <a:cubicBezTo>
                    <a:pt x="18" y="15"/>
                    <a:pt x="27" y="16"/>
                    <a:pt x="37" y="16"/>
                  </a:cubicBezTo>
                  <a:cubicBezTo>
                    <a:pt x="54" y="16"/>
                    <a:pt x="75" y="13"/>
                    <a:pt x="91" y="1"/>
                  </a:cubicBezTo>
                  <a:cubicBezTo>
                    <a:pt x="92" y="0"/>
                    <a:pt x="93" y="0"/>
                    <a:pt x="93" y="1"/>
                  </a:cubicBezTo>
                  <a:cubicBezTo>
                    <a:pt x="94" y="2"/>
                    <a:pt x="93" y="3"/>
                    <a:pt x="93" y="3"/>
                  </a:cubicBezTo>
                  <a:cubicBezTo>
                    <a:pt x="76" y="16"/>
                    <a:pt x="55" y="19"/>
                    <a:pt x="37" y="19"/>
                  </a:cubicBezTo>
                  <a:cubicBezTo>
                    <a:pt x="17" y="19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7" name="Freeform 504">
              <a:extLst>
                <a:ext uri="{FF2B5EF4-FFF2-40B4-BE49-F238E27FC236}">
                  <a16:creationId xmlns:a16="http://schemas.microsoft.com/office/drawing/2014/main" id="{6EEC396C-2F55-474B-B084-B39714D3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1679575"/>
              <a:ext cx="428625" cy="71438"/>
            </a:xfrm>
            <a:custGeom>
              <a:avLst/>
              <a:gdLst>
                <a:gd name="T0" fmla="*/ 1 w 114"/>
                <a:gd name="T1" fmla="*/ 3 h 19"/>
                <a:gd name="T2" fmla="*/ 1 w 114"/>
                <a:gd name="T3" fmla="*/ 1 h 19"/>
                <a:gd name="T4" fmla="*/ 3 w 114"/>
                <a:gd name="T5" fmla="*/ 1 h 19"/>
                <a:gd name="T6" fmla="*/ 23 w 114"/>
                <a:gd name="T7" fmla="*/ 8 h 19"/>
                <a:gd name="T8" fmla="*/ 74 w 114"/>
                <a:gd name="T9" fmla="*/ 16 h 19"/>
                <a:gd name="T10" fmla="*/ 112 w 114"/>
                <a:gd name="T11" fmla="*/ 12 h 19"/>
                <a:gd name="T12" fmla="*/ 114 w 114"/>
                <a:gd name="T13" fmla="*/ 13 h 19"/>
                <a:gd name="T14" fmla="*/ 112 w 114"/>
                <a:gd name="T15" fmla="*/ 15 h 19"/>
                <a:gd name="T16" fmla="*/ 74 w 114"/>
                <a:gd name="T17" fmla="*/ 19 h 19"/>
                <a:gd name="T18" fmla="*/ 1 w 114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9">
                  <a:moveTo>
                    <a:pt x="1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0" y="5"/>
                    <a:pt x="23" y="8"/>
                  </a:cubicBezTo>
                  <a:cubicBezTo>
                    <a:pt x="35" y="12"/>
                    <a:pt x="53" y="16"/>
                    <a:pt x="74" y="16"/>
                  </a:cubicBezTo>
                  <a:cubicBezTo>
                    <a:pt x="86" y="16"/>
                    <a:pt x="99" y="15"/>
                    <a:pt x="112" y="12"/>
                  </a:cubicBezTo>
                  <a:cubicBezTo>
                    <a:pt x="113" y="12"/>
                    <a:pt x="113" y="12"/>
                    <a:pt x="114" y="13"/>
                  </a:cubicBezTo>
                  <a:cubicBezTo>
                    <a:pt x="114" y="14"/>
                    <a:pt x="113" y="15"/>
                    <a:pt x="112" y="15"/>
                  </a:cubicBezTo>
                  <a:cubicBezTo>
                    <a:pt x="99" y="18"/>
                    <a:pt x="86" y="19"/>
                    <a:pt x="74" y="19"/>
                  </a:cubicBezTo>
                  <a:cubicBezTo>
                    <a:pt x="31" y="19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8" name="Freeform 505">
              <a:extLst>
                <a:ext uri="{FF2B5EF4-FFF2-40B4-BE49-F238E27FC236}">
                  <a16:creationId xmlns:a16="http://schemas.microsoft.com/office/drawing/2014/main" id="{00CF3F7D-0AF9-41B8-9207-359AD2D8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738" y="1757362"/>
              <a:ext cx="492125" cy="76200"/>
            </a:xfrm>
            <a:custGeom>
              <a:avLst/>
              <a:gdLst>
                <a:gd name="T0" fmla="*/ 1 w 131"/>
                <a:gd name="T1" fmla="*/ 9 h 20"/>
                <a:gd name="T2" fmla="*/ 1 w 131"/>
                <a:gd name="T3" fmla="*/ 9 h 20"/>
                <a:gd name="T4" fmla="*/ 0 w 131"/>
                <a:gd name="T5" fmla="*/ 7 h 20"/>
                <a:gd name="T6" fmla="*/ 2 w 131"/>
                <a:gd name="T7" fmla="*/ 6 h 20"/>
                <a:gd name="T8" fmla="*/ 20 w 131"/>
                <a:gd name="T9" fmla="*/ 11 h 20"/>
                <a:gd name="T10" fmla="*/ 64 w 131"/>
                <a:gd name="T11" fmla="*/ 17 h 20"/>
                <a:gd name="T12" fmla="*/ 129 w 131"/>
                <a:gd name="T13" fmla="*/ 1 h 20"/>
                <a:gd name="T14" fmla="*/ 131 w 131"/>
                <a:gd name="T15" fmla="*/ 1 h 20"/>
                <a:gd name="T16" fmla="*/ 130 w 131"/>
                <a:gd name="T17" fmla="*/ 3 h 20"/>
                <a:gd name="T18" fmla="*/ 64 w 131"/>
                <a:gd name="T19" fmla="*/ 20 h 20"/>
                <a:gd name="T20" fmla="*/ 1 w 131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2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9" y="9"/>
                    <a:pt x="20" y="11"/>
                  </a:cubicBezTo>
                  <a:cubicBezTo>
                    <a:pt x="31" y="14"/>
                    <a:pt x="47" y="17"/>
                    <a:pt x="64" y="17"/>
                  </a:cubicBezTo>
                  <a:cubicBezTo>
                    <a:pt x="84" y="17"/>
                    <a:pt x="108" y="13"/>
                    <a:pt x="129" y="1"/>
                  </a:cubicBezTo>
                  <a:cubicBezTo>
                    <a:pt x="129" y="0"/>
                    <a:pt x="130" y="1"/>
                    <a:pt x="131" y="1"/>
                  </a:cubicBezTo>
                  <a:cubicBezTo>
                    <a:pt x="131" y="2"/>
                    <a:pt x="131" y="3"/>
                    <a:pt x="130" y="3"/>
                  </a:cubicBezTo>
                  <a:cubicBezTo>
                    <a:pt x="108" y="16"/>
                    <a:pt x="85" y="20"/>
                    <a:pt x="64" y="20"/>
                  </a:cubicBezTo>
                  <a:cubicBezTo>
                    <a:pt x="29" y="20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9" name="Freeform 506">
              <a:extLst>
                <a:ext uri="{FF2B5EF4-FFF2-40B4-BE49-F238E27FC236}">
                  <a16:creationId xmlns:a16="http://schemas.microsoft.com/office/drawing/2014/main" id="{25377DC0-FB53-40AF-8506-DFFC121F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13" y="1874837"/>
              <a:ext cx="379413" cy="217488"/>
            </a:xfrm>
            <a:custGeom>
              <a:avLst/>
              <a:gdLst>
                <a:gd name="T0" fmla="*/ 98 w 101"/>
                <a:gd name="T1" fmla="*/ 40 h 58"/>
                <a:gd name="T2" fmla="*/ 99 w 101"/>
                <a:gd name="T3" fmla="*/ 49 h 58"/>
                <a:gd name="T4" fmla="*/ 88 w 101"/>
                <a:gd name="T5" fmla="*/ 54 h 58"/>
                <a:gd name="T6" fmla="*/ 50 w 101"/>
                <a:gd name="T7" fmla="*/ 38 h 58"/>
                <a:gd name="T8" fmla="*/ 15 w 101"/>
                <a:gd name="T9" fmla="*/ 54 h 58"/>
                <a:gd name="T10" fmla="*/ 4 w 101"/>
                <a:gd name="T11" fmla="*/ 54 h 58"/>
                <a:gd name="T12" fmla="*/ 1 w 101"/>
                <a:gd name="T13" fmla="*/ 45 h 58"/>
                <a:gd name="T14" fmla="*/ 98 w 101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8">
                  <a:moveTo>
                    <a:pt x="98" y="40"/>
                  </a:moveTo>
                  <a:cubicBezTo>
                    <a:pt x="98" y="40"/>
                    <a:pt x="101" y="44"/>
                    <a:pt x="99" y="49"/>
                  </a:cubicBezTo>
                  <a:cubicBezTo>
                    <a:pt x="98" y="52"/>
                    <a:pt x="94" y="55"/>
                    <a:pt x="88" y="54"/>
                  </a:cubicBezTo>
                  <a:cubicBezTo>
                    <a:pt x="79" y="52"/>
                    <a:pt x="74" y="39"/>
                    <a:pt x="50" y="38"/>
                  </a:cubicBezTo>
                  <a:cubicBezTo>
                    <a:pt x="40" y="38"/>
                    <a:pt x="28" y="41"/>
                    <a:pt x="15" y="54"/>
                  </a:cubicBezTo>
                  <a:cubicBezTo>
                    <a:pt x="15" y="54"/>
                    <a:pt x="9" y="58"/>
                    <a:pt x="4" y="54"/>
                  </a:cubicBezTo>
                  <a:cubicBezTo>
                    <a:pt x="2" y="52"/>
                    <a:pt x="0" y="50"/>
                    <a:pt x="1" y="45"/>
                  </a:cubicBezTo>
                  <a:cubicBezTo>
                    <a:pt x="3" y="32"/>
                    <a:pt x="55" y="0"/>
                    <a:pt x="98" y="40"/>
                  </a:cubicBezTo>
                  <a:close/>
                </a:path>
              </a:pathLst>
            </a:custGeom>
            <a:solidFill>
              <a:srgbClr val="FF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0" name="Freeform 507">
              <a:extLst>
                <a:ext uri="{FF2B5EF4-FFF2-40B4-BE49-F238E27FC236}">
                  <a16:creationId xmlns:a16="http://schemas.microsoft.com/office/drawing/2014/main" id="{8DCD7708-51E0-460E-8C96-E6A9C481F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1838" y="1946275"/>
              <a:ext cx="382588" cy="142875"/>
            </a:xfrm>
            <a:custGeom>
              <a:avLst/>
              <a:gdLst>
                <a:gd name="T0" fmla="*/ 4 w 102"/>
                <a:gd name="T1" fmla="*/ 36 h 38"/>
                <a:gd name="T2" fmla="*/ 0 w 102"/>
                <a:gd name="T3" fmla="*/ 28 h 38"/>
                <a:gd name="T4" fmla="*/ 0 w 102"/>
                <a:gd name="T5" fmla="*/ 26 h 38"/>
                <a:gd name="T6" fmla="*/ 52 w 102"/>
                <a:gd name="T7" fmla="*/ 0 h 38"/>
                <a:gd name="T8" fmla="*/ 100 w 102"/>
                <a:gd name="T9" fmla="*/ 20 h 38"/>
                <a:gd name="T10" fmla="*/ 99 w 102"/>
                <a:gd name="T11" fmla="*/ 21 h 38"/>
                <a:gd name="T12" fmla="*/ 100 w 102"/>
                <a:gd name="T13" fmla="*/ 20 h 38"/>
                <a:gd name="T14" fmla="*/ 102 w 102"/>
                <a:gd name="T15" fmla="*/ 27 h 38"/>
                <a:gd name="T16" fmla="*/ 101 w 102"/>
                <a:gd name="T17" fmla="*/ 31 h 38"/>
                <a:gd name="T18" fmla="*/ 92 w 102"/>
                <a:gd name="T19" fmla="*/ 37 h 38"/>
                <a:gd name="T20" fmla="*/ 89 w 102"/>
                <a:gd name="T21" fmla="*/ 37 h 38"/>
                <a:gd name="T22" fmla="*/ 51 w 102"/>
                <a:gd name="T23" fmla="*/ 21 h 38"/>
                <a:gd name="T24" fmla="*/ 50 w 102"/>
                <a:gd name="T25" fmla="*/ 21 h 38"/>
                <a:gd name="T26" fmla="*/ 17 w 102"/>
                <a:gd name="T27" fmla="*/ 36 h 38"/>
                <a:gd name="T28" fmla="*/ 17 w 102"/>
                <a:gd name="T29" fmla="*/ 36 h 38"/>
                <a:gd name="T30" fmla="*/ 10 w 102"/>
                <a:gd name="T31" fmla="*/ 38 h 38"/>
                <a:gd name="T32" fmla="*/ 10 w 102"/>
                <a:gd name="T33" fmla="*/ 38 h 38"/>
                <a:gd name="T34" fmla="*/ 4 w 102"/>
                <a:gd name="T35" fmla="*/ 36 h 38"/>
                <a:gd name="T36" fmla="*/ 3 w 102"/>
                <a:gd name="T37" fmla="*/ 26 h 38"/>
                <a:gd name="T38" fmla="*/ 3 w 102"/>
                <a:gd name="T39" fmla="*/ 28 h 38"/>
                <a:gd name="T40" fmla="*/ 5 w 102"/>
                <a:gd name="T41" fmla="*/ 34 h 38"/>
                <a:gd name="T42" fmla="*/ 10 w 102"/>
                <a:gd name="T43" fmla="*/ 35 h 38"/>
                <a:gd name="T44" fmla="*/ 15 w 102"/>
                <a:gd name="T45" fmla="*/ 34 h 38"/>
                <a:gd name="T46" fmla="*/ 50 w 102"/>
                <a:gd name="T47" fmla="*/ 18 h 38"/>
                <a:gd name="T48" fmla="*/ 51 w 102"/>
                <a:gd name="T49" fmla="*/ 18 h 38"/>
                <a:gd name="T50" fmla="*/ 90 w 102"/>
                <a:gd name="T51" fmla="*/ 34 h 38"/>
                <a:gd name="T52" fmla="*/ 92 w 102"/>
                <a:gd name="T53" fmla="*/ 34 h 38"/>
                <a:gd name="T54" fmla="*/ 99 w 102"/>
                <a:gd name="T55" fmla="*/ 30 h 38"/>
                <a:gd name="T56" fmla="*/ 99 w 102"/>
                <a:gd name="T57" fmla="*/ 27 h 38"/>
                <a:gd name="T58" fmla="*/ 98 w 102"/>
                <a:gd name="T59" fmla="*/ 23 h 38"/>
                <a:gd name="T60" fmla="*/ 97 w 102"/>
                <a:gd name="T61" fmla="*/ 22 h 38"/>
                <a:gd name="T62" fmla="*/ 52 w 102"/>
                <a:gd name="T63" fmla="*/ 3 h 38"/>
                <a:gd name="T64" fmla="*/ 51 w 102"/>
                <a:gd name="T65" fmla="*/ 3 h 38"/>
                <a:gd name="T66" fmla="*/ 3 w 102"/>
                <a:gd name="T6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38">
                  <a:moveTo>
                    <a:pt x="4" y="36"/>
                  </a:moveTo>
                  <a:cubicBezTo>
                    <a:pt x="2" y="35"/>
                    <a:pt x="0" y="32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2" y="16"/>
                    <a:pt x="24" y="0"/>
                    <a:pt x="52" y="0"/>
                  </a:cubicBezTo>
                  <a:cubicBezTo>
                    <a:pt x="67" y="0"/>
                    <a:pt x="84" y="5"/>
                    <a:pt x="100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2" y="23"/>
                    <a:pt x="102" y="27"/>
                  </a:cubicBezTo>
                  <a:cubicBezTo>
                    <a:pt x="102" y="28"/>
                    <a:pt x="102" y="30"/>
                    <a:pt x="101" y="31"/>
                  </a:cubicBezTo>
                  <a:cubicBezTo>
                    <a:pt x="100" y="34"/>
                    <a:pt x="97" y="37"/>
                    <a:pt x="92" y="37"/>
                  </a:cubicBezTo>
                  <a:cubicBezTo>
                    <a:pt x="91" y="37"/>
                    <a:pt x="90" y="37"/>
                    <a:pt x="89" y="37"/>
                  </a:cubicBezTo>
                  <a:cubicBezTo>
                    <a:pt x="79" y="34"/>
                    <a:pt x="74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cubicBezTo>
                    <a:pt x="41" y="21"/>
                    <a:pt x="29" y="24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4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8"/>
                    <a:pt x="6" y="37"/>
                    <a:pt x="4" y="36"/>
                  </a:cubicBezTo>
                  <a:close/>
                  <a:moveTo>
                    <a:pt x="3" y="26"/>
                  </a:moveTo>
                  <a:cubicBezTo>
                    <a:pt x="3" y="27"/>
                    <a:pt x="3" y="28"/>
                    <a:pt x="3" y="28"/>
                  </a:cubicBezTo>
                  <a:cubicBezTo>
                    <a:pt x="3" y="31"/>
                    <a:pt x="4" y="33"/>
                    <a:pt x="5" y="34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2" y="35"/>
                    <a:pt x="15" y="34"/>
                    <a:pt x="15" y="34"/>
                  </a:cubicBezTo>
                  <a:cubicBezTo>
                    <a:pt x="28" y="22"/>
                    <a:pt x="40" y="18"/>
                    <a:pt x="50" y="18"/>
                  </a:cubicBezTo>
                  <a:cubicBezTo>
                    <a:pt x="50" y="18"/>
                    <a:pt x="51" y="18"/>
                    <a:pt x="51" y="18"/>
                  </a:cubicBezTo>
                  <a:cubicBezTo>
                    <a:pt x="75" y="18"/>
                    <a:pt x="82" y="33"/>
                    <a:pt x="90" y="34"/>
                  </a:cubicBezTo>
                  <a:cubicBezTo>
                    <a:pt x="90" y="34"/>
                    <a:pt x="91" y="34"/>
                    <a:pt x="92" y="34"/>
                  </a:cubicBezTo>
                  <a:cubicBezTo>
                    <a:pt x="95" y="34"/>
                    <a:pt x="98" y="32"/>
                    <a:pt x="99" y="30"/>
                  </a:cubicBezTo>
                  <a:cubicBezTo>
                    <a:pt x="99" y="29"/>
                    <a:pt x="99" y="28"/>
                    <a:pt x="99" y="27"/>
                  </a:cubicBezTo>
                  <a:cubicBezTo>
                    <a:pt x="99" y="25"/>
                    <a:pt x="99" y="24"/>
                    <a:pt x="98" y="23"/>
                  </a:cubicBezTo>
                  <a:cubicBezTo>
                    <a:pt x="98" y="22"/>
                    <a:pt x="98" y="22"/>
                    <a:pt x="97" y="22"/>
                  </a:cubicBezTo>
                  <a:cubicBezTo>
                    <a:pt x="82" y="8"/>
                    <a:pt x="66" y="3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25" y="3"/>
                    <a:pt x="4" y="19"/>
                    <a:pt x="3" y="2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1" name="Freeform 508">
              <a:extLst>
                <a:ext uri="{FF2B5EF4-FFF2-40B4-BE49-F238E27FC236}">
                  <a16:creationId xmlns:a16="http://schemas.microsoft.com/office/drawing/2014/main" id="{286F7B13-233B-4F7F-AF66-FB530A97F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7238" y="1949450"/>
              <a:ext cx="327025" cy="115888"/>
            </a:xfrm>
            <a:custGeom>
              <a:avLst/>
              <a:gdLst>
                <a:gd name="T0" fmla="*/ 75 w 87"/>
                <a:gd name="T1" fmla="*/ 8 h 31"/>
                <a:gd name="T2" fmla="*/ 64 w 87"/>
                <a:gd name="T3" fmla="*/ 23 h 31"/>
                <a:gd name="T4" fmla="*/ 76 w 87"/>
                <a:gd name="T5" fmla="*/ 31 h 31"/>
                <a:gd name="T6" fmla="*/ 87 w 87"/>
                <a:gd name="T7" fmla="*/ 16 h 31"/>
                <a:gd name="T8" fmla="*/ 75 w 87"/>
                <a:gd name="T9" fmla="*/ 8 h 31"/>
                <a:gd name="T10" fmla="*/ 36 w 87"/>
                <a:gd name="T11" fmla="*/ 1 h 31"/>
                <a:gd name="T12" fmla="*/ 36 w 87"/>
                <a:gd name="T13" fmla="*/ 19 h 31"/>
                <a:gd name="T14" fmla="*/ 44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1 h 31"/>
                <a:gd name="T22" fmla="*/ 0 w 87"/>
                <a:gd name="T23" fmla="*/ 17 h 31"/>
                <a:gd name="T24" fmla="*/ 12 w 87"/>
                <a:gd name="T25" fmla="*/ 31 h 31"/>
                <a:gd name="T26" fmla="*/ 23 w 87"/>
                <a:gd name="T27" fmla="*/ 23 h 31"/>
                <a:gd name="T28" fmla="*/ 12 w 87"/>
                <a:gd name="T29" fmla="*/ 9 h 31"/>
                <a:gd name="T30" fmla="*/ 0 w 87"/>
                <a:gd name="T31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9" y="25"/>
                    <a:pt x="73" y="28"/>
                    <a:pt x="76" y="31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3" y="13"/>
                    <a:pt x="79" y="10"/>
                    <a:pt x="75" y="8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9" y="18"/>
                    <a:pt x="42" y="18"/>
                    <a:pt x="44" y="18"/>
                  </a:cubicBezTo>
                  <a:cubicBezTo>
                    <a:pt x="46" y="18"/>
                    <a:pt x="49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1"/>
                  </a:cubicBezTo>
                  <a:close/>
                  <a:moveTo>
                    <a:pt x="0" y="17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6" y="28"/>
                    <a:pt x="20" y="25"/>
                    <a:pt x="23" y="2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11"/>
                    <a:pt x="3" y="14"/>
                    <a:pt x="0" y="17"/>
                  </a:cubicBez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2" name="Freeform 509">
              <a:extLst>
                <a:ext uri="{FF2B5EF4-FFF2-40B4-BE49-F238E27FC236}">
                  <a16:creationId xmlns:a16="http://schemas.microsoft.com/office/drawing/2014/main" id="{D001174C-8913-4CCE-A6C6-B340B1F54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1946275"/>
              <a:ext cx="338138" cy="127000"/>
            </a:xfrm>
            <a:custGeom>
              <a:avLst/>
              <a:gdLst>
                <a:gd name="T0" fmla="*/ 12 w 90"/>
                <a:gd name="T1" fmla="*/ 34 h 34"/>
                <a:gd name="T2" fmla="*/ 11 w 90"/>
                <a:gd name="T3" fmla="*/ 33 h 34"/>
                <a:gd name="T4" fmla="*/ 0 w 90"/>
                <a:gd name="T5" fmla="*/ 19 h 34"/>
                <a:gd name="T6" fmla="*/ 0 w 90"/>
                <a:gd name="T7" fmla="*/ 17 h 34"/>
                <a:gd name="T8" fmla="*/ 12 w 90"/>
                <a:gd name="T9" fmla="*/ 8 h 34"/>
                <a:gd name="T10" fmla="*/ 14 w 90"/>
                <a:gd name="T11" fmla="*/ 9 h 34"/>
                <a:gd name="T12" fmla="*/ 25 w 90"/>
                <a:gd name="T13" fmla="*/ 23 h 34"/>
                <a:gd name="T14" fmla="*/ 26 w 90"/>
                <a:gd name="T15" fmla="*/ 25 h 34"/>
                <a:gd name="T16" fmla="*/ 25 w 90"/>
                <a:gd name="T17" fmla="*/ 26 h 34"/>
                <a:gd name="T18" fmla="*/ 14 w 90"/>
                <a:gd name="T19" fmla="*/ 34 h 34"/>
                <a:gd name="T20" fmla="*/ 13 w 90"/>
                <a:gd name="T21" fmla="*/ 34 h 34"/>
                <a:gd name="T22" fmla="*/ 12 w 90"/>
                <a:gd name="T23" fmla="*/ 34 h 34"/>
                <a:gd name="T24" fmla="*/ 13 w 90"/>
                <a:gd name="T25" fmla="*/ 30 h 34"/>
                <a:gd name="T26" fmla="*/ 22 w 90"/>
                <a:gd name="T27" fmla="*/ 24 h 34"/>
                <a:gd name="T28" fmla="*/ 13 w 90"/>
                <a:gd name="T29" fmla="*/ 12 h 34"/>
                <a:gd name="T30" fmla="*/ 3 w 90"/>
                <a:gd name="T31" fmla="*/ 18 h 34"/>
                <a:gd name="T32" fmla="*/ 13 w 90"/>
                <a:gd name="T33" fmla="*/ 30 h 34"/>
                <a:gd name="T34" fmla="*/ 76 w 90"/>
                <a:gd name="T35" fmla="*/ 33 h 34"/>
                <a:gd name="T36" fmla="*/ 64 w 90"/>
                <a:gd name="T37" fmla="*/ 25 h 34"/>
                <a:gd name="T38" fmla="*/ 64 w 90"/>
                <a:gd name="T39" fmla="*/ 24 h 34"/>
                <a:gd name="T40" fmla="*/ 64 w 90"/>
                <a:gd name="T41" fmla="*/ 23 h 34"/>
                <a:gd name="T42" fmla="*/ 75 w 90"/>
                <a:gd name="T43" fmla="*/ 8 h 34"/>
                <a:gd name="T44" fmla="*/ 77 w 90"/>
                <a:gd name="T45" fmla="*/ 8 h 34"/>
                <a:gd name="T46" fmla="*/ 89 w 90"/>
                <a:gd name="T47" fmla="*/ 16 h 34"/>
                <a:gd name="T48" fmla="*/ 89 w 90"/>
                <a:gd name="T49" fmla="*/ 18 h 34"/>
                <a:gd name="T50" fmla="*/ 78 w 90"/>
                <a:gd name="T51" fmla="*/ 33 h 34"/>
                <a:gd name="T52" fmla="*/ 77 w 90"/>
                <a:gd name="T53" fmla="*/ 33 h 34"/>
                <a:gd name="T54" fmla="*/ 76 w 90"/>
                <a:gd name="T55" fmla="*/ 33 h 34"/>
                <a:gd name="T56" fmla="*/ 77 w 90"/>
                <a:gd name="T57" fmla="*/ 30 h 34"/>
                <a:gd name="T58" fmla="*/ 86 w 90"/>
                <a:gd name="T59" fmla="*/ 17 h 34"/>
                <a:gd name="T60" fmla="*/ 77 w 90"/>
                <a:gd name="T61" fmla="*/ 11 h 34"/>
                <a:gd name="T62" fmla="*/ 67 w 90"/>
                <a:gd name="T63" fmla="*/ 23 h 34"/>
                <a:gd name="T64" fmla="*/ 77 w 90"/>
                <a:gd name="T65" fmla="*/ 30 h 34"/>
                <a:gd name="T66" fmla="*/ 76 w 90"/>
                <a:gd name="T67" fmla="*/ 10 h 34"/>
                <a:gd name="T68" fmla="*/ 76 w 90"/>
                <a:gd name="T69" fmla="*/ 9 h 34"/>
                <a:gd name="T70" fmla="*/ 76 w 90"/>
                <a:gd name="T71" fmla="*/ 10 h 34"/>
                <a:gd name="T72" fmla="*/ 51 w 90"/>
                <a:gd name="T73" fmla="*/ 21 h 34"/>
                <a:gd name="T74" fmla="*/ 45 w 90"/>
                <a:gd name="T75" fmla="*/ 21 h 34"/>
                <a:gd name="T76" fmla="*/ 44 w 90"/>
                <a:gd name="T77" fmla="*/ 21 h 34"/>
                <a:gd name="T78" fmla="*/ 38 w 90"/>
                <a:gd name="T79" fmla="*/ 21 h 34"/>
                <a:gd name="T80" fmla="*/ 36 w 90"/>
                <a:gd name="T81" fmla="*/ 21 h 34"/>
                <a:gd name="T82" fmla="*/ 36 w 90"/>
                <a:gd name="T83" fmla="*/ 20 h 34"/>
                <a:gd name="T84" fmla="*/ 36 w 90"/>
                <a:gd name="T85" fmla="*/ 2 h 34"/>
                <a:gd name="T86" fmla="*/ 37 w 90"/>
                <a:gd name="T87" fmla="*/ 0 h 34"/>
                <a:gd name="T88" fmla="*/ 46 w 90"/>
                <a:gd name="T89" fmla="*/ 0 h 34"/>
                <a:gd name="T90" fmla="*/ 52 w 90"/>
                <a:gd name="T91" fmla="*/ 0 h 34"/>
                <a:gd name="T92" fmla="*/ 53 w 90"/>
                <a:gd name="T93" fmla="*/ 2 h 34"/>
                <a:gd name="T94" fmla="*/ 53 w 90"/>
                <a:gd name="T95" fmla="*/ 20 h 34"/>
                <a:gd name="T96" fmla="*/ 53 w 90"/>
                <a:gd name="T97" fmla="*/ 21 h 34"/>
                <a:gd name="T98" fmla="*/ 52 w 90"/>
                <a:gd name="T99" fmla="*/ 21 h 34"/>
                <a:gd name="T100" fmla="*/ 51 w 90"/>
                <a:gd name="T101" fmla="*/ 21 h 34"/>
                <a:gd name="T102" fmla="*/ 44 w 90"/>
                <a:gd name="T103" fmla="*/ 18 h 34"/>
                <a:gd name="T104" fmla="*/ 45 w 90"/>
                <a:gd name="T105" fmla="*/ 18 h 34"/>
                <a:gd name="T106" fmla="*/ 50 w 90"/>
                <a:gd name="T107" fmla="*/ 18 h 34"/>
                <a:gd name="T108" fmla="*/ 50 w 90"/>
                <a:gd name="T109" fmla="*/ 3 h 34"/>
                <a:gd name="T110" fmla="*/ 46 w 90"/>
                <a:gd name="T111" fmla="*/ 3 h 34"/>
                <a:gd name="T112" fmla="*/ 39 w 90"/>
                <a:gd name="T113" fmla="*/ 3 h 34"/>
                <a:gd name="T114" fmla="*/ 39 w 90"/>
                <a:gd name="T115" fmla="*/ 18 h 34"/>
                <a:gd name="T116" fmla="*/ 44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12" y="34"/>
                  </a:moveTo>
                  <a:cubicBezTo>
                    <a:pt x="12" y="34"/>
                    <a:pt x="12" y="34"/>
                    <a:pt x="11" y="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3" y="14"/>
                    <a:pt x="7" y="11"/>
                    <a:pt x="12" y="8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5" y="25"/>
                    <a:pt x="25" y="26"/>
                  </a:cubicBezTo>
                  <a:cubicBezTo>
                    <a:pt x="21" y="28"/>
                    <a:pt x="18" y="30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12" y="34"/>
                  </a:ln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2" y="2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6" y="16"/>
                    <a:pt x="3" y="18"/>
                  </a:cubicBezTo>
                  <a:lnTo>
                    <a:pt x="13" y="30"/>
                  </a:lnTo>
                  <a:close/>
                  <a:moveTo>
                    <a:pt x="76" y="33"/>
                  </a:moveTo>
                  <a:cubicBezTo>
                    <a:pt x="73" y="31"/>
                    <a:pt x="69" y="28"/>
                    <a:pt x="64" y="25"/>
                  </a:cubicBezTo>
                  <a:cubicBezTo>
                    <a:pt x="64" y="25"/>
                    <a:pt x="64" y="25"/>
                    <a:pt x="64" y="24"/>
                  </a:cubicBezTo>
                  <a:cubicBezTo>
                    <a:pt x="63" y="24"/>
                    <a:pt x="64" y="23"/>
                    <a:pt x="64" y="2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6" y="7"/>
                    <a:pt x="76" y="7"/>
                    <a:pt x="77" y="8"/>
                  </a:cubicBezTo>
                  <a:cubicBezTo>
                    <a:pt x="81" y="10"/>
                    <a:pt x="85" y="13"/>
                    <a:pt x="89" y="16"/>
                  </a:cubicBezTo>
                  <a:cubicBezTo>
                    <a:pt x="90" y="16"/>
                    <a:pt x="90" y="17"/>
                    <a:pt x="89" y="18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3" y="15"/>
                    <a:pt x="80" y="13"/>
                    <a:pt x="77" y="11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0"/>
                  </a:moveTo>
                  <a:cubicBezTo>
                    <a:pt x="76" y="9"/>
                    <a:pt x="76" y="9"/>
                    <a:pt x="76" y="9"/>
                  </a:cubicBezTo>
                  <a:lnTo>
                    <a:pt x="76" y="10"/>
                  </a:lnTo>
                  <a:close/>
                  <a:moveTo>
                    <a:pt x="51" y="21"/>
                  </a:moveTo>
                  <a:cubicBezTo>
                    <a:pt x="49" y="21"/>
                    <a:pt x="47" y="21"/>
                    <a:pt x="45" y="21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7" y="21"/>
                    <a:pt x="37" y="21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0"/>
                    <a:pt x="37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3" y="0"/>
                    <a:pt x="53" y="1"/>
                    <a:pt x="53" y="2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51" y="21"/>
                  </a:lnTo>
                  <a:close/>
                  <a:moveTo>
                    <a:pt x="44" y="18"/>
                  </a:moveTo>
                  <a:cubicBezTo>
                    <a:pt x="44" y="18"/>
                    <a:pt x="45" y="18"/>
                    <a:pt x="45" y="18"/>
                  </a:cubicBezTo>
                  <a:cubicBezTo>
                    <a:pt x="47" y="18"/>
                    <a:pt x="49" y="18"/>
                    <a:pt x="50" y="18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7" y="3"/>
                    <a:pt x="46" y="3"/>
                  </a:cubicBezTo>
                  <a:cubicBezTo>
                    <a:pt x="43" y="3"/>
                    <a:pt x="41" y="3"/>
                    <a:pt x="39" y="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8"/>
                    <a:pt x="42" y="18"/>
                    <a:pt x="44" y="1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3" name="Oval 510">
              <a:extLst>
                <a:ext uri="{FF2B5EF4-FFF2-40B4-BE49-F238E27FC236}">
                  <a16:creationId xmlns:a16="http://schemas.microsoft.com/office/drawing/2014/main" id="{B25E3113-4F5F-4F15-9DE6-7CB0AB4E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1" y="2009775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4" name="Freeform 511">
              <a:extLst>
                <a:ext uri="{FF2B5EF4-FFF2-40B4-BE49-F238E27FC236}">
                  <a16:creationId xmlns:a16="http://schemas.microsoft.com/office/drawing/2014/main" id="{24D5DE65-4E68-4923-89CD-8E431C977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2005012"/>
              <a:ext cx="338138" cy="323850"/>
            </a:xfrm>
            <a:custGeom>
              <a:avLst/>
              <a:gdLst>
                <a:gd name="T0" fmla="*/ 0 w 90"/>
                <a:gd name="T1" fmla="*/ 43 h 86"/>
                <a:gd name="T2" fmla="*/ 45 w 90"/>
                <a:gd name="T3" fmla="*/ 0 h 86"/>
                <a:gd name="T4" fmla="*/ 90 w 90"/>
                <a:gd name="T5" fmla="*/ 43 h 86"/>
                <a:gd name="T6" fmla="*/ 45 w 90"/>
                <a:gd name="T7" fmla="*/ 86 h 86"/>
                <a:gd name="T8" fmla="*/ 0 w 90"/>
                <a:gd name="T9" fmla="*/ 43 h 86"/>
                <a:gd name="T10" fmla="*/ 45 w 90"/>
                <a:gd name="T11" fmla="*/ 83 h 86"/>
                <a:gd name="T12" fmla="*/ 87 w 90"/>
                <a:gd name="T13" fmla="*/ 43 h 86"/>
                <a:gd name="T14" fmla="*/ 45 w 90"/>
                <a:gd name="T15" fmla="*/ 3 h 86"/>
                <a:gd name="T16" fmla="*/ 3 w 90"/>
                <a:gd name="T17" fmla="*/ 43 h 86"/>
                <a:gd name="T18" fmla="*/ 45 w 90"/>
                <a:gd name="T1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6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6"/>
                    <a:pt x="45" y="86"/>
                  </a:cubicBezTo>
                  <a:cubicBezTo>
                    <a:pt x="20" y="86"/>
                    <a:pt x="0" y="67"/>
                    <a:pt x="0" y="43"/>
                  </a:cubicBezTo>
                  <a:close/>
                  <a:moveTo>
                    <a:pt x="45" y="83"/>
                  </a:moveTo>
                  <a:cubicBezTo>
                    <a:pt x="68" y="83"/>
                    <a:pt x="87" y="65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ubicBezTo>
                    <a:pt x="3" y="65"/>
                    <a:pt x="22" y="83"/>
                    <a:pt x="45" y="8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5" name="Oval 512">
              <a:extLst>
                <a:ext uri="{FF2B5EF4-FFF2-40B4-BE49-F238E27FC236}">
                  <a16:creationId xmlns:a16="http://schemas.microsoft.com/office/drawing/2014/main" id="{DF3196CC-796B-48B8-AB22-7E5753A21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226" y="2032000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6" name="Freeform 513">
              <a:extLst>
                <a:ext uri="{FF2B5EF4-FFF2-40B4-BE49-F238E27FC236}">
                  <a16:creationId xmlns:a16="http://schemas.microsoft.com/office/drawing/2014/main" id="{852EC1F7-C02C-42AC-9C14-5A192E1EA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288" y="2028825"/>
              <a:ext cx="293688" cy="280988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9 w 78"/>
                <a:gd name="T11" fmla="*/ 72 h 75"/>
                <a:gd name="T12" fmla="*/ 75 w 78"/>
                <a:gd name="T13" fmla="*/ 37 h 75"/>
                <a:gd name="T14" fmla="*/ 39 w 78"/>
                <a:gd name="T15" fmla="*/ 3 h 75"/>
                <a:gd name="T16" fmla="*/ 3 w 78"/>
                <a:gd name="T17" fmla="*/ 37 h 75"/>
                <a:gd name="T18" fmla="*/ 39 w 78"/>
                <a:gd name="T19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6"/>
                    <a:pt x="18" y="0"/>
                    <a:pt x="39" y="0"/>
                  </a:cubicBezTo>
                  <a:cubicBezTo>
                    <a:pt x="61" y="0"/>
                    <a:pt x="78" y="16"/>
                    <a:pt x="78" y="37"/>
                  </a:cubicBezTo>
                  <a:cubicBezTo>
                    <a:pt x="78" y="58"/>
                    <a:pt x="61" y="75"/>
                    <a:pt x="39" y="75"/>
                  </a:cubicBezTo>
                  <a:cubicBezTo>
                    <a:pt x="18" y="75"/>
                    <a:pt x="0" y="58"/>
                    <a:pt x="0" y="37"/>
                  </a:cubicBezTo>
                  <a:close/>
                  <a:moveTo>
                    <a:pt x="39" y="72"/>
                  </a:move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ubicBezTo>
                    <a:pt x="3" y="56"/>
                    <a:pt x="19" y="72"/>
                    <a:pt x="39" y="7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7" name="Freeform 514">
              <a:extLst>
                <a:ext uri="{FF2B5EF4-FFF2-40B4-BE49-F238E27FC236}">
                  <a16:creationId xmlns:a16="http://schemas.microsoft.com/office/drawing/2014/main" id="{F26281D6-B8DE-4593-953B-0C501BB0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1360487"/>
              <a:ext cx="66675" cy="160338"/>
            </a:xfrm>
            <a:custGeom>
              <a:avLst/>
              <a:gdLst>
                <a:gd name="T0" fmla="*/ 18 w 42"/>
                <a:gd name="T1" fmla="*/ 101 h 101"/>
                <a:gd name="T2" fmla="*/ 42 w 42"/>
                <a:gd name="T3" fmla="*/ 4 h 101"/>
                <a:gd name="T4" fmla="*/ 26 w 42"/>
                <a:gd name="T5" fmla="*/ 0 h 101"/>
                <a:gd name="T6" fmla="*/ 0 w 42"/>
                <a:gd name="T7" fmla="*/ 101 h 101"/>
                <a:gd name="T8" fmla="*/ 18 w 4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1">
                  <a:moveTo>
                    <a:pt x="18" y="101"/>
                  </a:moveTo>
                  <a:lnTo>
                    <a:pt x="42" y="4"/>
                  </a:lnTo>
                  <a:lnTo>
                    <a:pt x="26" y="0"/>
                  </a:lnTo>
                  <a:lnTo>
                    <a:pt x="0" y="101"/>
                  </a:lnTo>
                  <a:lnTo>
                    <a:pt x="18" y="101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8" name="Freeform 515">
              <a:extLst>
                <a:ext uri="{FF2B5EF4-FFF2-40B4-BE49-F238E27FC236}">
                  <a16:creationId xmlns:a16="http://schemas.microsoft.com/office/drawing/2014/main" id="{3036C3E1-F4A2-47A9-9979-7B3ABCBC4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0276" y="1352550"/>
              <a:ext cx="79375" cy="176213"/>
            </a:xfrm>
            <a:custGeom>
              <a:avLst/>
              <a:gdLst>
                <a:gd name="T0" fmla="*/ 1 w 21"/>
                <a:gd name="T1" fmla="*/ 47 h 47"/>
                <a:gd name="T2" fmla="*/ 0 w 21"/>
                <a:gd name="T3" fmla="*/ 46 h 47"/>
                <a:gd name="T4" fmla="*/ 0 w 21"/>
                <a:gd name="T5" fmla="*/ 45 h 47"/>
                <a:gd name="T6" fmla="*/ 10 w 21"/>
                <a:gd name="T7" fmla="*/ 2 h 47"/>
                <a:gd name="T8" fmla="*/ 12 w 21"/>
                <a:gd name="T9" fmla="*/ 0 h 47"/>
                <a:gd name="T10" fmla="*/ 20 w 21"/>
                <a:gd name="T11" fmla="*/ 2 h 47"/>
                <a:gd name="T12" fmla="*/ 21 w 21"/>
                <a:gd name="T13" fmla="*/ 3 h 47"/>
                <a:gd name="T14" fmla="*/ 21 w 21"/>
                <a:gd name="T15" fmla="*/ 4 h 47"/>
                <a:gd name="T16" fmla="*/ 11 w 21"/>
                <a:gd name="T17" fmla="*/ 45 h 47"/>
                <a:gd name="T18" fmla="*/ 9 w 21"/>
                <a:gd name="T19" fmla="*/ 47 h 47"/>
                <a:gd name="T20" fmla="*/ 1 w 21"/>
                <a:gd name="T21" fmla="*/ 47 h 47"/>
                <a:gd name="T22" fmla="*/ 9 w 21"/>
                <a:gd name="T23" fmla="*/ 45 h 47"/>
                <a:gd name="T24" fmla="*/ 9 w 21"/>
                <a:gd name="T25" fmla="*/ 44 h 47"/>
                <a:gd name="T26" fmla="*/ 9 w 21"/>
                <a:gd name="T27" fmla="*/ 45 h 47"/>
                <a:gd name="T28" fmla="*/ 3 w 21"/>
                <a:gd name="T29" fmla="*/ 44 h 47"/>
                <a:gd name="T30" fmla="*/ 8 w 21"/>
                <a:gd name="T31" fmla="*/ 44 h 47"/>
                <a:gd name="T32" fmla="*/ 18 w 21"/>
                <a:gd name="T33" fmla="*/ 5 h 47"/>
                <a:gd name="T34" fmla="*/ 13 w 21"/>
                <a:gd name="T35" fmla="*/ 4 h 47"/>
                <a:gd name="T36" fmla="*/ 3 w 21"/>
                <a:gd name="T3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47">
                  <a:moveTo>
                    <a:pt x="1" y="47"/>
                  </a:moveTo>
                  <a:cubicBezTo>
                    <a:pt x="1" y="47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9" y="47"/>
                  </a:cubicBezTo>
                  <a:lnTo>
                    <a:pt x="1" y="47"/>
                  </a:lnTo>
                  <a:close/>
                  <a:moveTo>
                    <a:pt x="9" y="45"/>
                  </a:moveTo>
                  <a:cubicBezTo>
                    <a:pt x="9" y="44"/>
                    <a:pt x="9" y="44"/>
                    <a:pt x="9" y="44"/>
                  </a:cubicBezTo>
                  <a:lnTo>
                    <a:pt x="9" y="45"/>
                  </a:lnTo>
                  <a:close/>
                  <a:moveTo>
                    <a:pt x="3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9" name="Freeform 516">
              <a:extLst>
                <a:ext uri="{FF2B5EF4-FFF2-40B4-BE49-F238E27FC236}">
                  <a16:creationId xmlns:a16="http://schemas.microsoft.com/office/drawing/2014/main" id="{0DA01BE9-AE21-4ECB-B009-12E4F158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6" y="1258887"/>
              <a:ext cx="331788" cy="179388"/>
            </a:xfrm>
            <a:custGeom>
              <a:avLst/>
              <a:gdLst>
                <a:gd name="T0" fmla="*/ 85 w 88"/>
                <a:gd name="T1" fmla="*/ 33 h 48"/>
                <a:gd name="T2" fmla="*/ 64 w 88"/>
                <a:gd name="T3" fmla="*/ 46 h 48"/>
                <a:gd name="T4" fmla="*/ 16 w 88"/>
                <a:gd name="T5" fmla="*/ 34 h 48"/>
                <a:gd name="T6" fmla="*/ 3 w 88"/>
                <a:gd name="T7" fmla="*/ 14 h 48"/>
                <a:gd name="T8" fmla="*/ 24 w 88"/>
                <a:gd name="T9" fmla="*/ 2 h 48"/>
                <a:gd name="T10" fmla="*/ 72 w 88"/>
                <a:gd name="T11" fmla="*/ 13 h 48"/>
                <a:gd name="T12" fmla="*/ 85 w 88"/>
                <a:gd name="T13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85" y="33"/>
                  </a:moveTo>
                  <a:cubicBezTo>
                    <a:pt x="83" y="42"/>
                    <a:pt x="74" y="48"/>
                    <a:pt x="64" y="4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6" y="32"/>
                    <a:pt x="0" y="23"/>
                    <a:pt x="3" y="14"/>
                  </a:cubicBezTo>
                  <a:cubicBezTo>
                    <a:pt x="5" y="5"/>
                    <a:pt x="14" y="0"/>
                    <a:pt x="24" y="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82" y="15"/>
                    <a:pt x="88" y="24"/>
                    <a:pt x="85" y="3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0" name="Freeform 517">
              <a:extLst>
                <a:ext uri="{FF2B5EF4-FFF2-40B4-BE49-F238E27FC236}">
                  <a16:creationId xmlns:a16="http://schemas.microsoft.com/office/drawing/2014/main" id="{903372C0-C97D-418E-8E00-C4B67C3AE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1258887"/>
              <a:ext cx="322263" cy="176213"/>
            </a:xfrm>
            <a:custGeom>
              <a:avLst/>
              <a:gdLst>
                <a:gd name="T0" fmla="*/ 67 w 86"/>
                <a:gd name="T1" fmla="*/ 47 h 47"/>
                <a:gd name="T2" fmla="*/ 63 w 86"/>
                <a:gd name="T3" fmla="*/ 47 h 47"/>
                <a:gd name="T4" fmla="*/ 14 w 86"/>
                <a:gd name="T5" fmla="*/ 36 h 47"/>
                <a:gd name="T6" fmla="*/ 0 w 86"/>
                <a:gd name="T7" fmla="*/ 18 h 47"/>
                <a:gd name="T8" fmla="*/ 0 w 86"/>
                <a:gd name="T9" fmla="*/ 14 h 47"/>
                <a:gd name="T10" fmla="*/ 19 w 86"/>
                <a:gd name="T11" fmla="*/ 0 h 47"/>
                <a:gd name="T12" fmla="*/ 23 w 86"/>
                <a:gd name="T13" fmla="*/ 0 h 47"/>
                <a:gd name="T14" fmla="*/ 72 w 86"/>
                <a:gd name="T15" fmla="*/ 11 h 47"/>
                <a:gd name="T16" fmla="*/ 86 w 86"/>
                <a:gd name="T17" fmla="*/ 29 h 47"/>
                <a:gd name="T18" fmla="*/ 86 w 86"/>
                <a:gd name="T19" fmla="*/ 33 h 47"/>
                <a:gd name="T20" fmla="*/ 84 w 86"/>
                <a:gd name="T21" fmla="*/ 33 h 47"/>
                <a:gd name="T22" fmla="*/ 86 w 86"/>
                <a:gd name="T23" fmla="*/ 33 h 47"/>
                <a:gd name="T24" fmla="*/ 67 w 86"/>
                <a:gd name="T25" fmla="*/ 47 h 47"/>
                <a:gd name="T26" fmla="*/ 3 w 86"/>
                <a:gd name="T27" fmla="*/ 15 h 47"/>
                <a:gd name="T28" fmla="*/ 3 w 86"/>
                <a:gd name="T29" fmla="*/ 18 h 47"/>
                <a:gd name="T30" fmla="*/ 15 w 86"/>
                <a:gd name="T31" fmla="*/ 33 h 47"/>
                <a:gd name="T32" fmla="*/ 64 w 86"/>
                <a:gd name="T33" fmla="*/ 44 h 47"/>
                <a:gd name="T34" fmla="*/ 67 w 86"/>
                <a:gd name="T35" fmla="*/ 44 h 47"/>
                <a:gd name="T36" fmla="*/ 83 w 86"/>
                <a:gd name="T37" fmla="*/ 33 h 47"/>
                <a:gd name="T38" fmla="*/ 83 w 86"/>
                <a:gd name="T39" fmla="*/ 29 h 47"/>
                <a:gd name="T40" fmla="*/ 71 w 86"/>
                <a:gd name="T41" fmla="*/ 14 h 47"/>
                <a:gd name="T42" fmla="*/ 22 w 86"/>
                <a:gd name="T43" fmla="*/ 3 h 47"/>
                <a:gd name="T44" fmla="*/ 19 w 86"/>
                <a:gd name="T45" fmla="*/ 3 h 47"/>
                <a:gd name="T46" fmla="*/ 3 w 86"/>
                <a:gd name="T47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47">
                  <a:moveTo>
                    <a:pt x="67" y="47"/>
                  </a:moveTo>
                  <a:cubicBezTo>
                    <a:pt x="66" y="47"/>
                    <a:pt x="65" y="47"/>
                    <a:pt x="63" y="4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4"/>
                    <a:pt x="0" y="26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0" y="13"/>
                    <a:pt x="86" y="21"/>
                    <a:pt x="86" y="29"/>
                  </a:cubicBezTo>
                  <a:cubicBezTo>
                    <a:pt x="86" y="31"/>
                    <a:pt x="86" y="32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4" y="42"/>
                    <a:pt x="76" y="47"/>
                    <a:pt x="67" y="47"/>
                  </a:cubicBezTo>
                  <a:close/>
                  <a:moveTo>
                    <a:pt x="3" y="15"/>
                  </a:moveTo>
                  <a:cubicBezTo>
                    <a:pt x="3" y="16"/>
                    <a:pt x="3" y="17"/>
                    <a:pt x="3" y="18"/>
                  </a:cubicBezTo>
                  <a:cubicBezTo>
                    <a:pt x="3" y="25"/>
                    <a:pt x="8" y="31"/>
                    <a:pt x="15" y="3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6" y="44"/>
                    <a:pt x="67" y="44"/>
                  </a:cubicBezTo>
                  <a:cubicBezTo>
                    <a:pt x="75" y="44"/>
                    <a:pt x="81" y="40"/>
                    <a:pt x="83" y="33"/>
                  </a:cubicBezTo>
                  <a:cubicBezTo>
                    <a:pt x="83" y="31"/>
                    <a:pt x="83" y="30"/>
                    <a:pt x="83" y="29"/>
                  </a:cubicBezTo>
                  <a:cubicBezTo>
                    <a:pt x="83" y="22"/>
                    <a:pt x="78" y="16"/>
                    <a:pt x="71" y="1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1" y="3"/>
                    <a:pt x="5" y="8"/>
                    <a:pt x="3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1" name="Freeform 518">
              <a:extLst>
                <a:ext uri="{FF2B5EF4-FFF2-40B4-BE49-F238E27FC236}">
                  <a16:creationId xmlns:a16="http://schemas.microsoft.com/office/drawing/2014/main" id="{8BD17226-3998-49E5-BE14-A36C4B60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1" y="1547812"/>
              <a:ext cx="63500" cy="157163"/>
            </a:xfrm>
            <a:custGeom>
              <a:avLst/>
              <a:gdLst>
                <a:gd name="T0" fmla="*/ 40 w 40"/>
                <a:gd name="T1" fmla="*/ 99 h 99"/>
                <a:gd name="T2" fmla="*/ 19 w 40"/>
                <a:gd name="T3" fmla="*/ 0 h 99"/>
                <a:gd name="T4" fmla="*/ 0 w 40"/>
                <a:gd name="T5" fmla="*/ 2 h 99"/>
                <a:gd name="T6" fmla="*/ 21 w 40"/>
                <a:gd name="T7" fmla="*/ 99 h 99"/>
                <a:gd name="T8" fmla="*/ 40 w 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19" y="0"/>
                  </a:lnTo>
                  <a:lnTo>
                    <a:pt x="0" y="2"/>
                  </a:lnTo>
                  <a:lnTo>
                    <a:pt x="21" y="99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2" name="Freeform 519">
              <a:extLst>
                <a:ext uri="{FF2B5EF4-FFF2-40B4-BE49-F238E27FC236}">
                  <a16:creationId xmlns:a16="http://schemas.microsoft.com/office/drawing/2014/main" id="{DD46E2C6-1D3D-4C9C-B241-E673DB80A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539875"/>
              <a:ext cx="79375" cy="173038"/>
            </a:xfrm>
            <a:custGeom>
              <a:avLst/>
              <a:gdLst>
                <a:gd name="T0" fmla="*/ 11 w 21"/>
                <a:gd name="T1" fmla="*/ 46 h 46"/>
                <a:gd name="T2" fmla="*/ 10 w 21"/>
                <a:gd name="T3" fmla="*/ 45 h 46"/>
                <a:gd name="T4" fmla="*/ 0 w 21"/>
                <a:gd name="T5" fmla="*/ 4 h 46"/>
                <a:gd name="T6" fmla="*/ 1 w 21"/>
                <a:gd name="T7" fmla="*/ 2 h 46"/>
                <a:gd name="T8" fmla="*/ 1 w 21"/>
                <a:gd name="T9" fmla="*/ 2 h 46"/>
                <a:gd name="T10" fmla="*/ 9 w 21"/>
                <a:gd name="T11" fmla="*/ 0 h 46"/>
                <a:gd name="T12" fmla="*/ 11 w 21"/>
                <a:gd name="T13" fmla="*/ 1 h 46"/>
                <a:gd name="T14" fmla="*/ 21 w 21"/>
                <a:gd name="T15" fmla="*/ 44 h 46"/>
                <a:gd name="T16" fmla="*/ 19 w 21"/>
                <a:gd name="T17" fmla="*/ 44 h 46"/>
                <a:gd name="T18" fmla="*/ 19 w 21"/>
                <a:gd name="T19" fmla="*/ 43 h 46"/>
                <a:gd name="T20" fmla="*/ 19 w 21"/>
                <a:gd name="T21" fmla="*/ 44 h 46"/>
                <a:gd name="T22" fmla="*/ 21 w 21"/>
                <a:gd name="T23" fmla="*/ 44 h 46"/>
                <a:gd name="T24" fmla="*/ 21 w 21"/>
                <a:gd name="T25" fmla="*/ 45 h 46"/>
                <a:gd name="T26" fmla="*/ 19 w 21"/>
                <a:gd name="T27" fmla="*/ 46 h 46"/>
                <a:gd name="T28" fmla="*/ 11 w 21"/>
                <a:gd name="T29" fmla="*/ 46 h 46"/>
                <a:gd name="T30" fmla="*/ 4 w 21"/>
                <a:gd name="T31" fmla="*/ 4 h 46"/>
                <a:gd name="T32" fmla="*/ 12 w 21"/>
                <a:gd name="T33" fmla="*/ 43 h 46"/>
                <a:gd name="T34" fmla="*/ 18 w 21"/>
                <a:gd name="T35" fmla="*/ 43 h 46"/>
                <a:gd name="T36" fmla="*/ 8 w 21"/>
                <a:gd name="T37" fmla="*/ 3 h 46"/>
                <a:gd name="T38" fmla="*/ 4 w 2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6">
                  <a:moveTo>
                    <a:pt x="11" y="46"/>
                  </a:moveTo>
                  <a:cubicBezTo>
                    <a:pt x="10" y="46"/>
                    <a:pt x="10" y="45"/>
                    <a:pt x="1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0" y="46"/>
                    <a:pt x="20" y="46"/>
                    <a:pt x="19" y="46"/>
                  </a:cubicBezTo>
                  <a:lnTo>
                    <a:pt x="11" y="46"/>
                  </a:lnTo>
                  <a:close/>
                  <a:moveTo>
                    <a:pt x="4" y="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3" name="Freeform 520">
              <a:extLst>
                <a:ext uri="{FF2B5EF4-FFF2-40B4-BE49-F238E27FC236}">
                  <a16:creationId xmlns:a16="http://schemas.microsoft.com/office/drawing/2014/main" id="{0CAE7F79-2DFB-4C5F-A81E-EB6DB16EB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3037"/>
              <a:ext cx="327025" cy="179388"/>
            </a:xfrm>
            <a:custGeom>
              <a:avLst/>
              <a:gdLst>
                <a:gd name="T0" fmla="*/ 85 w 87"/>
                <a:gd name="T1" fmla="*/ 15 h 48"/>
                <a:gd name="T2" fmla="*/ 71 w 87"/>
                <a:gd name="T3" fmla="*/ 35 h 48"/>
                <a:gd name="T4" fmla="*/ 22 w 87"/>
                <a:gd name="T5" fmla="*/ 46 h 48"/>
                <a:gd name="T6" fmla="*/ 2 w 87"/>
                <a:gd name="T7" fmla="*/ 33 h 48"/>
                <a:gd name="T8" fmla="*/ 15 w 87"/>
                <a:gd name="T9" fmla="*/ 13 h 48"/>
                <a:gd name="T10" fmla="*/ 64 w 87"/>
                <a:gd name="T11" fmla="*/ 2 h 48"/>
                <a:gd name="T12" fmla="*/ 85 w 87"/>
                <a:gd name="T1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8">
                  <a:moveTo>
                    <a:pt x="85" y="15"/>
                  </a:moveTo>
                  <a:cubicBezTo>
                    <a:pt x="87" y="24"/>
                    <a:pt x="81" y="33"/>
                    <a:pt x="71" y="3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3" y="48"/>
                    <a:pt x="4" y="42"/>
                    <a:pt x="2" y="33"/>
                  </a:cubicBezTo>
                  <a:cubicBezTo>
                    <a:pt x="0" y="24"/>
                    <a:pt x="6" y="15"/>
                    <a:pt x="15" y="13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73" y="0"/>
                    <a:pt x="83" y="6"/>
                    <a:pt x="85" y="15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4" name="Freeform 521">
              <a:extLst>
                <a:ext uri="{FF2B5EF4-FFF2-40B4-BE49-F238E27FC236}">
                  <a16:creationId xmlns:a16="http://schemas.microsoft.com/office/drawing/2014/main" id="{9F1EAF2C-018C-4DB9-8A92-1E852AA3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6212"/>
              <a:ext cx="327025" cy="176213"/>
            </a:xfrm>
            <a:custGeom>
              <a:avLst/>
              <a:gdLst>
                <a:gd name="T0" fmla="*/ 19 w 87"/>
                <a:gd name="T1" fmla="*/ 47 h 47"/>
                <a:gd name="T2" fmla="*/ 0 w 87"/>
                <a:gd name="T3" fmla="*/ 32 h 47"/>
                <a:gd name="T4" fmla="*/ 0 w 87"/>
                <a:gd name="T5" fmla="*/ 28 h 47"/>
                <a:gd name="T6" fmla="*/ 15 w 87"/>
                <a:gd name="T7" fmla="*/ 10 h 47"/>
                <a:gd name="T8" fmla="*/ 64 w 87"/>
                <a:gd name="T9" fmla="*/ 0 h 47"/>
                <a:gd name="T10" fmla="*/ 68 w 87"/>
                <a:gd name="T11" fmla="*/ 0 h 47"/>
                <a:gd name="T12" fmla="*/ 86 w 87"/>
                <a:gd name="T13" fmla="*/ 14 h 47"/>
                <a:gd name="T14" fmla="*/ 85 w 87"/>
                <a:gd name="T15" fmla="*/ 14 h 47"/>
                <a:gd name="T16" fmla="*/ 83 w 87"/>
                <a:gd name="T17" fmla="*/ 15 h 47"/>
                <a:gd name="T18" fmla="*/ 68 w 87"/>
                <a:gd name="T19" fmla="*/ 3 h 47"/>
                <a:gd name="T20" fmla="*/ 64 w 87"/>
                <a:gd name="T21" fmla="*/ 3 h 47"/>
                <a:gd name="T22" fmla="*/ 15 w 87"/>
                <a:gd name="T23" fmla="*/ 13 h 47"/>
                <a:gd name="T24" fmla="*/ 3 w 87"/>
                <a:gd name="T25" fmla="*/ 28 h 47"/>
                <a:gd name="T26" fmla="*/ 3 w 87"/>
                <a:gd name="T27" fmla="*/ 32 h 47"/>
                <a:gd name="T28" fmla="*/ 19 w 87"/>
                <a:gd name="T29" fmla="*/ 44 h 47"/>
                <a:gd name="T30" fmla="*/ 22 w 87"/>
                <a:gd name="T31" fmla="*/ 43 h 47"/>
                <a:gd name="T32" fmla="*/ 71 w 87"/>
                <a:gd name="T33" fmla="*/ 33 h 47"/>
                <a:gd name="T34" fmla="*/ 84 w 87"/>
                <a:gd name="T35" fmla="*/ 18 h 47"/>
                <a:gd name="T36" fmla="*/ 83 w 87"/>
                <a:gd name="T37" fmla="*/ 15 h 47"/>
                <a:gd name="T38" fmla="*/ 85 w 87"/>
                <a:gd name="T39" fmla="*/ 14 h 47"/>
                <a:gd name="T40" fmla="*/ 86 w 87"/>
                <a:gd name="T41" fmla="*/ 14 h 47"/>
                <a:gd name="T42" fmla="*/ 87 w 87"/>
                <a:gd name="T43" fmla="*/ 18 h 47"/>
                <a:gd name="T44" fmla="*/ 72 w 87"/>
                <a:gd name="T45" fmla="*/ 36 h 47"/>
                <a:gd name="T46" fmla="*/ 23 w 87"/>
                <a:gd name="T47" fmla="*/ 46 h 47"/>
                <a:gd name="T48" fmla="*/ 19 w 87"/>
                <a:gd name="T4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7">
                  <a:moveTo>
                    <a:pt x="19" y="47"/>
                  </a:moveTo>
                  <a:cubicBezTo>
                    <a:pt x="10" y="47"/>
                    <a:pt x="2" y="41"/>
                    <a:pt x="0" y="32"/>
                  </a:cubicBezTo>
                  <a:cubicBezTo>
                    <a:pt x="0" y="31"/>
                    <a:pt x="0" y="30"/>
                    <a:pt x="0" y="28"/>
                  </a:cubicBezTo>
                  <a:cubicBezTo>
                    <a:pt x="0" y="20"/>
                    <a:pt x="6" y="12"/>
                    <a:pt x="15" y="1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8" y="0"/>
                  </a:cubicBezTo>
                  <a:cubicBezTo>
                    <a:pt x="76" y="0"/>
                    <a:pt x="84" y="5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7"/>
                    <a:pt x="75" y="3"/>
                    <a:pt x="68" y="3"/>
                  </a:cubicBezTo>
                  <a:cubicBezTo>
                    <a:pt x="67" y="3"/>
                    <a:pt x="65" y="3"/>
                    <a:pt x="64" y="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8" y="15"/>
                    <a:pt x="3" y="21"/>
                    <a:pt x="3" y="28"/>
                  </a:cubicBezTo>
                  <a:cubicBezTo>
                    <a:pt x="3" y="29"/>
                    <a:pt x="3" y="30"/>
                    <a:pt x="3" y="32"/>
                  </a:cubicBezTo>
                  <a:cubicBezTo>
                    <a:pt x="5" y="39"/>
                    <a:pt x="11" y="44"/>
                    <a:pt x="19" y="44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9" y="31"/>
                    <a:pt x="84" y="25"/>
                    <a:pt x="84" y="18"/>
                  </a:cubicBezTo>
                  <a:cubicBezTo>
                    <a:pt x="84" y="17"/>
                    <a:pt x="83" y="16"/>
                    <a:pt x="83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7" y="17"/>
                    <a:pt x="87" y="18"/>
                  </a:cubicBezTo>
                  <a:cubicBezTo>
                    <a:pt x="87" y="26"/>
                    <a:pt x="81" y="34"/>
                    <a:pt x="72" y="3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6"/>
                    <a:pt x="20" y="47"/>
                    <a:pt x="19" y="4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5" name="Freeform 522">
              <a:extLst>
                <a:ext uri="{FF2B5EF4-FFF2-40B4-BE49-F238E27FC236}">
                  <a16:creationId xmlns:a16="http://schemas.microsoft.com/office/drawing/2014/main" id="{00EB0C50-B7A7-4DA8-8444-20ACA3B0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2020887"/>
              <a:ext cx="566738" cy="484188"/>
            </a:xfrm>
            <a:custGeom>
              <a:avLst/>
              <a:gdLst>
                <a:gd name="T0" fmla="*/ 5 w 151"/>
                <a:gd name="T1" fmla="*/ 58 h 129"/>
                <a:gd name="T2" fmla="*/ 48 w 151"/>
                <a:gd name="T3" fmla="*/ 5 h 129"/>
                <a:gd name="T4" fmla="*/ 79 w 151"/>
                <a:gd name="T5" fmla="*/ 1 h 129"/>
                <a:gd name="T6" fmla="*/ 112 w 151"/>
                <a:gd name="T7" fmla="*/ 10 h 129"/>
                <a:gd name="T8" fmla="*/ 145 w 151"/>
                <a:gd name="T9" fmla="*/ 91 h 129"/>
                <a:gd name="T10" fmla="*/ 76 w 151"/>
                <a:gd name="T11" fmla="*/ 127 h 129"/>
                <a:gd name="T12" fmla="*/ 5 w 151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29">
                  <a:moveTo>
                    <a:pt x="5" y="58"/>
                  </a:moveTo>
                  <a:cubicBezTo>
                    <a:pt x="9" y="35"/>
                    <a:pt x="25" y="14"/>
                    <a:pt x="48" y="5"/>
                  </a:cubicBezTo>
                  <a:cubicBezTo>
                    <a:pt x="57" y="2"/>
                    <a:pt x="68" y="0"/>
                    <a:pt x="79" y="1"/>
                  </a:cubicBezTo>
                  <a:cubicBezTo>
                    <a:pt x="91" y="0"/>
                    <a:pt x="103" y="4"/>
                    <a:pt x="112" y="10"/>
                  </a:cubicBezTo>
                  <a:cubicBezTo>
                    <a:pt x="137" y="25"/>
                    <a:pt x="151" y="66"/>
                    <a:pt x="145" y="91"/>
                  </a:cubicBezTo>
                  <a:cubicBezTo>
                    <a:pt x="140" y="112"/>
                    <a:pt x="119" y="129"/>
                    <a:pt x="76" y="127"/>
                  </a:cubicBezTo>
                  <a:cubicBezTo>
                    <a:pt x="19" y="124"/>
                    <a:pt x="0" y="90"/>
                    <a:pt x="5" y="58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6" name="Freeform 523">
              <a:extLst>
                <a:ext uri="{FF2B5EF4-FFF2-40B4-BE49-F238E27FC236}">
                  <a16:creationId xmlns:a16="http://schemas.microsoft.com/office/drawing/2014/main" id="{F1FC345F-BA6E-4A22-9E8E-F9072D7F3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2017712"/>
              <a:ext cx="544513" cy="487363"/>
            </a:xfrm>
            <a:custGeom>
              <a:avLst/>
              <a:gdLst>
                <a:gd name="T0" fmla="*/ 81 w 145"/>
                <a:gd name="T1" fmla="*/ 130 h 130"/>
                <a:gd name="T2" fmla="*/ 73 w 145"/>
                <a:gd name="T3" fmla="*/ 130 h 130"/>
                <a:gd name="T4" fmla="*/ 0 w 145"/>
                <a:gd name="T5" fmla="*/ 69 h 130"/>
                <a:gd name="T6" fmla="*/ 1 w 145"/>
                <a:gd name="T7" fmla="*/ 58 h 130"/>
                <a:gd name="T8" fmla="*/ 45 w 145"/>
                <a:gd name="T9" fmla="*/ 5 h 130"/>
                <a:gd name="T10" fmla="*/ 70 w 145"/>
                <a:gd name="T11" fmla="*/ 0 h 130"/>
                <a:gd name="T12" fmla="*/ 76 w 145"/>
                <a:gd name="T13" fmla="*/ 0 h 130"/>
                <a:gd name="T14" fmla="*/ 78 w 145"/>
                <a:gd name="T15" fmla="*/ 0 h 130"/>
                <a:gd name="T16" fmla="*/ 110 w 145"/>
                <a:gd name="T17" fmla="*/ 10 h 130"/>
                <a:gd name="T18" fmla="*/ 145 w 145"/>
                <a:gd name="T19" fmla="*/ 80 h 130"/>
                <a:gd name="T20" fmla="*/ 144 w 145"/>
                <a:gd name="T21" fmla="*/ 92 h 130"/>
                <a:gd name="T22" fmla="*/ 81 w 145"/>
                <a:gd name="T23" fmla="*/ 130 h 130"/>
                <a:gd name="T24" fmla="*/ 4 w 145"/>
                <a:gd name="T25" fmla="*/ 59 h 130"/>
                <a:gd name="T26" fmla="*/ 3 w 145"/>
                <a:gd name="T27" fmla="*/ 69 h 130"/>
                <a:gd name="T28" fmla="*/ 73 w 145"/>
                <a:gd name="T29" fmla="*/ 127 h 130"/>
                <a:gd name="T30" fmla="*/ 81 w 145"/>
                <a:gd name="T31" fmla="*/ 127 h 130"/>
                <a:gd name="T32" fmla="*/ 141 w 145"/>
                <a:gd name="T33" fmla="*/ 91 h 130"/>
                <a:gd name="T34" fmla="*/ 142 w 145"/>
                <a:gd name="T35" fmla="*/ 80 h 130"/>
                <a:gd name="T36" fmla="*/ 109 w 145"/>
                <a:gd name="T37" fmla="*/ 12 h 130"/>
                <a:gd name="T38" fmla="*/ 78 w 145"/>
                <a:gd name="T39" fmla="*/ 3 h 130"/>
                <a:gd name="T40" fmla="*/ 76 w 145"/>
                <a:gd name="T41" fmla="*/ 3 h 130"/>
                <a:gd name="T42" fmla="*/ 76 w 145"/>
                <a:gd name="T43" fmla="*/ 3 h 130"/>
                <a:gd name="T44" fmla="*/ 70 w 145"/>
                <a:gd name="T45" fmla="*/ 3 h 130"/>
                <a:gd name="T46" fmla="*/ 46 w 145"/>
                <a:gd name="T47" fmla="*/ 8 h 130"/>
                <a:gd name="T48" fmla="*/ 4 w 145"/>
                <a:gd name="T49" fmla="*/ 59 h 130"/>
                <a:gd name="T50" fmla="*/ 2 w 145"/>
                <a:gd name="T51" fmla="*/ 59 h 130"/>
                <a:gd name="T52" fmla="*/ 4 w 145"/>
                <a:gd name="T53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130">
                  <a:moveTo>
                    <a:pt x="81" y="130"/>
                  </a:moveTo>
                  <a:cubicBezTo>
                    <a:pt x="78" y="130"/>
                    <a:pt x="76" y="130"/>
                    <a:pt x="73" y="130"/>
                  </a:cubicBezTo>
                  <a:cubicBezTo>
                    <a:pt x="22" y="127"/>
                    <a:pt x="0" y="99"/>
                    <a:pt x="0" y="69"/>
                  </a:cubicBezTo>
                  <a:cubicBezTo>
                    <a:pt x="0" y="66"/>
                    <a:pt x="0" y="62"/>
                    <a:pt x="1" y="58"/>
                  </a:cubicBezTo>
                  <a:cubicBezTo>
                    <a:pt x="5" y="36"/>
                    <a:pt x="21" y="14"/>
                    <a:pt x="45" y="5"/>
                  </a:cubicBezTo>
                  <a:cubicBezTo>
                    <a:pt x="52" y="2"/>
                    <a:pt x="61" y="0"/>
                    <a:pt x="70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90" y="0"/>
                    <a:pt x="101" y="4"/>
                    <a:pt x="110" y="10"/>
                  </a:cubicBezTo>
                  <a:cubicBezTo>
                    <a:pt x="131" y="23"/>
                    <a:pt x="145" y="55"/>
                    <a:pt x="145" y="80"/>
                  </a:cubicBezTo>
                  <a:cubicBezTo>
                    <a:pt x="145" y="84"/>
                    <a:pt x="145" y="88"/>
                    <a:pt x="144" y="92"/>
                  </a:cubicBezTo>
                  <a:cubicBezTo>
                    <a:pt x="139" y="113"/>
                    <a:pt x="119" y="130"/>
                    <a:pt x="81" y="130"/>
                  </a:cubicBezTo>
                  <a:close/>
                  <a:moveTo>
                    <a:pt x="4" y="59"/>
                  </a:moveTo>
                  <a:cubicBezTo>
                    <a:pt x="3" y="62"/>
                    <a:pt x="3" y="66"/>
                    <a:pt x="3" y="69"/>
                  </a:cubicBezTo>
                  <a:cubicBezTo>
                    <a:pt x="3" y="97"/>
                    <a:pt x="23" y="124"/>
                    <a:pt x="73" y="127"/>
                  </a:cubicBezTo>
                  <a:cubicBezTo>
                    <a:pt x="76" y="127"/>
                    <a:pt x="78" y="127"/>
                    <a:pt x="81" y="127"/>
                  </a:cubicBezTo>
                  <a:cubicBezTo>
                    <a:pt x="119" y="127"/>
                    <a:pt x="136" y="111"/>
                    <a:pt x="141" y="91"/>
                  </a:cubicBezTo>
                  <a:cubicBezTo>
                    <a:pt x="142" y="88"/>
                    <a:pt x="142" y="84"/>
                    <a:pt x="142" y="80"/>
                  </a:cubicBezTo>
                  <a:cubicBezTo>
                    <a:pt x="142" y="56"/>
                    <a:pt x="128" y="25"/>
                    <a:pt x="109" y="12"/>
                  </a:cubicBezTo>
                  <a:cubicBezTo>
                    <a:pt x="99" y="7"/>
                    <a:pt x="89" y="3"/>
                    <a:pt x="78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3"/>
                    <a:pt x="72" y="3"/>
                    <a:pt x="70" y="3"/>
                  </a:cubicBezTo>
                  <a:cubicBezTo>
                    <a:pt x="61" y="3"/>
                    <a:pt x="53" y="5"/>
                    <a:pt x="46" y="8"/>
                  </a:cubicBezTo>
                  <a:cubicBezTo>
                    <a:pt x="23" y="17"/>
                    <a:pt x="8" y="37"/>
                    <a:pt x="4" y="59"/>
                  </a:cubicBezTo>
                  <a:cubicBezTo>
                    <a:pt x="2" y="59"/>
                    <a:pt x="2" y="59"/>
                    <a:pt x="2" y="59"/>
                  </a:cubicBezTo>
                  <a:lnTo>
                    <a:pt x="4" y="59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7" name="Freeform 524">
              <a:extLst>
                <a:ext uri="{FF2B5EF4-FFF2-40B4-BE49-F238E27FC236}">
                  <a16:creationId xmlns:a16="http://schemas.microsoft.com/office/drawing/2014/main" id="{5D9A7174-F720-4FB2-BBC6-74BC3800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2325687"/>
              <a:ext cx="138113" cy="85725"/>
            </a:xfrm>
            <a:custGeom>
              <a:avLst/>
              <a:gdLst>
                <a:gd name="T0" fmla="*/ 12 w 37"/>
                <a:gd name="T1" fmla="*/ 4 h 23"/>
                <a:gd name="T2" fmla="*/ 0 w 37"/>
                <a:gd name="T3" fmla="*/ 20 h 23"/>
                <a:gd name="T4" fmla="*/ 16 w 37"/>
                <a:gd name="T5" fmla="*/ 22 h 23"/>
                <a:gd name="T6" fmla="*/ 31 w 37"/>
                <a:gd name="T7" fmla="*/ 13 h 23"/>
                <a:gd name="T8" fmla="*/ 12 w 37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12" y="4"/>
                  </a:moveTo>
                  <a:cubicBezTo>
                    <a:pt x="6" y="7"/>
                    <a:pt x="4" y="14"/>
                    <a:pt x="0" y="20"/>
                  </a:cubicBezTo>
                  <a:cubicBezTo>
                    <a:pt x="0" y="21"/>
                    <a:pt x="15" y="23"/>
                    <a:pt x="16" y="22"/>
                  </a:cubicBezTo>
                  <a:cubicBezTo>
                    <a:pt x="22" y="22"/>
                    <a:pt x="28" y="18"/>
                    <a:pt x="31" y="13"/>
                  </a:cubicBezTo>
                  <a:cubicBezTo>
                    <a:pt x="37" y="2"/>
                    <a:pt x="20" y="0"/>
                    <a:pt x="12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8" name="Freeform 525">
              <a:extLst>
                <a:ext uri="{FF2B5EF4-FFF2-40B4-BE49-F238E27FC236}">
                  <a16:creationId xmlns:a16="http://schemas.microsoft.com/office/drawing/2014/main" id="{6A9C7ACE-BBE4-410C-84FF-DB2F1802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2111375"/>
              <a:ext cx="141288" cy="88900"/>
            </a:xfrm>
            <a:custGeom>
              <a:avLst/>
              <a:gdLst>
                <a:gd name="T0" fmla="*/ 21 w 38"/>
                <a:gd name="T1" fmla="*/ 3 h 24"/>
                <a:gd name="T2" fmla="*/ 1 w 38"/>
                <a:gd name="T3" fmla="*/ 4 h 24"/>
                <a:gd name="T4" fmla="*/ 8 w 38"/>
                <a:gd name="T5" fmla="*/ 17 h 24"/>
                <a:gd name="T6" fmla="*/ 25 w 38"/>
                <a:gd name="T7" fmla="*/ 23 h 24"/>
                <a:gd name="T8" fmla="*/ 21 w 38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21" y="3"/>
                  </a:moveTo>
                  <a:cubicBezTo>
                    <a:pt x="15" y="0"/>
                    <a:pt x="8" y="3"/>
                    <a:pt x="1" y="4"/>
                  </a:cubicBezTo>
                  <a:cubicBezTo>
                    <a:pt x="0" y="4"/>
                    <a:pt x="7" y="16"/>
                    <a:pt x="8" y="17"/>
                  </a:cubicBezTo>
                  <a:cubicBezTo>
                    <a:pt x="12" y="21"/>
                    <a:pt x="19" y="24"/>
                    <a:pt x="25" y="23"/>
                  </a:cubicBezTo>
                  <a:cubicBezTo>
                    <a:pt x="38" y="20"/>
                    <a:pt x="30" y="6"/>
                    <a:pt x="21" y="3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9" name="Freeform 526">
              <a:extLst>
                <a:ext uri="{FF2B5EF4-FFF2-40B4-BE49-F238E27FC236}">
                  <a16:creationId xmlns:a16="http://schemas.microsoft.com/office/drawing/2014/main" id="{30A0F39D-96BF-4DC8-8AA9-C7F82256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226" y="2227262"/>
              <a:ext cx="158750" cy="82550"/>
            </a:xfrm>
            <a:custGeom>
              <a:avLst/>
              <a:gdLst>
                <a:gd name="T0" fmla="*/ 23 w 42"/>
                <a:gd name="T1" fmla="*/ 21 h 22"/>
                <a:gd name="T2" fmla="*/ 41 w 42"/>
                <a:gd name="T3" fmla="*/ 12 h 22"/>
                <a:gd name="T4" fmla="*/ 28 w 42"/>
                <a:gd name="T5" fmla="*/ 2 h 22"/>
                <a:gd name="T6" fmla="*/ 10 w 42"/>
                <a:gd name="T7" fmla="*/ 4 h 22"/>
                <a:gd name="T8" fmla="*/ 23 w 4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">
                  <a:moveTo>
                    <a:pt x="23" y="21"/>
                  </a:moveTo>
                  <a:cubicBezTo>
                    <a:pt x="30" y="20"/>
                    <a:pt x="35" y="15"/>
                    <a:pt x="41" y="12"/>
                  </a:cubicBezTo>
                  <a:cubicBezTo>
                    <a:pt x="42" y="11"/>
                    <a:pt x="29" y="3"/>
                    <a:pt x="28" y="2"/>
                  </a:cubicBezTo>
                  <a:cubicBezTo>
                    <a:pt x="23" y="0"/>
                    <a:pt x="15" y="1"/>
                    <a:pt x="10" y="4"/>
                  </a:cubicBezTo>
                  <a:cubicBezTo>
                    <a:pt x="0" y="12"/>
                    <a:pt x="14" y="22"/>
                    <a:pt x="23" y="21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0" name="Freeform 527">
              <a:extLst>
                <a:ext uri="{FF2B5EF4-FFF2-40B4-BE49-F238E27FC236}">
                  <a16:creationId xmlns:a16="http://schemas.microsoft.com/office/drawing/2014/main" id="{812E0956-0CFB-449C-94B4-66641516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2095500"/>
              <a:ext cx="106363" cy="109538"/>
            </a:xfrm>
            <a:custGeom>
              <a:avLst/>
              <a:gdLst>
                <a:gd name="T0" fmla="*/ 23 w 28"/>
                <a:gd name="T1" fmla="*/ 19 h 29"/>
                <a:gd name="T2" fmla="*/ 28 w 28"/>
                <a:gd name="T3" fmla="*/ 1 h 29"/>
                <a:gd name="T4" fmla="*/ 12 w 28"/>
                <a:gd name="T5" fmla="*/ 3 h 29"/>
                <a:gd name="T6" fmla="*/ 1 w 28"/>
                <a:gd name="T7" fmla="*/ 16 h 29"/>
                <a:gd name="T8" fmla="*/ 23 w 28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3" y="19"/>
                  </a:moveTo>
                  <a:cubicBezTo>
                    <a:pt x="27" y="14"/>
                    <a:pt x="27" y="7"/>
                    <a:pt x="28" y="1"/>
                  </a:cubicBezTo>
                  <a:cubicBezTo>
                    <a:pt x="28" y="0"/>
                    <a:pt x="14" y="3"/>
                    <a:pt x="12" y="3"/>
                  </a:cubicBezTo>
                  <a:cubicBezTo>
                    <a:pt x="7" y="6"/>
                    <a:pt x="2" y="11"/>
                    <a:pt x="1" y="16"/>
                  </a:cubicBezTo>
                  <a:cubicBezTo>
                    <a:pt x="0" y="29"/>
                    <a:pt x="17" y="26"/>
                    <a:pt x="23" y="19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1" name="Freeform 528">
              <a:extLst>
                <a:ext uri="{FF2B5EF4-FFF2-40B4-BE49-F238E27FC236}">
                  <a16:creationId xmlns:a16="http://schemas.microsoft.com/office/drawing/2014/main" id="{A1AE39AB-960E-4796-AB82-6097A27C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6" y="2219325"/>
              <a:ext cx="285750" cy="477838"/>
            </a:xfrm>
            <a:custGeom>
              <a:avLst/>
              <a:gdLst>
                <a:gd name="T0" fmla="*/ 92 w 180"/>
                <a:gd name="T1" fmla="*/ 3 h 301"/>
                <a:gd name="T2" fmla="*/ 109 w 180"/>
                <a:gd name="T3" fmla="*/ 111 h 301"/>
                <a:gd name="T4" fmla="*/ 163 w 180"/>
                <a:gd name="T5" fmla="*/ 76 h 301"/>
                <a:gd name="T6" fmla="*/ 180 w 180"/>
                <a:gd name="T7" fmla="*/ 93 h 301"/>
                <a:gd name="T8" fmla="*/ 113 w 180"/>
                <a:gd name="T9" fmla="*/ 152 h 301"/>
                <a:gd name="T10" fmla="*/ 120 w 180"/>
                <a:gd name="T11" fmla="*/ 298 h 301"/>
                <a:gd name="T12" fmla="*/ 49 w 180"/>
                <a:gd name="T13" fmla="*/ 301 h 301"/>
                <a:gd name="T14" fmla="*/ 61 w 180"/>
                <a:gd name="T15" fmla="*/ 88 h 301"/>
                <a:gd name="T16" fmla="*/ 0 w 180"/>
                <a:gd name="T17" fmla="*/ 31 h 301"/>
                <a:gd name="T18" fmla="*/ 7 w 180"/>
                <a:gd name="T19" fmla="*/ 17 h 301"/>
                <a:gd name="T20" fmla="*/ 64 w 180"/>
                <a:gd name="T21" fmla="*/ 52 h 301"/>
                <a:gd name="T22" fmla="*/ 71 w 180"/>
                <a:gd name="T23" fmla="*/ 0 h 301"/>
                <a:gd name="T24" fmla="*/ 92 w 180"/>
                <a:gd name="T25" fmla="*/ 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301">
                  <a:moveTo>
                    <a:pt x="92" y="3"/>
                  </a:moveTo>
                  <a:lnTo>
                    <a:pt x="109" y="111"/>
                  </a:lnTo>
                  <a:lnTo>
                    <a:pt x="163" y="76"/>
                  </a:lnTo>
                  <a:lnTo>
                    <a:pt x="180" y="93"/>
                  </a:lnTo>
                  <a:lnTo>
                    <a:pt x="113" y="152"/>
                  </a:lnTo>
                  <a:lnTo>
                    <a:pt x="120" y="298"/>
                  </a:lnTo>
                  <a:lnTo>
                    <a:pt x="49" y="301"/>
                  </a:lnTo>
                  <a:lnTo>
                    <a:pt x="61" y="88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64" y="52"/>
                  </a:lnTo>
                  <a:lnTo>
                    <a:pt x="71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2" name="Freeform 529">
              <a:extLst>
                <a:ext uri="{FF2B5EF4-FFF2-40B4-BE49-F238E27FC236}">
                  <a16:creationId xmlns:a16="http://schemas.microsoft.com/office/drawing/2014/main" id="{E50900FE-6CE0-4B16-8761-8F82B7C37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2212975"/>
              <a:ext cx="296863" cy="487363"/>
            </a:xfrm>
            <a:custGeom>
              <a:avLst/>
              <a:gdLst>
                <a:gd name="T0" fmla="*/ 22 w 79"/>
                <a:gd name="T1" fmla="*/ 130 h 130"/>
                <a:gd name="T2" fmla="*/ 22 w 79"/>
                <a:gd name="T3" fmla="*/ 129 h 130"/>
                <a:gd name="T4" fmla="*/ 26 w 79"/>
                <a:gd name="T5" fmla="*/ 40 h 130"/>
                <a:gd name="T6" fmla="*/ 1 w 79"/>
                <a:gd name="T7" fmla="*/ 16 h 130"/>
                <a:gd name="T8" fmla="*/ 1 w 79"/>
                <a:gd name="T9" fmla="*/ 14 h 130"/>
                <a:gd name="T10" fmla="*/ 4 w 79"/>
                <a:gd name="T11" fmla="*/ 8 h 130"/>
                <a:gd name="T12" fmla="*/ 5 w 79"/>
                <a:gd name="T13" fmla="*/ 8 h 130"/>
                <a:gd name="T14" fmla="*/ 6 w 79"/>
                <a:gd name="T15" fmla="*/ 8 h 130"/>
                <a:gd name="T16" fmla="*/ 28 w 79"/>
                <a:gd name="T17" fmla="*/ 22 h 130"/>
                <a:gd name="T18" fmla="*/ 31 w 79"/>
                <a:gd name="T19" fmla="*/ 2 h 130"/>
                <a:gd name="T20" fmla="*/ 32 w 79"/>
                <a:gd name="T21" fmla="*/ 0 h 130"/>
                <a:gd name="T22" fmla="*/ 41 w 79"/>
                <a:gd name="T23" fmla="*/ 1 h 130"/>
                <a:gd name="T24" fmla="*/ 41 w 79"/>
                <a:gd name="T25" fmla="*/ 3 h 130"/>
                <a:gd name="T26" fmla="*/ 41 w 79"/>
                <a:gd name="T27" fmla="*/ 1 h 130"/>
                <a:gd name="T28" fmla="*/ 43 w 79"/>
                <a:gd name="T29" fmla="*/ 3 h 130"/>
                <a:gd name="T30" fmla="*/ 49 w 79"/>
                <a:gd name="T31" fmla="*/ 46 h 130"/>
                <a:gd name="T32" fmla="*/ 70 w 79"/>
                <a:gd name="T33" fmla="*/ 33 h 130"/>
                <a:gd name="T34" fmla="*/ 72 w 79"/>
                <a:gd name="T35" fmla="*/ 33 h 130"/>
                <a:gd name="T36" fmla="*/ 79 w 79"/>
                <a:gd name="T37" fmla="*/ 40 h 130"/>
                <a:gd name="T38" fmla="*/ 79 w 79"/>
                <a:gd name="T39" fmla="*/ 41 h 130"/>
                <a:gd name="T40" fmla="*/ 79 w 79"/>
                <a:gd name="T41" fmla="*/ 42 h 130"/>
                <a:gd name="T42" fmla="*/ 51 w 79"/>
                <a:gd name="T43" fmla="*/ 66 h 130"/>
                <a:gd name="T44" fmla="*/ 54 w 79"/>
                <a:gd name="T45" fmla="*/ 128 h 130"/>
                <a:gd name="T46" fmla="*/ 54 w 79"/>
                <a:gd name="T47" fmla="*/ 129 h 130"/>
                <a:gd name="T48" fmla="*/ 53 w 79"/>
                <a:gd name="T49" fmla="*/ 130 h 130"/>
                <a:gd name="T50" fmla="*/ 23 w 79"/>
                <a:gd name="T51" fmla="*/ 130 h 130"/>
                <a:gd name="T52" fmla="*/ 23 w 79"/>
                <a:gd name="T53" fmla="*/ 130 h 130"/>
                <a:gd name="T54" fmla="*/ 22 w 79"/>
                <a:gd name="T55" fmla="*/ 130 h 130"/>
                <a:gd name="T56" fmla="*/ 4 w 79"/>
                <a:gd name="T57" fmla="*/ 15 h 130"/>
                <a:gd name="T58" fmla="*/ 29 w 79"/>
                <a:gd name="T59" fmla="*/ 38 h 130"/>
                <a:gd name="T60" fmla="*/ 29 w 79"/>
                <a:gd name="T61" fmla="*/ 39 h 130"/>
                <a:gd name="T62" fmla="*/ 25 w 79"/>
                <a:gd name="T63" fmla="*/ 127 h 130"/>
                <a:gd name="T64" fmla="*/ 51 w 79"/>
                <a:gd name="T65" fmla="*/ 127 h 130"/>
                <a:gd name="T66" fmla="*/ 48 w 79"/>
                <a:gd name="T67" fmla="*/ 66 h 130"/>
                <a:gd name="T68" fmla="*/ 49 w 79"/>
                <a:gd name="T69" fmla="*/ 65 h 130"/>
                <a:gd name="T70" fmla="*/ 76 w 79"/>
                <a:gd name="T71" fmla="*/ 41 h 130"/>
                <a:gd name="T72" fmla="*/ 71 w 79"/>
                <a:gd name="T73" fmla="*/ 36 h 130"/>
                <a:gd name="T74" fmla="*/ 49 w 79"/>
                <a:gd name="T75" fmla="*/ 50 h 130"/>
                <a:gd name="T76" fmla="*/ 48 w 79"/>
                <a:gd name="T77" fmla="*/ 50 h 130"/>
                <a:gd name="T78" fmla="*/ 47 w 79"/>
                <a:gd name="T79" fmla="*/ 49 h 130"/>
                <a:gd name="T80" fmla="*/ 40 w 79"/>
                <a:gd name="T81" fmla="*/ 4 h 130"/>
                <a:gd name="T82" fmla="*/ 33 w 79"/>
                <a:gd name="T83" fmla="*/ 4 h 130"/>
                <a:gd name="T84" fmla="*/ 31 w 79"/>
                <a:gd name="T85" fmla="*/ 24 h 130"/>
                <a:gd name="T86" fmla="*/ 30 w 79"/>
                <a:gd name="T87" fmla="*/ 25 h 130"/>
                <a:gd name="T88" fmla="*/ 29 w 79"/>
                <a:gd name="T89" fmla="*/ 25 h 130"/>
                <a:gd name="T90" fmla="*/ 6 w 79"/>
                <a:gd name="T91" fmla="*/ 11 h 130"/>
                <a:gd name="T92" fmla="*/ 4 w 79"/>
                <a:gd name="T9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130">
                  <a:moveTo>
                    <a:pt x="22" y="130"/>
                  </a:moveTo>
                  <a:cubicBezTo>
                    <a:pt x="22" y="130"/>
                    <a:pt x="22" y="129"/>
                    <a:pt x="22" y="12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3" y="2"/>
                    <a:pt x="43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1" y="32"/>
                    <a:pt x="71" y="32"/>
                    <a:pt x="72" y="3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1"/>
                  </a:cubicBezTo>
                  <a:cubicBezTo>
                    <a:pt x="79" y="41"/>
                    <a:pt x="79" y="42"/>
                    <a:pt x="79" y="4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2" y="130"/>
                    <a:pt x="22" y="130"/>
                  </a:cubicBezTo>
                  <a:close/>
                  <a:moveTo>
                    <a:pt x="4" y="15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9" y="6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1"/>
                    <a:pt x="48" y="51"/>
                    <a:pt x="48" y="50"/>
                  </a:cubicBezTo>
                  <a:cubicBezTo>
                    <a:pt x="47" y="50"/>
                    <a:pt x="47" y="50"/>
                    <a:pt x="47" y="4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6"/>
                    <a:pt x="29" y="26"/>
                    <a:pt x="29" y="25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3" name="Freeform 530">
              <a:extLst>
                <a:ext uri="{FF2B5EF4-FFF2-40B4-BE49-F238E27FC236}">
                  <a16:creationId xmlns:a16="http://schemas.microsoft.com/office/drawing/2014/main" id="{B398C6CB-E399-428E-BF6E-9FDA0E6D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1" y="2178050"/>
              <a:ext cx="439738" cy="376238"/>
            </a:xfrm>
            <a:custGeom>
              <a:avLst/>
              <a:gdLst>
                <a:gd name="T0" fmla="*/ 4 w 117"/>
                <a:gd name="T1" fmla="*/ 45 h 100"/>
                <a:gd name="T2" fmla="*/ 37 w 117"/>
                <a:gd name="T3" fmla="*/ 4 h 100"/>
                <a:gd name="T4" fmla="*/ 61 w 117"/>
                <a:gd name="T5" fmla="*/ 1 h 100"/>
                <a:gd name="T6" fmla="*/ 87 w 117"/>
                <a:gd name="T7" fmla="*/ 8 h 100"/>
                <a:gd name="T8" fmla="*/ 112 w 117"/>
                <a:gd name="T9" fmla="*/ 70 h 100"/>
                <a:gd name="T10" fmla="*/ 59 w 117"/>
                <a:gd name="T11" fmla="*/ 98 h 100"/>
                <a:gd name="T12" fmla="*/ 4 w 117"/>
                <a:gd name="T13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4" y="45"/>
                  </a:moveTo>
                  <a:cubicBezTo>
                    <a:pt x="7" y="27"/>
                    <a:pt x="19" y="11"/>
                    <a:pt x="37" y="4"/>
                  </a:cubicBezTo>
                  <a:cubicBezTo>
                    <a:pt x="44" y="1"/>
                    <a:pt x="52" y="0"/>
                    <a:pt x="61" y="1"/>
                  </a:cubicBezTo>
                  <a:cubicBezTo>
                    <a:pt x="70" y="0"/>
                    <a:pt x="79" y="3"/>
                    <a:pt x="87" y="8"/>
                  </a:cubicBezTo>
                  <a:cubicBezTo>
                    <a:pt x="106" y="20"/>
                    <a:pt x="117" y="51"/>
                    <a:pt x="112" y="70"/>
                  </a:cubicBezTo>
                  <a:cubicBezTo>
                    <a:pt x="108" y="87"/>
                    <a:pt x="92" y="100"/>
                    <a:pt x="59" y="98"/>
                  </a:cubicBezTo>
                  <a:cubicBezTo>
                    <a:pt x="14" y="96"/>
                    <a:pt x="0" y="69"/>
                    <a:pt x="4" y="45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4" name="Freeform 531">
              <a:extLst>
                <a:ext uri="{FF2B5EF4-FFF2-40B4-BE49-F238E27FC236}">
                  <a16:creationId xmlns:a16="http://schemas.microsoft.com/office/drawing/2014/main" id="{A8CCFFF6-4874-492E-9F7D-2683AE933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1088" y="2174875"/>
              <a:ext cx="423863" cy="379413"/>
            </a:xfrm>
            <a:custGeom>
              <a:avLst/>
              <a:gdLst>
                <a:gd name="T0" fmla="*/ 63 w 113"/>
                <a:gd name="T1" fmla="*/ 101 h 101"/>
                <a:gd name="T2" fmla="*/ 57 w 113"/>
                <a:gd name="T3" fmla="*/ 101 h 101"/>
                <a:gd name="T4" fmla="*/ 0 w 113"/>
                <a:gd name="T5" fmla="*/ 54 h 101"/>
                <a:gd name="T6" fmla="*/ 1 w 113"/>
                <a:gd name="T7" fmla="*/ 45 h 101"/>
                <a:gd name="T8" fmla="*/ 35 w 113"/>
                <a:gd name="T9" fmla="*/ 4 h 101"/>
                <a:gd name="T10" fmla="*/ 55 w 113"/>
                <a:gd name="T11" fmla="*/ 0 h 101"/>
                <a:gd name="T12" fmla="*/ 59 w 113"/>
                <a:gd name="T13" fmla="*/ 0 h 101"/>
                <a:gd name="T14" fmla="*/ 61 w 113"/>
                <a:gd name="T15" fmla="*/ 0 h 101"/>
                <a:gd name="T16" fmla="*/ 86 w 113"/>
                <a:gd name="T17" fmla="*/ 8 h 101"/>
                <a:gd name="T18" fmla="*/ 113 w 113"/>
                <a:gd name="T19" fmla="*/ 62 h 101"/>
                <a:gd name="T20" fmla="*/ 112 w 113"/>
                <a:gd name="T21" fmla="*/ 72 h 101"/>
                <a:gd name="T22" fmla="*/ 63 w 113"/>
                <a:gd name="T23" fmla="*/ 101 h 101"/>
                <a:gd name="T24" fmla="*/ 3 w 113"/>
                <a:gd name="T25" fmla="*/ 54 h 101"/>
                <a:gd name="T26" fmla="*/ 57 w 113"/>
                <a:gd name="T27" fmla="*/ 98 h 101"/>
                <a:gd name="T28" fmla="*/ 63 w 113"/>
                <a:gd name="T29" fmla="*/ 98 h 101"/>
                <a:gd name="T30" fmla="*/ 109 w 113"/>
                <a:gd name="T31" fmla="*/ 71 h 101"/>
                <a:gd name="T32" fmla="*/ 110 w 113"/>
                <a:gd name="T33" fmla="*/ 62 h 101"/>
                <a:gd name="T34" fmla="*/ 84 w 113"/>
                <a:gd name="T35" fmla="*/ 10 h 101"/>
                <a:gd name="T36" fmla="*/ 61 w 113"/>
                <a:gd name="T37" fmla="*/ 3 h 101"/>
                <a:gd name="T38" fmla="*/ 59 w 113"/>
                <a:gd name="T39" fmla="*/ 3 h 101"/>
                <a:gd name="T40" fmla="*/ 59 w 113"/>
                <a:gd name="T41" fmla="*/ 3 h 101"/>
                <a:gd name="T42" fmla="*/ 55 w 113"/>
                <a:gd name="T43" fmla="*/ 3 h 101"/>
                <a:gd name="T44" fmla="*/ 36 w 113"/>
                <a:gd name="T45" fmla="*/ 7 h 101"/>
                <a:gd name="T46" fmla="*/ 4 w 113"/>
                <a:gd name="T47" fmla="*/ 46 h 101"/>
                <a:gd name="T48" fmla="*/ 3 w 113"/>
                <a:gd name="T49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01">
                  <a:moveTo>
                    <a:pt x="63" y="101"/>
                  </a:moveTo>
                  <a:cubicBezTo>
                    <a:pt x="61" y="101"/>
                    <a:pt x="59" y="101"/>
                    <a:pt x="57" y="101"/>
                  </a:cubicBezTo>
                  <a:cubicBezTo>
                    <a:pt x="17" y="99"/>
                    <a:pt x="0" y="77"/>
                    <a:pt x="0" y="54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4" y="28"/>
                    <a:pt x="16" y="11"/>
                    <a:pt x="35" y="4"/>
                  </a:cubicBezTo>
                  <a:cubicBezTo>
                    <a:pt x="41" y="1"/>
                    <a:pt x="47" y="0"/>
                    <a:pt x="55" y="0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70" y="0"/>
                    <a:pt x="78" y="3"/>
                    <a:pt x="86" y="8"/>
                  </a:cubicBezTo>
                  <a:cubicBezTo>
                    <a:pt x="102" y="18"/>
                    <a:pt x="113" y="43"/>
                    <a:pt x="113" y="62"/>
                  </a:cubicBezTo>
                  <a:cubicBezTo>
                    <a:pt x="113" y="65"/>
                    <a:pt x="113" y="69"/>
                    <a:pt x="112" y="72"/>
                  </a:cubicBezTo>
                  <a:cubicBezTo>
                    <a:pt x="108" y="88"/>
                    <a:pt x="93" y="101"/>
                    <a:pt x="63" y="101"/>
                  </a:cubicBezTo>
                  <a:close/>
                  <a:moveTo>
                    <a:pt x="3" y="54"/>
                  </a:moveTo>
                  <a:cubicBezTo>
                    <a:pt x="3" y="75"/>
                    <a:pt x="18" y="96"/>
                    <a:pt x="57" y="98"/>
                  </a:cubicBezTo>
                  <a:cubicBezTo>
                    <a:pt x="59" y="98"/>
                    <a:pt x="61" y="98"/>
                    <a:pt x="63" y="98"/>
                  </a:cubicBezTo>
                  <a:cubicBezTo>
                    <a:pt x="92" y="98"/>
                    <a:pt x="105" y="86"/>
                    <a:pt x="109" y="71"/>
                  </a:cubicBezTo>
                  <a:cubicBezTo>
                    <a:pt x="110" y="68"/>
                    <a:pt x="110" y="65"/>
                    <a:pt x="110" y="62"/>
                  </a:cubicBezTo>
                  <a:cubicBezTo>
                    <a:pt x="110" y="44"/>
                    <a:pt x="99" y="20"/>
                    <a:pt x="84" y="10"/>
                  </a:cubicBezTo>
                  <a:cubicBezTo>
                    <a:pt x="77" y="6"/>
                    <a:pt x="69" y="3"/>
                    <a:pt x="61" y="3"/>
                  </a:cubicBezTo>
                  <a:cubicBezTo>
                    <a:pt x="60" y="3"/>
                    <a:pt x="60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3"/>
                    <a:pt x="56" y="3"/>
                    <a:pt x="55" y="3"/>
                  </a:cubicBezTo>
                  <a:cubicBezTo>
                    <a:pt x="48" y="3"/>
                    <a:pt x="41" y="4"/>
                    <a:pt x="36" y="7"/>
                  </a:cubicBezTo>
                  <a:cubicBezTo>
                    <a:pt x="18" y="13"/>
                    <a:pt x="7" y="29"/>
                    <a:pt x="4" y="46"/>
                  </a:cubicBezTo>
                  <a:cubicBezTo>
                    <a:pt x="3" y="49"/>
                    <a:pt x="3" y="51"/>
                    <a:pt x="3" y="5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5" name="Freeform 532">
              <a:extLst>
                <a:ext uri="{FF2B5EF4-FFF2-40B4-BE49-F238E27FC236}">
                  <a16:creationId xmlns:a16="http://schemas.microsoft.com/office/drawing/2014/main" id="{BD5BD404-59CF-4308-8855-70A3A70E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1" y="2411412"/>
              <a:ext cx="109538" cy="68263"/>
            </a:xfrm>
            <a:custGeom>
              <a:avLst/>
              <a:gdLst>
                <a:gd name="T0" fmla="*/ 9 w 29"/>
                <a:gd name="T1" fmla="*/ 4 h 18"/>
                <a:gd name="T2" fmla="*/ 0 w 29"/>
                <a:gd name="T3" fmla="*/ 16 h 18"/>
                <a:gd name="T4" fmla="*/ 12 w 29"/>
                <a:gd name="T5" fmla="*/ 18 h 18"/>
                <a:gd name="T6" fmla="*/ 24 w 29"/>
                <a:gd name="T7" fmla="*/ 11 h 18"/>
                <a:gd name="T8" fmla="*/ 9 w 29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9" y="4"/>
                  </a:moveTo>
                  <a:cubicBezTo>
                    <a:pt x="4" y="6"/>
                    <a:pt x="3" y="12"/>
                    <a:pt x="0" y="16"/>
                  </a:cubicBezTo>
                  <a:cubicBezTo>
                    <a:pt x="0" y="17"/>
                    <a:pt x="11" y="18"/>
                    <a:pt x="12" y="18"/>
                  </a:cubicBezTo>
                  <a:cubicBezTo>
                    <a:pt x="17" y="18"/>
                    <a:pt x="22" y="15"/>
                    <a:pt x="24" y="11"/>
                  </a:cubicBezTo>
                  <a:cubicBezTo>
                    <a:pt x="29" y="2"/>
                    <a:pt x="15" y="0"/>
                    <a:pt x="9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6" name="Freeform 533">
              <a:extLst>
                <a:ext uri="{FF2B5EF4-FFF2-40B4-BE49-F238E27FC236}">
                  <a16:creationId xmlns:a16="http://schemas.microsoft.com/office/drawing/2014/main" id="{1433FF37-852C-4D6A-A9F5-61EF853F0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526" y="2249487"/>
              <a:ext cx="112713" cy="68263"/>
            </a:xfrm>
            <a:custGeom>
              <a:avLst/>
              <a:gdLst>
                <a:gd name="T0" fmla="*/ 16 w 30"/>
                <a:gd name="T1" fmla="*/ 2 h 18"/>
                <a:gd name="T2" fmla="*/ 1 w 30"/>
                <a:gd name="T3" fmla="*/ 2 h 18"/>
                <a:gd name="T4" fmla="*/ 6 w 30"/>
                <a:gd name="T5" fmla="*/ 13 h 18"/>
                <a:gd name="T6" fmla="*/ 19 w 30"/>
                <a:gd name="T7" fmla="*/ 17 h 18"/>
                <a:gd name="T8" fmla="*/ 16 w 30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6" y="2"/>
                  </a:moveTo>
                  <a:cubicBezTo>
                    <a:pt x="11" y="0"/>
                    <a:pt x="6" y="2"/>
                    <a:pt x="1" y="2"/>
                  </a:cubicBezTo>
                  <a:cubicBezTo>
                    <a:pt x="0" y="2"/>
                    <a:pt x="5" y="12"/>
                    <a:pt x="6" y="13"/>
                  </a:cubicBezTo>
                  <a:cubicBezTo>
                    <a:pt x="9" y="16"/>
                    <a:pt x="14" y="18"/>
                    <a:pt x="19" y="17"/>
                  </a:cubicBezTo>
                  <a:cubicBezTo>
                    <a:pt x="30" y="15"/>
                    <a:pt x="23" y="4"/>
                    <a:pt x="16" y="2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7" name="Freeform 534">
              <a:extLst>
                <a:ext uri="{FF2B5EF4-FFF2-40B4-BE49-F238E27FC236}">
                  <a16:creationId xmlns:a16="http://schemas.microsoft.com/office/drawing/2014/main" id="{89E9B87B-87CE-43D9-9D91-860F9EDB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6" y="2339975"/>
              <a:ext cx="119063" cy="60325"/>
            </a:xfrm>
            <a:custGeom>
              <a:avLst/>
              <a:gdLst>
                <a:gd name="T0" fmla="*/ 18 w 32"/>
                <a:gd name="T1" fmla="*/ 16 h 16"/>
                <a:gd name="T2" fmla="*/ 32 w 32"/>
                <a:gd name="T3" fmla="*/ 9 h 16"/>
                <a:gd name="T4" fmla="*/ 22 w 32"/>
                <a:gd name="T5" fmla="*/ 1 h 16"/>
                <a:gd name="T6" fmla="*/ 8 w 32"/>
                <a:gd name="T7" fmla="*/ 3 h 16"/>
                <a:gd name="T8" fmla="*/ 18 w 3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18" y="16"/>
                  </a:moveTo>
                  <a:cubicBezTo>
                    <a:pt x="23" y="15"/>
                    <a:pt x="27" y="11"/>
                    <a:pt x="32" y="9"/>
                  </a:cubicBezTo>
                  <a:cubicBezTo>
                    <a:pt x="32" y="8"/>
                    <a:pt x="23" y="2"/>
                    <a:pt x="22" y="1"/>
                  </a:cubicBezTo>
                  <a:cubicBezTo>
                    <a:pt x="17" y="0"/>
                    <a:pt x="12" y="0"/>
                    <a:pt x="8" y="3"/>
                  </a:cubicBezTo>
                  <a:cubicBezTo>
                    <a:pt x="0" y="9"/>
                    <a:pt x="11" y="16"/>
                    <a:pt x="18" y="16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8" name="Freeform 535">
              <a:extLst>
                <a:ext uri="{FF2B5EF4-FFF2-40B4-BE49-F238E27FC236}">
                  <a16:creationId xmlns:a16="http://schemas.microsoft.com/office/drawing/2014/main" id="{1F9A5C78-5D85-47B7-8CE6-392886C9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2238375"/>
              <a:ext cx="82550" cy="82550"/>
            </a:xfrm>
            <a:custGeom>
              <a:avLst/>
              <a:gdLst>
                <a:gd name="T0" fmla="*/ 17 w 22"/>
                <a:gd name="T1" fmla="*/ 15 h 22"/>
                <a:gd name="T2" fmla="*/ 22 w 22"/>
                <a:gd name="T3" fmla="*/ 0 h 22"/>
                <a:gd name="T4" fmla="*/ 9 w 22"/>
                <a:gd name="T5" fmla="*/ 2 h 22"/>
                <a:gd name="T6" fmla="*/ 1 w 22"/>
                <a:gd name="T7" fmla="*/ 12 h 22"/>
                <a:gd name="T8" fmla="*/ 17 w 22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7" y="15"/>
                  </a:moveTo>
                  <a:cubicBezTo>
                    <a:pt x="21" y="11"/>
                    <a:pt x="21" y="5"/>
                    <a:pt x="22" y="0"/>
                  </a:cubicBezTo>
                  <a:cubicBezTo>
                    <a:pt x="22" y="0"/>
                    <a:pt x="10" y="2"/>
                    <a:pt x="9" y="2"/>
                  </a:cubicBezTo>
                  <a:cubicBezTo>
                    <a:pt x="5" y="4"/>
                    <a:pt x="2" y="8"/>
                    <a:pt x="1" y="12"/>
                  </a:cubicBezTo>
                  <a:cubicBezTo>
                    <a:pt x="0" y="22"/>
                    <a:pt x="13" y="20"/>
                    <a:pt x="17" y="15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9" name="Freeform 536">
              <a:extLst>
                <a:ext uri="{FF2B5EF4-FFF2-40B4-BE49-F238E27FC236}">
                  <a16:creationId xmlns:a16="http://schemas.microsoft.com/office/drawing/2014/main" id="{89D83AC2-60CD-4420-8183-2D4DAFCD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2332037"/>
              <a:ext cx="217488" cy="368300"/>
            </a:xfrm>
            <a:custGeom>
              <a:avLst/>
              <a:gdLst>
                <a:gd name="T0" fmla="*/ 71 w 137"/>
                <a:gd name="T1" fmla="*/ 3 h 232"/>
                <a:gd name="T2" fmla="*/ 83 w 137"/>
                <a:gd name="T3" fmla="*/ 85 h 232"/>
                <a:gd name="T4" fmla="*/ 125 w 137"/>
                <a:gd name="T5" fmla="*/ 59 h 232"/>
                <a:gd name="T6" fmla="*/ 137 w 137"/>
                <a:gd name="T7" fmla="*/ 71 h 232"/>
                <a:gd name="T8" fmla="*/ 87 w 137"/>
                <a:gd name="T9" fmla="*/ 116 h 232"/>
                <a:gd name="T10" fmla="*/ 92 w 137"/>
                <a:gd name="T11" fmla="*/ 232 h 232"/>
                <a:gd name="T12" fmla="*/ 38 w 137"/>
                <a:gd name="T13" fmla="*/ 232 h 232"/>
                <a:gd name="T14" fmla="*/ 47 w 137"/>
                <a:gd name="T15" fmla="*/ 69 h 232"/>
                <a:gd name="T16" fmla="*/ 0 w 137"/>
                <a:gd name="T17" fmla="*/ 24 h 232"/>
                <a:gd name="T18" fmla="*/ 5 w 137"/>
                <a:gd name="T19" fmla="*/ 12 h 232"/>
                <a:gd name="T20" fmla="*/ 50 w 137"/>
                <a:gd name="T21" fmla="*/ 40 h 232"/>
                <a:gd name="T22" fmla="*/ 54 w 137"/>
                <a:gd name="T23" fmla="*/ 0 h 232"/>
                <a:gd name="T24" fmla="*/ 71 w 137"/>
                <a:gd name="T25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32">
                  <a:moveTo>
                    <a:pt x="71" y="3"/>
                  </a:moveTo>
                  <a:lnTo>
                    <a:pt x="83" y="85"/>
                  </a:lnTo>
                  <a:lnTo>
                    <a:pt x="125" y="59"/>
                  </a:lnTo>
                  <a:lnTo>
                    <a:pt x="137" y="71"/>
                  </a:lnTo>
                  <a:lnTo>
                    <a:pt x="87" y="116"/>
                  </a:lnTo>
                  <a:lnTo>
                    <a:pt x="92" y="232"/>
                  </a:lnTo>
                  <a:lnTo>
                    <a:pt x="38" y="232"/>
                  </a:lnTo>
                  <a:lnTo>
                    <a:pt x="47" y="69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50" y="40"/>
                  </a:lnTo>
                  <a:lnTo>
                    <a:pt x="5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2" name="Freeform 537">
              <a:extLst>
                <a:ext uri="{FF2B5EF4-FFF2-40B4-BE49-F238E27FC236}">
                  <a16:creationId xmlns:a16="http://schemas.microsoft.com/office/drawing/2014/main" id="{FC06EFB7-C3C4-4FC3-84AE-2E4924A25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5863" y="2325687"/>
              <a:ext cx="233363" cy="382588"/>
            </a:xfrm>
            <a:custGeom>
              <a:avLst/>
              <a:gdLst>
                <a:gd name="T0" fmla="*/ 17 w 62"/>
                <a:gd name="T1" fmla="*/ 101 h 102"/>
                <a:gd name="T2" fmla="*/ 17 w 62"/>
                <a:gd name="T3" fmla="*/ 100 h 102"/>
                <a:gd name="T4" fmla="*/ 20 w 62"/>
                <a:gd name="T5" fmla="*/ 32 h 102"/>
                <a:gd name="T6" fmla="*/ 1 w 62"/>
                <a:gd name="T7" fmla="*/ 13 h 102"/>
                <a:gd name="T8" fmla="*/ 0 w 62"/>
                <a:gd name="T9" fmla="*/ 11 h 102"/>
                <a:gd name="T10" fmla="*/ 3 w 62"/>
                <a:gd name="T11" fmla="*/ 7 h 102"/>
                <a:gd name="T12" fmla="*/ 4 w 62"/>
                <a:gd name="T13" fmla="*/ 6 h 102"/>
                <a:gd name="T14" fmla="*/ 5 w 62"/>
                <a:gd name="T15" fmla="*/ 6 h 102"/>
                <a:gd name="T16" fmla="*/ 22 w 62"/>
                <a:gd name="T17" fmla="*/ 17 h 102"/>
                <a:gd name="T18" fmla="*/ 23 w 62"/>
                <a:gd name="T19" fmla="*/ 2 h 102"/>
                <a:gd name="T20" fmla="*/ 25 w 62"/>
                <a:gd name="T21" fmla="*/ 0 h 102"/>
                <a:gd name="T22" fmla="*/ 32 w 62"/>
                <a:gd name="T23" fmla="*/ 1 h 102"/>
                <a:gd name="T24" fmla="*/ 32 w 62"/>
                <a:gd name="T25" fmla="*/ 3 h 102"/>
                <a:gd name="T26" fmla="*/ 32 w 62"/>
                <a:gd name="T27" fmla="*/ 1 h 102"/>
                <a:gd name="T28" fmla="*/ 34 w 62"/>
                <a:gd name="T29" fmla="*/ 2 h 102"/>
                <a:gd name="T30" fmla="*/ 39 w 62"/>
                <a:gd name="T31" fmla="*/ 36 h 102"/>
                <a:gd name="T32" fmla="*/ 54 w 62"/>
                <a:gd name="T33" fmla="*/ 26 h 102"/>
                <a:gd name="T34" fmla="*/ 56 w 62"/>
                <a:gd name="T35" fmla="*/ 26 h 102"/>
                <a:gd name="T36" fmla="*/ 61 w 62"/>
                <a:gd name="T37" fmla="*/ 31 h 102"/>
                <a:gd name="T38" fmla="*/ 62 w 62"/>
                <a:gd name="T39" fmla="*/ 32 h 102"/>
                <a:gd name="T40" fmla="*/ 61 w 62"/>
                <a:gd name="T41" fmla="*/ 33 h 102"/>
                <a:gd name="T42" fmla="*/ 40 w 62"/>
                <a:gd name="T43" fmla="*/ 52 h 102"/>
                <a:gd name="T44" fmla="*/ 42 w 62"/>
                <a:gd name="T45" fmla="*/ 100 h 102"/>
                <a:gd name="T46" fmla="*/ 42 w 62"/>
                <a:gd name="T47" fmla="*/ 101 h 102"/>
                <a:gd name="T48" fmla="*/ 41 w 62"/>
                <a:gd name="T49" fmla="*/ 101 h 102"/>
                <a:gd name="T50" fmla="*/ 18 w 62"/>
                <a:gd name="T51" fmla="*/ 102 h 102"/>
                <a:gd name="T52" fmla="*/ 17 w 62"/>
                <a:gd name="T53" fmla="*/ 101 h 102"/>
                <a:gd name="T54" fmla="*/ 3 w 62"/>
                <a:gd name="T55" fmla="*/ 12 h 102"/>
                <a:gd name="T56" fmla="*/ 23 w 62"/>
                <a:gd name="T57" fmla="*/ 30 h 102"/>
                <a:gd name="T58" fmla="*/ 23 w 62"/>
                <a:gd name="T59" fmla="*/ 31 h 102"/>
                <a:gd name="T60" fmla="*/ 20 w 62"/>
                <a:gd name="T61" fmla="*/ 99 h 102"/>
                <a:gd name="T62" fmla="*/ 39 w 62"/>
                <a:gd name="T63" fmla="*/ 98 h 102"/>
                <a:gd name="T64" fmla="*/ 37 w 62"/>
                <a:gd name="T65" fmla="*/ 51 h 102"/>
                <a:gd name="T66" fmla="*/ 38 w 62"/>
                <a:gd name="T67" fmla="*/ 50 h 102"/>
                <a:gd name="T68" fmla="*/ 58 w 62"/>
                <a:gd name="T69" fmla="*/ 32 h 102"/>
                <a:gd name="T70" fmla="*/ 55 w 62"/>
                <a:gd name="T71" fmla="*/ 29 h 102"/>
                <a:gd name="T72" fmla="*/ 38 w 62"/>
                <a:gd name="T73" fmla="*/ 40 h 102"/>
                <a:gd name="T74" fmla="*/ 37 w 62"/>
                <a:gd name="T75" fmla="*/ 40 h 102"/>
                <a:gd name="T76" fmla="*/ 36 w 62"/>
                <a:gd name="T77" fmla="*/ 39 h 102"/>
                <a:gd name="T78" fmla="*/ 31 w 62"/>
                <a:gd name="T79" fmla="*/ 4 h 102"/>
                <a:gd name="T80" fmla="*/ 26 w 62"/>
                <a:gd name="T81" fmla="*/ 4 h 102"/>
                <a:gd name="T82" fmla="*/ 24 w 62"/>
                <a:gd name="T83" fmla="*/ 19 h 102"/>
                <a:gd name="T84" fmla="*/ 23 w 62"/>
                <a:gd name="T85" fmla="*/ 20 h 102"/>
                <a:gd name="T86" fmla="*/ 22 w 62"/>
                <a:gd name="T87" fmla="*/ 20 h 102"/>
                <a:gd name="T88" fmla="*/ 5 w 62"/>
                <a:gd name="T89" fmla="*/ 10 h 102"/>
                <a:gd name="T90" fmla="*/ 3 w 62"/>
                <a:gd name="T91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102">
                  <a:moveTo>
                    <a:pt x="17" y="101"/>
                  </a:moveTo>
                  <a:cubicBezTo>
                    <a:pt x="17" y="101"/>
                    <a:pt x="16" y="101"/>
                    <a:pt x="17" y="10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2"/>
                    <a:pt x="34" y="2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5"/>
                    <a:pt x="56" y="25"/>
                    <a:pt x="56" y="26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1"/>
                    <a:pt x="62" y="32"/>
                    <a:pt x="62" y="32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1"/>
                    <a:pt x="42" y="101"/>
                  </a:cubicBezTo>
                  <a:cubicBezTo>
                    <a:pt x="42" y="101"/>
                    <a:pt x="41" y="101"/>
                    <a:pt x="41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7" y="102"/>
                    <a:pt x="17" y="101"/>
                  </a:cubicBezTo>
                  <a:close/>
                  <a:moveTo>
                    <a:pt x="3" y="12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1"/>
                    <a:pt x="23" y="31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3" y="20"/>
                  </a:cubicBezTo>
                  <a:cubicBezTo>
                    <a:pt x="23" y="21"/>
                    <a:pt x="22" y="21"/>
                    <a:pt x="22" y="20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323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106013" y="-1109393"/>
            <a:ext cx="575498" cy="531229"/>
          </a:xfrm>
          <a:prstGeom prst="rect">
            <a:avLst/>
          </a:prstGeom>
        </p:spPr>
      </p:pic>
      <p:pic>
        <p:nvPicPr>
          <p:cNvPr id="32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289117" y="-972217"/>
            <a:ext cx="275268" cy="254094"/>
          </a:xfrm>
          <a:prstGeom prst="rect">
            <a:avLst/>
          </a:prstGeom>
        </p:spPr>
      </p:pic>
      <p:pic>
        <p:nvPicPr>
          <p:cNvPr id="325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4178662" y="-669609"/>
            <a:ext cx="212572" cy="196221"/>
          </a:xfrm>
          <a:prstGeom prst="rect">
            <a:avLst/>
          </a:prstGeom>
        </p:spPr>
      </p:pic>
      <p:pic>
        <p:nvPicPr>
          <p:cNvPr id="326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2421717" y="-2135967"/>
            <a:ext cx="246224" cy="227284"/>
          </a:xfrm>
          <a:prstGeom prst="rect">
            <a:avLst/>
          </a:prstGeom>
        </p:spPr>
      </p:pic>
      <p:pic>
        <p:nvPicPr>
          <p:cNvPr id="327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971720" y="-514175"/>
            <a:ext cx="364751" cy="336693"/>
          </a:xfrm>
          <a:prstGeom prst="rect">
            <a:avLst/>
          </a:prstGeom>
        </p:spPr>
      </p:pic>
      <p:pic>
        <p:nvPicPr>
          <p:cNvPr id="328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9307433" y="-1272609"/>
            <a:ext cx="275268" cy="254094"/>
          </a:xfrm>
          <a:prstGeom prst="rect">
            <a:avLst/>
          </a:prstGeom>
        </p:spPr>
      </p:pic>
      <p:pic>
        <p:nvPicPr>
          <p:cNvPr id="32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7120007" y="-1574880"/>
            <a:ext cx="565971" cy="522434"/>
          </a:xfrm>
          <a:prstGeom prst="rect">
            <a:avLst/>
          </a:prstGeom>
        </p:spPr>
      </p:pic>
      <p:pic>
        <p:nvPicPr>
          <p:cNvPr id="330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769574" y="-2353749"/>
            <a:ext cx="275268" cy="254094"/>
          </a:xfrm>
          <a:prstGeom prst="rect">
            <a:avLst/>
          </a:prstGeom>
        </p:spPr>
      </p:pic>
      <p:pic>
        <p:nvPicPr>
          <p:cNvPr id="332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553533" y="-1758034"/>
            <a:ext cx="565971" cy="522434"/>
          </a:xfrm>
          <a:prstGeom prst="rect">
            <a:avLst/>
          </a:prstGeom>
        </p:spPr>
      </p:pic>
      <p:pic>
        <p:nvPicPr>
          <p:cNvPr id="333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7701215" y="-1569127"/>
            <a:ext cx="275268" cy="254094"/>
          </a:xfrm>
          <a:prstGeom prst="rect">
            <a:avLst/>
          </a:prstGeom>
        </p:spPr>
      </p:pic>
      <p:pic>
        <p:nvPicPr>
          <p:cNvPr id="33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5136544" y="-1238761"/>
            <a:ext cx="275268" cy="254094"/>
          </a:xfrm>
          <a:prstGeom prst="rect">
            <a:avLst/>
          </a:prstGeom>
        </p:spPr>
      </p:pic>
      <p:pic>
        <p:nvPicPr>
          <p:cNvPr id="336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0255027" y="-979125"/>
            <a:ext cx="388111" cy="358258"/>
          </a:xfrm>
          <a:prstGeom prst="rect">
            <a:avLst/>
          </a:prstGeom>
        </p:spPr>
      </p:pic>
      <p:pic>
        <p:nvPicPr>
          <p:cNvPr id="337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8608459" y="-1127678"/>
            <a:ext cx="103730" cy="95751"/>
          </a:xfrm>
          <a:prstGeom prst="rect">
            <a:avLst/>
          </a:prstGeom>
        </p:spPr>
      </p:pic>
      <p:pic>
        <p:nvPicPr>
          <p:cNvPr id="338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6777756" y="-483421"/>
            <a:ext cx="246224" cy="227284"/>
          </a:xfrm>
          <a:prstGeom prst="rect">
            <a:avLst/>
          </a:prstGeom>
        </p:spPr>
      </p:pic>
      <p:pic>
        <p:nvPicPr>
          <p:cNvPr id="339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047413" y="-1474398"/>
            <a:ext cx="275268" cy="254094"/>
          </a:xfrm>
          <a:prstGeom prst="rect">
            <a:avLst/>
          </a:prstGeom>
        </p:spPr>
      </p:pic>
      <p:pic>
        <p:nvPicPr>
          <p:cNvPr id="340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8796921" y="-1505161"/>
            <a:ext cx="565971" cy="522434"/>
          </a:xfrm>
          <a:prstGeom prst="rect">
            <a:avLst/>
          </a:prstGeom>
        </p:spPr>
      </p:pic>
      <p:pic>
        <p:nvPicPr>
          <p:cNvPr id="341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638950" y="-906927"/>
            <a:ext cx="275268" cy="254094"/>
          </a:xfrm>
          <a:prstGeom prst="rect">
            <a:avLst/>
          </a:prstGeom>
        </p:spPr>
      </p:pic>
      <p:pic>
        <p:nvPicPr>
          <p:cNvPr id="342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20780" y="-423765"/>
            <a:ext cx="275268" cy="254094"/>
          </a:xfrm>
          <a:prstGeom prst="rect">
            <a:avLst/>
          </a:prstGeom>
        </p:spPr>
      </p:pic>
      <p:pic>
        <p:nvPicPr>
          <p:cNvPr id="343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3407358" y="-425636"/>
            <a:ext cx="212572" cy="196221"/>
          </a:xfrm>
          <a:prstGeom prst="rect">
            <a:avLst/>
          </a:prstGeom>
        </p:spPr>
      </p:pic>
      <p:pic>
        <p:nvPicPr>
          <p:cNvPr id="344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1074053" y="-1441526"/>
            <a:ext cx="246224" cy="227284"/>
          </a:xfrm>
          <a:prstGeom prst="rect">
            <a:avLst/>
          </a:prstGeom>
        </p:spPr>
      </p:pic>
      <p:pic>
        <p:nvPicPr>
          <p:cNvPr id="345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535051" y="-862314"/>
            <a:ext cx="575498" cy="531229"/>
          </a:xfrm>
          <a:prstGeom prst="rect">
            <a:avLst/>
          </a:prstGeom>
        </p:spPr>
      </p:pic>
      <p:pic>
        <p:nvPicPr>
          <p:cNvPr id="346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8536129" y="-1028636"/>
            <a:ext cx="275268" cy="254094"/>
          </a:xfrm>
          <a:prstGeom prst="rect">
            <a:avLst/>
          </a:prstGeom>
        </p:spPr>
      </p:pic>
      <p:pic>
        <p:nvPicPr>
          <p:cNvPr id="34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5591433" y="-1094467"/>
            <a:ext cx="565971" cy="522434"/>
          </a:xfrm>
          <a:prstGeom prst="rect">
            <a:avLst/>
          </a:prstGeom>
        </p:spPr>
      </p:pic>
      <p:pic>
        <p:nvPicPr>
          <p:cNvPr id="34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1782229" y="-1514061"/>
            <a:ext cx="565971" cy="522434"/>
          </a:xfrm>
          <a:prstGeom prst="rect">
            <a:avLst/>
          </a:prstGeom>
        </p:spPr>
      </p:pic>
      <p:pic>
        <p:nvPicPr>
          <p:cNvPr id="349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6929911" y="-1325154"/>
            <a:ext cx="275268" cy="254094"/>
          </a:xfrm>
          <a:prstGeom prst="rect">
            <a:avLst/>
          </a:prstGeom>
        </p:spPr>
      </p:pic>
      <p:pic>
        <p:nvPicPr>
          <p:cNvPr id="350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139053" y="-861772"/>
            <a:ext cx="275268" cy="254094"/>
          </a:xfrm>
          <a:prstGeom prst="rect">
            <a:avLst/>
          </a:prstGeom>
        </p:spPr>
      </p:pic>
      <p:pic>
        <p:nvPicPr>
          <p:cNvPr id="351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9483723" y="-735152"/>
            <a:ext cx="388111" cy="358258"/>
          </a:xfrm>
          <a:prstGeom prst="rect">
            <a:avLst/>
          </a:prstGeom>
        </p:spPr>
      </p:pic>
      <p:pic>
        <p:nvPicPr>
          <p:cNvPr id="352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7837155" y="-883705"/>
            <a:ext cx="103730" cy="95751"/>
          </a:xfrm>
          <a:prstGeom prst="rect">
            <a:avLst/>
          </a:prstGeom>
        </p:spPr>
      </p:pic>
      <p:pic>
        <p:nvPicPr>
          <p:cNvPr id="353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6365285" y="-595404"/>
            <a:ext cx="246224" cy="227284"/>
          </a:xfrm>
          <a:prstGeom prst="rect">
            <a:avLst/>
          </a:prstGeom>
        </p:spPr>
      </p:pic>
      <p:pic>
        <p:nvPicPr>
          <p:cNvPr id="35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276109" y="-1230425"/>
            <a:ext cx="275268" cy="254094"/>
          </a:xfrm>
          <a:prstGeom prst="rect">
            <a:avLst/>
          </a:prstGeom>
        </p:spPr>
      </p:pic>
      <p:pic>
        <p:nvPicPr>
          <p:cNvPr id="355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8025617" y="-1261188"/>
            <a:ext cx="565971" cy="522434"/>
          </a:xfrm>
          <a:prstGeom prst="rect">
            <a:avLst/>
          </a:prstGeom>
        </p:spPr>
      </p:pic>
      <p:pic>
        <p:nvPicPr>
          <p:cNvPr id="35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10867646" y="-662954"/>
            <a:ext cx="275268" cy="254094"/>
          </a:xfrm>
          <a:prstGeom prst="rect">
            <a:avLst/>
          </a:prstGeom>
        </p:spPr>
      </p:pic>
      <p:pic>
        <p:nvPicPr>
          <p:cNvPr id="359" name="图片 8">
            <a:extLst>
              <a:ext uri="{FF2B5EF4-FFF2-40B4-BE49-F238E27FC236}">
                <a16:creationId xmlns:a16="http://schemas.microsoft.com/office/drawing/2014/main" id="{9A85DF2A-262E-45D1-8099-587BBD4A64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99412">
            <a:off x="703911" y="547963"/>
            <a:ext cx="1353164" cy="8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7037E-6 L -0.01693 1.2194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1.48148E-6 L 0.08164 1.338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2.22222E-6 L -0.02149 1.3162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2.59259E-6 L -0.08594 1.2620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6310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192 -0.01527 L -0.11993 1.1935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6044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1.85185E-6 L 0.0918 1.1493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745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3.33333E-6 L 0.01615 1.1886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2.96296E-6 L 0.03086 1.1041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55208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25E-7 -3.7037E-7 L -0.01328 1.2164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4.81481E-6 L -0.01693 1.2194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-4.07407E-6 L 0.08164 1.3382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1.11111E-6 L -0.02148 1.316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927 -0.00949 L -0.02149 1.3162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66273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1.11111E-6 L -0.02148 1.316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1.48148E-6 L -0.02149 1.3162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1.48148E-6 L -0.02148 1.3162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3.7037E-7 L -0.02149 1.3162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1.85185E-6 L -0.02148 1.3162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0.0043 1.3039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5185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96296E-6 L -0.11992 1.19352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59676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93 -0.0037 L 0.03971 1.12292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5631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4.81481E-6 L 0.01615 1.1886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1.48148E-6 L -0.01328 1.21643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2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0" y="-122326"/>
            <a:ext cx="9158274" cy="974749"/>
          </a:xfrm>
          <a:prstGeom prst="roundRect">
            <a:avLst/>
          </a:prstGeom>
          <a:solidFill>
            <a:srgbClr val="96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63956" y="-69992"/>
            <a:ext cx="6375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THỬ TÀI CỦA BẠN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2" y="1927653"/>
            <a:ext cx="3579727" cy="2804984"/>
          </a:xfrm>
          <a:prstGeom prst="rect">
            <a:avLst/>
          </a:prstGeom>
        </p:spPr>
      </p:pic>
      <p:sp>
        <p:nvSpPr>
          <p:cNvPr id="5" name="Google Shape;565;p34"/>
          <p:cNvSpPr/>
          <p:nvPr/>
        </p:nvSpPr>
        <p:spPr>
          <a:xfrm rot="2006702">
            <a:off x="7776488" y="1246165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56;p29"/>
          <p:cNvSpPr/>
          <p:nvPr/>
        </p:nvSpPr>
        <p:spPr>
          <a:xfrm>
            <a:off x="4616581" y="1143126"/>
            <a:ext cx="3045077" cy="3292949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55;p29"/>
          <p:cNvSpPr/>
          <p:nvPr/>
        </p:nvSpPr>
        <p:spPr>
          <a:xfrm>
            <a:off x="4562034" y="1053028"/>
            <a:ext cx="3206390" cy="3531008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536;p34"/>
          <p:cNvGrpSpPr/>
          <p:nvPr/>
        </p:nvGrpSpPr>
        <p:grpSpPr>
          <a:xfrm>
            <a:off x="7244564" y="3135703"/>
            <a:ext cx="931481" cy="1128017"/>
            <a:chOff x="5685225" y="1586850"/>
            <a:chExt cx="598600" cy="724900"/>
          </a:xfrm>
        </p:grpSpPr>
        <p:sp>
          <p:nvSpPr>
            <p:cNvPr id="9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566;p34"/>
          <p:cNvSpPr/>
          <p:nvPr/>
        </p:nvSpPr>
        <p:spPr>
          <a:xfrm>
            <a:off x="7367123" y="830531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4794422" y="1463785"/>
            <a:ext cx="2734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</a:rPr>
              <a:t>Em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quyền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nghĩa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vụ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bản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quanh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37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926757" y="432485"/>
            <a:ext cx="7599405" cy="4188941"/>
          </a:xfrm>
          <a:prstGeom prst="snipRoundRect">
            <a:avLst/>
          </a:prstGeom>
          <a:solidFill>
            <a:schemeClr val="bg1"/>
          </a:solidFill>
          <a:ln w="76200" cmpd="dbl">
            <a:solidFill>
              <a:srgbClr val="96DF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026" t="57453" r="17057" b="16461"/>
          <a:stretch/>
        </p:blipFill>
        <p:spPr>
          <a:xfrm>
            <a:off x="1161535" y="864973"/>
            <a:ext cx="6944497" cy="342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662" t="30718" r="20104" b="14382"/>
          <a:stretch/>
        </p:blipFill>
        <p:spPr>
          <a:xfrm>
            <a:off x="141458" y="965261"/>
            <a:ext cx="4677676" cy="3643809"/>
          </a:xfrm>
          <a:prstGeom prst="roundRect">
            <a:avLst>
              <a:gd name="adj" fmla="val 10902"/>
            </a:avLst>
          </a:prstGeom>
        </p:spPr>
      </p:pic>
      <p:sp>
        <p:nvSpPr>
          <p:cNvPr id="3" name="Rectangle 2"/>
          <p:cNvSpPr/>
          <p:nvPr/>
        </p:nvSpPr>
        <p:spPr>
          <a:xfrm>
            <a:off x="801910" y="0"/>
            <a:ext cx="8342089" cy="61927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Theo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55;p29"/>
          <p:cNvSpPr/>
          <p:nvPr/>
        </p:nvSpPr>
        <p:spPr>
          <a:xfrm>
            <a:off x="5316280" y="1078062"/>
            <a:ext cx="3206390" cy="3531008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65;p34"/>
          <p:cNvSpPr/>
          <p:nvPr/>
        </p:nvSpPr>
        <p:spPr>
          <a:xfrm rot="2006702">
            <a:off x="8567320" y="1283235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56;p29"/>
          <p:cNvSpPr/>
          <p:nvPr/>
        </p:nvSpPr>
        <p:spPr>
          <a:xfrm>
            <a:off x="5407413" y="1180196"/>
            <a:ext cx="3045077" cy="3292949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66;p34"/>
          <p:cNvSpPr/>
          <p:nvPr/>
        </p:nvSpPr>
        <p:spPr>
          <a:xfrm>
            <a:off x="8157955" y="867601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5460555" y="1438468"/>
            <a:ext cx="2734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000" dirty="0" err="1">
                <a:solidFill>
                  <a:srgbClr val="0070C0"/>
                </a:solidFill>
              </a:rPr>
              <a:t>Quyền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nghĩa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vụ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học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tập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000" dirty="0" err="1">
                <a:solidFill>
                  <a:srgbClr val="0070C0"/>
                </a:solidFill>
              </a:rPr>
              <a:t>Quyền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nghĩa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vụ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endParaRPr lang="en-US" sz="2000" dirty="0">
              <a:solidFill>
                <a:srgbClr val="0070C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US" sz="2000" dirty="0" err="1">
                <a:solidFill>
                  <a:srgbClr val="0070C0"/>
                </a:solidFill>
              </a:rPr>
              <a:t>Quyền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tự</a:t>
            </a:r>
            <a:r>
              <a:rPr lang="en-US" sz="2000" dirty="0">
                <a:solidFill>
                  <a:srgbClr val="0070C0"/>
                </a:solidFill>
              </a:rPr>
              <a:t> do </a:t>
            </a:r>
            <a:r>
              <a:rPr lang="en-US" sz="2000" dirty="0" err="1">
                <a:solidFill>
                  <a:srgbClr val="0070C0"/>
                </a:solidFill>
              </a:rPr>
              <a:t>kinh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doanh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000" dirty="0" err="1">
                <a:solidFill>
                  <a:srgbClr val="0070C0"/>
                </a:solidFill>
              </a:rPr>
              <a:t>Nghĩa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vụ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xây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dựng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7" y="-127054"/>
            <a:ext cx="548523" cy="994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62" y="1337006"/>
            <a:ext cx="2578629" cy="3065245"/>
          </a:xfrm>
          <a:prstGeom prst="rect">
            <a:avLst/>
          </a:prstGeom>
        </p:spPr>
      </p:pic>
      <p:grpSp>
        <p:nvGrpSpPr>
          <p:cNvPr id="8" name="Google Shape;536;p34"/>
          <p:cNvGrpSpPr/>
          <p:nvPr/>
        </p:nvGrpSpPr>
        <p:grpSpPr>
          <a:xfrm>
            <a:off x="8039891" y="3617255"/>
            <a:ext cx="931481" cy="1128017"/>
            <a:chOff x="5685225" y="1586850"/>
            <a:chExt cx="598600" cy="724900"/>
          </a:xfrm>
        </p:grpSpPr>
        <p:sp>
          <p:nvSpPr>
            <p:cNvPr id="9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57661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6220815"/>
              </p:ext>
            </p:extLst>
          </p:nvPr>
        </p:nvGraphicFramePr>
        <p:xfrm>
          <a:off x="421124" y="822252"/>
          <a:ext cx="8191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9" name="Google Shape;199;p25"/>
          <p:cNvSpPr/>
          <p:nvPr/>
        </p:nvSpPr>
        <p:spPr>
          <a:xfrm>
            <a:off x="613516" y="1509317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012352" y="4427537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"/>
          <p:cNvSpPr/>
          <p:nvPr/>
        </p:nvSpPr>
        <p:spPr>
          <a:xfrm rot="1722646">
            <a:off x="6552575" y="3821279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5"/>
          <p:cNvGrpSpPr/>
          <p:nvPr/>
        </p:nvGrpSpPr>
        <p:grpSpPr>
          <a:xfrm rot="1093143">
            <a:off x="7763798" y="2177317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1658845" y="1029090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8645339" y="4486565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559129" y="297582"/>
            <a:ext cx="6192721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 CƠ BẢN, NGHĨA VỤ CỦA CÔNG DÂN LÀ: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415" t="32336" r="13466" b="16622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2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/>
          <p:nvPr/>
        </p:nvSpPr>
        <p:spPr>
          <a:xfrm>
            <a:off x="1330097" y="19778"/>
            <a:ext cx="819141" cy="75149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Cloud Callout 25"/>
          <p:cNvSpPr/>
          <p:nvPr/>
        </p:nvSpPr>
        <p:spPr>
          <a:xfrm>
            <a:off x="2925444" y="801683"/>
            <a:ext cx="1977226" cy="1140838"/>
          </a:xfrm>
          <a:prstGeom prst="cloudCallout">
            <a:avLst>
              <a:gd name="adj1" fmla="val -1897"/>
              <a:gd name="adj2" fmla="val 89846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Callout 26"/>
          <p:cNvSpPr/>
          <p:nvPr/>
        </p:nvSpPr>
        <p:spPr>
          <a:xfrm rot="1278165">
            <a:off x="5221716" y="837318"/>
            <a:ext cx="1625572" cy="1140838"/>
          </a:xfrm>
          <a:prstGeom prst="cloudCallout">
            <a:avLst>
              <a:gd name="adj1" fmla="val 20589"/>
              <a:gd name="adj2" fmla="val 77786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Callout 27"/>
          <p:cNvSpPr/>
          <p:nvPr/>
        </p:nvSpPr>
        <p:spPr>
          <a:xfrm rot="791018">
            <a:off x="7505730" y="550822"/>
            <a:ext cx="1625572" cy="1140838"/>
          </a:xfrm>
          <a:prstGeom prst="cloudCallout">
            <a:avLst>
              <a:gd name="adj1" fmla="val 23687"/>
              <a:gd name="adj2" fmla="val 118401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462368" y="569193"/>
            <a:ext cx="2227428" cy="1836003"/>
          </a:xfrm>
          <a:prstGeom prst="cloudCallout">
            <a:avLst>
              <a:gd name="adj1" fmla="val -22788"/>
              <a:gd name="adj2" fmla="val 60721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Google Shape;416;p31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381" t="30266" r="18986" b="13326"/>
          <a:stretch/>
        </p:blipFill>
        <p:spPr>
          <a:xfrm>
            <a:off x="282055" y="3804572"/>
            <a:ext cx="1978134" cy="1215970"/>
          </a:xfrm>
          <a:prstGeom prst="roundRect">
            <a:avLst>
              <a:gd name="adj" fmla="val 148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102675" y="1148853"/>
            <a:ext cx="152508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8040" y="669119"/>
            <a:ext cx="1654382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1706" y="951925"/>
            <a:ext cx="113319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7591" y="703326"/>
            <a:ext cx="100185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D.Quyền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430" t="61923" r="22639" b="5593"/>
          <a:stretch/>
        </p:blipFill>
        <p:spPr>
          <a:xfrm>
            <a:off x="4798284" y="3763443"/>
            <a:ext cx="2029842" cy="1202759"/>
          </a:xfrm>
          <a:prstGeom prst="roundRect">
            <a:avLst>
              <a:gd name="adj" fmla="val 7616"/>
            </a:avLst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6753" t="26382" r="22629" b="42675"/>
          <a:stretch/>
        </p:blipFill>
        <p:spPr>
          <a:xfrm>
            <a:off x="2473297" y="3839538"/>
            <a:ext cx="2007304" cy="1184691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6540" t="33332" r="22690" b="33589"/>
          <a:stretch/>
        </p:blipFill>
        <p:spPr>
          <a:xfrm>
            <a:off x="6933954" y="3815681"/>
            <a:ext cx="2047119" cy="1184691"/>
          </a:xfrm>
          <a:prstGeom prst="roundRect">
            <a:avLst/>
          </a:prstGeom>
        </p:spPr>
      </p:pic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9E3AF607-F2CE-49F8-9283-BA297101AE4D}"/>
              </a:ext>
            </a:extLst>
          </p:cNvPr>
          <p:cNvSpPr/>
          <p:nvPr/>
        </p:nvSpPr>
        <p:spPr>
          <a:xfrm>
            <a:off x="238518" y="2314356"/>
            <a:ext cx="2135822" cy="1307773"/>
          </a:xfrm>
          <a:prstGeom prst="roundRect">
            <a:avLst>
              <a:gd name="adj" fmla="val 8802"/>
            </a:avLst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14">
            <a:extLst>
              <a:ext uri="{FF2B5EF4-FFF2-40B4-BE49-F238E27FC236}">
                <a16:creationId xmlns:a16="http://schemas.microsoft.com/office/drawing/2014/main" id="{9E3AF607-F2CE-49F8-9283-BA297101AE4D}"/>
              </a:ext>
            </a:extLst>
          </p:cNvPr>
          <p:cNvSpPr/>
          <p:nvPr/>
        </p:nvSpPr>
        <p:spPr>
          <a:xfrm>
            <a:off x="2473297" y="2313196"/>
            <a:ext cx="2135822" cy="1307773"/>
          </a:xfrm>
          <a:prstGeom prst="roundRect">
            <a:avLst>
              <a:gd name="adj" fmla="val 8802"/>
            </a:avLst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14">
            <a:extLst>
              <a:ext uri="{FF2B5EF4-FFF2-40B4-BE49-F238E27FC236}">
                <a16:creationId xmlns:a16="http://schemas.microsoft.com/office/drawing/2014/main" id="{9E3AF607-F2CE-49F8-9283-BA297101AE4D}"/>
              </a:ext>
            </a:extLst>
          </p:cNvPr>
          <p:cNvSpPr/>
          <p:nvPr/>
        </p:nvSpPr>
        <p:spPr>
          <a:xfrm>
            <a:off x="4692304" y="2345067"/>
            <a:ext cx="2135822" cy="1307773"/>
          </a:xfrm>
          <a:prstGeom prst="roundRect">
            <a:avLst>
              <a:gd name="adj" fmla="val 8802"/>
            </a:avLst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14">
            <a:extLst>
              <a:ext uri="{FF2B5EF4-FFF2-40B4-BE49-F238E27FC236}">
                <a16:creationId xmlns:a16="http://schemas.microsoft.com/office/drawing/2014/main" id="{9E3AF607-F2CE-49F8-9283-BA297101AE4D}"/>
              </a:ext>
            </a:extLst>
          </p:cNvPr>
          <p:cNvSpPr/>
          <p:nvPr/>
        </p:nvSpPr>
        <p:spPr>
          <a:xfrm>
            <a:off x="6911312" y="2339270"/>
            <a:ext cx="2135822" cy="1307773"/>
          </a:xfrm>
          <a:prstGeom prst="roundRect">
            <a:avLst>
              <a:gd name="adj" fmla="val 8802"/>
            </a:avLst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25220" y="143265"/>
            <a:ext cx="5821256" cy="32284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28" y="-42730"/>
            <a:ext cx="548523" cy="9946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" b="97000" l="3571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61"/>
            <a:ext cx="766043" cy="60797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9136E-6 L 0.00643 -0.28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0494E-6 L 0.25121 -0.276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20988E-6 L 0.23039 -0.276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457E-6 L -0.48386 -0.2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-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66" y="338666"/>
            <a:ext cx="4548932" cy="45288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3852" l="4369" r="97573">
                        <a14:foregroundMark x1="19417" y1="80738" x2="19417" y2="80738"/>
                        <a14:foregroundMark x1="67961" y1="45902" x2="67961" y2="45902"/>
                        <a14:foregroundMark x1="77184" y1="53279" x2="77184" y2="53279"/>
                        <a14:foregroundMark x1="90777" y1="52869" x2="90777" y2="52869"/>
                        <a14:foregroundMark x1="85922" y1="49180" x2="85922" y2="49180"/>
                        <a14:foregroundMark x1="90291" y1="47951" x2="90291" y2="47951"/>
                        <a14:foregroundMark x1="78155" y1="48361" x2="78155" y2="48361"/>
                        <a14:foregroundMark x1="65049" y1="57787" x2="65049" y2="57787"/>
                        <a14:foregroundMark x1="71845" y1="54918" x2="71845" y2="54918"/>
                        <a14:foregroundMark x1="70874" y1="51230" x2="70874" y2="51230"/>
                        <a14:foregroundMark x1="73786" y1="88115" x2="73786" y2="88115"/>
                        <a14:foregroundMark x1="82524" y1="88115" x2="82524" y2="88115"/>
                        <a14:foregroundMark x1="70874" y1="84016" x2="70874" y2="84016"/>
                        <a14:foregroundMark x1="77670" y1="83607" x2="77670" y2="83607"/>
                        <a14:foregroundMark x1="80097" y1="82787" x2="80097" y2="82787"/>
                        <a14:foregroundMark x1="74757" y1="91393" x2="74757" y2="91393"/>
                        <a14:foregroundMark x1="70874" y1="91393" x2="70874" y2="91393"/>
                        <a14:foregroundMark x1="67476" y1="93852" x2="67476" y2="93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73" y="553156"/>
            <a:ext cx="3325360" cy="361747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236053" y="1754943"/>
            <a:ext cx="4506363" cy="101566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椭圆 4"/>
          <p:cNvSpPr/>
          <p:nvPr/>
        </p:nvSpPr>
        <p:spPr>
          <a:xfrm>
            <a:off x="912893" y="144966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6925283" y="144966"/>
            <a:ext cx="2333018" cy="1215483"/>
          </a:xfrm>
          <a:prstGeom prst="rect">
            <a:avLst/>
          </a:prstGeom>
        </p:spPr>
      </p:pic>
      <p:sp>
        <p:nvSpPr>
          <p:cNvPr id="10" name="椭圆 4"/>
          <p:cNvSpPr/>
          <p:nvPr/>
        </p:nvSpPr>
        <p:spPr>
          <a:xfrm>
            <a:off x="393691" y="1645260"/>
            <a:ext cx="684323" cy="6501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4"/>
          <p:cNvSpPr/>
          <p:nvPr/>
        </p:nvSpPr>
        <p:spPr>
          <a:xfrm>
            <a:off x="1422602" y="2649627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4"/>
          <p:cNvSpPr/>
          <p:nvPr/>
        </p:nvSpPr>
        <p:spPr>
          <a:xfrm>
            <a:off x="7473385" y="52605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1764763" y="-171504"/>
            <a:ext cx="2333018" cy="1604228"/>
          </a:xfrm>
          <a:prstGeom prst="rect">
            <a:avLst/>
          </a:prstGeom>
        </p:spPr>
      </p:pic>
      <p:pic>
        <p:nvPicPr>
          <p:cNvPr id="15" name="图片 10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943" y="3984357"/>
            <a:ext cx="374214" cy="345428"/>
          </a:xfrm>
          <a:prstGeom prst="rect">
            <a:avLst/>
          </a:prstGeom>
        </p:spPr>
      </p:pic>
      <p:pic>
        <p:nvPicPr>
          <p:cNvPr id="16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90034" y="1068214"/>
            <a:ext cx="565971" cy="522434"/>
          </a:xfrm>
          <a:prstGeom prst="rect">
            <a:avLst/>
          </a:prstGeom>
        </p:spPr>
      </p:pic>
      <p:pic>
        <p:nvPicPr>
          <p:cNvPr id="17" name="图片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389856" y="3004440"/>
            <a:ext cx="364751" cy="336693"/>
          </a:xfrm>
          <a:prstGeom prst="rect">
            <a:avLst/>
          </a:prstGeom>
        </p:spPr>
      </p:pic>
      <p:pic>
        <p:nvPicPr>
          <p:cNvPr id="18" name="图片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8150858" y="3727337"/>
            <a:ext cx="575498" cy="531229"/>
          </a:xfrm>
          <a:prstGeom prst="rect">
            <a:avLst/>
          </a:prstGeom>
        </p:spPr>
      </p:pic>
      <p:pic>
        <p:nvPicPr>
          <p:cNvPr id="19" name="图片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6925965" y="1260211"/>
            <a:ext cx="275268" cy="254094"/>
          </a:xfrm>
          <a:prstGeom prst="rect">
            <a:avLst/>
          </a:prstGeom>
        </p:spPr>
      </p:pic>
      <p:pic>
        <p:nvPicPr>
          <p:cNvPr id="20" name="图片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7317414" y="3127877"/>
            <a:ext cx="212572" cy="196221"/>
          </a:xfrm>
          <a:prstGeom prst="rect">
            <a:avLst/>
          </a:prstGeom>
        </p:spPr>
      </p:pic>
      <p:pic>
        <p:nvPicPr>
          <p:cNvPr id="21" name="图片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8818868" y="343135"/>
            <a:ext cx="388111" cy="358258"/>
          </a:xfrm>
          <a:prstGeom prst="rect">
            <a:avLst/>
          </a:prstGeom>
        </p:spPr>
      </p:pic>
      <p:pic>
        <p:nvPicPr>
          <p:cNvPr id="22" name="图片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915073" y="305183"/>
            <a:ext cx="246224" cy="227284"/>
          </a:xfrm>
          <a:prstGeom prst="rect">
            <a:avLst/>
          </a:prstGeom>
        </p:spPr>
      </p:pic>
      <p:pic>
        <p:nvPicPr>
          <p:cNvPr id="23" name="图片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7742270" y="2234848"/>
            <a:ext cx="275268" cy="254094"/>
          </a:xfrm>
          <a:prstGeom prst="rect">
            <a:avLst/>
          </a:prstGeom>
        </p:spPr>
      </p:pic>
      <p:pic>
        <p:nvPicPr>
          <p:cNvPr id="24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1245265" y="1570288"/>
            <a:ext cx="565971" cy="522434"/>
          </a:xfrm>
          <a:prstGeom prst="rect">
            <a:avLst/>
          </a:prstGeom>
        </p:spPr>
      </p:pic>
      <p:grpSp>
        <p:nvGrpSpPr>
          <p:cNvPr id="194" name="组合 6">
            <a:extLst>
              <a:ext uri="{FF2B5EF4-FFF2-40B4-BE49-F238E27FC236}">
                <a16:creationId xmlns:a16="http://schemas.microsoft.com/office/drawing/2014/main" id="{8EA8A9FE-E18A-47E8-83D5-F3EDB4072787}"/>
              </a:ext>
            </a:extLst>
          </p:cNvPr>
          <p:cNvGrpSpPr/>
          <p:nvPr/>
        </p:nvGrpSpPr>
        <p:grpSpPr>
          <a:xfrm>
            <a:off x="115722" y="3398458"/>
            <a:ext cx="2347139" cy="1642175"/>
            <a:chOff x="6770688" y="935037"/>
            <a:chExt cx="2455864" cy="1897063"/>
          </a:xfrm>
        </p:grpSpPr>
        <p:sp>
          <p:nvSpPr>
            <p:cNvPr id="195" name="Oval 16">
              <a:extLst>
                <a:ext uri="{FF2B5EF4-FFF2-40B4-BE49-F238E27FC236}">
                  <a16:creationId xmlns:a16="http://schemas.microsoft.com/office/drawing/2014/main" id="{9354496C-8579-499D-9236-05208EFD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964" y="2543175"/>
              <a:ext cx="2414588" cy="288925"/>
            </a:xfrm>
            <a:prstGeom prst="ellipse">
              <a:avLst/>
            </a:prstGeom>
            <a:solidFill>
              <a:srgbClr val="C2D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6" name="Freeform 413">
              <a:extLst>
                <a:ext uri="{FF2B5EF4-FFF2-40B4-BE49-F238E27FC236}">
                  <a16:creationId xmlns:a16="http://schemas.microsoft.com/office/drawing/2014/main" id="{EAC9C7FC-AEF6-44DA-9B54-3A09EA8E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2408237"/>
              <a:ext cx="558800" cy="303213"/>
            </a:xfrm>
            <a:custGeom>
              <a:avLst/>
              <a:gdLst>
                <a:gd name="T0" fmla="*/ 146 w 149"/>
                <a:gd name="T1" fmla="*/ 33 h 81"/>
                <a:gd name="T2" fmla="*/ 144 w 149"/>
                <a:gd name="T3" fmla="*/ 69 h 81"/>
                <a:gd name="T4" fmla="*/ 14 w 149"/>
                <a:gd name="T5" fmla="*/ 75 h 81"/>
                <a:gd name="T6" fmla="*/ 8 w 149"/>
                <a:gd name="T7" fmla="*/ 74 h 81"/>
                <a:gd name="T8" fmla="*/ 4 w 149"/>
                <a:gd name="T9" fmla="*/ 35 h 81"/>
                <a:gd name="T10" fmla="*/ 146 w 149"/>
                <a:gd name="T1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81">
                  <a:moveTo>
                    <a:pt x="146" y="33"/>
                  </a:moveTo>
                  <a:cubicBezTo>
                    <a:pt x="146" y="33"/>
                    <a:pt x="149" y="62"/>
                    <a:pt x="144" y="69"/>
                  </a:cubicBezTo>
                  <a:cubicBezTo>
                    <a:pt x="140" y="76"/>
                    <a:pt x="83" y="81"/>
                    <a:pt x="14" y="75"/>
                  </a:cubicBezTo>
                  <a:cubicBezTo>
                    <a:pt x="12" y="75"/>
                    <a:pt x="10" y="74"/>
                    <a:pt x="8" y="74"/>
                  </a:cubicBezTo>
                  <a:cubicBezTo>
                    <a:pt x="8" y="74"/>
                    <a:pt x="0" y="70"/>
                    <a:pt x="4" y="35"/>
                  </a:cubicBezTo>
                  <a:cubicBezTo>
                    <a:pt x="8" y="0"/>
                    <a:pt x="146" y="33"/>
                    <a:pt x="14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7" name="Freeform 414">
              <a:extLst>
                <a:ext uri="{FF2B5EF4-FFF2-40B4-BE49-F238E27FC236}">
                  <a16:creationId xmlns:a16="http://schemas.microsoft.com/office/drawing/2014/main" id="{A04F3336-9C87-41AF-9CFC-CE9B537D1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2474912"/>
              <a:ext cx="552450" cy="228600"/>
            </a:xfrm>
            <a:custGeom>
              <a:avLst/>
              <a:gdLst>
                <a:gd name="T0" fmla="*/ 13 w 147"/>
                <a:gd name="T1" fmla="*/ 59 h 61"/>
                <a:gd name="T2" fmla="*/ 7 w 147"/>
                <a:gd name="T3" fmla="*/ 57 h 61"/>
                <a:gd name="T4" fmla="*/ 6 w 147"/>
                <a:gd name="T5" fmla="*/ 57 h 61"/>
                <a:gd name="T6" fmla="*/ 0 w 147"/>
                <a:gd name="T7" fmla="*/ 35 h 61"/>
                <a:gd name="T8" fmla="*/ 2 w 147"/>
                <a:gd name="T9" fmla="*/ 17 h 61"/>
                <a:gd name="T10" fmla="*/ 45 w 147"/>
                <a:gd name="T11" fmla="*/ 0 h 61"/>
                <a:gd name="T12" fmla="*/ 145 w 147"/>
                <a:gd name="T13" fmla="*/ 13 h 61"/>
                <a:gd name="T14" fmla="*/ 145 w 147"/>
                <a:gd name="T15" fmla="*/ 15 h 61"/>
                <a:gd name="T16" fmla="*/ 145 w 147"/>
                <a:gd name="T17" fmla="*/ 13 h 61"/>
                <a:gd name="T18" fmla="*/ 146 w 147"/>
                <a:gd name="T19" fmla="*/ 15 h 61"/>
                <a:gd name="T20" fmla="*/ 147 w 147"/>
                <a:gd name="T21" fmla="*/ 34 h 61"/>
                <a:gd name="T22" fmla="*/ 145 w 147"/>
                <a:gd name="T23" fmla="*/ 52 h 61"/>
                <a:gd name="T24" fmla="*/ 122 w 147"/>
                <a:gd name="T25" fmla="*/ 59 h 61"/>
                <a:gd name="T26" fmla="*/ 73 w 147"/>
                <a:gd name="T27" fmla="*/ 61 h 61"/>
                <a:gd name="T28" fmla="*/ 13 w 147"/>
                <a:gd name="T29" fmla="*/ 59 h 61"/>
                <a:gd name="T30" fmla="*/ 14 w 147"/>
                <a:gd name="T31" fmla="*/ 56 h 61"/>
                <a:gd name="T32" fmla="*/ 73 w 147"/>
                <a:gd name="T33" fmla="*/ 58 h 61"/>
                <a:gd name="T34" fmla="*/ 122 w 147"/>
                <a:gd name="T35" fmla="*/ 56 h 61"/>
                <a:gd name="T36" fmla="*/ 142 w 147"/>
                <a:gd name="T37" fmla="*/ 50 h 61"/>
                <a:gd name="T38" fmla="*/ 144 w 147"/>
                <a:gd name="T39" fmla="*/ 34 h 61"/>
                <a:gd name="T40" fmla="*/ 143 w 147"/>
                <a:gd name="T41" fmla="*/ 16 h 61"/>
                <a:gd name="T42" fmla="*/ 45 w 147"/>
                <a:gd name="T43" fmla="*/ 3 h 61"/>
                <a:gd name="T44" fmla="*/ 5 w 147"/>
                <a:gd name="T45" fmla="*/ 18 h 61"/>
                <a:gd name="T46" fmla="*/ 3 w 147"/>
                <a:gd name="T47" fmla="*/ 35 h 61"/>
                <a:gd name="T48" fmla="*/ 8 w 147"/>
                <a:gd name="T49" fmla="*/ 54 h 61"/>
                <a:gd name="T50" fmla="*/ 14 w 147"/>
                <a:gd name="T5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61">
                  <a:moveTo>
                    <a:pt x="13" y="59"/>
                  </a:moveTo>
                  <a:cubicBezTo>
                    <a:pt x="11" y="59"/>
                    <a:pt x="9" y="58"/>
                    <a:pt x="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0" y="54"/>
                    <a:pt x="0" y="35"/>
                  </a:cubicBezTo>
                  <a:cubicBezTo>
                    <a:pt x="0" y="30"/>
                    <a:pt x="1" y="24"/>
                    <a:pt x="2" y="17"/>
                  </a:cubicBezTo>
                  <a:cubicBezTo>
                    <a:pt x="4" y="3"/>
                    <a:pt x="22" y="0"/>
                    <a:pt x="45" y="0"/>
                  </a:cubicBezTo>
                  <a:cubicBezTo>
                    <a:pt x="87" y="0"/>
                    <a:pt x="145" y="13"/>
                    <a:pt x="145" y="13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4"/>
                    <a:pt x="146" y="15"/>
                  </a:cubicBezTo>
                  <a:cubicBezTo>
                    <a:pt x="146" y="15"/>
                    <a:pt x="147" y="24"/>
                    <a:pt x="147" y="34"/>
                  </a:cubicBezTo>
                  <a:cubicBezTo>
                    <a:pt x="147" y="41"/>
                    <a:pt x="147" y="48"/>
                    <a:pt x="145" y="52"/>
                  </a:cubicBezTo>
                  <a:cubicBezTo>
                    <a:pt x="142" y="55"/>
                    <a:pt x="134" y="57"/>
                    <a:pt x="122" y="59"/>
                  </a:cubicBezTo>
                  <a:cubicBezTo>
                    <a:pt x="110" y="60"/>
                    <a:pt x="93" y="61"/>
                    <a:pt x="73" y="61"/>
                  </a:cubicBezTo>
                  <a:cubicBezTo>
                    <a:pt x="55" y="61"/>
                    <a:pt x="35" y="61"/>
                    <a:pt x="13" y="59"/>
                  </a:cubicBezTo>
                  <a:close/>
                  <a:moveTo>
                    <a:pt x="14" y="56"/>
                  </a:moveTo>
                  <a:cubicBezTo>
                    <a:pt x="35" y="58"/>
                    <a:pt x="55" y="58"/>
                    <a:pt x="73" y="58"/>
                  </a:cubicBezTo>
                  <a:cubicBezTo>
                    <a:pt x="93" y="58"/>
                    <a:pt x="109" y="57"/>
                    <a:pt x="122" y="56"/>
                  </a:cubicBezTo>
                  <a:cubicBezTo>
                    <a:pt x="134" y="54"/>
                    <a:pt x="142" y="52"/>
                    <a:pt x="142" y="50"/>
                  </a:cubicBezTo>
                  <a:cubicBezTo>
                    <a:pt x="144" y="48"/>
                    <a:pt x="144" y="41"/>
                    <a:pt x="144" y="34"/>
                  </a:cubicBezTo>
                  <a:cubicBezTo>
                    <a:pt x="144" y="27"/>
                    <a:pt x="144" y="19"/>
                    <a:pt x="143" y="16"/>
                  </a:cubicBezTo>
                  <a:cubicBezTo>
                    <a:pt x="135" y="14"/>
                    <a:pt x="83" y="3"/>
                    <a:pt x="45" y="3"/>
                  </a:cubicBezTo>
                  <a:cubicBezTo>
                    <a:pt x="22" y="3"/>
                    <a:pt x="5" y="7"/>
                    <a:pt x="5" y="18"/>
                  </a:cubicBezTo>
                  <a:cubicBezTo>
                    <a:pt x="4" y="24"/>
                    <a:pt x="3" y="30"/>
                    <a:pt x="3" y="35"/>
                  </a:cubicBezTo>
                  <a:cubicBezTo>
                    <a:pt x="3" y="50"/>
                    <a:pt x="7" y="54"/>
                    <a:pt x="8" y="54"/>
                  </a:cubicBezTo>
                  <a:cubicBezTo>
                    <a:pt x="10" y="55"/>
                    <a:pt x="12" y="56"/>
                    <a:pt x="14" y="5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8" name="Freeform 415">
              <a:extLst>
                <a:ext uri="{FF2B5EF4-FFF2-40B4-BE49-F238E27FC236}">
                  <a16:creationId xmlns:a16="http://schemas.microsoft.com/office/drawing/2014/main" id="{F885B6EE-CE4A-4657-AD3A-4FCEFBEE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2479675"/>
              <a:ext cx="541338" cy="217488"/>
            </a:xfrm>
            <a:custGeom>
              <a:avLst/>
              <a:gdLst>
                <a:gd name="T0" fmla="*/ 144 w 144"/>
                <a:gd name="T1" fmla="*/ 0 h 58"/>
                <a:gd name="T2" fmla="*/ 144 w 144"/>
                <a:gd name="T3" fmla="*/ 15 h 58"/>
                <a:gd name="T4" fmla="*/ 0 w 144"/>
                <a:gd name="T5" fmla="*/ 15 h 58"/>
                <a:gd name="T6" fmla="*/ 0 w 144"/>
                <a:gd name="T7" fmla="*/ 0 h 58"/>
                <a:gd name="T8" fmla="*/ 144 w 14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8">
                  <a:moveTo>
                    <a:pt x="144" y="0"/>
                  </a:move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76" y="58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D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9" name="Freeform 416">
              <a:extLst>
                <a:ext uri="{FF2B5EF4-FFF2-40B4-BE49-F238E27FC236}">
                  <a16:creationId xmlns:a16="http://schemas.microsoft.com/office/drawing/2014/main" id="{ADEEA504-41C6-40A2-988E-888102EF4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2474912"/>
              <a:ext cx="547688" cy="139700"/>
            </a:xfrm>
            <a:custGeom>
              <a:avLst/>
              <a:gdLst>
                <a:gd name="T0" fmla="*/ 0 w 146"/>
                <a:gd name="T1" fmla="*/ 17 h 37"/>
                <a:gd name="T2" fmla="*/ 0 w 146"/>
                <a:gd name="T3" fmla="*/ 16 h 37"/>
                <a:gd name="T4" fmla="*/ 0 w 146"/>
                <a:gd name="T5" fmla="*/ 1 h 37"/>
                <a:gd name="T6" fmla="*/ 0 w 146"/>
                <a:gd name="T7" fmla="*/ 0 h 37"/>
                <a:gd name="T8" fmla="*/ 1 w 146"/>
                <a:gd name="T9" fmla="*/ 0 h 37"/>
                <a:gd name="T10" fmla="*/ 145 w 146"/>
                <a:gd name="T11" fmla="*/ 0 h 37"/>
                <a:gd name="T12" fmla="*/ 145 w 146"/>
                <a:gd name="T13" fmla="*/ 1 h 37"/>
                <a:gd name="T14" fmla="*/ 145 w 146"/>
                <a:gd name="T15" fmla="*/ 0 h 37"/>
                <a:gd name="T16" fmla="*/ 146 w 146"/>
                <a:gd name="T17" fmla="*/ 0 h 37"/>
                <a:gd name="T18" fmla="*/ 146 w 146"/>
                <a:gd name="T19" fmla="*/ 1 h 37"/>
                <a:gd name="T20" fmla="*/ 146 w 146"/>
                <a:gd name="T21" fmla="*/ 16 h 37"/>
                <a:gd name="T22" fmla="*/ 146 w 146"/>
                <a:gd name="T23" fmla="*/ 17 h 37"/>
                <a:gd name="T24" fmla="*/ 72 w 146"/>
                <a:gd name="T25" fmla="*/ 37 h 37"/>
                <a:gd name="T26" fmla="*/ 0 w 146"/>
                <a:gd name="T27" fmla="*/ 17 h 37"/>
                <a:gd name="T28" fmla="*/ 72 w 146"/>
                <a:gd name="T29" fmla="*/ 34 h 37"/>
                <a:gd name="T30" fmla="*/ 124 w 146"/>
                <a:gd name="T31" fmla="*/ 24 h 37"/>
                <a:gd name="T32" fmla="*/ 143 w 146"/>
                <a:gd name="T33" fmla="*/ 15 h 37"/>
                <a:gd name="T34" fmla="*/ 143 w 146"/>
                <a:gd name="T35" fmla="*/ 3 h 37"/>
                <a:gd name="T36" fmla="*/ 3 w 146"/>
                <a:gd name="T37" fmla="*/ 3 h 37"/>
                <a:gd name="T38" fmla="*/ 3 w 146"/>
                <a:gd name="T39" fmla="*/ 15 h 37"/>
                <a:gd name="T40" fmla="*/ 72 w 146"/>
                <a:gd name="T41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7">
                  <a:moveTo>
                    <a:pt x="0" y="17"/>
                  </a:moveTo>
                  <a:cubicBezTo>
                    <a:pt x="0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6" y="0"/>
                    <a:pt x="146" y="0"/>
                  </a:cubicBezTo>
                  <a:cubicBezTo>
                    <a:pt x="146" y="0"/>
                    <a:pt x="146" y="1"/>
                    <a:pt x="146" y="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7"/>
                    <a:pt x="146" y="17"/>
                  </a:cubicBezTo>
                  <a:cubicBezTo>
                    <a:pt x="146" y="17"/>
                    <a:pt x="115" y="37"/>
                    <a:pt x="72" y="37"/>
                  </a:cubicBezTo>
                  <a:cubicBezTo>
                    <a:pt x="50" y="37"/>
                    <a:pt x="26" y="32"/>
                    <a:pt x="0" y="17"/>
                  </a:cubicBezTo>
                  <a:close/>
                  <a:moveTo>
                    <a:pt x="72" y="34"/>
                  </a:moveTo>
                  <a:cubicBezTo>
                    <a:pt x="93" y="34"/>
                    <a:pt x="111" y="29"/>
                    <a:pt x="124" y="24"/>
                  </a:cubicBezTo>
                  <a:cubicBezTo>
                    <a:pt x="134" y="20"/>
                    <a:pt x="141" y="16"/>
                    <a:pt x="143" y="15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7" y="29"/>
                    <a:pt x="51" y="34"/>
                    <a:pt x="72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0" name="Freeform 417">
              <a:extLst>
                <a:ext uri="{FF2B5EF4-FFF2-40B4-BE49-F238E27FC236}">
                  <a16:creationId xmlns:a16="http://schemas.microsoft.com/office/drawing/2014/main" id="{9361DC64-28D4-441A-BE46-101849AE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363662"/>
              <a:ext cx="541338" cy="1190625"/>
            </a:xfrm>
            <a:custGeom>
              <a:avLst/>
              <a:gdLst>
                <a:gd name="T0" fmla="*/ 144 w 144"/>
                <a:gd name="T1" fmla="*/ 0 h 317"/>
                <a:gd name="T2" fmla="*/ 0 w 144"/>
                <a:gd name="T3" fmla="*/ 4 h 317"/>
                <a:gd name="T4" fmla="*/ 0 w 144"/>
                <a:gd name="T5" fmla="*/ 297 h 317"/>
                <a:gd name="T6" fmla="*/ 78 w 144"/>
                <a:gd name="T7" fmla="*/ 316 h 317"/>
                <a:gd name="T8" fmla="*/ 144 w 144"/>
                <a:gd name="T9" fmla="*/ 297 h 317"/>
                <a:gd name="T10" fmla="*/ 144 w 144"/>
                <a:gd name="T1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17">
                  <a:moveTo>
                    <a:pt x="14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20" y="317"/>
                    <a:pt x="78" y="316"/>
                  </a:cubicBezTo>
                  <a:cubicBezTo>
                    <a:pt x="98" y="316"/>
                    <a:pt x="126" y="311"/>
                    <a:pt x="144" y="29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1" name="Freeform 418">
              <a:extLst>
                <a:ext uri="{FF2B5EF4-FFF2-40B4-BE49-F238E27FC236}">
                  <a16:creationId xmlns:a16="http://schemas.microsoft.com/office/drawing/2014/main" id="{8F4CBFAB-5668-4443-B204-8B7498331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1355725"/>
              <a:ext cx="555625" cy="1201738"/>
            </a:xfrm>
            <a:custGeom>
              <a:avLst/>
              <a:gdLst>
                <a:gd name="T0" fmla="*/ 1 w 148"/>
                <a:gd name="T1" fmla="*/ 300 h 320"/>
                <a:gd name="T2" fmla="*/ 0 w 148"/>
                <a:gd name="T3" fmla="*/ 299 h 320"/>
                <a:gd name="T4" fmla="*/ 0 w 148"/>
                <a:gd name="T5" fmla="*/ 6 h 320"/>
                <a:gd name="T6" fmla="*/ 2 w 148"/>
                <a:gd name="T7" fmla="*/ 5 h 320"/>
                <a:gd name="T8" fmla="*/ 146 w 148"/>
                <a:gd name="T9" fmla="*/ 0 h 320"/>
                <a:gd name="T10" fmla="*/ 147 w 148"/>
                <a:gd name="T11" fmla="*/ 1 h 320"/>
                <a:gd name="T12" fmla="*/ 148 w 148"/>
                <a:gd name="T13" fmla="*/ 2 h 320"/>
                <a:gd name="T14" fmla="*/ 147 w 148"/>
                <a:gd name="T15" fmla="*/ 299 h 320"/>
                <a:gd name="T16" fmla="*/ 147 w 148"/>
                <a:gd name="T17" fmla="*/ 300 h 320"/>
                <a:gd name="T18" fmla="*/ 80 w 148"/>
                <a:gd name="T19" fmla="*/ 320 h 320"/>
                <a:gd name="T20" fmla="*/ 75 w 148"/>
                <a:gd name="T21" fmla="*/ 320 h 320"/>
                <a:gd name="T22" fmla="*/ 1 w 148"/>
                <a:gd name="T23" fmla="*/ 300 h 320"/>
                <a:gd name="T24" fmla="*/ 7 w 148"/>
                <a:gd name="T25" fmla="*/ 301 h 320"/>
                <a:gd name="T26" fmla="*/ 19 w 148"/>
                <a:gd name="T27" fmla="*/ 307 h 320"/>
                <a:gd name="T28" fmla="*/ 75 w 148"/>
                <a:gd name="T29" fmla="*/ 317 h 320"/>
                <a:gd name="T30" fmla="*/ 80 w 148"/>
                <a:gd name="T31" fmla="*/ 317 h 320"/>
                <a:gd name="T32" fmla="*/ 144 w 148"/>
                <a:gd name="T33" fmla="*/ 298 h 320"/>
                <a:gd name="T34" fmla="*/ 145 w 148"/>
                <a:gd name="T35" fmla="*/ 3 h 320"/>
                <a:gd name="T36" fmla="*/ 3 w 148"/>
                <a:gd name="T37" fmla="*/ 8 h 320"/>
                <a:gd name="T38" fmla="*/ 3 w 148"/>
                <a:gd name="T39" fmla="*/ 298 h 320"/>
                <a:gd name="T40" fmla="*/ 7 w 148"/>
                <a:gd name="T41" fmla="*/ 30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320">
                  <a:moveTo>
                    <a:pt x="1" y="300"/>
                  </a:moveTo>
                  <a:cubicBezTo>
                    <a:pt x="1" y="300"/>
                    <a:pt x="0" y="300"/>
                    <a:pt x="0" y="29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7" y="0"/>
                    <a:pt x="147" y="1"/>
                  </a:cubicBezTo>
                  <a:cubicBezTo>
                    <a:pt x="147" y="1"/>
                    <a:pt x="148" y="1"/>
                    <a:pt x="148" y="2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300"/>
                    <a:pt x="147" y="300"/>
                    <a:pt x="147" y="300"/>
                  </a:cubicBezTo>
                  <a:cubicBezTo>
                    <a:pt x="128" y="315"/>
                    <a:pt x="100" y="319"/>
                    <a:pt x="80" y="320"/>
                  </a:cubicBezTo>
                  <a:cubicBezTo>
                    <a:pt x="78" y="320"/>
                    <a:pt x="77" y="320"/>
                    <a:pt x="75" y="320"/>
                  </a:cubicBezTo>
                  <a:cubicBezTo>
                    <a:pt x="21" y="320"/>
                    <a:pt x="1" y="300"/>
                    <a:pt x="1" y="300"/>
                  </a:cubicBezTo>
                  <a:close/>
                  <a:moveTo>
                    <a:pt x="7" y="301"/>
                  </a:moveTo>
                  <a:cubicBezTo>
                    <a:pt x="9" y="303"/>
                    <a:pt x="13" y="305"/>
                    <a:pt x="19" y="307"/>
                  </a:cubicBezTo>
                  <a:cubicBezTo>
                    <a:pt x="30" y="312"/>
                    <a:pt x="49" y="317"/>
                    <a:pt x="75" y="317"/>
                  </a:cubicBezTo>
                  <a:cubicBezTo>
                    <a:pt x="77" y="317"/>
                    <a:pt x="78" y="317"/>
                    <a:pt x="80" y="317"/>
                  </a:cubicBezTo>
                  <a:cubicBezTo>
                    <a:pt x="99" y="317"/>
                    <a:pt x="127" y="312"/>
                    <a:pt x="144" y="298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4" y="299"/>
                    <a:pt x="5" y="300"/>
                    <a:pt x="7" y="30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2" name="Freeform 419">
              <a:extLst>
                <a:ext uri="{FF2B5EF4-FFF2-40B4-BE49-F238E27FC236}">
                  <a16:creationId xmlns:a16="http://schemas.microsoft.com/office/drawing/2014/main" id="{268D799C-B690-4D21-9030-2EF1417DF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1366837"/>
              <a:ext cx="233363" cy="1187450"/>
            </a:xfrm>
            <a:custGeom>
              <a:avLst/>
              <a:gdLst>
                <a:gd name="T0" fmla="*/ 0 w 62"/>
                <a:gd name="T1" fmla="*/ 313 h 316"/>
                <a:gd name="T2" fmla="*/ 36 w 62"/>
                <a:gd name="T3" fmla="*/ 315 h 316"/>
                <a:gd name="T4" fmla="*/ 62 w 62"/>
                <a:gd name="T5" fmla="*/ 313 h 316"/>
                <a:gd name="T6" fmla="*/ 62 w 62"/>
                <a:gd name="T7" fmla="*/ 0 h 316"/>
                <a:gd name="T8" fmla="*/ 0 w 62"/>
                <a:gd name="T9" fmla="*/ 2 h 316"/>
                <a:gd name="T10" fmla="*/ 0 w 62"/>
                <a:gd name="T11" fmla="*/ 31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16">
                  <a:moveTo>
                    <a:pt x="0" y="313"/>
                  </a:moveTo>
                  <a:cubicBezTo>
                    <a:pt x="10" y="315"/>
                    <a:pt x="22" y="316"/>
                    <a:pt x="36" y="315"/>
                  </a:cubicBezTo>
                  <a:cubicBezTo>
                    <a:pt x="44" y="315"/>
                    <a:pt x="53" y="315"/>
                    <a:pt x="62" y="31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rgbClr val="80B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3" name="Freeform 420">
              <a:extLst>
                <a:ext uri="{FF2B5EF4-FFF2-40B4-BE49-F238E27FC236}">
                  <a16:creationId xmlns:a16="http://schemas.microsoft.com/office/drawing/2014/main" id="{D59EC680-91C6-4E46-B2B1-C356DFDEC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6" y="1363662"/>
              <a:ext cx="247650" cy="1193800"/>
            </a:xfrm>
            <a:custGeom>
              <a:avLst/>
              <a:gdLst>
                <a:gd name="T0" fmla="*/ 2 w 66"/>
                <a:gd name="T1" fmla="*/ 316 h 318"/>
                <a:gd name="T2" fmla="*/ 0 w 66"/>
                <a:gd name="T3" fmla="*/ 314 h 318"/>
                <a:gd name="T4" fmla="*/ 0 w 66"/>
                <a:gd name="T5" fmla="*/ 3 h 318"/>
                <a:gd name="T6" fmla="*/ 2 w 66"/>
                <a:gd name="T7" fmla="*/ 1 h 318"/>
                <a:gd name="T8" fmla="*/ 64 w 66"/>
                <a:gd name="T9" fmla="*/ 0 h 318"/>
                <a:gd name="T10" fmla="*/ 65 w 66"/>
                <a:gd name="T11" fmla="*/ 0 h 318"/>
                <a:gd name="T12" fmla="*/ 66 w 66"/>
                <a:gd name="T13" fmla="*/ 1 h 318"/>
                <a:gd name="T14" fmla="*/ 66 w 66"/>
                <a:gd name="T15" fmla="*/ 314 h 318"/>
                <a:gd name="T16" fmla="*/ 64 w 66"/>
                <a:gd name="T17" fmla="*/ 316 h 318"/>
                <a:gd name="T18" fmla="*/ 38 w 66"/>
                <a:gd name="T19" fmla="*/ 318 h 318"/>
                <a:gd name="T20" fmla="*/ 33 w 66"/>
                <a:gd name="T21" fmla="*/ 318 h 318"/>
                <a:gd name="T22" fmla="*/ 2 w 66"/>
                <a:gd name="T23" fmla="*/ 316 h 318"/>
                <a:gd name="T24" fmla="*/ 33 w 66"/>
                <a:gd name="T25" fmla="*/ 315 h 318"/>
                <a:gd name="T26" fmla="*/ 38 w 66"/>
                <a:gd name="T27" fmla="*/ 315 h 318"/>
                <a:gd name="T28" fmla="*/ 63 w 66"/>
                <a:gd name="T29" fmla="*/ 313 h 318"/>
                <a:gd name="T30" fmla="*/ 63 w 66"/>
                <a:gd name="T31" fmla="*/ 3 h 318"/>
                <a:gd name="T32" fmla="*/ 3 w 66"/>
                <a:gd name="T33" fmla="*/ 4 h 318"/>
                <a:gd name="T34" fmla="*/ 3 w 66"/>
                <a:gd name="T35" fmla="*/ 313 h 318"/>
                <a:gd name="T36" fmla="*/ 33 w 66"/>
                <a:gd name="T37" fmla="*/ 3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318">
                  <a:moveTo>
                    <a:pt x="2" y="316"/>
                  </a:moveTo>
                  <a:cubicBezTo>
                    <a:pt x="1" y="316"/>
                    <a:pt x="0" y="315"/>
                    <a:pt x="0" y="3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5" y="0"/>
                    <a:pt x="65" y="0"/>
                  </a:cubicBezTo>
                  <a:cubicBezTo>
                    <a:pt x="65" y="0"/>
                    <a:pt x="66" y="1"/>
                    <a:pt x="66" y="1"/>
                  </a:cubicBezTo>
                  <a:cubicBezTo>
                    <a:pt x="66" y="314"/>
                    <a:pt x="66" y="314"/>
                    <a:pt x="66" y="314"/>
                  </a:cubicBezTo>
                  <a:cubicBezTo>
                    <a:pt x="66" y="315"/>
                    <a:pt x="65" y="316"/>
                    <a:pt x="64" y="316"/>
                  </a:cubicBezTo>
                  <a:cubicBezTo>
                    <a:pt x="55" y="317"/>
                    <a:pt x="46" y="318"/>
                    <a:pt x="38" y="318"/>
                  </a:cubicBezTo>
                  <a:cubicBezTo>
                    <a:pt x="37" y="318"/>
                    <a:pt x="35" y="318"/>
                    <a:pt x="33" y="318"/>
                  </a:cubicBezTo>
                  <a:cubicBezTo>
                    <a:pt x="21" y="318"/>
                    <a:pt x="11" y="317"/>
                    <a:pt x="2" y="316"/>
                  </a:cubicBezTo>
                  <a:close/>
                  <a:moveTo>
                    <a:pt x="33" y="315"/>
                  </a:moveTo>
                  <a:cubicBezTo>
                    <a:pt x="35" y="315"/>
                    <a:pt x="36" y="315"/>
                    <a:pt x="38" y="315"/>
                  </a:cubicBezTo>
                  <a:cubicBezTo>
                    <a:pt x="46" y="315"/>
                    <a:pt x="54" y="314"/>
                    <a:pt x="63" y="31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12" y="314"/>
                    <a:pt x="22" y="315"/>
                    <a:pt x="33" y="3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4" name="Freeform 421">
              <a:extLst>
                <a:ext uri="{FF2B5EF4-FFF2-40B4-BE49-F238E27FC236}">
                  <a16:creationId xmlns:a16="http://schemas.microsoft.com/office/drawing/2014/main" id="{0C4AA66A-976F-493E-A5A8-345B8E4D2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022350"/>
              <a:ext cx="563563" cy="503238"/>
            </a:xfrm>
            <a:custGeom>
              <a:avLst/>
              <a:gdLst>
                <a:gd name="T0" fmla="*/ 0 w 150"/>
                <a:gd name="T1" fmla="*/ 95 h 134"/>
                <a:gd name="T2" fmla="*/ 72 w 150"/>
                <a:gd name="T3" fmla="*/ 0 h 134"/>
                <a:gd name="T4" fmla="*/ 144 w 150"/>
                <a:gd name="T5" fmla="*/ 90 h 134"/>
                <a:gd name="T6" fmla="*/ 104 w 150"/>
                <a:gd name="T7" fmla="*/ 108 h 134"/>
                <a:gd name="T8" fmla="*/ 42 w 150"/>
                <a:gd name="T9" fmla="*/ 108 h 134"/>
                <a:gd name="T10" fmla="*/ 0 w 150"/>
                <a:gd name="T11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4">
                  <a:moveTo>
                    <a:pt x="0" y="95"/>
                  </a:moveTo>
                  <a:cubicBezTo>
                    <a:pt x="0" y="95"/>
                    <a:pt x="40" y="0"/>
                    <a:pt x="72" y="0"/>
                  </a:cubicBezTo>
                  <a:cubicBezTo>
                    <a:pt x="103" y="1"/>
                    <a:pt x="144" y="90"/>
                    <a:pt x="144" y="90"/>
                  </a:cubicBezTo>
                  <a:cubicBezTo>
                    <a:pt x="144" y="90"/>
                    <a:pt x="150" y="123"/>
                    <a:pt x="104" y="108"/>
                  </a:cubicBezTo>
                  <a:cubicBezTo>
                    <a:pt x="104" y="108"/>
                    <a:pt x="74" y="134"/>
                    <a:pt x="42" y="108"/>
                  </a:cubicBezTo>
                  <a:cubicBezTo>
                    <a:pt x="42" y="108"/>
                    <a:pt x="10" y="125"/>
                    <a:pt x="0" y="95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5" name="Freeform 422">
              <a:extLst>
                <a:ext uri="{FF2B5EF4-FFF2-40B4-BE49-F238E27FC236}">
                  <a16:creationId xmlns:a16="http://schemas.microsoft.com/office/drawing/2014/main" id="{AAB3E9CA-E296-4132-BD2A-F42600308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1017587"/>
              <a:ext cx="550863" cy="458788"/>
            </a:xfrm>
            <a:custGeom>
              <a:avLst/>
              <a:gdLst>
                <a:gd name="T0" fmla="*/ 43 w 147"/>
                <a:gd name="T1" fmla="*/ 111 h 122"/>
                <a:gd name="T2" fmla="*/ 24 w 147"/>
                <a:gd name="T3" fmla="*/ 116 h 122"/>
                <a:gd name="T4" fmla="*/ 0 w 147"/>
                <a:gd name="T5" fmla="*/ 97 h 122"/>
                <a:gd name="T6" fmla="*/ 1 w 147"/>
                <a:gd name="T7" fmla="*/ 96 h 122"/>
                <a:gd name="T8" fmla="*/ 2 w 147"/>
                <a:gd name="T9" fmla="*/ 97 h 122"/>
                <a:gd name="T10" fmla="*/ 1 w 147"/>
                <a:gd name="T11" fmla="*/ 96 h 122"/>
                <a:gd name="T12" fmla="*/ 0 w 147"/>
                <a:gd name="T13" fmla="*/ 97 h 122"/>
                <a:gd name="T14" fmla="*/ 0 w 147"/>
                <a:gd name="T15" fmla="*/ 96 h 122"/>
                <a:gd name="T16" fmla="*/ 24 w 147"/>
                <a:gd name="T17" fmla="*/ 48 h 122"/>
                <a:gd name="T18" fmla="*/ 73 w 147"/>
                <a:gd name="T19" fmla="*/ 0 h 122"/>
                <a:gd name="T20" fmla="*/ 73 w 147"/>
                <a:gd name="T21" fmla="*/ 0 h 122"/>
                <a:gd name="T22" fmla="*/ 122 w 147"/>
                <a:gd name="T23" fmla="*/ 45 h 122"/>
                <a:gd name="T24" fmla="*/ 146 w 147"/>
                <a:gd name="T25" fmla="*/ 90 h 122"/>
                <a:gd name="T26" fmla="*/ 146 w 147"/>
                <a:gd name="T27" fmla="*/ 91 h 122"/>
                <a:gd name="T28" fmla="*/ 147 w 147"/>
                <a:gd name="T29" fmla="*/ 95 h 122"/>
                <a:gd name="T30" fmla="*/ 143 w 147"/>
                <a:gd name="T31" fmla="*/ 107 h 122"/>
                <a:gd name="T32" fmla="*/ 126 w 147"/>
                <a:gd name="T33" fmla="*/ 114 h 122"/>
                <a:gd name="T34" fmla="*/ 105 w 147"/>
                <a:gd name="T35" fmla="*/ 111 h 122"/>
                <a:gd name="T36" fmla="*/ 73 w 147"/>
                <a:gd name="T37" fmla="*/ 122 h 122"/>
                <a:gd name="T38" fmla="*/ 43 w 147"/>
                <a:gd name="T39" fmla="*/ 111 h 122"/>
                <a:gd name="T40" fmla="*/ 44 w 147"/>
                <a:gd name="T41" fmla="*/ 108 h 122"/>
                <a:gd name="T42" fmla="*/ 73 w 147"/>
                <a:gd name="T43" fmla="*/ 119 h 122"/>
                <a:gd name="T44" fmla="*/ 95 w 147"/>
                <a:gd name="T45" fmla="*/ 113 h 122"/>
                <a:gd name="T46" fmla="*/ 104 w 147"/>
                <a:gd name="T47" fmla="*/ 108 h 122"/>
                <a:gd name="T48" fmla="*/ 105 w 147"/>
                <a:gd name="T49" fmla="*/ 107 h 122"/>
                <a:gd name="T50" fmla="*/ 126 w 147"/>
                <a:gd name="T51" fmla="*/ 111 h 122"/>
                <a:gd name="T52" fmla="*/ 144 w 147"/>
                <a:gd name="T53" fmla="*/ 95 h 122"/>
                <a:gd name="T54" fmla="*/ 144 w 147"/>
                <a:gd name="T55" fmla="*/ 91 h 122"/>
                <a:gd name="T56" fmla="*/ 119 w 147"/>
                <a:gd name="T57" fmla="*/ 47 h 122"/>
                <a:gd name="T58" fmla="*/ 73 w 147"/>
                <a:gd name="T59" fmla="*/ 3 h 122"/>
                <a:gd name="T60" fmla="*/ 73 w 147"/>
                <a:gd name="T61" fmla="*/ 3 h 122"/>
                <a:gd name="T62" fmla="*/ 26 w 147"/>
                <a:gd name="T63" fmla="*/ 49 h 122"/>
                <a:gd name="T64" fmla="*/ 3 w 147"/>
                <a:gd name="T65" fmla="*/ 96 h 122"/>
                <a:gd name="T66" fmla="*/ 24 w 147"/>
                <a:gd name="T67" fmla="*/ 113 h 122"/>
                <a:gd name="T68" fmla="*/ 43 w 147"/>
                <a:gd name="T69" fmla="*/ 108 h 122"/>
                <a:gd name="T70" fmla="*/ 43 w 147"/>
                <a:gd name="T71" fmla="*/ 108 h 122"/>
                <a:gd name="T72" fmla="*/ 44 w 147"/>
                <a:gd name="T73" fmla="*/ 10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22">
                  <a:moveTo>
                    <a:pt x="43" y="111"/>
                  </a:moveTo>
                  <a:cubicBezTo>
                    <a:pt x="41" y="112"/>
                    <a:pt x="33" y="116"/>
                    <a:pt x="24" y="116"/>
                  </a:cubicBezTo>
                  <a:cubicBezTo>
                    <a:pt x="15" y="116"/>
                    <a:pt x="4" y="111"/>
                    <a:pt x="0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0" y="72"/>
                    <a:pt x="24" y="48"/>
                  </a:cubicBezTo>
                  <a:cubicBezTo>
                    <a:pt x="38" y="24"/>
                    <a:pt x="5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0" y="0"/>
                    <a:pt x="108" y="23"/>
                    <a:pt x="122" y="45"/>
                  </a:cubicBezTo>
                  <a:cubicBezTo>
                    <a:pt x="136" y="68"/>
                    <a:pt x="146" y="90"/>
                    <a:pt x="146" y="90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7" y="91"/>
                    <a:pt x="147" y="92"/>
                    <a:pt x="147" y="95"/>
                  </a:cubicBezTo>
                  <a:cubicBezTo>
                    <a:pt x="147" y="98"/>
                    <a:pt x="146" y="103"/>
                    <a:pt x="143" y="107"/>
                  </a:cubicBezTo>
                  <a:cubicBezTo>
                    <a:pt x="140" y="111"/>
                    <a:pt x="135" y="114"/>
                    <a:pt x="126" y="114"/>
                  </a:cubicBezTo>
                  <a:cubicBezTo>
                    <a:pt x="120" y="114"/>
                    <a:pt x="114" y="113"/>
                    <a:pt x="105" y="111"/>
                  </a:cubicBezTo>
                  <a:cubicBezTo>
                    <a:pt x="102" y="113"/>
                    <a:pt x="90" y="122"/>
                    <a:pt x="73" y="122"/>
                  </a:cubicBezTo>
                  <a:cubicBezTo>
                    <a:pt x="64" y="122"/>
                    <a:pt x="54" y="119"/>
                    <a:pt x="43" y="111"/>
                  </a:cubicBezTo>
                  <a:close/>
                  <a:moveTo>
                    <a:pt x="44" y="108"/>
                  </a:moveTo>
                  <a:cubicBezTo>
                    <a:pt x="54" y="117"/>
                    <a:pt x="64" y="119"/>
                    <a:pt x="73" y="119"/>
                  </a:cubicBezTo>
                  <a:cubicBezTo>
                    <a:pt x="82" y="119"/>
                    <a:pt x="90" y="116"/>
                    <a:pt x="95" y="113"/>
                  </a:cubicBezTo>
                  <a:cubicBezTo>
                    <a:pt x="101" y="111"/>
                    <a:pt x="104" y="108"/>
                    <a:pt x="104" y="108"/>
                  </a:cubicBezTo>
                  <a:cubicBezTo>
                    <a:pt x="104" y="107"/>
                    <a:pt x="105" y="107"/>
                    <a:pt x="105" y="107"/>
                  </a:cubicBezTo>
                  <a:cubicBezTo>
                    <a:pt x="114" y="110"/>
                    <a:pt x="121" y="111"/>
                    <a:pt x="126" y="111"/>
                  </a:cubicBezTo>
                  <a:cubicBezTo>
                    <a:pt x="142" y="111"/>
                    <a:pt x="144" y="101"/>
                    <a:pt x="144" y="95"/>
                  </a:cubicBezTo>
                  <a:cubicBezTo>
                    <a:pt x="144" y="93"/>
                    <a:pt x="144" y="92"/>
                    <a:pt x="144" y="91"/>
                  </a:cubicBezTo>
                  <a:cubicBezTo>
                    <a:pt x="143" y="89"/>
                    <a:pt x="133" y="68"/>
                    <a:pt x="119" y="47"/>
                  </a:cubicBezTo>
                  <a:cubicBezTo>
                    <a:pt x="106" y="25"/>
                    <a:pt x="87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8" y="2"/>
                    <a:pt x="40" y="26"/>
                    <a:pt x="26" y="49"/>
                  </a:cubicBezTo>
                  <a:cubicBezTo>
                    <a:pt x="13" y="71"/>
                    <a:pt x="4" y="93"/>
                    <a:pt x="3" y="96"/>
                  </a:cubicBezTo>
                  <a:cubicBezTo>
                    <a:pt x="7" y="109"/>
                    <a:pt x="16" y="113"/>
                    <a:pt x="24" y="113"/>
                  </a:cubicBezTo>
                  <a:cubicBezTo>
                    <a:pt x="34" y="113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44" y="10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6" name="Freeform 423">
              <a:extLst>
                <a:ext uri="{FF2B5EF4-FFF2-40B4-BE49-F238E27FC236}">
                  <a16:creationId xmlns:a16="http://schemas.microsoft.com/office/drawing/2014/main" id="{7749BF9F-560C-4DD4-975E-0147F87D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6" y="1022350"/>
              <a:ext cx="273050" cy="160338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3"/>
                    <a:pt x="48" y="0"/>
                    <a:pt x="37" y="0"/>
                  </a:cubicBezTo>
                  <a:cubicBezTo>
                    <a:pt x="25" y="0"/>
                    <a:pt x="12" y="13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0FA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7" name="Freeform 424">
              <a:extLst>
                <a:ext uri="{FF2B5EF4-FFF2-40B4-BE49-F238E27FC236}">
                  <a16:creationId xmlns:a16="http://schemas.microsoft.com/office/drawing/2014/main" id="{BADA8CCF-2D6C-4434-9049-CE044B254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938" y="1017587"/>
              <a:ext cx="288925" cy="158750"/>
            </a:xfrm>
            <a:custGeom>
              <a:avLst/>
              <a:gdLst>
                <a:gd name="T0" fmla="*/ 1 w 77"/>
                <a:gd name="T1" fmla="*/ 33 h 42"/>
                <a:gd name="T2" fmla="*/ 0 w 77"/>
                <a:gd name="T3" fmla="*/ 32 h 42"/>
                <a:gd name="T4" fmla="*/ 1 w 77"/>
                <a:gd name="T5" fmla="*/ 30 h 42"/>
                <a:gd name="T6" fmla="*/ 39 w 77"/>
                <a:gd name="T7" fmla="*/ 0 h 42"/>
                <a:gd name="T8" fmla="*/ 39 w 77"/>
                <a:gd name="T9" fmla="*/ 0 h 42"/>
                <a:gd name="T10" fmla="*/ 76 w 77"/>
                <a:gd name="T11" fmla="*/ 28 h 42"/>
                <a:gd name="T12" fmla="*/ 75 w 77"/>
                <a:gd name="T13" fmla="*/ 29 h 42"/>
                <a:gd name="T14" fmla="*/ 76 w 77"/>
                <a:gd name="T15" fmla="*/ 28 h 42"/>
                <a:gd name="T16" fmla="*/ 77 w 77"/>
                <a:gd name="T17" fmla="*/ 30 h 42"/>
                <a:gd name="T18" fmla="*/ 76 w 77"/>
                <a:gd name="T19" fmla="*/ 31 h 42"/>
                <a:gd name="T20" fmla="*/ 38 w 77"/>
                <a:gd name="T21" fmla="*/ 42 h 42"/>
                <a:gd name="T22" fmla="*/ 1 w 77"/>
                <a:gd name="T23" fmla="*/ 33 h 42"/>
                <a:gd name="T24" fmla="*/ 38 w 77"/>
                <a:gd name="T25" fmla="*/ 39 h 42"/>
                <a:gd name="T26" fmla="*/ 73 w 77"/>
                <a:gd name="T27" fmla="*/ 29 h 42"/>
                <a:gd name="T28" fmla="*/ 39 w 77"/>
                <a:gd name="T29" fmla="*/ 3 h 42"/>
                <a:gd name="T30" fmla="*/ 39 w 77"/>
                <a:gd name="T31" fmla="*/ 3 h 42"/>
                <a:gd name="T32" fmla="*/ 4 w 77"/>
                <a:gd name="T33" fmla="*/ 31 h 42"/>
                <a:gd name="T34" fmla="*/ 38 w 77"/>
                <a:gd name="T3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2">
                  <a:moveTo>
                    <a:pt x="1" y="33"/>
                  </a:moveTo>
                  <a:cubicBezTo>
                    <a:pt x="1" y="32"/>
                    <a:pt x="1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2" y="13"/>
                    <a:pt x="2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1" y="0"/>
                    <a:pt x="65" y="13"/>
                    <a:pt x="76" y="2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9"/>
                    <a:pt x="77" y="29"/>
                    <a:pt x="77" y="30"/>
                  </a:cubicBezTo>
                  <a:cubicBezTo>
                    <a:pt x="77" y="30"/>
                    <a:pt x="76" y="30"/>
                    <a:pt x="76" y="31"/>
                  </a:cubicBezTo>
                  <a:cubicBezTo>
                    <a:pt x="65" y="38"/>
                    <a:pt x="52" y="42"/>
                    <a:pt x="38" y="42"/>
                  </a:cubicBezTo>
                  <a:cubicBezTo>
                    <a:pt x="26" y="42"/>
                    <a:pt x="13" y="39"/>
                    <a:pt x="1" y="33"/>
                  </a:cubicBezTo>
                  <a:close/>
                  <a:moveTo>
                    <a:pt x="38" y="39"/>
                  </a:moveTo>
                  <a:cubicBezTo>
                    <a:pt x="51" y="39"/>
                    <a:pt x="63" y="36"/>
                    <a:pt x="73" y="29"/>
                  </a:cubicBezTo>
                  <a:cubicBezTo>
                    <a:pt x="62" y="14"/>
                    <a:pt x="4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28" y="2"/>
                    <a:pt x="15" y="14"/>
                    <a:pt x="4" y="31"/>
                  </a:cubicBezTo>
                  <a:cubicBezTo>
                    <a:pt x="15" y="36"/>
                    <a:pt x="27" y="39"/>
                    <a:pt x="38" y="3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8" name="Freeform 425">
              <a:extLst>
                <a:ext uri="{FF2B5EF4-FFF2-40B4-BE49-F238E27FC236}">
                  <a16:creationId xmlns:a16="http://schemas.microsoft.com/office/drawing/2014/main" id="{2615290D-81C7-4B64-888D-66B1A9FE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1160462"/>
              <a:ext cx="82550" cy="271463"/>
            </a:xfrm>
            <a:custGeom>
              <a:avLst/>
              <a:gdLst>
                <a:gd name="T0" fmla="*/ 19 w 22"/>
                <a:gd name="T1" fmla="*/ 71 h 72"/>
                <a:gd name="T2" fmla="*/ 0 w 22"/>
                <a:gd name="T3" fmla="*/ 2 h 72"/>
                <a:gd name="T4" fmla="*/ 1 w 22"/>
                <a:gd name="T5" fmla="*/ 0 h 72"/>
                <a:gd name="T6" fmla="*/ 3 w 22"/>
                <a:gd name="T7" fmla="*/ 1 h 72"/>
                <a:gd name="T8" fmla="*/ 22 w 22"/>
                <a:gd name="T9" fmla="*/ 70 h 72"/>
                <a:gd name="T10" fmla="*/ 21 w 22"/>
                <a:gd name="T11" fmla="*/ 72 h 72"/>
                <a:gd name="T12" fmla="*/ 21 w 22"/>
                <a:gd name="T13" fmla="*/ 72 h 72"/>
                <a:gd name="T14" fmla="*/ 19 w 22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9" y="7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1"/>
                    <a:pt x="22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2"/>
                    <a:pt x="19" y="7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9" name="Freeform 426">
              <a:extLst>
                <a:ext uri="{FF2B5EF4-FFF2-40B4-BE49-F238E27FC236}">
                  <a16:creationId xmlns:a16="http://schemas.microsoft.com/office/drawing/2014/main" id="{2CA369F1-3FF3-4B0B-80FC-6EAB89F1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1" y="1160462"/>
              <a:ext cx="63500" cy="274638"/>
            </a:xfrm>
            <a:custGeom>
              <a:avLst/>
              <a:gdLst>
                <a:gd name="T0" fmla="*/ 1 w 17"/>
                <a:gd name="T1" fmla="*/ 73 h 73"/>
                <a:gd name="T2" fmla="*/ 0 w 17"/>
                <a:gd name="T3" fmla="*/ 71 h 73"/>
                <a:gd name="T4" fmla="*/ 14 w 17"/>
                <a:gd name="T5" fmla="*/ 2 h 73"/>
                <a:gd name="T6" fmla="*/ 15 w 17"/>
                <a:gd name="T7" fmla="*/ 0 h 73"/>
                <a:gd name="T8" fmla="*/ 17 w 17"/>
                <a:gd name="T9" fmla="*/ 2 h 73"/>
                <a:gd name="T10" fmla="*/ 3 w 17"/>
                <a:gd name="T11" fmla="*/ 72 h 73"/>
                <a:gd name="T12" fmla="*/ 1 w 17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3">
                  <a:moveTo>
                    <a:pt x="1" y="73"/>
                  </a:moveTo>
                  <a:cubicBezTo>
                    <a:pt x="0" y="73"/>
                    <a:pt x="0" y="72"/>
                    <a:pt x="0" y="7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3"/>
                    <a:pt x="1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0" name="Freeform 427">
              <a:extLst>
                <a:ext uri="{FF2B5EF4-FFF2-40B4-BE49-F238E27FC236}">
                  <a16:creationId xmlns:a16="http://schemas.microsoft.com/office/drawing/2014/main" id="{59E0EC2F-BA7C-4792-8458-D9E4FCC20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6" y="2430462"/>
              <a:ext cx="192088" cy="269875"/>
            </a:xfrm>
            <a:custGeom>
              <a:avLst/>
              <a:gdLst>
                <a:gd name="T0" fmla="*/ 0 w 51"/>
                <a:gd name="T1" fmla="*/ 72 h 72"/>
                <a:gd name="T2" fmla="*/ 0 w 51"/>
                <a:gd name="T3" fmla="*/ 5 h 72"/>
                <a:gd name="T4" fmla="*/ 5 w 51"/>
                <a:gd name="T5" fmla="*/ 0 h 72"/>
                <a:gd name="T6" fmla="*/ 45 w 51"/>
                <a:gd name="T7" fmla="*/ 0 h 72"/>
                <a:gd name="T8" fmla="*/ 51 w 51"/>
                <a:gd name="T9" fmla="*/ 5 h 72"/>
                <a:gd name="T10" fmla="*/ 51 w 51"/>
                <a:gd name="T11" fmla="*/ 72 h 72"/>
                <a:gd name="T12" fmla="*/ 0 w 5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5"/>
                  </a:cubicBezTo>
                  <a:cubicBezTo>
                    <a:pt x="51" y="72"/>
                    <a:pt x="51" y="72"/>
                    <a:pt x="51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1" name="Freeform 428">
              <a:extLst>
                <a:ext uri="{FF2B5EF4-FFF2-40B4-BE49-F238E27FC236}">
                  <a16:creationId xmlns:a16="http://schemas.microsoft.com/office/drawing/2014/main" id="{CE9D96E6-15F5-4BBD-951C-FE2F79455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151" y="2422525"/>
              <a:ext cx="198438" cy="285750"/>
            </a:xfrm>
            <a:custGeom>
              <a:avLst/>
              <a:gdLst>
                <a:gd name="T0" fmla="*/ 1 w 53"/>
                <a:gd name="T1" fmla="*/ 76 h 76"/>
                <a:gd name="T2" fmla="*/ 1 w 53"/>
                <a:gd name="T3" fmla="*/ 74 h 76"/>
                <a:gd name="T4" fmla="*/ 3 w 53"/>
                <a:gd name="T5" fmla="*/ 74 h 76"/>
                <a:gd name="T6" fmla="*/ 1 w 53"/>
                <a:gd name="T7" fmla="*/ 74 h 76"/>
                <a:gd name="T8" fmla="*/ 1 w 53"/>
                <a:gd name="T9" fmla="*/ 76 h 76"/>
                <a:gd name="T10" fmla="*/ 0 w 53"/>
                <a:gd name="T11" fmla="*/ 75 h 76"/>
                <a:gd name="T12" fmla="*/ 0 w 53"/>
                <a:gd name="T13" fmla="*/ 74 h 76"/>
                <a:gd name="T14" fmla="*/ 0 w 53"/>
                <a:gd name="T15" fmla="*/ 7 h 76"/>
                <a:gd name="T16" fmla="*/ 6 w 53"/>
                <a:gd name="T17" fmla="*/ 0 h 76"/>
                <a:gd name="T18" fmla="*/ 46 w 53"/>
                <a:gd name="T19" fmla="*/ 0 h 76"/>
                <a:gd name="T20" fmla="*/ 53 w 53"/>
                <a:gd name="T21" fmla="*/ 7 h 76"/>
                <a:gd name="T22" fmla="*/ 53 w 53"/>
                <a:gd name="T23" fmla="*/ 74 h 76"/>
                <a:gd name="T24" fmla="*/ 53 w 53"/>
                <a:gd name="T25" fmla="*/ 75 h 76"/>
                <a:gd name="T26" fmla="*/ 52 w 53"/>
                <a:gd name="T27" fmla="*/ 76 h 76"/>
                <a:gd name="T28" fmla="*/ 1 w 53"/>
                <a:gd name="T29" fmla="*/ 76 h 76"/>
                <a:gd name="T30" fmla="*/ 50 w 53"/>
                <a:gd name="T31" fmla="*/ 73 h 76"/>
                <a:gd name="T32" fmla="*/ 50 w 53"/>
                <a:gd name="T33" fmla="*/ 7 h 76"/>
                <a:gd name="T34" fmla="*/ 46 w 53"/>
                <a:gd name="T35" fmla="*/ 3 h 76"/>
                <a:gd name="T36" fmla="*/ 6 w 53"/>
                <a:gd name="T37" fmla="*/ 3 h 76"/>
                <a:gd name="T38" fmla="*/ 3 w 53"/>
                <a:gd name="T39" fmla="*/ 7 h 76"/>
                <a:gd name="T40" fmla="*/ 3 w 53"/>
                <a:gd name="T41" fmla="*/ 73 h 76"/>
                <a:gd name="T42" fmla="*/ 50 w 53"/>
                <a:gd name="T4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6">
                  <a:moveTo>
                    <a:pt x="1" y="76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5"/>
                    <a:pt x="0" y="75"/>
                  </a:cubicBezTo>
                  <a:cubicBezTo>
                    <a:pt x="0" y="75"/>
                    <a:pt x="0" y="74"/>
                    <a:pt x="0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5"/>
                    <a:pt x="53" y="75"/>
                  </a:cubicBezTo>
                  <a:cubicBezTo>
                    <a:pt x="52" y="75"/>
                    <a:pt x="52" y="76"/>
                    <a:pt x="52" y="76"/>
                  </a:cubicBezTo>
                  <a:lnTo>
                    <a:pt x="1" y="76"/>
                  </a:lnTo>
                  <a:close/>
                  <a:moveTo>
                    <a:pt x="50" y="7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5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73"/>
                    <a:pt x="3" y="73"/>
                    <a:pt x="3" y="73"/>
                  </a:cubicBezTo>
                  <a:lnTo>
                    <a:pt x="50" y="7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2" name="Freeform 429">
              <a:extLst>
                <a:ext uri="{FF2B5EF4-FFF2-40B4-BE49-F238E27FC236}">
                  <a16:creationId xmlns:a16="http://schemas.microsoft.com/office/drawing/2014/main" id="{3555A860-7B1D-4BAB-AC49-B8108D3E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36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3" name="Freeform 430">
              <a:extLst>
                <a:ext uri="{FF2B5EF4-FFF2-40B4-BE49-F238E27FC236}">
                  <a16:creationId xmlns:a16="http://schemas.microsoft.com/office/drawing/2014/main" id="{E327422D-1219-4FED-9953-DD8F0C8E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4" name="Freeform 431">
              <a:extLst>
                <a:ext uri="{FF2B5EF4-FFF2-40B4-BE49-F238E27FC236}">
                  <a16:creationId xmlns:a16="http://schemas.microsoft.com/office/drawing/2014/main" id="{F5748262-301A-41AD-AD51-60C2E10A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6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5" name="Oval 432">
              <a:extLst>
                <a:ext uri="{FF2B5EF4-FFF2-40B4-BE49-F238E27FC236}">
                  <a16:creationId xmlns:a16="http://schemas.microsoft.com/office/drawing/2014/main" id="{0CE7613B-5E60-4ECF-BF01-98165765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438" y="2557462"/>
              <a:ext cx="19050" cy="15875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6" name="Freeform 433">
              <a:extLst>
                <a:ext uri="{FF2B5EF4-FFF2-40B4-BE49-F238E27FC236}">
                  <a16:creationId xmlns:a16="http://schemas.microsoft.com/office/drawing/2014/main" id="{5482B3BD-401E-4C85-AA0D-9FB56FA9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866900"/>
              <a:ext cx="382588" cy="217488"/>
            </a:xfrm>
            <a:custGeom>
              <a:avLst/>
              <a:gdLst>
                <a:gd name="T0" fmla="*/ 4 w 102"/>
                <a:gd name="T1" fmla="*/ 41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9 h 58"/>
                <a:gd name="T8" fmla="*/ 87 w 102"/>
                <a:gd name="T9" fmla="*/ 55 h 58"/>
                <a:gd name="T10" fmla="*/ 98 w 102"/>
                <a:gd name="T11" fmla="*/ 55 h 58"/>
                <a:gd name="T12" fmla="*/ 101 w 102"/>
                <a:gd name="T13" fmla="*/ 46 h 58"/>
                <a:gd name="T14" fmla="*/ 4 w 102"/>
                <a:gd name="T15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1"/>
                  </a:moveTo>
                  <a:cubicBezTo>
                    <a:pt x="4" y="41"/>
                    <a:pt x="0" y="45"/>
                    <a:pt x="3" y="50"/>
                  </a:cubicBezTo>
                  <a:cubicBezTo>
                    <a:pt x="4" y="53"/>
                    <a:pt x="8" y="56"/>
                    <a:pt x="14" y="55"/>
                  </a:cubicBezTo>
                  <a:cubicBezTo>
                    <a:pt x="22" y="53"/>
                    <a:pt x="28" y="40"/>
                    <a:pt x="52" y="39"/>
                  </a:cubicBezTo>
                  <a:cubicBezTo>
                    <a:pt x="61" y="39"/>
                    <a:pt x="74" y="42"/>
                    <a:pt x="87" y="55"/>
                  </a:cubicBezTo>
                  <a:cubicBezTo>
                    <a:pt x="87" y="55"/>
                    <a:pt x="93" y="58"/>
                    <a:pt x="98" y="55"/>
                  </a:cubicBezTo>
                  <a:cubicBezTo>
                    <a:pt x="100" y="53"/>
                    <a:pt x="102" y="50"/>
                    <a:pt x="101" y="46"/>
                  </a:cubicBezTo>
                  <a:cubicBezTo>
                    <a:pt x="99" y="33"/>
                    <a:pt x="47" y="0"/>
                    <a:pt x="4" y="41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7" name="Freeform 434">
              <a:extLst>
                <a:ext uri="{FF2B5EF4-FFF2-40B4-BE49-F238E27FC236}">
                  <a16:creationId xmlns:a16="http://schemas.microsoft.com/office/drawing/2014/main" id="{D6F77D1C-CFE0-4CB1-9411-55B5103AF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941512"/>
              <a:ext cx="382588" cy="142875"/>
            </a:xfrm>
            <a:custGeom>
              <a:avLst/>
              <a:gdLst>
                <a:gd name="T0" fmla="*/ 85 w 102"/>
                <a:gd name="T1" fmla="*/ 36 h 38"/>
                <a:gd name="T2" fmla="*/ 85 w 102"/>
                <a:gd name="T3" fmla="*/ 36 h 38"/>
                <a:gd name="T4" fmla="*/ 52 w 102"/>
                <a:gd name="T5" fmla="*/ 20 h 38"/>
                <a:gd name="T6" fmla="*/ 51 w 102"/>
                <a:gd name="T7" fmla="*/ 20 h 38"/>
                <a:gd name="T8" fmla="*/ 13 w 102"/>
                <a:gd name="T9" fmla="*/ 37 h 38"/>
                <a:gd name="T10" fmla="*/ 10 w 102"/>
                <a:gd name="T11" fmla="*/ 37 h 38"/>
                <a:gd name="T12" fmla="*/ 1 w 102"/>
                <a:gd name="T13" fmla="*/ 31 h 38"/>
                <a:gd name="T14" fmla="*/ 0 w 102"/>
                <a:gd name="T15" fmla="*/ 27 h 38"/>
                <a:gd name="T16" fmla="*/ 2 w 102"/>
                <a:gd name="T17" fmla="*/ 20 h 38"/>
                <a:gd name="T18" fmla="*/ 3 w 102"/>
                <a:gd name="T19" fmla="*/ 21 h 38"/>
                <a:gd name="T20" fmla="*/ 2 w 102"/>
                <a:gd name="T21" fmla="*/ 20 h 38"/>
                <a:gd name="T22" fmla="*/ 50 w 102"/>
                <a:gd name="T23" fmla="*/ 0 h 38"/>
                <a:gd name="T24" fmla="*/ 102 w 102"/>
                <a:gd name="T25" fmla="*/ 26 h 38"/>
                <a:gd name="T26" fmla="*/ 102 w 102"/>
                <a:gd name="T27" fmla="*/ 28 h 38"/>
                <a:gd name="T28" fmla="*/ 98 w 102"/>
                <a:gd name="T29" fmla="*/ 36 h 38"/>
                <a:gd name="T30" fmla="*/ 92 w 102"/>
                <a:gd name="T31" fmla="*/ 38 h 38"/>
                <a:gd name="T32" fmla="*/ 85 w 102"/>
                <a:gd name="T33" fmla="*/ 36 h 38"/>
                <a:gd name="T34" fmla="*/ 88 w 102"/>
                <a:gd name="T35" fmla="*/ 34 h 38"/>
                <a:gd name="T36" fmla="*/ 92 w 102"/>
                <a:gd name="T37" fmla="*/ 35 h 38"/>
                <a:gd name="T38" fmla="*/ 96 w 102"/>
                <a:gd name="T39" fmla="*/ 33 h 38"/>
                <a:gd name="T40" fmla="*/ 99 w 102"/>
                <a:gd name="T41" fmla="*/ 28 h 38"/>
                <a:gd name="T42" fmla="*/ 99 w 102"/>
                <a:gd name="T43" fmla="*/ 26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7 h 38"/>
                <a:gd name="T58" fmla="*/ 52 w 102"/>
                <a:gd name="T59" fmla="*/ 17 h 38"/>
                <a:gd name="T60" fmla="*/ 87 w 102"/>
                <a:gd name="T61" fmla="*/ 33 h 38"/>
                <a:gd name="T62" fmla="*/ 88 w 102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1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28" y="21"/>
                    <a:pt x="23" y="34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7"/>
                    <a:pt x="102" y="28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7"/>
                    <a:pt x="94" y="38"/>
                    <a:pt x="92" y="38"/>
                  </a:cubicBezTo>
                  <a:cubicBezTo>
                    <a:pt x="88" y="38"/>
                    <a:pt x="85" y="36"/>
                    <a:pt x="85" y="36"/>
                  </a:cubicBezTo>
                  <a:close/>
                  <a:moveTo>
                    <a:pt x="88" y="34"/>
                  </a:moveTo>
                  <a:cubicBezTo>
                    <a:pt x="89" y="34"/>
                    <a:pt x="91" y="35"/>
                    <a:pt x="92" y="35"/>
                  </a:cubicBezTo>
                  <a:cubicBezTo>
                    <a:pt x="93" y="35"/>
                    <a:pt x="95" y="35"/>
                    <a:pt x="96" y="33"/>
                  </a:cubicBezTo>
                  <a:cubicBezTo>
                    <a:pt x="98" y="33"/>
                    <a:pt x="99" y="31"/>
                    <a:pt x="99" y="28"/>
                  </a:cubicBezTo>
                  <a:cubicBezTo>
                    <a:pt x="99" y="28"/>
                    <a:pt x="99" y="27"/>
                    <a:pt x="99" y="26"/>
                  </a:cubicBezTo>
                  <a:cubicBezTo>
                    <a:pt x="98" y="19"/>
                    <a:pt x="76" y="2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1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2"/>
                    <a:pt x="27" y="18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62" y="17"/>
                    <a:pt x="74" y="21"/>
                    <a:pt x="87" y="33"/>
                  </a:cubicBezTo>
                  <a:cubicBezTo>
                    <a:pt x="87" y="33"/>
                    <a:pt x="88" y="34"/>
                    <a:pt x="88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8" name="Freeform 435">
              <a:extLst>
                <a:ext uri="{FF2B5EF4-FFF2-40B4-BE49-F238E27FC236}">
                  <a16:creationId xmlns:a16="http://schemas.microsoft.com/office/drawing/2014/main" id="{BBA8C5EE-5F3F-4133-B90D-78B7DA5BE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946275"/>
              <a:ext cx="327025" cy="115888"/>
            </a:xfrm>
            <a:custGeom>
              <a:avLst/>
              <a:gdLst>
                <a:gd name="T0" fmla="*/ 0 w 87"/>
                <a:gd name="T1" fmla="*/ 16 h 31"/>
                <a:gd name="T2" fmla="*/ 11 w 87"/>
                <a:gd name="T3" fmla="*/ 30 h 31"/>
                <a:gd name="T4" fmla="*/ 23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6 w 87"/>
                <a:gd name="T11" fmla="*/ 0 h 31"/>
                <a:gd name="T12" fmla="*/ 36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0 h 31"/>
                <a:gd name="T22" fmla="*/ 75 w 87"/>
                <a:gd name="T23" fmla="*/ 8 h 31"/>
                <a:gd name="T24" fmla="*/ 64 w 87"/>
                <a:gd name="T25" fmla="*/ 23 h 31"/>
                <a:gd name="T26" fmla="*/ 75 w 87"/>
                <a:gd name="T27" fmla="*/ 31 h 31"/>
                <a:gd name="T28" fmla="*/ 87 w 87"/>
                <a:gd name="T29" fmla="*/ 17 h 31"/>
                <a:gd name="T30" fmla="*/ 75 w 87"/>
                <a:gd name="T3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4" y="28"/>
                    <a:pt x="18" y="25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0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8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0"/>
                  </a:cubicBezTo>
                  <a:close/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7" y="25"/>
                    <a:pt x="71" y="28"/>
                    <a:pt x="75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8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9" name="Freeform 436">
              <a:extLst>
                <a:ext uri="{FF2B5EF4-FFF2-40B4-BE49-F238E27FC236}">
                  <a16:creationId xmlns:a16="http://schemas.microsoft.com/office/drawing/2014/main" id="{BBB80962-06CE-4A6B-B702-B90634E51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41512"/>
              <a:ext cx="338138" cy="128588"/>
            </a:xfrm>
            <a:custGeom>
              <a:avLst/>
              <a:gdLst>
                <a:gd name="T0" fmla="*/ 76 w 90"/>
                <a:gd name="T1" fmla="*/ 33 h 34"/>
                <a:gd name="T2" fmla="*/ 65 w 90"/>
                <a:gd name="T3" fmla="*/ 25 h 34"/>
                <a:gd name="T4" fmla="*/ 64 w 90"/>
                <a:gd name="T5" fmla="*/ 24 h 34"/>
                <a:gd name="T6" fmla="*/ 64 w 90"/>
                <a:gd name="T7" fmla="*/ 23 h 34"/>
                <a:gd name="T8" fmla="*/ 76 w 90"/>
                <a:gd name="T9" fmla="*/ 9 h 34"/>
                <a:gd name="T10" fmla="*/ 78 w 90"/>
                <a:gd name="T11" fmla="*/ 8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3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3 h 34"/>
                <a:gd name="T24" fmla="*/ 77 w 90"/>
                <a:gd name="T25" fmla="*/ 30 h 34"/>
                <a:gd name="T26" fmla="*/ 87 w 90"/>
                <a:gd name="T27" fmla="*/ 18 h 34"/>
                <a:gd name="T28" fmla="*/ 77 w 90"/>
                <a:gd name="T29" fmla="*/ 11 h 34"/>
                <a:gd name="T30" fmla="*/ 68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7 w 90"/>
                <a:gd name="T37" fmla="*/ 9 h 34"/>
                <a:gd name="T38" fmla="*/ 76 w 90"/>
                <a:gd name="T39" fmla="*/ 11 h 34"/>
                <a:gd name="T40" fmla="*/ 12 w 90"/>
                <a:gd name="T41" fmla="*/ 32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6 w 90"/>
                <a:gd name="T55" fmla="*/ 25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2 h 34"/>
                <a:gd name="T62" fmla="*/ 13 w 90"/>
                <a:gd name="T63" fmla="*/ 29 h 34"/>
                <a:gd name="T64" fmla="*/ 23 w 90"/>
                <a:gd name="T65" fmla="*/ 23 h 34"/>
                <a:gd name="T66" fmla="*/ 13 w 90"/>
                <a:gd name="T67" fmla="*/ 11 h 34"/>
                <a:gd name="T68" fmla="*/ 4 w 90"/>
                <a:gd name="T69" fmla="*/ 17 h 34"/>
                <a:gd name="T70" fmla="*/ 13 w 90"/>
                <a:gd name="T71" fmla="*/ 29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1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0 h 34"/>
                <a:gd name="T94" fmla="*/ 45 w 90"/>
                <a:gd name="T95" fmla="*/ 20 h 34"/>
                <a:gd name="T96" fmla="*/ 39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7 h 34"/>
                <a:gd name="T106" fmla="*/ 46 w 90"/>
                <a:gd name="T107" fmla="*/ 17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3"/>
                  </a:moveTo>
                  <a:cubicBezTo>
                    <a:pt x="72" y="30"/>
                    <a:pt x="69" y="27"/>
                    <a:pt x="65" y="25"/>
                  </a:cubicBezTo>
                  <a:cubicBezTo>
                    <a:pt x="65" y="25"/>
                    <a:pt x="64" y="25"/>
                    <a:pt x="64" y="24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8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3"/>
                    <a:pt x="77" y="11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7" y="9"/>
                    <a:pt x="77" y="9"/>
                    <a:pt x="77" y="9"/>
                  </a:cubicBezTo>
                  <a:lnTo>
                    <a:pt x="76" y="11"/>
                  </a:lnTo>
                  <a:close/>
                  <a:moveTo>
                    <a:pt x="12" y="32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5" y="12"/>
                    <a:pt x="9" y="10"/>
                    <a:pt x="13" y="8"/>
                  </a:cubicBezTo>
                  <a:cubicBezTo>
                    <a:pt x="14" y="7"/>
                    <a:pt x="14" y="7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7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1" y="28"/>
                    <a:pt x="17" y="30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2"/>
                  </a:cubicBezTo>
                  <a:close/>
                  <a:moveTo>
                    <a:pt x="13" y="29"/>
                  </a:moveTo>
                  <a:cubicBezTo>
                    <a:pt x="16" y="28"/>
                    <a:pt x="19" y="25"/>
                    <a:pt x="23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7"/>
                  </a:cubicBezTo>
                  <a:lnTo>
                    <a:pt x="13" y="29"/>
                  </a:lnTo>
                  <a:close/>
                  <a:moveTo>
                    <a:pt x="37" y="21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1"/>
                  </a:cubicBezTo>
                  <a:cubicBezTo>
                    <a:pt x="53" y="21"/>
                    <a:pt x="53" y="21"/>
                    <a:pt x="52" y="21"/>
                  </a:cubicBezTo>
                  <a:cubicBezTo>
                    <a:pt x="50" y="21"/>
                    <a:pt x="48" y="20"/>
                    <a:pt x="46" y="20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8" y="17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3"/>
                    <a:pt x="47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0" name="Oval 437">
              <a:extLst>
                <a:ext uri="{FF2B5EF4-FFF2-40B4-BE49-F238E27FC236}">
                  <a16:creationId xmlns:a16="http://schemas.microsoft.com/office/drawing/2014/main" id="{B6FFE1D7-87AD-4146-80D7-DFBDB4F0F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2005012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1" name="Freeform 438">
              <a:extLst>
                <a:ext uri="{FF2B5EF4-FFF2-40B4-BE49-F238E27FC236}">
                  <a16:creationId xmlns:a16="http://schemas.microsoft.com/office/drawing/2014/main" id="{5241EEC2-9EFD-4D70-A4FC-ACB9CD823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98662"/>
              <a:ext cx="338138" cy="327025"/>
            </a:xfrm>
            <a:custGeom>
              <a:avLst/>
              <a:gdLst>
                <a:gd name="T0" fmla="*/ 0 w 90"/>
                <a:gd name="T1" fmla="*/ 44 h 87"/>
                <a:gd name="T2" fmla="*/ 45 w 90"/>
                <a:gd name="T3" fmla="*/ 0 h 87"/>
                <a:gd name="T4" fmla="*/ 90 w 90"/>
                <a:gd name="T5" fmla="*/ 44 h 87"/>
                <a:gd name="T6" fmla="*/ 45 w 90"/>
                <a:gd name="T7" fmla="*/ 87 h 87"/>
                <a:gd name="T8" fmla="*/ 0 w 90"/>
                <a:gd name="T9" fmla="*/ 44 h 87"/>
                <a:gd name="T10" fmla="*/ 3 w 90"/>
                <a:gd name="T11" fmla="*/ 44 h 87"/>
                <a:gd name="T12" fmla="*/ 45 w 90"/>
                <a:gd name="T13" fmla="*/ 84 h 87"/>
                <a:gd name="T14" fmla="*/ 87 w 90"/>
                <a:gd name="T15" fmla="*/ 44 h 87"/>
                <a:gd name="T16" fmla="*/ 87 w 90"/>
                <a:gd name="T17" fmla="*/ 44 h 87"/>
                <a:gd name="T18" fmla="*/ 45 w 90"/>
                <a:gd name="T19" fmla="*/ 4 h 87"/>
                <a:gd name="T20" fmla="*/ 3 w 90"/>
                <a:gd name="T2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7">
                  <a:moveTo>
                    <a:pt x="0" y="44"/>
                  </a:moveTo>
                  <a:cubicBezTo>
                    <a:pt x="0" y="20"/>
                    <a:pt x="20" y="1"/>
                    <a:pt x="45" y="0"/>
                  </a:cubicBezTo>
                  <a:cubicBezTo>
                    <a:pt x="70" y="1"/>
                    <a:pt x="90" y="20"/>
                    <a:pt x="90" y="44"/>
                  </a:cubicBezTo>
                  <a:cubicBezTo>
                    <a:pt x="90" y="68"/>
                    <a:pt x="70" y="87"/>
                    <a:pt x="45" y="87"/>
                  </a:cubicBezTo>
                  <a:cubicBezTo>
                    <a:pt x="20" y="87"/>
                    <a:pt x="0" y="68"/>
                    <a:pt x="0" y="44"/>
                  </a:cubicBezTo>
                  <a:close/>
                  <a:moveTo>
                    <a:pt x="3" y="44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22"/>
                    <a:pt x="68" y="4"/>
                    <a:pt x="45" y="4"/>
                  </a:cubicBezTo>
                  <a:cubicBezTo>
                    <a:pt x="22" y="4"/>
                    <a:pt x="3" y="22"/>
                    <a:pt x="3" y="4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2" name="Oval 439">
              <a:extLst>
                <a:ext uri="{FF2B5EF4-FFF2-40B4-BE49-F238E27FC236}">
                  <a16:creationId xmlns:a16="http://schemas.microsoft.com/office/drawing/2014/main" id="{74F87248-D283-4293-81FF-6B4947C4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2028825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3" name="Freeform 440">
              <a:extLst>
                <a:ext uri="{FF2B5EF4-FFF2-40B4-BE49-F238E27FC236}">
                  <a16:creationId xmlns:a16="http://schemas.microsoft.com/office/drawing/2014/main" id="{92D2A9B6-0F7B-45A4-B802-A8004193E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2020887"/>
              <a:ext cx="293688" cy="280988"/>
            </a:xfrm>
            <a:custGeom>
              <a:avLst/>
              <a:gdLst>
                <a:gd name="T0" fmla="*/ 0 w 78"/>
                <a:gd name="T1" fmla="*/ 38 h 75"/>
                <a:gd name="T2" fmla="*/ 39 w 78"/>
                <a:gd name="T3" fmla="*/ 0 h 75"/>
                <a:gd name="T4" fmla="*/ 78 w 78"/>
                <a:gd name="T5" fmla="*/ 38 h 75"/>
                <a:gd name="T6" fmla="*/ 39 w 78"/>
                <a:gd name="T7" fmla="*/ 75 h 75"/>
                <a:gd name="T8" fmla="*/ 0 w 78"/>
                <a:gd name="T9" fmla="*/ 38 h 75"/>
                <a:gd name="T10" fmla="*/ 3 w 78"/>
                <a:gd name="T11" fmla="*/ 38 h 75"/>
                <a:gd name="T12" fmla="*/ 39 w 78"/>
                <a:gd name="T13" fmla="*/ 72 h 75"/>
                <a:gd name="T14" fmla="*/ 75 w 78"/>
                <a:gd name="T15" fmla="*/ 38 h 75"/>
                <a:gd name="T16" fmla="*/ 39 w 78"/>
                <a:gd name="T17" fmla="*/ 3 h 75"/>
                <a:gd name="T18" fmla="*/ 3 w 78"/>
                <a:gd name="T1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8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59"/>
                    <a:pt x="60" y="75"/>
                    <a:pt x="39" y="75"/>
                  </a:cubicBezTo>
                  <a:cubicBezTo>
                    <a:pt x="17" y="75"/>
                    <a:pt x="0" y="59"/>
                    <a:pt x="0" y="38"/>
                  </a:cubicBezTo>
                  <a:close/>
                  <a:moveTo>
                    <a:pt x="3" y="38"/>
                  </a:moveTo>
                  <a:cubicBezTo>
                    <a:pt x="3" y="57"/>
                    <a:pt x="19" y="72"/>
                    <a:pt x="39" y="72"/>
                  </a:cubicBezTo>
                  <a:cubicBezTo>
                    <a:pt x="59" y="72"/>
                    <a:pt x="75" y="57"/>
                    <a:pt x="75" y="38"/>
                  </a:cubicBezTo>
                  <a:cubicBezTo>
                    <a:pt x="75" y="19"/>
                    <a:pt x="59" y="3"/>
                    <a:pt x="39" y="3"/>
                  </a:cubicBezTo>
                  <a:cubicBezTo>
                    <a:pt x="19" y="3"/>
                    <a:pt x="3" y="19"/>
                    <a:pt x="3" y="3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4" name="Freeform 441">
              <a:extLst>
                <a:ext uri="{FF2B5EF4-FFF2-40B4-BE49-F238E27FC236}">
                  <a16:creationId xmlns:a16="http://schemas.microsoft.com/office/drawing/2014/main" id="{B5A23C8D-7567-4EFA-9058-A763350A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408112"/>
              <a:ext cx="382588" cy="219075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8" y="56"/>
                    <a:pt x="14" y="55"/>
                  </a:cubicBezTo>
                  <a:cubicBezTo>
                    <a:pt x="22" y="53"/>
                    <a:pt x="28" y="39"/>
                    <a:pt x="52" y="38"/>
                  </a:cubicBezTo>
                  <a:cubicBezTo>
                    <a:pt x="61" y="38"/>
                    <a:pt x="74" y="42"/>
                    <a:pt x="87" y="54"/>
                  </a:cubicBezTo>
                  <a:cubicBezTo>
                    <a:pt x="87" y="54"/>
                    <a:pt x="93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9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5" name="Freeform 442">
              <a:extLst>
                <a:ext uri="{FF2B5EF4-FFF2-40B4-BE49-F238E27FC236}">
                  <a16:creationId xmlns:a16="http://schemas.microsoft.com/office/drawing/2014/main" id="{8FDCADB8-851A-4417-B89B-74231E9BE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479550"/>
              <a:ext cx="382588" cy="142875"/>
            </a:xfrm>
            <a:custGeom>
              <a:avLst/>
              <a:gdLst>
                <a:gd name="T0" fmla="*/ 92 w 102"/>
                <a:gd name="T1" fmla="*/ 38 h 38"/>
                <a:gd name="T2" fmla="*/ 85 w 102"/>
                <a:gd name="T3" fmla="*/ 36 h 38"/>
                <a:gd name="T4" fmla="*/ 85 w 102"/>
                <a:gd name="T5" fmla="*/ 36 h 38"/>
                <a:gd name="T6" fmla="*/ 52 w 102"/>
                <a:gd name="T7" fmla="*/ 21 h 38"/>
                <a:gd name="T8" fmla="*/ 51 w 102"/>
                <a:gd name="T9" fmla="*/ 21 h 38"/>
                <a:gd name="T10" fmla="*/ 13 w 102"/>
                <a:gd name="T11" fmla="*/ 37 h 38"/>
                <a:gd name="T12" fmla="*/ 10 w 102"/>
                <a:gd name="T13" fmla="*/ 37 h 38"/>
                <a:gd name="T14" fmla="*/ 1 w 102"/>
                <a:gd name="T15" fmla="*/ 31 h 38"/>
                <a:gd name="T16" fmla="*/ 0 w 102"/>
                <a:gd name="T17" fmla="*/ 27 h 38"/>
                <a:gd name="T18" fmla="*/ 2 w 102"/>
                <a:gd name="T19" fmla="*/ 20 h 38"/>
                <a:gd name="T20" fmla="*/ 3 w 102"/>
                <a:gd name="T21" fmla="*/ 21 h 38"/>
                <a:gd name="T22" fmla="*/ 2 w 102"/>
                <a:gd name="T23" fmla="*/ 20 h 38"/>
                <a:gd name="T24" fmla="*/ 50 w 102"/>
                <a:gd name="T25" fmla="*/ 0 h 38"/>
                <a:gd name="T26" fmla="*/ 102 w 102"/>
                <a:gd name="T27" fmla="*/ 26 h 38"/>
                <a:gd name="T28" fmla="*/ 102 w 102"/>
                <a:gd name="T29" fmla="*/ 29 h 38"/>
                <a:gd name="T30" fmla="*/ 98 w 102"/>
                <a:gd name="T31" fmla="*/ 36 h 38"/>
                <a:gd name="T32" fmla="*/ 92 w 102"/>
                <a:gd name="T33" fmla="*/ 38 h 38"/>
                <a:gd name="T34" fmla="*/ 88 w 102"/>
                <a:gd name="T35" fmla="*/ 35 h 38"/>
                <a:gd name="T36" fmla="*/ 92 w 102"/>
                <a:gd name="T37" fmla="*/ 35 h 38"/>
                <a:gd name="T38" fmla="*/ 96 w 102"/>
                <a:gd name="T39" fmla="*/ 34 h 38"/>
                <a:gd name="T40" fmla="*/ 99 w 102"/>
                <a:gd name="T41" fmla="*/ 29 h 38"/>
                <a:gd name="T42" fmla="*/ 99 w 102"/>
                <a:gd name="T43" fmla="*/ 27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8 h 38"/>
                <a:gd name="T58" fmla="*/ 52 w 102"/>
                <a:gd name="T59" fmla="*/ 18 h 38"/>
                <a:gd name="T60" fmla="*/ 87 w 102"/>
                <a:gd name="T61" fmla="*/ 34 h 38"/>
                <a:gd name="T62" fmla="*/ 88 w 102"/>
                <a:gd name="T6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92" y="38"/>
                  </a:moveTo>
                  <a:cubicBezTo>
                    <a:pt x="88" y="38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3" y="25"/>
                    <a:pt x="61" y="21"/>
                    <a:pt x="52" y="21"/>
                  </a:cubicBezTo>
                  <a:cubicBezTo>
                    <a:pt x="52" y="21"/>
                    <a:pt x="51" y="21"/>
                    <a:pt x="51" y="21"/>
                  </a:cubicBezTo>
                  <a:cubicBezTo>
                    <a:pt x="28" y="22"/>
                    <a:pt x="23" y="35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9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8"/>
                    <a:pt x="102" y="29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8"/>
                    <a:pt x="94" y="38"/>
                    <a:pt x="92" y="38"/>
                  </a:cubicBezTo>
                  <a:close/>
                  <a:moveTo>
                    <a:pt x="88" y="35"/>
                  </a:moveTo>
                  <a:cubicBezTo>
                    <a:pt x="89" y="35"/>
                    <a:pt x="91" y="35"/>
                    <a:pt x="92" y="35"/>
                  </a:cubicBezTo>
                  <a:cubicBezTo>
                    <a:pt x="93" y="35"/>
                    <a:pt x="95" y="35"/>
                    <a:pt x="96" y="34"/>
                  </a:cubicBezTo>
                  <a:cubicBezTo>
                    <a:pt x="98" y="33"/>
                    <a:pt x="99" y="31"/>
                    <a:pt x="99" y="29"/>
                  </a:cubicBezTo>
                  <a:cubicBezTo>
                    <a:pt x="99" y="28"/>
                    <a:pt x="99" y="27"/>
                    <a:pt x="99" y="27"/>
                  </a:cubicBezTo>
                  <a:cubicBezTo>
                    <a:pt x="98" y="20"/>
                    <a:pt x="76" y="3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2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1" y="18"/>
                    <a:pt x="52" y="18"/>
                    <a:pt x="52" y="18"/>
                  </a:cubicBezTo>
                  <a:cubicBezTo>
                    <a:pt x="62" y="18"/>
                    <a:pt x="74" y="22"/>
                    <a:pt x="87" y="34"/>
                  </a:cubicBezTo>
                  <a:cubicBezTo>
                    <a:pt x="87" y="34"/>
                    <a:pt x="88" y="34"/>
                    <a:pt x="88" y="3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6" name="Freeform 443">
              <a:extLst>
                <a:ext uri="{FF2B5EF4-FFF2-40B4-BE49-F238E27FC236}">
                  <a16:creationId xmlns:a16="http://schemas.microsoft.com/office/drawing/2014/main" id="{2670A079-67AC-43A0-BDDF-205B4DE52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484312"/>
              <a:ext cx="327025" cy="119063"/>
            </a:xfrm>
            <a:custGeom>
              <a:avLst/>
              <a:gdLst>
                <a:gd name="T0" fmla="*/ 0 w 87"/>
                <a:gd name="T1" fmla="*/ 16 h 32"/>
                <a:gd name="T2" fmla="*/ 11 w 87"/>
                <a:gd name="T3" fmla="*/ 31 h 32"/>
                <a:gd name="T4" fmla="*/ 23 w 87"/>
                <a:gd name="T5" fmla="*/ 23 h 32"/>
                <a:gd name="T6" fmla="*/ 12 w 87"/>
                <a:gd name="T7" fmla="*/ 8 h 32"/>
                <a:gd name="T8" fmla="*/ 0 w 87"/>
                <a:gd name="T9" fmla="*/ 16 h 32"/>
                <a:gd name="T10" fmla="*/ 36 w 87"/>
                <a:gd name="T11" fmla="*/ 1 h 32"/>
                <a:gd name="T12" fmla="*/ 36 w 87"/>
                <a:gd name="T13" fmla="*/ 19 h 32"/>
                <a:gd name="T14" fmla="*/ 43 w 87"/>
                <a:gd name="T15" fmla="*/ 18 h 32"/>
                <a:gd name="T16" fmla="*/ 51 w 87"/>
                <a:gd name="T17" fmla="*/ 19 h 32"/>
                <a:gd name="T18" fmla="*/ 51 w 87"/>
                <a:gd name="T19" fmla="*/ 1 h 32"/>
                <a:gd name="T20" fmla="*/ 36 w 87"/>
                <a:gd name="T21" fmla="*/ 1 h 32"/>
                <a:gd name="T22" fmla="*/ 75 w 87"/>
                <a:gd name="T23" fmla="*/ 9 h 32"/>
                <a:gd name="T24" fmla="*/ 64 w 87"/>
                <a:gd name="T25" fmla="*/ 24 h 32"/>
                <a:gd name="T26" fmla="*/ 75 w 87"/>
                <a:gd name="T27" fmla="*/ 32 h 32"/>
                <a:gd name="T28" fmla="*/ 87 w 87"/>
                <a:gd name="T29" fmla="*/ 17 h 32"/>
                <a:gd name="T30" fmla="*/ 75 w 87"/>
                <a:gd name="T3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2">
                  <a:moveTo>
                    <a:pt x="0" y="16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4" y="29"/>
                    <a:pt x="18" y="26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1"/>
                    <a:pt x="41" y="0"/>
                    <a:pt x="36" y="1"/>
                  </a:cubicBezTo>
                  <a:close/>
                  <a:moveTo>
                    <a:pt x="75" y="9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67" y="26"/>
                    <a:pt x="71" y="28"/>
                    <a:pt x="75" y="32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7" name="Freeform 444">
              <a:extLst>
                <a:ext uri="{FF2B5EF4-FFF2-40B4-BE49-F238E27FC236}">
                  <a16:creationId xmlns:a16="http://schemas.microsoft.com/office/drawing/2014/main" id="{6DACC7F9-070C-4EC0-AFDF-6398E8F05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479550"/>
              <a:ext cx="338138" cy="128588"/>
            </a:xfrm>
            <a:custGeom>
              <a:avLst/>
              <a:gdLst>
                <a:gd name="T0" fmla="*/ 76 w 90"/>
                <a:gd name="T1" fmla="*/ 34 h 34"/>
                <a:gd name="T2" fmla="*/ 65 w 90"/>
                <a:gd name="T3" fmla="*/ 26 h 34"/>
                <a:gd name="T4" fmla="*/ 64 w 90"/>
                <a:gd name="T5" fmla="*/ 25 h 34"/>
                <a:gd name="T6" fmla="*/ 64 w 90"/>
                <a:gd name="T7" fmla="*/ 24 h 34"/>
                <a:gd name="T8" fmla="*/ 76 w 90"/>
                <a:gd name="T9" fmla="*/ 9 h 34"/>
                <a:gd name="T10" fmla="*/ 78 w 90"/>
                <a:gd name="T11" fmla="*/ 9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4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1 h 34"/>
                <a:gd name="T26" fmla="*/ 87 w 90"/>
                <a:gd name="T27" fmla="*/ 18 h 34"/>
                <a:gd name="T28" fmla="*/ 77 w 90"/>
                <a:gd name="T29" fmla="*/ 12 h 34"/>
                <a:gd name="T30" fmla="*/ 68 w 90"/>
                <a:gd name="T31" fmla="*/ 24 h 34"/>
                <a:gd name="T32" fmla="*/ 77 w 90"/>
                <a:gd name="T33" fmla="*/ 31 h 34"/>
                <a:gd name="T34" fmla="*/ 76 w 90"/>
                <a:gd name="T35" fmla="*/ 11 h 34"/>
                <a:gd name="T36" fmla="*/ 77 w 90"/>
                <a:gd name="T37" fmla="*/ 10 h 34"/>
                <a:gd name="T38" fmla="*/ 76 w 90"/>
                <a:gd name="T39" fmla="*/ 11 h 34"/>
                <a:gd name="T40" fmla="*/ 12 w 90"/>
                <a:gd name="T41" fmla="*/ 33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5 h 34"/>
                <a:gd name="T54" fmla="*/ 26 w 90"/>
                <a:gd name="T55" fmla="*/ 26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3 h 34"/>
                <a:gd name="T62" fmla="*/ 13 w 90"/>
                <a:gd name="T63" fmla="*/ 30 h 34"/>
                <a:gd name="T64" fmla="*/ 23 w 90"/>
                <a:gd name="T65" fmla="*/ 24 h 34"/>
                <a:gd name="T66" fmla="*/ 13 w 90"/>
                <a:gd name="T67" fmla="*/ 11 h 34"/>
                <a:gd name="T68" fmla="*/ 4 w 90"/>
                <a:gd name="T69" fmla="*/ 18 h 34"/>
                <a:gd name="T70" fmla="*/ 13 w 90"/>
                <a:gd name="T71" fmla="*/ 30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1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9 w 90"/>
                <a:gd name="T97" fmla="*/ 21 h 34"/>
                <a:gd name="T98" fmla="*/ 38 w 90"/>
                <a:gd name="T99" fmla="*/ 22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4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9" y="28"/>
                    <a:pt x="65" y="26"/>
                  </a:cubicBezTo>
                  <a:cubicBezTo>
                    <a:pt x="65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1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4"/>
                    <a:pt x="77" y="1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6"/>
                    <a:pt x="74" y="28"/>
                    <a:pt x="77" y="31"/>
                  </a:cubicBezTo>
                  <a:close/>
                  <a:moveTo>
                    <a:pt x="76" y="11"/>
                  </a:moveTo>
                  <a:cubicBezTo>
                    <a:pt x="77" y="10"/>
                    <a:pt x="77" y="10"/>
                    <a:pt x="77" y="10"/>
                  </a:cubicBezTo>
                  <a:lnTo>
                    <a:pt x="76" y="11"/>
                  </a:lnTo>
                  <a:close/>
                  <a:moveTo>
                    <a:pt x="12" y="33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5" y="13"/>
                    <a:pt x="9" y="10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7" y="24"/>
                    <a:pt x="26" y="25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1" y="28"/>
                    <a:pt x="17" y="31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3"/>
                  </a:cubicBez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3" y="2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8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7" y="20"/>
                    <a:pt x="37" y="2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1"/>
                  </a:cubicBezTo>
                  <a:cubicBezTo>
                    <a:pt x="54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2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6" y="21"/>
                    <a:pt x="45" y="21"/>
                    <a:pt x="45" y="21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2"/>
                    <a:pt x="38" y="22"/>
                    <a:pt x="38" y="22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8"/>
                  </a:cubicBezTo>
                  <a:cubicBezTo>
                    <a:pt x="45" y="18"/>
                    <a:pt x="46" y="18"/>
                    <a:pt x="46" y="18"/>
                  </a:cubicBezTo>
                  <a:cubicBezTo>
                    <a:pt x="48" y="18"/>
                    <a:pt x="49" y="18"/>
                    <a:pt x="51" y="18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3"/>
                    <a:pt x="46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8" name="Oval 445">
              <a:extLst>
                <a:ext uri="{FF2B5EF4-FFF2-40B4-BE49-F238E27FC236}">
                  <a16:creationId xmlns:a16="http://schemas.microsoft.com/office/drawing/2014/main" id="{AB57EF29-61DA-4E37-8A27-96ECC28EE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1543050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9" name="Freeform 446">
              <a:extLst>
                <a:ext uri="{FF2B5EF4-FFF2-40B4-BE49-F238E27FC236}">
                  <a16:creationId xmlns:a16="http://schemas.microsoft.com/office/drawing/2014/main" id="{CDF89425-2064-43D0-907A-BAB12F455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53987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0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0" name="Oval 447">
              <a:extLst>
                <a:ext uri="{FF2B5EF4-FFF2-40B4-BE49-F238E27FC236}">
                  <a16:creationId xmlns:a16="http://schemas.microsoft.com/office/drawing/2014/main" id="{35220457-D422-4E3B-AECD-735E003E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1566862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1" name="Freeform 448">
              <a:extLst>
                <a:ext uri="{FF2B5EF4-FFF2-40B4-BE49-F238E27FC236}">
                  <a16:creationId xmlns:a16="http://schemas.microsoft.com/office/drawing/2014/main" id="{D601F46E-4C29-41CA-B9A7-BBCA94FF7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1562100"/>
              <a:ext cx="293688" cy="282575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 w 78"/>
                <a:gd name="T11" fmla="*/ 37 h 75"/>
                <a:gd name="T12" fmla="*/ 39 w 78"/>
                <a:gd name="T13" fmla="*/ 72 h 75"/>
                <a:gd name="T14" fmla="*/ 75 w 78"/>
                <a:gd name="T15" fmla="*/ 37 h 75"/>
                <a:gd name="T16" fmla="*/ 39 w 78"/>
                <a:gd name="T17" fmla="*/ 3 h 75"/>
                <a:gd name="T18" fmla="*/ 3 w 78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7"/>
                  </a:cubicBezTo>
                  <a:cubicBezTo>
                    <a:pt x="78" y="58"/>
                    <a:pt x="60" y="75"/>
                    <a:pt x="39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9" y="72"/>
                  </a:cubicBez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2" name="Freeform 449">
              <a:extLst>
                <a:ext uri="{FF2B5EF4-FFF2-40B4-BE49-F238E27FC236}">
                  <a16:creationId xmlns:a16="http://schemas.microsoft.com/office/drawing/2014/main" id="{B36D6839-A5C6-4DD1-A964-E3843E7C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1058862"/>
              <a:ext cx="109538" cy="161925"/>
            </a:xfrm>
            <a:custGeom>
              <a:avLst/>
              <a:gdLst>
                <a:gd name="T0" fmla="*/ 12 w 69"/>
                <a:gd name="T1" fmla="*/ 102 h 102"/>
                <a:gd name="T2" fmla="*/ 0 w 69"/>
                <a:gd name="T3" fmla="*/ 83 h 102"/>
                <a:gd name="T4" fmla="*/ 52 w 69"/>
                <a:gd name="T5" fmla="*/ 0 h 102"/>
                <a:gd name="T6" fmla="*/ 69 w 69"/>
                <a:gd name="T7" fmla="*/ 10 h 102"/>
                <a:gd name="T8" fmla="*/ 12 w 69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2">
                  <a:moveTo>
                    <a:pt x="12" y="102"/>
                  </a:moveTo>
                  <a:lnTo>
                    <a:pt x="0" y="83"/>
                  </a:lnTo>
                  <a:lnTo>
                    <a:pt x="52" y="0"/>
                  </a:lnTo>
                  <a:lnTo>
                    <a:pt x="69" y="10"/>
                  </a:lnTo>
                  <a:lnTo>
                    <a:pt x="12" y="102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3" name="Freeform 450">
              <a:extLst>
                <a:ext uri="{FF2B5EF4-FFF2-40B4-BE49-F238E27FC236}">
                  <a16:creationId xmlns:a16="http://schemas.microsoft.com/office/drawing/2014/main" id="{DDE80B18-B8D3-4F71-8AE4-8C2E06F6A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8638" y="1055687"/>
              <a:ext cx="115888" cy="168275"/>
            </a:xfrm>
            <a:custGeom>
              <a:avLst/>
              <a:gdLst>
                <a:gd name="T0" fmla="*/ 5 w 31"/>
                <a:gd name="T1" fmla="*/ 45 h 45"/>
                <a:gd name="T2" fmla="*/ 0 w 31"/>
                <a:gd name="T3" fmla="*/ 37 h 45"/>
                <a:gd name="T4" fmla="*/ 0 w 31"/>
                <a:gd name="T5" fmla="*/ 36 h 45"/>
                <a:gd name="T6" fmla="*/ 22 w 31"/>
                <a:gd name="T7" fmla="*/ 1 h 45"/>
                <a:gd name="T8" fmla="*/ 24 w 31"/>
                <a:gd name="T9" fmla="*/ 0 h 45"/>
                <a:gd name="T10" fmla="*/ 31 w 31"/>
                <a:gd name="T11" fmla="*/ 4 h 45"/>
                <a:gd name="T12" fmla="*/ 31 w 31"/>
                <a:gd name="T13" fmla="*/ 5 h 45"/>
                <a:gd name="T14" fmla="*/ 31 w 31"/>
                <a:gd name="T15" fmla="*/ 6 h 45"/>
                <a:gd name="T16" fmla="*/ 7 w 31"/>
                <a:gd name="T17" fmla="*/ 45 h 45"/>
                <a:gd name="T18" fmla="*/ 6 w 31"/>
                <a:gd name="T19" fmla="*/ 45 h 45"/>
                <a:gd name="T20" fmla="*/ 5 w 31"/>
                <a:gd name="T21" fmla="*/ 45 h 45"/>
                <a:gd name="T22" fmla="*/ 6 w 31"/>
                <a:gd name="T23" fmla="*/ 44 h 45"/>
                <a:gd name="T24" fmla="*/ 7 w 31"/>
                <a:gd name="T25" fmla="*/ 43 h 45"/>
                <a:gd name="T26" fmla="*/ 6 w 31"/>
                <a:gd name="T27" fmla="*/ 44 h 45"/>
                <a:gd name="T28" fmla="*/ 3 w 31"/>
                <a:gd name="T29" fmla="*/ 36 h 45"/>
                <a:gd name="T30" fmla="*/ 6 w 31"/>
                <a:gd name="T31" fmla="*/ 41 h 45"/>
                <a:gd name="T32" fmla="*/ 28 w 31"/>
                <a:gd name="T33" fmla="*/ 6 h 45"/>
                <a:gd name="T34" fmla="*/ 23 w 31"/>
                <a:gd name="T35" fmla="*/ 3 h 45"/>
                <a:gd name="T36" fmla="*/ 3 w 31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6" y="44"/>
                  </a:moveTo>
                  <a:cubicBezTo>
                    <a:pt x="7" y="43"/>
                    <a:pt x="7" y="43"/>
                    <a:pt x="7" y="43"/>
                  </a:cubicBezTo>
                  <a:lnTo>
                    <a:pt x="6" y="44"/>
                  </a:lnTo>
                  <a:close/>
                  <a:moveTo>
                    <a:pt x="3" y="36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3" y="3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4" name="Freeform 451">
              <a:extLst>
                <a:ext uri="{FF2B5EF4-FFF2-40B4-BE49-F238E27FC236}">
                  <a16:creationId xmlns:a16="http://schemas.microsoft.com/office/drawing/2014/main" id="{AA7F63D8-C784-490B-B153-D1788CF9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935037"/>
              <a:ext cx="307975" cy="236538"/>
            </a:xfrm>
            <a:custGeom>
              <a:avLst/>
              <a:gdLst>
                <a:gd name="T0" fmla="*/ 77 w 82"/>
                <a:gd name="T1" fmla="*/ 53 h 63"/>
                <a:gd name="T2" fmla="*/ 54 w 82"/>
                <a:gd name="T3" fmla="*/ 59 h 63"/>
                <a:gd name="T4" fmla="*/ 11 w 82"/>
                <a:gd name="T5" fmla="*/ 34 h 63"/>
                <a:gd name="T6" fmla="*/ 4 w 82"/>
                <a:gd name="T7" fmla="*/ 11 h 63"/>
                <a:gd name="T8" fmla="*/ 28 w 82"/>
                <a:gd name="T9" fmla="*/ 5 h 63"/>
                <a:gd name="T10" fmla="*/ 71 w 82"/>
                <a:gd name="T11" fmla="*/ 30 h 63"/>
                <a:gd name="T12" fmla="*/ 77 w 82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3">
                  <a:moveTo>
                    <a:pt x="77" y="53"/>
                  </a:moveTo>
                  <a:cubicBezTo>
                    <a:pt x="73" y="61"/>
                    <a:pt x="62" y="63"/>
                    <a:pt x="54" y="5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29"/>
                    <a:pt x="0" y="19"/>
                    <a:pt x="4" y="11"/>
                  </a:cubicBezTo>
                  <a:cubicBezTo>
                    <a:pt x="9" y="3"/>
                    <a:pt x="20" y="0"/>
                    <a:pt x="28" y="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80" y="35"/>
                    <a:pt x="82" y="45"/>
                    <a:pt x="77" y="5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5" name="Freeform 452">
              <a:extLst>
                <a:ext uri="{FF2B5EF4-FFF2-40B4-BE49-F238E27FC236}">
                  <a16:creationId xmlns:a16="http://schemas.microsoft.com/office/drawing/2014/main" id="{76DA083D-8BA7-45E4-BFDD-376ABDB88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7363" y="939800"/>
              <a:ext cx="300038" cy="231775"/>
            </a:xfrm>
            <a:custGeom>
              <a:avLst/>
              <a:gdLst>
                <a:gd name="T0" fmla="*/ 52 w 80"/>
                <a:gd name="T1" fmla="*/ 59 h 62"/>
                <a:gd name="T2" fmla="*/ 9 w 80"/>
                <a:gd name="T3" fmla="*/ 34 h 62"/>
                <a:gd name="T4" fmla="*/ 0 w 80"/>
                <a:gd name="T5" fmla="*/ 18 h 62"/>
                <a:gd name="T6" fmla="*/ 2 w 80"/>
                <a:gd name="T7" fmla="*/ 9 h 62"/>
                <a:gd name="T8" fmla="*/ 18 w 80"/>
                <a:gd name="T9" fmla="*/ 0 h 62"/>
                <a:gd name="T10" fmla="*/ 28 w 80"/>
                <a:gd name="T11" fmla="*/ 3 h 62"/>
                <a:gd name="T12" fmla="*/ 71 w 80"/>
                <a:gd name="T13" fmla="*/ 28 h 62"/>
                <a:gd name="T14" fmla="*/ 80 w 80"/>
                <a:gd name="T15" fmla="*/ 43 h 62"/>
                <a:gd name="T16" fmla="*/ 78 w 80"/>
                <a:gd name="T17" fmla="*/ 53 h 62"/>
                <a:gd name="T18" fmla="*/ 76 w 80"/>
                <a:gd name="T19" fmla="*/ 52 h 62"/>
                <a:gd name="T20" fmla="*/ 78 w 80"/>
                <a:gd name="T21" fmla="*/ 53 h 62"/>
                <a:gd name="T22" fmla="*/ 62 w 80"/>
                <a:gd name="T23" fmla="*/ 62 h 62"/>
                <a:gd name="T24" fmla="*/ 52 w 80"/>
                <a:gd name="T25" fmla="*/ 59 h 62"/>
                <a:gd name="T26" fmla="*/ 5 w 80"/>
                <a:gd name="T27" fmla="*/ 11 h 62"/>
                <a:gd name="T28" fmla="*/ 3 w 80"/>
                <a:gd name="T29" fmla="*/ 18 h 62"/>
                <a:gd name="T30" fmla="*/ 10 w 80"/>
                <a:gd name="T31" fmla="*/ 32 h 62"/>
                <a:gd name="T32" fmla="*/ 53 w 80"/>
                <a:gd name="T33" fmla="*/ 56 h 62"/>
                <a:gd name="T34" fmla="*/ 62 w 80"/>
                <a:gd name="T35" fmla="*/ 59 h 62"/>
                <a:gd name="T36" fmla="*/ 75 w 80"/>
                <a:gd name="T37" fmla="*/ 51 h 62"/>
                <a:gd name="T38" fmla="*/ 75 w 80"/>
                <a:gd name="T39" fmla="*/ 51 h 62"/>
                <a:gd name="T40" fmla="*/ 77 w 80"/>
                <a:gd name="T41" fmla="*/ 43 h 62"/>
                <a:gd name="T42" fmla="*/ 70 w 80"/>
                <a:gd name="T43" fmla="*/ 30 h 62"/>
                <a:gd name="T44" fmla="*/ 27 w 80"/>
                <a:gd name="T45" fmla="*/ 5 h 62"/>
                <a:gd name="T46" fmla="*/ 18 w 80"/>
                <a:gd name="T47" fmla="*/ 3 h 62"/>
                <a:gd name="T48" fmla="*/ 5 w 80"/>
                <a:gd name="T4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62">
                  <a:moveTo>
                    <a:pt x="52" y="59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3" y="31"/>
                    <a:pt x="0" y="25"/>
                    <a:pt x="0" y="18"/>
                  </a:cubicBezTo>
                  <a:cubicBezTo>
                    <a:pt x="0" y="15"/>
                    <a:pt x="0" y="12"/>
                    <a:pt x="2" y="9"/>
                  </a:cubicBezTo>
                  <a:cubicBezTo>
                    <a:pt x="6" y="3"/>
                    <a:pt x="12" y="0"/>
                    <a:pt x="18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7" y="31"/>
                    <a:pt x="80" y="37"/>
                    <a:pt x="80" y="43"/>
                  </a:cubicBezTo>
                  <a:cubicBezTo>
                    <a:pt x="80" y="47"/>
                    <a:pt x="80" y="50"/>
                    <a:pt x="78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4" y="58"/>
                    <a:pt x="68" y="62"/>
                    <a:pt x="62" y="62"/>
                  </a:cubicBezTo>
                  <a:cubicBezTo>
                    <a:pt x="58" y="62"/>
                    <a:pt x="55" y="61"/>
                    <a:pt x="52" y="59"/>
                  </a:cubicBezTo>
                  <a:close/>
                  <a:moveTo>
                    <a:pt x="5" y="11"/>
                  </a:moveTo>
                  <a:cubicBezTo>
                    <a:pt x="3" y="13"/>
                    <a:pt x="3" y="16"/>
                    <a:pt x="3" y="18"/>
                  </a:cubicBezTo>
                  <a:cubicBezTo>
                    <a:pt x="3" y="24"/>
                    <a:pt x="5" y="29"/>
                    <a:pt x="10" y="3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58"/>
                    <a:pt x="59" y="59"/>
                    <a:pt x="62" y="59"/>
                  </a:cubicBezTo>
                  <a:cubicBezTo>
                    <a:pt x="67" y="59"/>
                    <a:pt x="72" y="56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7" y="49"/>
                    <a:pt x="77" y="46"/>
                    <a:pt x="77" y="43"/>
                  </a:cubicBezTo>
                  <a:cubicBezTo>
                    <a:pt x="77" y="38"/>
                    <a:pt x="75" y="33"/>
                    <a:pt x="70" y="3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3" y="3"/>
                    <a:pt x="8" y="6"/>
                    <a:pt x="5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6" name="Rectangle 453">
              <a:extLst>
                <a:ext uri="{FF2B5EF4-FFF2-40B4-BE49-F238E27FC236}">
                  <a16:creationId xmlns:a16="http://schemas.microsoft.com/office/drawing/2014/main" id="{0468E902-1147-428B-B300-EB472A0F5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731838"/>
            </a:xfrm>
            <a:prstGeom prst="rect">
              <a:avLst/>
            </a:prstGeom>
            <a:solidFill>
              <a:srgbClr val="FFF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7" name="Freeform 454">
              <a:extLst>
                <a:ext uri="{FF2B5EF4-FFF2-40B4-BE49-F238E27FC236}">
                  <a16:creationId xmlns:a16="http://schemas.microsoft.com/office/drawing/2014/main" id="{46C4A14E-3941-4202-9D5E-F50F77879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52625"/>
              <a:ext cx="530225" cy="739775"/>
            </a:xfrm>
            <a:custGeom>
              <a:avLst/>
              <a:gdLst>
                <a:gd name="T0" fmla="*/ 2 w 141"/>
                <a:gd name="T1" fmla="*/ 197 h 197"/>
                <a:gd name="T2" fmla="*/ 0 w 141"/>
                <a:gd name="T3" fmla="*/ 197 h 197"/>
                <a:gd name="T4" fmla="*/ 0 w 141"/>
                <a:gd name="T5" fmla="*/ 196 h 197"/>
                <a:gd name="T6" fmla="*/ 0 w 141"/>
                <a:gd name="T7" fmla="*/ 1 h 197"/>
                <a:gd name="T8" fmla="*/ 0 w 141"/>
                <a:gd name="T9" fmla="*/ 0 h 197"/>
                <a:gd name="T10" fmla="*/ 2 w 141"/>
                <a:gd name="T11" fmla="*/ 0 h 197"/>
                <a:gd name="T12" fmla="*/ 139 w 141"/>
                <a:gd name="T13" fmla="*/ 0 h 197"/>
                <a:gd name="T14" fmla="*/ 139 w 141"/>
                <a:gd name="T15" fmla="*/ 1 h 197"/>
                <a:gd name="T16" fmla="*/ 139 w 141"/>
                <a:gd name="T17" fmla="*/ 0 h 197"/>
                <a:gd name="T18" fmla="*/ 140 w 141"/>
                <a:gd name="T19" fmla="*/ 0 h 197"/>
                <a:gd name="T20" fmla="*/ 141 w 141"/>
                <a:gd name="T21" fmla="*/ 1 h 197"/>
                <a:gd name="T22" fmla="*/ 141 w 141"/>
                <a:gd name="T23" fmla="*/ 196 h 197"/>
                <a:gd name="T24" fmla="*/ 140 w 141"/>
                <a:gd name="T25" fmla="*/ 197 h 197"/>
                <a:gd name="T26" fmla="*/ 139 w 141"/>
                <a:gd name="T27" fmla="*/ 197 h 197"/>
                <a:gd name="T28" fmla="*/ 2 w 141"/>
                <a:gd name="T29" fmla="*/ 197 h 197"/>
                <a:gd name="T30" fmla="*/ 3 w 141"/>
                <a:gd name="T31" fmla="*/ 194 h 197"/>
                <a:gd name="T32" fmla="*/ 138 w 141"/>
                <a:gd name="T33" fmla="*/ 194 h 197"/>
                <a:gd name="T34" fmla="*/ 138 w 141"/>
                <a:gd name="T35" fmla="*/ 3 h 197"/>
                <a:gd name="T36" fmla="*/ 3 w 141"/>
                <a:gd name="T37" fmla="*/ 3 h 197"/>
                <a:gd name="T38" fmla="*/ 3 w 141"/>
                <a:gd name="T39" fmla="*/ 19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97">
                  <a:moveTo>
                    <a:pt x="2" y="197"/>
                  </a:moveTo>
                  <a:cubicBezTo>
                    <a:pt x="1" y="197"/>
                    <a:pt x="1" y="197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0"/>
                    <a:pt x="141" y="1"/>
                    <a:pt x="141" y="1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6"/>
                    <a:pt x="140" y="196"/>
                    <a:pt x="140" y="197"/>
                  </a:cubicBezTo>
                  <a:cubicBezTo>
                    <a:pt x="140" y="197"/>
                    <a:pt x="139" y="197"/>
                    <a:pt x="139" y="197"/>
                  </a:cubicBezTo>
                  <a:lnTo>
                    <a:pt x="2" y="197"/>
                  </a:lnTo>
                  <a:close/>
                  <a:moveTo>
                    <a:pt x="3" y="194"/>
                  </a:moveTo>
                  <a:cubicBezTo>
                    <a:pt x="138" y="194"/>
                    <a:pt x="138" y="194"/>
                    <a:pt x="138" y="194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9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8" name="Freeform 455">
              <a:extLst>
                <a:ext uri="{FF2B5EF4-FFF2-40B4-BE49-F238E27FC236}">
                  <a16:creationId xmlns:a16="http://schemas.microsoft.com/office/drawing/2014/main" id="{78F28EE5-0F58-425B-88C0-F45F2741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1630362"/>
              <a:ext cx="514350" cy="330200"/>
            </a:xfrm>
            <a:custGeom>
              <a:avLst/>
              <a:gdLst>
                <a:gd name="T0" fmla="*/ 137 w 137"/>
                <a:gd name="T1" fmla="*/ 88 h 88"/>
                <a:gd name="T2" fmla="*/ 137 w 137"/>
                <a:gd name="T3" fmla="*/ 86 h 88"/>
                <a:gd name="T4" fmla="*/ 68 w 137"/>
                <a:gd name="T5" fmla="*/ 0 h 88"/>
                <a:gd name="T6" fmla="*/ 0 w 137"/>
                <a:gd name="T7" fmla="*/ 86 h 88"/>
                <a:gd name="T8" fmla="*/ 0 w 137"/>
                <a:gd name="T9" fmla="*/ 88 h 88"/>
                <a:gd name="T10" fmla="*/ 137 w 13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8">
                  <a:moveTo>
                    <a:pt x="137" y="88"/>
                  </a:moveTo>
                  <a:cubicBezTo>
                    <a:pt x="137" y="86"/>
                    <a:pt x="137" y="86"/>
                    <a:pt x="137" y="86"/>
                  </a:cubicBezTo>
                  <a:cubicBezTo>
                    <a:pt x="137" y="52"/>
                    <a:pt x="106" y="0"/>
                    <a:pt x="68" y="0"/>
                  </a:cubicBezTo>
                  <a:cubicBezTo>
                    <a:pt x="30" y="0"/>
                    <a:pt x="0" y="52"/>
                    <a:pt x="0" y="8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137" y="88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9" name="Freeform 456">
              <a:extLst>
                <a:ext uri="{FF2B5EF4-FFF2-40B4-BE49-F238E27FC236}">
                  <a16:creationId xmlns:a16="http://schemas.microsoft.com/office/drawing/2014/main" id="{90D3EEE9-2AEE-4BD6-929C-0A7769BCE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622425"/>
              <a:ext cx="525463" cy="341313"/>
            </a:xfrm>
            <a:custGeom>
              <a:avLst/>
              <a:gdLst>
                <a:gd name="T0" fmla="*/ 2 w 140"/>
                <a:gd name="T1" fmla="*/ 91 h 91"/>
                <a:gd name="T2" fmla="*/ 0 w 140"/>
                <a:gd name="T3" fmla="*/ 91 h 91"/>
                <a:gd name="T4" fmla="*/ 0 w 140"/>
                <a:gd name="T5" fmla="*/ 90 h 91"/>
                <a:gd name="T6" fmla="*/ 0 w 140"/>
                <a:gd name="T7" fmla="*/ 88 h 91"/>
                <a:gd name="T8" fmla="*/ 70 w 140"/>
                <a:gd name="T9" fmla="*/ 0 h 91"/>
                <a:gd name="T10" fmla="*/ 140 w 140"/>
                <a:gd name="T11" fmla="*/ 88 h 91"/>
                <a:gd name="T12" fmla="*/ 140 w 140"/>
                <a:gd name="T13" fmla="*/ 90 h 91"/>
                <a:gd name="T14" fmla="*/ 140 w 140"/>
                <a:gd name="T15" fmla="*/ 91 h 91"/>
                <a:gd name="T16" fmla="*/ 139 w 140"/>
                <a:gd name="T17" fmla="*/ 91 h 91"/>
                <a:gd name="T18" fmla="*/ 2 w 140"/>
                <a:gd name="T19" fmla="*/ 91 h 91"/>
                <a:gd name="T20" fmla="*/ 139 w 140"/>
                <a:gd name="T21" fmla="*/ 90 h 91"/>
                <a:gd name="T22" fmla="*/ 139 w 140"/>
                <a:gd name="T23" fmla="*/ 88 h 91"/>
                <a:gd name="T24" fmla="*/ 139 w 140"/>
                <a:gd name="T25" fmla="*/ 90 h 91"/>
                <a:gd name="T26" fmla="*/ 23 w 140"/>
                <a:gd name="T27" fmla="*/ 33 h 91"/>
                <a:gd name="T28" fmla="*/ 3 w 140"/>
                <a:gd name="T29" fmla="*/ 88 h 91"/>
                <a:gd name="T30" fmla="*/ 3 w 140"/>
                <a:gd name="T31" fmla="*/ 88 h 91"/>
                <a:gd name="T32" fmla="*/ 137 w 140"/>
                <a:gd name="T33" fmla="*/ 88 h 91"/>
                <a:gd name="T34" fmla="*/ 137 w 140"/>
                <a:gd name="T35" fmla="*/ 88 h 91"/>
                <a:gd name="T36" fmla="*/ 118 w 140"/>
                <a:gd name="T37" fmla="*/ 33 h 91"/>
                <a:gd name="T38" fmla="*/ 70 w 140"/>
                <a:gd name="T39" fmla="*/ 3 h 91"/>
                <a:gd name="T40" fmla="*/ 70 w 140"/>
                <a:gd name="T41" fmla="*/ 3 h 91"/>
                <a:gd name="T42" fmla="*/ 23 w 140"/>
                <a:gd name="T43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91">
                  <a:moveTo>
                    <a:pt x="2" y="91"/>
                  </a:moveTo>
                  <a:cubicBezTo>
                    <a:pt x="1" y="91"/>
                    <a:pt x="1" y="91"/>
                    <a:pt x="0" y="91"/>
                  </a:cubicBezTo>
                  <a:cubicBezTo>
                    <a:pt x="0" y="91"/>
                    <a:pt x="0" y="90"/>
                    <a:pt x="0" y="9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3"/>
                    <a:pt x="31" y="0"/>
                    <a:pt x="70" y="0"/>
                  </a:cubicBezTo>
                  <a:cubicBezTo>
                    <a:pt x="110" y="0"/>
                    <a:pt x="140" y="53"/>
                    <a:pt x="140" y="8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1"/>
                    <a:pt x="140" y="91"/>
                  </a:cubicBezTo>
                  <a:cubicBezTo>
                    <a:pt x="140" y="91"/>
                    <a:pt x="139" y="91"/>
                    <a:pt x="139" y="91"/>
                  </a:cubicBezTo>
                  <a:lnTo>
                    <a:pt x="2" y="91"/>
                  </a:lnTo>
                  <a:close/>
                  <a:moveTo>
                    <a:pt x="139" y="90"/>
                  </a:moveTo>
                  <a:cubicBezTo>
                    <a:pt x="139" y="88"/>
                    <a:pt x="139" y="88"/>
                    <a:pt x="139" y="88"/>
                  </a:cubicBezTo>
                  <a:lnTo>
                    <a:pt x="139" y="90"/>
                  </a:lnTo>
                  <a:close/>
                  <a:moveTo>
                    <a:pt x="23" y="33"/>
                  </a:moveTo>
                  <a:cubicBezTo>
                    <a:pt x="11" y="50"/>
                    <a:pt x="3" y="71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8" y="71"/>
                    <a:pt x="130" y="50"/>
                    <a:pt x="118" y="33"/>
                  </a:cubicBezTo>
                  <a:cubicBezTo>
                    <a:pt x="105" y="16"/>
                    <a:pt x="89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2" y="3"/>
                    <a:pt x="35" y="16"/>
                    <a:pt x="23" y="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0" name="Rectangle 457">
              <a:extLst>
                <a:ext uri="{FF2B5EF4-FFF2-40B4-BE49-F238E27FC236}">
                  <a16:creationId xmlns:a16="http://schemas.microsoft.com/office/drawing/2014/main" id="{01BFA8A1-A037-4A23-BF88-C119F8F3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66675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1" name="Freeform 458">
              <a:extLst>
                <a:ext uri="{FF2B5EF4-FFF2-40B4-BE49-F238E27FC236}">
                  <a16:creationId xmlns:a16="http://schemas.microsoft.com/office/drawing/2014/main" id="{5E9DCC8A-61DC-4CCC-9537-A9FE64898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49450"/>
              <a:ext cx="530225" cy="79375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2 h 21"/>
                <a:gd name="T8" fmla="*/ 0 w 141"/>
                <a:gd name="T9" fmla="*/ 1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2 h 21"/>
                <a:gd name="T16" fmla="*/ 139 w 141"/>
                <a:gd name="T17" fmla="*/ 0 h 21"/>
                <a:gd name="T18" fmla="*/ 140 w 141"/>
                <a:gd name="T19" fmla="*/ 1 h 21"/>
                <a:gd name="T20" fmla="*/ 141 w 141"/>
                <a:gd name="T21" fmla="*/ 2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1"/>
                    <a:pt x="141" y="1"/>
                    <a:pt x="141" y="2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1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2" name="Rectangle 459">
              <a:extLst>
                <a:ext uri="{FF2B5EF4-FFF2-40B4-BE49-F238E27FC236}">
                  <a16:creationId xmlns:a16="http://schemas.microsoft.com/office/drawing/2014/main" id="{1F19AC07-828B-4C3D-B237-8072DE06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3" name="Freeform 460">
              <a:extLst>
                <a:ext uri="{FF2B5EF4-FFF2-40B4-BE49-F238E27FC236}">
                  <a16:creationId xmlns:a16="http://schemas.microsoft.com/office/drawing/2014/main" id="{F96A128D-7D8E-4CAB-952D-DEEBC5075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1949450"/>
              <a:ext cx="63500" cy="79375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1 w 17"/>
                <a:gd name="T17" fmla="*/ 1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4" name="Rectangle 461">
              <a:extLst>
                <a:ext uri="{FF2B5EF4-FFF2-40B4-BE49-F238E27FC236}">
                  <a16:creationId xmlns:a16="http://schemas.microsoft.com/office/drawing/2014/main" id="{6012B58A-AE91-4984-8992-E8BB21061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5" name="Freeform 462">
              <a:extLst>
                <a:ext uri="{FF2B5EF4-FFF2-40B4-BE49-F238E27FC236}">
                  <a16:creationId xmlns:a16="http://schemas.microsoft.com/office/drawing/2014/main" id="{FC60FB18-A96D-4254-A213-5B48475E7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1949450"/>
              <a:ext cx="68263" cy="79375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2 h 21"/>
                <a:gd name="T16" fmla="*/ 1 w 18"/>
                <a:gd name="T17" fmla="*/ 1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1 h 21"/>
                <a:gd name="T24" fmla="*/ 18 w 18"/>
                <a:gd name="T25" fmla="*/ 2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6" name="Rectangle 463">
              <a:extLst>
                <a:ext uri="{FF2B5EF4-FFF2-40B4-BE49-F238E27FC236}">
                  <a16:creationId xmlns:a16="http://schemas.microsoft.com/office/drawing/2014/main" id="{531A8F39-080A-4008-803A-FEE12EC0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7" name="Freeform 464">
              <a:extLst>
                <a:ext uri="{FF2B5EF4-FFF2-40B4-BE49-F238E27FC236}">
                  <a16:creationId xmlns:a16="http://schemas.microsoft.com/office/drawing/2014/main" id="{47995098-98F2-4B8D-9686-FAE74C1B2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8" name="Rectangle 465">
              <a:extLst>
                <a:ext uri="{FF2B5EF4-FFF2-40B4-BE49-F238E27FC236}">
                  <a16:creationId xmlns:a16="http://schemas.microsoft.com/office/drawing/2014/main" id="{FEE144BE-A16B-4C61-B6C3-453F6405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1957387"/>
              <a:ext cx="55563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9" name="Freeform 466">
              <a:extLst>
                <a:ext uri="{FF2B5EF4-FFF2-40B4-BE49-F238E27FC236}">
                  <a16:creationId xmlns:a16="http://schemas.microsoft.com/office/drawing/2014/main" id="{FB31B3D9-4E22-41EF-8642-26C6F1A12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0" name="Rectangle 467">
              <a:extLst>
                <a:ext uri="{FF2B5EF4-FFF2-40B4-BE49-F238E27FC236}">
                  <a16:creationId xmlns:a16="http://schemas.microsoft.com/office/drawing/2014/main" id="{D0EA9496-6F38-4504-9A90-4D1BBC2C3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2617787"/>
              <a:ext cx="514350" cy="71438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1" name="Freeform 468">
              <a:extLst>
                <a:ext uri="{FF2B5EF4-FFF2-40B4-BE49-F238E27FC236}">
                  <a16:creationId xmlns:a16="http://schemas.microsoft.com/office/drawing/2014/main" id="{F2D66F17-B808-4794-B168-EB04C71FA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2614612"/>
              <a:ext cx="530225" cy="77788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1 h 21"/>
                <a:gd name="T8" fmla="*/ 0 w 141"/>
                <a:gd name="T9" fmla="*/ 0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1 h 21"/>
                <a:gd name="T16" fmla="*/ 139 w 141"/>
                <a:gd name="T17" fmla="*/ 0 h 21"/>
                <a:gd name="T18" fmla="*/ 140 w 141"/>
                <a:gd name="T19" fmla="*/ 0 h 21"/>
                <a:gd name="T20" fmla="*/ 141 w 141"/>
                <a:gd name="T21" fmla="*/ 1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1"/>
                    <a:pt x="141" y="1"/>
                    <a:pt x="141" y="1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0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2" name="Rectangle 469">
              <a:extLst>
                <a:ext uri="{FF2B5EF4-FFF2-40B4-BE49-F238E27FC236}">
                  <a16:creationId xmlns:a16="http://schemas.microsoft.com/office/drawing/2014/main" id="{E8A69421-BAFD-47A5-A3A8-66DC3790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3" name="Freeform 470">
              <a:extLst>
                <a:ext uri="{FF2B5EF4-FFF2-40B4-BE49-F238E27FC236}">
                  <a16:creationId xmlns:a16="http://schemas.microsoft.com/office/drawing/2014/main" id="{216C7DF0-2F6D-4108-9354-738853CC1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2614612"/>
              <a:ext cx="63500" cy="77788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1 w 17"/>
                <a:gd name="T17" fmla="*/ 0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4" name="Rectangle 471">
              <a:extLst>
                <a:ext uri="{FF2B5EF4-FFF2-40B4-BE49-F238E27FC236}">
                  <a16:creationId xmlns:a16="http://schemas.microsoft.com/office/drawing/2014/main" id="{90248FD1-9199-40B9-9473-270E457D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5" name="Freeform 472">
              <a:extLst>
                <a:ext uri="{FF2B5EF4-FFF2-40B4-BE49-F238E27FC236}">
                  <a16:creationId xmlns:a16="http://schemas.microsoft.com/office/drawing/2014/main" id="{B5907A2A-0F9F-4F37-B452-C40A66628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2614612"/>
              <a:ext cx="68263" cy="77788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1 h 21"/>
                <a:gd name="T16" fmla="*/ 1 w 18"/>
                <a:gd name="T17" fmla="*/ 0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0 h 21"/>
                <a:gd name="T24" fmla="*/ 18 w 18"/>
                <a:gd name="T25" fmla="*/ 1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6" name="Rectangle 473">
              <a:extLst>
                <a:ext uri="{FF2B5EF4-FFF2-40B4-BE49-F238E27FC236}">
                  <a16:creationId xmlns:a16="http://schemas.microsoft.com/office/drawing/2014/main" id="{4876E3B2-4088-425B-8A6C-C5D58AA57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7" name="Freeform 474">
              <a:extLst>
                <a:ext uri="{FF2B5EF4-FFF2-40B4-BE49-F238E27FC236}">
                  <a16:creationId xmlns:a16="http://schemas.microsoft.com/office/drawing/2014/main" id="{3A761864-1ADA-46E9-B9F9-4652B7CDD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8" name="Rectangle 475">
              <a:extLst>
                <a:ext uri="{FF2B5EF4-FFF2-40B4-BE49-F238E27FC236}">
                  <a16:creationId xmlns:a16="http://schemas.microsoft.com/office/drawing/2014/main" id="{56228623-5AAA-41D9-96F6-AA1D94C8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2617787"/>
              <a:ext cx="55563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9" name="Freeform 476">
              <a:extLst>
                <a:ext uri="{FF2B5EF4-FFF2-40B4-BE49-F238E27FC236}">
                  <a16:creationId xmlns:a16="http://schemas.microsoft.com/office/drawing/2014/main" id="{35CFE289-1D41-47C8-9AAD-B68C79543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0" name="Freeform 477">
              <a:extLst>
                <a:ext uri="{FF2B5EF4-FFF2-40B4-BE49-F238E27FC236}">
                  <a16:creationId xmlns:a16="http://schemas.microsoft.com/office/drawing/2014/main" id="{86A0A033-E16B-4A0B-B3AE-DD3B2501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1" y="1960562"/>
              <a:ext cx="384175" cy="217488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3 w 102"/>
                <a:gd name="T5" fmla="*/ 54 h 58"/>
                <a:gd name="T6" fmla="*/ 51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7" y="55"/>
                    <a:pt x="13" y="54"/>
                  </a:cubicBezTo>
                  <a:cubicBezTo>
                    <a:pt x="22" y="53"/>
                    <a:pt x="28" y="39"/>
                    <a:pt x="51" y="38"/>
                  </a:cubicBezTo>
                  <a:cubicBezTo>
                    <a:pt x="61" y="38"/>
                    <a:pt x="73" y="41"/>
                    <a:pt x="87" y="54"/>
                  </a:cubicBezTo>
                  <a:cubicBezTo>
                    <a:pt x="87" y="54"/>
                    <a:pt x="92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8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FF9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1" name="Freeform 478">
              <a:extLst>
                <a:ext uri="{FF2B5EF4-FFF2-40B4-BE49-F238E27FC236}">
                  <a16:creationId xmlns:a16="http://schemas.microsoft.com/office/drawing/2014/main" id="{B0704C12-2834-4BED-8B74-7686AEE2F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1551" y="2032000"/>
              <a:ext cx="387350" cy="142875"/>
            </a:xfrm>
            <a:custGeom>
              <a:avLst/>
              <a:gdLst>
                <a:gd name="T0" fmla="*/ 86 w 103"/>
                <a:gd name="T1" fmla="*/ 36 h 38"/>
                <a:gd name="T2" fmla="*/ 85 w 103"/>
                <a:gd name="T3" fmla="*/ 36 h 38"/>
                <a:gd name="T4" fmla="*/ 53 w 103"/>
                <a:gd name="T5" fmla="*/ 21 h 38"/>
                <a:gd name="T6" fmla="*/ 52 w 103"/>
                <a:gd name="T7" fmla="*/ 21 h 38"/>
                <a:gd name="T8" fmla="*/ 13 w 103"/>
                <a:gd name="T9" fmla="*/ 37 h 38"/>
                <a:gd name="T10" fmla="*/ 11 w 103"/>
                <a:gd name="T11" fmla="*/ 37 h 38"/>
                <a:gd name="T12" fmla="*/ 1 w 103"/>
                <a:gd name="T13" fmla="*/ 31 h 38"/>
                <a:gd name="T14" fmla="*/ 0 w 103"/>
                <a:gd name="T15" fmla="*/ 27 h 38"/>
                <a:gd name="T16" fmla="*/ 3 w 103"/>
                <a:gd name="T17" fmla="*/ 20 h 38"/>
                <a:gd name="T18" fmla="*/ 4 w 103"/>
                <a:gd name="T19" fmla="*/ 21 h 38"/>
                <a:gd name="T20" fmla="*/ 3 w 103"/>
                <a:gd name="T21" fmla="*/ 20 h 38"/>
                <a:gd name="T22" fmla="*/ 51 w 103"/>
                <a:gd name="T23" fmla="*/ 0 h 38"/>
                <a:gd name="T24" fmla="*/ 102 w 103"/>
                <a:gd name="T25" fmla="*/ 26 h 38"/>
                <a:gd name="T26" fmla="*/ 103 w 103"/>
                <a:gd name="T27" fmla="*/ 28 h 38"/>
                <a:gd name="T28" fmla="*/ 99 w 103"/>
                <a:gd name="T29" fmla="*/ 36 h 38"/>
                <a:gd name="T30" fmla="*/ 93 w 103"/>
                <a:gd name="T31" fmla="*/ 38 h 38"/>
                <a:gd name="T32" fmla="*/ 86 w 103"/>
                <a:gd name="T33" fmla="*/ 36 h 38"/>
                <a:gd name="T34" fmla="*/ 89 w 103"/>
                <a:gd name="T35" fmla="*/ 34 h 38"/>
                <a:gd name="T36" fmla="*/ 93 w 103"/>
                <a:gd name="T37" fmla="*/ 35 h 38"/>
                <a:gd name="T38" fmla="*/ 97 w 103"/>
                <a:gd name="T39" fmla="*/ 34 h 38"/>
                <a:gd name="T40" fmla="*/ 100 w 103"/>
                <a:gd name="T41" fmla="*/ 28 h 38"/>
                <a:gd name="T42" fmla="*/ 99 w 103"/>
                <a:gd name="T43" fmla="*/ 27 h 38"/>
                <a:gd name="T44" fmla="*/ 51 w 103"/>
                <a:gd name="T45" fmla="*/ 3 h 38"/>
                <a:gd name="T46" fmla="*/ 5 w 103"/>
                <a:gd name="T47" fmla="*/ 22 h 38"/>
                <a:gd name="T48" fmla="*/ 3 w 103"/>
                <a:gd name="T49" fmla="*/ 27 h 38"/>
                <a:gd name="T50" fmla="*/ 4 w 103"/>
                <a:gd name="T51" fmla="*/ 30 h 38"/>
                <a:gd name="T52" fmla="*/ 11 w 103"/>
                <a:gd name="T53" fmla="*/ 34 h 38"/>
                <a:gd name="T54" fmla="*/ 13 w 103"/>
                <a:gd name="T55" fmla="*/ 34 h 38"/>
                <a:gd name="T56" fmla="*/ 51 w 103"/>
                <a:gd name="T57" fmla="*/ 18 h 38"/>
                <a:gd name="T58" fmla="*/ 53 w 103"/>
                <a:gd name="T59" fmla="*/ 18 h 38"/>
                <a:gd name="T60" fmla="*/ 87 w 103"/>
                <a:gd name="T61" fmla="*/ 34 h 38"/>
                <a:gd name="T62" fmla="*/ 89 w 103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38">
                  <a:moveTo>
                    <a:pt x="86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2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28" y="22"/>
                    <a:pt x="24" y="34"/>
                    <a:pt x="13" y="37"/>
                  </a:cubicBezTo>
                  <a:cubicBezTo>
                    <a:pt x="13" y="37"/>
                    <a:pt x="12" y="37"/>
                    <a:pt x="11" y="37"/>
                  </a:cubicBezTo>
                  <a:cubicBezTo>
                    <a:pt x="6" y="37"/>
                    <a:pt x="3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8" y="5"/>
                    <a:pt x="35" y="0"/>
                    <a:pt x="51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3" y="28"/>
                    <a:pt x="103" y="28"/>
                  </a:cubicBezTo>
                  <a:cubicBezTo>
                    <a:pt x="103" y="32"/>
                    <a:pt x="101" y="35"/>
                    <a:pt x="99" y="36"/>
                  </a:cubicBezTo>
                  <a:cubicBezTo>
                    <a:pt x="97" y="38"/>
                    <a:pt x="94" y="38"/>
                    <a:pt x="93" y="38"/>
                  </a:cubicBezTo>
                  <a:cubicBezTo>
                    <a:pt x="89" y="38"/>
                    <a:pt x="86" y="36"/>
                    <a:pt x="86" y="36"/>
                  </a:cubicBezTo>
                  <a:close/>
                  <a:moveTo>
                    <a:pt x="89" y="34"/>
                  </a:moveTo>
                  <a:cubicBezTo>
                    <a:pt x="90" y="35"/>
                    <a:pt x="91" y="35"/>
                    <a:pt x="93" y="35"/>
                  </a:cubicBezTo>
                  <a:cubicBezTo>
                    <a:pt x="94" y="35"/>
                    <a:pt x="95" y="35"/>
                    <a:pt x="97" y="34"/>
                  </a:cubicBezTo>
                  <a:cubicBezTo>
                    <a:pt x="98" y="33"/>
                    <a:pt x="100" y="31"/>
                    <a:pt x="100" y="28"/>
                  </a:cubicBezTo>
                  <a:cubicBezTo>
                    <a:pt x="100" y="28"/>
                    <a:pt x="100" y="27"/>
                    <a:pt x="99" y="27"/>
                  </a:cubicBezTo>
                  <a:cubicBezTo>
                    <a:pt x="98" y="19"/>
                    <a:pt x="77" y="3"/>
                    <a:pt x="51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5" y="22"/>
                    <a:pt x="3" y="24"/>
                    <a:pt x="3" y="27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5" y="32"/>
                    <a:pt x="7" y="34"/>
                    <a:pt x="11" y="34"/>
                  </a:cubicBezTo>
                  <a:cubicBezTo>
                    <a:pt x="11" y="34"/>
                    <a:pt x="12" y="34"/>
                    <a:pt x="13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2" y="18"/>
                    <a:pt x="75" y="22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2" name="Freeform 479">
              <a:extLst>
                <a:ext uri="{FF2B5EF4-FFF2-40B4-BE49-F238E27FC236}">
                  <a16:creationId xmlns:a16="http://schemas.microsoft.com/office/drawing/2014/main" id="{2074B9BE-B55D-472E-99C1-CEA1BDFD5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3" y="2035175"/>
              <a:ext cx="327025" cy="117475"/>
            </a:xfrm>
            <a:custGeom>
              <a:avLst/>
              <a:gdLst>
                <a:gd name="T0" fmla="*/ 0 w 87"/>
                <a:gd name="T1" fmla="*/ 16 h 31"/>
                <a:gd name="T2" fmla="*/ 12 w 87"/>
                <a:gd name="T3" fmla="*/ 31 h 31"/>
                <a:gd name="T4" fmla="*/ 24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7 w 87"/>
                <a:gd name="T11" fmla="*/ 1 h 31"/>
                <a:gd name="T12" fmla="*/ 37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7 w 87"/>
                <a:gd name="T21" fmla="*/ 1 h 31"/>
                <a:gd name="T22" fmla="*/ 75 w 87"/>
                <a:gd name="T23" fmla="*/ 9 h 31"/>
                <a:gd name="T24" fmla="*/ 64 w 87"/>
                <a:gd name="T25" fmla="*/ 23 h 31"/>
                <a:gd name="T26" fmla="*/ 76 w 87"/>
                <a:gd name="T27" fmla="*/ 31 h 31"/>
                <a:gd name="T28" fmla="*/ 87 w 87"/>
                <a:gd name="T29" fmla="*/ 17 h 31"/>
                <a:gd name="T30" fmla="*/ 75 w 87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5" y="29"/>
                    <a:pt x="18" y="25"/>
                    <a:pt x="24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7" y="1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9" y="18"/>
                    <a:pt x="41" y="18"/>
                    <a:pt x="43" y="18"/>
                  </a:cubicBezTo>
                  <a:cubicBezTo>
                    <a:pt x="46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7" y="0"/>
                    <a:pt x="42" y="0"/>
                    <a:pt x="37" y="1"/>
                  </a:cubicBezTo>
                  <a:close/>
                  <a:moveTo>
                    <a:pt x="75" y="9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8" y="25"/>
                    <a:pt x="72" y="28"/>
                    <a:pt x="76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3" name="Freeform 480">
              <a:extLst>
                <a:ext uri="{FF2B5EF4-FFF2-40B4-BE49-F238E27FC236}">
                  <a16:creationId xmlns:a16="http://schemas.microsoft.com/office/drawing/2014/main" id="{9AE2AEB4-4390-4C10-937B-EAF0FD299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8538" y="2032000"/>
              <a:ext cx="338138" cy="127000"/>
            </a:xfrm>
            <a:custGeom>
              <a:avLst/>
              <a:gdLst>
                <a:gd name="T0" fmla="*/ 76 w 90"/>
                <a:gd name="T1" fmla="*/ 34 h 34"/>
                <a:gd name="T2" fmla="*/ 64 w 90"/>
                <a:gd name="T3" fmla="*/ 26 h 34"/>
                <a:gd name="T4" fmla="*/ 64 w 90"/>
                <a:gd name="T5" fmla="*/ 25 h 34"/>
                <a:gd name="T6" fmla="*/ 64 w 90"/>
                <a:gd name="T7" fmla="*/ 23 h 34"/>
                <a:gd name="T8" fmla="*/ 75 w 90"/>
                <a:gd name="T9" fmla="*/ 9 h 34"/>
                <a:gd name="T10" fmla="*/ 77 w 90"/>
                <a:gd name="T11" fmla="*/ 8 h 34"/>
                <a:gd name="T12" fmla="*/ 89 w 90"/>
                <a:gd name="T13" fmla="*/ 17 h 34"/>
                <a:gd name="T14" fmla="*/ 89 w 90"/>
                <a:gd name="T15" fmla="*/ 19 h 34"/>
                <a:gd name="T16" fmla="*/ 78 w 90"/>
                <a:gd name="T17" fmla="*/ 33 h 34"/>
                <a:gd name="T18" fmla="*/ 77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0 h 34"/>
                <a:gd name="T26" fmla="*/ 86 w 90"/>
                <a:gd name="T27" fmla="*/ 18 h 34"/>
                <a:gd name="T28" fmla="*/ 77 w 90"/>
                <a:gd name="T29" fmla="*/ 12 h 34"/>
                <a:gd name="T30" fmla="*/ 67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6 w 90"/>
                <a:gd name="T37" fmla="*/ 10 h 34"/>
                <a:gd name="T38" fmla="*/ 76 w 90"/>
                <a:gd name="T39" fmla="*/ 11 h 34"/>
                <a:gd name="T40" fmla="*/ 11 w 90"/>
                <a:gd name="T41" fmla="*/ 33 h 34"/>
                <a:gd name="T42" fmla="*/ 0 w 90"/>
                <a:gd name="T43" fmla="*/ 18 h 34"/>
                <a:gd name="T44" fmla="*/ 0 w 90"/>
                <a:gd name="T45" fmla="*/ 16 h 34"/>
                <a:gd name="T46" fmla="*/ 12 w 90"/>
                <a:gd name="T47" fmla="*/ 8 h 34"/>
                <a:gd name="T48" fmla="*/ 14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5 w 90"/>
                <a:gd name="T55" fmla="*/ 25 h 34"/>
                <a:gd name="T56" fmla="*/ 13 w 90"/>
                <a:gd name="T57" fmla="*/ 33 h 34"/>
                <a:gd name="T58" fmla="*/ 13 w 90"/>
                <a:gd name="T59" fmla="*/ 33 h 34"/>
                <a:gd name="T60" fmla="*/ 11 w 90"/>
                <a:gd name="T61" fmla="*/ 33 h 34"/>
                <a:gd name="T62" fmla="*/ 13 w 90"/>
                <a:gd name="T63" fmla="*/ 30 h 34"/>
                <a:gd name="T64" fmla="*/ 22 w 90"/>
                <a:gd name="T65" fmla="*/ 23 h 34"/>
                <a:gd name="T66" fmla="*/ 13 w 90"/>
                <a:gd name="T67" fmla="*/ 11 h 34"/>
                <a:gd name="T68" fmla="*/ 3 w 90"/>
                <a:gd name="T69" fmla="*/ 17 h 34"/>
                <a:gd name="T70" fmla="*/ 13 w 90"/>
                <a:gd name="T71" fmla="*/ 30 h 34"/>
                <a:gd name="T72" fmla="*/ 37 w 90"/>
                <a:gd name="T73" fmla="*/ 21 h 34"/>
                <a:gd name="T74" fmla="*/ 36 w 90"/>
                <a:gd name="T75" fmla="*/ 20 h 34"/>
                <a:gd name="T76" fmla="*/ 36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2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3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8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39 w 90"/>
                <a:gd name="T103" fmla="*/ 18 h 34"/>
                <a:gd name="T104" fmla="*/ 44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39 w 90"/>
                <a:gd name="T115" fmla="*/ 3 h 34"/>
                <a:gd name="T116" fmla="*/ 39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8" y="28"/>
                    <a:pt x="64" y="26"/>
                  </a:cubicBezTo>
                  <a:cubicBezTo>
                    <a:pt x="64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82" y="11"/>
                    <a:pt x="86" y="14"/>
                    <a:pt x="89" y="17"/>
                  </a:cubicBezTo>
                  <a:cubicBezTo>
                    <a:pt x="90" y="17"/>
                    <a:pt x="90" y="18"/>
                    <a:pt x="89" y="19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0"/>
                  </a:moveTo>
                  <a:cubicBezTo>
                    <a:pt x="86" y="18"/>
                    <a:pt x="86" y="18"/>
                    <a:pt x="86" y="18"/>
                  </a:cubicBezTo>
                  <a:cubicBezTo>
                    <a:pt x="84" y="16"/>
                    <a:pt x="80" y="14"/>
                    <a:pt x="77" y="12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70" y="26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6" y="10"/>
                    <a:pt x="76" y="10"/>
                    <a:pt x="76" y="10"/>
                  </a:cubicBezTo>
                  <a:lnTo>
                    <a:pt x="76" y="11"/>
                  </a:lnTo>
                  <a:close/>
                  <a:moveTo>
                    <a:pt x="11" y="3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4" y="13"/>
                    <a:pt x="8" y="10"/>
                    <a:pt x="12" y="8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0" y="28"/>
                    <a:pt x="17" y="31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1" y="33"/>
                  </a:cubicBezTo>
                  <a:close/>
                  <a:moveTo>
                    <a:pt x="13" y="30"/>
                  </a:moveTo>
                  <a:cubicBezTo>
                    <a:pt x="15" y="28"/>
                    <a:pt x="18" y="26"/>
                    <a:pt x="22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6" y="15"/>
                    <a:pt x="3" y="17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2" y="0"/>
                  </a:cubicBezTo>
                  <a:cubicBezTo>
                    <a:pt x="53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39" y="18"/>
                  </a:moveTo>
                  <a:cubicBezTo>
                    <a:pt x="41" y="18"/>
                    <a:pt x="43" y="18"/>
                    <a:pt x="44" y="18"/>
                  </a:cubicBezTo>
                  <a:cubicBezTo>
                    <a:pt x="45" y="18"/>
                    <a:pt x="45" y="18"/>
                    <a:pt x="46" y="18"/>
                  </a:cubicBezTo>
                  <a:cubicBezTo>
                    <a:pt x="47" y="18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3"/>
                    <a:pt x="46" y="3"/>
                    <a:pt x="44" y="3"/>
                  </a:cubicBezTo>
                  <a:cubicBezTo>
                    <a:pt x="42" y="3"/>
                    <a:pt x="41" y="3"/>
                    <a:pt x="39" y="3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4" name="Oval 481">
              <a:extLst>
                <a:ext uri="{FF2B5EF4-FFF2-40B4-BE49-F238E27FC236}">
                  <a16:creationId xmlns:a16="http://schemas.microsoft.com/office/drawing/2014/main" id="{500F9EB3-CB34-4BF7-ACFA-98AFE18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2095500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5" name="Freeform 482">
              <a:extLst>
                <a:ext uri="{FF2B5EF4-FFF2-40B4-BE49-F238E27FC236}">
                  <a16:creationId xmlns:a16="http://schemas.microsoft.com/office/drawing/2014/main" id="{5F6D48E3-917E-4A10-92DD-B8917E1B3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363" y="209232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1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1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5"/>
                    <a:pt x="22" y="84"/>
                    <a:pt x="45" y="84"/>
                  </a:cubicBezTo>
                  <a:cubicBezTo>
                    <a:pt x="69" y="84"/>
                    <a:pt x="87" y="65"/>
                    <a:pt x="87" y="43"/>
                  </a:cubicBezTo>
                  <a:cubicBezTo>
                    <a:pt x="87" y="21"/>
                    <a:pt x="69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6" name="Oval 483">
              <a:extLst>
                <a:ext uri="{FF2B5EF4-FFF2-40B4-BE49-F238E27FC236}">
                  <a16:creationId xmlns:a16="http://schemas.microsoft.com/office/drawing/2014/main" id="{54D706A8-7006-4D30-BBE2-5C28ADD1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6" y="2117725"/>
              <a:ext cx="280988" cy="271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7" name="Freeform 484">
              <a:extLst>
                <a:ext uri="{FF2B5EF4-FFF2-40B4-BE49-F238E27FC236}">
                  <a16:creationId xmlns:a16="http://schemas.microsoft.com/office/drawing/2014/main" id="{D48BAD5E-A9B9-4FEE-9DE0-A39FD1879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0763" y="2114550"/>
              <a:ext cx="288925" cy="280988"/>
            </a:xfrm>
            <a:custGeom>
              <a:avLst/>
              <a:gdLst>
                <a:gd name="T0" fmla="*/ 0 w 77"/>
                <a:gd name="T1" fmla="*/ 37 h 75"/>
                <a:gd name="T2" fmla="*/ 38 w 77"/>
                <a:gd name="T3" fmla="*/ 0 h 75"/>
                <a:gd name="T4" fmla="*/ 77 w 77"/>
                <a:gd name="T5" fmla="*/ 37 h 75"/>
                <a:gd name="T6" fmla="*/ 38 w 77"/>
                <a:gd name="T7" fmla="*/ 75 h 75"/>
                <a:gd name="T8" fmla="*/ 0 w 77"/>
                <a:gd name="T9" fmla="*/ 37 h 75"/>
                <a:gd name="T10" fmla="*/ 3 w 77"/>
                <a:gd name="T11" fmla="*/ 37 h 75"/>
                <a:gd name="T12" fmla="*/ 38 w 77"/>
                <a:gd name="T13" fmla="*/ 72 h 75"/>
                <a:gd name="T14" fmla="*/ 74 w 77"/>
                <a:gd name="T15" fmla="*/ 37 h 75"/>
                <a:gd name="T16" fmla="*/ 38 w 77"/>
                <a:gd name="T17" fmla="*/ 3 h 75"/>
                <a:gd name="T18" fmla="*/ 3 w 77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5">
                  <a:moveTo>
                    <a:pt x="0" y="37"/>
                  </a:moveTo>
                  <a:cubicBezTo>
                    <a:pt x="0" y="16"/>
                    <a:pt x="17" y="0"/>
                    <a:pt x="38" y="0"/>
                  </a:cubicBezTo>
                  <a:cubicBezTo>
                    <a:pt x="60" y="0"/>
                    <a:pt x="77" y="16"/>
                    <a:pt x="77" y="37"/>
                  </a:cubicBezTo>
                  <a:cubicBezTo>
                    <a:pt x="77" y="58"/>
                    <a:pt x="60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8" y="72"/>
                  </a:cubicBezTo>
                  <a:cubicBezTo>
                    <a:pt x="58" y="72"/>
                    <a:pt x="74" y="56"/>
                    <a:pt x="74" y="37"/>
                  </a:cubicBezTo>
                  <a:cubicBezTo>
                    <a:pt x="74" y="18"/>
                    <a:pt x="58" y="3"/>
                    <a:pt x="38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8" name="Freeform 485">
              <a:extLst>
                <a:ext uri="{FF2B5EF4-FFF2-40B4-BE49-F238E27FC236}">
                  <a16:creationId xmlns:a16="http://schemas.microsoft.com/office/drawing/2014/main" id="{38D97240-19AE-493A-B8DF-B4E8C334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6" y="2455862"/>
              <a:ext cx="187325" cy="233363"/>
            </a:xfrm>
            <a:custGeom>
              <a:avLst/>
              <a:gdLst>
                <a:gd name="T0" fmla="*/ 0 w 50"/>
                <a:gd name="T1" fmla="*/ 62 h 62"/>
                <a:gd name="T2" fmla="*/ 0 w 50"/>
                <a:gd name="T3" fmla="*/ 5 h 62"/>
                <a:gd name="T4" fmla="*/ 5 w 50"/>
                <a:gd name="T5" fmla="*/ 0 h 62"/>
                <a:gd name="T6" fmla="*/ 45 w 50"/>
                <a:gd name="T7" fmla="*/ 0 h 62"/>
                <a:gd name="T8" fmla="*/ 50 w 50"/>
                <a:gd name="T9" fmla="*/ 5 h 62"/>
                <a:gd name="T10" fmla="*/ 50 w 50"/>
                <a:gd name="T11" fmla="*/ 62 h 62"/>
                <a:gd name="T12" fmla="*/ 0 w 50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2">
                  <a:moveTo>
                    <a:pt x="0" y="6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9" name="Freeform 486">
              <a:extLst>
                <a:ext uri="{FF2B5EF4-FFF2-40B4-BE49-F238E27FC236}">
                  <a16:creationId xmlns:a16="http://schemas.microsoft.com/office/drawing/2014/main" id="{99B458A9-51CD-49AB-B777-88CB041D1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7751" y="2452687"/>
              <a:ext cx="198438" cy="239713"/>
            </a:xfrm>
            <a:custGeom>
              <a:avLst/>
              <a:gdLst>
                <a:gd name="T0" fmla="*/ 1 w 53"/>
                <a:gd name="T1" fmla="*/ 64 h 64"/>
                <a:gd name="T2" fmla="*/ 1 w 53"/>
                <a:gd name="T3" fmla="*/ 63 h 64"/>
                <a:gd name="T4" fmla="*/ 3 w 53"/>
                <a:gd name="T5" fmla="*/ 63 h 64"/>
                <a:gd name="T6" fmla="*/ 1 w 53"/>
                <a:gd name="T7" fmla="*/ 63 h 64"/>
                <a:gd name="T8" fmla="*/ 1 w 53"/>
                <a:gd name="T9" fmla="*/ 64 h 64"/>
                <a:gd name="T10" fmla="*/ 0 w 53"/>
                <a:gd name="T11" fmla="*/ 64 h 64"/>
                <a:gd name="T12" fmla="*/ 0 w 53"/>
                <a:gd name="T13" fmla="*/ 63 h 64"/>
                <a:gd name="T14" fmla="*/ 0 w 53"/>
                <a:gd name="T15" fmla="*/ 6 h 64"/>
                <a:gd name="T16" fmla="*/ 6 w 53"/>
                <a:gd name="T17" fmla="*/ 0 h 64"/>
                <a:gd name="T18" fmla="*/ 46 w 53"/>
                <a:gd name="T19" fmla="*/ 0 h 64"/>
                <a:gd name="T20" fmla="*/ 53 w 53"/>
                <a:gd name="T21" fmla="*/ 6 h 64"/>
                <a:gd name="T22" fmla="*/ 53 w 53"/>
                <a:gd name="T23" fmla="*/ 63 h 64"/>
                <a:gd name="T24" fmla="*/ 52 w 53"/>
                <a:gd name="T25" fmla="*/ 64 h 64"/>
                <a:gd name="T26" fmla="*/ 51 w 53"/>
                <a:gd name="T27" fmla="*/ 64 h 64"/>
                <a:gd name="T28" fmla="*/ 1 w 53"/>
                <a:gd name="T29" fmla="*/ 64 h 64"/>
                <a:gd name="T30" fmla="*/ 50 w 53"/>
                <a:gd name="T31" fmla="*/ 61 h 64"/>
                <a:gd name="T32" fmla="*/ 50 w 53"/>
                <a:gd name="T33" fmla="*/ 6 h 64"/>
                <a:gd name="T34" fmla="*/ 46 w 53"/>
                <a:gd name="T35" fmla="*/ 3 h 64"/>
                <a:gd name="T36" fmla="*/ 6 w 53"/>
                <a:gd name="T37" fmla="*/ 3 h 64"/>
                <a:gd name="T38" fmla="*/ 3 w 53"/>
                <a:gd name="T39" fmla="*/ 6 h 64"/>
                <a:gd name="T40" fmla="*/ 3 w 53"/>
                <a:gd name="T41" fmla="*/ 61 h 64"/>
                <a:gd name="T42" fmla="*/ 50 w 53"/>
                <a:gd name="T4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64">
                  <a:moveTo>
                    <a:pt x="1" y="64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2" y="64"/>
                  </a:cubicBezTo>
                  <a:cubicBezTo>
                    <a:pt x="52" y="64"/>
                    <a:pt x="52" y="64"/>
                    <a:pt x="51" y="64"/>
                  </a:cubicBezTo>
                  <a:lnTo>
                    <a:pt x="1" y="64"/>
                  </a:lnTo>
                  <a:close/>
                  <a:moveTo>
                    <a:pt x="50" y="61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4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50" y="6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0" name="Freeform 487">
              <a:extLst>
                <a:ext uri="{FF2B5EF4-FFF2-40B4-BE49-F238E27FC236}">
                  <a16:creationId xmlns:a16="http://schemas.microsoft.com/office/drawing/2014/main" id="{612141C4-4B21-46DC-AB6D-E49A976E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1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1" name="Freeform 488">
              <a:extLst>
                <a:ext uri="{FF2B5EF4-FFF2-40B4-BE49-F238E27FC236}">
                  <a16:creationId xmlns:a16="http://schemas.microsoft.com/office/drawing/2014/main" id="{D9815827-C30F-4CC9-965D-A302D345B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1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1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1" y="64"/>
                  </a:cubicBezTo>
                  <a:cubicBezTo>
                    <a:pt x="0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2" name="Freeform 489">
              <a:extLst>
                <a:ext uri="{FF2B5EF4-FFF2-40B4-BE49-F238E27FC236}">
                  <a16:creationId xmlns:a16="http://schemas.microsoft.com/office/drawing/2014/main" id="{B3DD6D94-112C-4D1D-A763-34136362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3" name="Oval 490">
              <a:extLst>
                <a:ext uri="{FF2B5EF4-FFF2-40B4-BE49-F238E27FC236}">
                  <a16:creationId xmlns:a16="http://schemas.microsoft.com/office/drawing/2014/main" id="{7428E582-7454-4DFF-8C14-B90A2A7C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584450"/>
              <a:ext cx="15875" cy="19050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4" name="Freeform 491">
              <a:extLst>
                <a:ext uri="{FF2B5EF4-FFF2-40B4-BE49-F238E27FC236}">
                  <a16:creationId xmlns:a16="http://schemas.microsoft.com/office/drawing/2014/main" id="{54E7989E-360B-4C14-BBBE-E0654995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814512"/>
              <a:ext cx="528638" cy="882650"/>
            </a:xfrm>
            <a:custGeom>
              <a:avLst/>
              <a:gdLst>
                <a:gd name="T0" fmla="*/ 333 w 333"/>
                <a:gd name="T1" fmla="*/ 556 h 556"/>
                <a:gd name="T2" fmla="*/ 333 w 333"/>
                <a:gd name="T3" fmla="*/ 0 h 556"/>
                <a:gd name="T4" fmla="*/ 0 w 333"/>
                <a:gd name="T5" fmla="*/ 2 h 556"/>
                <a:gd name="T6" fmla="*/ 0 w 333"/>
                <a:gd name="T7" fmla="*/ 556 h 556"/>
                <a:gd name="T8" fmla="*/ 333 w 333"/>
                <a:gd name="T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556">
                  <a:moveTo>
                    <a:pt x="333" y="556"/>
                  </a:moveTo>
                  <a:lnTo>
                    <a:pt x="333" y="0"/>
                  </a:lnTo>
                  <a:lnTo>
                    <a:pt x="0" y="2"/>
                  </a:lnTo>
                  <a:lnTo>
                    <a:pt x="0" y="556"/>
                  </a:lnTo>
                  <a:lnTo>
                    <a:pt x="333" y="556"/>
                  </a:lnTo>
                  <a:close/>
                </a:path>
              </a:pathLst>
            </a:custGeom>
            <a:solidFill>
              <a:srgbClr val="CFB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5" name="Freeform 492">
              <a:extLst>
                <a:ext uri="{FF2B5EF4-FFF2-40B4-BE49-F238E27FC236}">
                  <a16:creationId xmlns:a16="http://schemas.microsoft.com/office/drawing/2014/main" id="{3F3AB278-E38C-4C77-AE7B-733CBF0F3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4688" y="1809750"/>
              <a:ext cx="538163" cy="893763"/>
            </a:xfrm>
            <a:custGeom>
              <a:avLst/>
              <a:gdLst>
                <a:gd name="T0" fmla="*/ 1 w 143"/>
                <a:gd name="T1" fmla="*/ 238 h 238"/>
                <a:gd name="T2" fmla="*/ 0 w 143"/>
                <a:gd name="T3" fmla="*/ 237 h 238"/>
                <a:gd name="T4" fmla="*/ 0 w 143"/>
                <a:gd name="T5" fmla="*/ 236 h 238"/>
                <a:gd name="T6" fmla="*/ 0 w 143"/>
                <a:gd name="T7" fmla="*/ 2 h 238"/>
                <a:gd name="T8" fmla="*/ 1 w 143"/>
                <a:gd name="T9" fmla="*/ 1 h 238"/>
                <a:gd name="T10" fmla="*/ 142 w 143"/>
                <a:gd name="T11" fmla="*/ 0 h 238"/>
                <a:gd name="T12" fmla="*/ 143 w 143"/>
                <a:gd name="T13" fmla="*/ 0 h 238"/>
                <a:gd name="T14" fmla="*/ 143 w 143"/>
                <a:gd name="T15" fmla="*/ 1 h 238"/>
                <a:gd name="T16" fmla="*/ 143 w 143"/>
                <a:gd name="T17" fmla="*/ 236 h 238"/>
                <a:gd name="T18" fmla="*/ 143 w 143"/>
                <a:gd name="T19" fmla="*/ 237 h 238"/>
                <a:gd name="T20" fmla="*/ 142 w 143"/>
                <a:gd name="T21" fmla="*/ 238 h 238"/>
                <a:gd name="T22" fmla="*/ 1 w 143"/>
                <a:gd name="T23" fmla="*/ 238 h 238"/>
                <a:gd name="T24" fmla="*/ 142 w 143"/>
                <a:gd name="T25" fmla="*/ 236 h 238"/>
                <a:gd name="T26" fmla="*/ 142 w 143"/>
                <a:gd name="T27" fmla="*/ 235 h 238"/>
                <a:gd name="T28" fmla="*/ 142 w 143"/>
                <a:gd name="T29" fmla="*/ 236 h 238"/>
                <a:gd name="T30" fmla="*/ 3 w 143"/>
                <a:gd name="T31" fmla="*/ 4 h 238"/>
                <a:gd name="T32" fmla="*/ 3 w 143"/>
                <a:gd name="T33" fmla="*/ 235 h 238"/>
                <a:gd name="T34" fmla="*/ 140 w 143"/>
                <a:gd name="T35" fmla="*/ 235 h 238"/>
                <a:gd name="T36" fmla="*/ 140 w 143"/>
                <a:gd name="T37" fmla="*/ 3 h 238"/>
                <a:gd name="T38" fmla="*/ 3 w 143"/>
                <a:gd name="T39" fmla="*/ 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38">
                  <a:moveTo>
                    <a:pt x="1" y="238"/>
                  </a:moveTo>
                  <a:cubicBezTo>
                    <a:pt x="1" y="238"/>
                    <a:pt x="0" y="238"/>
                    <a:pt x="0" y="237"/>
                  </a:cubicBezTo>
                  <a:cubicBezTo>
                    <a:pt x="0" y="237"/>
                    <a:pt x="0" y="237"/>
                    <a:pt x="0" y="2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3" y="0"/>
                    <a:pt x="143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43" y="237"/>
                    <a:pt x="143" y="237"/>
                    <a:pt x="143" y="237"/>
                  </a:cubicBezTo>
                  <a:cubicBezTo>
                    <a:pt x="143" y="238"/>
                    <a:pt x="142" y="238"/>
                    <a:pt x="142" y="238"/>
                  </a:cubicBezTo>
                  <a:lnTo>
                    <a:pt x="1" y="238"/>
                  </a:lnTo>
                  <a:close/>
                  <a:moveTo>
                    <a:pt x="142" y="236"/>
                  </a:moveTo>
                  <a:cubicBezTo>
                    <a:pt x="142" y="235"/>
                    <a:pt x="142" y="235"/>
                    <a:pt x="142" y="235"/>
                  </a:cubicBezTo>
                  <a:lnTo>
                    <a:pt x="142" y="236"/>
                  </a:lnTo>
                  <a:close/>
                  <a:moveTo>
                    <a:pt x="3" y="4"/>
                  </a:moveTo>
                  <a:cubicBezTo>
                    <a:pt x="3" y="235"/>
                    <a:pt x="3" y="235"/>
                    <a:pt x="3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3"/>
                    <a:pt x="140" y="3"/>
                    <a:pt x="140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6" name="Freeform 493">
              <a:extLst>
                <a:ext uri="{FF2B5EF4-FFF2-40B4-BE49-F238E27FC236}">
                  <a16:creationId xmlns:a16="http://schemas.microsoft.com/office/drawing/2014/main" id="{75FC36FF-AEF9-49BE-B228-89364EDB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473200"/>
              <a:ext cx="528638" cy="404813"/>
            </a:xfrm>
            <a:custGeom>
              <a:avLst/>
              <a:gdLst>
                <a:gd name="T0" fmla="*/ 141 w 141"/>
                <a:gd name="T1" fmla="*/ 91 h 108"/>
                <a:gd name="T2" fmla="*/ 70 w 141"/>
                <a:gd name="T3" fmla="*/ 1 h 108"/>
                <a:gd name="T4" fmla="*/ 0 w 141"/>
                <a:gd name="T5" fmla="*/ 92 h 108"/>
                <a:gd name="T6" fmla="*/ 70 w 141"/>
                <a:gd name="T7" fmla="*/ 108 h 108"/>
                <a:gd name="T8" fmla="*/ 141 w 141"/>
                <a:gd name="T9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8">
                  <a:moveTo>
                    <a:pt x="141" y="91"/>
                  </a:moveTo>
                  <a:cubicBezTo>
                    <a:pt x="141" y="91"/>
                    <a:pt x="101" y="1"/>
                    <a:pt x="70" y="1"/>
                  </a:cubicBezTo>
                  <a:cubicBezTo>
                    <a:pt x="39" y="0"/>
                    <a:pt x="0" y="92"/>
                    <a:pt x="0" y="92"/>
                  </a:cubicBezTo>
                  <a:cubicBezTo>
                    <a:pt x="0" y="92"/>
                    <a:pt x="24" y="108"/>
                    <a:pt x="70" y="108"/>
                  </a:cubicBezTo>
                  <a:cubicBezTo>
                    <a:pt x="117" y="108"/>
                    <a:pt x="141" y="91"/>
                    <a:pt x="14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7" name="Freeform 494">
              <a:extLst>
                <a:ext uri="{FF2B5EF4-FFF2-40B4-BE49-F238E27FC236}">
                  <a16:creationId xmlns:a16="http://schemas.microsoft.com/office/drawing/2014/main" id="{CD35EBF2-B631-4046-A7B2-0A337CA0B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513" y="1468437"/>
              <a:ext cx="544513" cy="412750"/>
            </a:xfrm>
            <a:custGeom>
              <a:avLst/>
              <a:gdLst>
                <a:gd name="T0" fmla="*/ 74 w 145"/>
                <a:gd name="T1" fmla="*/ 110 h 110"/>
                <a:gd name="T2" fmla="*/ 72 w 145"/>
                <a:gd name="T3" fmla="*/ 110 h 110"/>
                <a:gd name="T4" fmla="*/ 1 w 145"/>
                <a:gd name="T5" fmla="*/ 94 h 110"/>
                <a:gd name="T6" fmla="*/ 1 w 145"/>
                <a:gd name="T7" fmla="*/ 92 h 110"/>
                <a:gd name="T8" fmla="*/ 24 w 145"/>
                <a:gd name="T9" fmla="*/ 47 h 110"/>
                <a:gd name="T10" fmla="*/ 72 w 145"/>
                <a:gd name="T11" fmla="*/ 0 h 110"/>
                <a:gd name="T12" fmla="*/ 72 w 145"/>
                <a:gd name="T13" fmla="*/ 0 h 110"/>
                <a:gd name="T14" fmla="*/ 120 w 145"/>
                <a:gd name="T15" fmla="*/ 46 h 110"/>
                <a:gd name="T16" fmla="*/ 144 w 145"/>
                <a:gd name="T17" fmla="*/ 91 h 110"/>
                <a:gd name="T18" fmla="*/ 143 w 145"/>
                <a:gd name="T19" fmla="*/ 92 h 110"/>
                <a:gd name="T20" fmla="*/ 144 w 145"/>
                <a:gd name="T21" fmla="*/ 91 h 110"/>
                <a:gd name="T22" fmla="*/ 144 w 145"/>
                <a:gd name="T23" fmla="*/ 93 h 110"/>
                <a:gd name="T24" fmla="*/ 74 w 145"/>
                <a:gd name="T25" fmla="*/ 110 h 110"/>
                <a:gd name="T26" fmla="*/ 20 w 145"/>
                <a:gd name="T27" fmla="*/ 99 h 110"/>
                <a:gd name="T28" fmla="*/ 72 w 145"/>
                <a:gd name="T29" fmla="*/ 107 h 110"/>
                <a:gd name="T30" fmla="*/ 74 w 145"/>
                <a:gd name="T31" fmla="*/ 107 h 110"/>
                <a:gd name="T32" fmla="*/ 125 w 145"/>
                <a:gd name="T33" fmla="*/ 99 h 110"/>
                <a:gd name="T34" fmla="*/ 141 w 145"/>
                <a:gd name="T35" fmla="*/ 91 h 110"/>
                <a:gd name="T36" fmla="*/ 118 w 145"/>
                <a:gd name="T37" fmla="*/ 48 h 110"/>
                <a:gd name="T38" fmla="*/ 72 w 145"/>
                <a:gd name="T39" fmla="*/ 3 h 110"/>
                <a:gd name="T40" fmla="*/ 72 w 145"/>
                <a:gd name="T41" fmla="*/ 3 h 110"/>
                <a:gd name="T42" fmla="*/ 27 w 145"/>
                <a:gd name="T43" fmla="*/ 48 h 110"/>
                <a:gd name="T44" fmla="*/ 4 w 145"/>
                <a:gd name="T45" fmla="*/ 92 h 110"/>
                <a:gd name="T46" fmla="*/ 20 w 145"/>
                <a:gd name="T47" fmla="*/ 9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10">
                  <a:moveTo>
                    <a:pt x="74" y="110"/>
                  </a:moveTo>
                  <a:cubicBezTo>
                    <a:pt x="73" y="110"/>
                    <a:pt x="73" y="110"/>
                    <a:pt x="72" y="110"/>
                  </a:cubicBezTo>
                  <a:cubicBezTo>
                    <a:pt x="26" y="110"/>
                    <a:pt x="1" y="94"/>
                    <a:pt x="1" y="94"/>
                  </a:cubicBezTo>
                  <a:cubicBezTo>
                    <a:pt x="1" y="94"/>
                    <a:pt x="0" y="93"/>
                    <a:pt x="1" y="92"/>
                  </a:cubicBezTo>
                  <a:cubicBezTo>
                    <a:pt x="1" y="92"/>
                    <a:pt x="10" y="70"/>
                    <a:pt x="24" y="47"/>
                  </a:cubicBezTo>
                  <a:cubicBezTo>
                    <a:pt x="38" y="24"/>
                    <a:pt x="55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9" y="1"/>
                    <a:pt x="106" y="24"/>
                    <a:pt x="120" y="46"/>
                  </a:cubicBezTo>
                  <a:cubicBezTo>
                    <a:pt x="134" y="69"/>
                    <a:pt x="144" y="91"/>
                    <a:pt x="144" y="91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5" y="92"/>
                    <a:pt x="144" y="92"/>
                    <a:pt x="144" y="93"/>
                  </a:cubicBezTo>
                  <a:cubicBezTo>
                    <a:pt x="144" y="93"/>
                    <a:pt x="120" y="110"/>
                    <a:pt x="74" y="110"/>
                  </a:cubicBezTo>
                  <a:close/>
                  <a:moveTo>
                    <a:pt x="20" y="99"/>
                  </a:moveTo>
                  <a:cubicBezTo>
                    <a:pt x="32" y="103"/>
                    <a:pt x="49" y="107"/>
                    <a:pt x="72" y="107"/>
                  </a:cubicBezTo>
                  <a:cubicBezTo>
                    <a:pt x="73" y="107"/>
                    <a:pt x="73" y="107"/>
                    <a:pt x="74" y="107"/>
                  </a:cubicBezTo>
                  <a:cubicBezTo>
                    <a:pt x="96" y="107"/>
                    <a:pt x="114" y="103"/>
                    <a:pt x="125" y="99"/>
                  </a:cubicBezTo>
                  <a:cubicBezTo>
                    <a:pt x="134" y="96"/>
                    <a:pt x="139" y="92"/>
                    <a:pt x="141" y="91"/>
                  </a:cubicBezTo>
                  <a:cubicBezTo>
                    <a:pt x="139" y="86"/>
                    <a:pt x="130" y="67"/>
                    <a:pt x="118" y="48"/>
                  </a:cubicBezTo>
                  <a:cubicBezTo>
                    <a:pt x="104" y="25"/>
                    <a:pt x="86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58" y="3"/>
                    <a:pt x="40" y="25"/>
                    <a:pt x="27" y="48"/>
                  </a:cubicBezTo>
                  <a:cubicBezTo>
                    <a:pt x="15" y="68"/>
                    <a:pt x="6" y="87"/>
                    <a:pt x="4" y="92"/>
                  </a:cubicBezTo>
                  <a:cubicBezTo>
                    <a:pt x="6" y="94"/>
                    <a:pt x="12" y="97"/>
                    <a:pt x="20" y="9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8" name="Freeform 495">
              <a:extLst>
                <a:ext uri="{FF2B5EF4-FFF2-40B4-BE49-F238E27FC236}">
                  <a16:creationId xmlns:a16="http://schemas.microsoft.com/office/drawing/2014/main" id="{6E1AF1AA-F93B-45C7-B16D-F51757CD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6" y="1476375"/>
              <a:ext cx="273050" cy="161925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2"/>
                    <a:pt x="49" y="0"/>
                    <a:pt x="37" y="0"/>
                  </a:cubicBezTo>
                  <a:cubicBezTo>
                    <a:pt x="26" y="0"/>
                    <a:pt x="13" y="12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A67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9" name="Freeform 496">
              <a:extLst>
                <a:ext uri="{FF2B5EF4-FFF2-40B4-BE49-F238E27FC236}">
                  <a16:creationId xmlns:a16="http://schemas.microsoft.com/office/drawing/2014/main" id="{028DDC5B-278F-4F60-B819-275A01CEF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8513" y="1468437"/>
              <a:ext cx="285750" cy="161925"/>
            </a:xfrm>
            <a:custGeom>
              <a:avLst/>
              <a:gdLst>
                <a:gd name="T0" fmla="*/ 1 w 76"/>
                <a:gd name="T1" fmla="*/ 33 h 43"/>
                <a:gd name="T2" fmla="*/ 0 w 76"/>
                <a:gd name="T3" fmla="*/ 32 h 43"/>
                <a:gd name="T4" fmla="*/ 0 w 76"/>
                <a:gd name="T5" fmla="*/ 31 h 43"/>
                <a:gd name="T6" fmla="*/ 38 w 76"/>
                <a:gd name="T7" fmla="*/ 0 h 43"/>
                <a:gd name="T8" fmla="*/ 38 w 76"/>
                <a:gd name="T9" fmla="*/ 0 h 43"/>
                <a:gd name="T10" fmla="*/ 75 w 76"/>
                <a:gd name="T11" fmla="*/ 29 h 43"/>
                <a:gd name="T12" fmla="*/ 74 w 76"/>
                <a:gd name="T13" fmla="*/ 30 h 43"/>
                <a:gd name="T14" fmla="*/ 75 w 76"/>
                <a:gd name="T15" fmla="*/ 29 h 43"/>
                <a:gd name="T16" fmla="*/ 75 w 76"/>
                <a:gd name="T17" fmla="*/ 31 h 43"/>
                <a:gd name="T18" fmla="*/ 37 w 76"/>
                <a:gd name="T19" fmla="*/ 43 h 43"/>
                <a:gd name="T20" fmla="*/ 1 w 76"/>
                <a:gd name="T21" fmla="*/ 33 h 43"/>
                <a:gd name="T22" fmla="*/ 37 w 76"/>
                <a:gd name="T23" fmla="*/ 40 h 43"/>
                <a:gd name="T24" fmla="*/ 72 w 76"/>
                <a:gd name="T25" fmla="*/ 30 h 43"/>
                <a:gd name="T26" fmla="*/ 38 w 76"/>
                <a:gd name="T27" fmla="*/ 3 h 43"/>
                <a:gd name="T28" fmla="*/ 38 w 76"/>
                <a:gd name="T29" fmla="*/ 3 h 43"/>
                <a:gd name="T30" fmla="*/ 4 w 76"/>
                <a:gd name="T31" fmla="*/ 31 h 43"/>
                <a:gd name="T32" fmla="*/ 37 w 76"/>
                <a:gd name="T3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3">
                  <a:moveTo>
                    <a:pt x="1" y="33"/>
                  </a:move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12" y="14"/>
                    <a:pt x="2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1" y="1"/>
                    <a:pt x="64" y="13"/>
                    <a:pt x="75" y="2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30"/>
                    <a:pt x="75" y="31"/>
                    <a:pt x="75" y="31"/>
                  </a:cubicBezTo>
                  <a:cubicBezTo>
                    <a:pt x="64" y="39"/>
                    <a:pt x="51" y="43"/>
                    <a:pt x="37" y="43"/>
                  </a:cubicBezTo>
                  <a:cubicBezTo>
                    <a:pt x="25" y="43"/>
                    <a:pt x="12" y="39"/>
                    <a:pt x="1" y="33"/>
                  </a:cubicBezTo>
                  <a:close/>
                  <a:moveTo>
                    <a:pt x="37" y="40"/>
                  </a:moveTo>
                  <a:cubicBezTo>
                    <a:pt x="50" y="40"/>
                    <a:pt x="62" y="36"/>
                    <a:pt x="72" y="30"/>
                  </a:cubicBezTo>
                  <a:cubicBezTo>
                    <a:pt x="61" y="15"/>
                    <a:pt x="4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8" y="3"/>
                    <a:pt x="15" y="15"/>
                    <a:pt x="4" y="31"/>
                  </a:cubicBezTo>
                  <a:cubicBezTo>
                    <a:pt x="14" y="37"/>
                    <a:pt x="26" y="40"/>
                    <a:pt x="37" y="4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0" name="Freeform 497">
              <a:extLst>
                <a:ext uri="{FF2B5EF4-FFF2-40B4-BE49-F238E27FC236}">
                  <a16:creationId xmlns:a16="http://schemas.microsoft.com/office/drawing/2014/main" id="{1F6B935B-B56A-45CE-90E7-097D795E7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726" y="2425700"/>
              <a:ext cx="187325" cy="271463"/>
            </a:xfrm>
            <a:custGeom>
              <a:avLst/>
              <a:gdLst>
                <a:gd name="T0" fmla="*/ 0 w 50"/>
                <a:gd name="T1" fmla="*/ 72 h 72"/>
                <a:gd name="T2" fmla="*/ 0 w 50"/>
                <a:gd name="T3" fmla="*/ 5 h 72"/>
                <a:gd name="T4" fmla="*/ 5 w 50"/>
                <a:gd name="T5" fmla="*/ 0 h 72"/>
                <a:gd name="T6" fmla="*/ 45 w 50"/>
                <a:gd name="T7" fmla="*/ 0 h 72"/>
                <a:gd name="T8" fmla="*/ 50 w 50"/>
                <a:gd name="T9" fmla="*/ 5 h 72"/>
                <a:gd name="T10" fmla="*/ 50 w 50"/>
                <a:gd name="T11" fmla="*/ 72 h 72"/>
                <a:gd name="T12" fmla="*/ 0 w 5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72"/>
                    <a:pt x="50" y="72"/>
                    <a:pt x="50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1" name="Freeform 498">
              <a:extLst>
                <a:ext uri="{FF2B5EF4-FFF2-40B4-BE49-F238E27FC236}">
                  <a16:creationId xmlns:a16="http://schemas.microsoft.com/office/drawing/2014/main" id="{981CD750-58C2-426A-8C97-7E68BD9FC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9788" y="2422525"/>
              <a:ext cx="203200" cy="280988"/>
            </a:xfrm>
            <a:custGeom>
              <a:avLst/>
              <a:gdLst>
                <a:gd name="T0" fmla="*/ 2 w 54"/>
                <a:gd name="T1" fmla="*/ 75 h 75"/>
                <a:gd name="T2" fmla="*/ 2 w 54"/>
                <a:gd name="T3" fmla="*/ 73 h 75"/>
                <a:gd name="T4" fmla="*/ 3 w 54"/>
                <a:gd name="T5" fmla="*/ 73 h 75"/>
                <a:gd name="T6" fmla="*/ 2 w 54"/>
                <a:gd name="T7" fmla="*/ 73 h 75"/>
                <a:gd name="T8" fmla="*/ 2 w 54"/>
                <a:gd name="T9" fmla="*/ 75 h 75"/>
                <a:gd name="T10" fmla="*/ 1 w 54"/>
                <a:gd name="T11" fmla="*/ 74 h 75"/>
                <a:gd name="T12" fmla="*/ 0 w 54"/>
                <a:gd name="T13" fmla="*/ 73 h 75"/>
                <a:gd name="T14" fmla="*/ 0 w 54"/>
                <a:gd name="T15" fmla="*/ 6 h 75"/>
                <a:gd name="T16" fmla="*/ 7 w 54"/>
                <a:gd name="T17" fmla="*/ 0 h 75"/>
                <a:gd name="T18" fmla="*/ 47 w 54"/>
                <a:gd name="T19" fmla="*/ 0 h 75"/>
                <a:gd name="T20" fmla="*/ 54 w 54"/>
                <a:gd name="T21" fmla="*/ 6 h 75"/>
                <a:gd name="T22" fmla="*/ 54 w 54"/>
                <a:gd name="T23" fmla="*/ 73 h 75"/>
                <a:gd name="T24" fmla="*/ 53 w 54"/>
                <a:gd name="T25" fmla="*/ 74 h 75"/>
                <a:gd name="T26" fmla="*/ 52 w 54"/>
                <a:gd name="T27" fmla="*/ 75 h 75"/>
                <a:gd name="T28" fmla="*/ 2 w 54"/>
                <a:gd name="T29" fmla="*/ 75 h 75"/>
                <a:gd name="T30" fmla="*/ 51 w 54"/>
                <a:gd name="T31" fmla="*/ 72 h 75"/>
                <a:gd name="T32" fmla="*/ 51 w 54"/>
                <a:gd name="T33" fmla="*/ 6 h 75"/>
                <a:gd name="T34" fmla="*/ 47 w 54"/>
                <a:gd name="T35" fmla="*/ 3 h 75"/>
                <a:gd name="T36" fmla="*/ 7 w 54"/>
                <a:gd name="T37" fmla="*/ 3 h 75"/>
                <a:gd name="T38" fmla="*/ 3 w 54"/>
                <a:gd name="T39" fmla="*/ 6 h 75"/>
                <a:gd name="T40" fmla="*/ 3 w 54"/>
                <a:gd name="T41" fmla="*/ 72 h 75"/>
                <a:gd name="T42" fmla="*/ 51 w 54"/>
                <a:gd name="T43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75">
                  <a:moveTo>
                    <a:pt x="2" y="75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4"/>
                  </a:cubicBezTo>
                  <a:cubicBezTo>
                    <a:pt x="1" y="74"/>
                    <a:pt x="0" y="74"/>
                    <a:pt x="0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4" y="2"/>
                    <a:pt x="54" y="6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4"/>
                    <a:pt x="53" y="74"/>
                    <a:pt x="53" y="74"/>
                  </a:cubicBezTo>
                  <a:cubicBezTo>
                    <a:pt x="53" y="75"/>
                    <a:pt x="52" y="75"/>
                    <a:pt x="52" y="75"/>
                  </a:cubicBezTo>
                  <a:lnTo>
                    <a:pt x="2" y="75"/>
                  </a:lnTo>
                  <a:close/>
                  <a:moveTo>
                    <a:pt x="51" y="72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51" y="4"/>
                    <a:pt x="49" y="3"/>
                    <a:pt x="4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3" y="4"/>
                    <a:pt x="3" y="6"/>
                  </a:cubicBezTo>
                  <a:cubicBezTo>
                    <a:pt x="3" y="72"/>
                    <a:pt x="3" y="72"/>
                    <a:pt x="3" y="72"/>
                  </a:cubicBezTo>
                  <a:lnTo>
                    <a:pt x="51" y="7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2" name="Freeform 499">
              <a:extLst>
                <a:ext uri="{FF2B5EF4-FFF2-40B4-BE49-F238E27FC236}">
                  <a16:creationId xmlns:a16="http://schemas.microsoft.com/office/drawing/2014/main" id="{68DE626D-BE3E-456C-B5CB-0548E79C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1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3" name="Freeform 500">
              <a:extLst>
                <a:ext uri="{FF2B5EF4-FFF2-40B4-BE49-F238E27FC236}">
                  <a16:creationId xmlns:a16="http://schemas.microsoft.com/office/drawing/2014/main" id="{90D0302E-D102-48CB-8782-61A4D104E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4" name="Freeform 501">
              <a:extLst>
                <a:ext uri="{FF2B5EF4-FFF2-40B4-BE49-F238E27FC236}">
                  <a16:creationId xmlns:a16="http://schemas.microsoft.com/office/drawing/2014/main" id="{AD2EF16C-F159-449A-9C67-B2B6E8EF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66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5" name="Oval 502">
              <a:extLst>
                <a:ext uri="{FF2B5EF4-FFF2-40B4-BE49-F238E27FC236}">
                  <a16:creationId xmlns:a16="http://schemas.microsoft.com/office/drawing/2014/main" id="{7DA62490-C7BA-4A5A-AE0E-6A14152B2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8" y="2554287"/>
              <a:ext cx="15875" cy="14288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6" name="Freeform 503">
              <a:extLst>
                <a:ext uri="{FF2B5EF4-FFF2-40B4-BE49-F238E27FC236}">
                  <a16:creationId xmlns:a16="http://schemas.microsoft.com/office/drawing/2014/main" id="{9E325C4C-C3BD-468B-8C47-4AC3ACA8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238" y="1614487"/>
              <a:ext cx="354013" cy="71438"/>
            </a:xfrm>
            <a:custGeom>
              <a:avLst/>
              <a:gdLst>
                <a:gd name="T0" fmla="*/ 1 w 94"/>
                <a:gd name="T1" fmla="*/ 15 h 19"/>
                <a:gd name="T2" fmla="*/ 0 w 94"/>
                <a:gd name="T3" fmla="*/ 13 h 19"/>
                <a:gd name="T4" fmla="*/ 2 w 94"/>
                <a:gd name="T5" fmla="*/ 12 h 19"/>
                <a:gd name="T6" fmla="*/ 12 w 94"/>
                <a:gd name="T7" fmla="*/ 14 h 19"/>
                <a:gd name="T8" fmla="*/ 37 w 94"/>
                <a:gd name="T9" fmla="*/ 16 h 19"/>
                <a:gd name="T10" fmla="*/ 91 w 94"/>
                <a:gd name="T11" fmla="*/ 1 h 19"/>
                <a:gd name="T12" fmla="*/ 93 w 94"/>
                <a:gd name="T13" fmla="*/ 1 h 19"/>
                <a:gd name="T14" fmla="*/ 93 w 94"/>
                <a:gd name="T15" fmla="*/ 3 h 19"/>
                <a:gd name="T16" fmla="*/ 37 w 94"/>
                <a:gd name="T17" fmla="*/ 19 h 19"/>
                <a:gd name="T18" fmla="*/ 1 w 9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9">
                  <a:moveTo>
                    <a:pt x="1" y="15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1" y="11"/>
                    <a:pt x="2" y="12"/>
                  </a:cubicBezTo>
                  <a:cubicBezTo>
                    <a:pt x="2" y="12"/>
                    <a:pt x="6" y="13"/>
                    <a:pt x="12" y="14"/>
                  </a:cubicBezTo>
                  <a:cubicBezTo>
                    <a:pt x="18" y="15"/>
                    <a:pt x="27" y="16"/>
                    <a:pt x="37" y="16"/>
                  </a:cubicBezTo>
                  <a:cubicBezTo>
                    <a:pt x="54" y="16"/>
                    <a:pt x="75" y="13"/>
                    <a:pt x="91" y="1"/>
                  </a:cubicBezTo>
                  <a:cubicBezTo>
                    <a:pt x="92" y="0"/>
                    <a:pt x="93" y="0"/>
                    <a:pt x="93" y="1"/>
                  </a:cubicBezTo>
                  <a:cubicBezTo>
                    <a:pt x="94" y="2"/>
                    <a:pt x="93" y="3"/>
                    <a:pt x="93" y="3"/>
                  </a:cubicBezTo>
                  <a:cubicBezTo>
                    <a:pt x="76" y="16"/>
                    <a:pt x="55" y="19"/>
                    <a:pt x="37" y="19"/>
                  </a:cubicBezTo>
                  <a:cubicBezTo>
                    <a:pt x="17" y="19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7" name="Freeform 504">
              <a:extLst>
                <a:ext uri="{FF2B5EF4-FFF2-40B4-BE49-F238E27FC236}">
                  <a16:creationId xmlns:a16="http://schemas.microsoft.com/office/drawing/2014/main" id="{6EEC396C-2F55-474B-B084-B39714D3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1679575"/>
              <a:ext cx="428625" cy="71438"/>
            </a:xfrm>
            <a:custGeom>
              <a:avLst/>
              <a:gdLst>
                <a:gd name="T0" fmla="*/ 1 w 114"/>
                <a:gd name="T1" fmla="*/ 3 h 19"/>
                <a:gd name="T2" fmla="*/ 1 w 114"/>
                <a:gd name="T3" fmla="*/ 1 h 19"/>
                <a:gd name="T4" fmla="*/ 3 w 114"/>
                <a:gd name="T5" fmla="*/ 1 h 19"/>
                <a:gd name="T6" fmla="*/ 23 w 114"/>
                <a:gd name="T7" fmla="*/ 8 h 19"/>
                <a:gd name="T8" fmla="*/ 74 w 114"/>
                <a:gd name="T9" fmla="*/ 16 h 19"/>
                <a:gd name="T10" fmla="*/ 112 w 114"/>
                <a:gd name="T11" fmla="*/ 12 h 19"/>
                <a:gd name="T12" fmla="*/ 114 w 114"/>
                <a:gd name="T13" fmla="*/ 13 h 19"/>
                <a:gd name="T14" fmla="*/ 112 w 114"/>
                <a:gd name="T15" fmla="*/ 15 h 19"/>
                <a:gd name="T16" fmla="*/ 74 w 114"/>
                <a:gd name="T17" fmla="*/ 19 h 19"/>
                <a:gd name="T18" fmla="*/ 1 w 114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9">
                  <a:moveTo>
                    <a:pt x="1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0" y="5"/>
                    <a:pt x="23" y="8"/>
                  </a:cubicBezTo>
                  <a:cubicBezTo>
                    <a:pt x="35" y="12"/>
                    <a:pt x="53" y="16"/>
                    <a:pt x="74" y="16"/>
                  </a:cubicBezTo>
                  <a:cubicBezTo>
                    <a:pt x="86" y="16"/>
                    <a:pt x="99" y="15"/>
                    <a:pt x="112" y="12"/>
                  </a:cubicBezTo>
                  <a:cubicBezTo>
                    <a:pt x="113" y="12"/>
                    <a:pt x="113" y="12"/>
                    <a:pt x="114" y="13"/>
                  </a:cubicBezTo>
                  <a:cubicBezTo>
                    <a:pt x="114" y="14"/>
                    <a:pt x="113" y="15"/>
                    <a:pt x="112" y="15"/>
                  </a:cubicBezTo>
                  <a:cubicBezTo>
                    <a:pt x="99" y="18"/>
                    <a:pt x="86" y="19"/>
                    <a:pt x="74" y="19"/>
                  </a:cubicBezTo>
                  <a:cubicBezTo>
                    <a:pt x="31" y="19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8" name="Freeform 505">
              <a:extLst>
                <a:ext uri="{FF2B5EF4-FFF2-40B4-BE49-F238E27FC236}">
                  <a16:creationId xmlns:a16="http://schemas.microsoft.com/office/drawing/2014/main" id="{00CF3F7D-0AF9-41B8-9207-359AD2D8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738" y="1757362"/>
              <a:ext cx="492125" cy="76200"/>
            </a:xfrm>
            <a:custGeom>
              <a:avLst/>
              <a:gdLst>
                <a:gd name="T0" fmla="*/ 1 w 131"/>
                <a:gd name="T1" fmla="*/ 9 h 20"/>
                <a:gd name="T2" fmla="*/ 1 w 131"/>
                <a:gd name="T3" fmla="*/ 9 h 20"/>
                <a:gd name="T4" fmla="*/ 0 w 131"/>
                <a:gd name="T5" fmla="*/ 7 h 20"/>
                <a:gd name="T6" fmla="*/ 2 w 131"/>
                <a:gd name="T7" fmla="*/ 6 h 20"/>
                <a:gd name="T8" fmla="*/ 20 w 131"/>
                <a:gd name="T9" fmla="*/ 11 h 20"/>
                <a:gd name="T10" fmla="*/ 64 w 131"/>
                <a:gd name="T11" fmla="*/ 17 h 20"/>
                <a:gd name="T12" fmla="*/ 129 w 131"/>
                <a:gd name="T13" fmla="*/ 1 h 20"/>
                <a:gd name="T14" fmla="*/ 131 w 131"/>
                <a:gd name="T15" fmla="*/ 1 h 20"/>
                <a:gd name="T16" fmla="*/ 130 w 131"/>
                <a:gd name="T17" fmla="*/ 3 h 20"/>
                <a:gd name="T18" fmla="*/ 64 w 131"/>
                <a:gd name="T19" fmla="*/ 20 h 20"/>
                <a:gd name="T20" fmla="*/ 1 w 131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2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9" y="9"/>
                    <a:pt x="20" y="11"/>
                  </a:cubicBezTo>
                  <a:cubicBezTo>
                    <a:pt x="31" y="14"/>
                    <a:pt x="47" y="17"/>
                    <a:pt x="64" y="17"/>
                  </a:cubicBezTo>
                  <a:cubicBezTo>
                    <a:pt x="84" y="17"/>
                    <a:pt x="108" y="13"/>
                    <a:pt x="129" y="1"/>
                  </a:cubicBezTo>
                  <a:cubicBezTo>
                    <a:pt x="129" y="0"/>
                    <a:pt x="130" y="1"/>
                    <a:pt x="131" y="1"/>
                  </a:cubicBezTo>
                  <a:cubicBezTo>
                    <a:pt x="131" y="2"/>
                    <a:pt x="131" y="3"/>
                    <a:pt x="130" y="3"/>
                  </a:cubicBezTo>
                  <a:cubicBezTo>
                    <a:pt x="108" y="16"/>
                    <a:pt x="85" y="20"/>
                    <a:pt x="64" y="20"/>
                  </a:cubicBezTo>
                  <a:cubicBezTo>
                    <a:pt x="29" y="20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9" name="Freeform 506">
              <a:extLst>
                <a:ext uri="{FF2B5EF4-FFF2-40B4-BE49-F238E27FC236}">
                  <a16:creationId xmlns:a16="http://schemas.microsoft.com/office/drawing/2014/main" id="{25377DC0-FB53-40AF-8506-DFFC121F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13" y="1874837"/>
              <a:ext cx="379413" cy="217488"/>
            </a:xfrm>
            <a:custGeom>
              <a:avLst/>
              <a:gdLst>
                <a:gd name="T0" fmla="*/ 98 w 101"/>
                <a:gd name="T1" fmla="*/ 40 h 58"/>
                <a:gd name="T2" fmla="*/ 99 w 101"/>
                <a:gd name="T3" fmla="*/ 49 h 58"/>
                <a:gd name="T4" fmla="*/ 88 w 101"/>
                <a:gd name="T5" fmla="*/ 54 h 58"/>
                <a:gd name="T6" fmla="*/ 50 w 101"/>
                <a:gd name="T7" fmla="*/ 38 h 58"/>
                <a:gd name="T8" fmla="*/ 15 w 101"/>
                <a:gd name="T9" fmla="*/ 54 h 58"/>
                <a:gd name="T10" fmla="*/ 4 w 101"/>
                <a:gd name="T11" fmla="*/ 54 h 58"/>
                <a:gd name="T12" fmla="*/ 1 w 101"/>
                <a:gd name="T13" fmla="*/ 45 h 58"/>
                <a:gd name="T14" fmla="*/ 98 w 101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8">
                  <a:moveTo>
                    <a:pt x="98" y="40"/>
                  </a:moveTo>
                  <a:cubicBezTo>
                    <a:pt x="98" y="40"/>
                    <a:pt x="101" y="44"/>
                    <a:pt x="99" y="49"/>
                  </a:cubicBezTo>
                  <a:cubicBezTo>
                    <a:pt x="98" y="52"/>
                    <a:pt x="94" y="55"/>
                    <a:pt x="88" y="54"/>
                  </a:cubicBezTo>
                  <a:cubicBezTo>
                    <a:pt x="79" y="52"/>
                    <a:pt x="74" y="39"/>
                    <a:pt x="50" y="38"/>
                  </a:cubicBezTo>
                  <a:cubicBezTo>
                    <a:pt x="40" y="38"/>
                    <a:pt x="28" y="41"/>
                    <a:pt x="15" y="54"/>
                  </a:cubicBezTo>
                  <a:cubicBezTo>
                    <a:pt x="15" y="54"/>
                    <a:pt x="9" y="58"/>
                    <a:pt x="4" y="54"/>
                  </a:cubicBezTo>
                  <a:cubicBezTo>
                    <a:pt x="2" y="52"/>
                    <a:pt x="0" y="50"/>
                    <a:pt x="1" y="45"/>
                  </a:cubicBezTo>
                  <a:cubicBezTo>
                    <a:pt x="3" y="32"/>
                    <a:pt x="55" y="0"/>
                    <a:pt x="98" y="40"/>
                  </a:cubicBezTo>
                  <a:close/>
                </a:path>
              </a:pathLst>
            </a:custGeom>
            <a:solidFill>
              <a:srgbClr val="FF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0" name="Freeform 507">
              <a:extLst>
                <a:ext uri="{FF2B5EF4-FFF2-40B4-BE49-F238E27FC236}">
                  <a16:creationId xmlns:a16="http://schemas.microsoft.com/office/drawing/2014/main" id="{8DCD7708-51E0-460E-8C96-E6A9C481F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1838" y="1946275"/>
              <a:ext cx="382588" cy="142875"/>
            </a:xfrm>
            <a:custGeom>
              <a:avLst/>
              <a:gdLst>
                <a:gd name="T0" fmla="*/ 4 w 102"/>
                <a:gd name="T1" fmla="*/ 36 h 38"/>
                <a:gd name="T2" fmla="*/ 0 w 102"/>
                <a:gd name="T3" fmla="*/ 28 h 38"/>
                <a:gd name="T4" fmla="*/ 0 w 102"/>
                <a:gd name="T5" fmla="*/ 26 h 38"/>
                <a:gd name="T6" fmla="*/ 52 w 102"/>
                <a:gd name="T7" fmla="*/ 0 h 38"/>
                <a:gd name="T8" fmla="*/ 100 w 102"/>
                <a:gd name="T9" fmla="*/ 20 h 38"/>
                <a:gd name="T10" fmla="*/ 99 w 102"/>
                <a:gd name="T11" fmla="*/ 21 h 38"/>
                <a:gd name="T12" fmla="*/ 100 w 102"/>
                <a:gd name="T13" fmla="*/ 20 h 38"/>
                <a:gd name="T14" fmla="*/ 102 w 102"/>
                <a:gd name="T15" fmla="*/ 27 h 38"/>
                <a:gd name="T16" fmla="*/ 101 w 102"/>
                <a:gd name="T17" fmla="*/ 31 h 38"/>
                <a:gd name="T18" fmla="*/ 92 w 102"/>
                <a:gd name="T19" fmla="*/ 37 h 38"/>
                <a:gd name="T20" fmla="*/ 89 w 102"/>
                <a:gd name="T21" fmla="*/ 37 h 38"/>
                <a:gd name="T22" fmla="*/ 51 w 102"/>
                <a:gd name="T23" fmla="*/ 21 h 38"/>
                <a:gd name="T24" fmla="*/ 50 w 102"/>
                <a:gd name="T25" fmla="*/ 21 h 38"/>
                <a:gd name="T26" fmla="*/ 17 w 102"/>
                <a:gd name="T27" fmla="*/ 36 h 38"/>
                <a:gd name="T28" fmla="*/ 17 w 102"/>
                <a:gd name="T29" fmla="*/ 36 h 38"/>
                <a:gd name="T30" fmla="*/ 10 w 102"/>
                <a:gd name="T31" fmla="*/ 38 h 38"/>
                <a:gd name="T32" fmla="*/ 10 w 102"/>
                <a:gd name="T33" fmla="*/ 38 h 38"/>
                <a:gd name="T34" fmla="*/ 4 w 102"/>
                <a:gd name="T35" fmla="*/ 36 h 38"/>
                <a:gd name="T36" fmla="*/ 3 w 102"/>
                <a:gd name="T37" fmla="*/ 26 h 38"/>
                <a:gd name="T38" fmla="*/ 3 w 102"/>
                <a:gd name="T39" fmla="*/ 28 h 38"/>
                <a:gd name="T40" fmla="*/ 5 w 102"/>
                <a:gd name="T41" fmla="*/ 34 h 38"/>
                <a:gd name="T42" fmla="*/ 10 w 102"/>
                <a:gd name="T43" fmla="*/ 35 h 38"/>
                <a:gd name="T44" fmla="*/ 15 w 102"/>
                <a:gd name="T45" fmla="*/ 34 h 38"/>
                <a:gd name="T46" fmla="*/ 50 w 102"/>
                <a:gd name="T47" fmla="*/ 18 h 38"/>
                <a:gd name="T48" fmla="*/ 51 w 102"/>
                <a:gd name="T49" fmla="*/ 18 h 38"/>
                <a:gd name="T50" fmla="*/ 90 w 102"/>
                <a:gd name="T51" fmla="*/ 34 h 38"/>
                <a:gd name="T52" fmla="*/ 92 w 102"/>
                <a:gd name="T53" fmla="*/ 34 h 38"/>
                <a:gd name="T54" fmla="*/ 99 w 102"/>
                <a:gd name="T55" fmla="*/ 30 h 38"/>
                <a:gd name="T56" fmla="*/ 99 w 102"/>
                <a:gd name="T57" fmla="*/ 27 h 38"/>
                <a:gd name="T58" fmla="*/ 98 w 102"/>
                <a:gd name="T59" fmla="*/ 23 h 38"/>
                <a:gd name="T60" fmla="*/ 97 w 102"/>
                <a:gd name="T61" fmla="*/ 22 h 38"/>
                <a:gd name="T62" fmla="*/ 52 w 102"/>
                <a:gd name="T63" fmla="*/ 3 h 38"/>
                <a:gd name="T64" fmla="*/ 51 w 102"/>
                <a:gd name="T65" fmla="*/ 3 h 38"/>
                <a:gd name="T66" fmla="*/ 3 w 102"/>
                <a:gd name="T6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38">
                  <a:moveTo>
                    <a:pt x="4" y="36"/>
                  </a:moveTo>
                  <a:cubicBezTo>
                    <a:pt x="2" y="35"/>
                    <a:pt x="0" y="32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2" y="16"/>
                    <a:pt x="24" y="0"/>
                    <a:pt x="52" y="0"/>
                  </a:cubicBezTo>
                  <a:cubicBezTo>
                    <a:pt x="67" y="0"/>
                    <a:pt x="84" y="5"/>
                    <a:pt x="100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2" y="23"/>
                    <a:pt x="102" y="27"/>
                  </a:cubicBezTo>
                  <a:cubicBezTo>
                    <a:pt x="102" y="28"/>
                    <a:pt x="102" y="30"/>
                    <a:pt x="101" y="31"/>
                  </a:cubicBezTo>
                  <a:cubicBezTo>
                    <a:pt x="100" y="34"/>
                    <a:pt x="97" y="37"/>
                    <a:pt x="92" y="37"/>
                  </a:cubicBezTo>
                  <a:cubicBezTo>
                    <a:pt x="91" y="37"/>
                    <a:pt x="90" y="37"/>
                    <a:pt x="89" y="37"/>
                  </a:cubicBezTo>
                  <a:cubicBezTo>
                    <a:pt x="79" y="34"/>
                    <a:pt x="74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cubicBezTo>
                    <a:pt x="41" y="21"/>
                    <a:pt x="29" y="24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4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8"/>
                    <a:pt x="6" y="37"/>
                    <a:pt x="4" y="36"/>
                  </a:cubicBezTo>
                  <a:close/>
                  <a:moveTo>
                    <a:pt x="3" y="26"/>
                  </a:moveTo>
                  <a:cubicBezTo>
                    <a:pt x="3" y="27"/>
                    <a:pt x="3" y="28"/>
                    <a:pt x="3" y="28"/>
                  </a:cubicBezTo>
                  <a:cubicBezTo>
                    <a:pt x="3" y="31"/>
                    <a:pt x="4" y="33"/>
                    <a:pt x="5" y="34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2" y="35"/>
                    <a:pt x="15" y="34"/>
                    <a:pt x="15" y="34"/>
                  </a:cubicBezTo>
                  <a:cubicBezTo>
                    <a:pt x="28" y="22"/>
                    <a:pt x="40" y="18"/>
                    <a:pt x="50" y="18"/>
                  </a:cubicBezTo>
                  <a:cubicBezTo>
                    <a:pt x="50" y="18"/>
                    <a:pt x="51" y="18"/>
                    <a:pt x="51" y="18"/>
                  </a:cubicBezTo>
                  <a:cubicBezTo>
                    <a:pt x="75" y="18"/>
                    <a:pt x="82" y="33"/>
                    <a:pt x="90" y="34"/>
                  </a:cubicBezTo>
                  <a:cubicBezTo>
                    <a:pt x="90" y="34"/>
                    <a:pt x="91" y="34"/>
                    <a:pt x="92" y="34"/>
                  </a:cubicBezTo>
                  <a:cubicBezTo>
                    <a:pt x="95" y="34"/>
                    <a:pt x="98" y="32"/>
                    <a:pt x="99" y="30"/>
                  </a:cubicBezTo>
                  <a:cubicBezTo>
                    <a:pt x="99" y="29"/>
                    <a:pt x="99" y="28"/>
                    <a:pt x="99" y="27"/>
                  </a:cubicBezTo>
                  <a:cubicBezTo>
                    <a:pt x="99" y="25"/>
                    <a:pt x="99" y="24"/>
                    <a:pt x="98" y="23"/>
                  </a:cubicBezTo>
                  <a:cubicBezTo>
                    <a:pt x="98" y="22"/>
                    <a:pt x="98" y="22"/>
                    <a:pt x="97" y="22"/>
                  </a:cubicBezTo>
                  <a:cubicBezTo>
                    <a:pt x="82" y="8"/>
                    <a:pt x="66" y="3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25" y="3"/>
                    <a:pt x="4" y="19"/>
                    <a:pt x="3" y="2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1" name="Freeform 508">
              <a:extLst>
                <a:ext uri="{FF2B5EF4-FFF2-40B4-BE49-F238E27FC236}">
                  <a16:creationId xmlns:a16="http://schemas.microsoft.com/office/drawing/2014/main" id="{286F7B13-233B-4F7F-AF66-FB530A97F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7238" y="1949450"/>
              <a:ext cx="327025" cy="115888"/>
            </a:xfrm>
            <a:custGeom>
              <a:avLst/>
              <a:gdLst>
                <a:gd name="T0" fmla="*/ 75 w 87"/>
                <a:gd name="T1" fmla="*/ 8 h 31"/>
                <a:gd name="T2" fmla="*/ 64 w 87"/>
                <a:gd name="T3" fmla="*/ 23 h 31"/>
                <a:gd name="T4" fmla="*/ 76 w 87"/>
                <a:gd name="T5" fmla="*/ 31 h 31"/>
                <a:gd name="T6" fmla="*/ 87 w 87"/>
                <a:gd name="T7" fmla="*/ 16 h 31"/>
                <a:gd name="T8" fmla="*/ 75 w 87"/>
                <a:gd name="T9" fmla="*/ 8 h 31"/>
                <a:gd name="T10" fmla="*/ 36 w 87"/>
                <a:gd name="T11" fmla="*/ 1 h 31"/>
                <a:gd name="T12" fmla="*/ 36 w 87"/>
                <a:gd name="T13" fmla="*/ 19 h 31"/>
                <a:gd name="T14" fmla="*/ 44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1 h 31"/>
                <a:gd name="T22" fmla="*/ 0 w 87"/>
                <a:gd name="T23" fmla="*/ 17 h 31"/>
                <a:gd name="T24" fmla="*/ 12 w 87"/>
                <a:gd name="T25" fmla="*/ 31 h 31"/>
                <a:gd name="T26" fmla="*/ 23 w 87"/>
                <a:gd name="T27" fmla="*/ 23 h 31"/>
                <a:gd name="T28" fmla="*/ 12 w 87"/>
                <a:gd name="T29" fmla="*/ 9 h 31"/>
                <a:gd name="T30" fmla="*/ 0 w 87"/>
                <a:gd name="T31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9" y="25"/>
                    <a:pt x="73" y="28"/>
                    <a:pt x="76" y="31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3" y="13"/>
                    <a:pt x="79" y="10"/>
                    <a:pt x="75" y="8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9" y="18"/>
                    <a:pt x="42" y="18"/>
                    <a:pt x="44" y="18"/>
                  </a:cubicBezTo>
                  <a:cubicBezTo>
                    <a:pt x="46" y="18"/>
                    <a:pt x="49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1"/>
                  </a:cubicBezTo>
                  <a:close/>
                  <a:moveTo>
                    <a:pt x="0" y="17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6" y="28"/>
                    <a:pt x="20" y="25"/>
                    <a:pt x="23" y="2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11"/>
                    <a:pt x="3" y="14"/>
                    <a:pt x="0" y="17"/>
                  </a:cubicBez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2" name="Freeform 509">
              <a:extLst>
                <a:ext uri="{FF2B5EF4-FFF2-40B4-BE49-F238E27FC236}">
                  <a16:creationId xmlns:a16="http://schemas.microsoft.com/office/drawing/2014/main" id="{D001174C-8913-4CCE-A6C6-B340B1F54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1946275"/>
              <a:ext cx="338138" cy="127000"/>
            </a:xfrm>
            <a:custGeom>
              <a:avLst/>
              <a:gdLst>
                <a:gd name="T0" fmla="*/ 12 w 90"/>
                <a:gd name="T1" fmla="*/ 34 h 34"/>
                <a:gd name="T2" fmla="*/ 11 w 90"/>
                <a:gd name="T3" fmla="*/ 33 h 34"/>
                <a:gd name="T4" fmla="*/ 0 w 90"/>
                <a:gd name="T5" fmla="*/ 19 h 34"/>
                <a:gd name="T6" fmla="*/ 0 w 90"/>
                <a:gd name="T7" fmla="*/ 17 h 34"/>
                <a:gd name="T8" fmla="*/ 12 w 90"/>
                <a:gd name="T9" fmla="*/ 8 h 34"/>
                <a:gd name="T10" fmla="*/ 14 w 90"/>
                <a:gd name="T11" fmla="*/ 9 h 34"/>
                <a:gd name="T12" fmla="*/ 25 w 90"/>
                <a:gd name="T13" fmla="*/ 23 h 34"/>
                <a:gd name="T14" fmla="*/ 26 w 90"/>
                <a:gd name="T15" fmla="*/ 25 h 34"/>
                <a:gd name="T16" fmla="*/ 25 w 90"/>
                <a:gd name="T17" fmla="*/ 26 h 34"/>
                <a:gd name="T18" fmla="*/ 14 w 90"/>
                <a:gd name="T19" fmla="*/ 34 h 34"/>
                <a:gd name="T20" fmla="*/ 13 w 90"/>
                <a:gd name="T21" fmla="*/ 34 h 34"/>
                <a:gd name="T22" fmla="*/ 12 w 90"/>
                <a:gd name="T23" fmla="*/ 34 h 34"/>
                <a:gd name="T24" fmla="*/ 13 w 90"/>
                <a:gd name="T25" fmla="*/ 30 h 34"/>
                <a:gd name="T26" fmla="*/ 22 w 90"/>
                <a:gd name="T27" fmla="*/ 24 h 34"/>
                <a:gd name="T28" fmla="*/ 13 w 90"/>
                <a:gd name="T29" fmla="*/ 12 h 34"/>
                <a:gd name="T30" fmla="*/ 3 w 90"/>
                <a:gd name="T31" fmla="*/ 18 h 34"/>
                <a:gd name="T32" fmla="*/ 13 w 90"/>
                <a:gd name="T33" fmla="*/ 30 h 34"/>
                <a:gd name="T34" fmla="*/ 76 w 90"/>
                <a:gd name="T35" fmla="*/ 33 h 34"/>
                <a:gd name="T36" fmla="*/ 64 w 90"/>
                <a:gd name="T37" fmla="*/ 25 h 34"/>
                <a:gd name="T38" fmla="*/ 64 w 90"/>
                <a:gd name="T39" fmla="*/ 24 h 34"/>
                <a:gd name="T40" fmla="*/ 64 w 90"/>
                <a:gd name="T41" fmla="*/ 23 h 34"/>
                <a:gd name="T42" fmla="*/ 75 w 90"/>
                <a:gd name="T43" fmla="*/ 8 h 34"/>
                <a:gd name="T44" fmla="*/ 77 w 90"/>
                <a:gd name="T45" fmla="*/ 8 h 34"/>
                <a:gd name="T46" fmla="*/ 89 w 90"/>
                <a:gd name="T47" fmla="*/ 16 h 34"/>
                <a:gd name="T48" fmla="*/ 89 w 90"/>
                <a:gd name="T49" fmla="*/ 18 h 34"/>
                <a:gd name="T50" fmla="*/ 78 w 90"/>
                <a:gd name="T51" fmla="*/ 33 h 34"/>
                <a:gd name="T52" fmla="*/ 77 w 90"/>
                <a:gd name="T53" fmla="*/ 33 h 34"/>
                <a:gd name="T54" fmla="*/ 76 w 90"/>
                <a:gd name="T55" fmla="*/ 33 h 34"/>
                <a:gd name="T56" fmla="*/ 77 w 90"/>
                <a:gd name="T57" fmla="*/ 30 h 34"/>
                <a:gd name="T58" fmla="*/ 86 w 90"/>
                <a:gd name="T59" fmla="*/ 17 h 34"/>
                <a:gd name="T60" fmla="*/ 77 w 90"/>
                <a:gd name="T61" fmla="*/ 11 h 34"/>
                <a:gd name="T62" fmla="*/ 67 w 90"/>
                <a:gd name="T63" fmla="*/ 23 h 34"/>
                <a:gd name="T64" fmla="*/ 77 w 90"/>
                <a:gd name="T65" fmla="*/ 30 h 34"/>
                <a:gd name="T66" fmla="*/ 76 w 90"/>
                <a:gd name="T67" fmla="*/ 10 h 34"/>
                <a:gd name="T68" fmla="*/ 76 w 90"/>
                <a:gd name="T69" fmla="*/ 9 h 34"/>
                <a:gd name="T70" fmla="*/ 76 w 90"/>
                <a:gd name="T71" fmla="*/ 10 h 34"/>
                <a:gd name="T72" fmla="*/ 51 w 90"/>
                <a:gd name="T73" fmla="*/ 21 h 34"/>
                <a:gd name="T74" fmla="*/ 45 w 90"/>
                <a:gd name="T75" fmla="*/ 21 h 34"/>
                <a:gd name="T76" fmla="*/ 44 w 90"/>
                <a:gd name="T77" fmla="*/ 21 h 34"/>
                <a:gd name="T78" fmla="*/ 38 w 90"/>
                <a:gd name="T79" fmla="*/ 21 h 34"/>
                <a:gd name="T80" fmla="*/ 36 w 90"/>
                <a:gd name="T81" fmla="*/ 21 h 34"/>
                <a:gd name="T82" fmla="*/ 36 w 90"/>
                <a:gd name="T83" fmla="*/ 20 h 34"/>
                <a:gd name="T84" fmla="*/ 36 w 90"/>
                <a:gd name="T85" fmla="*/ 2 h 34"/>
                <a:gd name="T86" fmla="*/ 37 w 90"/>
                <a:gd name="T87" fmla="*/ 0 h 34"/>
                <a:gd name="T88" fmla="*/ 46 w 90"/>
                <a:gd name="T89" fmla="*/ 0 h 34"/>
                <a:gd name="T90" fmla="*/ 52 w 90"/>
                <a:gd name="T91" fmla="*/ 0 h 34"/>
                <a:gd name="T92" fmla="*/ 53 w 90"/>
                <a:gd name="T93" fmla="*/ 2 h 34"/>
                <a:gd name="T94" fmla="*/ 53 w 90"/>
                <a:gd name="T95" fmla="*/ 20 h 34"/>
                <a:gd name="T96" fmla="*/ 53 w 90"/>
                <a:gd name="T97" fmla="*/ 21 h 34"/>
                <a:gd name="T98" fmla="*/ 52 w 90"/>
                <a:gd name="T99" fmla="*/ 21 h 34"/>
                <a:gd name="T100" fmla="*/ 51 w 90"/>
                <a:gd name="T101" fmla="*/ 21 h 34"/>
                <a:gd name="T102" fmla="*/ 44 w 90"/>
                <a:gd name="T103" fmla="*/ 18 h 34"/>
                <a:gd name="T104" fmla="*/ 45 w 90"/>
                <a:gd name="T105" fmla="*/ 18 h 34"/>
                <a:gd name="T106" fmla="*/ 50 w 90"/>
                <a:gd name="T107" fmla="*/ 18 h 34"/>
                <a:gd name="T108" fmla="*/ 50 w 90"/>
                <a:gd name="T109" fmla="*/ 3 h 34"/>
                <a:gd name="T110" fmla="*/ 46 w 90"/>
                <a:gd name="T111" fmla="*/ 3 h 34"/>
                <a:gd name="T112" fmla="*/ 39 w 90"/>
                <a:gd name="T113" fmla="*/ 3 h 34"/>
                <a:gd name="T114" fmla="*/ 39 w 90"/>
                <a:gd name="T115" fmla="*/ 18 h 34"/>
                <a:gd name="T116" fmla="*/ 44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12" y="34"/>
                  </a:moveTo>
                  <a:cubicBezTo>
                    <a:pt x="12" y="34"/>
                    <a:pt x="12" y="34"/>
                    <a:pt x="11" y="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3" y="14"/>
                    <a:pt x="7" y="11"/>
                    <a:pt x="12" y="8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5" y="25"/>
                    <a:pt x="25" y="26"/>
                  </a:cubicBezTo>
                  <a:cubicBezTo>
                    <a:pt x="21" y="28"/>
                    <a:pt x="18" y="30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12" y="34"/>
                  </a:ln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2" y="2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6" y="16"/>
                    <a:pt x="3" y="18"/>
                  </a:cubicBezTo>
                  <a:lnTo>
                    <a:pt x="13" y="30"/>
                  </a:lnTo>
                  <a:close/>
                  <a:moveTo>
                    <a:pt x="76" y="33"/>
                  </a:moveTo>
                  <a:cubicBezTo>
                    <a:pt x="73" y="31"/>
                    <a:pt x="69" y="28"/>
                    <a:pt x="64" y="25"/>
                  </a:cubicBezTo>
                  <a:cubicBezTo>
                    <a:pt x="64" y="25"/>
                    <a:pt x="64" y="25"/>
                    <a:pt x="64" y="24"/>
                  </a:cubicBezTo>
                  <a:cubicBezTo>
                    <a:pt x="63" y="24"/>
                    <a:pt x="64" y="23"/>
                    <a:pt x="64" y="2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6" y="7"/>
                    <a:pt x="76" y="7"/>
                    <a:pt x="77" y="8"/>
                  </a:cubicBezTo>
                  <a:cubicBezTo>
                    <a:pt x="81" y="10"/>
                    <a:pt x="85" y="13"/>
                    <a:pt x="89" y="16"/>
                  </a:cubicBezTo>
                  <a:cubicBezTo>
                    <a:pt x="90" y="16"/>
                    <a:pt x="90" y="17"/>
                    <a:pt x="89" y="18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3" y="15"/>
                    <a:pt x="80" y="13"/>
                    <a:pt x="77" y="11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0"/>
                  </a:moveTo>
                  <a:cubicBezTo>
                    <a:pt x="76" y="9"/>
                    <a:pt x="76" y="9"/>
                    <a:pt x="76" y="9"/>
                  </a:cubicBezTo>
                  <a:lnTo>
                    <a:pt x="76" y="10"/>
                  </a:lnTo>
                  <a:close/>
                  <a:moveTo>
                    <a:pt x="51" y="21"/>
                  </a:moveTo>
                  <a:cubicBezTo>
                    <a:pt x="49" y="21"/>
                    <a:pt x="47" y="21"/>
                    <a:pt x="45" y="21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7" y="21"/>
                    <a:pt x="37" y="21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0"/>
                    <a:pt x="37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3" y="0"/>
                    <a:pt x="53" y="1"/>
                    <a:pt x="53" y="2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51" y="21"/>
                  </a:lnTo>
                  <a:close/>
                  <a:moveTo>
                    <a:pt x="44" y="18"/>
                  </a:moveTo>
                  <a:cubicBezTo>
                    <a:pt x="44" y="18"/>
                    <a:pt x="45" y="18"/>
                    <a:pt x="45" y="18"/>
                  </a:cubicBezTo>
                  <a:cubicBezTo>
                    <a:pt x="47" y="18"/>
                    <a:pt x="49" y="18"/>
                    <a:pt x="50" y="18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7" y="3"/>
                    <a:pt x="46" y="3"/>
                  </a:cubicBezTo>
                  <a:cubicBezTo>
                    <a:pt x="43" y="3"/>
                    <a:pt x="41" y="3"/>
                    <a:pt x="39" y="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8"/>
                    <a:pt x="42" y="18"/>
                    <a:pt x="44" y="1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3" name="Oval 510">
              <a:extLst>
                <a:ext uri="{FF2B5EF4-FFF2-40B4-BE49-F238E27FC236}">
                  <a16:creationId xmlns:a16="http://schemas.microsoft.com/office/drawing/2014/main" id="{B25E3113-4F5F-4F15-9DE6-7CB0AB4E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1" y="2009775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4" name="Freeform 511">
              <a:extLst>
                <a:ext uri="{FF2B5EF4-FFF2-40B4-BE49-F238E27FC236}">
                  <a16:creationId xmlns:a16="http://schemas.microsoft.com/office/drawing/2014/main" id="{24D5DE65-4E68-4923-89CD-8E431C977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2005012"/>
              <a:ext cx="338138" cy="323850"/>
            </a:xfrm>
            <a:custGeom>
              <a:avLst/>
              <a:gdLst>
                <a:gd name="T0" fmla="*/ 0 w 90"/>
                <a:gd name="T1" fmla="*/ 43 h 86"/>
                <a:gd name="T2" fmla="*/ 45 w 90"/>
                <a:gd name="T3" fmla="*/ 0 h 86"/>
                <a:gd name="T4" fmla="*/ 90 w 90"/>
                <a:gd name="T5" fmla="*/ 43 h 86"/>
                <a:gd name="T6" fmla="*/ 45 w 90"/>
                <a:gd name="T7" fmla="*/ 86 h 86"/>
                <a:gd name="T8" fmla="*/ 0 w 90"/>
                <a:gd name="T9" fmla="*/ 43 h 86"/>
                <a:gd name="T10" fmla="*/ 45 w 90"/>
                <a:gd name="T11" fmla="*/ 83 h 86"/>
                <a:gd name="T12" fmla="*/ 87 w 90"/>
                <a:gd name="T13" fmla="*/ 43 h 86"/>
                <a:gd name="T14" fmla="*/ 45 w 90"/>
                <a:gd name="T15" fmla="*/ 3 h 86"/>
                <a:gd name="T16" fmla="*/ 3 w 90"/>
                <a:gd name="T17" fmla="*/ 43 h 86"/>
                <a:gd name="T18" fmla="*/ 45 w 90"/>
                <a:gd name="T1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6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6"/>
                    <a:pt x="45" y="86"/>
                  </a:cubicBezTo>
                  <a:cubicBezTo>
                    <a:pt x="20" y="86"/>
                    <a:pt x="0" y="67"/>
                    <a:pt x="0" y="43"/>
                  </a:cubicBezTo>
                  <a:close/>
                  <a:moveTo>
                    <a:pt x="45" y="83"/>
                  </a:moveTo>
                  <a:cubicBezTo>
                    <a:pt x="68" y="83"/>
                    <a:pt x="87" y="65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ubicBezTo>
                    <a:pt x="3" y="65"/>
                    <a:pt x="22" y="83"/>
                    <a:pt x="45" y="8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5" name="Oval 512">
              <a:extLst>
                <a:ext uri="{FF2B5EF4-FFF2-40B4-BE49-F238E27FC236}">
                  <a16:creationId xmlns:a16="http://schemas.microsoft.com/office/drawing/2014/main" id="{DF3196CC-796B-48B8-AB22-7E5753A21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226" y="2032000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6" name="Freeform 513">
              <a:extLst>
                <a:ext uri="{FF2B5EF4-FFF2-40B4-BE49-F238E27FC236}">
                  <a16:creationId xmlns:a16="http://schemas.microsoft.com/office/drawing/2014/main" id="{852EC1F7-C02C-42AC-9C14-5A192E1EA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288" y="2028825"/>
              <a:ext cx="293688" cy="280988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9 w 78"/>
                <a:gd name="T11" fmla="*/ 72 h 75"/>
                <a:gd name="T12" fmla="*/ 75 w 78"/>
                <a:gd name="T13" fmla="*/ 37 h 75"/>
                <a:gd name="T14" fmla="*/ 39 w 78"/>
                <a:gd name="T15" fmla="*/ 3 h 75"/>
                <a:gd name="T16" fmla="*/ 3 w 78"/>
                <a:gd name="T17" fmla="*/ 37 h 75"/>
                <a:gd name="T18" fmla="*/ 39 w 78"/>
                <a:gd name="T19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6"/>
                    <a:pt x="18" y="0"/>
                    <a:pt x="39" y="0"/>
                  </a:cubicBezTo>
                  <a:cubicBezTo>
                    <a:pt x="61" y="0"/>
                    <a:pt x="78" y="16"/>
                    <a:pt x="78" y="37"/>
                  </a:cubicBezTo>
                  <a:cubicBezTo>
                    <a:pt x="78" y="58"/>
                    <a:pt x="61" y="75"/>
                    <a:pt x="39" y="75"/>
                  </a:cubicBezTo>
                  <a:cubicBezTo>
                    <a:pt x="18" y="75"/>
                    <a:pt x="0" y="58"/>
                    <a:pt x="0" y="37"/>
                  </a:cubicBezTo>
                  <a:close/>
                  <a:moveTo>
                    <a:pt x="39" y="72"/>
                  </a:move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ubicBezTo>
                    <a:pt x="3" y="56"/>
                    <a:pt x="19" y="72"/>
                    <a:pt x="39" y="7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7" name="Freeform 514">
              <a:extLst>
                <a:ext uri="{FF2B5EF4-FFF2-40B4-BE49-F238E27FC236}">
                  <a16:creationId xmlns:a16="http://schemas.microsoft.com/office/drawing/2014/main" id="{F26281D6-B8DE-4593-953B-0C501BB0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1360487"/>
              <a:ext cx="66675" cy="160338"/>
            </a:xfrm>
            <a:custGeom>
              <a:avLst/>
              <a:gdLst>
                <a:gd name="T0" fmla="*/ 18 w 42"/>
                <a:gd name="T1" fmla="*/ 101 h 101"/>
                <a:gd name="T2" fmla="*/ 42 w 42"/>
                <a:gd name="T3" fmla="*/ 4 h 101"/>
                <a:gd name="T4" fmla="*/ 26 w 42"/>
                <a:gd name="T5" fmla="*/ 0 h 101"/>
                <a:gd name="T6" fmla="*/ 0 w 42"/>
                <a:gd name="T7" fmla="*/ 101 h 101"/>
                <a:gd name="T8" fmla="*/ 18 w 4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1">
                  <a:moveTo>
                    <a:pt x="18" y="101"/>
                  </a:moveTo>
                  <a:lnTo>
                    <a:pt x="42" y="4"/>
                  </a:lnTo>
                  <a:lnTo>
                    <a:pt x="26" y="0"/>
                  </a:lnTo>
                  <a:lnTo>
                    <a:pt x="0" y="101"/>
                  </a:lnTo>
                  <a:lnTo>
                    <a:pt x="18" y="101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8" name="Freeform 515">
              <a:extLst>
                <a:ext uri="{FF2B5EF4-FFF2-40B4-BE49-F238E27FC236}">
                  <a16:creationId xmlns:a16="http://schemas.microsoft.com/office/drawing/2014/main" id="{3036C3E1-F4A2-47A9-9979-7B3ABCBC4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0276" y="1352550"/>
              <a:ext cx="79375" cy="176213"/>
            </a:xfrm>
            <a:custGeom>
              <a:avLst/>
              <a:gdLst>
                <a:gd name="T0" fmla="*/ 1 w 21"/>
                <a:gd name="T1" fmla="*/ 47 h 47"/>
                <a:gd name="T2" fmla="*/ 0 w 21"/>
                <a:gd name="T3" fmla="*/ 46 h 47"/>
                <a:gd name="T4" fmla="*/ 0 w 21"/>
                <a:gd name="T5" fmla="*/ 45 h 47"/>
                <a:gd name="T6" fmla="*/ 10 w 21"/>
                <a:gd name="T7" fmla="*/ 2 h 47"/>
                <a:gd name="T8" fmla="*/ 12 w 21"/>
                <a:gd name="T9" fmla="*/ 0 h 47"/>
                <a:gd name="T10" fmla="*/ 20 w 21"/>
                <a:gd name="T11" fmla="*/ 2 h 47"/>
                <a:gd name="T12" fmla="*/ 21 w 21"/>
                <a:gd name="T13" fmla="*/ 3 h 47"/>
                <a:gd name="T14" fmla="*/ 21 w 21"/>
                <a:gd name="T15" fmla="*/ 4 h 47"/>
                <a:gd name="T16" fmla="*/ 11 w 21"/>
                <a:gd name="T17" fmla="*/ 45 h 47"/>
                <a:gd name="T18" fmla="*/ 9 w 21"/>
                <a:gd name="T19" fmla="*/ 47 h 47"/>
                <a:gd name="T20" fmla="*/ 1 w 21"/>
                <a:gd name="T21" fmla="*/ 47 h 47"/>
                <a:gd name="T22" fmla="*/ 9 w 21"/>
                <a:gd name="T23" fmla="*/ 45 h 47"/>
                <a:gd name="T24" fmla="*/ 9 w 21"/>
                <a:gd name="T25" fmla="*/ 44 h 47"/>
                <a:gd name="T26" fmla="*/ 9 w 21"/>
                <a:gd name="T27" fmla="*/ 45 h 47"/>
                <a:gd name="T28" fmla="*/ 3 w 21"/>
                <a:gd name="T29" fmla="*/ 44 h 47"/>
                <a:gd name="T30" fmla="*/ 8 w 21"/>
                <a:gd name="T31" fmla="*/ 44 h 47"/>
                <a:gd name="T32" fmla="*/ 18 w 21"/>
                <a:gd name="T33" fmla="*/ 5 h 47"/>
                <a:gd name="T34" fmla="*/ 13 w 21"/>
                <a:gd name="T35" fmla="*/ 4 h 47"/>
                <a:gd name="T36" fmla="*/ 3 w 21"/>
                <a:gd name="T3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47">
                  <a:moveTo>
                    <a:pt x="1" y="47"/>
                  </a:moveTo>
                  <a:cubicBezTo>
                    <a:pt x="1" y="47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9" y="47"/>
                  </a:cubicBezTo>
                  <a:lnTo>
                    <a:pt x="1" y="47"/>
                  </a:lnTo>
                  <a:close/>
                  <a:moveTo>
                    <a:pt x="9" y="45"/>
                  </a:moveTo>
                  <a:cubicBezTo>
                    <a:pt x="9" y="44"/>
                    <a:pt x="9" y="44"/>
                    <a:pt x="9" y="44"/>
                  </a:cubicBezTo>
                  <a:lnTo>
                    <a:pt x="9" y="45"/>
                  </a:lnTo>
                  <a:close/>
                  <a:moveTo>
                    <a:pt x="3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9" name="Freeform 516">
              <a:extLst>
                <a:ext uri="{FF2B5EF4-FFF2-40B4-BE49-F238E27FC236}">
                  <a16:creationId xmlns:a16="http://schemas.microsoft.com/office/drawing/2014/main" id="{0DA01BE9-AE21-4ECB-B009-12E4F158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6" y="1258887"/>
              <a:ext cx="331788" cy="179388"/>
            </a:xfrm>
            <a:custGeom>
              <a:avLst/>
              <a:gdLst>
                <a:gd name="T0" fmla="*/ 85 w 88"/>
                <a:gd name="T1" fmla="*/ 33 h 48"/>
                <a:gd name="T2" fmla="*/ 64 w 88"/>
                <a:gd name="T3" fmla="*/ 46 h 48"/>
                <a:gd name="T4" fmla="*/ 16 w 88"/>
                <a:gd name="T5" fmla="*/ 34 h 48"/>
                <a:gd name="T6" fmla="*/ 3 w 88"/>
                <a:gd name="T7" fmla="*/ 14 h 48"/>
                <a:gd name="T8" fmla="*/ 24 w 88"/>
                <a:gd name="T9" fmla="*/ 2 h 48"/>
                <a:gd name="T10" fmla="*/ 72 w 88"/>
                <a:gd name="T11" fmla="*/ 13 h 48"/>
                <a:gd name="T12" fmla="*/ 85 w 88"/>
                <a:gd name="T13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85" y="33"/>
                  </a:moveTo>
                  <a:cubicBezTo>
                    <a:pt x="83" y="42"/>
                    <a:pt x="74" y="48"/>
                    <a:pt x="64" y="4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6" y="32"/>
                    <a:pt x="0" y="23"/>
                    <a:pt x="3" y="14"/>
                  </a:cubicBezTo>
                  <a:cubicBezTo>
                    <a:pt x="5" y="5"/>
                    <a:pt x="14" y="0"/>
                    <a:pt x="24" y="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82" y="15"/>
                    <a:pt x="88" y="24"/>
                    <a:pt x="85" y="3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0" name="Freeform 517">
              <a:extLst>
                <a:ext uri="{FF2B5EF4-FFF2-40B4-BE49-F238E27FC236}">
                  <a16:creationId xmlns:a16="http://schemas.microsoft.com/office/drawing/2014/main" id="{903372C0-C97D-418E-8E00-C4B67C3AE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1258887"/>
              <a:ext cx="322263" cy="176213"/>
            </a:xfrm>
            <a:custGeom>
              <a:avLst/>
              <a:gdLst>
                <a:gd name="T0" fmla="*/ 67 w 86"/>
                <a:gd name="T1" fmla="*/ 47 h 47"/>
                <a:gd name="T2" fmla="*/ 63 w 86"/>
                <a:gd name="T3" fmla="*/ 47 h 47"/>
                <a:gd name="T4" fmla="*/ 14 w 86"/>
                <a:gd name="T5" fmla="*/ 36 h 47"/>
                <a:gd name="T6" fmla="*/ 0 w 86"/>
                <a:gd name="T7" fmla="*/ 18 h 47"/>
                <a:gd name="T8" fmla="*/ 0 w 86"/>
                <a:gd name="T9" fmla="*/ 14 h 47"/>
                <a:gd name="T10" fmla="*/ 19 w 86"/>
                <a:gd name="T11" fmla="*/ 0 h 47"/>
                <a:gd name="T12" fmla="*/ 23 w 86"/>
                <a:gd name="T13" fmla="*/ 0 h 47"/>
                <a:gd name="T14" fmla="*/ 72 w 86"/>
                <a:gd name="T15" fmla="*/ 11 h 47"/>
                <a:gd name="T16" fmla="*/ 86 w 86"/>
                <a:gd name="T17" fmla="*/ 29 h 47"/>
                <a:gd name="T18" fmla="*/ 86 w 86"/>
                <a:gd name="T19" fmla="*/ 33 h 47"/>
                <a:gd name="T20" fmla="*/ 84 w 86"/>
                <a:gd name="T21" fmla="*/ 33 h 47"/>
                <a:gd name="T22" fmla="*/ 86 w 86"/>
                <a:gd name="T23" fmla="*/ 33 h 47"/>
                <a:gd name="T24" fmla="*/ 67 w 86"/>
                <a:gd name="T25" fmla="*/ 47 h 47"/>
                <a:gd name="T26" fmla="*/ 3 w 86"/>
                <a:gd name="T27" fmla="*/ 15 h 47"/>
                <a:gd name="T28" fmla="*/ 3 w 86"/>
                <a:gd name="T29" fmla="*/ 18 h 47"/>
                <a:gd name="T30" fmla="*/ 15 w 86"/>
                <a:gd name="T31" fmla="*/ 33 h 47"/>
                <a:gd name="T32" fmla="*/ 64 w 86"/>
                <a:gd name="T33" fmla="*/ 44 h 47"/>
                <a:gd name="T34" fmla="*/ 67 w 86"/>
                <a:gd name="T35" fmla="*/ 44 h 47"/>
                <a:gd name="T36" fmla="*/ 83 w 86"/>
                <a:gd name="T37" fmla="*/ 33 h 47"/>
                <a:gd name="T38" fmla="*/ 83 w 86"/>
                <a:gd name="T39" fmla="*/ 29 h 47"/>
                <a:gd name="T40" fmla="*/ 71 w 86"/>
                <a:gd name="T41" fmla="*/ 14 h 47"/>
                <a:gd name="T42" fmla="*/ 22 w 86"/>
                <a:gd name="T43" fmla="*/ 3 h 47"/>
                <a:gd name="T44" fmla="*/ 19 w 86"/>
                <a:gd name="T45" fmla="*/ 3 h 47"/>
                <a:gd name="T46" fmla="*/ 3 w 86"/>
                <a:gd name="T47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47">
                  <a:moveTo>
                    <a:pt x="67" y="47"/>
                  </a:moveTo>
                  <a:cubicBezTo>
                    <a:pt x="66" y="47"/>
                    <a:pt x="65" y="47"/>
                    <a:pt x="63" y="4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4"/>
                    <a:pt x="0" y="26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0" y="13"/>
                    <a:pt x="86" y="21"/>
                    <a:pt x="86" y="29"/>
                  </a:cubicBezTo>
                  <a:cubicBezTo>
                    <a:pt x="86" y="31"/>
                    <a:pt x="86" y="32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4" y="42"/>
                    <a:pt x="76" y="47"/>
                    <a:pt x="67" y="47"/>
                  </a:cubicBezTo>
                  <a:close/>
                  <a:moveTo>
                    <a:pt x="3" y="15"/>
                  </a:moveTo>
                  <a:cubicBezTo>
                    <a:pt x="3" y="16"/>
                    <a:pt x="3" y="17"/>
                    <a:pt x="3" y="18"/>
                  </a:cubicBezTo>
                  <a:cubicBezTo>
                    <a:pt x="3" y="25"/>
                    <a:pt x="8" y="31"/>
                    <a:pt x="15" y="3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6" y="44"/>
                    <a:pt x="67" y="44"/>
                  </a:cubicBezTo>
                  <a:cubicBezTo>
                    <a:pt x="75" y="44"/>
                    <a:pt x="81" y="40"/>
                    <a:pt x="83" y="33"/>
                  </a:cubicBezTo>
                  <a:cubicBezTo>
                    <a:pt x="83" y="31"/>
                    <a:pt x="83" y="30"/>
                    <a:pt x="83" y="29"/>
                  </a:cubicBezTo>
                  <a:cubicBezTo>
                    <a:pt x="83" y="22"/>
                    <a:pt x="78" y="16"/>
                    <a:pt x="71" y="1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1" y="3"/>
                    <a:pt x="5" y="8"/>
                    <a:pt x="3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1" name="Freeform 518">
              <a:extLst>
                <a:ext uri="{FF2B5EF4-FFF2-40B4-BE49-F238E27FC236}">
                  <a16:creationId xmlns:a16="http://schemas.microsoft.com/office/drawing/2014/main" id="{8BD17226-3998-49E5-BE14-A36C4B60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1" y="1547812"/>
              <a:ext cx="63500" cy="157163"/>
            </a:xfrm>
            <a:custGeom>
              <a:avLst/>
              <a:gdLst>
                <a:gd name="T0" fmla="*/ 40 w 40"/>
                <a:gd name="T1" fmla="*/ 99 h 99"/>
                <a:gd name="T2" fmla="*/ 19 w 40"/>
                <a:gd name="T3" fmla="*/ 0 h 99"/>
                <a:gd name="T4" fmla="*/ 0 w 40"/>
                <a:gd name="T5" fmla="*/ 2 h 99"/>
                <a:gd name="T6" fmla="*/ 21 w 40"/>
                <a:gd name="T7" fmla="*/ 99 h 99"/>
                <a:gd name="T8" fmla="*/ 40 w 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19" y="0"/>
                  </a:lnTo>
                  <a:lnTo>
                    <a:pt x="0" y="2"/>
                  </a:lnTo>
                  <a:lnTo>
                    <a:pt x="21" y="99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2" name="Freeform 519">
              <a:extLst>
                <a:ext uri="{FF2B5EF4-FFF2-40B4-BE49-F238E27FC236}">
                  <a16:creationId xmlns:a16="http://schemas.microsoft.com/office/drawing/2014/main" id="{DD46E2C6-1D3D-4C9C-B241-E673DB80A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539875"/>
              <a:ext cx="79375" cy="173038"/>
            </a:xfrm>
            <a:custGeom>
              <a:avLst/>
              <a:gdLst>
                <a:gd name="T0" fmla="*/ 11 w 21"/>
                <a:gd name="T1" fmla="*/ 46 h 46"/>
                <a:gd name="T2" fmla="*/ 10 w 21"/>
                <a:gd name="T3" fmla="*/ 45 h 46"/>
                <a:gd name="T4" fmla="*/ 0 w 21"/>
                <a:gd name="T5" fmla="*/ 4 h 46"/>
                <a:gd name="T6" fmla="*/ 1 w 21"/>
                <a:gd name="T7" fmla="*/ 2 h 46"/>
                <a:gd name="T8" fmla="*/ 1 w 21"/>
                <a:gd name="T9" fmla="*/ 2 h 46"/>
                <a:gd name="T10" fmla="*/ 9 w 21"/>
                <a:gd name="T11" fmla="*/ 0 h 46"/>
                <a:gd name="T12" fmla="*/ 11 w 21"/>
                <a:gd name="T13" fmla="*/ 1 h 46"/>
                <a:gd name="T14" fmla="*/ 21 w 21"/>
                <a:gd name="T15" fmla="*/ 44 h 46"/>
                <a:gd name="T16" fmla="*/ 19 w 21"/>
                <a:gd name="T17" fmla="*/ 44 h 46"/>
                <a:gd name="T18" fmla="*/ 19 w 21"/>
                <a:gd name="T19" fmla="*/ 43 h 46"/>
                <a:gd name="T20" fmla="*/ 19 w 21"/>
                <a:gd name="T21" fmla="*/ 44 h 46"/>
                <a:gd name="T22" fmla="*/ 21 w 21"/>
                <a:gd name="T23" fmla="*/ 44 h 46"/>
                <a:gd name="T24" fmla="*/ 21 w 21"/>
                <a:gd name="T25" fmla="*/ 45 h 46"/>
                <a:gd name="T26" fmla="*/ 19 w 21"/>
                <a:gd name="T27" fmla="*/ 46 h 46"/>
                <a:gd name="T28" fmla="*/ 11 w 21"/>
                <a:gd name="T29" fmla="*/ 46 h 46"/>
                <a:gd name="T30" fmla="*/ 4 w 21"/>
                <a:gd name="T31" fmla="*/ 4 h 46"/>
                <a:gd name="T32" fmla="*/ 12 w 21"/>
                <a:gd name="T33" fmla="*/ 43 h 46"/>
                <a:gd name="T34" fmla="*/ 18 w 21"/>
                <a:gd name="T35" fmla="*/ 43 h 46"/>
                <a:gd name="T36" fmla="*/ 8 w 21"/>
                <a:gd name="T37" fmla="*/ 3 h 46"/>
                <a:gd name="T38" fmla="*/ 4 w 2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6">
                  <a:moveTo>
                    <a:pt x="11" y="46"/>
                  </a:moveTo>
                  <a:cubicBezTo>
                    <a:pt x="10" y="46"/>
                    <a:pt x="10" y="45"/>
                    <a:pt x="1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0" y="46"/>
                    <a:pt x="20" y="46"/>
                    <a:pt x="19" y="46"/>
                  </a:cubicBezTo>
                  <a:lnTo>
                    <a:pt x="11" y="46"/>
                  </a:lnTo>
                  <a:close/>
                  <a:moveTo>
                    <a:pt x="4" y="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3" name="Freeform 520">
              <a:extLst>
                <a:ext uri="{FF2B5EF4-FFF2-40B4-BE49-F238E27FC236}">
                  <a16:creationId xmlns:a16="http://schemas.microsoft.com/office/drawing/2014/main" id="{0CAE7F79-2DFB-4C5F-A81E-EB6DB16EB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3037"/>
              <a:ext cx="327025" cy="179388"/>
            </a:xfrm>
            <a:custGeom>
              <a:avLst/>
              <a:gdLst>
                <a:gd name="T0" fmla="*/ 85 w 87"/>
                <a:gd name="T1" fmla="*/ 15 h 48"/>
                <a:gd name="T2" fmla="*/ 71 w 87"/>
                <a:gd name="T3" fmla="*/ 35 h 48"/>
                <a:gd name="T4" fmla="*/ 22 w 87"/>
                <a:gd name="T5" fmla="*/ 46 h 48"/>
                <a:gd name="T6" fmla="*/ 2 w 87"/>
                <a:gd name="T7" fmla="*/ 33 h 48"/>
                <a:gd name="T8" fmla="*/ 15 w 87"/>
                <a:gd name="T9" fmla="*/ 13 h 48"/>
                <a:gd name="T10" fmla="*/ 64 w 87"/>
                <a:gd name="T11" fmla="*/ 2 h 48"/>
                <a:gd name="T12" fmla="*/ 85 w 87"/>
                <a:gd name="T1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8">
                  <a:moveTo>
                    <a:pt x="85" y="15"/>
                  </a:moveTo>
                  <a:cubicBezTo>
                    <a:pt x="87" y="24"/>
                    <a:pt x="81" y="33"/>
                    <a:pt x="71" y="3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3" y="48"/>
                    <a:pt x="4" y="42"/>
                    <a:pt x="2" y="33"/>
                  </a:cubicBezTo>
                  <a:cubicBezTo>
                    <a:pt x="0" y="24"/>
                    <a:pt x="6" y="15"/>
                    <a:pt x="15" y="13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73" y="0"/>
                    <a:pt x="83" y="6"/>
                    <a:pt x="85" y="15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4" name="Freeform 521">
              <a:extLst>
                <a:ext uri="{FF2B5EF4-FFF2-40B4-BE49-F238E27FC236}">
                  <a16:creationId xmlns:a16="http://schemas.microsoft.com/office/drawing/2014/main" id="{9F1EAF2C-018C-4DB9-8A92-1E852AA3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6212"/>
              <a:ext cx="327025" cy="176213"/>
            </a:xfrm>
            <a:custGeom>
              <a:avLst/>
              <a:gdLst>
                <a:gd name="T0" fmla="*/ 19 w 87"/>
                <a:gd name="T1" fmla="*/ 47 h 47"/>
                <a:gd name="T2" fmla="*/ 0 w 87"/>
                <a:gd name="T3" fmla="*/ 32 h 47"/>
                <a:gd name="T4" fmla="*/ 0 w 87"/>
                <a:gd name="T5" fmla="*/ 28 h 47"/>
                <a:gd name="T6" fmla="*/ 15 w 87"/>
                <a:gd name="T7" fmla="*/ 10 h 47"/>
                <a:gd name="T8" fmla="*/ 64 w 87"/>
                <a:gd name="T9" fmla="*/ 0 h 47"/>
                <a:gd name="T10" fmla="*/ 68 w 87"/>
                <a:gd name="T11" fmla="*/ 0 h 47"/>
                <a:gd name="T12" fmla="*/ 86 w 87"/>
                <a:gd name="T13" fmla="*/ 14 h 47"/>
                <a:gd name="T14" fmla="*/ 85 w 87"/>
                <a:gd name="T15" fmla="*/ 14 h 47"/>
                <a:gd name="T16" fmla="*/ 83 w 87"/>
                <a:gd name="T17" fmla="*/ 15 h 47"/>
                <a:gd name="T18" fmla="*/ 68 w 87"/>
                <a:gd name="T19" fmla="*/ 3 h 47"/>
                <a:gd name="T20" fmla="*/ 64 w 87"/>
                <a:gd name="T21" fmla="*/ 3 h 47"/>
                <a:gd name="T22" fmla="*/ 15 w 87"/>
                <a:gd name="T23" fmla="*/ 13 h 47"/>
                <a:gd name="T24" fmla="*/ 3 w 87"/>
                <a:gd name="T25" fmla="*/ 28 h 47"/>
                <a:gd name="T26" fmla="*/ 3 w 87"/>
                <a:gd name="T27" fmla="*/ 32 h 47"/>
                <a:gd name="T28" fmla="*/ 19 w 87"/>
                <a:gd name="T29" fmla="*/ 44 h 47"/>
                <a:gd name="T30" fmla="*/ 22 w 87"/>
                <a:gd name="T31" fmla="*/ 43 h 47"/>
                <a:gd name="T32" fmla="*/ 71 w 87"/>
                <a:gd name="T33" fmla="*/ 33 h 47"/>
                <a:gd name="T34" fmla="*/ 84 w 87"/>
                <a:gd name="T35" fmla="*/ 18 h 47"/>
                <a:gd name="T36" fmla="*/ 83 w 87"/>
                <a:gd name="T37" fmla="*/ 15 h 47"/>
                <a:gd name="T38" fmla="*/ 85 w 87"/>
                <a:gd name="T39" fmla="*/ 14 h 47"/>
                <a:gd name="T40" fmla="*/ 86 w 87"/>
                <a:gd name="T41" fmla="*/ 14 h 47"/>
                <a:gd name="T42" fmla="*/ 87 w 87"/>
                <a:gd name="T43" fmla="*/ 18 h 47"/>
                <a:gd name="T44" fmla="*/ 72 w 87"/>
                <a:gd name="T45" fmla="*/ 36 h 47"/>
                <a:gd name="T46" fmla="*/ 23 w 87"/>
                <a:gd name="T47" fmla="*/ 46 h 47"/>
                <a:gd name="T48" fmla="*/ 19 w 87"/>
                <a:gd name="T4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7">
                  <a:moveTo>
                    <a:pt x="19" y="47"/>
                  </a:moveTo>
                  <a:cubicBezTo>
                    <a:pt x="10" y="47"/>
                    <a:pt x="2" y="41"/>
                    <a:pt x="0" y="32"/>
                  </a:cubicBezTo>
                  <a:cubicBezTo>
                    <a:pt x="0" y="31"/>
                    <a:pt x="0" y="30"/>
                    <a:pt x="0" y="28"/>
                  </a:cubicBezTo>
                  <a:cubicBezTo>
                    <a:pt x="0" y="20"/>
                    <a:pt x="6" y="12"/>
                    <a:pt x="15" y="1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8" y="0"/>
                  </a:cubicBezTo>
                  <a:cubicBezTo>
                    <a:pt x="76" y="0"/>
                    <a:pt x="84" y="5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7"/>
                    <a:pt x="75" y="3"/>
                    <a:pt x="68" y="3"/>
                  </a:cubicBezTo>
                  <a:cubicBezTo>
                    <a:pt x="67" y="3"/>
                    <a:pt x="65" y="3"/>
                    <a:pt x="64" y="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8" y="15"/>
                    <a:pt x="3" y="21"/>
                    <a:pt x="3" y="28"/>
                  </a:cubicBezTo>
                  <a:cubicBezTo>
                    <a:pt x="3" y="29"/>
                    <a:pt x="3" y="30"/>
                    <a:pt x="3" y="32"/>
                  </a:cubicBezTo>
                  <a:cubicBezTo>
                    <a:pt x="5" y="39"/>
                    <a:pt x="11" y="44"/>
                    <a:pt x="19" y="44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9" y="31"/>
                    <a:pt x="84" y="25"/>
                    <a:pt x="84" y="18"/>
                  </a:cubicBezTo>
                  <a:cubicBezTo>
                    <a:pt x="84" y="17"/>
                    <a:pt x="83" y="16"/>
                    <a:pt x="83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7" y="17"/>
                    <a:pt x="87" y="18"/>
                  </a:cubicBezTo>
                  <a:cubicBezTo>
                    <a:pt x="87" y="26"/>
                    <a:pt x="81" y="34"/>
                    <a:pt x="72" y="3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6"/>
                    <a:pt x="20" y="47"/>
                    <a:pt x="19" y="4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5" name="Freeform 522">
              <a:extLst>
                <a:ext uri="{FF2B5EF4-FFF2-40B4-BE49-F238E27FC236}">
                  <a16:creationId xmlns:a16="http://schemas.microsoft.com/office/drawing/2014/main" id="{00EB0C50-B7A7-4DA8-8444-20ACA3B0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2020887"/>
              <a:ext cx="566738" cy="484188"/>
            </a:xfrm>
            <a:custGeom>
              <a:avLst/>
              <a:gdLst>
                <a:gd name="T0" fmla="*/ 5 w 151"/>
                <a:gd name="T1" fmla="*/ 58 h 129"/>
                <a:gd name="T2" fmla="*/ 48 w 151"/>
                <a:gd name="T3" fmla="*/ 5 h 129"/>
                <a:gd name="T4" fmla="*/ 79 w 151"/>
                <a:gd name="T5" fmla="*/ 1 h 129"/>
                <a:gd name="T6" fmla="*/ 112 w 151"/>
                <a:gd name="T7" fmla="*/ 10 h 129"/>
                <a:gd name="T8" fmla="*/ 145 w 151"/>
                <a:gd name="T9" fmla="*/ 91 h 129"/>
                <a:gd name="T10" fmla="*/ 76 w 151"/>
                <a:gd name="T11" fmla="*/ 127 h 129"/>
                <a:gd name="T12" fmla="*/ 5 w 151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29">
                  <a:moveTo>
                    <a:pt x="5" y="58"/>
                  </a:moveTo>
                  <a:cubicBezTo>
                    <a:pt x="9" y="35"/>
                    <a:pt x="25" y="14"/>
                    <a:pt x="48" y="5"/>
                  </a:cubicBezTo>
                  <a:cubicBezTo>
                    <a:pt x="57" y="2"/>
                    <a:pt x="68" y="0"/>
                    <a:pt x="79" y="1"/>
                  </a:cubicBezTo>
                  <a:cubicBezTo>
                    <a:pt x="91" y="0"/>
                    <a:pt x="103" y="4"/>
                    <a:pt x="112" y="10"/>
                  </a:cubicBezTo>
                  <a:cubicBezTo>
                    <a:pt x="137" y="25"/>
                    <a:pt x="151" y="66"/>
                    <a:pt x="145" y="91"/>
                  </a:cubicBezTo>
                  <a:cubicBezTo>
                    <a:pt x="140" y="112"/>
                    <a:pt x="119" y="129"/>
                    <a:pt x="76" y="127"/>
                  </a:cubicBezTo>
                  <a:cubicBezTo>
                    <a:pt x="19" y="124"/>
                    <a:pt x="0" y="90"/>
                    <a:pt x="5" y="58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6" name="Freeform 523">
              <a:extLst>
                <a:ext uri="{FF2B5EF4-FFF2-40B4-BE49-F238E27FC236}">
                  <a16:creationId xmlns:a16="http://schemas.microsoft.com/office/drawing/2014/main" id="{F1FC345F-BA6E-4A22-9E8E-F9072D7F3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2017712"/>
              <a:ext cx="544513" cy="487363"/>
            </a:xfrm>
            <a:custGeom>
              <a:avLst/>
              <a:gdLst>
                <a:gd name="T0" fmla="*/ 81 w 145"/>
                <a:gd name="T1" fmla="*/ 130 h 130"/>
                <a:gd name="T2" fmla="*/ 73 w 145"/>
                <a:gd name="T3" fmla="*/ 130 h 130"/>
                <a:gd name="T4" fmla="*/ 0 w 145"/>
                <a:gd name="T5" fmla="*/ 69 h 130"/>
                <a:gd name="T6" fmla="*/ 1 w 145"/>
                <a:gd name="T7" fmla="*/ 58 h 130"/>
                <a:gd name="T8" fmla="*/ 45 w 145"/>
                <a:gd name="T9" fmla="*/ 5 h 130"/>
                <a:gd name="T10" fmla="*/ 70 w 145"/>
                <a:gd name="T11" fmla="*/ 0 h 130"/>
                <a:gd name="T12" fmla="*/ 76 w 145"/>
                <a:gd name="T13" fmla="*/ 0 h 130"/>
                <a:gd name="T14" fmla="*/ 78 w 145"/>
                <a:gd name="T15" fmla="*/ 0 h 130"/>
                <a:gd name="T16" fmla="*/ 110 w 145"/>
                <a:gd name="T17" fmla="*/ 10 h 130"/>
                <a:gd name="T18" fmla="*/ 145 w 145"/>
                <a:gd name="T19" fmla="*/ 80 h 130"/>
                <a:gd name="T20" fmla="*/ 144 w 145"/>
                <a:gd name="T21" fmla="*/ 92 h 130"/>
                <a:gd name="T22" fmla="*/ 81 w 145"/>
                <a:gd name="T23" fmla="*/ 130 h 130"/>
                <a:gd name="T24" fmla="*/ 4 w 145"/>
                <a:gd name="T25" fmla="*/ 59 h 130"/>
                <a:gd name="T26" fmla="*/ 3 w 145"/>
                <a:gd name="T27" fmla="*/ 69 h 130"/>
                <a:gd name="T28" fmla="*/ 73 w 145"/>
                <a:gd name="T29" fmla="*/ 127 h 130"/>
                <a:gd name="T30" fmla="*/ 81 w 145"/>
                <a:gd name="T31" fmla="*/ 127 h 130"/>
                <a:gd name="T32" fmla="*/ 141 w 145"/>
                <a:gd name="T33" fmla="*/ 91 h 130"/>
                <a:gd name="T34" fmla="*/ 142 w 145"/>
                <a:gd name="T35" fmla="*/ 80 h 130"/>
                <a:gd name="T36" fmla="*/ 109 w 145"/>
                <a:gd name="T37" fmla="*/ 12 h 130"/>
                <a:gd name="T38" fmla="*/ 78 w 145"/>
                <a:gd name="T39" fmla="*/ 3 h 130"/>
                <a:gd name="T40" fmla="*/ 76 w 145"/>
                <a:gd name="T41" fmla="*/ 3 h 130"/>
                <a:gd name="T42" fmla="*/ 76 w 145"/>
                <a:gd name="T43" fmla="*/ 3 h 130"/>
                <a:gd name="T44" fmla="*/ 70 w 145"/>
                <a:gd name="T45" fmla="*/ 3 h 130"/>
                <a:gd name="T46" fmla="*/ 46 w 145"/>
                <a:gd name="T47" fmla="*/ 8 h 130"/>
                <a:gd name="T48" fmla="*/ 4 w 145"/>
                <a:gd name="T49" fmla="*/ 59 h 130"/>
                <a:gd name="T50" fmla="*/ 2 w 145"/>
                <a:gd name="T51" fmla="*/ 59 h 130"/>
                <a:gd name="T52" fmla="*/ 4 w 145"/>
                <a:gd name="T53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130">
                  <a:moveTo>
                    <a:pt x="81" y="130"/>
                  </a:moveTo>
                  <a:cubicBezTo>
                    <a:pt x="78" y="130"/>
                    <a:pt x="76" y="130"/>
                    <a:pt x="73" y="130"/>
                  </a:cubicBezTo>
                  <a:cubicBezTo>
                    <a:pt x="22" y="127"/>
                    <a:pt x="0" y="99"/>
                    <a:pt x="0" y="69"/>
                  </a:cubicBezTo>
                  <a:cubicBezTo>
                    <a:pt x="0" y="66"/>
                    <a:pt x="0" y="62"/>
                    <a:pt x="1" y="58"/>
                  </a:cubicBezTo>
                  <a:cubicBezTo>
                    <a:pt x="5" y="36"/>
                    <a:pt x="21" y="14"/>
                    <a:pt x="45" y="5"/>
                  </a:cubicBezTo>
                  <a:cubicBezTo>
                    <a:pt x="52" y="2"/>
                    <a:pt x="61" y="0"/>
                    <a:pt x="70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90" y="0"/>
                    <a:pt x="101" y="4"/>
                    <a:pt x="110" y="10"/>
                  </a:cubicBezTo>
                  <a:cubicBezTo>
                    <a:pt x="131" y="23"/>
                    <a:pt x="145" y="55"/>
                    <a:pt x="145" y="80"/>
                  </a:cubicBezTo>
                  <a:cubicBezTo>
                    <a:pt x="145" y="84"/>
                    <a:pt x="145" y="88"/>
                    <a:pt x="144" y="92"/>
                  </a:cubicBezTo>
                  <a:cubicBezTo>
                    <a:pt x="139" y="113"/>
                    <a:pt x="119" y="130"/>
                    <a:pt x="81" y="130"/>
                  </a:cubicBezTo>
                  <a:close/>
                  <a:moveTo>
                    <a:pt x="4" y="59"/>
                  </a:moveTo>
                  <a:cubicBezTo>
                    <a:pt x="3" y="62"/>
                    <a:pt x="3" y="66"/>
                    <a:pt x="3" y="69"/>
                  </a:cubicBezTo>
                  <a:cubicBezTo>
                    <a:pt x="3" y="97"/>
                    <a:pt x="23" y="124"/>
                    <a:pt x="73" y="127"/>
                  </a:cubicBezTo>
                  <a:cubicBezTo>
                    <a:pt x="76" y="127"/>
                    <a:pt x="78" y="127"/>
                    <a:pt x="81" y="127"/>
                  </a:cubicBezTo>
                  <a:cubicBezTo>
                    <a:pt x="119" y="127"/>
                    <a:pt x="136" y="111"/>
                    <a:pt x="141" y="91"/>
                  </a:cubicBezTo>
                  <a:cubicBezTo>
                    <a:pt x="142" y="88"/>
                    <a:pt x="142" y="84"/>
                    <a:pt x="142" y="80"/>
                  </a:cubicBezTo>
                  <a:cubicBezTo>
                    <a:pt x="142" y="56"/>
                    <a:pt x="128" y="25"/>
                    <a:pt x="109" y="12"/>
                  </a:cubicBezTo>
                  <a:cubicBezTo>
                    <a:pt x="99" y="7"/>
                    <a:pt x="89" y="3"/>
                    <a:pt x="78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3"/>
                    <a:pt x="72" y="3"/>
                    <a:pt x="70" y="3"/>
                  </a:cubicBezTo>
                  <a:cubicBezTo>
                    <a:pt x="61" y="3"/>
                    <a:pt x="53" y="5"/>
                    <a:pt x="46" y="8"/>
                  </a:cubicBezTo>
                  <a:cubicBezTo>
                    <a:pt x="23" y="17"/>
                    <a:pt x="8" y="37"/>
                    <a:pt x="4" y="59"/>
                  </a:cubicBezTo>
                  <a:cubicBezTo>
                    <a:pt x="2" y="59"/>
                    <a:pt x="2" y="59"/>
                    <a:pt x="2" y="59"/>
                  </a:cubicBezTo>
                  <a:lnTo>
                    <a:pt x="4" y="59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7" name="Freeform 524">
              <a:extLst>
                <a:ext uri="{FF2B5EF4-FFF2-40B4-BE49-F238E27FC236}">
                  <a16:creationId xmlns:a16="http://schemas.microsoft.com/office/drawing/2014/main" id="{5D9A7174-F720-4FB2-BBC6-74BC3800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2325687"/>
              <a:ext cx="138113" cy="85725"/>
            </a:xfrm>
            <a:custGeom>
              <a:avLst/>
              <a:gdLst>
                <a:gd name="T0" fmla="*/ 12 w 37"/>
                <a:gd name="T1" fmla="*/ 4 h 23"/>
                <a:gd name="T2" fmla="*/ 0 w 37"/>
                <a:gd name="T3" fmla="*/ 20 h 23"/>
                <a:gd name="T4" fmla="*/ 16 w 37"/>
                <a:gd name="T5" fmla="*/ 22 h 23"/>
                <a:gd name="T6" fmla="*/ 31 w 37"/>
                <a:gd name="T7" fmla="*/ 13 h 23"/>
                <a:gd name="T8" fmla="*/ 12 w 37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12" y="4"/>
                  </a:moveTo>
                  <a:cubicBezTo>
                    <a:pt x="6" y="7"/>
                    <a:pt x="4" y="14"/>
                    <a:pt x="0" y="20"/>
                  </a:cubicBezTo>
                  <a:cubicBezTo>
                    <a:pt x="0" y="21"/>
                    <a:pt x="15" y="23"/>
                    <a:pt x="16" y="22"/>
                  </a:cubicBezTo>
                  <a:cubicBezTo>
                    <a:pt x="22" y="22"/>
                    <a:pt x="28" y="18"/>
                    <a:pt x="31" y="13"/>
                  </a:cubicBezTo>
                  <a:cubicBezTo>
                    <a:pt x="37" y="2"/>
                    <a:pt x="20" y="0"/>
                    <a:pt x="12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8" name="Freeform 525">
              <a:extLst>
                <a:ext uri="{FF2B5EF4-FFF2-40B4-BE49-F238E27FC236}">
                  <a16:creationId xmlns:a16="http://schemas.microsoft.com/office/drawing/2014/main" id="{6A9C7ACE-BBE4-410C-84FF-DB2F1802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2111375"/>
              <a:ext cx="141288" cy="88900"/>
            </a:xfrm>
            <a:custGeom>
              <a:avLst/>
              <a:gdLst>
                <a:gd name="T0" fmla="*/ 21 w 38"/>
                <a:gd name="T1" fmla="*/ 3 h 24"/>
                <a:gd name="T2" fmla="*/ 1 w 38"/>
                <a:gd name="T3" fmla="*/ 4 h 24"/>
                <a:gd name="T4" fmla="*/ 8 w 38"/>
                <a:gd name="T5" fmla="*/ 17 h 24"/>
                <a:gd name="T6" fmla="*/ 25 w 38"/>
                <a:gd name="T7" fmla="*/ 23 h 24"/>
                <a:gd name="T8" fmla="*/ 21 w 38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21" y="3"/>
                  </a:moveTo>
                  <a:cubicBezTo>
                    <a:pt x="15" y="0"/>
                    <a:pt x="8" y="3"/>
                    <a:pt x="1" y="4"/>
                  </a:cubicBezTo>
                  <a:cubicBezTo>
                    <a:pt x="0" y="4"/>
                    <a:pt x="7" y="16"/>
                    <a:pt x="8" y="17"/>
                  </a:cubicBezTo>
                  <a:cubicBezTo>
                    <a:pt x="12" y="21"/>
                    <a:pt x="19" y="24"/>
                    <a:pt x="25" y="23"/>
                  </a:cubicBezTo>
                  <a:cubicBezTo>
                    <a:pt x="38" y="20"/>
                    <a:pt x="30" y="6"/>
                    <a:pt x="21" y="3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9" name="Freeform 526">
              <a:extLst>
                <a:ext uri="{FF2B5EF4-FFF2-40B4-BE49-F238E27FC236}">
                  <a16:creationId xmlns:a16="http://schemas.microsoft.com/office/drawing/2014/main" id="{30A0F39D-96BF-4DC8-8AA9-C7F82256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226" y="2227262"/>
              <a:ext cx="158750" cy="82550"/>
            </a:xfrm>
            <a:custGeom>
              <a:avLst/>
              <a:gdLst>
                <a:gd name="T0" fmla="*/ 23 w 42"/>
                <a:gd name="T1" fmla="*/ 21 h 22"/>
                <a:gd name="T2" fmla="*/ 41 w 42"/>
                <a:gd name="T3" fmla="*/ 12 h 22"/>
                <a:gd name="T4" fmla="*/ 28 w 42"/>
                <a:gd name="T5" fmla="*/ 2 h 22"/>
                <a:gd name="T6" fmla="*/ 10 w 42"/>
                <a:gd name="T7" fmla="*/ 4 h 22"/>
                <a:gd name="T8" fmla="*/ 23 w 4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">
                  <a:moveTo>
                    <a:pt x="23" y="21"/>
                  </a:moveTo>
                  <a:cubicBezTo>
                    <a:pt x="30" y="20"/>
                    <a:pt x="35" y="15"/>
                    <a:pt x="41" y="12"/>
                  </a:cubicBezTo>
                  <a:cubicBezTo>
                    <a:pt x="42" y="11"/>
                    <a:pt x="29" y="3"/>
                    <a:pt x="28" y="2"/>
                  </a:cubicBezTo>
                  <a:cubicBezTo>
                    <a:pt x="23" y="0"/>
                    <a:pt x="15" y="1"/>
                    <a:pt x="10" y="4"/>
                  </a:cubicBezTo>
                  <a:cubicBezTo>
                    <a:pt x="0" y="12"/>
                    <a:pt x="14" y="22"/>
                    <a:pt x="23" y="21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0" name="Freeform 527">
              <a:extLst>
                <a:ext uri="{FF2B5EF4-FFF2-40B4-BE49-F238E27FC236}">
                  <a16:creationId xmlns:a16="http://schemas.microsoft.com/office/drawing/2014/main" id="{812E0956-0CFB-449C-94B4-66641516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2095500"/>
              <a:ext cx="106363" cy="109538"/>
            </a:xfrm>
            <a:custGeom>
              <a:avLst/>
              <a:gdLst>
                <a:gd name="T0" fmla="*/ 23 w 28"/>
                <a:gd name="T1" fmla="*/ 19 h 29"/>
                <a:gd name="T2" fmla="*/ 28 w 28"/>
                <a:gd name="T3" fmla="*/ 1 h 29"/>
                <a:gd name="T4" fmla="*/ 12 w 28"/>
                <a:gd name="T5" fmla="*/ 3 h 29"/>
                <a:gd name="T6" fmla="*/ 1 w 28"/>
                <a:gd name="T7" fmla="*/ 16 h 29"/>
                <a:gd name="T8" fmla="*/ 23 w 28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3" y="19"/>
                  </a:moveTo>
                  <a:cubicBezTo>
                    <a:pt x="27" y="14"/>
                    <a:pt x="27" y="7"/>
                    <a:pt x="28" y="1"/>
                  </a:cubicBezTo>
                  <a:cubicBezTo>
                    <a:pt x="28" y="0"/>
                    <a:pt x="14" y="3"/>
                    <a:pt x="12" y="3"/>
                  </a:cubicBezTo>
                  <a:cubicBezTo>
                    <a:pt x="7" y="6"/>
                    <a:pt x="2" y="11"/>
                    <a:pt x="1" y="16"/>
                  </a:cubicBezTo>
                  <a:cubicBezTo>
                    <a:pt x="0" y="29"/>
                    <a:pt x="17" y="26"/>
                    <a:pt x="23" y="19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1" name="Freeform 528">
              <a:extLst>
                <a:ext uri="{FF2B5EF4-FFF2-40B4-BE49-F238E27FC236}">
                  <a16:creationId xmlns:a16="http://schemas.microsoft.com/office/drawing/2014/main" id="{A1AE39AB-960E-4796-AB82-6097A27C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6" y="2219325"/>
              <a:ext cx="285750" cy="477838"/>
            </a:xfrm>
            <a:custGeom>
              <a:avLst/>
              <a:gdLst>
                <a:gd name="T0" fmla="*/ 92 w 180"/>
                <a:gd name="T1" fmla="*/ 3 h 301"/>
                <a:gd name="T2" fmla="*/ 109 w 180"/>
                <a:gd name="T3" fmla="*/ 111 h 301"/>
                <a:gd name="T4" fmla="*/ 163 w 180"/>
                <a:gd name="T5" fmla="*/ 76 h 301"/>
                <a:gd name="T6" fmla="*/ 180 w 180"/>
                <a:gd name="T7" fmla="*/ 93 h 301"/>
                <a:gd name="T8" fmla="*/ 113 w 180"/>
                <a:gd name="T9" fmla="*/ 152 h 301"/>
                <a:gd name="T10" fmla="*/ 120 w 180"/>
                <a:gd name="T11" fmla="*/ 298 h 301"/>
                <a:gd name="T12" fmla="*/ 49 w 180"/>
                <a:gd name="T13" fmla="*/ 301 h 301"/>
                <a:gd name="T14" fmla="*/ 61 w 180"/>
                <a:gd name="T15" fmla="*/ 88 h 301"/>
                <a:gd name="T16" fmla="*/ 0 w 180"/>
                <a:gd name="T17" fmla="*/ 31 h 301"/>
                <a:gd name="T18" fmla="*/ 7 w 180"/>
                <a:gd name="T19" fmla="*/ 17 h 301"/>
                <a:gd name="T20" fmla="*/ 64 w 180"/>
                <a:gd name="T21" fmla="*/ 52 h 301"/>
                <a:gd name="T22" fmla="*/ 71 w 180"/>
                <a:gd name="T23" fmla="*/ 0 h 301"/>
                <a:gd name="T24" fmla="*/ 92 w 180"/>
                <a:gd name="T25" fmla="*/ 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301">
                  <a:moveTo>
                    <a:pt x="92" y="3"/>
                  </a:moveTo>
                  <a:lnTo>
                    <a:pt x="109" y="111"/>
                  </a:lnTo>
                  <a:lnTo>
                    <a:pt x="163" y="76"/>
                  </a:lnTo>
                  <a:lnTo>
                    <a:pt x="180" y="93"/>
                  </a:lnTo>
                  <a:lnTo>
                    <a:pt x="113" y="152"/>
                  </a:lnTo>
                  <a:lnTo>
                    <a:pt x="120" y="298"/>
                  </a:lnTo>
                  <a:lnTo>
                    <a:pt x="49" y="301"/>
                  </a:lnTo>
                  <a:lnTo>
                    <a:pt x="61" y="88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64" y="52"/>
                  </a:lnTo>
                  <a:lnTo>
                    <a:pt x="71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2" name="Freeform 529">
              <a:extLst>
                <a:ext uri="{FF2B5EF4-FFF2-40B4-BE49-F238E27FC236}">
                  <a16:creationId xmlns:a16="http://schemas.microsoft.com/office/drawing/2014/main" id="{E50900FE-6CE0-4B16-8761-8F82B7C37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2212975"/>
              <a:ext cx="296863" cy="487363"/>
            </a:xfrm>
            <a:custGeom>
              <a:avLst/>
              <a:gdLst>
                <a:gd name="T0" fmla="*/ 22 w 79"/>
                <a:gd name="T1" fmla="*/ 130 h 130"/>
                <a:gd name="T2" fmla="*/ 22 w 79"/>
                <a:gd name="T3" fmla="*/ 129 h 130"/>
                <a:gd name="T4" fmla="*/ 26 w 79"/>
                <a:gd name="T5" fmla="*/ 40 h 130"/>
                <a:gd name="T6" fmla="*/ 1 w 79"/>
                <a:gd name="T7" fmla="*/ 16 h 130"/>
                <a:gd name="T8" fmla="*/ 1 w 79"/>
                <a:gd name="T9" fmla="*/ 14 h 130"/>
                <a:gd name="T10" fmla="*/ 4 w 79"/>
                <a:gd name="T11" fmla="*/ 8 h 130"/>
                <a:gd name="T12" fmla="*/ 5 w 79"/>
                <a:gd name="T13" fmla="*/ 8 h 130"/>
                <a:gd name="T14" fmla="*/ 6 w 79"/>
                <a:gd name="T15" fmla="*/ 8 h 130"/>
                <a:gd name="T16" fmla="*/ 28 w 79"/>
                <a:gd name="T17" fmla="*/ 22 h 130"/>
                <a:gd name="T18" fmla="*/ 31 w 79"/>
                <a:gd name="T19" fmla="*/ 2 h 130"/>
                <a:gd name="T20" fmla="*/ 32 w 79"/>
                <a:gd name="T21" fmla="*/ 0 h 130"/>
                <a:gd name="T22" fmla="*/ 41 w 79"/>
                <a:gd name="T23" fmla="*/ 1 h 130"/>
                <a:gd name="T24" fmla="*/ 41 w 79"/>
                <a:gd name="T25" fmla="*/ 3 h 130"/>
                <a:gd name="T26" fmla="*/ 41 w 79"/>
                <a:gd name="T27" fmla="*/ 1 h 130"/>
                <a:gd name="T28" fmla="*/ 43 w 79"/>
                <a:gd name="T29" fmla="*/ 3 h 130"/>
                <a:gd name="T30" fmla="*/ 49 w 79"/>
                <a:gd name="T31" fmla="*/ 46 h 130"/>
                <a:gd name="T32" fmla="*/ 70 w 79"/>
                <a:gd name="T33" fmla="*/ 33 h 130"/>
                <a:gd name="T34" fmla="*/ 72 w 79"/>
                <a:gd name="T35" fmla="*/ 33 h 130"/>
                <a:gd name="T36" fmla="*/ 79 w 79"/>
                <a:gd name="T37" fmla="*/ 40 h 130"/>
                <a:gd name="T38" fmla="*/ 79 w 79"/>
                <a:gd name="T39" fmla="*/ 41 h 130"/>
                <a:gd name="T40" fmla="*/ 79 w 79"/>
                <a:gd name="T41" fmla="*/ 42 h 130"/>
                <a:gd name="T42" fmla="*/ 51 w 79"/>
                <a:gd name="T43" fmla="*/ 66 h 130"/>
                <a:gd name="T44" fmla="*/ 54 w 79"/>
                <a:gd name="T45" fmla="*/ 128 h 130"/>
                <a:gd name="T46" fmla="*/ 54 w 79"/>
                <a:gd name="T47" fmla="*/ 129 h 130"/>
                <a:gd name="T48" fmla="*/ 53 w 79"/>
                <a:gd name="T49" fmla="*/ 130 h 130"/>
                <a:gd name="T50" fmla="*/ 23 w 79"/>
                <a:gd name="T51" fmla="*/ 130 h 130"/>
                <a:gd name="T52" fmla="*/ 23 w 79"/>
                <a:gd name="T53" fmla="*/ 130 h 130"/>
                <a:gd name="T54" fmla="*/ 22 w 79"/>
                <a:gd name="T55" fmla="*/ 130 h 130"/>
                <a:gd name="T56" fmla="*/ 4 w 79"/>
                <a:gd name="T57" fmla="*/ 15 h 130"/>
                <a:gd name="T58" fmla="*/ 29 w 79"/>
                <a:gd name="T59" fmla="*/ 38 h 130"/>
                <a:gd name="T60" fmla="*/ 29 w 79"/>
                <a:gd name="T61" fmla="*/ 39 h 130"/>
                <a:gd name="T62" fmla="*/ 25 w 79"/>
                <a:gd name="T63" fmla="*/ 127 h 130"/>
                <a:gd name="T64" fmla="*/ 51 w 79"/>
                <a:gd name="T65" fmla="*/ 127 h 130"/>
                <a:gd name="T66" fmla="*/ 48 w 79"/>
                <a:gd name="T67" fmla="*/ 66 h 130"/>
                <a:gd name="T68" fmla="*/ 49 w 79"/>
                <a:gd name="T69" fmla="*/ 65 h 130"/>
                <a:gd name="T70" fmla="*/ 76 w 79"/>
                <a:gd name="T71" fmla="*/ 41 h 130"/>
                <a:gd name="T72" fmla="*/ 71 w 79"/>
                <a:gd name="T73" fmla="*/ 36 h 130"/>
                <a:gd name="T74" fmla="*/ 49 w 79"/>
                <a:gd name="T75" fmla="*/ 50 h 130"/>
                <a:gd name="T76" fmla="*/ 48 w 79"/>
                <a:gd name="T77" fmla="*/ 50 h 130"/>
                <a:gd name="T78" fmla="*/ 47 w 79"/>
                <a:gd name="T79" fmla="*/ 49 h 130"/>
                <a:gd name="T80" fmla="*/ 40 w 79"/>
                <a:gd name="T81" fmla="*/ 4 h 130"/>
                <a:gd name="T82" fmla="*/ 33 w 79"/>
                <a:gd name="T83" fmla="*/ 4 h 130"/>
                <a:gd name="T84" fmla="*/ 31 w 79"/>
                <a:gd name="T85" fmla="*/ 24 h 130"/>
                <a:gd name="T86" fmla="*/ 30 w 79"/>
                <a:gd name="T87" fmla="*/ 25 h 130"/>
                <a:gd name="T88" fmla="*/ 29 w 79"/>
                <a:gd name="T89" fmla="*/ 25 h 130"/>
                <a:gd name="T90" fmla="*/ 6 w 79"/>
                <a:gd name="T91" fmla="*/ 11 h 130"/>
                <a:gd name="T92" fmla="*/ 4 w 79"/>
                <a:gd name="T9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130">
                  <a:moveTo>
                    <a:pt x="22" y="130"/>
                  </a:moveTo>
                  <a:cubicBezTo>
                    <a:pt x="22" y="130"/>
                    <a:pt x="22" y="129"/>
                    <a:pt x="22" y="12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3" y="2"/>
                    <a:pt x="43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1" y="32"/>
                    <a:pt x="71" y="32"/>
                    <a:pt x="72" y="3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1"/>
                  </a:cubicBezTo>
                  <a:cubicBezTo>
                    <a:pt x="79" y="41"/>
                    <a:pt x="79" y="42"/>
                    <a:pt x="79" y="4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2" y="130"/>
                    <a:pt x="22" y="130"/>
                  </a:cubicBezTo>
                  <a:close/>
                  <a:moveTo>
                    <a:pt x="4" y="15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9" y="6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1"/>
                    <a:pt x="48" y="51"/>
                    <a:pt x="48" y="50"/>
                  </a:cubicBezTo>
                  <a:cubicBezTo>
                    <a:pt x="47" y="50"/>
                    <a:pt x="47" y="50"/>
                    <a:pt x="47" y="4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6"/>
                    <a:pt x="29" y="26"/>
                    <a:pt x="29" y="25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3" name="Freeform 530">
              <a:extLst>
                <a:ext uri="{FF2B5EF4-FFF2-40B4-BE49-F238E27FC236}">
                  <a16:creationId xmlns:a16="http://schemas.microsoft.com/office/drawing/2014/main" id="{B398C6CB-E399-428E-BF6E-9FDA0E6D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1" y="2178050"/>
              <a:ext cx="439738" cy="376238"/>
            </a:xfrm>
            <a:custGeom>
              <a:avLst/>
              <a:gdLst>
                <a:gd name="T0" fmla="*/ 4 w 117"/>
                <a:gd name="T1" fmla="*/ 45 h 100"/>
                <a:gd name="T2" fmla="*/ 37 w 117"/>
                <a:gd name="T3" fmla="*/ 4 h 100"/>
                <a:gd name="T4" fmla="*/ 61 w 117"/>
                <a:gd name="T5" fmla="*/ 1 h 100"/>
                <a:gd name="T6" fmla="*/ 87 w 117"/>
                <a:gd name="T7" fmla="*/ 8 h 100"/>
                <a:gd name="T8" fmla="*/ 112 w 117"/>
                <a:gd name="T9" fmla="*/ 70 h 100"/>
                <a:gd name="T10" fmla="*/ 59 w 117"/>
                <a:gd name="T11" fmla="*/ 98 h 100"/>
                <a:gd name="T12" fmla="*/ 4 w 117"/>
                <a:gd name="T13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4" y="45"/>
                  </a:moveTo>
                  <a:cubicBezTo>
                    <a:pt x="7" y="27"/>
                    <a:pt x="19" y="11"/>
                    <a:pt x="37" y="4"/>
                  </a:cubicBezTo>
                  <a:cubicBezTo>
                    <a:pt x="44" y="1"/>
                    <a:pt x="52" y="0"/>
                    <a:pt x="61" y="1"/>
                  </a:cubicBezTo>
                  <a:cubicBezTo>
                    <a:pt x="70" y="0"/>
                    <a:pt x="79" y="3"/>
                    <a:pt x="87" y="8"/>
                  </a:cubicBezTo>
                  <a:cubicBezTo>
                    <a:pt x="106" y="20"/>
                    <a:pt x="117" y="51"/>
                    <a:pt x="112" y="70"/>
                  </a:cubicBezTo>
                  <a:cubicBezTo>
                    <a:pt x="108" y="87"/>
                    <a:pt x="92" y="100"/>
                    <a:pt x="59" y="98"/>
                  </a:cubicBezTo>
                  <a:cubicBezTo>
                    <a:pt x="14" y="96"/>
                    <a:pt x="0" y="69"/>
                    <a:pt x="4" y="45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4" name="Freeform 531">
              <a:extLst>
                <a:ext uri="{FF2B5EF4-FFF2-40B4-BE49-F238E27FC236}">
                  <a16:creationId xmlns:a16="http://schemas.microsoft.com/office/drawing/2014/main" id="{A8CCFFF6-4874-492E-9F7D-2683AE933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1088" y="2174875"/>
              <a:ext cx="423863" cy="379413"/>
            </a:xfrm>
            <a:custGeom>
              <a:avLst/>
              <a:gdLst>
                <a:gd name="T0" fmla="*/ 63 w 113"/>
                <a:gd name="T1" fmla="*/ 101 h 101"/>
                <a:gd name="T2" fmla="*/ 57 w 113"/>
                <a:gd name="T3" fmla="*/ 101 h 101"/>
                <a:gd name="T4" fmla="*/ 0 w 113"/>
                <a:gd name="T5" fmla="*/ 54 h 101"/>
                <a:gd name="T6" fmla="*/ 1 w 113"/>
                <a:gd name="T7" fmla="*/ 45 h 101"/>
                <a:gd name="T8" fmla="*/ 35 w 113"/>
                <a:gd name="T9" fmla="*/ 4 h 101"/>
                <a:gd name="T10" fmla="*/ 55 w 113"/>
                <a:gd name="T11" fmla="*/ 0 h 101"/>
                <a:gd name="T12" fmla="*/ 59 w 113"/>
                <a:gd name="T13" fmla="*/ 0 h 101"/>
                <a:gd name="T14" fmla="*/ 61 w 113"/>
                <a:gd name="T15" fmla="*/ 0 h 101"/>
                <a:gd name="T16" fmla="*/ 86 w 113"/>
                <a:gd name="T17" fmla="*/ 8 h 101"/>
                <a:gd name="T18" fmla="*/ 113 w 113"/>
                <a:gd name="T19" fmla="*/ 62 h 101"/>
                <a:gd name="T20" fmla="*/ 112 w 113"/>
                <a:gd name="T21" fmla="*/ 72 h 101"/>
                <a:gd name="T22" fmla="*/ 63 w 113"/>
                <a:gd name="T23" fmla="*/ 101 h 101"/>
                <a:gd name="T24" fmla="*/ 3 w 113"/>
                <a:gd name="T25" fmla="*/ 54 h 101"/>
                <a:gd name="T26" fmla="*/ 57 w 113"/>
                <a:gd name="T27" fmla="*/ 98 h 101"/>
                <a:gd name="T28" fmla="*/ 63 w 113"/>
                <a:gd name="T29" fmla="*/ 98 h 101"/>
                <a:gd name="T30" fmla="*/ 109 w 113"/>
                <a:gd name="T31" fmla="*/ 71 h 101"/>
                <a:gd name="T32" fmla="*/ 110 w 113"/>
                <a:gd name="T33" fmla="*/ 62 h 101"/>
                <a:gd name="T34" fmla="*/ 84 w 113"/>
                <a:gd name="T35" fmla="*/ 10 h 101"/>
                <a:gd name="T36" fmla="*/ 61 w 113"/>
                <a:gd name="T37" fmla="*/ 3 h 101"/>
                <a:gd name="T38" fmla="*/ 59 w 113"/>
                <a:gd name="T39" fmla="*/ 3 h 101"/>
                <a:gd name="T40" fmla="*/ 59 w 113"/>
                <a:gd name="T41" fmla="*/ 3 h 101"/>
                <a:gd name="T42" fmla="*/ 55 w 113"/>
                <a:gd name="T43" fmla="*/ 3 h 101"/>
                <a:gd name="T44" fmla="*/ 36 w 113"/>
                <a:gd name="T45" fmla="*/ 7 h 101"/>
                <a:gd name="T46" fmla="*/ 4 w 113"/>
                <a:gd name="T47" fmla="*/ 46 h 101"/>
                <a:gd name="T48" fmla="*/ 3 w 113"/>
                <a:gd name="T49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01">
                  <a:moveTo>
                    <a:pt x="63" y="101"/>
                  </a:moveTo>
                  <a:cubicBezTo>
                    <a:pt x="61" y="101"/>
                    <a:pt x="59" y="101"/>
                    <a:pt x="57" y="101"/>
                  </a:cubicBezTo>
                  <a:cubicBezTo>
                    <a:pt x="17" y="99"/>
                    <a:pt x="0" y="77"/>
                    <a:pt x="0" y="54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4" y="28"/>
                    <a:pt x="16" y="11"/>
                    <a:pt x="35" y="4"/>
                  </a:cubicBezTo>
                  <a:cubicBezTo>
                    <a:pt x="41" y="1"/>
                    <a:pt x="47" y="0"/>
                    <a:pt x="55" y="0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70" y="0"/>
                    <a:pt x="78" y="3"/>
                    <a:pt x="86" y="8"/>
                  </a:cubicBezTo>
                  <a:cubicBezTo>
                    <a:pt x="102" y="18"/>
                    <a:pt x="113" y="43"/>
                    <a:pt x="113" y="62"/>
                  </a:cubicBezTo>
                  <a:cubicBezTo>
                    <a:pt x="113" y="65"/>
                    <a:pt x="113" y="69"/>
                    <a:pt x="112" y="72"/>
                  </a:cubicBezTo>
                  <a:cubicBezTo>
                    <a:pt x="108" y="88"/>
                    <a:pt x="93" y="101"/>
                    <a:pt x="63" y="101"/>
                  </a:cubicBezTo>
                  <a:close/>
                  <a:moveTo>
                    <a:pt x="3" y="54"/>
                  </a:moveTo>
                  <a:cubicBezTo>
                    <a:pt x="3" y="75"/>
                    <a:pt x="18" y="96"/>
                    <a:pt x="57" y="98"/>
                  </a:cubicBezTo>
                  <a:cubicBezTo>
                    <a:pt x="59" y="98"/>
                    <a:pt x="61" y="98"/>
                    <a:pt x="63" y="98"/>
                  </a:cubicBezTo>
                  <a:cubicBezTo>
                    <a:pt x="92" y="98"/>
                    <a:pt x="105" y="86"/>
                    <a:pt x="109" y="71"/>
                  </a:cubicBezTo>
                  <a:cubicBezTo>
                    <a:pt x="110" y="68"/>
                    <a:pt x="110" y="65"/>
                    <a:pt x="110" y="62"/>
                  </a:cubicBezTo>
                  <a:cubicBezTo>
                    <a:pt x="110" y="44"/>
                    <a:pt x="99" y="20"/>
                    <a:pt x="84" y="10"/>
                  </a:cubicBezTo>
                  <a:cubicBezTo>
                    <a:pt x="77" y="6"/>
                    <a:pt x="69" y="3"/>
                    <a:pt x="61" y="3"/>
                  </a:cubicBezTo>
                  <a:cubicBezTo>
                    <a:pt x="60" y="3"/>
                    <a:pt x="60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3"/>
                    <a:pt x="56" y="3"/>
                    <a:pt x="55" y="3"/>
                  </a:cubicBezTo>
                  <a:cubicBezTo>
                    <a:pt x="48" y="3"/>
                    <a:pt x="41" y="4"/>
                    <a:pt x="36" y="7"/>
                  </a:cubicBezTo>
                  <a:cubicBezTo>
                    <a:pt x="18" y="13"/>
                    <a:pt x="7" y="29"/>
                    <a:pt x="4" y="46"/>
                  </a:cubicBezTo>
                  <a:cubicBezTo>
                    <a:pt x="3" y="49"/>
                    <a:pt x="3" y="51"/>
                    <a:pt x="3" y="5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5" name="Freeform 532">
              <a:extLst>
                <a:ext uri="{FF2B5EF4-FFF2-40B4-BE49-F238E27FC236}">
                  <a16:creationId xmlns:a16="http://schemas.microsoft.com/office/drawing/2014/main" id="{BD5BD404-59CF-4308-8855-70A3A70E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1" y="2411412"/>
              <a:ext cx="109538" cy="68263"/>
            </a:xfrm>
            <a:custGeom>
              <a:avLst/>
              <a:gdLst>
                <a:gd name="T0" fmla="*/ 9 w 29"/>
                <a:gd name="T1" fmla="*/ 4 h 18"/>
                <a:gd name="T2" fmla="*/ 0 w 29"/>
                <a:gd name="T3" fmla="*/ 16 h 18"/>
                <a:gd name="T4" fmla="*/ 12 w 29"/>
                <a:gd name="T5" fmla="*/ 18 h 18"/>
                <a:gd name="T6" fmla="*/ 24 w 29"/>
                <a:gd name="T7" fmla="*/ 11 h 18"/>
                <a:gd name="T8" fmla="*/ 9 w 29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9" y="4"/>
                  </a:moveTo>
                  <a:cubicBezTo>
                    <a:pt x="4" y="6"/>
                    <a:pt x="3" y="12"/>
                    <a:pt x="0" y="16"/>
                  </a:cubicBezTo>
                  <a:cubicBezTo>
                    <a:pt x="0" y="17"/>
                    <a:pt x="11" y="18"/>
                    <a:pt x="12" y="18"/>
                  </a:cubicBezTo>
                  <a:cubicBezTo>
                    <a:pt x="17" y="18"/>
                    <a:pt x="22" y="15"/>
                    <a:pt x="24" y="11"/>
                  </a:cubicBezTo>
                  <a:cubicBezTo>
                    <a:pt x="29" y="2"/>
                    <a:pt x="15" y="0"/>
                    <a:pt x="9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6" name="Freeform 533">
              <a:extLst>
                <a:ext uri="{FF2B5EF4-FFF2-40B4-BE49-F238E27FC236}">
                  <a16:creationId xmlns:a16="http://schemas.microsoft.com/office/drawing/2014/main" id="{1433FF37-852C-4D6A-A9F5-61EF853F0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526" y="2249487"/>
              <a:ext cx="112713" cy="68263"/>
            </a:xfrm>
            <a:custGeom>
              <a:avLst/>
              <a:gdLst>
                <a:gd name="T0" fmla="*/ 16 w 30"/>
                <a:gd name="T1" fmla="*/ 2 h 18"/>
                <a:gd name="T2" fmla="*/ 1 w 30"/>
                <a:gd name="T3" fmla="*/ 2 h 18"/>
                <a:gd name="T4" fmla="*/ 6 w 30"/>
                <a:gd name="T5" fmla="*/ 13 h 18"/>
                <a:gd name="T6" fmla="*/ 19 w 30"/>
                <a:gd name="T7" fmla="*/ 17 h 18"/>
                <a:gd name="T8" fmla="*/ 16 w 30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6" y="2"/>
                  </a:moveTo>
                  <a:cubicBezTo>
                    <a:pt x="11" y="0"/>
                    <a:pt x="6" y="2"/>
                    <a:pt x="1" y="2"/>
                  </a:cubicBezTo>
                  <a:cubicBezTo>
                    <a:pt x="0" y="2"/>
                    <a:pt x="5" y="12"/>
                    <a:pt x="6" y="13"/>
                  </a:cubicBezTo>
                  <a:cubicBezTo>
                    <a:pt x="9" y="16"/>
                    <a:pt x="14" y="18"/>
                    <a:pt x="19" y="17"/>
                  </a:cubicBezTo>
                  <a:cubicBezTo>
                    <a:pt x="30" y="15"/>
                    <a:pt x="23" y="4"/>
                    <a:pt x="16" y="2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7" name="Freeform 534">
              <a:extLst>
                <a:ext uri="{FF2B5EF4-FFF2-40B4-BE49-F238E27FC236}">
                  <a16:creationId xmlns:a16="http://schemas.microsoft.com/office/drawing/2014/main" id="{89E9B87B-87CE-43D9-9D91-860F9EDB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6" y="2339975"/>
              <a:ext cx="119063" cy="60325"/>
            </a:xfrm>
            <a:custGeom>
              <a:avLst/>
              <a:gdLst>
                <a:gd name="T0" fmla="*/ 18 w 32"/>
                <a:gd name="T1" fmla="*/ 16 h 16"/>
                <a:gd name="T2" fmla="*/ 32 w 32"/>
                <a:gd name="T3" fmla="*/ 9 h 16"/>
                <a:gd name="T4" fmla="*/ 22 w 32"/>
                <a:gd name="T5" fmla="*/ 1 h 16"/>
                <a:gd name="T6" fmla="*/ 8 w 32"/>
                <a:gd name="T7" fmla="*/ 3 h 16"/>
                <a:gd name="T8" fmla="*/ 18 w 3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18" y="16"/>
                  </a:moveTo>
                  <a:cubicBezTo>
                    <a:pt x="23" y="15"/>
                    <a:pt x="27" y="11"/>
                    <a:pt x="32" y="9"/>
                  </a:cubicBezTo>
                  <a:cubicBezTo>
                    <a:pt x="32" y="8"/>
                    <a:pt x="23" y="2"/>
                    <a:pt x="22" y="1"/>
                  </a:cubicBezTo>
                  <a:cubicBezTo>
                    <a:pt x="17" y="0"/>
                    <a:pt x="12" y="0"/>
                    <a:pt x="8" y="3"/>
                  </a:cubicBezTo>
                  <a:cubicBezTo>
                    <a:pt x="0" y="9"/>
                    <a:pt x="11" y="16"/>
                    <a:pt x="18" y="16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8" name="Freeform 535">
              <a:extLst>
                <a:ext uri="{FF2B5EF4-FFF2-40B4-BE49-F238E27FC236}">
                  <a16:creationId xmlns:a16="http://schemas.microsoft.com/office/drawing/2014/main" id="{1F9A5C78-5D85-47B7-8CE6-392886C9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2238375"/>
              <a:ext cx="82550" cy="82550"/>
            </a:xfrm>
            <a:custGeom>
              <a:avLst/>
              <a:gdLst>
                <a:gd name="T0" fmla="*/ 17 w 22"/>
                <a:gd name="T1" fmla="*/ 15 h 22"/>
                <a:gd name="T2" fmla="*/ 22 w 22"/>
                <a:gd name="T3" fmla="*/ 0 h 22"/>
                <a:gd name="T4" fmla="*/ 9 w 22"/>
                <a:gd name="T5" fmla="*/ 2 h 22"/>
                <a:gd name="T6" fmla="*/ 1 w 22"/>
                <a:gd name="T7" fmla="*/ 12 h 22"/>
                <a:gd name="T8" fmla="*/ 17 w 22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7" y="15"/>
                  </a:moveTo>
                  <a:cubicBezTo>
                    <a:pt x="21" y="11"/>
                    <a:pt x="21" y="5"/>
                    <a:pt x="22" y="0"/>
                  </a:cubicBezTo>
                  <a:cubicBezTo>
                    <a:pt x="22" y="0"/>
                    <a:pt x="10" y="2"/>
                    <a:pt x="9" y="2"/>
                  </a:cubicBezTo>
                  <a:cubicBezTo>
                    <a:pt x="5" y="4"/>
                    <a:pt x="2" y="8"/>
                    <a:pt x="1" y="12"/>
                  </a:cubicBezTo>
                  <a:cubicBezTo>
                    <a:pt x="0" y="22"/>
                    <a:pt x="13" y="20"/>
                    <a:pt x="17" y="15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9" name="Freeform 536">
              <a:extLst>
                <a:ext uri="{FF2B5EF4-FFF2-40B4-BE49-F238E27FC236}">
                  <a16:creationId xmlns:a16="http://schemas.microsoft.com/office/drawing/2014/main" id="{89D83AC2-60CD-4420-8183-2D4DAFCD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2332037"/>
              <a:ext cx="217488" cy="368300"/>
            </a:xfrm>
            <a:custGeom>
              <a:avLst/>
              <a:gdLst>
                <a:gd name="T0" fmla="*/ 71 w 137"/>
                <a:gd name="T1" fmla="*/ 3 h 232"/>
                <a:gd name="T2" fmla="*/ 83 w 137"/>
                <a:gd name="T3" fmla="*/ 85 h 232"/>
                <a:gd name="T4" fmla="*/ 125 w 137"/>
                <a:gd name="T5" fmla="*/ 59 h 232"/>
                <a:gd name="T6" fmla="*/ 137 w 137"/>
                <a:gd name="T7" fmla="*/ 71 h 232"/>
                <a:gd name="T8" fmla="*/ 87 w 137"/>
                <a:gd name="T9" fmla="*/ 116 h 232"/>
                <a:gd name="T10" fmla="*/ 92 w 137"/>
                <a:gd name="T11" fmla="*/ 232 h 232"/>
                <a:gd name="T12" fmla="*/ 38 w 137"/>
                <a:gd name="T13" fmla="*/ 232 h 232"/>
                <a:gd name="T14" fmla="*/ 47 w 137"/>
                <a:gd name="T15" fmla="*/ 69 h 232"/>
                <a:gd name="T16" fmla="*/ 0 w 137"/>
                <a:gd name="T17" fmla="*/ 24 h 232"/>
                <a:gd name="T18" fmla="*/ 5 w 137"/>
                <a:gd name="T19" fmla="*/ 12 h 232"/>
                <a:gd name="T20" fmla="*/ 50 w 137"/>
                <a:gd name="T21" fmla="*/ 40 h 232"/>
                <a:gd name="T22" fmla="*/ 54 w 137"/>
                <a:gd name="T23" fmla="*/ 0 h 232"/>
                <a:gd name="T24" fmla="*/ 71 w 137"/>
                <a:gd name="T25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32">
                  <a:moveTo>
                    <a:pt x="71" y="3"/>
                  </a:moveTo>
                  <a:lnTo>
                    <a:pt x="83" y="85"/>
                  </a:lnTo>
                  <a:lnTo>
                    <a:pt x="125" y="59"/>
                  </a:lnTo>
                  <a:lnTo>
                    <a:pt x="137" y="71"/>
                  </a:lnTo>
                  <a:lnTo>
                    <a:pt x="87" y="116"/>
                  </a:lnTo>
                  <a:lnTo>
                    <a:pt x="92" y="232"/>
                  </a:lnTo>
                  <a:lnTo>
                    <a:pt x="38" y="232"/>
                  </a:lnTo>
                  <a:lnTo>
                    <a:pt x="47" y="69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50" y="40"/>
                  </a:lnTo>
                  <a:lnTo>
                    <a:pt x="5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2" name="Freeform 537">
              <a:extLst>
                <a:ext uri="{FF2B5EF4-FFF2-40B4-BE49-F238E27FC236}">
                  <a16:creationId xmlns:a16="http://schemas.microsoft.com/office/drawing/2014/main" id="{FC06EFB7-C3C4-4FC3-84AE-2E4924A25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5863" y="2325687"/>
              <a:ext cx="233363" cy="382588"/>
            </a:xfrm>
            <a:custGeom>
              <a:avLst/>
              <a:gdLst>
                <a:gd name="T0" fmla="*/ 17 w 62"/>
                <a:gd name="T1" fmla="*/ 101 h 102"/>
                <a:gd name="T2" fmla="*/ 17 w 62"/>
                <a:gd name="T3" fmla="*/ 100 h 102"/>
                <a:gd name="T4" fmla="*/ 20 w 62"/>
                <a:gd name="T5" fmla="*/ 32 h 102"/>
                <a:gd name="T6" fmla="*/ 1 w 62"/>
                <a:gd name="T7" fmla="*/ 13 h 102"/>
                <a:gd name="T8" fmla="*/ 0 w 62"/>
                <a:gd name="T9" fmla="*/ 11 h 102"/>
                <a:gd name="T10" fmla="*/ 3 w 62"/>
                <a:gd name="T11" fmla="*/ 7 h 102"/>
                <a:gd name="T12" fmla="*/ 4 w 62"/>
                <a:gd name="T13" fmla="*/ 6 h 102"/>
                <a:gd name="T14" fmla="*/ 5 w 62"/>
                <a:gd name="T15" fmla="*/ 6 h 102"/>
                <a:gd name="T16" fmla="*/ 22 w 62"/>
                <a:gd name="T17" fmla="*/ 17 h 102"/>
                <a:gd name="T18" fmla="*/ 23 w 62"/>
                <a:gd name="T19" fmla="*/ 2 h 102"/>
                <a:gd name="T20" fmla="*/ 25 w 62"/>
                <a:gd name="T21" fmla="*/ 0 h 102"/>
                <a:gd name="T22" fmla="*/ 32 w 62"/>
                <a:gd name="T23" fmla="*/ 1 h 102"/>
                <a:gd name="T24" fmla="*/ 32 w 62"/>
                <a:gd name="T25" fmla="*/ 3 h 102"/>
                <a:gd name="T26" fmla="*/ 32 w 62"/>
                <a:gd name="T27" fmla="*/ 1 h 102"/>
                <a:gd name="T28" fmla="*/ 34 w 62"/>
                <a:gd name="T29" fmla="*/ 2 h 102"/>
                <a:gd name="T30" fmla="*/ 39 w 62"/>
                <a:gd name="T31" fmla="*/ 36 h 102"/>
                <a:gd name="T32" fmla="*/ 54 w 62"/>
                <a:gd name="T33" fmla="*/ 26 h 102"/>
                <a:gd name="T34" fmla="*/ 56 w 62"/>
                <a:gd name="T35" fmla="*/ 26 h 102"/>
                <a:gd name="T36" fmla="*/ 61 w 62"/>
                <a:gd name="T37" fmla="*/ 31 h 102"/>
                <a:gd name="T38" fmla="*/ 62 w 62"/>
                <a:gd name="T39" fmla="*/ 32 h 102"/>
                <a:gd name="T40" fmla="*/ 61 w 62"/>
                <a:gd name="T41" fmla="*/ 33 h 102"/>
                <a:gd name="T42" fmla="*/ 40 w 62"/>
                <a:gd name="T43" fmla="*/ 52 h 102"/>
                <a:gd name="T44" fmla="*/ 42 w 62"/>
                <a:gd name="T45" fmla="*/ 100 h 102"/>
                <a:gd name="T46" fmla="*/ 42 w 62"/>
                <a:gd name="T47" fmla="*/ 101 h 102"/>
                <a:gd name="T48" fmla="*/ 41 w 62"/>
                <a:gd name="T49" fmla="*/ 101 h 102"/>
                <a:gd name="T50" fmla="*/ 18 w 62"/>
                <a:gd name="T51" fmla="*/ 102 h 102"/>
                <a:gd name="T52" fmla="*/ 17 w 62"/>
                <a:gd name="T53" fmla="*/ 101 h 102"/>
                <a:gd name="T54" fmla="*/ 3 w 62"/>
                <a:gd name="T55" fmla="*/ 12 h 102"/>
                <a:gd name="T56" fmla="*/ 23 w 62"/>
                <a:gd name="T57" fmla="*/ 30 h 102"/>
                <a:gd name="T58" fmla="*/ 23 w 62"/>
                <a:gd name="T59" fmla="*/ 31 h 102"/>
                <a:gd name="T60" fmla="*/ 20 w 62"/>
                <a:gd name="T61" fmla="*/ 99 h 102"/>
                <a:gd name="T62" fmla="*/ 39 w 62"/>
                <a:gd name="T63" fmla="*/ 98 h 102"/>
                <a:gd name="T64" fmla="*/ 37 w 62"/>
                <a:gd name="T65" fmla="*/ 51 h 102"/>
                <a:gd name="T66" fmla="*/ 38 w 62"/>
                <a:gd name="T67" fmla="*/ 50 h 102"/>
                <a:gd name="T68" fmla="*/ 58 w 62"/>
                <a:gd name="T69" fmla="*/ 32 h 102"/>
                <a:gd name="T70" fmla="*/ 55 w 62"/>
                <a:gd name="T71" fmla="*/ 29 h 102"/>
                <a:gd name="T72" fmla="*/ 38 w 62"/>
                <a:gd name="T73" fmla="*/ 40 h 102"/>
                <a:gd name="T74" fmla="*/ 37 w 62"/>
                <a:gd name="T75" fmla="*/ 40 h 102"/>
                <a:gd name="T76" fmla="*/ 36 w 62"/>
                <a:gd name="T77" fmla="*/ 39 h 102"/>
                <a:gd name="T78" fmla="*/ 31 w 62"/>
                <a:gd name="T79" fmla="*/ 4 h 102"/>
                <a:gd name="T80" fmla="*/ 26 w 62"/>
                <a:gd name="T81" fmla="*/ 4 h 102"/>
                <a:gd name="T82" fmla="*/ 24 w 62"/>
                <a:gd name="T83" fmla="*/ 19 h 102"/>
                <a:gd name="T84" fmla="*/ 23 w 62"/>
                <a:gd name="T85" fmla="*/ 20 h 102"/>
                <a:gd name="T86" fmla="*/ 22 w 62"/>
                <a:gd name="T87" fmla="*/ 20 h 102"/>
                <a:gd name="T88" fmla="*/ 5 w 62"/>
                <a:gd name="T89" fmla="*/ 10 h 102"/>
                <a:gd name="T90" fmla="*/ 3 w 62"/>
                <a:gd name="T91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102">
                  <a:moveTo>
                    <a:pt x="17" y="101"/>
                  </a:moveTo>
                  <a:cubicBezTo>
                    <a:pt x="17" y="101"/>
                    <a:pt x="16" y="101"/>
                    <a:pt x="17" y="10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2"/>
                    <a:pt x="34" y="2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5"/>
                    <a:pt x="56" y="25"/>
                    <a:pt x="56" y="26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1"/>
                    <a:pt x="62" y="32"/>
                    <a:pt x="62" y="32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1"/>
                    <a:pt x="42" y="101"/>
                  </a:cubicBezTo>
                  <a:cubicBezTo>
                    <a:pt x="42" y="101"/>
                    <a:pt x="41" y="101"/>
                    <a:pt x="41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7" y="102"/>
                    <a:pt x="17" y="101"/>
                  </a:cubicBezTo>
                  <a:close/>
                  <a:moveTo>
                    <a:pt x="3" y="12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1"/>
                    <a:pt x="23" y="31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3" y="20"/>
                  </a:cubicBezTo>
                  <a:cubicBezTo>
                    <a:pt x="23" y="21"/>
                    <a:pt x="22" y="21"/>
                    <a:pt x="22" y="20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323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106013" y="-1109393"/>
            <a:ext cx="575498" cy="531229"/>
          </a:xfrm>
          <a:prstGeom prst="rect">
            <a:avLst/>
          </a:prstGeom>
        </p:spPr>
      </p:pic>
      <p:pic>
        <p:nvPicPr>
          <p:cNvPr id="32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289117" y="-972217"/>
            <a:ext cx="275268" cy="254094"/>
          </a:xfrm>
          <a:prstGeom prst="rect">
            <a:avLst/>
          </a:prstGeom>
        </p:spPr>
      </p:pic>
      <p:pic>
        <p:nvPicPr>
          <p:cNvPr id="325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4178662" y="-669609"/>
            <a:ext cx="212572" cy="196221"/>
          </a:xfrm>
          <a:prstGeom prst="rect">
            <a:avLst/>
          </a:prstGeom>
        </p:spPr>
      </p:pic>
      <p:pic>
        <p:nvPicPr>
          <p:cNvPr id="326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2421717" y="-2135967"/>
            <a:ext cx="246224" cy="227284"/>
          </a:xfrm>
          <a:prstGeom prst="rect">
            <a:avLst/>
          </a:prstGeom>
        </p:spPr>
      </p:pic>
      <p:pic>
        <p:nvPicPr>
          <p:cNvPr id="327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971720" y="-514175"/>
            <a:ext cx="364751" cy="336693"/>
          </a:xfrm>
          <a:prstGeom prst="rect">
            <a:avLst/>
          </a:prstGeom>
        </p:spPr>
      </p:pic>
      <p:pic>
        <p:nvPicPr>
          <p:cNvPr id="328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9307433" y="-1272609"/>
            <a:ext cx="275268" cy="254094"/>
          </a:xfrm>
          <a:prstGeom prst="rect">
            <a:avLst/>
          </a:prstGeom>
        </p:spPr>
      </p:pic>
      <p:pic>
        <p:nvPicPr>
          <p:cNvPr id="32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7120007" y="-1574880"/>
            <a:ext cx="565971" cy="522434"/>
          </a:xfrm>
          <a:prstGeom prst="rect">
            <a:avLst/>
          </a:prstGeom>
        </p:spPr>
      </p:pic>
      <p:pic>
        <p:nvPicPr>
          <p:cNvPr id="330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769574" y="-2353749"/>
            <a:ext cx="275268" cy="254094"/>
          </a:xfrm>
          <a:prstGeom prst="rect">
            <a:avLst/>
          </a:prstGeom>
        </p:spPr>
      </p:pic>
      <p:pic>
        <p:nvPicPr>
          <p:cNvPr id="332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553533" y="-1758034"/>
            <a:ext cx="565971" cy="522434"/>
          </a:xfrm>
          <a:prstGeom prst="rect">
            <a:avLst/>
          </a:prstGeom>
        </p:spPr>
      </p:pic>
      <p:pic>
        <p:nvPicPr>
          <p:cNvPr id="333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7701215" y="-1569127"/>
            <a:ext cx="275268" cy="254094"/>
          </a:xfrm>
          <a:prstGeom prst="rect">
            <a:avLst/>
          </a:prstGeom>
        </p:spPr>
      </p:pic>
      <p:pic>
        <p:nvPicPr>
          <p:cNvPr id="33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5136544" y="-1238761"/>
            <a:ext cx="275268" cy="254094"/>
          </a:xfrm>
          <a:prstGeom prst="rect">
            <a:avLst/>
          </a:prstGeom>
        </p:spPr>
      </p:pic>
      <p:pic>
        <p:nvPicPr>
          <p:cNvPr id="336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0255027" y="-979125"/>
            <a:ext cx="388111" cy="358258"/>
          </a:xfrm>
          <a:prstGeom prst="rect">
            <a:avLst/>
          </a:prstGeom>
        </p:spPr>
      </p:pic>
      <p:pic>
        <p:nvPicPr>
          <p:cNvPr id="337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8608459" y="-1127678"/>
            <a:ext cx="103730" cy="95751"/>
          </a:xfrm>
          <a:prstGeom prst="rect">
            <a:avLst/>
          </a:prstGeom>
        </p:spPr>
      </p:pic>
      <p:pic>
        <p:nvPicPr>
          <p:cNvPr id="338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6777756" y="-483421"/>
            <a:ext cx="246224" cy="227284"/>
          </a:xfrm>
          <a:prstGeom prst="rect">
            <a:avLst/>
          </a:prstGeom>
        </p:spPr>
      </p:pic>
      <p:pic>
        <p:nvPicPr>
          <p:cNvPr id="339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047413" y="-1474398"/>
            <a:ext cx="275268" cy="254094"/>
          </a:xfrm>
          <a:prstGeom prst="rect">
            <a:avLst/>
          </a:prstGeom>
        </p:spPr>
      </p:pic>
      <p:pic>
        <p:nvPicPr>
          <p:cNvPr id="340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8796921" y="-1505161"/>
            <a:ext cx="565971" cy="522434"/>
          </a:xfrm>
          <a:prstGeom prst="rect">
            <a:avLst/>
          </a:prstGeom>
        </p:spPr>
      </p:pic>
      <p:pic>
        <p:nvPicPr>
          <p:cNvPr id="341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638950" y="-906927"/>
            <a:ext cx="275268" cy="254094"/>
          </a:xfrm>
          <a:prstGeom prst="rect">
            <a:avLst/>
          </a:prstGeom>
        </p:spPr>
      </p:pic>
      <p:pic>
        <p:nvPicPr>
          <p:cNvPr id="342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20780" y="-423765"/>
            <a:ext cx="275268" cy="254094"/>
          </a:xfrm>
          <a:prstGeom prst="rect">
            <a:avLst/>
          </a:prstGeom>
        </p:spPr>
      </p:pic>
      <p:pic>
        <p:nvPicPr>
          <p:cNvPr id="343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3407358" y="-425636"/>
            <a:ext cx="212572" cy="196221"/>
          </a:xfrm>
          <a:prstGeom prst="rect">
            <a:avLst/>
          </a:prstGeom>
        </p:spPr>
      </p:pic>
      <p:pic>
        <p:nvPicPr>
          <p:cNvPr id="344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1074053" y="-1441526"/>
            <a:ext cx="246224" cy="227284"/>
          </a:xfrm>
          <a:prstGeom prst="rect">
            <a:avLst/>
          </a:prstGeom>
        </p:spPr>
      </p:pic>
      <p:pic>
        <p:nvPicPr>
          <p:cNvPr id="345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535051" y="-862314"/>
            <a:ext cx="575498" cy="531229"/>
          </a:xfrm>
          <a:prstGeom prst="rect">
            <a:avLst/>
          </a:prstGeom>
        </p:spPr>
      </p:pic>
      <p:pic>
        <p:nvPicPr>
          <p:cNvPr id="346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8536129" y="-1028636"/>
            <a:ext cx="275268" cy="254094"/>
          </a:xfrm>
          <a:prstGeom prst="rect">
            <a:avLst/>
          </a:prstGeom>
        </p:spPr>
      </p:pic>
      <p:pic>
        <p:nvPicPr>
          <p:cNvPr id="34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5591433" y="-1094467"/>
            <a:ext cx="565971" cy="522434"/>
          </a:xfrm>
          <a:prstGeom prst="rect">
            <a:avLst/>
          </a:prstGeom>
        </p:spPr>
      </p:pic>
      <p:pic>
        <p:nvPicPr>
          <p:cNvPr id="34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1782229" y="-1514061"/>
            <a:ext cx="565971" cy="522434"/>
          </a:xfrm>
          <a:prstGeom prst="rect">
            <a:avLst/>
          </a:prstGeom>
        </p:spPr>
      </p:pic>
      <p:pic>
        <p:nvPicPr>
          <p:cNvPr id="349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6929911" y="-1325154"/>
            <a:ext cx="275268" cy="254094"/>
          </a:xfrm>
          <a:prstGeom prst="rect">
            <a:avLst/>
          </a:prstGeom>
        </p:spPr>
      </p:pic>
      <p:pic>
        <p:nvPicPr>
          <p:cNvPr id="350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139053" y="-861772"/>
            <a:ext cx="275268" cy="254094"/>
          </a:xfrm>
          <a:prstGeom prst="rect">
            <a:avLst/>
          </a:prstGeom>
        </p:spPr>
      </p:pic>
      <p:pic>
        <p:nvPicPr>
          <p:cNvPr id="351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9483723" y="-735152"/>
            <a:ext cx="388111" cy="358258"/>
          </a:xfrm>
          <a:prstGeom prst="rect">
            <a:avLst/>
          </a:prstGeom>
        </p:spPr>
      </p:pic>
      <p:pic>
        <p:nvPicPr>
          <p:cNvPr id="352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7837155" y="-883705"/>
            <a:ext cx="103730" cy="95751"/>
          </a:xfrm>
          <a:prstGeom prst="rect">
            <a:avLst/>
          </a:prstGeom>
        </p:spPr>
      </p:pic>
      <p:pic>
        <p:nvPicPr>
          <p:cNvPr id="353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6365285" y="-595404"/>
            <a:ext cx="246224" cy="227284"/>
          </a:xfrm>
          <a:prstGeom prst="rect">
            <a:avLst/>
          </a:prstGeom>
        </p:spPr>
      </p:pic>
      <p:pic>
        <p:nvPicPr>
          <p:cNvPr id="35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276109" y="-1230425"/>
            <a:ext cx="275268" cy="254094"/>
          </a:xfrm>
          <a:prstGeom prst="rect">
            <a:avLst/>
          </a:prstGeom>
        </p:spPr>
      </p:pic>
      <p:pic>
        <p:nvPicPr>
          <p:cNvPr id="355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8025617" y="-1261188"/>
            <a:ext cx="565971" cy="522434"/>
          </a:xfrm>
          <a:prstGeom prst="rect">
            <a:avLst/>
          </a:prstGeom>
        </p:spPr>
      </p:pic>
      <p:pic>
        <p:nvPicPr>
          <p:cNvPr id="35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10867646" y="-662954"/>
            <a:ext cx="275268" cy="254094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7000" l="3571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" y="159019"/>
            <a:ext cx="766043" cy="6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7037E-6 L -0.01693 1.219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1.48148E-6 L 0.08164 1.338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2.22222E-6 L -0.02149 1.3162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2.59259E-6 L -0.08594 1.2620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6310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192 -0.01527 L -0.11993 1.1935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6044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1.85185E-6 L 0.0918 1.1493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745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3.33333E-6 L 0.01615 1.1886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2.96296E-6 L 0.03086 1.1041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5520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25E-7 -3.7037E-7 L -0.01328 1.2164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4.81481E-6 L -0.01693 1.2194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-4.07407E-6 L 0.08164 1.338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1.11111E-6 L -0.02148 1.316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927 -0.00949 L -0.02149 1.3162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66273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1.11111E-6 L -0.02148 1.316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1.48148E-6 L -0.02149 1.3162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1.48148E-6 L -0.02148 1.3162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3.7037E-7 L -0.02149 1.316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1.85185E-6 L -0.02148 1.316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0.0043 1.3039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518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96296E-6 L -0.11992 1.1935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5967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93 -0.0037 L 0.03971 1.122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5631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4.81481E-6 L 0.01615 1.1886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1.48148E-6 L -0.01328 1.2164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-2" y="3495359"/>
            <a:ext cx="2880698" cy="1623619"/>
          </a:xfrm>
          <a:prstGeom prst="flowChartDocument">
            <a:avLst/>
          </a:prstGeom>
          <a:solidFill>
            <a:srgbClr val="9FE4F5"/>
          </a:solidFill>
          <a:ln>
            <a:solidFill>
              <a:srgbClr val="9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625;p36"/>
          <p:cNvSpPr/>
          <p:nvPr/>
        </p:nvSpPr>
        <p:spPr>
          <a:xfrm>
            <a:off x="3533336" y="387368"/>
            <a:ext cx="1990589" cy="129769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678330" y="1040880"/>
            <a:ext cx="5957405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738047" y="3861361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189404" y="3265978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308591" y="662960"/>
            <a:ext cx="25227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TÌNH HUỐNG</a:t>
            </a:r>
            <a:endParaRPr sz="2000" dirty="0"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16853" y="587037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02525" y="3918649"/>
            <a:ext cx="216072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ý </a:t>
            </a:r>
            <a:r>
              <a:rPr lang="en-US" sz="1800" dirty="0" err="1"/>
              <a:t>với</a:t>
            </a:r>
            <a:r>
              <a:rPr lang="en-US" sz="1800" dirty="0"/>
              <a:t> ý </a:t>
            </a:r>
            <a:r>
              <a:rPr lang="en-US" sz="1800" dirty="0" err="1"/>
              <a:t>kiến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tình</a:t>
            </a:r>
            <a:r>
              <a:rPr lang="en-US" sz="1800" dirty="0"/>
              <a:t> </a:t>
            </a:r>
            <a:r>
              <a:rPr lang="en-US" sz="1800" dirty="0" err="1"/>
              <a:t>huống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? </a:t>
            </a:r>
            <a:r>
              <a:rPr lang="en-US" sz="1800" dirty="0" err="1"/>
              <a:t>Vì</a:t>
            </a:r>
            <a:r>
              <a:rPr lang="en-US" sz="1800" dirty="0"/>
              <a:t> </a:t>
            </a:r>
            <a:r>
              <a:rPr lang="en-US" sz="1800" dirty="0" err="1"/>
              <a:t>sao</a:t>
            </a:r>
            <a:r>
              <a:rPr lang="en-US" sz="18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6334" y="1196786"/>
            <a:ext cx="365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en-US" sz="1600" dirty="0" err="1"/>
              <a:t>tìm</a:t>
            </a:r>
            <a:r>
              <a:rPr lang="en-US" sz="1600" dirty="0"/>
              <a:t> </a:t>
            </a:r>
            <a:r>
              <a:rPr lang="en-US" sz="1600" dirty="0" err="1"/>
              <a:t>hiểu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quyền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nghĩa</a:t>
            </a:r>
            <a:r>
              <a:rPr lang="en-US" sz="1600" dirty="0"/>
              <a:t> </a:t>
            </a:r>
            <a:r>
              <a:rPr lang="en-US" sz="1600" dirty="0" err="1"/>
              <a:t>vụ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công</a:t>
            </a:r>
            <a:r>
              <a:rPr lang="en-US" sz="1600" dirty="0"/>
              <a:t> </a:t>
            </a:r>
            <a:r>
              <a:rPr lang="en-US" sz="1600" dirty="0" err="1"/>
              <a:t>dân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2 ý </a:t>
            </a:r>
            <a:r>
              <a:rPr lang="en-US" sz="1600" dirty="0" err="1"/>
              <a:t>kiến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89071" l="29091" r="56000">
                        <a14:foregroundMark x1="31273" y1="78689" x2="35273" y2="75956"/>
                        <a14:foregroundMark x1="41818" y1="78689" x2="48364" y2="81421"/>
                        <a14:foregroundMark x1="30909" y1="81967" x2="38909" y2="81967"/>
                        <a14:foregroundMark x1="50182" y1="13661" x2="51273" y2="13115"/>
                        <a14:foregroundMark x1="49455" y1="19672" x2="49455" y2="19672"/>
                        <a14:foregroundMark x1="43273" y1="31148" x2="43273" y2="31148"/>
                        <a14:foregroundMark x1="32364" y1="24044" x2="32364" y2="24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5" r="45364"/>
          <a:stretch/>
        </p:blipFill>
        <p:spPr>
          <a:xfrm>
            <a:off x="5313209" y="2743143"/>
            <a:ext cx="1077740" cy="26853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89071" l="2182" r="28727">
                        <a14:foregroundMark x1="25818" y1="57377" x2="25818" y2="57377"/>
                        <a14:foregroundMark x1="9091" y1="85246" x2="9091" y2="85246"/>
                        <a14:foregroundMark x1="4364" y1="85792" x2="13818" y2="67760"/>
                        <a14:foregroundMark x1="17818" y1="67760" x2="17818" y2="67760"/>
                        <a14:foregroundMark x1="24364" y1="85792" x2="16364" y2="85792"/>
                        <a14:foregroundMark x1="26182" y1="85792" x2="16727" y2="79781"/>
                        <a14:foregroundMark x1="24000" y1="38798" x2="24000" y2="38798"/>
                        <a14:foregroundMark x1="17818" y1="37705" x2="17818" y2="37705"/>
                        <a14:foregroundMark x1="10909" y1="27869" x2="15273" y2="23497"/>
                        <a14:foregroundMark x1="19273" y1="24044" x2="19273" y2="24044"/>
                        <a14:foregroundMark x1="14909" y1="24590" x2="25818" y2="24590"/>
                        <a14:foregroundMark x1="19273" y1="43169" x2="19273" y2="43169"/>
                        <a14:foregroundMark x1="23636" y1="37705" x2="23636" y2="37705"/>
                        <a14:foregroundMark x1="23636" y1="34973" x2="22182" y2="41530"/>
                        <a14:foregroundMark x1="25455" y1="31148" x2="28727" y2="45355"/>
                        <a14:foregroundMark x1="25818" y1="41530" x2="19273" y2="46448"/>
                        <a14:foregroundMark x1="25818" y1="44262" x2="25818" y2="44262"/>
                        <a14:foregroundMark x1="9818" y1="45902" x2="9818" y2="4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101"/>
          <a:stretch/>
        </p:blipFill>
        <p:spPr>
          <a:xfrm>
            <a:off x="3533335" y="2857396"/>
            <a:ext cx="1099273" cy="239751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422034" y="1462117"/>
            <a:ext cx="2810480" cy="1767912"/>
          </a:xfrm>
          <a:prstGeom prst="wedgeEllipseCallout">
            <a:avLst>
              <a:gd name="adj1" fmla="val 51720"/>
              <a:gd name="adj2" fmla="val 50201"/>
            </a:avLst>
          </a:prstGeom>
          <a:solidFill>
            <a:srgbClr val="FEB4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rời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vụ</a:t>
            </a:r>
            <a:endParaRPr lang="en-US" dirty="0"/>
          </a:p>
        </p:txBody>
      </p:sp>
      <p:sp>
        <p:nvSpPr>
          <p:cNvPr id="27" name="Oval Callout 26"/>
          <p:cNvSpPr/>
          <p:nvPr/>
        </p:nvSpPr>
        <p:spPr>
          <a:xfrm>
            <a:off x="6440394" y="946628"/>
            <a:ext cx="2496415" cy="1946591"/>
          </a:xfrm>
          <a:prstGeom prst="wedgeEllipseCallout">
            <a:avLst>
              <a:gd name="adj1" fmla="val -50534"/>
              <a:gd name="adj2" fmla="val 6619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.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,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vụ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49" y="1857369"/>
            <a:ext cx="1333500" cy="1295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7" y="2893219"/>
            <a:ext cx="548523" cy="9946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7000" l="3571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3668"/>
            <a:ext cx="766043" cy="60797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706" y="539400"/>
            <a:ext cx="33942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572" name="Google Shape;572;p35"/>
          <p:cNvGrpSpPr/>
          <p:nvPr/>
        </p:nvGrpSpPr>
        <p:grpSpPr>
          <a:xfrm>
            <a:off x="2987350" y="455855"/>
            <a:ext cx="1696564" cy="1696564"/>
            <a:chOff x="2987350" y="455855"/>
            <a:chExt cx="1696564" cy="1696564"/>
          </a:xfrm>
        </p:grpSpPr>
        <p:sp>
          <p:nvSpPr>
            <p:cNvPr id="573" name="Google Shape;573;p35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5"/>
          <p:cNvSpPr txBox="1">
            <a:spLocks noGrp="1"/>
          </p:cNvSpPr>
          <p:nvPr>
            <p:ph type="title"/>
          </p:nvPr>
        </p:nvSpPr>
        <p:spPr>
          <a:xfrm>
            <a:off x="591549" y="337217"/>
            <a:ext cx="2807100" cy="5841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đua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thú</a:t>
            </a:r>
            <a:endParaRPr dirty="0"/>
          </a:p>
        </p:txBody>
      </p:sp>
      <p:sp>
        <p:nvSpPr>
          <p:cNvPr id="602" name="Google Shape;602;p35"/>
          <p:cNvSpPr txBox="1">
            <a:spLocks noGrp="1"/>
          </p:cNvSpPr>
          <p:nvPr>
            <p:ph type="subTitle" idx="1"/>
          </p:nvPr>
        </p:nvSpPr>
        <p:spPr>
          <a:xfrm>
            <a:off x="319932" y="1619168"/>
            <a:ext cx="3669773" cy="1388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03" name="Google Shape;603;p35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604" name="Google Shape;604;p35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1" y="3007776"/>
            <a:ext cx="2247622" cy="191047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66" y="338666"/>
            <a:ext cx="4548932" cy="45288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3852" l="4369" r="97573">
                        <a14:foregroundMark x1="19417" y1="80738" x2="19417" y2="80738"/>
                        <a14:foregroundMark x1="67961" y1="45902" x2="67961" y2="45902"/>
                        <a14:foregroundMark x1="77184" y1="53279" x2="77184" y2="53279"/>
                        <a14:foregroundMark x1="90777" y1="52869" x2="90777" y2="52869"/>
                        <a14:foregroundMark x1="85922" y1="49180" x2="85922" y2="49180"/>
                        <a14:foregroundMark x1="90291" y1="47951" x2="90291" y2="47951"/>
                        <a14:foregroundMark x1="78155" y1="48361" x2="78155" y2="48361"/>
                        <a14:foregroundMark x1="65049" y1="57787" x2="65049" y2="57787"/>
                        <a14:foregroundMark x1="71845" y1="54918" x2="71845" y2="54918"/>
                        <a14:foregroundMark x1="70874" y1="51230" x2="70874" y2="51230"/>
                        <a14:foregroundMark x1="73786" y1="88115" x2="73786" y2="88115"/>
                        <a14:foregroundMark x1="82524" y1="88115" x2="82524" y2="88115"/>
                        <a14:foregroundMark x1="70874" y1="84016" x2="70874" y2="84016"/>
                        <a14:foregroundMark x1="77670" y1="83607" x2="77670" y2="83607"/>
                        <a14:foregroundMark x1="80097" y1="82787" x2="80097" y2="82787"/>
                        <a14:foregroundMark x1="74757" y1="91393" x2="74757" y2="91393"/>
                        <a14:foregroundMark x1="70874" y1="91393" x2="70874" y2="91393"/>
                        <a14:foregroundMark x1="67476" y1="93852" x2="67476" y2="93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73" y="553156"/>
            <a:ext cx="3325360" cy="361747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6593" y="1919174"/>
            <a:ext cx="4908716" cy="101566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7" name="椭圆 4"/>
          <p:cNvSpPr/>
          <p:nvPr/>
        </p:nvSpPr>
        <p:spPr>
          <a:xfrm>
            <a:off x="912893" y="144966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6925283" y="144966"/>
            <a:ext cx="2333018" cy="1215483"/>
          </a:xfrm>
          <a:prstGeom prst="rect">
            <a:avLst/>
          </a:prstGeom>
        </p:spPr>
      </p:pic>
      <p:sp>
        <p:nvSpPr>
          <p:cNvPr id="10" name="椭圆 4"/>
          <p:cNvSpPr/>
          <p:nvPr/>
        </p:nvSpPr>
        <p:spPr>
          <a:xfrm>
            <a:off x="393691" y="1645260"/>
            <a:ext cx="684323" cy="6501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4"/>
          <p:cNvSpPr/>
          <p:nvPr/>
        </p:nvSpPr>
        <p:spPr>
          <a:xfrm>
            <a:off x="1422602" y="2649627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4"/>
          <p:cNvSpPr/>
          <p:nvPr/>
        </p:nvSpPr>
        <p:spPr>
          <a:xfrm>
            <a:off x="7473385" y="52605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1764763" y="-171504"/>
            <a:ext cx="2333018" cy="1604228"/>
          </a:xfrm>
          <a:prstGeom prst="rect">
            <a:avLst/>
          </a:prstGeom>
        </p:spPr>
      </p:pic>
      <p:pic>
        <p:nvPicPr>
          <p:cNvPr id="15" name="图片 10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943" y="3984357"/>
            <a:ext cx="374214" cy="345428"/>
          </a:xfrm>
          <a:prstGeom prst="rect">
            <a:avLst/>
          </a:prstGeom>
        </p:spPr>
      </p:pic>
      <p:pic>
        <p:nvPicPr>
          <p:cNvPr id="16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90034" y="1068214"/>
            <a:ext cx="565971" cy="522434"/>
          </a:xfrm>
          <a:prstGeom prst="rect">
            <a:avLst/>
          </a:prstGeom>
        </p:spPr>
      </p:pic>
      <p:pic>
        <p:nvPicPr>
          <p:cNvPr id="17" name="图片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389856" y="3004440"/>
            <a:ext cx="364751" cy="336693"/>
          </a:xfrm>
          <a:prstGeom prst="rect">
            <a:avLst/>
          </a:prstGeom>
        </p:spPr>
      </p:pic>
      <p:pic>
        <p:nvPicPr>
          <p:cNvPr id="18" name="图片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8150858" y="3727337"/>
            <a:ext cx="575498" cy="531229"/>
          </a:xfrm>
          <a:prstGeom prst="rect">
            <a:avLst/>
          </a:prstGeom>
        </p:spPr>
      </p:pic>
      <p:pic>
        <p:nvPicPr>
          <p:cNvPr id="19" name="图片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6925965" y="1260211"/>
            <a:ext cx="275268" cy="254094"/>
          </a:xfrm>
          <a:prstGeom prst="rect">
            <a:avLst/>
          </a:prstGeom>
        </p:spPr>
      </p:pic>
      <p:pic>
        <p:nvPicPr>
          <p:cNvPr id="20" name="图片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7317414" y="3127877"/>
            <a:ext cx="212572" cy="196221"/>
          </a:xfrm>
          <a:prstGeom prst="rect">
            <a:avLst/>
          </a:prstGeom>
        </p:spPr>
      </p:pic>
      <p:pic>
        <p:nvPicPr>
          <p:cNvPr id="21" name="图片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8818868" y="343135"/>
            <a:ext cx="388111" cy="358258"/>
          </a:xfrm>
          <a:prstGeom prst="rect">
            <a:avLst/>
          </a:prstGeom>
        </p:spPr>
      </p:pic>
      <p:pic>
        <p:nvPicPr>
          <p:cNvPr id="22" name="图片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915073" y="305183"/>
            <a:ext cx="246224" cy="227284"/>
          </a:xfrm>
          <a:prstGeom prst="rect">
            <a:avLst/>
          </a:prstGeom>
        </p:spPr>
      </p:pic>
      <p:pic>
        <p:nvPicPr>
          <p:cNvPr id="23" name="图片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7742270" y="2234848"/>
            <a:ext cx="275268" cy="254094"/>
          </a:xfrm>
          <a:prstGeom prst="rect">
            <a:avLst/>
          </a:prstGeom>
        </p:spPr>
      </p:pic>
      <p:pic>
        <p:nvPicPr>
          <p:cNvPr id="24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1245265" y="1570288"/>
            <a:ext cx="565971" cy="522434"/>
          </a:xfrm>
          <a:prstGeom prst="rect">
            <a:avLst/>
          </a:prstGeom>
        </p:spPr>
      </p:pic>
      <p:grpSp>
        <p:nvGrpSpPr>
          <p:cNvPr id="194" name="组合 6">
            <a:extLst>
              <a:ext uri="{FF2B5EF4-FFF2-40B4-BE49-F238E27FC236}">
                <a16:creationId xmlns:a16="http://schemas.microsoft.com/office/drawing/2014/main" id="{8EA8A9FE-E18A-47E8-83D5-F3EDB4072787}"/>
              </a:ext>
            </a:extLst>
          </p:cNvPr>
          <p:cNvGrpSpPr/>
          <p:nvPr/>
        </p:nvGrpSpPr>
        <p:grpSpPr>
          <a:xfrm>
            <a:off x="115722" y="3398458"/>
            <a:ext cx="2347139" cy="1642175"/>
            <a:chOff x="6770688" y="935037"/>
            <a:chExt cx="2455864" cy="1897063"/>
          </a:xfrm>
        </p:grpSpPr>
        <p:sp>
          <p:nvSpPr>
            <p:cNvPr id="195" name="Oval 16">
              <a:extLst>
                <a:ext uri="{FF2B5EF4-FFF2-40B4-BE49-F238E27FC236}">
                  <a16:creationId xmlns:a16="http://schemas.microsoft.com/office/drawing/2014/main" id="{9354496C-8579-499D-9236-05208EFD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964" y="2543175"/>
              <a:ext cx="2414588" cy="288925"/>
            </a:xfrm>
            <a:prstGeom prst="ellipse">
              <a:avLst/>
            </a:prstGeom>
            <a:solidFill>
              <a:srgbClr val="C2D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6" name="Freeform 413">
              <a:extLst>
                <a:ext uri="{FF2B5EF4-FFF2-40B4-BE49-F238E27FC236}">
                  <a16:creationId xmlns:a16="http://schemas.microsoft.com/office/drawing/2014/main" id="{EAC9C7FC-AEF6-44DA-9B54-3A09EA8E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2408237"/>
              <a:ext cx="558800" cy="303213"/>
            </a:xfrm>
            <a:custGeom>
              <a:avLst/>
              <a:gdLst>
                <a:gd name="T0" fmla="*/ 146 w 149"/>
                <a:gd name="T1" fmla="*/ 33 h 81"/>
                <a:gd name="T2" fmla="*/ 144 w 149"/>
                <a:gd name="T3" fmla="*/ 69 h 81"/>
                <a:gd name="T4" fmla="*/ 14 w 149"/>
                <a:gd name="T5" fmla="*/ 75 h 81"/>
                <a:gd name="T6" fmla="*/ 8 w 149"/>
                <a:gd name="T7" fmla="*/ 74 h 81"/>
                <a:gd name="T8" fmla="*/ 4 w 149"/>
                <a:gd name="T9" fmla="*/ 35 h 81"/>
                <a:gd name="T10" fmla="*/ 146 w 149"/>
                <a:gd name="T1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81">
                  <a:moveTo>
                    <a:pt x="146" y="33"/>
                  </a:moveTo>
                  <a:cubicBezTo>
                    <a:pt x="146" y="33"/>
                    <a:pt x="149" y="62"/>
                    <a:pt x="144" y="69"/>
                  </a:cubicBezTo>
                  <a:cubicBezTo>
                    <a:pt x="140" y="76"/>
                    <a:pt x="83" y="81"/>
                    <a:pt x="14" y="75"/>
                  </a:cubicBezTo>
                  <a:cubicBezTo>
                    <a:pt x="12" y="75"/>
                    <a:pt x="10" y="74"/>
                    <a:pt x="8" y="74"/>
                  </a:cubicBezTo>
                  <a:cubicBezTo>
                    <a:pt x="8" y="74"/>
                    <a:pt x="0" y="70"/>
                    <a:pt x="4" y="35"/>
                  </a:cubicBezTo>
                  <a:cubicBezTo>
                    <a:pt x="8" y="0"/>
                    <a:pt x="146" y="33"/>
                    <a:pt x="14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7" name="Freeform 414">
              <a:extLst>
                <a:ext uri="{FF2B5EF4-FFF2-40B4-BE49-F238E27FC236}">
                  <a16:creationId xmlns:a16="http://schemas.microsoft.com/office/drawing/2014/main" id="{A04F3336-9C87-41AF-9CFC-CE9B537D1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2474912"/>
              <a:ext cx="552450" cy="228600"/>
            </a:xfrm>
            <a:custGeom>
              <a:avLst/>
              <a:gdLst>
                <a:gd name="T0" fmla="*/ 13 w 147"/>
                <a:gd name="T1" fmla="*/ 59 h 61"/>
                <a:gd name="T2" fmla="*/ 7 w 147"/>
                <a:gd name="T3" fmla="*/ 57 h 61"/>
                <a:gd name="T4" fmla="*/ 6 w 147"/>
                <a:gd name="T5" fmla="*/ 57 h 61"/>
                <a:gd name="T6" fmla="*/ 0 w 147"/>
                <a:gd name="T7" fmla="*/ 35 h 61"/>
                <a:gd name="T8" fmla="*/ 2 w 147"/>
                <a:gd name="T9" fmla="*/ 17 h 61"/>
                <a:gd name="T10" fmla="*/ 45 w 147"/>
                <a:gd name="T11" fmla="*/ 0 h 61"/>
                <a:gd name="T12" fmla="*/ 145 w 147"/>
                <a:gd name="T13" fmla="*/ 13 h 61"/>
                <a:gd name="T14" fmla="*/ 145 w 147"/>
                <a:gd name="T15" fmla="*/ 15 h 61"/>
                <a:gd name="T16" fmla="*/ 145 w 147"/>
                <a:gd name="T17" fmla="*/ 13 h 61"/>
                <a:gd name="T18" fmla="*/ 146 w 147"/>
                <a:gd name="T19" fmla="*/ 15 h 61"/>
                <a:gd name="T20" fmla="*/ 147 w 147"/>
                <a:gd name="T21" fmla="*/ 34 h 61"/>
                <a:gd name="T22" fmla="*/ 145 w 147"/>
                <a:gd name="T23" fmla="*/ 52 h 61"/>
                <a:gd name="T24" fmla="*/ 122 w 147"/>
                <a:gd name="T25" fmla="*/ 59 h 61"/>
                <a:gd name="T26" fmla="*/ 73 w 147"/>
                <a:gd name="T27" fmla="*/ 61 h 61"/>
                <a:gd name="T28" fmla="*/ 13 w 147"/>
                <a:gd name="T29" fmla="*/ 59 h 61"/>
                <a:gd name="T30" fmla="*/ 14 w 147"/>
                <a:gd name="T31" fmla="*/ 56 h 61"/>
                <a:gd name="T32" fmla="*/ 73 w 147"/>
                <a:gd name="T33" fmla="*/ 58 h 61"/>
                <a:gd name="T34" fmla="*/ 122 w 147"/>
                <a:gd name="T35" fmla="*/ 56 h 61"/>
                <a:gd name="T36" fmla="*/ 142 w 147"/>
                <a:gd name="T37" fmla="*/ 50 h 61"/>
                <a:gd name="T38" fmla="*/ 144 w 147"/>
                <a:gd name="T39" fmla="*/ 34 h 61"/>
                <a:gd name="T40" fmla="*/ 143 w 147"/>
                <a:gd name="T41" fmla="*/ 16 h 61"/>
                <a:gd name="T42" fmla="*/ 45 w 147"/>
                <a:gd name="T43" fmla="*/ 3 h 61"/>
                <a:gd name="T44" fmla="*/ 5 w 147"/>
                <a:gd name="T45" fmla="*/ 18 h 61"/>
                <a:gd name="T46" fmla="*/ 3 w 147"/>
                <a:gd name="T47" fmla="*/ 35 h 61"/>
                <a:gd name="T48" fmla="*/ 8 w 147"/>
                <a:gd name="T49" fmla="*/ 54 h 61"/>
                <a:gd name="T50" fmla="*/ 14 w 147"/>
                <a:gd name="T5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61">
                  <a:moveTo>
                    <a:pt x="13" y="59"/>
                  </a:moveTo>
                  <a:cubicBezTo>
                    <a:pt x="11" y="59"/>
                    <a:pt x="9" y="58"/>
                    <a:pt x="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0" y="54"/>
                    <a:pt x="0" y="35"/>
                  </a:cubicBezTo>
                  <a:cubicBezTo>
                    <a:pt x="0" y="30"/>
                    <a:pt x="1" y="24"/>
                    <a:pt x="2" y="17"/>
                  </a:cubicBezTo>
                  <a:cubicBezTo>
                    <a:pt x="4" y="3"/>
                    <a:pt x="22" y="0"/>
                    <a:pt x="45" y="0"/>
                  </a:cubicBezTo>
                  <a:cubicBezTo>
                    <a:pt x="87" y="0"/>
                    <a:pt x="145" y="13"/>
                    <a:pt x="145" y="13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4"/>
                    <a:pt x="146" y="15"/>
                  </a:cubicBezTo>
                  <a:cubicBezTo>
                    <a:pt x="146" y="15"/>
                    <a:pt x="147" y="24"/>
                    <a:pt x="147" y="34"/>
                  </a:cubicBezTo>
                  <a:cubicBezTo>
                    <a:pt x="147" y="41"/>
                    <a:pt x="147" y="48"/>
                    <a:pt x="145" y="52"/>
                  </a:cubicBezTo>
                  <a:cubicBezTo>
                    <a:pt x="142" y="55"/>
                    <a:pt x="134" y="57"/>
                    <a:pt x="122" y="59"/>
                  </a:cubicBezTo>
                  <a:cubicBezTo>
                    <a:pt x="110" y="60"/>
                    <a:pt x="93" y="61"/>
                    <a:pt x="73" y="61"/>
                  </a:cubicBezTo>
                  <a:cubicBezTo>
                    <a:pt x="55" y="61"/>
                    <a:pt x="35" y="61"/>
                    <a:pt x="13" y="59"/>
                  </a:cubicBezTo>
                  <a:close/>
                  <a:moveTo>
                    <a:pt x="14" y="56"/>
                  </a:moveTo>
                  <a:cubicBezTo>
                    <a:pt x="35" y="58"/>
                    <a:pt x="55" y="58"/>
                    <a:pt x="73" y="58"/>
                  </a:cubicBezTo>
                  <a:cubicBezTo>
                    <a:pt x="93" y="58"/>
                    <a:pt x="109" y="57"/>
                    <a:pt x="122" y="56"/>
                  </a:cubicBezTo>
                  <a:cubicBezTo>
                    <a:pt x="134" y="54"/>
                    <a:pt x="142" y="52"/>
                    <a:pt x="142" y="50"/>
                  </a:cubicBezTo>
                  <a:cubicBezTo>
                    <a:pt x="144" y="48"/>
                    <a:pt x="144" y="41"/>
                    <a:pt x="144" y="34"/>
                  </a:cubicBezTo>
                  <a:cubicBezTo>
                    <a:pt x="144" y="27"/>
                    <a:pt x="144" y="19"/>
                    <a:pt x="143" y="16"/>
                  </a:cubicBezTo>
                  <a:cubicBezTo>
                    <a:pt x="135" y="14"/>
                    <a:pt x="83" y="3"/>
                    <a:pt x="45" y="3"/>
                  </a:cubicBezTo>
                  <a:cubicBezTo>
                    <a:pt x="22" y="3"/>
                    <a:pt x="5" y="7"/>
                    <a:pt x="5" y="18"/>
                  </a:cubicBezTo>
                  <a:cubicBezTo>
                    <a:pt x="4" y="24"/>
                    <a:pt x="3" y="30"/>
                    <a:pt x="3" y="35"/>
                  </a:cubicBezTo>
                  <a:cubicBezTo>
                    <a:pt x="3" y="50"/>
                    <a:pt x="7" y="54"/>
                    <a:pt x="8" y="54"/>
                  </a:cubicBezTo>
                  <a:cubicBezTo>
                    <a:pt x="10" y="55"/>
                    <a:pt x="12" y="56"/>
                    <a:pt x="14" y="5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8" name="Freeform 415">
              <a:extLst>
                <a:ext uri="{FF2B5EF4-FFF2-40B4-BE49-F238E27FC236}">
                  <a16:creationId xmlns:a16="http://schemas.microsoft.com/office/drawing/2014/main" id="{F885B6EE-CE4A-4657-AD3A-4FCEFBEE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2479675"/>
              <a:ext cx="541338" cy="217488"/>
            </a:xfrm>
            <a:custGeom>
              <a:avLst/>
              <a:gdLst>
                <a:gd name="T0" fmla="*/ 144 w 144"/>
                <a:gd name="T1" fmla="*/ 0 h 58"/>
                <a:gd name="T2" fmla="*/ 144 w 144"/>
                <a:gd name="T3" fmla="*/ 15 h 58"/>
                <a:gd name="T4" fmla="*/ 0 w 144"/>
                <a:gd name="T5" fmla="*/ 15 h 58"/>
                <a:gd name="T6" fmla="*/ 0 w 144"/>
                <a:gd name="T7" fmla="*/ 0 h 58"/>
                <a:gd name="T8" fmla="*/ 144 w 14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8">
                  <a:moveTo>
                    <a:pt x="144" y="0"/>
                  </a:move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76" y="58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D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9" name="Freeform 416">
              <a:extLst>
                <a:ext uri="{FF2B5EF4-FFF2-40B4-BE49-F238E27FC236}">
                  <a16:creationId xmlns:a16="http://schemas.microsoft.com/office/drawing/2014/main" id="{ADEEA504-41C6-40A2-988E-888102EF4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2474912"/>
              <a:ext cx="547688" cy="139700"/>
            </a:xfrm>
            <a:custGeom>
              <a:avLst/>
              <a:gdLst>
                <a:gd name="T0" fmla="*/ 0 w 146"/>
                <a:gd name="T1" fmla="*/ 17 h 37"/>
                <a:gd name="T2" fmla="*/ 0 w 146"/>
                <a:gd name="T3" fmla="*/ 16 h 37"/>
                <a:gd name="T4" fmla="*/ 0 w 146"/>
                <a:gd name="T5" fmla="*/ 1 h 37"/>
                <a:gd name="T6" fmla="*/ 0 w 146"/>
                <a:gd name="T7" fmla="*/ 0 h 37"/>
                <a:gd name="T8" fmla="*/ 1 w 146"/>
                <a:gd name="T9" fmla="*/ 0 h 37"/>
                <a:gd name="T10" fmla="*/ 145 w 146"/>
                <a:gd name="T11" fmla="*/ 0 h 37"/>
                <a:gd name="T12" fmla="*/ 145 w 146"/>
                <a:gd name="T13" fmla="*/ 1 h 37"/>
                <a:gd name="T14" fmla="*/ 145 w 146"/>
                <a:gd name="T15" fmla="*/ 0 h 37"/>
                <a:gd name="T16" fmla="*/ 146 w 146"/>
                <a:gd name="T17" fmla="*/ 0 h 37"/>
                <a:gd name="T18" fmla="*/ 146 w 146"/>
                <a:gd name="T19" fmla="*/ 1 h 37"/>
                <a:gd name="T20" fmla="*/ 146 w 146"/>
                <a:gd name="T21" fmla="*/ 16 h 37"/>
                <a:gd name="T22" fmla="*/ 146 w 146"/>
                <a:gd name="T23" fmla="*/ 17 h 37"/>
                <a:gd name="T24" fmla="*/ 72 w 146"/>
                <a:gd name="T25" fmla="*/ 37 h 37"/>
                <a:gd name="T26" fmla="*/ 0 w 146"/>
                <a:gd name="T27" fmla="*/ 17 h 37"/>
                <a:gd name="T28" fmla="*/ 72 w 146"/>
                <a:gd name="T29" fmla="*/ 34 h 37"/>
                <a:gd name="T30" fmla="*/ 124 w 146"/>
                <a:gd name="T31" fmla="*/ 24 h 37"/>
                <a:gd name="T32" fmla="*/ 143 w 146"/>
                <a:gd name="T33" fmla="*/ 15 h 37"/>
                <a:gd name="T34" fmla="*/ 143 w 146"/>
                <a:gd name="T35" fmla="*/ 3 h 37"/>
                <a:gd name="T36" fmla="*/ 3 w 146"/>
                <a:gd name="T37" fmla="*/ 3 h 37"/>
                <a:gd name="T38" fmla="*/ 3 w 146"/>
                <a:gd name="T39" fmla="*/ 15 h 37"/>
                <a:gd name="T40" fmla="*/ 72 w 146"/>
                <a:gd name="T41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7">
                  <a:moveTo>
                    <a:pt x="0" y="17"/>
                  </a:moveTo>
                  <a:cubicBezTo>
                    <a:pt x="0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6" y="0"/>
                    <a:pt x="146" y="0"/>
                  </a:cubicBezTo>
                  <a:cubicBezTo>
                    <a:pt x="146" y="0"/>
                    <a:pt x="146" y="1"/>
                    <a:pt x="146" y="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7"/>
                    <a:pt x="146" y="17"/>
                  </a:cubicBezTo>
                  <a:cubicBezTo>
                    <a:pt x="146" y="17"/>
                    <a:pt x="115" y="37"/>
                    <a:pt x="72" y="37"/>
                  </a:cubicBezTo>
                  <a:cubicBezTo>
                    <a:pt x="50" y="37"/>
                    <a:pt x="26" y="32"/>
                    <a:pt x="0" y="17"/>
                  </a:cubicBezTo>
                  <a:close/>
                  <a:moveTo>
                    <a:pt x="72" y="34"/>
                  </a:moveTo>
                  <a:cubicBezTo>
                    <a:pt x="93" y="34"/>
                    <a:pt x="111" y="29"/>
                    <a:pt x="124" y="24"/>
                  </a:cubicBezTo>
                  <a:cubicBezTo>
                    <a:pt x="134" y="20"/>
                    <a:pt x="141" y="16"/>
                    <a:pt x="143" y="15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7" y="29"/>
                    <a:pt x="51" y="34"/>
                    <a:pt x="72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0" name="Freeform 417">
              <a:extLst>
                <a:ext uri="{FF2B5EF4-FFF2-40B4-BE49-F238E27FC236}">
                  <a16:creationId xmlns:a16="http://schemas.microsoft.com/office/drawing/2014/main" id="{9361DC64-28D4-441A-BE46-101849AE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363662"/>
              <a:ext cx="541338" cy="1190625"/>
            </a:xfrm>
            <a:custGeom>
              <a:avLst/>
              <a:gdLst>
                <a:gd name="T0" fmla="*/ 144 w 144"/>
                <a:gd name="T1" fmla="*/ 0 h 317"/>
                <a:gd name="T2" fmla="*/ 0 w 144"/>
                <a:gd name="T3" fmla="*/ 4 h 317"/>
                <a:gd name="T4" fmla="*/ 0 w 144"/>
                <a:gd name="T5" fmla="*/ 297 h 317"/>
                <a:gd name="T6" fmla="*/ 78 w 144"/>
                <a:gd name="T7" fmla="*/ 316 h 317"/>
                <a:gd name="T8" fmla="*/ 144 w 144"/>
                <a:gd name="T9" fmla="*/ 297 h 317"/>
                <a:gd name="T10" fmla="*/ 144 w 144"/>
                <a:gd name="T1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17">
                  <a:moveTo>
                    <a:pt x="14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20" y="317"/>
                    <a:pt x="78" y="316"/>
                  </a:cubicBezTo>
                  <a:cubicBezTo>
                    <a:pt x="98" y="316"/>
                    <a:pt x="126" y="311"/>
                    <a:pt x="144" y="29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1" name="Freeform 418">
              <a:extLst>
                <a:ext uri="{FF2B5EF4-FFF2-40B4-BE49-F238E27FC236}">
                  <a16:creationId xmlns:a16="http://schemas.microsoft.com/office/drawing/2014/main" id="{8F4CBFAB-5668-4443-B204-8B7498331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1355725"/>
              <a:ext cx="555625" cy="1201738"/>
            </a:xfrm>
            <a:custGeom>
              <a:avLst/>
              <a:gdLst>
                <a:gd name="T0" fmla="*/ 1 w 148"/>
                <a:gd name="T1" fmla="*/ 300 h 320"/>
                <a:gd name="T2" fmla="*/ 0 w 148"/>
                <a:gd name="T3" fmla="*/ 299 h 320"/>
                <a:gd name="T4" fmla="*/ 0 w 148"/>
                <a:gd name="T5" fmla="*/ 6 h 320"/>
                <a:gd name="T6" fmla="*/ 2 w 148"/>
                <a:gd name="T7" fmla="*/ 5 h 320"/>
                <a:gd name="T8" fmla="*/ 146 w 148"/>
                <a:gd name="T9" fmla="*/ 0 h 320"/>
                <a:gd name="T10" fmla="*/ 147 w 148"/>
                <a:gd name="T11" fmla="*/ 1 h 320"/>
                <a:gd name="T12" fmla="*/ 148 w 148"/>
                <a:gd name="T13" fmla="*/ 2 h 320"/>
                <a:gd name="T14" fmla="*/ 147 w 148"/>
                <a:gd name="T15" fmla="*/ 299 h 320"/>
                <a:gd name="T16" fmla="*/ 147 w 148"/>
                <a:gd name="T17" fmla="*/ 300 h 320"/>
                <a:gd name="T18" fmla="*/ 80 w 148"/>
                <a:gd name="T19" fmla="*/ 320 h 320"/>
                <a:gd name="T20" fmla="*/ 75 w 148"/>
                <a:gd name="T21" fmla="*/ 320 h 320"/>
                <a:gd name="T22" fmla="*/ 1 w 148"/>
                <a:gd name="T23" fmla="*/ 300 h 320"/>
                <a:gd name="T24" fmla="*/ 7 w 148"/>
                <a:gd name="T25" fmla="*/ 301 h 320"/>
                <a:gd name="T26" fmla="*/ 19 w 148"/>
                <a:gd name="T27" fmla="*/ 307 h 320"/>
                <a:gd name="T28" fmla="*/ 75 w 148"/>
                <a:gd name="T29" fmla="*/ 317 h 320"/>
                <a:gd name="T30" fmla="*/ 80 w 148"/>
                <a:gd name="T31" fmla="*/ 317 h 320"/>
                <a:gd name="T32" fmla="*/ 144 w 148"/>
                <a:gd name="T33" fmla="*/ 298 h 320"/>
                <a:gd name="T34" fmla="*/ 145 w 148"/>
                <a:gd name="T35" fmla="*/ 3 h 320"/>
                <a:gd name="T36" fmla="*/ 3 w 148"/>
                <a:gd name="T37" fmla="*/ 8 h 320"/>
                <a:gd name="T38" fmla="*/ 3 w 148"/>
                <a:gd name="T39" fmla="*/ 298 h 320"/>
                <a:gd name="T40" fmla="*/ 7 w 148"/>
                <a:gd name="T41" fmla="*/ 30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320">
                  <a:moveTo>
                    <a:pt x="1" y="300"/>
                  </a:moveTo>
                  <a:cubicBezTo>
                    <a:pt x="1" y="300"/>
                    <a:pt x="0" y="300"/>
                    <a:pt x="0" y="29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7" y="0"/>
                    <a:pt x="147" y="1"/>
                  </a:cubicBezTo>
                  <a:cubicBezTo>
                    <a:pt x="147" y="1"/>
                    <a:pt x="148" y="1"/>
                    <a:pt x="148" y="2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300"/>
                    <a:pt x="147" y="300"/>
                    <a:pt x="147" y="300"/>
                  </a:cubicBezTo>
                  <a:cubicBezTo>
                    <a:pt x="128" y="315"/>
                    <a:pt x="100" y="319"/>
                    <a:pt x="80" y="320"/>
                  </a:cubicBezTo>
                  <a:cubicBezTo>
                    <a:pt x="78" y="320"/>
                    <a:pt x="77" y="320"/>
                    <a:pt x="75" y="320"/>
                  </a:cubicBezTo>
                  <a:cubicBezTo>
                    <a:pt x="21" y="320"/>
                    <a:pt x="1" y="300"/>
                    <a:pt x="1" y="300"/>
                  </a:cubicBezTo>
                  <a:close/>
                  <a:moveTo>
                    <a:pt x="7" y="301"/>
                  </a:moveTo>
                  <a:cubicBezTo>
                    <a:pt x="9" y="303"/>
                    <a:pt x="13" y="305"/>
                    <a:pt x="19" y="307"/>
                  </a:cubicBezTo>
                  <a:cubicBezTo>
                    <a:pt x="30" y="312"/>
                    <a:pt x="49" y="317"/>
                    <a:pt x="75" y="317"/>
                  </a:cubicBezTo>
                  <a:cubicBezTo>
                    <a:pt x="77" y="317"/>
                    <a:pt x="78" y="317"/>
                    <a:pt x="80" y="317"/>
                  </a:cubicBezTo>
                  <a:cubicBezTo>
                    <a:pt x="99" y="317"/>
                    <a:pt x="127" y="312"/>
                    <a:pt x="144" y="298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4" y="299"/>
                    <a:pt x="5" y="300"/>
                    <a:pt x="7" y="30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2" name="Freeform 419">
              <a:extLst>
                <a:ext uri="{FF2B5EF4-FFF2-40B4-BE49-F238E27FC236}">
                  <a16:creationId xmlns:a16="http://schemas.microsoft.com/office/drawing/2014/main" id="{268D799C-B690-4D21-9030-2EF1417DF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1366837"/>
              <a:ext cx="233363" cy="1187450"/>
            </a:xfrm>
            <a:custGeom>
              <a:avLst/>
              <a:gdLst>
                <a:gd name="T0" fmla="*/ 0 w 62"/>
                <a:gd name="T1" fmla="*/ 313 h 316"/>
                <a:gd name="T2" fmla="*/ 36 w 62"/>
                <a:gd name="T3" fmla="*/ 315 h 316"/>
                <a:gd name="T4" fmla="*/ 62 w 62"/>
                <a:gd name="T5" fmla="*/ 313 h 316"/>
                <a:gd name="T6" fmla="*/ 62 w 62"/>
                <a:gd name="T7" fmla="*/ 0 h 316"/>
                <a:gd name="T8" fmla="*/ 0 w 62"/>
                <a:gd name="T9" fmla="*/ 2 h 316"/>
                <a:gd name="T10" fmla="*/ 0 w 62"/>
                <a:gd name="T11" fmla="*/ 31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16">
                  <a:moveTo>
                    <a:pt x="0" y="313"/>
                  </a:moveTo>
                  <a:cubicBezTo>
                    <a:pt x="10" y="315"/>
                    <a:pt x="22" y="316"/>
                    <a:pt x="36" y="315"/>
                  </a:cubicBezTo>
                  <a:cubicBezTo>
                    <a:pt x="44" y="315"/>
                    <a:pt x="53" y="315"/>
                    <a:pt x="62" y="31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rgbClr val="80B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3" name="Freeform 420">
              <a:extLst>
                <a:ext uri="{FF2B5EF4-FFF2-40B4-BE49-F238E27FC236}">
                  <a16:creationId xmlns:a16="http://schemas.microsoft.com/office/drawing/2014/main" id="{D59EC680-91C6-4E46-B2B1-C356DFDEC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6" y="1363662"/>
              <a:ext cx="247650" cy="1193800"/>
            </a:xfrm>
            <a:custGeom>
              <a:avLst/>
              <a:gdLst>
                <a:gd name="T0" fmla="*/ 2 w 66"/>
                <a:gd name="T1" fmla="*/ 316 h 318"/>
                <a:gd name="T2" fmla="*/ 0 w 66"/>
                <a:gd name="T3" fmla="*/ 314 h 318"/>
                <a:gd name="T4" fmla="*/ 0 w 66"/>
                <a:gd name="T5" fmla="*/ 3 h 318"/>
                <a:gd name="T6" fmla="*/ 2 w 66"/>
                <a:gd name="T7" fmla="*/ 1 h 318"/>
                <a:gd name="T8" fmla="*/ 64 w 66"/>
                <a:gd name="T9" fmla="*/ 0 h 318"/>
                <a:gd name="T10" fmla="*/ 65 w 66"/>
                <a:gd name="T11" fmla="*/ 0 h 318"/>
                <a:gd name="T12" fmla="*/ 66 w 66"/>
                <a:gd name="T13" fmla="*/ 1 h 318"/>
                <a:gd name="T14" fmla="*/ 66 w 66"/>
                <a:gd name="T15" fmla="*/ 314 h 318"/>
                <a:gd name="T16" fmla="*/ 64 w 66"/>
                <a:gd name="T17" fmla="*/ 316 h 318"/>
                <a:gd name="T18" fmla="*/ 38 w 66"/>
                <a:gd name="T19" fmla="*/ 318 h 318"/>
                <a:gd name="T20" fmla="*/ 33 w 66"/>
                <a:gd name="T21" fmla="*/ 318 h 318"/>
                <a:gd name="T22" fmla="*/ 2 w 66"/>
                <a:gd name="T23" fmla="*/ 316 h 318"/>
                <a:gd name="T24" fmla="*/ 33 w 66"/>
                <a:gd name="T25" fmla="*/ 315 h 318"/>
                <a:gd name="T26" fmla="*/ 38 w 66"/>
                <a:gd name="T27" fmla="*/ 315 h 318"/>
                <a:gd name="T28" fmla="*/ 63 w 66"/>
                <a:gd name="T29" fmla="*/ 313 h 318"/>
                <a:gd name="T30" fmla="*/ 63 w 66"/>
                <a:gd name="T31" fmla="*/ 3 h 318"/>
                <a:gd name="T32" fmla="*/ 3 w 66"/>
                <a:gd name="T33" fmla="*/ 4 h 318"/>
                <a:gd name="T34" fmla="*/ 3 w 66"/>
                <a:gd name="T35" fmla="*/ 313 h 318"/>
                <a:gd name="T36" fmla="*/ 33 w 66"/>
                <a:gd name="T37" fmla="*/ 3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318">
                  <a:moveTo>
                    <a:pt x="2" y="316"/>
                  </a:moveTo>
                  <a:cubicBezTo>
                    <a:pt x="1" y="316"/>
                    <a:pt x="0" y="315"/>
                    <a:pt x="0" y="3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5" y="0"/>
                    <a:pt x="65" y="0"/>
                  </a:cubicBezTo>
                  <a:cubicBezTo>
                    <a:pt x="65" y="0"/>
                    <a:pt x="66" y="1"/>
                    <a:pt x="66" y="1"/>
                  </a:cubicBezTo>
                  <a:cubicBezTo>
                    <a:pt x="66" y="314"/>
                    <a:pt x="66" y="314"/>
                    <a:pt x="66" y="314"/>
                  </a:cubicBezTo>
                  <a:cubicBezTo>
                    <a:pt x="66" y="315"/>
                    <a:pt x="65" y="316"/>
                    <a:pt x="64" y="316"/>
                  </a:cubicBezTo>
                  <a:cubicBezTo>
                    <a:pt x="55" y="317"/>
                    <a:pt x="46" y="318"/>
                    <a:pt x="38" y="318"/>
                  </a:cubicBezTo>
                  <a:cubicBezTo>
                    <a:pt x="37" y="318"/>
                    <a:pt x="35" y="318"/>
                    <a:pt x="33" y="318"/>
                  </a:cubicBezTo>
                  <a:cubicBezTo>
                    <a:pt x="21" y="318"/>
                    <a:pt x="11" y="317"/>
                    <a:pt x="2" y="316"/>
                  </a:cubicBezTo>
                  <a:close/>
                  <a:moveTo>
                    <a:pt x="33" y="315"/>
                  </a:moveTo>
                  <a:cubicBezTo>
                    <a:pt x="35" y="315"/>
                    <a:pt x="36" y="315"/>
                    <a:pt x="38" y="315"/>
                  </a:cubicBezTo>
                  <a:cubicBezTo>
                    <a:pt x="46" y="315"/>
                    <a:pt x="54" y="314"/>
                    <a:pt x="63" y="31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12" y="314"/>
                    <a:pt x="22" y="315"/>
                    <a:pt x="33" y="3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4" name="Freeform 421">
              <a:extLst>
                <a:ext uri="{FF2B5EF4-FFF2-40B4-BE49-F238E27FC236}">
                  <a16:creationId xmlns:a16="http://schemas.microsoft.com/office/drawing/2014/main" id="{0C4AA66A-976F-493E-A5A8-345B8E4D2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022350"/>
              <a:ext cx="563563" cy="503238"/>
            </a:xfrm>
            <a:custGeom>
              <a:avLst/>
              <a:gdLst>
                <a:gd name="T0" fmla="*/ 0 w 150"/>
                <a:gd name="T1" fmla="*/ 95 h 134"/>
                <a:gd name="T2" fmla="*/ 72 w 150"/>
                <a:gd name="T3" fmla="*/ 0 h 134"/>
                <a:gd name="T4" fmla="*/ 144 w 150"/>
                <a:gd name="T5" fmla="*/ 90 h 134"/>
                <a:gd name="T6" fmla="*/ 104 w 150"/>
                <a:gd name="T7" fmla="*/ 108 h 134"/>
                <a:gd name="T8" fmla="*/ 42 w 150"/>
                <a:gd name="T9" fmla="*/ 108 h 134"/>
                <a:gd name="T10" fmla="*/ 0 w 150"/>
                <a:gd name="T11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4">
                  <a:moveTo>
                    <a:pt x="0" y="95"/>
                  </a:moveTo>
                  <a:cubicBezTo>
                    <a:pt x="0" y="95"/>
                    <a:pt x="40" y="0"/>
                    <a:pt x="72" y="0"/>
                  </a:cubicBezTo>
                  <a:cubicBezTo>
                    <a:pt x="103" y="1"/>
                    <a:pt x="144" y="90"/>
                    <a:pt x="144" y="90"/>
                  </a:cubicBezTo>
                  <a:cubicBezTo>
                    <a:pt x="144" y="90"/>
                    <a:pt x="150" y="123"/>
                    <a:pt x="104" y="108"/>
                  </a:cubicBezTo>
                  <a:cubicBezTo>
                    <a:pt x="104" y="108"/>
                    <a:pt x="74" y="134"/>
                    <a:pt x="42" y="108"/>
                  </a:cubicBezTo>
                  <a:cubicBezTo>
                    <a:pt x="42" y="108"/>
                    <a:pt x="10" y="125"/>
                    <a:pt x="0" y="95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5" name="Freeform 422">
              <a:extLst>
                <a:ext uri="{FF2B5EF4-FFF2-40B4-BE49-F238E27FC236}">
                  <a16:creationId xmlns:a16="http://schemas.microsoft.com/office/drawing/2014/main" id="{AAB3E9CA-E296-4132-BD2A-F42600308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1017587"/>
              <a:ext cx="550863" cy="458788"/>
            </a:xfrm>
            <a:custGeom>
              <a:avLst/>
              <a:gdLst>
                <a:gd name="T0" fmla="*/ 43 w 147"/>
                <a:gd name="T1" fmla="*/ 111 h 122"/>
                <a:gd name="T2" fmla="*/ 24 w 147"/>
                <a:gd name="T3" fmla="*/ 116 h 122"/>
                <a:gd name="T4" fmla="*/ 0 w 147"/>
                <a:gd name="T5" fmla="*/ 97 h 122"/>
                <a:gd name="T6" fmla="*/ 1 w 147"/>
                <a:gd name="T7" fmla="*/ 96 h 122"/>
                <a:gd name="T8" fmla="*/ 2 w 147"/>
                <a:gd name="T9" fmla="*/ 97 h 122"/>
                <a:gd name="T10" fmla="*/ 1 w 147"/>
                <a:gd name="T11" fmla="*/ 96 h 122"/>
                <a:gd name="T12" fmla="*/ 0 w 147"/>
                <a:gd name="T13" fmla="*/ 97 h 122"/>
                <a:gd name="T14" fmla="*/ 0 w 147"/>
                <a:gd name="T15" fmla="*/ 96 h 122"/>
                <a:gd name="T16" fmla="*/ 24 w 147"/>
                <a:gd name="T17" fmla="*/ 48 h 122"/>
                <a:gd name="T18" fmla="*/ 73 w 147"/>
                <a:gd name="T19" fmla="*/ 0 h 122"/>
                <a:gd name="T20" fmla="*/ 73 w 147"/>
                <a:gd name="T21" fmla="*/ 0 h 122"/>
                <a:gd name="T22" fmla="*/ 122 w 147"/>
                <a:gd name="T23" fmla="*/ 45 h 122"/>
                <a:gd name="T24" fmla="*/ 146 w 147"/>
                <a:gd name="T25" fmla="*/ 90 h 122"/>
                <a:gd name="T26" fmla="*/ 146 w 147"/>
                <a:gd name="T27" fmla="*/ 91 h 122"/>
                <a:gd name="T28" fmla="*/ 147 w 147"/>
                <a:gd name="T29" fmla="*/ 95 h 122"/>
                <a:gd name="T30" fmla="*/ 143 w 147"/>
                <a:gd name="T31" fmla="*/ 107 h 122"/>
                <a:gd name="T32" fmla="*/ 126 w 147"/>
                <a:gd name="T33" fmla="*/ 114 h 122"/>
                <a:gd name="T34" fmla="*/ 105 w 147"/>
                <a:gd name="T35" fmla="*/ 111 h 122"/>
                <a:gd name="T36" fmla="*/ 73 w 147"/>
                <a:gd name="T37" fmla="*/ 122 h 122"/>
                <a:gd name="T38" fmla="*/ 43 w 147"/>
                <a:gd name="T39" fmla="*/ 111 h 122"/>
                <a:gd name="T40" fmla="*/ 44 w 147"/>
                <a:gd name="T41" fmla="*/ 108 h 122"/>
                <a:gd name="T42" fmla="*/ 73 w 147"/>
                <a:gd name="T43" fmla="*/ 119 h 122"/>
                <a:gd name="T44" fmla="*/ 95 w 147"/>
                <a:gd name="T45" fmla="*/ 113 h 122"/>
                <a:gd name="T46" fmla="*/ 104 w 147"/>
                <a:gd name="T47" fmla="*/ 108 h 122"/>
                <a:gd name="T48" fmla="*/ 105 w 147"/>
                <a:gd name="T49" fmla="*/ 107 h 122"/>
                <a:gd name="T50" fmla="*/ 126 w 147"/>
                <a:gd name="T51" fmla="*/ 111 h 122"/>
                <a:gd name="T52" fmla="*/ 144 w 147"/>
                <a:gd name="T53" fmla="*/ 95 h 122"/>
                <a:gd name="T54" fmla="*/ 144 w 147"/>
                <a:gd name="T55" fmla="*/ 91 h 122"/>
                <a:gd name="T56" fmla="*/ 119 w 147"/>
                <a:gd name="T57" fmla="*/ 47 h 122"/>
                <a:gd name="T58" fmla="*/ 73 w 147"/>
                <a:gd name="T59" fmla="*/ 3 h 122"/>
                <a:gd name="T60" fmla="*/ 73 w 147"/>
                <a:gd name="T61" fmla="*/ 3 h 122"/>
                <a:gd name="T62" fmla="*/ 26 w 147"/>
                <a:gd name="T63" fmla="*/ 49 h 122"/>
                <a:gd name="T64" fmla="*/ 3 w 147"/>
                <a:gd name="T65" fmla="*/ 96 h 122"/>
                <a:gd name="T66" fmla="*/ 24 w 147"/>
                <a:gd name="T67" fmla="*/ 113 h 122"/>
                <a:gd name="T68" fmla="*/ 43 w 147"/>
                <a:gd name="T69" fmla="*/ 108 h 122"/>
                <a:gd name="T70" fmla="*/ 43 w 147"/>
                <a:gd name="T71" fmla="*/ 108 h 122"/>
                <a:gd name="T72" fmla="*/ 44 w 147"/>
                <a:gd name="T73" fmla="*/ 10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22">
                  <a:moveTo>
                    <a:pt x="43" y="111"/>
                  </a:moveTo>
                  <a:cubicBezTo>
                    <a:pt x="41" y="112"/>
                    <a:pt x="33" y="116"/>
                    <a:pt x="24" y="116"/>
                  </a:cubicBezTo>
                  <a:cubicBezTo>
                    <a:pt x="15" y="116"/>
                    <a:pt x="4" y="111"/>
                    <a:pt x="0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0" y="72"/>
                    <a:pt x="24" y="48"/>
                  </a:cubicBezTo>
                  <a:cubicBezTo>
                    <a:pt x="38" y="24"/>
                    <a:pt x="5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0" y="0"/>
                    <a:pt x="108" y="23"/>
                    <a:pt x="122" y="45"/>
                  </a:cubicBezTo>
                  <a:cubicBezTo>
                    <a:pt x="136" y="68"/>
                    <a:pt x="146" y="90"/>
                    <a:pt x="146" y="90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7" y="91"/>
                    <a:pt x="147" y="92"/>
                    <a:pt x="147" y="95"/>
                  </a:cubicBezTo>
                  <a:cubicBezTo>
                    <a:pt x="147" y="98"/>
                    <a:pt x="146" y="103"/>
                    <a:pt x="143" y="107"/>
                  </a:cubicBezTo>
                  <a:cubicBezTo>
                    <a:pt x="140" y="111"/>
                    <a:pt x="135" y="114"/>
                    <a:pt x="126" y="114"/>
                  </a:cubicBezTo>
                  <a:cubicBezTo>
                    <a:pt x="120" y="114"/>
                    <a:pt x="114" y="113"/>
                    <a:pt x="105" y="111"/>
                  </a:cubicBezTo>
                  <a:cubicBezTo>
                    <a:pt x="102" y="113"/>
                    <a:pt x="90" y="122"/>
                    <a:pt x="73" y="122"/>
                  </a:cubicBezTo>
                  <a:cubicBezTo>
                    <a:pt x="64" y="122"/>
                    <a:pt x="54" y="119"/>
                    <a:pt x="43" y="111"/>
                  </a:cubicBezTo>
                  <a:close/>
                  <a:moveTo>
                    <a:pt x="44" y="108"/>
                  </a:moveTo>
                  <a:cubicBezTo>
                    <a:pt x="54" y="117"/>
                    <a:pt x="64" y="119"/>
                    <a:pt x="73" y="119"/>
                  </a:cubicBezTo>
                  <a:cubicBezTo>
                    <a:pt x="82" y="119"/>
                    <a:pt x="90" y="116"/>
                    <a:pt x="95" y="113"/>
                  </a:cubicBezTo>
                  <a:cubicBezTo>
                    <a:pt x="101" y="111"/>
                    <a:pt x="104" y="108"/>
                    <a:pt x="104" y="108"/>
                  </a:cubicBezTo>
                  <a:cubicBezTo>
                    <a:pt x="104" y="107"/>
                    <a:pt x="105" y="107"/>
                    <a:pt x="105" y="107"/>
                  </a:cubicBezTo>
                  <a:cubicBezTo>
                    <a:pt x="114" y="110"/>
                    <a:pt x="121" y="111"/>
                    <a:pt x="126" y="111"/>
                  </a:cubicBezTo>
                  <a:cubicBezTo>
                    <a:pt x="142" y="111"/>
                    <a:pt x="144" y="101"/>
                    <a:pt x="144" y="95"/>
                  </a:cubicBezTo>
                  <a:cubicBezTo>
                    <a:pt x="144" y="93"/>
                    <a:pt x="144" y="92"/>
                    <a:pt x="144" y="91"/>
                  </a:cubicBezTo>
                  <a:cubicBezTo>
                    <a:pt x="143" y="89"/>
                    <a:pt x="133" y="68"/>
                    <a:pt x="119" y="47"/>
                  </a:cubicBezTo>
                  <a:cubicBezTo>
                    <a:pt x="106" y="25"/>
                    <a:pt x="87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8" y="2"/>
                    <a:pt x="40" y="26"/>
                    <a:pt x="26" y="49"/>
                  </a:cubicBezTo>
                  <a:cubicBezTo>
                    <a:pt x="13" y="71"/>
                    <a:pt x="4" y="93"/>
                    <a:pt x="3" y="96"/>
                  </a:cubicBezTo>
                  <a:cubicBezTo>
                    <a:pt x="7" y="109"/>
                    <a:pt x="16" y="113"/>
                    <a:pt x="24" y="113"/>
                  </a:cubicBezTo>
                  <a:cubicBezTo>
                    <a:pt x="34" y="113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44" y="10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6" name="Freeform 423">
              <a:extLst>
                <a:ext uri="{FF2B5EF4-FFF2-40B4-BE49-F238E27FC236}">
                  <a16:creationId xmlns:a16="http://schemas.microsoft.com/office/drawing/2014/main" id="{7749BF9F-560C-4DD4-975E-0147F87D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6" y="1022350"/>
              <a:ext cx="273050" cy="160338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3"/>
                    <a:pt x="48" y="0"/>
                    <a:pt x="37" y="0"/>
                  </a:cubicBezTo>
                  <a:cubicBezTo>
                    <a:pt x="25" y="0"/>
                    <a:pt x="12" y="13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0FA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7" name="Freeform 424">
              <a:extLst>
                <a:ext uri="{FF2B5EF4-FFF2-40B4-BE49-F238E27FC236}">
                  <a16:creationId xmlns:a16="http://schemas.microsoft.com/office/drawing/2014/main" id="{BADA8CCF-2D6C-4434-9049-CE044B254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938" y="1017587"/>
              <a:ext cx="288925" cy="158750"/>
            </a:xfrm>
            <a:custGeom>
              <a:avLst/>
              <a:gdLst>
                <a:gd name="T0" fmla="*/ 1 w 77"/>
                <a:gd name="T1" fmla="*/ 33 h 42"/>
                <a:gd name="T2" fmla="*/ 0 w 77"/>
                <a:gd name="T3" fmla="*/ 32 h 42"/>
                <a:gd name="T4" fmla="*/ 1 w 77"/>
                <a:gd name="T5" fmla="*/ 30 h 42"/>
                <a:gd name="T6" fmla="*/ 39 w 77"/>
                <a:gd name="T7" fmla="*/ 0 h 42"/>
                <a:gd name="T8" fmla="*/ 39 w 77"/>
                <a:gd name="T9" fmla="*/ 0 h 42"/>
                <a:gd name="T10" fmla="*/ 76 w 77"/>
                <a:gd name="T11" fmla="*/ 28 h 42"/>
                <a:gd name="T12" fmla="*/ 75 w 77"/>
                <a:gd name="T13" fmla="*/ 29 h 42"/>
                <a:gd name="T14" fmla="*/ 76 w 77"/>
                <a:gd name="T15" fmla="*/ 28 h 42"/>
                <a:gd name="T16" fmla="*/ 77 w 77"/>
                <a:gd name="T17" fmla="*/ 30 h 42"/>
                <a:gd name="T18" fmla="*/ 76 w 77"/>
                <a:gd name="T19" fmla="*/ 31 h 42"/>
                <a:gd name="T20" fmla="*/ 38 w 77"/>
                <a:gd name="T21" fmla="*/ 42 h 42"/>
                <a:gd name="T22" fmla="*/ 1 w 77"/>
                <a:gd name="T23" fmla="*/ 33 h 42"/>
                <a:gd name="T24" fmla="*/ 38 w 77"/>
                <a:gd name="T25" fmla="*/ 39 h 42"/>
                <a:gd name="T26" fmla="*/ 73 w 77"/>
                <a:gd name="T27" fmla="*/ 29 h 42"/>
                <a:gd name="T28" fmla="*/ 39 w 77"/>
                <a:gd name="T29" fmla="*/ 3 h 42"/>
                <a:gd name="T30" fmla="*/ 39 w 77"/>
                <a:gd name="T31" fmla="*/ 3 h 42"/>
                <a:gd name="T32" fmla="*/ 4 w 77"/>
                <a:gd name="T33" fmla="*/ 31 h 42"/>
                <a:gd name="T34" fmla="*/ 38 w 77"/>
                <a:gd name="T3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2">
                  <a:moveTo>
                    <a:pt x="1" y="33"/>
                  </a:moveTo>
                  <a:cubicBezTo>
                    <a:pt x="1" y="32"/>
                    <a:pt x="1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2" y="13"/>
                    <a:pt x="2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1" y="0"/>
                    <a:pt x="65" y="13"/>
                    <a:pt x="76" y="2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9"/>
                    <a:pt x="77" y="29"/>
                    <a:pt x="77" y="30"/>
                  </a:cubicBezTo>
                  <a:cubicBezTo>
                    <a:pt x="77" y="30"/>
                    <a:pt x="76" y="30"/>
                    <a:pt x="76" y="31"/>
                  </a:cubicBezTo>
                  <a:cubicBezTo>
                    <a:pt x="65" y="38"/>
                    <a:pt x="52" y="42"/>
                    <a:pt x="38" y="42"/>
                  </a:cubicBezTo>
                  <a:cubicBezTo>
                    <a:pt x="26" y="42"/>
                    <a:pt x="13" y="39"/>
                    <a:pt x="1" y="33"/>
                  </a:cubicBezTo>
                  <a:close/>
                  <a:moveTo>
                    <a:pt x="38" y="39"/>
                  </a:moveTo>
                  <a:cubicBezTo>
                    <a:pt x="51" y="39"/>
                    <a:pt x="63" y="36"/>
                    <a:pt x="73" y="29"/>
                  </a:cubicBezTo>
                  <a:cubicBezTo>
                    <a:pt x="62" y="14"/>
                    <a:pt x="4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28" y="2"/>
                    <a:pt x="15" y="14"/>
                    <a:pt x="4" y="31"/>
                  </a:cubicBezTo>
                  <a:cubicBezTo>
                    <a:pt x="15" y="36"/>
                    <a:pt x="27" y="39"/>
                    <a:pt x="38" y="3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8" name="Freeform 425">
              <a:extLst>
                <a:ext uri="{FF2B5EF4-FFF2-40B4-BE49-F238E27FC236}">
                  <a16:creationId xmlns:a16="http://schemas.microsoft.com/office/drawing/2014/main" id="{2615290D-81C7-4B64-888D-66B1A9FE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1160462"/>
              <a:ext cx="82550" cy="271463"/>
            </a:xfrm>
            <a:custGeom>
              <a:avLst/>
              <a:gdLst>
                <a:gd name="T0" fmla="*/ 19 w 22"/>
                <a:gd name="T1" fmla="*/ 71 h 72"/>
                <a:gd name="T2" fmla="*/ 0 w 22"/>
                <a:gd name="T3" fmla="*/ 2 h 72"/>
                <a:gd name="T4" fmla="*/ 1 w 22"/>
                <a:gd name="T5" fmla="*/ 0 h 72"/>
                <a:gd name="T6" fmla="*/ 3 w 22"/>
                <a:gd name="T7" fmla="*/ 1 h 72"/>
                <a:gd name="T8" fmla="*/ 22 w 22"/>
                <a:gd name="T9" fmla="*/ 70 h 72"/>
                <a:gd name="T10" fmla="*/ 21 w 22"/>
                <a:gd name="T11" fmla="*/ 72 h 72"/>
                <a:gd name="T12" fmla="*/ 21 w 22"/>
                <a:gd name="T13" fmla="*/ 72 h 72"/>
                <a:gd name="T14" fmla="*/ 19 w 22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9" y="7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1"/>
                    <a:pt x="22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2"/>
                    <a:pt x="19" y="7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9" name="Freeform 426">
              <a:extLst>
                <a:ext uri="{FF2B5EF4-FFF2-40B4-BE49-F238E27FC236}">
                  <a16:creationId xmlns:a16="http://schemas.microsoft.com/office/drawing/2014/main" id="{2CA369F1-3FF3-4B0B-80FC-6EAB89F1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1" y="1160462"/>
              <a:ext cx="63500" cy="274638"/>
            </a:xfrm>
            <a:custGeom>
              <a:avLst/>
              <a:gdLst>
                <a:gd name="T0" fmla="*/ 1 w 17"/>
                <a:gd name="T1" fmla="*/ 73 h 73"/>
                <a:gd name="T2" fmla="*/ 0 w 17"/>
                <a:gd name="T3" fmla="*/ 71 h 73"/>
                <a:gd name="T4" fmla="*/ 14 w 17"/>
                <a:gd name="T5" fmla="*/ 2 h 73"/>
                <a:gd name="T6" fmla="*/ 15 w 17"/>
                <a:gd name="T7" fmla="*/ 0 h 73"/>
                <a:gd name="T8" fmla="*/ 17 w 17"/>
                <a:gd name="T9" fmla="*/ 2 h 73"/>
                <a:gd name="T10" fmla="*/ 3 w 17"/>
                <a:gd name="T11" fmla="*/ 72 h 73"/>
                <a:gd name="T12" fmla="*/ 1 w 17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3">
                  <a:moveTo>
                    <a:pt x="1" y="73"/>
                  </a:moveTo>
                  <a:cubicBezTo>
                    <a:pt x="0" y="73"/>
                    <a:pt x="0" y="72"/>
                    <a:pt x="0" y="7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3"/>
                    <a:pt x="1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0" name="Freeform 427">
              <a:extLst>
                <a:ext uri="{FF2B5EF4-FFF2-40B4-BE49-F238E27FC236}">
                  <a16:creationId xmlns:a16="http://schemas.microsoft.com/office/drawing/2014/main" id="{59E0EC2F-BA7C-4792-8458-D9E4FCC20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6" y="2430462"/>
              <a:ext cx="192088" cy="269875"/>
            </a:xfrm>
            <a:custGeom>
              <a:avLst/>
              <a:gdLst>
                <a:gd name="T0" fmla="*/ 0 w 51"/>
                <a:gd name="T1" fmla="*/ 72 h 72"/>
                <a:gd name="T2" fmla="*/ 0 w 51"/>
                <a:gd name="T3" fmla="*/ 5 h 72"/>
                <a:gd name="T4" fmla="*/ 5 w 51"/>
                <a:gd name="T5" fmla="*/ 0 h 72"/>
                <a:gd name="T6" fmla="*/ 45 w 51"/>
                <a:gd name="T7" fmla="*/ 0 h 72"/>
                <a:gd name="T8" fmla="*/ 51 w 51"/>
                <a:gd name="T9" fmla="*/ 5 h 72"/>
                <a:gd name="T10" fmla="*/ 51 w 51"/>
                <a:gd name="T11" fmla="*/ 72 h 72"/>
                <a:gd name="T12" fmla="*/ 0 w 5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5"/>
                  </a:cubicBezTo>
                  <a:cubicBezTo>
                    <a:pt x="51" y="72"/>
                    <a:pt x="51" y="72"/>
                    <a:pt x="51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1" name="Freeform 428">
              <a:extLst>
                <a:ext uri="{FF2B5EF4-FFF2-40B4-BE49-F238E27FC236}">
                  <a16:creationId xmlns:a16="http://schemas.microsoft.com/office/drawing/2014/main" id="{CE9D96E6-15F5-4BBD-951C-FE2F79455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151" y="2422525"/>
              <a:ext cx="198438" cy="285750"/>
            </a:xfrm>
            <a:custGeom>
              <a:avLst/>
              <a:gdLst>
                <a:gd name="T0" fmla="*/ 1 w 53"/>
                <a:gd name="T1" fmla="*/ 76 h 76"/>
                <a:gd name="T2" fmla="*/ 1 w 53"/>
                <a:gd name="T3" fmla="*/ 74 h 76"/>
                <a:gd name="T4" fmla="*/ 3 w 53"/>
                <a:gd name="T5" fmla="*/ 74 h 76"/>
                <a:gd name="T6" fmla="*/ 1 w 53"/>
                <a:gd name="T7" fmla="*/ 74 h 76"/>
                <a:gd name="T8" fmla="*/ 1 w 53"/>
                <a:gd name="T9" fmla="*/ 76 h 76"/>
                <a:gd name="T10" fmla="*/ 0 w 53"/>
                <a:gd name="T11" fmla="*/ 75 h 76"/>
                <a:gd name="T12" fmla="*/ 0 w 53"/>
                <a:gd name="T13" fmla="*/ 74 h 76"/>
                <a:gd name="T14" fmla="*/ 0 w 53"/>
                <a:gd name="T15" fmla="*/ 7 h 76"/>
                <a:gd name="T16" fmla="*/ 6 w 53"/>
                <a:gd name="T17" fmla="*/ 0 h 76"/>
                <a:gd name="T18" fmla="*/ 46 w 53"/>
                <a:gd name="T19" fmla="*/ 0 h 76"/>
                <a:gd name="T20" fmla="*/ 53 w 53"/>
                <a:gd name="T21" fmla="*/ 7 h 76"/>
                <a:gd name="T22" fmla="*/ 53 w 53"/>
                <a:gd name="T23" fmla="*/ 74 h 76"/>
                <a:gd name="T24" fmla="*/ 53 w 53"/>
                <a:gd name="T25" fmla="*/ 75 h 76"/>
                <a:gd name="T26" fmla="*/ 52 w 53"/>
                <a:gd name="T27" fmla="*/ 76 h 76"/>
                <a:gd name="T28" fmla="*/ 1 w 53"/>
                <a:gd name="T29" fmla="*/ 76 h 76"/>
                <a:gd name="T30" fmla="*/ 50 w 53"/>
                <a:gd name="T31" fmla="*/ 73 h 76"/>
                <a:gd name="T32" fmla="*/ 50 w 53"/>
                <a:gd name="T33" fmla="*/ 7 h 76"/>
                <a:gd name="T34" fmla="*/ 46 w 53"/>
                <a:gd name="T35" fmla="*/ 3 h 76"/>
                <a:gd name="T36" fmla="*/ 6 w 53"/>
                <a:gd name="T37" fmla="*/ 3 h 76"/>
                <a:gd name="T38" fmla="*/ 3 w 53"/>
                <a:gd name="T39" fmla="*/ 7 h 76"/>
                <a:gd name="T40" fmla="*/ 3 w 53"/>
                <a:gd name="T41" fmla="*/ 73 h 76"/>
                <a:gd name="T42" fmla="*/ 50 w 53"/>
                <a:gd name="T4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6">
                  <a:moveTo>
                    <a:pt x="1" y="76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5"/>
                    <a:pt x="0" y="75"/>
                  </a:cubicBezTo>
                  <a:cubicBezTo>
                    <a:pt x="0" y="75"/>
                    <a:pt x="0" y="74"/>
                    <a:pt x="0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5"/>
                    <a:pt x="53" y="75"/>
                  </a:cubicBezTo>
                  <a:cubicBezTo>
                    <a:pt x="52" y="75"/>
                    <a:pt x="52" y="76"/>
                    <a:pt x="52" y="76"/>
                  </a:cubicBezTo>
                  <a:lnTo>
                    <a:pt x="1" y="76"/>
                  </a:lnTo>
                  <a:close/>
                  <a:moveTo>
                    <a:pt x="50" y="7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5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73"/>
                    <a:pt x="3" y="73"/>
                    <a:pt x="3" y="73"/>
                  </a:cubicBezTo>
                  <a:lnTo>
                    <a:pt x="50" y="7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2" name="Freeform 429">
              <a:extLst>
                <a:ext uri="{FF2B5EF4-FFF2-40B4-BE49-F238E27FC236}">
                  <a16:creationId xmlns:a16="http://schemas.microsoft.com/office/drawing/2014/main" id="{3555A860-7B1D-4BAB-AC49-B8108D3E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36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3" name="Freeform 430">
              <a:extLst>
                <a:ext uri="{FF2B5EF4-FFF2-40B4-BE49-F238E27FC236}">
                  <a16:creationId xmlns:a16="http://schemas.microsoft.com/office/drawing/2014/main" id="{E327422D-1219-4FED-9953-DD8F0C8E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4" name="Freeform 431">
              <a:extLst>
                <a:ext uri="{FF2B5EF4-FFF2-40B4-BE49-F238E27FC236}">
                  <a16:creationId xmlns:a16="http://schemas.microsoft.com/office/drawing/2014/main" id="{F5748262-301A-41AD-AD51-60C2E10A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6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5" name="Oval 432">
              <a:extLst>
                <a:ext uri="{FF2B5EF4-FFF2-40B4-BE49-F238E27FC236}">
                  <a16:creationId xmlns:a16="http://schemas.microsoft.com/office/drawing/2014/main" id="{0CE7613B-5E60-4ECF-BF01-98165765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438" y="2557462"/>
              <a:ext cx="19050" cy="15875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6" name="Freeform 433">
              <a:extLst>
                <a:ext uri="{FF2B5EF4-FFF2-40B4-BE49-F238E27FC236}">
                  <a16:creationId xmlns:a16="http://schemas.microsoft.com/office/drawing/2014/main" id="{5482B3BD-401E-4C85-AA0D-9FB56FA9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866900"/>
              <a:ext cx="382588" cy="217488"/>
            </a:xfrm>
            <a:custGeom>
              <a:avLst/>
              <a:gdLst>
                <a:gd name="T0" fmla="*/ 4 w 102"/>
                <a:gd name="T1" fmla="*/ 41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9 h 58"/>
                <a:gd name="T8" fmla="*/ 87 w 102"/>
                <a:gd name="T9" fmla="*/ 55 h 58"/>
                <a:gd name="T10" fmla="*/ 98 w 102"/>
                <a:gd name="T11" fmla="*/ 55 h 58"/>
                <a:gd name="T12" fmla="*/ 101 w 102"/>
                <a:gd name="T13" fmla="*/ 46 h 58"/>
                <a:gd name="T14" fmla="*/ 4 w 102"/>
                <a:gd name="T15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1"/>
                  </a:moveTo>
                  <a:cubicBezTo>
                    <a:pt x="4" y="41"/>
                    <a:pt x="0" y="45"/>
                    <a:pt x="3" y="50"/>
                  </a:cubicBezTo>
                  <a:cubicBezTo>
                    <a:pt x="4" y="53"/>
                    <a:pt x="8" y="56"/>
                    <a:pt x="14" y="55"/>
                  </a:cubicBezTo>
                  <a:cubicBezTo>
                    <a:pt x="22" y="53"/>
                    <a:pt x="28" y="40"/>
                    <a:pt x="52" y="39"/>
                  </a:cubicBezTo>
                  <a:cubicBezTo>
                    <a:pt x="61" y="39"/>
                    <a:pt x="74" y="42"/>
                    <a:pt x="87" y="55"/>
                  </a:cubicBezTo>
                  <a:cubicBezTo>
                    <a:pt x="87" y="55"/>
                    <a:pt x="93" y="58"/>
                    <a:pt x="98" y="55"/>
                  </a:cubicBezTo>
                  <a:cubicBezTo>
                    <a:pt x="100" y="53"/>
                    <a:pt x="102" y="50"/>
                    <a:pt x="101" y="46"/>
                  </a:cubicBezTo>
                  <a:cubicBezTo>
                    <a:pt x="99" y="33"/>
                    <a:pt x="47" y="0"/>
                    <a:pt x="4" y="41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7" name="Freeform 434">
              <a:extLst>
                <a:ext uri="{FF2B5EF4-FFF2-40B4-BE49-F238E27FC236}">
                  <a16:creationId xmlns:a16="http://schemas.microsoft.com/office/drawing/2014/main" id="{D6F77D1C-CFE0-4CB1-9411-55B5103AF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941512"/>
              <a:ext cx="382588" cy="142875"/>
            </a:xfrm>
            <a:custGeom>
              <a:avLst/>
              <a:gdLst>
                <a:gd name="T0" fmla="*/ 85 w 102"/>
                <a:gd name="T1" fmla="*/ 36 h 38"/>
                <a:gd name="T2" fmla="*/ 85 w 102"/>
                <a:gd name="T3" fmla="*/ 36 h 38"/>
                <a:gd name="T4" fmla="*/ 52 w 102"/>
                <a:gd name="T5" fmla="*/ 20 h 38"/>
                <a:gd name="T6" fmla="*/ 51 w 102"/>
                <a:gd name="T7" fmla="*/ 20 h 38"/>
                <a:gd name="T8" fmla="*/ 13 w 102"/>
                <a:gd name="T9" fmla="*/ 37 h 38"/>
                <a:gd name="T10" fmla="*/ 10 w 102"/>
                <a:gd name="T11" fmla="*/ 37 h 38"/>
                <a:gd name="T12" fmla="*/ 1 w 102"/>
                <a:gd name="T13" fmla="*/ 31 h 38"/>
                <a:gd name="T14" fmla="*/ 0 w 102"/>
                <a:gd name="T15" fmla="*/ 27 h 38"/>
                <a:gd name="T16" fmla="*/ 2 w 102"/>
                <a:gd name="T17" fmla="*/ 20 h 38"/>
                <a:gd name="T18" fmla="*/ 3 w 102"/>
                <a:gd name="T19" fmla="*/ 21 h 38"/>
                <a:gd name="T20" fmla="*/ 2 w 102"/>
                <a:gd name="T21" fmla="*/ 20 h 38"/>
                <a:gd name="T22" fmla="*/ 50 w 102"/>
                <a:gd name="T23" fmla="*/ 0 h 38"/>
                <a:gd name="T24" fmla="*/ 102 w 102"/>
                <a:gd name="T25" fmla="*/ 26 h 38"/>
                <a:gd name="T26" fmla="*/ 102 w 102"/>
                <a:gd name="T27" fmla="*/ 28 h 38"/>
                <a:gd name="T28" fmla="*/ 98 w 102"/>
                <a:gd name="T29" fmla="*/ 36 h 38"/>
                <a:gd name="T30" fmla="*/ 92 w 102"/>
                <a:gd name="T31" fmla="*/ 38 h 38"/>
                <a:gd name="T32" fmla="*/ 85 w 102"/>
                <a:gd name="T33" fmla="*/ 36 h 38"/>
                <a:gd name="T34" fmla="*/ 88 w 102"/>
                <a:gd name="T35" fmla="*/ 34 h 38"/>
                <a:gd name="T36" fmla="*/ 92 w 102"/>
                <a:gd name="T37" fmla="*/ 35 h 38"/>
                <a:gd name="T38" fmla="*/ 96 w 102"/>
                <a:gd name="T39" fmla="*/ 33 h 38"/>
                <a:gd name="T40" fmla="*/ 99 w 102"/>
                <a:gd name="T41" fmla="*/ 28 h 38"/>
                <a:gd name="T42" fmla="*/ 99 w 102"/>
                <a:gd name="T43" fmla="*/ 26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7 h 38"/>
                <a:gd name="T58" fmla="*/ 52 w 102"/>
                <a:gd name="T59" fmla="*/ 17 h 38"/>
                <a:gd name="T60" fmla="*/ 87 w 102"/>
                <a:gd name="T61" fmla="*/ 33 h 38"/>
                <a:gd name="T62" fmla="*/ 88 w 102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1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28" y="21"/>
                    <a:pt x="23" y="34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7"/>
                    <a:pt x="102" y="28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7"/>
                    <a:pt x="94" y="38"/>
                    <a:pt x="92" y="38"/>
                  </a:cubicBezTo>
                  <a:cubicBezTo>
                    <a:pt x="88" y="38"/>
                    <a:pt x="85" y="36"/>
                    <a:pt x="85" y="36"/>
                  </a:cubicBezTo>
                  <a:close/>
                  <a:moveTo>
                    <a:pt x="88" y="34"/>
                  </a:moveTo>
                  <a:cubicBezTo>
                    <a:pt x="89" y="34"/>
                    <a:pt x="91" y="35"/>
                    <a:pt x="92" y="35"/>
                  </a:cubicBezTo>
                  <a:cubicBezTo>
                    <a:pt x="93" y="35"/>
                    <a:pt x="95" y="35"/>
                    <a:pt x="96" y="33"/>
                  </a:cubicBezTo>
                  <a:cubicBezTo>
                    <a:pt x="98" y="33"/>
                    <a:pt x="99" y="31"/>
                    <a:pt x="99" y="28"/>
                  </a:cubicBezTo>
                  <a:cubicBezTo>
                    <a:pt x="99" y="28"/>
                    <a:pt x="99" y="27"/>
                    <a:pt x="99" y="26"/>
                  </a:cubicBezTo>
                  <a:cubicBezTo>
                    <a:pt x="98" y="19"/>
                    <a:pt x="76" y="2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1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2"/>
                    <a:pt x="27" y="18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62" y="17"/>
                    <a:pt x="74" y="21"/>
                    <a:pt x="87" y="33"/>
                  </a:cubicBezTo>
                  <a:cubicBezTo>
                    <a:pt x="87" y="33"/>
                    <a:pt x="88" y="34"/>
                    <a:pt x="88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8" name="Freeform 435">
              <a:extLst>
                <a:ext uri="{FF2B5EF4-FFF2-40B4-BE49-F238E27FC236}">
                  <a16:creationId xmlns:a16="http://schemas.microsoft.com/office/drawing/2014/main" id="{BBA8C5EE-5F3F-4133-B90D-78B7DA5BE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946275"/>
              <a:ext cx="327025" cy="115888"/>
            </a:xfrm>
            <a:custGeom>
              <a:avLst/>
              <a:gdLst>
                <a:gd name="T0" fmla="*/ 0 w 87"/>
                <a:gd name="T1" fmla="*/ 16 h 31"/>
                <a:gd name="T2" fmla="*/ 11 w 87"/>
                <a:gd name="T3" fmla="*/ 30 h 31"/>
                <a:gd name="T4" fmla="*/ 23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6 w 87"/>
                <a:gd name="T11" fmla="*/ 0 h 31"/>
                <a:gd name="T12" fmla="*/ 36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0 h 31"/>
                <a:gd name="T22" fmla="*/ 75 w 87"/>
                <a:gd name="T23" fmla="*/ 8 h 31"/>
                <a:gd name="T24" fmla="*/ 64 w 87"/>
                <a:gd name="T25" fmla="*/ 23 h 31"/>
                <a:gd name="T26" fmla="*/ 75 w 87"/>
                <a:gd name="T27" fmla="*/ 31 h 31"/>
                <a:gd name="T28" fmla="*/ 87 w 87"/>
                <a:gd name="T29" fmla="*/ 17 h 31"/>
                <a:gd name="T30" fmla="*/ 75 w 87"/>
                <a:gd name="T3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4" y="28"/>
                    <a:pt x="18" y="25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0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8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0"/>
                  </a:cubicBezTo>
                  <a:close/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7" y="25"/>
                    <a:pt x="71" y="28"/>
                    <a:pt x="75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8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9" name="Freeform 436">
              <a:extLst>
                <a:ext uri="{FF2B5EF4-FFF2-40B4-BE49-F238E27FC236}">
                  <a16:creationId xmlns:a16="http://schemas.microsoft.com/office/drawing/2014/main" id="{BBB80962-06CE-4A6B-B702-B90634E51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41512"/>
              <a:ext cx="338138" cy="128588"/>
            </a:xfrm>
            <a:custGeom>
              <a:avLst/>
              <a:gdLst>
                <a:gd name="T0" fmla="*/ 76 w 90"/>
                <a:gd name="T1" fmla="*/ 33 h 34"/>
                <a:gd name="T2" fmla="*/ 65 w 90"/>
                <a:gd name="T3" fmla="*/ 25 h 34"/>
                <a:gd name="T4" fmla="*/ 64 w 90"/>
                <a:gd name="T5" fmla="*/ 24 h 34"/>
                <a:gd name="T6" fmla="*/ 64 w 90"/>
                <a:gd name="T7" fmla="*/ 23 h 34"/>
                <a:gd name="T8" fmla="*/ 76 w 90"/>
                <a:gd name="T9" fmla="*/ 9 h 34"/>
                <a:gd name="T10" fmla="*/ 78 w 90"/>
                <a:gd name="T11" fmla="*/ 8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3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3 h 34"/>
                <a:gd name="T24" fmla="*/ 77 w 90"/>
                <a:gd name="T25" fmla="*/ 30 h 34"/>
                <a:gd name="T26" fmla="*/ 87 w 90"/>
                <a:gd name="T27" fmla="*/ 18 h 34"/>
                <a:gd name="T28" fmla="*/ 77 w 90"/>
                <a:gd name="T29" fmla="*/ 11 h 34"/>
                <a:gd name="T30" fmla="*/ 68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7 w 90"/>
                <a:gd name="T37" fmla="*/ 9 h 34"/>
                <a:gd name="T38" fmla="*/ 76 w 90"/>
                <a:gd name="T39" fmla="*/ 11 h 34"/>
                <a:gd name="T40" fmla="*/ 12 w 90"/>
                <a:gd name="T41" fmla="*/ 32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6 w 90"/>
                <a:gd name="T55" fmla="*/ 25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2 h 34"/>
                <a:gd name="T62" fmla="*/ 13 w 90"/>
                <a:gd name="T63" fmla="*/ 29 h 34"/>
                <a:gd name="T64" fmla="*/ 23 w 90"/>
                <a:gd name="T65" fmla="*/ 23 h 34"/>
                <a:gd name="T66" fmla="*/ 13 w 90"/>
                <a:gd name="T67" fmla="*/ 11 h 34"/>
                <a:gd name="T68" fmla="*/ 4 w 90"/>
                <a:gd name="T69" fmla="*/ 17 h 34"/>
                <a:gd name="T70" fmla="*/ 13 w 90"/>
                <a:gd name="T71" fmla="*/ 29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1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0 h 34"/>
                <a:gd name="T94" fmla="*/ 45 w 90"/>
                <a:gd name="T95" fmla="*/ 20 h 34"/>
                <a:gd name="T96" fmla="*/ 39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7 h 34"/>
                <a:gd name="T106" fmla="*/ 46 w 90"/>
                <a:gd name="T107" fmla="*/ 17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3"/>
                  </a:moveTo>
                  <a:cubicBezTo>
                    <a:pt x="72" y="30"/>
                    <a:pt x="69" y="27"/>
                    <a:pt x="65" y="25"/>
                  </a:cubicBezTo>
                  <a:cubicBezTo>
                    <a:pt x="65" y="25"/>
                    <a:pt x="64" y="25"/>
                    <a:pt x="64" y="24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8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3"/>
                    <a:pt x="77" y="11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7" y="9"/>
                    <a:pt x="77" y="9"/>
                    <a:pt x="77" y="9"/>
                  </a:cubicBezTo>
                  <a:lnTo>
                    <a:pt x="76" y="11"/>
                  </a:lnTo>
                  <a:close/>
                  <a:moveTo>
                    <a:pt x="12" y="32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5" y="12"/>
                    <a:pt x="9" y="10"/>
                    <a:pt x="13" y="8"/>
                  </a:cubicBezTo>
                  <a:cubicBezTo>
                    <a:pt x="14" y="7"/>
                    <a:pt x="14" y="7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7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1" y="28"/>
                    <a:pt x="17" y="30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2"/>
                  </a:cubicBezTo>
                  <a:close/>
                  <a:moveTo>
                    <a:pt x="13" y="29"/>
                  </a:moveTo>
                  <a:cubicBezTo>
                    <a:pt x="16" y="28"/>
                    <a:pt x="19" y="25"/>
                    <a:pt x="23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7"/>
                  </a:cubicBezTo>
                  <a:lnTo>
                    <a:pt x="13" y="29"/>
                  </a:lnTo>
                  <a:close/>
                  <a:moveTo>
                    <a:pt x="37" y="21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1"/>
                  </a:cubicBezTo>
                  <a:cubicBezTo>
                    <a:pt x="53" y="21"/>
                    <a:pt x="53" y="21"/>
                    <a:pt x="52" y="21"/>
                  </a:cubicBezTo>
                  <a:cubicBezTo>
                    <a:pt x="50" y="21"/>
                    <a:pt x="48" y="20"/>
                    <a:pt x="46" y="20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8" y="17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3"/>
                    <a:pt x="47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0" name="Oval 437">
              <a:extLst>
                <a:ext uri="{FF2B5EF4-FFF2-40B4-BE49-F238E27FC236}">
                  <a16:creationId xmlns:a16="http://schemas.microsoft.com/office/drawing/2014/main" id="{B6FFE1D7-87AD-4146-80D7-DFBDB4F0F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2005012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1" name="Freeform 438">
              <a:extLst>
                <a:ext uri="{FF2B5EF4-FFF2-40B4-BE49-F238E27FC236}">
                  <a16:creationId xmlns:a16="http://schemas.microsoft.com/office/drawing/2014/main" id="{5241EEC2-9EFD-4D70-A4FC-ACB9CD823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98662"/>
              <a:ext cx="338138" cy="327025"/>
            </a:xfrm>
            <a:custGeom>
              <a:avLst/>
              <a:gdLst>
                <a:gd name="T0" fmla="*/ 0 w 90"/>
                <a:gd name="T1" fmla="*/ 44 h 87"/>
                <a:gd name="T2" fmla="*/ 45 w 90"/>
                <a:gd name="T3" fmla="*/ 0 h 87"/>
                <a:gd name="T4" fmla="*/ 90 w 90"/>
                <a:gd name="T5" fmla="*/ 44 h 87"/>
                <a:gd name="T6" fmla="*/ 45 w 90"/>
                <a:gd name="T7" fmla="*/ 87 h 87"/>
                <a:gd name="T8" fmla="*/ 0 w 90"/>
                <a:gd name="T9" fmla="*/ 44 h 87"/>
                <a:gd name="T10" fmla="*/ 3 w 90"/>
                <a:gd name="T11" fmla="*/ 44 h 87"/>
                <a:gd name="T12" fmla="*/ 45 w 90"/>
                <a:gd name="T13" fmla="*/ 84 h 87"/>
                <a:gd name="T14" fmla="*/ 87 w 90"/>
                <a:gd name="T15" fmla="*/ 44 h 87"/>
                <a:gd name="T16" fmla="*/ 87 w 90"/>
                <a:gd name="T17" fmla="*/ 44 h 87"/>
                <a:gd name="T18" fmla="*/ 45 w 90"/>
                <a:gd name="T19" fmla="*/ 4 h 87"/>
                <a:gd name="T20" fmla="*/ 3 w 90"/>
                <a:gd name="T2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7">
                  <a:moveTo>
                    <a:pt x="0" y="44"/>
                  </a:moveTo>
                  <a:cubicBezTo>
                    <a:pt x="0" y="20"/>
                    <a:pt x="20" y="1"/>
                    <a:pt x="45" y="0"/>
                  </a:cubicBezTo>
                  <a:cubicBezTo>
                    <a:pt x="70" y="1"/>
                    <a:pt x="90" y="20"/>
                    <a:pt x="90" y="44"/>
                  </a:cubicBezTo>
                  <a:cubicBezTo>
                    <a:pt x="90" y="68"/>
                    <a:pt x="70" y="87"/>
                    <a:pt x="45" y="87"/>
                  </a:cubicBezTo>
                  <a:cubicBezTo>
                    <a:pt x="20" y="87"/>
                    <a:pt x="0" y="68"/>
                    <a:pt x="0" y="44"/>
                  </a:cubicBezTo>
                  <a:close/>
                  <a:moveTo>
                    <a:pt x="3" y="44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22"/>
                    <a:pt x="68" y="4"/>
                    <a:pt x="45" y="4"/>
                  </a:cubicBezTo>
                  <a:cubicBezTo>
                    <a:pt x="22" y="4"/>
                    <a:pt x="3" y="22"/>
                    <a:pt x="3" y="4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2" name="Oval 439">
              <a:extLst>
                <a:ext uri="{FF2B5EF4-FFF2-40B4-BE49-F238E27FC236}">
                  <a16:creationId xmlns:a16="http://schemas.microsoft.com/office/drawing/2014/main" id="{74F87248-D283-4293-81FF-6B4947C4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2028825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3" name="Freeform 440">
              <a:extLst>
                <a:ext uri="{FF2B5EF4-FFF2-40B4-BE49-F238E27FC236}">
                  <a16:creationId xmlns:a16="http://schemas.microsoft.com/office/drawing/2014/main" id="{92D2A9B6-0F7B-45A4-B802-A8004193E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2020887"/>
              <a:ext cx="293688" cy="280988"/>
            </a:xfrm>
            <a:custGeom>
              <a:avLst/>
              <a:gdLst>
                <a:gd name="T0" fmla="*/ 0 w 78"/>
                <a:gd name="T1" fmla="*/ 38 h 75"/>
                <a:gd name="T2" fmla="*/ 39 w 78"/>
                <a:gd name="T3" fmla="*/ 0 h 75"/>
                <a:gd name="T4" fmla="*/ 78 w 78"/>
                <a:gd name="T5" fmla="*/ 38 h 75"/>
                <a:gd name="T6" fmla="*/ 39 w 78"/>
                <a:gd name="T7" fmla="*/ 75 h 75"/>
                <a:gd name="T8" fmla="*/ 0 w 78"/>
                <a:gd name="T9" fmla="*/ 38 h 75"/>
                <a:gd name="T10" fmla="*/ 3 w 78"/>
                <a:gd name="T11" fmla="*/ 38 h 75"/>
                <a:gd name="T12" fmla="*/ 39 w 78"/>
                <a:gd name="T13" fmla="*/ 72 h 75"/>
                <a:gd name="T14" fmla="*/ 75 w 78"/>
                <a:gd name="T15" fmla="*/ 38 h 75"/>
                <a:gd name="T16" fmla="*/ 39 w 78"/>
                <a:gd name="T17" fmla="*/ 3 h 75"/>
                <a:gd name="T18" fmla="*/ 3 w 78"/>
                <a:gd name="T1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8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59"/>
                    <a:pt x="60" y="75"/>
                    <a:pt x="39" y="75"/>
                  </a:cubicBezTo>
                  <a:cubicBezTo>
                    <a:pt x="17" y="75"/>
                    <a:pt x="0" y="59"/>
                    <a:pt x="0" y="38"/>
                  </a:cubicBezTo>
                  <a:close/>
                  <a:moveTo>
                    <a:pt x="3" y="38"/>
                  </a:moveTo>
                  <a:cubicBezTo>
                    <a:pt x="3" y="57"/>
                    <a:pt x="19" y="72"/>
                    <a:pt x="39" y="72"/>
                  </a:cubicBezTo>
                  <a:cubicBezTo>
                    <a:pt x="59" y="72"/>
                    <a:pt x="75" y="57"/>
                    <a:pt x="75" y="38"/>
                  </a:cubicBezTo>
                  <a:cubicBezTo>
                    <a:pt x="75" y="19"/>
                    <a:pt x="59" y="3"/>
                    <a:pt x="39" y="3"/>
                  </a:cubicBezTo>
                  <a:cubicBezTo>
                    <a:pt x="19" y="3"/>
                    <a:pt x="3" y="19"/>
                    <a:pt x="3" y="3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4" name="Freeform 441">
              <a:extLst>
                <a:ext uri="{FF2B5EF4-FFF2-40B4-BE49-F238E27FC236}">
                  <a16:creationId xmlns:a16="http://schemas.microsoft.com/office/drawing/2014/main" id="{B5A23C8D-7567-4EFA-9058-A763350A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408112"/>
              <a:ext cx="382588" cy="219075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8" y="56"/>
                    <a:pt x="14" y="55"/>
                  </a:cubicBezTo>
                  <a:cubicBezTo>
                    <a:pt x="22" y="53"/>
                    <a:pt x="28" y="39"/>
                    <a:pt x="52" y="38"/>
                  </a:cubicBezTo>
                  <a:cubicBezTo>
                    <a:pt x="61" y="38"/>
                    <a:pt x="74" y="42"/>
                    <a:pt x="87" y="54"/>
                  </a:cubicBezTo>
                  <a:cubicBezTo>
                    <a:pt x="87" y="54"/>
                    <a:pt x="93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9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5" name="Freeform 442">
              <a:extLst>
                <a:ext uri="{FF2B5EF4-FFF2-40B4-BE49-F238E27FC236}">
                  <a16:creationId xmlns:a16="http://schemas.microsoft.com/office/drawing/2014/main" id="{8FDCADB8-851A-4417-B89B-74231E9BE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479550"/>
              <a:ext cx="382588" cy="142875"/>
            </a:xfrm>
            <a:custGeom>
              <a:avLst/>
              <a:gdLst>
                <a:gd name="T0" fmla="*/ 92 w 102"/>
                <a:gd name="T1" fmla="*/ 38 h 38"/>
                <a:gd name="T2" fmla="*/ 85 w 102"/>
                <a:gd name="T3" fmla="*/ 36 h 38"/>
                <a:gd name="T4" fmla="*/ 85 w 102"/>
                <a:gd name="T5" fmla="*/ 36 h 38"/>
                <a:gd name="T6" fmla="*/ 52 w 102"/>
                <a:gd name="T7" fmla="*/ 21 h 38"/>
                <a:gd name="T8" fmla="*/ 51 w 102"/>
                <a:gd name="T9" fmla="*/ 21 h 38"/>
                <a:gd name="T10" fmla="*/ 13 w 102"/>
                <a:gd name="T11" fmla="*/ 37 h 38"/>
                <a:gd name="T12" fmla="*/ 10 w 102"/>
                <a:gd name="T13" fmla="*/ 37 h 38"/>
                <a:gd name="T14" fmla="*/ 1 w 102"/>
                <a:gd name="T15" fmla="*/ 31 h 38"/>
                <a:gd name="T16" fmla="*/ 0 w 102"/>
                <a:gd name="T17" fmla="*/ 27 h 38"/>
                <a:gd name="T18" fmla="*/ 2 w 102"/>
                <a:gd name="T19" fmla="*/ 20 h 38"/>
                <a:gd name="T20" fmla="*/ 3 w 102"/>
                <a:gd name="T21" fmla="*/ 21 h 38"/>
                <a:gd name="T22" fmla="*/ 2 w 102"/>
                <a:gd name="T23" fmla="*/ 20 h 38"/>
                <a:gd name="T24" fmla="*/ 50 w 102"/>
                <a:gd name="T25" fmla="*/ 0 h 38"/>
                <a:gd name="T26" fmla="*/ 102 w 102"/>
                <a:gd name="T27" fmla="*/ 26 h 38"/>
                <a:gd name="T28" fmla="*/ 102 w 102"/>
                <a:gd name="T29" fmla="*/ 29 h 38"/>
                <a:gd name="T30" fmla="*/ 98 w 102"/>
                <a:gd name="T31" fmla="*/ 36 h 38"/>
                <a:gd name="T32" fmla="*/ 92 w 102"/>
                <a:gd name="T33" fmla="*/ 38 h 38"/>
                <a:gd name="T34" fmla="*/ 88 w 102"/>
                <a:gd name="T35" fmla="*/ 35 h 38"/>
                <a:gd name="T36" fmla="*/ 92 w 102"/>
                <a:gd name="T37" fmla="*/ 35 h 38"/>
                <a:gd name="T38" fmla="*/ 96 w 102"/>
                <a:gd name="T39" fmla="*/ 34 h 38"/>
                <a:gd name="T40" fmla="*/ 99 w 102"/>
                <a:gd name="T41" fmla="*/ 29 h 38"/>
                <a:gd name="T42" fmla="*/ 99 w 102"/>
                <a:gd name="T43" fmla="*/ 27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8 h 38"/>
                <a:gd name="T58" fmla="*/ 52 w 102"/>
                <a:gd name="T59" fmla="*/ 18 h 38"/>
                <a:gd name="T60" fmla="*/ 87 w 102"/>
                <a:gd name="T61" fmla="*/ 34 h 38"/>
                <a:gd name="T62" fmla="*/ 88 w 102"/>
                <a:gd name="T6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92" y="38"/>
                  </a:moveTo>
                  <a:cubicBezTo>
                    <a:pt x="88" y="38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3" y="25"/>
                    <a:pt x="61" y="21"/>
                    <a:pt x="52" y="21"/>
                  </a:cubicBezTo>
                  <a:cubicBezTo>
                    <a:pt x="52" y="21"/>
                    <a:pt x="51" y="21"/>
                    <a:pt x="51" y="21"/>
                  </a:cubicBezTo>
                  <a:cubicBezTo>
                    <a:pt x="28" y="22"/>
                    <a:pt x="23" y="35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9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8"/>
                    <a:pt x="102" y="29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8"/>
                    <a:pt x="94" y="38"/>
                    <a:pt x="92" y="38"/>
                  </a:cubicBezTo>
                  <a:close/>
                  <a:moveTo>
                    <a:pt x="88" y="35"/>
                  </a:moveTo>
                  <a:cubicBezTo>
                    <a:pt x="89" y="35"/>
                    <a:pt x="91" y="35"/>
                    <a:pt x="92" y="35"/>
                  </a:cubicBezTo>
                  <a:cubicBezTo>
                    <a:pt x="93" y="35"/>
                    <a:pt x="95" y="35"/>
                    <a:pt x="96" y="34"/>
                  </a:cubicBezTo>
                  <a:cubicBezTo>
                    <a:pt x="98" y="33"/>
                    <a:pt x="99" y="31"/>
                    <a:pt x="99" y="29"/>
                  </a:cubicBezTo>
                  <a:cubicBezTo>
                    <a:pt x="99" y="28"/>
                    <a:pt x="99" y="27"/>
                    <a:pt x="99" y="27"/>
                  </a:cubicBezTo>
                  <a:cubicBezTo>
                    <a:pt x="98" y="20"/>
                    <a:pt x="76" y="3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2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1" y="18"/>
                    <a:pt x="52" y="18"/>
                    <a:pt x="52" y="18"/>
                  </a:cubicBezTo>
                  <a:cubicBezTo>
                    <a:pt x="62" y="18"/>
                    <a:pt x="74" y="22"/>
                    <a:pt x="87" y="34"/>
                  </a:cubicBezTo>
                  <a:cubicBezTo>
                    <a:pt x="87" y="34"/>
                    <a:pt x="88" y="34"/>
                    <a:pt x="88" y="3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6" name="Freeform 443">
              <a:extLst>
                <a:ext uri="{FF2B5EF4-FFF2-40B4-BE49-F238E27FC236}">
                  <a16:creationId xmlns:a16="http://schemas.microsoft.com/office/drawing/2014/main" id="{2670A079-67AC-43A0-BDDF-205B4DE52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484312"/>
              <a:ext cx="327025" cy="119063"/>
            </a:xfrm>
            <a:custGeom>
              <a:avLst/>
              <a:gdLst>
                <a:gd name="T0" fmla="*/ 0 w 87"/>
                <a:gd name="T1" fmla="*/ 16 h 32"/>
                <a:gd name="T2" fmla="*/ 11 w 87"/>
                <a:gd name="T3" fmla="*/ 31 h 32"/>
                <a:gd name="T4" fmla="*/ 23 w 87"/>
                <a:gd name="T5" fmla="*/ 23 h 32"/>
                <a:gd name="T6" fmla="*/ 12 w 87"/>
                <a:gd name="T7" fmla="*/ 8 h 32"/>
                <a:gd name="T8" fmla="*/ 0 w 87"/>
                <a:gd name="T9" fmla="*/ 16 h 32"/>
                <a:gd name="T10" fmla="*/ 36 w 87"/>
                <a:gd name="T11" fmla="*/ 1 h 32"/>
                <a:gd name="T12" fmla="*/ 36 w 87"/>
                <a:gd name="T13" fmla="*/ 19 h 32"/>
                <a:gd name="T14" fmla="*/ 43 w 87"/>
                <a:gd name="T15" fmla="*/ 18 h 32"/>
                <a:gd name="T16" fmla="*/ 51 w 87"/>
                <a:gd name="T17" fmla="*/ 19 h 32"/>
                <a:gd name="T18" fmla="*/ 51 w 87"/>
                <a:gd name="T19" fmla="*/ 1 h 32"/>
                <a:gd name="T20" fmla="*/ 36 w 87"/>
                <a:gd name="T21" fmla="*/ 1 h 32"/>
                <a:gd name="T22" fmla="*/ 75 w 87"/>
                <a:gd name="T23" fmla="*/ 9 h 32"/>
                <a:gd name="T24" fmla="*/ 64 w 87"/>
                <a:gd name="T25" fmla="*/ 24 h 32"/>
                <a:gd name="T26" fmla="*/ 75 w 87"/>
                <a:gd name="T27" fmla="*/ 32 h 32"/>
                <a:gd name="T28" fmla="*/ 87 w 87"/>
                <a:gd name="T29" fmla="*/ 17 h 32"/>
                <a:gd name="T30" fmla="*/ 75 w 87"/>
                <a:gd name="T3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2">
                  <a:moveTo>
                    <a:pt x="0" y="16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4" y="29"/>
                    <a:pt x="18" y="26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1"/>
                    <a:pt x="41" y="0"/>
                    <a:pt x="36" y="1"/>
                  </a:cubicBezTo>
                  <a:close/>
                  <a:moveTo>
                    <a:pt x="75" y="9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67" y="26"/>
                    <a:pt x="71" y="28"/>
                    <a:pt x="75" y="32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7" name="Freeform 444">
              <a:extLst>
                <a:ext uri="{FF2B5EF4-FFF2-40B4-BE49-F238E27FC236}">
                  <a16:creationId xmlns:a16="http://schemas.microsoft.com/office/drawing/2014/main" id="{6DACC7F9-070C-4EC0-AFDF-6398E8F05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479550"/>
              <a:ext cx="338138" cy="128588"/>
            </a:xfrm>
            <a:custGeom>
              <a:avLst/>
              <a:gdLst>
                <a:gd name="T0" fmla="*/ 76 w 90"/>
                <a:gd name="T1" fmla="*/ 34 h 34"/>
                <a:gd name="T2" fmla="*/ 65 w 90"/>
                <a:gd name="T3" fmla="*/ 26 h 34"/>
                <a:gd name="T4" fmla="*/ 64 w 90"/>
                <a:gd name="T5" fmla="*/ 25 h 34"/>
                <a:gd name="T6" fmla="*/ 64 w 90"/>
                <a:gd name="T7" fmla="*/ 24 h 34"/>
                <a:gd name="T8" fmla="*/ 76 w 90"/>
                <a:gd name="T9" fmla="*/ 9 h 34"/>
                <a:gd name="T10" fmla="*/ 78 w 90"/>
                <a:gd name="T11" fmla="*/ 9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4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1 h 34"/>
                <a:gd name="T26" fmla="*/ 87 w 90"/>
                <a:gd name="T27" fmla="*/ 18 h 34"/>
                <a:gd name="T28" fmla="*/ 77 w 90"/>
                <a:gd name="T29" fmla="*/ 12 h 34"/>
                <a:gd name="T30" fmla="*/ 68 w 90"/>
                <a:gd name="T31" fmla="*/ 24 h 34"/>
                <a:gd name="T32" fmla="*/ 77 w 90"/>
                <a:gd name="T33" fmla="*/ 31 h 34"/>
                <a:gd name="T34" fmla="*/ 76 w 90"/>
                <a:gd name="T35" fmla="*/ 11 h 34"/>
                <a:gd name="T36" fmla="*/ 77 w 90"/>
                <a:gd name="T37" fmla="*/ 10 h 34"/>
                <a:gd name="T38" fmla="*/ 76 w 90"/>
                <a:gd name="T39" fmla="*/ 11 h 34"/>
                <a:gd name="T40" fmla="*/ 12 w 90"/>
                <a:gd name="T41" fmla="*/ 33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5 h 34"/>
                <a:gd name="T54" fmla="*/ 26 w 90"/>
                <a:gd name="T55" fmla="*/ 26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3 h 34"/>
                <a:gd name="T62" fmla="*/ 13 w 90"/>
                <a:gd name="T63" fmla="*/ 30 h 34"/>
                <a:gd name="T64" fmla="*/ 23 w 90"/>
                <a:gd name="T65" fmla="*/ 24 h 34"/>
                <a:gd name="T66" fmla="*/ 13 w 90"/>
                <a:gd name="T67" fmla="*/ 11 h 34"/>
                <a:gd name="T68" fmla="*/ 4 w 90"/>
                <a:gd name="T69" fmla="*/ 18 h 34"/>
                <a:gd name="T70" fmla="*/ 13 w 90"/>
                <a:gd name="T71" fmla="*/ 30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1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9 w 90"/>
                <a:gd name="T97" fmla="*/ 21 h 34"/>
                <a:gd name="T98" fmla="*/ 38 w 90"/>
                <a:gd name="T99" fmla="*/ 22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4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9" y="28"/>
                    <a:pt x="65" y="26"/>
                  </a:cubicBezTo>
                  <a:cubicBezTo>
                    <a:pt x="65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1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4"/>
                    <a:pt x="77" y="1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6"/>
                    <a:pt x="74" y="28"/>
                    <a:pt x="77" y="31"/>
                  </a:cubicBezTo>
                  <a:close/>
                  <a:moveTo>
                    <a:pt x="76" y="11"/>
                  </a:moveTo>
                  <a:cubicBezTo>
                    <a:pt x="77" y="10"/>
                    <a:pt x="77" y="10"/>
                    <a:pt x="77" y="10"/>
                  </a:cubicBezTo>
                  <a:lnTo>
                    <a:pt x="76" y="11"/>
                  </a:lnTo>
                  <a:close/>
                  <a:moveTo>
                    <a:pt x="12" y="33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5" y="13"/>
                    <a:pt x="9" y="10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7" y="24"/>
                    <a:pt x="26" y="25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1" y="28"/>
                    <a:pt x="17" y="31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3"/>
                  </a:cubicBez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3" y="2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8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7" y="20"/>
                    <a:pt x="37" y="2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1"/>
                  </a:cubicBezTo>
                  <a:cubicBezTo>
                    <a:pt x="54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2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6" y="21"/>
                    <a:pt x="45" y="21"/>
                    <a:pt x="45" y="21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2"/>
                    <a:pt x="38" y="22"/>
                    <a:pt x="38" y="22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8"/>
                  </a:cubicBezTo>
                  <a:cubicBezTo>
                    <a:pt x="45" y="18"/>
                    <a:pt x="46" y="18"/>
                    <a:pt x="46" y="18"/>
                  </a:cubicBezTo>
                  <a:cubicBezTo>
                    <a:pt x="48" y="18"/>
                    <a:pt x="49" y="18"/>
                    <a:pt x="51" y="18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3"/>
                    <a:pt x="46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8" name="Oval 445">
              <a:extLst>
                <a:ext uri="{FF2B5EF4-FFF2-40B4-BE49-F238E27FC236}">
                  <a16:creationId xmlns:a16="http://schemas.microsoft.com/office/drawing/2014/main" id="{AB57EF29-61DA-4E37-8A27-96ECC28EE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1543050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9" name="Freeform 446">
              <a:extLst>
                <a:ext uri="{FF2B5EF4-FFF2-40B4-BE49-F238E27FC236}">
                  <a16:creationId xmlns:a16="http://schemas.microsoft.com/office/drawing/2014/main" id="{CDF89425-2064-43D0-907A-BAB12F455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53987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0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0" name="Oval 447">
              <a:extLst>
                <a:ext uri="{FF2B5EF4-FFF2-40B4-BE49-F238E27FC236}">
                  <a16:creationId xmlns:a16="http://schemas.microsoft.com/office/drawing/2014/main" id="{35220457-D422-4E3B-AECD-735E003E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1566862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1" name="Freeform 448">
              <a:extLst>
                <a:ext uri="{FF2B5EF4-FFF2-40B4-BE49-F238E27FC236}">
                  <a16:creationId xmlns:a16="http://schemas.microsoft.com/office/drawing/2014/main" id="{D601F46E-4C29-41CA-B9A7-BBCA94FF7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1562100"/>
              <a:ext cx="293688" cy="282575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 w 78"/>
                <a:gd name="T11" fmla="*/ 37 h 75"/>
                <a:gd name="T12" fmla="*/ 39 w 78"/>
                <a:gd name="T13" fmla="*/ 72 h 75"/>
                <a:gd name="T14" fmla="*/ 75 w 78"/>
                <a:gd name="T15" fmla="*/ 37 h 75"/>
                <a:gd name="T16" fmla="*/ 39 w 78"/>
                <a:gd name="T17" fmla="*/ 3 h 75"/>
                <a:gd name="T18" fmla="*/ 3 w 78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7"/>
                  </a:cubicBezTo>
                  <a:cubicBezTo>
                    <a:pt x="78" y="58"/>
                    <a:pt x="60" y="75"/>
                    <a:pt x="39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9" y="72"/>
                  </a:cubicBez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2" name="Freeform 449">
              <a:extLst>
                <a:ext uri="{FF2B5EF4-FFF2-40B4-BE49-F238E27FC236}">
                  <a16:creationId xmlns:a16="http://schemas.microsoft.com/office/drawing/2014/main" id="{B36D6839-A5C6-4DD1-A964-E3843E7C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1058862"/>
              <a:ext cx="109538" cy="161925"/>
            </a:xfrm>
            <a:custGeom>
              <a:avLst/>
              <a:gdLst>
                <a:gd name="T0" fmla="*/ 12 w 69"/>
                <a:gd name="T1" fmla="*/ 102 h 102"/>
                <a:gd name="T2" fmla="*/ 0 w 69"/>
                <a:gd name="T3" fmla="*/ 83 h 102"/>
                <a:gd name="T4" fmla="*/ 52 w 69"/>
                <a:gd name="T5" fmla="*/ 0 h 102"/>
                <a:gd name="T6" fmla="*/ 69 w 69"/>
                <a:gd name="T7" fmla="*/ 10 h 102"/>
                <a:gd name="T8" fmla="*/ 12 w 69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2">
                  <a:moveTo>
                    <a:pt x="12" y="102"/>
                  </a:moveTo>
                  <a:lnTo>
                    <a:pt x="0" y="83"/>
                  </a:lnTo>
                  <a:lnTo>
                    <a:pt x="52" y="0"/>
                  </a:lnTo>
                  <a:lnTo>
                    <a:pt x="69" y="10"/>
                  </a:lnTo>
                  <a:lnTo>
                    <a:pt x="12" y="102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3" name="Freeform 450">
              <a:extLst>
                <a:ext uri="{FF2B5EF4-FFF2-40B4-BE49-F238E27FC236}">
                  <a16:creationId xmlns:a16="http://schemas.microsoft.com/office/drawing/2014/main" id="{DDE80B18-B8D3-4F71-8AE4-8C2E06F6A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8638" y="1055687"/>
              <a:ext cx="115888" cy="168275"/>
            </a:xfrm>
            <a:custGeom>
              <a:avLst/>
              <a:gdLst>
                <a:gd name="T0" fmla="*/ 5 w 31"/>
                <a:gd name="T1" fmla="*/ 45 h 45"/>
                <a:gd name="T2" fmla="*/ 0 w 31"/>
                <a:gd name="T3" fmla="*/ 37 h 45"/>
                <a:gd name="T4" fmla="*/ 0 w 31"/>
                <a:gd name="T5" fmla="*/ 36 h 45"/>
                <a:gd name="T6" fmla="*/ 22 w 31"/>
                <a:gd name="T7" fmla="*/ 1 h 45"/>
                <a:gd name="T8" fmla="*/ 24 w 31"/>
                <a:gd name="T9" fmla="*/ 0 h 45"/>
                <a:gd name="T10" fmla="*/ 31 w 31"/>
                <a:gd name="T11" fmla="*/ 4 h 45"/>
                <a:gd name="T12" fmla="*/ 31 w 31"/>
                <a:gd name="T13" fmla="*/ 5 h 45"/>
                <a:gd name="T14" fmla="*/ 31 w 31"/>
                <a:gd name="T15" fmla="*/ 6 h 45"/>
                <a:gd name="T16" fmla="*/ 7 w 31"/>
                <a:gd name="T17" fmla="*/ 45 h 45"/>
                <a:gd name="T18" fmla="*/ 6 w 31"/>
                <a:gd name="T19" fmla="*/ 45 h 45"/>
                <a:gd name="T20" fmla="*/ 5 w 31"/>
                <a:gd name="T21" fmla="*/ 45 h 45"/>
                <a:gd name="T22" fmla="*/ 6 w 31"/>
                <a:gd name="T23" fmla="*/ 44 h 45"/>
                <a:gd name="T24" fmla="*/ 7 w 31"/>
                <a:gd name="T25" fmla="*/ 43 h 45"/>
                <a:gd name="T26" fmla="*/ 6 w 31"/>
                <a:gd name="T27" fmla="*/ 44 h 45"/>
                <a:gd name="T28" fmla="*/ 3 w 31"/>
                <a:gd name="T29" fmla="*/ 36 h 45"/>
                <a:gd name="T30" fmla="*/ 6 w 31"/>
                <a:gd name="T31" fmla="*/ 41 h 45"/>
                <a:gd name="T32" fmla="*/ 28 w 31"/>
                <a:gd name="T33" fmla="*/ 6 h 45"/>
                <a:gd name="T34" fmla="*/ 23 w 31"/>
                <a:gd name="T35" fmla="*/ 3 h 45"/>
                <a:gd name="T36" fmla="*/ 3 w 31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6" y="44"/>
                  </a:moveTo>
                  <a:cubicBezTo>
                    <a:pt x="7" y="43"/>
                    <a:pt x="7" y="43"/>
                    <a:pt x="7" y="43"/>
                  </a:cubicBezTo>
                  <a:lnTo>
                    <a:pt x="6" y="44"/>
                  </a:lnTo>
                  <a:close/>
                  <a:moveTo>
                    <a:pt x="3" y="36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3" y="3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4" name="Freeform 451">
              <a:extLst>
                <a:ext uri="{FF2B5EF4-FFF2-40B4-BE49-F238E27FC236}">
                  <a16:creationId xmlns:a16="http://schemas.microsoft.com/office/drawing/2014/main" id="{AA7F63D8-C784-490B-B153-D1788CF9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935037"/>
              <a:ext cx="307975" cy="236538"/>
            </a:xfrm>
            <a:custGeom>
              <a:avLst/>
              <a:gdLst>
                <a:gd name="T0" fmla="*/ 77 w 82"/>
                <a:gd name="T1" fmla="*/ 53 h 63"/>
                <a:gd name="T2" fmla="*/ 54 w 82"/>
                <a:gd name="T3" fmla="*/ 59 h 63"/>
                <a:gd name="T4" fmla="*/ 11 w 82"/>
                <a:gd name="T5" fmla="*/ 34 h 63"/>
                <a:gd name="T6" fmla="*/ 4 w 82"/>
                <a:gd name="T7" fmla="*/ 11 h 63"/>
                <a:gd name="T8" fmla="*/ 28 w 82"/>
                <a:gd name="T9" fmla="*/ 5 h 63"/>
                <a:gd name="T10" fmla="*/ 71 w 82"/>
                <a:gd name="T11" fmla="*/ 30 h 63"/>
                <a:gd name="T12" fmla="*/ 77 w 82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3">
                  <a:moveTo>
                    <a:pt x="77" y="53"/>
                  </a:moveTo>
                  <a:cubicBezTo>
                    <a:pt x="73" y="61"/>
                    <a:pt x="62" y="63"/>
                    <a:pt x="54" y="5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29"/>
                    <a:pt x="0" y="19"/>
                    <a:pt x="4" y="11"/>
                  </a:cubicBezTo>
                  <a:cubicBezTo>
                    <a:pt x="9" y="3"/>
                    <a:pt x="20" y="0"/>
                    <a:pt x="28" y="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80" y="35"/>
                    <a:pt x="82" y="45"/>
                    <a:pt x="77" y="5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5" name="Freeform 452">
              <a:extLst>
                <a:ext uri="{FF2B5EF4-FFF2-40B4-BE49-F238E27FC236}">
                  <a16:creationId xmlns:a16="http://schemas.microsoft.com/office/drawing/2014/main" id="{76DA083D-8BA7-45E4-BFDD-376ABDB88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7363" y="939800"/>
              <a:ext cx="300038" cy="231775"/>
            </a:xfrm>
            <a:custGeom>
              <a:avLst/>
              <a:gdLst>
                <a:gd name="T0" fmla="*/ 52 w 80"/>
                <a:gd name="T1" fmla="*/ 59 h 62"/>
                <a:gd name="T2" fmla="*/ 9 w 80"/>
                <a:gd name="T3" fmla="*/ 34 h 62"/>
                <a:gd name="T4" fmla="*/ 0 w 80"/>
                <a:gd name="T5" fmla="*/ 18 h 62"/>
                <a:gd name="T6" fmla="*/ 2 w 80"/>
                <a:gd name="T7" fmla="*/ 9 h 62"/>
                <a:gd name="T8" fmla="*/ 18 w 80"/>
                <a:gd name="T9" fmla="*/ 0 h 62"/>
                <a:gd name="T10" fmla="*/ 28 w 80"/>
                <a:gd name="T11" fmla="*/ 3 h 62"/>
                <a:gd name="T12" fmla="*/ 71 w 80"/>
                <a:gd name="T13" fmla="*/ 28 h 62"/>
                <a:gd name="T14" fmla="*/ 80 w 80"/>
                <a:gd name="T15" fmla="*/ 43 h 62"/>
                <a:gd name="T16" fmla="*/ 78 w 80"/>
                <a:gd name="T17" fmla="*/ 53 h 62"/>
                <a:gd name="T18" fmla="*/ 76 w 80"/>
                <a:gd name="T19" fmla="*/ 52 h 62"/>
                <a:gd name="T20" fmla="*/ 78 w 80"/>
                <a:gd name="T21" fmla="*/ 53 h 62"/>
                <a:gd name="T22" fmla="*/ 62 w 80"/>
                <a:gd name="T23" fmla="*/ 62 h 62"/>
                <a:gd name="T24" fmla="*/ 52 w 80"/>
                <a:gd name="T25" fmla="*/ 59 h 62"/>
                <a:gd name="T26" fmla="*/ 5 w 80"/>
                <a:gd name="T27" fmla="*/ 11 h 62"/>
                <a:gd name="T28" fmla="*/ 3 w 80"/>
                <a:gd name="T29" fmla="*/ 18 h 62"/>
                <a:gd name="T30" fmla="*/ 10 w 80"/>
                <a:gd name="T31" fmla="*/ 32 h 62"/>
                <a:gd name="T32" fmla="*/ 53 w 80"/>
                <a:gd name="T33" fmla="*/ 56 h 62"/>
                <a:gd name="T34" fmla="*/ 62 w 80"/>
                <a:gd name="T35" fmla="*/ 59 h 62"/>
                <a:gd name="T36" fmla="*/ 75 w 80"/>
                <a:gd name="T37" fmla="*/ 51 h 62"/>
                <a:gd name="T38" fmla="*/ 75 w 80"/>
                <a:gd name="T39" fmla="*/ 51 h 62"/>
                <a:gd name="T40" fmla="*/ 77 w 80"/>
                <a:gd name="T41" fmla="*/ 43 h 62"/>
                <a:gd name="T42" fmla="*/ 70 w 80"/>
                <a:gd name="T43" fmla="*/ 30 h 62"/>
                <a:gd name="T44" fmla="*/ 27 w 80"/>
                <a:gd name="T45" fmla="*/ 5 h 62"/>
                <a:gd name="T46" fmla="*/ 18 w 80"/>
                <a:gd name="T47" fmla="*/ 3 h 62"/>
                <a:gd name="T48" fmla="*/ 5 w 80"/>
                <a:gd name="T4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62">
                  <a:moveTo>
                    <a:pt x="52" y="59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3" y="31"/>
                    <a:pt x="0" y="25"/>
                    <a:pt x="0" y="18"/>
                  </a:cubicBezTo>
                  <a:cubicBezTo>
                    <a:pt x="0" y="15"/>
                    <a:pt x="0" y="12"/>
                    <a:pt x="2" y="9"/>
                  </a:cubicBezTo>
                  <a:cubicBezTo>
                    <a:pt x="6" y="3"/>
                    <a:pt x="12" y="0"/>
                    <a:pt x="18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7" y="31"/>
                    <a:pt x="80" y="37"/>
                    <a:pt x="80" y="43"/>
                  </a:cubicBezTo>
                  <a:cubicBezTo>
                    <a:pt x="80" y="47"/>
                    <a:pt x="80" y="50"/>
                    <a:pt x="78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4" y="58"/>
                    <a:pt x="68" y="62"/>
                    <a:pt x="62" y="62"/>
                  </a:cubicBezTo>
                  <a:cubicBezTo>
                    <a:pt x="58" y="62"/>
                    <a:pt x="55" y="61"/>
                    <a:pt x="52" y="59"/>
                  </a:cubicBezTo>
                  <a:close/>
                  <a:moveTo>
                    <a:pt x="5" y="11"/>
                  </a:moveTo>
                  <a:cubicBezTo>
                    <a:pt x="3" y="13"/>
                    <a:pt x="3" y="16"/>
                    <a:pt x="3" y="18"/>
                  </a:cubicBezTo>
                  <a:cubicBezTo>
                    <a:pt x="3" y="24"/>
                    <a:pt x="5" y="29"/>
                    <a:pt x="10" y="3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58"/>
                    <a:pt x="59" y="59"/>
                    <a:pt x="62" y="59"/>
                  </a:cubicBezTo>
                  <a:cubicBezTo>
                    <a:pt x="67" y="59"/>
                    <a:pt x="72" y="56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7" y="49"/>
                    <a:pt x="77" y="46"/>
                    <a:pt x="77" y="43"/>
                  </a:cubicBezTo>
                  <a:cubicBezTo>
                    <a:pt x="77" y="38"/>
                    <a:pt x="75" y="33"/>
                    <a:pt x="70" y="3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3" y="3"/>
                    <a:pt x="8" y="6"/>
                    <a:pt x="5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6" name="Rectangle 453">
              <a:extLst>
                <a:ext uri="{FF2B5EF4-FFF2-40B4-BE49-F238E27FC236}">
                  <a16:creationId xmlns:a16="http://schemas.microsoft.com/office/drawing/2014/main" id="{0468E902-1147-428B-B300-EB472A0F5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731838"/>
            </a:xfrm>
            <a:prstGeom prst="rect">
              <a:avLst/>
            </a:prstGeom>
            <a:solidFill>
              <a:srgbClr val="FFF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7" name="Freeform 454">
              <a:extLst>
                <a:ext uri="{FF2B5EF4-FFF2-40B4-BE49-F238E27FC236}">
                  <a16:creationId xmlns:a16="http://schemas.microsoft.com/office/drawing/2014/main" id="{46C4A14E-3941-4202-9D5E-F50F77879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52625"/>
              <a:ext cx="530225" cy="739775"/>
            </a:xfrm>
            <a:custGeom>
              <a:avLst/>
              <a:gdLst>
                <a:gd name="T0" fmla="*/ 2 w 141"/>
                <a:gd name="T1" fmla="*/ 197 h 197"/>
                <a:gd name="T2" fmla="*/ 0 w 141"/>
                <a:gd name="T3" fmla="*/ 197 h 197"/>
                <a:gd name="T4" fmla="*/ 0 w 141"/>
                <a:gd name="T5" fmla="*/ 196 h 197"/>
                <a:gd name="T6" fmla="*/ 0 w 141"/>
                <a:gd name="T7" fmla="*/ 1 h 197"/>
                <a:gd name="T8" fmla="*/ 0 w 141"/>
                <a:gd name="T9" fmla="*/ 0 h 197"/>
                <a:gd name="T10" fmla="*/ 2 w 141"/>
                <a:gd name="T11" fmla="*/ 0 h 197"/>
                <a:gd name="T12" fmla="*/ 139 w 141"/>
                <a:gd name="T13" fmla="*/ 0 h 197"/>
                <a:gd name="T14" fmla="*/ 139 w 141"/>
                <a:gd name="T15" fmla="*/ 1 h 197"/>
                <a:gd name="T16" fmla="*/ 139 w 141"/>
                <a:gd name="T17" fmla="*/ 0 h 197"/>
                <a:gd name="T18" fmla="*/ 140 w 141"/>
                <a:gd name="T19" fmla="*/ 0 h 197"/>
                <a:gd name="T20" fmla="*/ 141 w 141"/>
                <a:gd name="T21" fmla="*/ 1 h 197"/>
                <a:gd name="T22" fmla="*/ 141 w 141"/>
                <a:gd name="T23" fmla="*/ 196 h 197"/>
                <a:gd name="T24" fmla="*/ 140 w 141"/>
                <a:gd name="T25" fmla="*/ 197 h 197"/>
                <a:gd name="T26" fmla="*/ 139 w 141"/>
                <a:gd name="T27" fmla="*/ 197 h 197"/>
                <a:gd name="T28" fmla="*/ 2 w 141"/>
                <a:gd name="T29" fmla="*/ 197 h 197"/>
                <a:gd name="T30" fmla="*/ 3 w 141"/>
                <a:gd name="T31" fmla="*/ 194 h 197"/>
                <a:gd name="T32" fmla="*/ 138 w 141"/>
                <a:gd name="T33" fmla="*/ 194 h 197"/>
                <a:gd name="T34" fmla="*/ 138 w 141"/>
                <a:gd name="T35" fmla="*/ 3 h 197"/>
                <a:gd name="T36" fmla="*/ 3 w 141"/>
                <a:gd name="T37" fmla="*/ 3 h 197"/>
                <a:gd name="T38" fmla="*/ 3 w 141"/>
                <a:gd name="T39" fmla="*/ 19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97">
                  <a:moveTo>
                    <a:pt x="2" y="197"/>
                  </a:moveTo>
                  <a:cubicBezTo>
                    <a:pt x="1" y="197"/>
                    <a:pt x="1" y="197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0"/>
                    <a:pt x="141" y="1"/>
                    <a:pt x="141" y="1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6"/>
                    <a:pt x="140" y="196"/>
                    <a:pt x="140" y="197"/>
                  </a:cubicBezTo>
                  <a:cubicBezTo>
                    <a:pt x="140" y="197"/>
                    <a:pt x="139" y="197"/>
                    <a:pt x="139" y="197"/>
                  </a:cubicBezTo>
                  <a:lnTo>
                    <a:pt x="2" y="197"/>
                  </a:lnTo>
                  <a:close/>
                  <a:moveTo>
                    <a:pt x="3" y="194"/>
                  </a:moveTo>
                  <a:cubicBezTo>
                    <a:pt x="138" y="194"/>
                    <a:pt x="138" y="194"/>
                    <a:pt x="138" y="194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9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8" name="Freeform 455">
              <a:extLst>
                <a:ext uri="{FF2B5EF4-FFF2-40B4-BE49-F238E27FC236}">
                  <a16:creationId xmlns:a16="http://schemas.microsoft.com/office/drawing/2014/main" id="{78F28EE5-0F58-425B-88C0-F45F2741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1630362"/>
              <a:ext cx="514350" cy="330200"/>
            </a:xfrm>
            <a:custGeom>
              <a:avLst/>
              <a:gdLst>
                <a:gd name="T0" fmla="*/ 137 w 137"/>
                <a:gd name="T1" fmla="*/ 88 h 88"/>
                <a:gd name="T2" fmla="*/ 137 w 137"/>
                <a:gd name="T3" fmla="*/ 86 h 88"/>
                <a:gd name="T4" fmla="*/ 68 w 137"/>
                <a:gd name="T5" fmla="*/ 0 h 88"/>
                <a:gd name="T6" fmla="*/ 0 w 137"/>
                <a:gd name="T7" fmla="*/ 86 h 88"/>
                <a:gd name="T8" fmla="*/ 0 w 137"/>
                <a:gd name="T9" fmla="*/ 88 h 88"/>
                <a:gd name="T10" fmla="*/ 137 w 13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8">
                  <a:moveTo>
                    <a:pt x="137" y="88"/>
                  </a:moveTo>
                  <a:cubicBezTo>
                    <a:pt x="137" y="86"/>
                    <a:pt x="137" y="86"/>
                    <a:pt x="137" y="86"/>
                  </a:cubicBezTo>
                  <a:cubicBezTo>
                    <a:pt x="137" y="52"/>
                    <a:pt x="106" y="0"/>
                    <a:pt x="68" y="0"/>
                  </a:cubicBezTo>
                  <a:cubicBezTo>
                    <a:pt x="30" y="0"/>
                    <a:pt x="0" y="52"/>
                    <a:pt x="0" y="8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137" y="88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9" name="Freeform 456">
              <a:extLst>
                <a:ext uri="{FF2B5EF4-FFF2-40B4-BE49-F238E27FC236}">
                  <a16:creationId xmlns:a16="http://schemas.microsoft.com/office/drawing/2014/main" id="{90D3EEE9-2AEE-4BD6-929C-0A7769BCE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622425"/>
              <a:ext cx="525463" cy="341313"/>
            </a:xfrm>
            <a:custGeom>
              <a:avLst/>
              <a:gdLst>
                <a:gd name="T0" fmla="*/ 2 w 140"/>
                <a:gd name="T1" fmla="*/ 91 h 91"/>
                <a:gd name="T2" fmla="*/ 0 w 140"/>
                <a:gd name="T3" fmla="*/ 91 h 91"/>
                <a:gd name="T4" fmla="*/ 0 w 140"/>
                <a:gd name="T5" fmla="*/ 90 h 91"/>
                <a:gd name="T6" fmla="*/ 0 w 140"/>
                <a:gd name="T7" fmla="*/ 88 h 91"/>
                <a:gd name="T8" fmla="*/ 70 w 140"/>
                <a:gd name="T9" fmla="*/ 0 h 91"/>
                <a:gd name="T10" fmla="*/ 140 w 140"/>
                <a:gd name="T11" fmla="*/ 88 h 91"/>
                <a:gd name="T12" fmla="*/ 140 w 140"/>
                <a:gd name="T13" fmla="*/ 90 h 91"/>
                <a:gd name="T14" fmla="*/ 140 w 140"/>
                <a:gd name="T15" fmla="*/ 91 h 91"/>
                <a:gd name="T16" fmla="*/ 139 w 140"/>
                <a:gd name="T17" fmla="*/ 91 h 91"/>
                <a:gd name="T18" fmla="*/ 2 w 140"/>
                <a:gd name="T19" fmla="*/ 91 h 91"/>
                <a:gd name="T20" fmla="*/ 139 w 140"/>
                <a:gd name="T21" fmla="*/ 90 h 91"/>
                <a:gd name="T22" fmla="*/ 139 w 140"/>
                <a:gd name="T23" fmla="*/ 88 h 91"/>
                <a:gd name="T24" fmla="*/ 139 w 140"/>
                <a:gd name="T25" fmla="*/ 90 h 91"/>
                <a:gd name="T26" fmla="*/ 23 w 140"/>
                <a:gd name="T27" fmla="*/ 33 h 91"/>
                <a:gd name="T28" fmla="*/ 3 w 140"/>
                <a:gd name="T29" fmla="*/ 88 h 91"/>
                <a:gd name="T30" fmla="*/ 3 w 140"/>
                <a:gd name="T31" fmla="*/ 88 h 91"/>
                <a:gd name="T32" fmla="*/ 137 w 140"/>
                <a:gd name="T33" fmla="*/ 88 h 91"/>
                <a:gd name="T34" fmla="*/ 137 w 140"/>
                <a:gd name="T35" fmla="*/ 88 h 91"/>
                <a:gd name="T36" fmla="*/ 118 w 140"/>
                <a:gd name="T37" fmla="*/ 33 h 91"/>
                <a:gd name="T38" fmla="*/ 70 w 140"/>
                <a:gd name="T39" fmla="*/ 3 h 91"/>
                <a:gd name="T40" fmla="*/ 70 w 140"/>
                <a:gd name="T41" fmla="*/ 3 h 91"/>
                <a:gd name="T42" fmla="*/ 23 w 140"/>
                <a:gd name="T43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91">
                  <a:moveTo>
                    <a:pt x="2" y="91"/>
                  </a:moveTo>
                  <a:cubicBezTo>
                    <a:pt x="1" y="91"/>
                    <a:pt x="1" y="91"/>
                    <a:pt x="0" y="91"/>
                  </a:cubicBezTo>
                  <a:cubicBezTo>
                    <a:pt x="0" y="91"/>
                    <a:pt x="0" y="90"/>
                    <a:pt x="0" y="9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3"/>
                    <a:pt x="31" y="0"/>
                    <a:pt x="70" y="0"/>
                  </a:cubicBezTo>
                  <a:cubicBezTo>
                    <a:pt x="110" y="0"/>
                    <a:pt x="140" y="53"/>
                    <a:pt x="140" y="8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1"/>
                    <a:pt x="140" y="91"/>
                  </a:cubicBezTo>
                  <a:cubicBezTo>
                    <a:pt x="140" y="91"/>
                    <a:pt x="139" y="91"/>
                    <a:pt x="139" y="91"/>
                  </a:cubicBezTo>
                  <a:lnTo>
                    <a:pt x="2" y="91"/>
                  </a:lnTo>
                  <a:close/>
                  <a:moveTo>
                    <a:pt x="139" y="90"/>
                  </a:moveTo>
                  <a:cubicBezTo>
                    <a:pt x="139" y="88"/>
                    <a:pt x="139" y="88"/>
                    <a:pt x="139" y="88"/>
                  </a:cubicBezTo>
                  <a:lnTo>
                    <a:pt x="139" y="90"/>
                  </a:lnTo>
                  <a:close/>
                  <a:moveTo>
                    <a:pt x="23" y="33"/>
                  </a:moveTo>
                  <a:cubicBezTo>
                    <a:pt x="11" y="50"/>
                    <a:pt x="3" y="71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8" y="71"/>
                    <a:pt x="130" y="50"/>
                    <a:pt x="118" y="33"/>
                  </a:cubicBezTo>
                  <a:cubicBezTo>
                    <a:pt x="105" y="16"/>
                    <a:pt x="89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2" y="3"/>
                    <a:pt x="35" y="16"/>
                    <a:pt x="23" y="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0" name="Rectangle 457">
              <a:extLst>
                <a:ext uri="{FF2B5EF4-FFF2-40B4-BE49-F238E27FC236}">
                  <a16:creationId xmlns:a16="http://schemas.microsoft.com/office/drawing/2014/main" id="{01BFA8A1-A037-4A23-BF88-C119F8F3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66675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1" name="Freeform 458">
              <a:extLst>
                <a:ext uri="{FF2B5EF4-FFF2-40B4-BE49-F238E27FC236}">
                  <a16:creationId xmlns:a16="http://schemas.microsoft.com/office/drawing/2014/main" id="{5E9DCC8A-61DC-4CCC-9537-A9FE64898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49450"/>
              <a:ext cx="530225" cy="79375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2 h 21"/>
                <a:gd name="T8" fmla="*/ 0 w 141"/>
                <a:gd name="T9" fmla="*/ 1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2 h 21"/>
                <a:gd name="T16" fmla="*/ 139 w 141"/>
                <a:gd name="T17" fmla="*/ 0 h 21"/>
                <a:gd name="T18" fmla="*/ 140 w 141"/>
                <a:gd name="T19" fmla="*/ 1 h 21"/>
                <a:gd name="T20" fmla="*/ 141 w 141"/>
                <a:gd name="T21" fmla="*/ 2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1"/>
                    <a:pt x="141" y="1"/>
                    <a:pt x="141" y="2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1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2" name="Rectangle 459">
              <a:extLst>
                <a:ext uri="{FF2B5EF4-FFF2-40B4-BE49-F238E27FC236}">
                  <a16:creationId xmlns:a16="http://schemas.microsoft.com/office/drawing/2014/main" id="{1F19AC07-828B-4C3D-B237-8072DE06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3" name="Freeform 460">
              <a:extLst>
                <a:ext uri="{FF2B5EF4-FFF2-40B4-BE49-F238E27FC236}">
                  <a16:creationId xmlns:a16="http://schemas.microsoft.com/office/drawing/2014/main" id="{F96A128D-7D8E-4CAB-952D-DEEBC5075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1949450"/>
              <a:ext cx="63500" cy="79375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1 w 17"/>
                <a:gd name="T17" fmla="*/ 1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4" name="Rectangle 461">
              <a:extLst>
                <a:ext uri="{FF2B5EF4-FFF2-40B4-BE49-F238E27FC236}">
                  <a16:creationId xmlns:a16="http://schemas.microsoft.com/office/drawing/2014/main" id="{6012B58A-AE91-4984-8992-E8BB21061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5" name="Freeform 462">
              <a:extLst>
                <a:ext uri="{FF2B5EF4-FFF2-40B4-BE49-F238E27FC236}">
                  <a16:creationId xmlns:a16="http://schemas.microsoft.com/office/drawing/2014/main" id="{FC60FB18-A96D-4254-A213-5B48475E7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1949450"/>
              <a:ext cx="68263" cy="79375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2 h 21"/>
                <a:gd name="T16" fmla="*/ 1 w 18"/>
                <a:gd name="T17" fmla="*/ 1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1 h 21"/>
                <a:gd name="T24" fmla="*/ 18 w 18"/>
                <a:gd name="T25" fmla="*/ 2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6" name="Rectangle 463">
              <a:extLst>
                <a:ext uri="{FF2B5EF4-FFF2-40B4-BE49-F238E27FC236}">
                  <a16:creationId xmlns:a16="http://schemas.microsoft.com/office/drawing/2014/main" id="{531A8F39-080A-4008-803A-FEE12EC0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7" name="Freeform 464">
              <a:extLst>
                <a:ext uri="{FF2B5EF4-FFF2-40B4-BE49-F238E27FC236}">
                  <a16:creationId xmlns:a16="http://schemas.microsoft.com/office/drawing/2014/main" id="{47995098-98F2-4B8D-9686-FAE74C1B2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8" name="Rectangle 465">
              <a:extLst>
                <a:ext uri="{FF2B5EF4-FFF2-40B4-BE49-F238E27FC236}">
                  <a16:creationId xmlns:a16="http://schemas.microsoft.com/office/drawing/2014/main" id="{FEE144BE-A16B-4C61-B6C3-453F6405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1957387"/>
              <a:ext cx="55563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9" name="Freeform 466">
              <a:extLst>
                <a:ext uri="{FF2B5EF4-FFF2-40B4-BE49-F238E27FC236}">
                  <a16:creationId xmlns:a16="http://schemas.microsoft.com/office/drawing/2014/main" id="{FB31B3D9-4E22-41EF-8642-26C6F1A12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0" name="Rectangle 467">
              <a:extLst>
                <a:ext uri="{FF2B5EF4-FFF2-40B4-BE49-F238E27FC236}">
                  <a16:creationId xmlns:a16="http://schemas.microsoft.com/office/drawing/2014/main" id="{D0EA9496-6F38-4504-9A90-4D1BBC2C3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2617787"/>
              <a:ext cx="514350" cy="71438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1" name="Freeform 468">
              <a:extLst>
                <a:ext uri="{FF2B5EF4-FFF2-40B4-BE49-F238E27FC236}">
                  <a16:creationId xmlns:a16="http://schemas.microsoft.com/office/drawing/2014/main" id="{F2D66F17-B808-4794-B168-EB04C71FA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2614612"/>
              <a:ext cx="530225" cy="77788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1 h 21"/>
                <a:gd name="T8" fmla="*/ 0 w 141"/>
                <a:gd name="T9" fmla="*/ 0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1 h 21"/>
                <a:gd name="T16" fmla="*/ 139 w 141"/>
                <a:gd name="T17" fmla="*/ 0 h 21"/>
                <a:gd name="T18" fmla="*/ 140 w 141"/>
                <a:gd name="T19" fmla="*/ 0 h 21"/>
                <a:gd name="T20" fmla="*/ 141 w 141"/>
                <a:gd name="T21" fmla="*/ 1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1"/>
                    <a:pt x="141" y="1"/>
                    <a:pt x="141" y="1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0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2" name="Rectangle 469">
              <a:extLst>
                <a:ext uri="{FF2B5EF4-FFF2-40B4-BE49-F238E27FC236}">
                  <a16:creationId xmlns:a16="http://schemas.microsoft.com/office/drawing/2014/main" id="{E8A69421-BAFD-47A5-A3A8-66DC3790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3" name="Freeform 470">
              <a:extLst>
                <a:ext uri="{FF2B5EF4-FFF2-40B4-BE49-F238E27FC236}">
                  <a16:creationId xmlns:a16="http://schemas.microsoft.com/office/drawing/2014/main" id="{216C7DF0-2F6D-4108-9354-738853CC1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2614612"/>
              <a:ext cx="63500" cy="77788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1 w 17"/>
                <a:gd name="T17" fmla="*/ 0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4" name="Rectangle 471">
              <a:extLst>
                <a:ext uri="{FF2B5EF4-FFF2-40B4-BE49-F238E27FC236}">
                  <a16:creationId xmlns:a16="http://schemas.microsoft.com/office/drawing/2014/main" id="{90248FD1-9199-40B9-9473-270E457D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5" name="Freeform 472">
              <a:extLst>
                <a:ext uri="{FF2B5EF4-FFF2-40B4-BE49-F238E27FC236}">
                  <a16:creationId xmlns:a16="http://schemas.microsoft.com/office/drawing/2014/main" id="{B5907A2A-0F9F-4F37-B452-C40A66628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2614612"/>
              <a:ext cx="68263" cy="77788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1 h 21"/>
                <a:gd name="T16" fmla="*/ 1 w 18"/>
                <a:gd name="T17" fmla="*/ 0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0 h 21"/>
                <a:gd name="T24" fmla="*/ 18 w 18"/>
                <a:gd name="T25" fmla="*/ 1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6" name="Rectangle 473">
              <a:extLst>
                <a:ext uri="{FF2B5EF4-FFF2-40B4-BE49-F238E27FC236}">
                  <a16:creationId xmlns:a16="http://schemas.microsoft.com/office/drawing/2014/main" id="{4876E3B2-4088-425B-8A6C-C5D58AA57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7" name="Freeform 474">
              <a:extLst>
                <a:ext uri="{FF2B5EF4-FFF2-40B4-BE49-F238E27FC236}">
                  <a16:creationId xmlns:a16="http://schemas.microsoft.com/office/drawing/2014/main" id="{3A761864-1ADA-46E9-B9F9-4652B7CDD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8" name="Rectangle 475">
              <a:extLst>
                <a:ext uri="{FF2B5EF4-FFF2-40B4-BE49-F238E27FC236}">
                  <a16:creationId xmlns:a16="http://schemas.microsoft.com/office/drawing/2014/main" id="{56228623-5AAA-41D9-96F6-AA1D94C8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2617787"/>
              <a:ext cx="55563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9" name="Freeform 476">
              <a:extLst>
                <a:ext uri="{FF2B5EF4-FFF2-40B4-BE49-F238E27FC236}">
                  <a16:creationId xmlns:a16="http://schemas.microsoft.com/office/drawing/2014/main" id="{35CFE289-1D41-47C8-9AAD-B68C79543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0" name="Freeform 477">
              <a:extLst>
                <a:ext uri="{FF2B5EF4-FFF2-40B4-BE49-F238E27FC236}">
                  <a16:creationId xmlns:a16="http://schemas.microsoft.com/office/drawing/2014/main" id="{86A0A033-E16B-4A0B-B3AE-DD3B2501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1" y="1960562"/>
              <a:ext cx="384175" cy="217488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3 w 102"/>
                <a:gd name="T5" fmla="*/ 54 h 58"/>
                <a:gd name="T6" fmla="*/ 51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7" y="55"/>
                    <a:pt x="13" y="54"/>
                  </a:cubicBezTo>
                  <a:cubicBezTo>
                    <a:pt x="22" y="53"/>
                    <a:pt x="28" y="39"/>
                    <a:pt x="51" y="38"/>
                  </a:cubicBezTo>
                  <a:cubicBezTo>
                    <a:pt x="61" y="38"/>
                    <a:pt x="73" y="41"/>
                    <a:pt x="87" y="54"/>
                  </a:cubicBezTo>
                  <a:cubicBezTo>
                    <a:pt x="87" y="54"/>
                    <a:pt x="92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8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FF9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1" name="Freeform 478">
              <a:extLst>
                <a:ext uri="{FF2B5EF4-FFF2-40B4-BE49-F238E27FC236}">
                  <a16:creationId xmlns:a16="http://schemas.microsoft.com/office/drawing/2014/main" id="{B0704C12-2834-4BED-8B74-7686AEE2F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1551" y="2032000"/>
              <a:ext cx="387350" cy="142875"/>
            </a:xfrm>
            <a:custGeom>
              <a:avLst/>
              <a:gdLst>
                <a:gd name="T0" fmla="*/ 86 w 103"/>
                <a:gd name="T1" fmla="*/ 36 h 38"/>
                <a:gd name="T2" fmla="*/ 85 w 103"/>
                <a:gd name="T3" fmla="*/ 36 h 38"/>
                <a:gd name="T4" fmla="*/ 53 w 103"/>
                <a:gd name="T5" fmla="*/ 21 h 38"/>
                <a:gd name="T6" fmla="*/ 52 w 103"/>
                <a:gd name="T7" fmla="*/ 21 h 38"/>
                <a:gd name="T8" fmla="*/ 13 w 103"/>
                <a:gd name="T9" fmla="*/ 37 h 38"/>
                <a:gd name="T10" fmla="*/ 11 w 103"/>
                <a:gd name="T11" fmla="*/ 37 h 38"/>
                <a:gd name="T12" fmla="*/ 1 w 103"/>
                <a:gd name="T13" fmla="*/ 31 h 38"/>
                <a:gd name="T14" fmla="*/ 0 w 103"/>
                <a:gd name="T15" fmla="*/ 27 h 38"/>
                <a:gd name="T16" fmla="*/ 3 w 103"/>
                <a:gd name="T17" fmla="*/ 20 h 38"/>
                <a:gd name="T18" fmla="*/ 4 w 103"/>
                <a:gd name="T19" fmla="*/ 21 h 38"/>
                <a:gd name="T20" fmla="*/ 3 w 103"/>
                <a:gd name="T21" fmla="*/ 20 h 38"/>
                <a:gd name="T22" fmla="*/ 51 w 103"/>
                <a:gd name="T23" fmla="*/ 0 h 38"/>
                <a:gd name="T24" fmla="*/ 102 w 103"/>
                <a:gd name="T25" fmla="*/ 26 h 38"/>
                <a:gd name="T26" fmla="*/ 103 w 103"/>
                <a:gd name="T27" fmla="*/ 28 h 38"/>
                <a:gd name="T28" fmla="*/ 99 w 103"/>
                <a:gd name="T29" fmla="*/ 36 h 38"/>
                <a:gd name="T30" fmla="*/ 93 w 103"/>
                <a:gd name="T31" fmla="*/ 38 h 38"/>
                <a:gd name="T32" fmla="*/ 86 w 103"/>
                <a:gd name="T33" fmla="*/ 36 h 38"/>
                <a:gd name="T34" fmla="*/ 89 w 103"/>
                <a:gd name="T35" fmla="*/ 34 h 38"/>
                <a:gd name="T36" fmla="*/ 93 w 103"/>
                <a:gd name="T37" fmla="*/ 35 h 38"/>
                <a:gd name="T38" fmla="*/ 97 w 103"/>
                <a:gd name="T39" fmla="*/ 34 h 38"/>
                <a:gd name="T40" fmla="*/ 100 w 103"/>
                <a:gd name="T41" fmla="*/ 28 h 38"/>
                <a:gd name="T42" fmla="*/ 99 w 103"/>
                <a:gd name="T43" fmla="*/ 27 h 38"/>
                <a:gd name="T44" fmla="*/ 51 w 103"/>
                <a:gd name="T45" fmla="*/ 3 h 38"/>
                <a:gd name="T46" fmla="*/ 5 w 103"/>
                <a:gd name="T47" fmla="*/ 22 h 38"/>
                <a:gd name="T48" fmla="*/ 3 w 103"/>
                <a:gd name="T49" fmla="*/ 27 h 38"/>
                <a:gd name="T50" fmla="*/ 4 w 103"/>
                <a:gd name="T51" fmla="*/ 30 h 38"/>
                <a:gd name="T52" fmla="*/ 11 w 103"/>
                <a:gd name="T53" fmla="*/ 34 h 38"/>
                <a:gd name="T54" fmla="*/ 13 w 103"/>
                <a:gd name="T55" fmla="*/ 34 h 38"/>
                <a:gd name="T56" fmla="*/ 51 w 103"/>
                <a:gd name="T57" fmla="*/ 18 h 38"/>
                <a:gd name="T58" fmla="*/ 53 w 103"/>
                <a:gd name="T59" fmla="*/ 18 h 38"/>
                <a:gd name="T60" fmla="*/ 87 w 103"/>
                <a:gd name="T61" fmla="*/ 34 h 38"/>
                <a:gd name="T62" fmla="*/ 89 w 103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38">
                  <a:moveTo>
                    <a:pt x="86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2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28" y="22"/>
                    <a:pt x="24" y="34"/>
                    <a:pt x="13" y="37"/>
                  </a:cubicBezTo>
                  <a:cubicBezTo>
                    <a:pt x="13" y="37"/>
                    <a:pt x="12" y="37"/>
                    <a:pt x="11" y="37"/>
                  </a:cubicBezTo>
                  <a:cubicBezTo>
                    <a:pt x="6" y="37"/>
                    <a:pt x="3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8" y="5"/>
                    <a:pt x="35" y="0"/>
                    <a:pt x="51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3" y="28"/>
                    <a:pt x="103" y="28"/>
                  </a:cubicBezTo>
                  <a:cubicBezTo>
                    <a:pt x="103" y="32"/>
                    <a:pt x="101" y="35"/>
                    <a:pt x="99" y="36"/>
                  </a:cubicBezTo>
                  <a:cubicBezTo>
                    <a:pt x="97" y="38"/>
                    <a:pt x="94" y="38"/>
                    <a:pt x="93" y="38"/>
                  </a:cubicBezTo>
                  <a:cubicBezTo>
                    <a:pt x="89" y="38"/>
                    <a:pt x="86" y="36"/>
                    <a:pt x="86" y="36"/>
                  </a:cubicBezTo>
                  <a:close/>
                  <a:moveTo>
                    <a:pt x="89" y="34"/>
                  </a:moveTo>
                  <a:cubicBezTo>
                    <a:pt x="90" y="35"/>
                    <a:pt x="91" y="35"/>
                    <a:pt x="93" y="35"/>
                  </a:cubicBezTo>
                  <a:cubicBezTo>
                    <a:pt x="94" y="35"/>
                    <a:pt x="95" y="35"/>
                    <a:pt x="97" y="34"/>
                  </a:cubicBezTo>
                  <a:cubicBezTo>
                    <a:pt x="98" y="33"/>
                    <a:pt x="100" y="31"/>
                    <a:pt x="100" y="28"/>
                  </a:cubicBezTo>
                  <a:cubicBezTo>
                    <a:pt x="100" y="28"/>
                    <a:pt x="100" y="27"/>
                    <a:pt x="99" y="27"/>
                  </a:cubicBezTo>
                  <a:cubicBezTo>
                    <a:pt x="98" y="19"/>
                    <a:pt x="77" y="3"/>
                    <a:pt x="51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5" y="22"/>
                    <a:pt x="3" y="24"/>
                    <a:pt x="3" y="27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5" y="32"/>
                    <a:pt x="7" y="34"/>
                    <a:pt x="11" y="34"/>
                  </a:cubicBezTo>
                  <a:cubicBezTo>
                    <a:pt x="11" y="34"/>
                    <a:pt x="12" y="34"/>
                    <a:pt x="13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2" y="18"/>
                    <a:pt x="75" y="22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2" name="Freeform 479">
              <a:extLst>
                <a:ext uri="{FF2B5EF4-FFF2-40B4-BE49-F238E27FC236}">
                  <a16:creationId xmlns:a16="http://schemas.microsoft.com/office/drawing/2014/main" id="{2074B9BE-B55D-472E-99C1-CEA1BDFD5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3" y="2035175"/>
              <a:ext cx="327025" cy="117475"/>
            </a:xfrm>
            <a:custGeom>
              <a:avLst/>
              <a:gdLst>
                <a:gd name="T0" fmla="*/ 0 w 87"/>
                <a:gd name="T1" fmla="*/ 16 h 31"/>
                <a:gd name="T2" fmla="*/ 12 w 87"/>
                <a:gd name="T3" fmla="*/ 31 h 31"/>
                <a:gd name="T4" fmla="*/ 24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7 w 87"/>
                <a:gd name="T11" fmla="*/ 1 h 31"/>
                <a:gd name="T12" fmla="*/ 37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7 w 87"/>
                <a:gd name="T21" fmla="*/ 1 h 31"/>
                <a:gd name="T22" fmla="*/ 75 w 87"/>
                <a:gd name="T23" fmla="*/ 9 h 31"/>
                <a:gd name="T24" fmla="*/ 64 w 87"/>
                <a:gd name="T25" fmla="*/ 23 h 31"/>
                <a:gd name="T26" fmla="*/ 76 w 87"/>
                <a:gd name="T27" fmla="*/ 31 h 31"/>
                <a:gd name="T28" fmla="*/ 87 w 87"/>
                <a:gd name="T29" fmla="*/ 17 h 31"/>
                <a:gd name="T30" fmla="*/ 75 w 87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5" y="29"/>
                    <a:pt x="18" y="25"/>
                    <a:pt x="24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7" y="1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9" y="18"/>
                    <a:pt x="41" y="18"/>
                    <a:pt x="43" y="18"/>
                  </a:cubicBezTo>
                  <a:cubicBezTo>
                    <a:pt x="46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7" y="0"/>
                    <a:pt x="42" y="0"/>
                    <a:pt x="37" y="1"/>
                  </a:cubicBezTo>
                  <a:close/>
                  <a:moveTo>
                    <a:pt x="75" y="9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8" y="25"/>
                    <a:pt x="72" y="28"/>
                    <a:pt x="76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3" name="Freeform 480">
              <a:extLst>
                <a:ext uri="{FF2B5EF4-FFF2-40B4-BE49-F238E27FC236}">
                  <a16:creationId xmlns:a16="http://schemas.microsoft.com/office/drawing/2014/main" id="{9AE2AEB4-4390-4C10-937B-EAF0FD299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8538" y="2032000"/>
              <a:ext cx="338138" cy="127000"/>
            </a:xfrm>
            <a:custGeom>
              <a:avLst/>
              <a:gdLst>
                <a:gd name="T0" fmla="*/ 76 w 90"/>
                <a:gd name="T1" fmla="*/ 34 h 34"/>
                <a:gd name="T2" fmla="*/ 64 w 90"/>
                <a:gd name="T3" fmla="*/ 26 h 34"/>
                <a:gd name="T4" fmla="*/ 64 w 90"/>
                <a:gd name="T5" fmla="*/ 25 h 34"/>
                <a:gd name="T6" fmla="*/ 64 w 90"/>
                <a:gd name="T7" fmla="*/ 23 h 34"/>
                <a:gd name="T8" fmla="*/ 75 w 90"/>
                <a:gd name="T9" fmla="*/ 9 h 34"/>
                <a:gd name="T10" fmla="*/ 77 w 90"/>
                <a:gd name="T11" fmla="*/ 8 h 34"/>
                <a:gd name="T12" fmla="*/ 89 w 90"/>
                <a:gd name="T13" fmla="*/ 17 h 34"/>
                <a:gd name="T14" fmla="*/ 89 w 90"/>
                <a:gd name="T15" fmla="*/ 19 h 34"/>
                <a:gd name="T16" fmla="*/ 78 w 90"/>
                <a:gd name="T17" fmla="*/ 33 h 34"/>
                <a:gd name="T18" fmla="*/ 77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0 h 34"/>
                <a:gd name="T26" fmla="*/ 86 w 90"/>
                <a:gd name="T27" fmla="*/ 18 h 34"/>
                <a:gd name="T28" fmla="*/ 77 w 90"/>
                <a:gd name="T29" fmla="*/ 12 h 34"/>
                <a:gd name="T30" fmla="*/ 67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6 w 90"/>
                <a:gd name="T37" fmla="*/ 10 h 34"/>
                <a:gd name="T38" fmla="*/ 76 w 90"/>
                <a:gd name="T39" fmla="*/ 11 h 34"/>
                <a:gd name="T40" fmla="*/ 11 w 90"/>
                <a:gd name="T41" fmla="*/ 33 h 34"/>
                <a:gd name="T42" fmla="*/ 0 w 90"/>
                <a:gd name="T43" fmla="*/ 18 h 34"/>
                <a:gd name="T44" fmla="*/ 0 w 90"/>
                <a:gd name="T45" fmla="*/ 16 h 34"/>
                <a:gd name="T46" fmla="*/ 12 w 90"/>
                <a:gd name="T47" fmla="*/ 8 h 34"/>
                <a:gd name="T48" fmla="*/ 14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5 w 90"/>
                <a:gd name="T55" fmla="*/ 25 h 34"/>
                <a:gd name="T56" fmla="*/ 13 w 90"/>
                <a:gd name="T57" fmla="*/ 33 h 34"/>
                <a:gd name="T58" fmla="*/ 13 w 90"/>
                <a:gd name="T59" fmla="*/ 33 h 34"/>
                <a:gd name="T60" fmla="*/ 11 w 90"/>
                <a:gd name="T61" fmla="*/ 33 h 34"/>
                <a:gd name="T62" fmla="*/ 13 w 90"/>
                <a:gd name="T63" fmla="*/ 30 h 34"/>
                <a:gd name="T64" fmla="*/ 22 w 90"/>
                <a:gd name="T65" fmla="*/ 23 h 34"/>
                <a:gd name="T66" fmla="*/ 13 w 90"/>
                <a:gd name="T67" fmla="*/ 11 h 34"/>
                <a:gd name="T68" fmla="*/ 3 w 90"/>
                <a:gd name="T69" fmla="*/ 17 h 34"/>
                <a:gd name="T70" fmla="*/ 13 w 90"/>
                <a:gd name="T71" fmla="*/ 30 h 34"/>
                <a:gd name="T72" fmla="*/ 37 w 90"/>
                <a:gd name="T73" fmla="*/ 21 h 34"/>
                <a:gd name="T74" fmla="*/ 36 w 90"/>
                <a:gd name="T75" fmla="*/ 20 h 34"/>
                <a:gd name="T76" fmla="*/ 36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2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3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8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39 w 90"/>
                <a:gd name="T103" fmla="*/ 18 h 34"/>
                <a:gd name="T104" fmla="*/ 44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39 w 90"/>
                <a:gd name="T115" fmla="*/ 3 h 34"/>
                <a:gd name="T116" fmla="*/ 39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8" y="28"/>
                    <a:pt x="64" y="26"/>
                  </a:cubicBezTo>
                  <a:cubicBezTo>
                    <a:pt x="64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82" y="11"/>
                    <a:pt x="86" y="14"/>
                    <a:pt x="89" y="17"/>
                  </a:cubicBezTo>
                  <a:cubicBezTo>
                    <a:pt x="90" y="17"/>
                    <a:pt x="90" y="18"/>
                    <a:pt x="89" y="19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0"/>
                  </a:moveTo>
                  <a:cubicBezTo>
                    <a:pt x="86" y="18"/>
                    <a:pt x="86" y="18"/>
                    <a:pt x="86" y="18"/>
                  </a:cubicBezTo>
                  <a:cubicBezTo>
                    <a:pt x="84" y="16"/>
                    <a:pt x="80" y="14"/>
                    <a:pt x="77" y="12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70" y="26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6" y="10"/>
                    <a:pt x="76" y="10"/>
                    <a:pt x="76" y="10"/>
                  </a:cubicBezTo>
                  <a:lnTo>
                    <a:pt x="76" y="11"/>
                  </a:lnTo>
                  <a:close/>
                  <a:moveTo>
                    <a:pt x="11" y="3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4" y="13"/>
                    <a:pt x="8" y="10"/>
                    <a:pt x="12" y="8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0" y="28"/>
                    <a:pt x="17" y="31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1" y="33"/>
                  </a:cubicBezTo>
                  <a:close/>
                  <a:moveTo>
                    <a:pt x="13" y="30"/>
                  </a:moveTo>
                  <a:cubicBezTo>
                    <a:pt x="15" y="28"/>
                    <a:pt x="18" y="26"/>
                    <a:pt x="22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6" y="15"/>
                    <a:pt x="3" y="17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2" y="0"/>
                  </a:cubicBezTo>
                  <a:cubicBezTo>
                    <a:pt x="53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39" y="18"/>
                  </a:moveTo>
                  <a:cubicBezTo>
                    <a:pt x="41" y="18"/>
                    <a:pt x="43" y="18"/>
                    <a:pt x="44" y="18"/>
                  </a:cubicBezTo>
                  <a:cubicBezTo>
                    <a:pt x="45" y="18"/>
                    <a:pt x="45" y="18"/>
                    <a:pt x="46" y="18"/>
                  </a:cubicBezTo>
                  <a:cubicBezTo>
                    <a:pt x="47" y="18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3"/>
                    <a:pt x="46" y="3"/>
                    <a:pt x="44" y="3"/>
                  </a:cubicBezTo>
                  <a:cubicBezTo>
                    <a:pt x="42" y="3"/>
                    <a:pt x="41" y="3"/>
                    <a:pt x="39" y="3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4" name="Oval 481">
              <a:extLst>
                <a:ext uri="{FF2B5EF4-FFF2-40B4-BE49-F238E27FC236}">
                  <a16:creationId xmlns:a16="http://schemas.microsoft.com/office/drawing/2014/main" id="{500F9EB3-CB34-4BF7-ACFA-98AFE18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2095500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5" name="Freeform 482">
              <a:extLst>
                <a:ext uri="{FF2B5EF4-FFF2-40B4-BE49-F238E27FC236}">
                  <a16:creationId xmlns:a16="http://schemas.microsoft.com/office/drawing/2014/main" id="{5F6D48E3-917E-4A10-92DD-B8917E1B3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363" y="209232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1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1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5"/>
                    <a:pt x="22" y="84"/>
                    <a:pt x="45" y="84"/>
                  </a:cubicBezTo>
                  <a:cubicBezTo>
                    <a:pt x="69" y="84"/>
                    <a:pt x="87" y="65"/>
                    <a:pt x="87" y="43"/>
                  </a:cubicBezTo>
                  <a:cubicBezTo>
                    <a:pt x="87" y="21"/>
                    <a:pt x="69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6" name="Oval 483">
              <a:extLst>
                <a:ext uri="{FF2B5EF4-FFF2-40B4-BE49-F238E27FC236}">
                  <a16:creationId xmlns:a16="http://schemas.microsoft.com/office/drawing/2014/main" id="{54D706A8-7006-4D30-BBE2-5C28ADD1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6" y="2117725"/>
              <a:ext cx="280988" cy="271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7" name="Freeform 484">
              <a:extLst>
                <a:ext uri="{FF2B5EF4-FFF2-40B4-BE49-F238E27FC236}">
                  <a16:creationId xmlns:a16="http://schemas.microsoft.com/office/drawing/2014/main" id="{D48BAD5E-A9B9-4FEE-9DE0-A39FD1879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0763" y="2114550"/>
              <a:ext cx="288925" cy="280988"/>
            </a:xfrm>
            <a:custGeom>
              <a:avLst/>
              <a:gdLst>
                <a:gd name="T0" fmla="*/ 0 w 77"/>
                <a:gd name="T1" fmla="*/ 37 h 75"/>
                <a:gd name="T2" fmla="*/ 38 w 77"/>
                <a:gd name="T3" fmla="*/ 0 h 75"/>
                <a:gd name="T4" fmla="*/ 77 w 77"/>
                <a:gd name="T5" fmla="*/ 37 h 75"/>
                <a:gd name="T6" fmla="*/ 38 w 77"/>
                <a:gd name="T7" fmla="*/ 75 h 75"/>
                <a:gd name="T8" fmla="*/ 0 w 77"/>
                <a:gd name="T9" fmla="*/ 37 h 75"/>
                <a:gd name="T10" fmla="*/ 3 w 77"/>
                <a:gd name="T11" fmla="*/ 37 h 75"/>
                <a:gd name="T12" fmla="*/ 38 w 77"/>
                <a:gd name="T13" fmla="*/ 72 h 75"/>
                <a:gd name="T14" fmla="*/ 74 w 77"/>
                <a:gd name="T15" fmla="*/ 37 h 75"/>
                <a:gd name="T16" fmla="*/ 38 w 77"/>
                <a:gd name="T17" fmla="*/ 3 h 75"/>
                <a:gd name="T18" fmla="*/ 3 w 77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5">
                  <a:moveTo>
                    <a:pt x="0" y="37"/>
                  </a:moveTo>
                  <a:cubicBezTo>
                    <a:pt x="0" y="16"/>
                    <a:pt x="17" y="0"/>
                    <a:pt x="38" y="0"/>
                  </a:cubicBezTo>
                  <a:cubicBezTo>
                    <a:pt x="60" y="0"/>
                    <a:pt x="77" y="16"/>
                    <a:pt x="77" y="37"/>
                  </a:cubicBezTo>
                  <a:cubicBezTo>
                    <a:pt x="77" y="58"/>
                    <a:pt x="60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8" y="72"/>
                  </a:cubicBezTo>
                  <a:cubicBezTo>
                    <a:pt x="58" y="72"/>
                    <a:pt x="74" y="56"/>
                    <a:pt x="74" y="37"/>
                  </a:cubicBezTo>
                  <a:cubicBezTo>
                    <a:pt x="74" y="18"/>
                    <a:pt x="58" y="3"/>
                    <a:pt x="38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8" name="Freeform 485">
              <a:extLst>
                <a:ext uri="{FF2B5EF4-FFF2-40B4-BE49-F238E27FC236}">
                  <a16:creationId xmlns:a16="http://schemas.microsoft.com/office/drawing/2014/main" id="{38D97240-19AE-493A-B8DF-B4E8C334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6" y="2455862"/>
              <a:ext cx="187325" cy="233363"/>
            </a:xfrm>
            <a:custGeom>
              <a:avLst/>
              <a:gdLst>
                <a:gd name="T0" fmla="*/ 0 w 50"/>
                <a:gd name="T1" fmla="*/ 62 h 62"/>
                <a:gd name="T2" fmla="*/ 0 w 50"/>
                <a:gd name="T3" fmla="*/ 5 h 62"/>
                <a:gd name="T4" fmla="*/ 5 w 50"/>
                <a:gd name="T5" fmla="*/ 0 h 62"/>
                <a:gd name="T6" fmla="*/ 45 w 50"/>
                <a:gd name="T7" fmla="*/ 0 h 62"/>
                <a:gd name="T8" fmla="*/ 50 w 50"/>
                <a:gd name="T9" fmla="*/ 5 h 62"/>
                <a:gd name="T10" fmla="*/ 50 w 50"/>
                <a:gd name="T11" fmla="*/ 62 h 62"/>
                <a:gd name="T12" fmla="*/ 0 w 50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2">
                  <a:moveTo>
                    <a:pt x="0" y="6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9" name="Freeform 486">
              <a:extLst>
                <a:ext uri="{FF2B5EF4-FFF2-40B4-BE49-F238E27FC236}">
                  <a16:creationId xmlns:a16="http://schemas.microsoft.com/office/drawing/2014/main" id="{99B458A9-51CD-49AB-B777-88CB041D1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7751" y="2452687"/>
              <a:ext cx="198438" cy="239713"/>
            </a:xfrm>
            <a:custGeom>
              <a:avLst/>
              <a:gdLst>
                <a:gd name="T0" fmla="*/ 1 w 53"/>
                <a:gd name="T1" fmla="*/ 64 h 64"/>
                <a:gd name="T2" fmla="*/ 1 w 53"/>
                <a:gd name="T3" fmla="*/ 63 h 64"/>
                <a:gd name="T4" fmla="*/ 3 w 53"/>
                <a:gd name="T5" fmla="*/ 63 h 64"/>
                <a:gd name="T6" fmla="*/ 1 w 53"/>
                <a:gd name="T7" fmla="*/ 63 h 64"/>
                <a:gd name="T8" fmla="*/ 1 w 53"/>
                <a:gd name="T9" fmla="*/ 64 h 64"/>
                <a:gd name="T10" fmla="*/ 0 w 53"/>
                <a:gd name="T11" fmla="*/ 64 h 64"/>
                <a:gd name="T12" fmla="*/ 0 w 53"/>
                <a:gd name="T13" fmla="*/ 63 h 64"/>
                <a:gd name="T14" fmla="*/ 0 w 53"/>
                <a:gd name="T15" fmla="*/ 6 h 64"/>
                <a:gd name="T16" fmla="*/ 6 w 53"/>
                <a:gd name="T17" fmla="*/ 0 h 64"/>
                <a:gd name="T18" fmla="*/ 46 w 53"/>
                <a:gd name="T19" fmla="*/ 0 h 64"/>
                <a:gd name="T20" fmla="*/ 53 w 53"/>
                <a:gd name="T21" fmla="*/ 6 h 64"/>
                <a:gd name="T22" fmla="*/ 53 w 53"/>
                <a:gd name="T23" fmla="*/ 63 h 64"/>
                <a:gd name="T24" fmla="*/ 52 w 53"/>
                <a:gd name="T25" fmla="*/ 64 h 64"/>
                <a:gd name="T26" fmla="*/ 51 w 53"/>
                <a:gd name="T27" fmla="*/ 64 h 64"/>
                <a:gd name="T28" fmla="*/ 1 w 53"/>
                <a:gd name="T29" fmla="*/ 64 h 64"/>
                <a:gd name="T30" fmla="*/ 50 w 53"/>
                <a:gd name="T31" fmla="*/ 61 h 64"/>
                <a:gd name="T32" fmla="*/ 50 w 53"/>
                <a:gd name="T33" fmla="*/ 6 h 64"/>
                <a:gd name="T34" fmla="*/ 46 w 53"/>
                <a:gd name="T35" fmla="*/ 3 h 64"/>
                <a:gd name="T36" fmla="*/ 6 w 53"/>
                <a:gd name="T37" fmla="*/ 3 h 64"/>
                <a:gd name="T38" fmla="*/ 3 w 53"/>
                <a:gd name="T39" fmla="*/ 6 h 64"/>
                <a:gd name="T40" fmla="*/ 3 w 53"/>
                <a:gd name="T41" fmla="*/ 61 h 64"/>
                <a:gd name="T42" fmla="*/ 50 w 53"/>
                <a:gd name="T4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64">
                  <a:moveTo>
                    <a:pt x="1" y="64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2" y="64"/>
                  </a:cubicBezTo>
                  <a:cubicBezTo>
                    <a:pt x="52" y="64"/>
                    <a:pt x="52" y="64"/>
                    <a:pt x="51" y="64"/>
                  </a:cubicBezTo>
                  <a:lnTo>
                    <a:pt x="1" y="64"/>
                  </a:lnTo>
                  <a:close/>
                  <a:moveTo>
                    <a:pt x="50" y="61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4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50" y="6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0" name="Freeform 487">
              <a:extLst>
                <a:ext uri="{FF2B5EF4-FFF2-40B4-BE49-F238E27FC236}">
                  <a16:creationId xmlns:a16="http://schemas.microsoft.com/office/drawing/2014/main" id="{612141C4-4B21-46DC-AB6D-E49A976E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1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1" name="Freeform 488">
              <a:extLst>
                <a:ext uri="{FF2B5EF4-FFF2-40B4-BE49-F238E27FC236}">
                  <a16:creationId xmlns:a16="http://schemas.microsoft.com/office/drawing/2014/main" id="{D9815827-C30F-4CC9-965D-A302D345B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1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1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1" y="64"/>
                  </a:cubicBezTo>
                  <a:cubicBezTo>
                    <a:pt x="0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2" name="Freeform 489">
              <a:extLst>
                <a:ext uri="{FF2B5EF4-FFF2-40B4-BE49-F238E27FC236}">
                  <a16:creationId xmlns:a16="http://schemas.microsoft.com/office/drawing/2014/main" id="{B3DD6D94-112C-4D1D-A763-34136362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3" name="Oval 490">
              <a:extLst>
                <a:ext uri="{FF2B5EF4-FFF2-40B4-BE49-F238E27FC236}">
                  <a16:creationId xmlns:a16="http://schemas.microsoft.com/office/drawing/2014/main" id="{7428E582-7454-4DFF-8C14-B90A2A7C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584450"/>
              <a:ext cx="15875" cy="19050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4" name="Freeform 491">
              <a:extLst>
                <a:ext uri="{FF2B5EF4-FFF2-40B4-BE49-F238E27FC236}">
                  <a16:creationId xmlns:a16="http://schemas.microsoft.com/office/drawing/2014/main" id="{54E7989E-360B-4C14-BBBE-E0654995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814512"/>
              <a:ext cx="528638" cy="882650"/>
            </a:xfrm>
            <a:custGeom>
              <a:avLst/>
              <a:gdLst>
                <a:gd name="T0" fmla="*/ 333 w 333"/>
                <a:gd name="T1" fmla="*/ 556 h 556"/>
                <a:gd name="T2" fmla="*/ 333 w 333"/>
                <a:gd name="T3" fmla="*/ 0 h 556"/>
                <a:gd name="T4" fmla="*/ 0 w 333"/>
                <a:gd name="T5" fmla="*/ 2 h 556"/>
                <a:gd name="T6" fmla="*/ 0 w 333"/>
                <a:gd name="T7" fmla="*/ 556 h 556"/>
                <a:gd name="T8" fmla="*/ 333 w 333"/>
                <a:gd name="T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556">
                  <a:moveTo>
                    <a:pt x="333" y="556"/>
                  </a:moveTo>
                  <a:lnTo>
                    <a:pt x="333" y="0"/>
                  </a:lnTo>
                  <a:lnTo>
                    <a:pt x="0" y="2"/>
                  </a:lnTo>
                  <a:lnTo>
                    <a:pt x="0" y="556"/>
                  </a:lnTo>
                  <a:lnTo>
                    <a:pt x="333" y="556"/>
                  </a:lnTo>
                  <a:close/>
                </a:path>
              </a:pathLst>
            </a:custGeom>
            <a:solidFill>
              <a:srgbClr val="CFB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5" name="Freeform 492">
              <a:extLst>
                <a:ext uri="{FF2B5EF4-FFF2-40B4-BE49-F238E27FC236}">
                  <a16:creationId xmlns:a16="http://schemas.microsoft.com/office/drawing/2014/main" id="{3F3AB278-E38C-4C77-AE7B-733CBF0F3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4688" y="1809750"/>
              <a:ext cx="538163" cy="893763"/>
            </a:xfrm>
            <a:custGeom>
              <a:avLst/>
              <a:gdLst>
                <a:gd name="T0" fmla="*/ 1 w 143"/>
                <a:gd name="T1" fmla="*/ 238 h 238"/>
                <a:gd name="T2" fmla="*/ 0 w 143"/>
                <a:gd name="T3" fmla="*/ 237 h 238"/>
                <a:gd name="T4" fmla="*/ 0 w 143"/>
                <a:gd name="T5" fmla="*/ 236 h 238"/>
                <a:gd name="T6" fmla="*/ 0 w 143"/>
                <a:gd name="T7" fmla="*/ 2 h 238"/>
                <a:gd name="T8" fmla="*/ 1 w 143"/>
                <a:gd name="T9" fmla="*/ 1 h 238"/>
                <a:gd name="T10" fmla="*/ 142 w 143"/>
                <a:gd name="T11" fmla="*/ 0 h 238"/>
                <a:gd name="T12" fmla="*/ 143 w 143"/>
                <a:gd name="T13" fmla="*/ 0 h 238"/>
                <a:gd name="T14" fmla="*/ 143 w 143"/>
                <a:gd name="T15" fmla="*/ 1 h 238"/>
                <a:gd name="T16" fmla="*/ 143 w 143"/>
                <a:gd name="T17" fmla="*/ 236 h 238"/>
                <a:gd name="T18" fmla="*/ 143 w 143"/>
                <a:gd name="T19" fmla="*/ 237 h 238"/>
                <a:gd name="T20" fmla="*/ 142 w 143"/>
                <a:gd name="T21" fmla="*/ 238 h 238"/>
                <a:gd name="T22" fmla="*/ 1 w 143"/>
                <a:gd name="T23" fmla="*/ 238 h 238"/>
                <a:gd name="T24" fmla="*/ 142 w 143"/>
                <a:gd name="T25" fmla="*/ 236 h 238"/>
                <a:gd name="T26" fmla="*/ 142 w 143"/>
                <a:gd name="T27" fmla="*/ 235 h 238"/>
                <a:gd name="T28" fmla="*/ 142 w 143"/>
                <a:gd name="T29" fmla="*/ 236 h 238"/>
                <a:gd name="T30" fmla="*/ 3 w 143"/>
                <a:gd name="T31" fmla="*/ 4 h 238"/>
                <a:gd name="T32" fmla="*/ 3 w 143"/>
                <a:gd name="T33" fmla="*/ 235 h 238"/>
                <a:gd name="T34" fmla="*/ 140 w 143"/>
                <a:gd name="T35" fmla="*/ 235 h 238"/>
                <a:gd name="T36" fmla="*/ 140 w 143"/>
                <a:gd name="T37" fmla="*/ 3 h 238"/>
                <a:gd name="T38" fmla="*/ 3 w 143"/>
                <a:gd name="T39" fmla="*/ 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38">
                  <a:moveTo>
                    <a:pt x="1" y="238"/>
                  </a:moveTo>
                  <a:cubicBezTo>
                    <a:pt x="1" y="238"/>
                    <a:pt x="0" y="238"/>
                    <a:pt x="0" y="237"/>
                  </a:cubicBezTo>
                  <a:cubicBezTo>
                    <a:pt x="0" y="237"/>
                    <a:pt x="0" y="237"/>
                    <a:pt x="0" y="2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3" y="0"/>
                    <a:pt x="143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43" y="237"/>
                    <a:pt x="143" y="237"/>
                    <a:pt x="143" y="237"/>
                  </a:cubicBezTo>
                  <a:cubicBezTo>
                    <a:pt x="143" y="238"/>
                    <a:pt x="142" y="238"/>
                    <a:pt x="142" y="238"/>
                  </a:cubicBezTo>
                  <a:lnTo>
                    <a:pt x="1" y="238"/>
                  </a:lnTo>
                  <a:close/>
                  <a:moveTo>
                    <a:pt x="142" y="236"/>
                  </a:moveTo>
                  <a:cubicBezTo>
                    <a:pt x="142" y="235"/>
                    <a:pt x="142" y="235"/>
                    <a:pt x="142" y="235"/>
                  </a:cubicBezTo>
                  <a:lnTo>
                    <a:pt x="142" y="236"/>
                  </a:lnTo>
                  <a:close/>
                  <a:moveTo>
                    <a:pt x="3" y="4"/>
                  </a:moveTo>
                  <a:cubicBezTo>
                    <a:pt x="3" y="235"/>
                    <a:pt x="3" y="235"/>
                    <a:pt x="3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3"/>
                    <a:pt x="140" y="3"/>
                    <a:pt x="140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6" name="Freeform 493">
              <a:extLst>
                <a:ext uri="{FF2B5EF4-FFF2-40B4-BE49-F238E27FC236}">
                  <a16:creationId xmlns:a16="http://schemas.microsoft.com/office/drawing/2014/main" id="{75FC36FF-AEF9-49BE-B228-89364EDB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473200"/>
              <a:ext cx="528638" cy="404813"/>
            </a:xfrm>
            <a:custGeom>
              <a:avLst/>
              <a:gdLst>
                <a:gd name="T0" fmla="*/ 141 w 141"/>
                <a:gd name="T1" fmla="*/ 91 h 108"/>
                <a:gd name="T2" fmla="*/ 70 w 141"/>
                <a:gd name="T3" fmla="*/ 1 h 108"/>
                <a:gd name="T4" fmla="*/ 0 w 141"/>
                <a:gd name="T5" fmla="*/ 92 h 108"/>
                <a:gd name="T6" fmla="*/ 70 w 141"/>
                <a:gd name="T7" fmla="*/ 108 h 108"/>
                <a:gd name="T8" fmla="*/ 141 w 141"/>
                <a:gd name="T9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8">
                  <a:moveTo>
                    <a:pt x="141" y="91"/>
                  </a:moveTo>
                  <a:cubicBezTo>
                    <a:pt x="141" y="91"/>
                    <a:pt x="101" y="1"/>
                    <a:pt x="70" y="1"/>
                  </a:cubicBezTo>
                  <a:cubicBezTo>
                    <a:pt x="39" y="0"/>
                    <a:pt x="0" y="92"/>
                    <a:pt x="0" y="92"/>
                  </a:cubicBezTo>
                  <a:cubicBezTo>
                    <a:pt x="0" y="92"/>
                    <a:pt x="24" y="108"/>
                    <a:pt x="70" y="108"/>
                  </a:cubicBezTo>
                  <a:cubicBezTo>
                    <a:pt x="117" y="108"/>
                    <a:pt x="141" y="91"/>
                    <a:pt x="14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7" name="Freeform 494">
              <a:extLst>
                <a:ext uri="{FF2B5EF4-FFF2-40B4-BE49-F238E27FC236}">
                  <a16:creationId xmlns:a16="http://schemas.microsoft.com/office/drawing/2014/main" id="{CD35EBF2-B631-4046-A7B2-0A337CA0B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513" y="1468437"/>
              <a:ext cx="544513" cy="412750"/>
            </a:xfrm>
            <a:custGeom>
              <a:avLst/>
              <a:gdLst>
                <a:gd name="T0" fmla="*/ 74 w 145"/>
                <a:gd name="T1" fmla="*/ 110 h 110"/>
                <a:gd name="T2" fmla="*/ 72 w 145"/>
                <a:gd name="T3" fmla="*/ 110 h 110"/>
                <a:gd name="T4" fmla="*/ 1 w 145"/>
                <a:gd name="T5" fmla="*/ 94 h 110"/>
                <a:gd name="T6" fmla="*/ 1 w 145"/>
                <a:gd name="T7" fmla="*/ 92 h 110"/>
                <a:gd name="T8" fmla="*/ 24 w 145"/>
                <a:gd name="T9" fmla="*/ 47 h 110"/>
                <a:gd name="T10" fmla="*/ 72 w 145"/>
                <a:gd name="T11" fmla="*/ 0 h 110"/>
                <a:gd name="T12" fmla="*/ 72 w 145"/>
                <a:gd name="T13" fmla="*/ 0 h 110"/>
                <a:gd name="T14" fmla="*/ 120 w 145"/>
                <a:gd name="T15" fmla="*/ 46 h 110"/>
                <a:gd name="T16" fmla="*/ 144 w 145"/>
                <a:gd name="T17" fmla="*/ 91 h 110"/>
                <a:gd name="T18" fmla="*/ 143 w 145"/>
                <a:gd name="T19" fmla="*/ 92 h 110"/>
                <a:gd name="T20" fmla="*/ 144 w 145"/>
                <a:gd name="T21" fmla="*/ 91 h 110"/>
                <a:gd name="T22" fmla="*/ 144 w 145"/>
                <a:gd name="T23" fmla="*/ 93 h 110"/>
                <a:gd name="T24" fmla="*/ 74 w 145"/>
                <a:gd name="T25" fmla="*/ 110 h 110"/>
                <a:gd name="T26" fmla="*/ 20 w 145"/>
                <a:gd name="T27" fmla="*/ 99 h 110"/>
                <a:gd name="T28" fmla="*/ 72 w 145"/>
                <a:gd name="T29" fmla="*/ 107 h 110"/>
                <a:gd name="T30" fmla="*/ 74 w 145"/>
                <a:gd name="T31" fmla="*/ 107 h 110"/>
                <a:gd name="T32" fmla="*/ 125 w 145"/>
                <a:gd name="T33" fmla="*/ 99 h 110"/>
                <a:gd name="T34" fmla="*/ 141 w 145"/>
                <a:gd name="T35" fmla="*/ 91 h 110"/>
                <a:gd name="T36" fmla="*/ 118 w 145"/>
                <a:gd name="T37" fmla="*/ 48 h 110"/>
                <a:gd name="T38" fmla="*/ 72 w 145"/>
                <a:gd name="T39" fmla="*/ 3 h 110"/>
                <a:gd name="T40" fmla="*/ 72 w 145"/>
                <a:gd name="T41" fmla="*/ 3 h 110"/>
                <a:gd name="T42" fmla="*/ 27 w 145"/>
                <a:gd name="T43" fmla="*/ 48 h 110"/>
                <a:gd name="T44" fmla="*/ 4 w 145"/>
                <a:gd name="T45" fmla="*/ 92 h 110"/>
                <a:gd name="T46" fmla="*/ 20 w 145"/>
                <a:gd name="T47" fmla="*/ 9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10">
                  <a:moveTo>
                    <a:pt x="74" y="110"/>
                  </a:moveTo>
                  <a:cubicBezTo>
                    <a:pt x="73" y="110"/>
                    <a:pt x="73" y="110"/>
                    <a:pt x="72" y="110"/>
                  </a:cubicBezTo>
                  <a:cubicBezTo>
                    <a:pt x="26" y="110"/>
                    <a:pt x="1" y="94"/>
                    <a:pt x="1" y="94"/>
                  </a:cubicBezTo>
                  <a:cubicBezTo>
                    <a:pt x="1" y="94"/>
                    <a:pt x="0" y="93"/>
                    <a:pt x="1" y="92"/>
                  </a:cubicBezTo>
                  <a:cubicBezTo>
                    <a:pt x="1" y="92"/>
                    <a:pt x="10" y="70"/>
                    <a:pt x="24" y="47"/>
                  </a:cubicBezTo>
                  <a:cubicBezTo>
                    <a:pt x="38" y="24"/>
                    <a:pt x="55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9" y="1"/>
                    <a:pt x="106" y="24"/>
                    <a:pt x="120" y="46"/>
                  </a:cubicBezTo>
                  <a:cubicBezTo>
                    <a:pt x="134" y="69"/>
                    <a:pt x="144" y="91"/>
                    <a:pt x="144" y="91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5" y="92"/>
                    <a:pt x="144" y="92"/>
                    <a:pt x="144" y="93"/>
                  </a:cubicBezTo>
                  <a:cubicBezTo>
                    <a:pt x="144" y="93"/>
                    <a:pt x="120" y="110"/>
                    <a:pt x="74" y="110"/>
                  </a:cubicBezTo>
                  <a:close/>
                  <a:moveTo>
                    <a:pt x="20" y="99"/>
                  </a:moveTo>
                  <a:cubicBezTo>
                    <a:pt x="32" y="103"/>
                    <a:pt x="49" y="107"/>
                    <a:pt x="72" y="107"/>
                  </a:cubicBezTo>
                  <a:cubicBezTo>
                    <a:pt x="73" y="107"/>
                    <a:pt x="73" y="107"/>
                    <a:pt x="74" y="107"/>
                  </a:cubicBezTo>
                  <a:cubicBezTo>
                    <a:pt x="96" y="107"/>
                    <a:pt x="114" y="103"/>
                    <a:pt x="125" y="99"/>
                  </a:cubicBezTo>
                  <a:cubicBezTo>
                    <a:pt x="134" y="96"/>
                    <a:pt x="139" y="92"/>
                    <a:pt x="141" y="91"/>
                  </a:cubicBezTo>
                  <a:cubicBezTo>
                    <a:pt x="139" y="86"/>
                    <a:pt x="130" y="67"/>
                    <a:pt x="118" y="48"/>
                  </a:cubicBezTo>
                  <a:cubicBezTo>
                    <a:pt x="104" y="25"/>
                    <a:pt x="86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58" y="3"/>
                    <a:pt x="40" y="25"/>
                    <a:pt x="27" y="48"/>
                  </a:cubicBezTo>
                  <a:cubicBezTo>
                    <a:pt x="15" y="68"/>
                    <a:pt x="6" y="87"/>
                    <a:pt x="4" y="92"/>
                  </a:cubicBezTo>
                  <a:cubicBezTo>
                    <a:pt x="6" y="94"/>
                    <a:pt x="12" y="97"/>
                    <a:pt x="20" y="9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8" name="Freeform 495">
              <a:extLst>
                <a:ext uri="{FF2B5EF4-FFF2-40B4-BE49-F238E27FC236}">
                  <a16:creationId xmlns:a16="http://schemas.microsoft.com/office/drawing/2014/main" id="{6E1AF1AA-F93B-45C7-B16D-F51757CD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6" y="1476375"/>
              <a:ext cx="273050" cy="161925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2"/>
                    <a:pt x="49" y="0"/>
                    <a:pt x="37" y="0"/>
                  </a:cubicBezTo>
                  <a:cubicBezTo>
                    <a:pt x="26" y="0"/>
                    <a:pt x="13" y="12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A67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9" name="Freeform 496">
              <a:extLst>
                <a:ext uri="{FF2B5EF4-FFF2-40B4-BE49-F238E27FC236}">
                  <a16:creationId xmlns:a16="http://schemas.microsoft.com/office/drawing/2014/main" id="{028DDC5B-278F-4F60-B819-275A01CEF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8513" y="1468437"/>
              <a:ext cx="285750" cy="161925"/>
            </a:xfrm>
            <a:custGeom>
              <a:avLst/>
              <a:gdLst>
                <a:gd name="T0" fmla="*/ 1 w 76"/>
                <a:gd name="T1" fmla="*/ 33 h 43"/>
                <a:gd name="T2" fmla="*/ 0 w 76"/>
                <a:gd name="T3" fmla="*/ 32 h 43"/>
                <a:gd name="T4" fmla="*/ 0 w 76"/>
                <a:gd name="T5" fmla="*/ 31 h 43"/>
                <a:gd name="T6" fmla="*/ 38 w 76"/>
                <a:gd name="T7" fmla="*/ 0 h 43"/>
                <a:gd name="T8" fmla="*/ 38 w 76"/>
                <a:gd name="T9" fmla="*/ 0 h 43"/>
                <a:gd name="T10" fmla="*/ 75 w 76"/>
                <a:gd name="T11" fmla="*/ 29 h 43"/>
                <a:gd name="T12" fmla="*/ 74 w 76"/>
                <a:gd name="T13" fmla="*/ 30 h 43"/>
                <a:gd name="T14" fmla="*/ 75 w 76"/>
                <a:gd name="T15" fmla="*/ 29 h 43"/>
                <a:gd name="T16" fmla="*/ 75 w 76"/>
                <a:gd name="T17" fmla="*/ 31 h 43"/>
                <a:gd name="T18" fmla="*/ 37 w 76"/>
                <a:gd name="T19" fmla="*/ 43 h 43"/>
                <a:gd name="T20" fmla="*/ 1 w 76"/>
                <a:gd name="T21" fmla="*/ 33 h 43"/>
                <a:gd name="T22" fmla="*/ 37 w 76"/>
                <a:gd name="T23" fmla="*/ 40 h 43"/>
                <a:gd name="T24" fmla="*/ 72 w 76"/>
                <a:gd name="T25" fmla="*/ 30 h 43"/>
                <a:gd name="T26" fmla="*/ 38 w 76"/>
                <a:gd name="T27" fmla="*/ 3 h 43"/>
                <a:gd name="T28" fmla="*/ 38 w 76"/>
                <a:gd name="T29" fmla="*/ 3 h 43"/>
                <a:gd name="T30" fmla="*/ 4 w 76"/>
                <a:gd name="T31" fmla="*/ 31 h 43"/>
                <a:gd name="T32" fmla="*/ 37 w 76"/>
                <a:gd name="T3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3">
                  <a:moveTo>
                    <a:pt x="1" y="33"/>
                  </a:move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12" y="14"/>
                    <a:pt x="2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1" y="1"/>
                    <a:pt x="64" y="13"/>
                    <a:pt x="75" y="2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30"/>
                    <a:pt x="75" y="31"/>
                    <a:pt x="75" y="31"/>
                  </a:cubicBezTo>
                  <a:cubicBezTo>
                    <a:pt x="64" y="39"/>
                    <a:pt x="51" y="43"/>
                    <a:pt x="37" y="43"/>
                  </a:cubicBezTo>
                  <a:cubicBezTo>
                    <a:pt x="25" y="43"/>
                    <a:pt x="12" y="39"/>
                    <a:pt x="1" y="33"/>
                  </a:cubicBezTo>
                  <a:close/>
                  <a:moveTo>
                    <a:pt x="37" y="40"/>
                  </a:moveTo>
                  <a:cubicBezTo>
                    <a:pt x="50" y="40"/>
                    <a:pt x="62" y="36"/>
                    <a:pt x="72" y="30"/>
                  </a:cubicBezTo>
                  <a:cubicBezTo>
                    <a:pt x="61" y="15"/>
                    <a:pt x="4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8" y="3"/>
                    <a:pt x="15" y="15"/>
                    <a:pt x="4" y="31"/>
                  </a:cubicBezTo>
                  <a:cubicBezTo>
                    <a:pt x="14" y="37"/>
                    <a:pt x="26" y="40"/>
                    <a:pt x="37" y="4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0" name="Freeform 497">
              <a:extLst>
                <a:ext uri="{FF2B5EF4-FFF2-40B4-BE49-F238E27FC236}">
                  <a16:creationId xmlns:a16="http://schemas.microsoft.com/office/drawing/2014/main" id="{1F6B935B-B56A-45CE-90E7-097D795E7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726" y="2425700"/>
              <a:ext cx="187325" cy="271463"/>
            </a:xfrm>
            <a:custGeom>
              <a:avLst/>
              <a:gdLst>
                <a:gd name="T0" fmla="*/ 0 w 50"/>
                <a:gd name="T1" fmla="*/ 72 h 72"/>
                <a:gd name="T2" fmla="*/ 0 w 50"/>
                <a:gd name="T3" fmla="*/ 5 h 72"/>
                <a:gd name="T4" fmla="*/ 5 w 50"/>
                <a:gd name="T5" fmla="*/ 0 h 72"/>
                <a:gd name="T6" fmla="*/ 45 w 50"/>
                <a:gd name="T7" fmla="*/ 0 h 72"/>
                <a:gd name="T8" fmla="*/ 50 w 50"/>
                <a:gd name="T9" fmla="*/ 5 h 72"/>
                <a:gd name="T10" fmla="*/ 50 w 50"/>
                <a:gd name="T11" fmla="*/ 72 h 72"/>
                <a:gd name="T12" fmla="*/ 0 w 5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72"/>
                    <a:pt x="50" y="72"/>
                    <a:pt x="50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1" name="Freeform 498">
              <a:extLst>
                <a:ext uri="{FF2B5EF4-FFF2-40B4-BE49-F238E27FC236}">
                  <a16:creationId xmlns:a16="http://schemas.microsoft.com/office/drawing/2014/main" id="{981CD750-58C2-426A-8C97-7E68BD9FC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9788" y="2422525"/>
              <a:ext cx="203200" cy="280988"/>
            </a:xfrm>
            <a:custGeom>
              <a:avLst/>
              <a:gdLst>
                <a:gd name="T0" fmla="*/ 2 w 54"/>
                <a:gd name="T1" fmla="*/ 75 h 75"/>
                <a:gd name="T2" fmla="*/ 2 w 54"/>
                <a:gd name="T3" fmla="*/ 73 h 75"/>
                <a:gd name="T4" fmla="*/ 3 w 54"/>
                <a:gd name="T5" fmla="*/ 73 h 75"/>
                <a:gd name="T6" fmla="*/ 2 w 54"/>
                <a:gd name="T7" fmla="*/ 73 h 75"/>
                <a:gd name="T8" fmla="*/ 2 w 54"/>
                <a:gd name="T9" fmla="*/ 75 h 75"/>
                <a:gd name="T10" fmla="*/ 1 w 54"/>
                <a:gd name="T11" fmla="*/ 74 h 75"/>
                <a:gd name="T12" fmla="*/ 0 w 54"/>
                <a:gd name="T13" fmla="*/ 73 h 75"/>
                <a:gd name="T14" fmla="*/ 0 w 54"/>
                <a:gd name="T15" fmla="*/ 6 h 75"/>
                <a:gd name="T16" fmla="*/ 7 w 54"/>
                <a:gd name="T17" fmla="*/ 0 h 75"/>
                <a:gd name="T18" fmla="*/ 47 w 54"/>
                <a:gd name="T19" fmla="*/ 0 h 75"/>
                <a:gd name="T20" fmla="*/ 54 w 54"/>
                <a:gd name="T21" fmla="*/ 6 h 75"/>
                <a:gd name="T22" fmla="*/ 54 w 54"/>
                <a:gd name="T23" fmla="*/ 73 h 75"/>
                <a:gd name="T24" fmla="*/ 53 w 54"/>
                <a:gd name="T25" fmla="*/ 74 h 75"/>
                <a:gd name="T26" fmla="*/ 52 w 54"/>
                <a:gd name="T27" fmla="*/ 75 h 75"/>
                <a:gd name="T28" fmla="*/ 2 w 54"/>
                <a:gd name="T29" fmla="*/ 75 h 75"/>
                <a:gd name="T30" fmla="*/ 51 w 54"/>
                <a:gd name="T31" fmla="*/ 72 h 75"/>
                <a:gd name="T32" fmla="*/ 51 w 54"/>
                <a:gd name="T33" fmla="*/ 6 h 75"/>
                <a:gd name="T34" fmla="*/ 47 w 54"/>
                <a:gd name="T35" fmla="*/ 3 h 75"/>
                <a:gd name="T36" fmla="*/ 7 w 54"/>
                <a:gd name="T37" fmla="*/ 3 h 75"/>
                <a:gd name="T38" fmla="*/ 3 w 54"/>
                <a:gd name="T39" fmla="*/ 6 h 75"/>
                <a:gd name="T40" fmla="*/ 3 w 54"/>
                <a:gd name="T41" fmla="*/ 72 h 75"/>
                <a:gd name="T42" fmla="*/ 51 w 54"/>
                <a:gd name="T43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75">
                  <a:moveTo>
                    <a:pt x="2" y="75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4"/>
                  </a:cubicBezTo>
                  <a:cubicBezTo>
                    <a:pt x="1" y="74"/>
                    <a:pt x="0" y="74"/>
                    <a:pt x="0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4" y="2"/>
                    <a:pt x="54" y="6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4"/>
                    <a:pt x="53" y="74"/>
                    <a:pt x="53" y="74"/>
                  </a:cubicBezTo>
                  <a:cubicBezTo>
                    <a:pt x="53" y="75"/>
                    <a:pt x="52" y="75"/>
                    <a:pt x="52" y="75"/>
                  </a:cubicBezTo>
                  <a:lnTo>
                    <a:pt x="2" y="75"/>
                  </a:lnTo>
                  <a:close/>
                  <a:moveTo>
                    <a:pt x="51" y="72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51" y="4"/>
                    <a:pt x="49" y="3"/>
                    <a:pt x="4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3" y="4"/>
                    <a:pt x="3" y="6"/>
                  </a:cubicBezTo>
                  <a:cubicBezTo>
                    <a:pt x="3" y="72"/>
                    <a:pt x="3" y="72"/>
                    <a:pt x="3" y="72"/>
                  </a:cubicBezTo>
                  <a:lnTo>
                    <a:pt x="51" y="7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2" name="Freeform 499">
              <a:extLst>
                <a:ext uri="{FF2B5EF4-FFF2-40B4-BE49-F238E27FC236}">
                  <a16:creationId xmlns:a16="http://schemas.microsoft.com/office/drawing/2014/main" id="{68DE626D-BE3E-456C-B5CB-0548E79C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1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3" name="Freeform 500">
              <a:extLst>
                <a:ext uri="{FF2B5EF4-FFF2-40B4-BE49-F238E27FC236}">
                  <a16:creationId xmlns:a16="http://schemas.microsoft.com/office/drawing/2014/main" id="{90D0302E-D102-48CB-8782-61A4D104E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4" name="Freeform 501">
              <a:extLst>
                <a:ext uri="{FF2B5EF4-FFF2-40B4-BE49-F238E27FC236}">
                  <a16:creationId xmlns:a16="http://schemas.microsoft.com/office/drawing/2014/main" id="{AD2EF16C-F159-449A-9C67-B2B6E8EF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66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5" name="Oval 502">
              <a:extLst>
                <a:ext uri="{FF2B5EF4-FFF2-40B4-BE49-F238E27FC236}">
                  <a16:creationId xmlns:a16="http://schemas.microsoft.com/office/drawing/2014/main" id="{7DA62490-C7BA-4A5A-AE0E-6A14152B2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8" y="2554287"/>
              <a:ext cx="15875" cy="14288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6" name="Freeform 503">
              <a:extLst>
                <a:ext uri="{FF2B5EF4-FFF2-40B4-BE49-F238E27FC236}">
                  <a16:creationId xmlns:a16="http://schemas.microsoft.com/office/drawing/2014/main" id="{9E325C4C-C3BD-468B-8C47-4AC3ACA8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238" y="1614487"/>
              <a:ext cx="354013" cy="71438"/>
            </a:xfrm>
            <a:custGeom>
              <a:avLst/>
              <a:gdLst>
                <a:gd name="T0" fmla="*/ 1 w 94"/>
                <a:gd name="T1" fmla="*/ 15 h 19"/>
                <a:gd name="T2" fmla="*/ 0 w 94"/>
                <a:gd name="T3" fmla="*/ 13 h 19"/>
                <a:gd name="T4" fmla="*/ 2 w 94"/>
                <a:gd name="T5" fmla="*/ 12 h 19"/>
                <a:gd name="T6" fmla="*/ 12 w 94"/>
                <a:gd name="T7" fmla="*/ 14 h 19"/>
                <a:gd name="T8" fmla="*/ 37 w 94"/>
                <a:gd name="T9" fmla="*/ 16 h 19"/>
                <a:gd name="T10" fmla="*/ 91 w 94"/>
                <a:gd name="T11" fmla="*/ 1 h 19"/>
                <a:gd name="T12" fmla="*/ 93 w 94"/>
                <a:gd name="T13" fmla="*/ 1 h 19"/>
                <a:gd name="T14" fmla="*/ 93 w 94"/>
                <a:gd name="T15" fmla="*/ 3 h 19"/>
                <a:gd name="T16" fmla="*/ 37 w 94"/>
                <a:gd name="T17" fmla="*/ 19 h 19"/>
                <a:gd name="T18" fmla="*/ 1 w 9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9">
                  <a:moveTo>
                    <a:pt x="1" y="15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1" y="11"/>
                    <a:pt x="2" y="12"/>
                  </a:cubicBezTo>
                  <a:cubicBezTo>
                    <a:pt x="2" y="12"/>
                    <a:pt x="6" y="13"/>
                    <a:pt x="12" y="14"/>
                  </a:cubicBezTo>
                  <a:cubicBezTo>
                    <a:pt x="18" y="15"/>
                    <a:pt x="27" y="16"/>
                    <a:pt x="37" y="16"/>
                  </a:cubicBezTo>
                  <a:cubicBezTo>
                    <a:pt x="54" y="16"/>
                    <a:pt x="75" y="13"/>
                    <a:pt x="91" y="1"/>
                  </a:cubicBezTo>
                  <a:cubicBezTo>
                    <a:pt x="92" y="0"/>
                    <a:pt x="93" y="0"/>
                    <a:pt x="93" y="1"/>
                  </a:cubicBezTo>
                  <a:cubicBezTo>
                    <a:pt x="94" y="2"/>
                    <a:pt x="93" y="3"/>
                    <a:pt x="93" y="3"/>
                  </a:cubicBezTo>
                  <a:cubicBezTo>
                    <a:pt x="76" y="16"/>
                    <a:pt x="55" y="19"/>
                    <a:pt x="37" y="19"/>
                  </a:cubicBezTo>
                  <a:cubicBezTo>
                    <a:pt x="17" y="19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7" name="Freeform 504">
              <a:extLst>
                <a:ext uri="{FF2B5EF4-FFF2-40B4-BE49-F238E27FC236}">
                  <a16:creationId xmlns:a16="http://schemas.microsoft.com/office/drawing/2014/main" id="{6EEC396C-2F55-474B-B084-B39714D3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1679575"/>
              <a:ext cx="428625" cy="71438"/>
            </a:xfrm>
            <a:custGeom>
              <a:avLst/>
              <a:gdLst>
                <a:gd name="T0" fmla="*/ 1 w 114"/>
                <a:gd name="T1" fmla="*/ 3 h 19"/>
                <a:gd name="T2" fmla="*/ 1 w 114"/>
                <a:gd name="T3" fmla="*/ 1 h 19"/>
                <a:gd name="T4" fmla="*/ 3 w 114"/>
                <a:gd name="T5" fmla="*/ 1 h 19"/>
                <a:gd name="T6" fmla="*/ 23 w 114"/>
                <a:gd name="T7" fmla="*/ 8 h 19"/>
                <a:gd name="T8" fmla="*/ 74 w 114"/>
                <a:gd name="T9" fmla="*/ 16 h 19"/>
                <a:gd name="T10" fmla="*/ 112 w 114"/>
                <a:gd name="T11" fmla="*/ 12 h 19"/>
                <a:gd name="T12" fmla="*/ 114 w 114"/>
                <a:gd name="T13" fmla="*/ 13 h 19"/>
                <a:gd name="T14" fmla="*/ 112 w 114"/>
                <a:gd name="T15" fmla="*/ 15 h 19"/>
                <a:gd name="T16" fmla="*/ 74 w 114"/>
                <a:gd name="T17" fmla="*/ 19 h 19"/>
                <a:gd name="T18" fmla="*/ 1 w 114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9">
                  <a:moveTo>
                    <a:pt x="1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0" y="5"/>
                    <a:pt x="23" y="8"/>
                  </a:cubicBezTo>
                  <a:cubicBezTo>
                    <a:pt x="35" y="12"/>
                    <a:pt x="53" y="16"/>
                    <a:pt x="74" y="16"/>
                  </a:cubicBezTo>
                  <a:cubicBezTo>
                    <a:pt x="86" y="16"/>
                    <a:pt x="99" y="15"/>
                    <a:pt x="112" y="12"/>
                  </a:cubicBezTo>
                  <a:cubicBezTo>
                    <a:pt x="113" y="12"/>
                    <a:pt x="113" y="12"/>
                    <a:pt x="114" y="13"/>
                  </a:cubicBezTo>
                  <a:cubicBezTo>
                    <a:pt x="114" y="14"/>
                    <a:pt x="113" y="15"/>
                    <a:pt x="112" y="15"/>
                  </a:cubicBezTo>
                  <a:cubicBezTo>
                    <a:pt x="99" y="18"/>
                    <a:pt x="86" y="19"/>
                    <a:pt x="74" y="19"/>
                  </a:cubicBezTo>
                  <a:cubicBezTo>
                    <a:pt x="31" y="19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8" name="Freeform 505">
              <a:extLst>
                <a:ext uri="{FF2B5EF4-FFF2-40B4-BE49-F238E27FC236}">
                  <a16:creationId xmlns:a16="http://schemas.microsoft.com/office/drawing/2014/main" id="{00CF3F7D-0AF9-41B8-9207-359AD2D8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738" y="1757362"/>
              <a:ext cx="492125" cy="76200"/>
            </a:xfrm>
            <a:custGeom>
              <a:avLst/>
              <a:gdLst>
                <a:gd name="T0" fmla="*/ 1 w 131"/>
                <a:gd name="T1" fmla="*/ 9 h 20"/>
                <a:gd name="T2" fmla="*/ 1 w 131"/>
                <a:gd name="T3" fmla="*/ 9 h 20"/>
                <a:gd name="T4" fmla="*/ 0 w 131"/>
                <a:gd name="T5" fmla="*/ 7 h 20"/>
                <a:gd name="T6" fmla="*/ 2 w 131"/>
                <a:gd name="T7" fmla="*/ 6 h 20"/>
                <a:gd name="T8" fmla="*/ 20 w 131"/>
                <a:gd name="T9" fmla="*/ 11 h 20"/>
                <a:gd name="T10" fmla="*/ 64 w 131"/>
                <a:gd name="T11" fmla="*/ 17 h 20"/>
                <a:gd name="T12" fmla="*/ 129 w 131"/>
                <a:gd name="T13" fmla="*/ 1 h 20"/>
                <a:gd name="T14" fmla="*/ 131 w 131"/>
                <a:gd name="T15" fmla="*/ 1 h 20"/>
                <a:gd name="T16" fmla="*/ 130 w 131"/>
                <a:gd name="T17" fmla="*/ 3 h 20"/>
                <a:gd name="T18" fmla="*/ 64 w 131"/>
                <a:gd name="T19" fmla="*/ 20 h 20"/>
                <a:gd name="T20" fmla="*/ 1 w 131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2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9" y="9"/>
                    <a:pt x="20" y="11"/>
                  </a:cubicBezTo>
                  <a:cubicBezTo>
                    <a:pt x="31" y="14"/>
                    <a:pt x="47" y="17"/>
                    <a:pt x="64" y="17"/>
                  </a:cubicBezTo>
                  <a:cubicBezTo>
                    <a:pt x="84" y="17"/>
                    <a:pt x="108" y="13"/>
                    <a:pt x="129" y="1"/>
                  </a:cubicBezTo>
                  <a:cubicBezTo>
                    <a:pt x="129" y="0"/>
                    <a:pt x="130" y="1"/>
                    <a:pt x="131" y="1"/>
                  </a:cubicBezTo>
                  <a:cubicBezTo>
                    <a:pt x="131" y="2"/>
                    <a:pt x="131" y="3"/>
                    <a:pt x="130" y="3"/>
                  </a:cubicBezTo>
                  <a:cubicBezTo>
                    <a:pt x="108" y="16"/>
                    <a:pt x="85" y="20"/>
                    <a:pt x="64" y="20"/>
                  </a:cubicBezTo>
                  <a:cubicBezTo>
                    <a:pt x="29" y="20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9" name="Freeform 506">
              <a:extLst>
                <a:ext uri="{FF2B5EF4-FFF2-40B4-BE49-F238E27FC236}">
                  <a16:creationId xmlns:a16="http://schemas.microsoft.com/office/drawing/2014/main" id="{25377DC0-FB53-40AF-8506-DFFC121F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13" y="1874837"/>
              <a:ext cx="379413" cy="217488"/>
            </a:xfrm>
            <a:custGeom>
              <a:avLst/>
              <a:gdLst>
                <a:gd name="T0" fmla="*/ 98 w 101"/>
                <a:gd name="T1" fmla="*/ 40 h 58"/>
                <a:gd name="T2" fmla="*/ 99 w 101"/>
                <a:gd name="T3" fmla="*/ 49 h 58"/>
                <a:gd name="T4" fmla="*/ 88 w 101"/>
                <a:gd name="T5" fmla="*/ 54 h 58"/>
                <a:gd name="T6" fmla="*/ 50 w 101"/>
                <a:gd name="T7" fmla="*/ 38 h 58"/>
                <a:gd name="T8" fmla="*/ 15 w 101"/>
                <a:gd name="T9" fmla="*/ 54 h 58"/>
                <a:gd name="T10" fmla="*/ 4 w 101"/>
                <a:gd name="T11" fmla="*/ 54 h 58"/>
                <a:gd name="T12" fmla="*/ 1 w 101"/>
                <a:gd name="T13" fmla="*/ 45 h 58"/>
                <a:gd name="T14" fmla="*/ 98 w 101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8">
                  <a:moveTo>
                    <a:pt x="98" y="40"/>
                  </a:moveTo>
                  <a:cubicBezTo>
                    <a:pt x="98" y="40"/>
                    <a:pt x="101" y="44"/>
                    <a:pt x="99" y="49"/>
                  </a:cubicBezTo>
                  <a:cubicBezTo>
                    <a:pt x="98" y="52"/>
                    <a:pt x="94" y="55"/>
                    <a:pt x="88" y="54"/>
                  </a:cubicBezTo>
                  <a:cubicBezTo>
                    <a:pt x="79" y="52"/>
                    <a:pt x="74" y="39"/>
                    <a:pt x="50" y="38"/>
                  </a:cubicBezTo>
                  <a:cubicBezTo>
                    <a:pt x="40" y="38"/>
                    <a:pt x="28" y="41"/>
                    <a:pt x="15" y="54"/>
                  </a:cubicBezTo>
                  <a:cubicBezTo>
                    <a:pt x="15" y="54"/>
                    <a:pt x="9" y="58"/>
                    <a:pt x="4" y="54"/>
                  </a:cubicBezTo>
                  <a:cubicBezTo>
                    <a:pt x="2" y="52"/>
                    <a:pt x="0" y="50"/>
                    <a:pt x="1" y="45"/>
                  </a:cubicBezTo>
                  <a:cubicBezTo>
                    <a:pt x="3" y="32"/>
                    <a:pt x="55" y="0"/>
                    <a:pt x="98" y="40"/>
                  </a:cubicBezTo>
                  <a:close/>
                </a:path>
              </a:pathLst>
            </a:custGeom>
            <a:solidFill>
              <a:srgbClr val="FF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0" name="Freeform 507">
              <a:extLst>
                <a:ext uri="{FF2B5EF4-FFF2-40B4-BE49-F238E27FC236}">
                  <a16:creationId xmlns:a16="http://schemas.microsoft.com/office/drawing/2014/main" id="{8DCD7708-51E0-460E-8C96-E6A9C481F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1838" y="1946275"/>
              <a:ext cx="382588" cy="142875"/>
            </a:xfrm>
            <a:custGeom>
              <a:avLst/>
              <a:gdLst>
                <a:gd name="T0" fmla="*/ 4 w 102"/>
                <a:gd name="T1" fmla="*/ 36 h 38"/>
                <a:gd name="T2" fmla="*/ 0 w 102"/>
                <a:gd name="T3" fmla="*/ 28 h 38"/>
                <a:gd name="T4" fmla="*/ 0 w 102"/>
                <a:gd name="T5" fmla="*/ 26 h 38"/>
                <a:gd name="T6" fmla="*/ 52 w 102"/>
                <a:gd name="T7" fmla="*/ 0 h 38"/>
                <a:gd name="T8" fmla="*/ 100 w 102"/>
                <a:gd name="T9" fmla="*/ 20 h 38"/>
                <a:gd name="T10" fmla="*/ 99 w 102"/>
                <a:gd name="T11" fmla="*/ 21 h 38"/>
                <a:gd name="T12" fmla="*/ 100 w 102"/>
                <a:gd name="T13" fmla="*/ 20 h 38"/>
                <a:gd name="T14" fmla="*/ 102 w 102"/>
                <a:gd name="T15" fmla="*/ 27 h 38"/>
                <a:gd name="T16" fmla="*/ 101 w 102"/>
                <a:gd name="T17" fmla="*/ 31 h 38"/>
                <a:gd name="T18" fmla="*/ 92 w 102"/>
                <a:gd name="T19" fmla="*/ 37 h 38"/>
                <a:gd name="T20" fmla="*/ 89 w 102"/>
                <a:gd name="T21" fmla="*/ 37 h 38"/>
                <a:gd name="T22" fmla="*/ 51 w 102"/>
                <a:gd name="T23" fmla="*/ 21 h 38"/>
                <a:gd name="T24" fmla="*/ 50 w 102"/>
                <a:gd name="T25" fmla="*/ 21 h 38"/>
                <a:gd name="T26" fmla="*/ 17 w 102"/>
                <a:gd name="T27" fmla="*/ 36 h 38"/>
                <a:gd name="T28" fmla="*/ 17 w 102"/>
                <a:gd name="T29" fmla="*/ 36 h 38"/>
                <a:gd name="T30" fmla="*/ 10 w 102"/>
                <a:gd name="T31" fmla="*/ 38 h 38"/>
                <a:gd name="T32" fmla="*/ 10 w 102"/>
                <a:gd name="T33" fmla="*/ 38 h 38"/>
                <a:gd name="T34" fmla="*/ 4 w 102"/>
                <a:gd name="T35" fmla="*/ 36 h 38"/>
                <a:gd name="T36" fmla="*/ 3 w 102"/>
                <a:gd name="T37" fmla="*/ 26 h 38"/>
                <a:gd name="T38" fmla="*/ 3 w 102"/>
                <a:gd name="T39" fmla="*/ 28 h 38"/>
                <a:gd name="T40" fmla="*/ 5 w 102"/>
                <a:gd name="T41" fmla="*/ 34 h 38"/>
                <a:gd name="T42" fmla="*/ 10 w 102"/>
                <a:gd name="T43" fmla="*/ 35 h 38"/>
                <a:gd name="T44" fmla="*/ 15 w 102"/>
                <a:gd name="T45" fmla="*/ 34 h 38"/>
                <a:gd name="T46" fmla="*/ 50 w 102"/>
                <a:gd name="T47" fmla="*/ 18 h 38"/>
                <a:gd name="T48" fmla="*/ 51 w 102"/>
                <a:gd name="T49" fmla="*/ 18 h 38"/>
                <a:gd name="T50" fmla="*/ 90 w 102"/>
                <a:gd name="T51" fmla="*/ 34 h 38"/>
                <a:gd name="T52" fmla="*/ 92 w 102"/>
                <a:gd name="T53" fmla="*/ 34 h 38"/>
                <a:gd name="T54" fmla="*/ 99 w 102"/>
                <a:gd name="T55" fmla="*/ 30 h 38"/>
                <a:gd name="T56" fmla="*/ 99 w 102"/>
                <a:gd name="T57" fmla="*/ 27 h 38"/>
                <a:gd name="T58" fmla="*/ 98 w 102"/>
                <a:gd name="T59" fmla="*/ 23 h 38"/>
                <a:gd name="T60" fmla="*/ 97 w 102"/>
                <a:gd name="T61" fmla="*/ 22 h 38"/>
                <a:gd name="T62" fmla="*/ 52 w 102"/>
                <a:gd name="T63" fmla="*/ 3 h 38"/>
                <a:gd name="T64" fmla="*/ 51 w 102"/>
                <a:gd name="T65" fmla="*/ 3 h 38"/>
                <a:gd name="T66" fmla="*/ 3 w 102"/>
                <a:gd name="T6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38">
                  <a:moveTo>
                    <a:pt x="4" y="36"/>
                  </a:moveTo>
                  <a:cubicBezTo>
                    <a:pt x="2" y="35"/>
                    <a:pt x="0" y="32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2" y="16"/>
                    <a:pt x="24" y="0"/>
                    <a:pt x="52" y="0"/>
                  </a:cubicBezTo>
                  <a:cubicBezTo>
                    <a:pt x="67" y="0"/>
                    <a:pt x="84" y="5"/>
                    <a:pt x="100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2" y="23"/>
                    <a:pt x="102" y="27"/>
                  </a:cubicBezTo>
                  <a:cubicBezTo>
                    <a:pt x="102" y="28"/>
                    <a:pt x="102" y="30"/>
                    <a:pt x="101" y="31"/>
                  </a:cubicBezTo>
                  <a:cubicBezTo>
                    <a:pt x="100" y="34"/>
                    <a:pt x="97" y="37"/>
                    <a:pt x="92" y="37"/>
                  </a:cubicBezTo>
                  <a:cubicBezTo>
                    <a:pt x="91" y="37"/>
                    <a:pt x="90" y="37"/>
                    <a:pt x="89" y="37"/>
                  </a:cubicBezTo>
                  <a:cubicBezTo>
                    <a:pt x="79" y="34"/>
                    <a:pt x="74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cubicBezTo>
                    <a:pt x="41" y="21"/>
                    <a:pt x="29" y="24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4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8"/>
                    <a:pt x="6" y="37"/>
                    <a:pt x="4" y="36"/>
                  </a:cubicBezTo>
                  <a:close/>
                  <a:moveTo>
                    <a:pt x="3" y="26"/>
                  </a:moveTo>
                  <a:cubicBezTo>
                    <a:pt x="3" y="27"/>
                    <a:pt x="3" y="28"/>
                    <a:pt x="3" y="28"/>
                  </a:cubicBezTo>
                  <a:cubicBezTo>
                    <a:pt x="3" y="31"/>
                    <a:pt x="4" y="33"/>
                    <a:pt x="5" y="34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2" y="35"/>
                    <a:pt x="15" y="34"/>
                    <a:pt x="15" y="34"/>
                  </a:cubicBezTo>
                  <a:cubicBezTo>
                    <a:pt x="28" y="22"/>
                    <a:pt x="40" y="18"/>
                    <a:pt x="50" y="18"/>
                  </a:cubicBezTo>
                  <a:cubicBezTo>
                    <a:pt x="50" y="18"/>
                    <a:pt x="51" y="18"/>
                    <a:pt x="51" y="18"/>
                  </a:cubicBezTo>
                  <a:cubicBezTo>
                    <a:pt x="75" y="18"/>
                    <a:pt x="82" y="33"/>
                    <a:pt x="90" y="34"/>
                  </a:cubicBezTo>
                  <a:cubicBezTo>
                    <a:pt x="90" y="34"/>
                    <a:pt x="91" y="34"/>
                    <a:pt x="92" y="34"/>
                  </a:cubicBezTo>
                  <a:cubicBezTo>
                    <a:pt x="95" y="34"/>
                    <a:pt x="98" y="32"/>
                    <a:pt x="99" y="30"/>
                  </a:cubicBezTo>
                  <a:cubicBezTo>
                    <a:pt x="99" y="29"/>
                    <a:pt x="99" y="28"/>
                    <a:pt x="99" y="27"/>
                  </a:cubicBezTo>
                  <a:cubicBezTo>
                    <a:pt x="99" y="25"/>
                    <a:pt x="99" y="24"/>
                    <a:pt x="98" y="23"/>
                  </a:cubicBezTo>
                  <a:cubicBezTo>
                    <a:pt x="98" y="22"/>
                    <a:pt x="98" y="22"/>
                    <a:pt x="97" y="22"/>
                  </a:cubicBezTo>
                  <a:cubicBezTo>
                    <a:pt x="82" y="8"/>
                    <a:pt x="66" y="3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25" y="3"/>
                    <a:pt x="4" y="19"/>
                    <a:pt x="3" y="2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1" name="Freeform 508">
              <a:extLst>
                <a:ext uri="{FF2B5EF4-FFF2-40B4-BE49-F238E27FC236}">
                  <a16:creationId xmlns:a16="http://schemas.microsoft.com/office/drawing/2014/main" id="{286F7B13-233B-4F7F-AF66-FB530A97F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7238" y="1949450"/>
              <a:ext cx="327025" cy="115888"/>
            </a:xfrm>
            <a:custGeom>
              <a:avLst/>
              <a:gdLst>
                <a:gd name="T0" fmla="*/ 75 w 87"/>
                <a:gd name="T1" fmla="*/ 8 h 31"/>
                <a:gd name="T2" fmla="*/ 64 w 87"/>
                <a:gd name="T3" fmla="*/ 23 h 31"/>
                <a:gd name="T4" fmla="*/ 76 w 87"/>
                <a:gd name="T5" fmla="*/ 31 h 31"/>
                <a:gd name="T6" fmla="*/ 87 w 87"/>
                <a:gd name="T7" fmla="*/ 16 h 31"/>
                <a:gd name="T8" fmla="*/ 75 w 87"/>
                <a:gd name="T9" fmla="*/ 8 h 31"/>
                <a:gd name="T10" fmla="*/ 36 w 87"/>
                <a:gd name="T11" fmla="*/ 1 h 31"/>
                <a:gd name="T12" fmla="*/ 36 w 87"/>
                <a:gd name="T13" fmla="*/ 19 h 31"/>
                <a:gd name="T14" fmla="*/ 44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1 h 31"/>
                <a:gd name="T22" fmla="*/ 0 w 87"/>
                <a:gd name="T23" fmla="*/ 17 h 31"/>
                <a:gd name="T24" fmla="*/ 12 w 87"/>
                <a:gd name="T25" fmla="*/ 31 h 31"/>
                <a:gd name="T26" fmla="*/ 23 w 87"/>
                <a:gd name="T27" fmla="*/ 23 h 31"/>
                <a:gd name="T28" fmla="*/ 12 w 87"/>
                <a:gd name="T29" fmla="*/ 9 h 31"/>
                <a:gd name="T30" fmla="*/ 0 w 87"/>
                <a:gd name="T31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9" y="25"/>
                    <a:pt x="73" y="28"/>
                    <a:pt x="76" y="31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3" y="13"/>
                    <a:pt x="79" y="10"/>
                    <a:pt x="75" y="8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9" y="18"/>
                    <a:pt x="42" y="18"/>
                    <a:pt x="44" y="18"/>
                  </a:cubicBezTo>
                  <a:cubicBezTo>
                    <a:pt x="46" y="18"/>
                    <a:pt x="49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1"/>
                  </a:cubicBezTo>
                  <a:close/>
                  <a:moveTo>
                    <a:pt x="0" y="17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6" y="28"/>
                    <a:pt x="20" y="25"/>
                    <a:pt x="23" y="2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11"/>
                    <a:pt x="3" y="14"/>
                    <a:pt x="0" y="17"/>
                  </a:cubicBez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2" name="Freeform 509">
              <a:extLst>
                <a:ext uri="{FF2B5EF4-FFF2-40B4-BE49-F238E27FC236}">
                  <a16:creationId xmlns:a16="http://schemas.microsoft.com/office/drawing/2014/main" id="{D001174C-8913-4CCE-A6C6-B340B1F54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1946275"/>
              <a:ext cx="338138" cy="127000"/>
            </a:xfrm>
            <a:custGeom>
              <a:avLst/>
              <a:gdLst>
                <a:gd name="T0" fmla="*/ 12 w 90"/>
                <a:gd name="T1" fmla="*/ 34 h 34"/>
                <a:gd name="T2" fmla="*/ 11 w 90"/>
                <a:gd name="T3" fmla="*/ 33 h 34"/>
                <a:gd name="T4" fmla="*/ 0 w 90"/>
                <a:gd name="T5" fmla="*/ 19 h 34"/>
                <a:gd name="T6" fmla="*/ 0 w 90"/>
                <a:gd name="T7" fmla="*/ 17 h 34"/>
                <a:gd name="T8" fmla="*/ 12 w 90"/>
                <a:gd name="T9" fmla="*/ 8 h 34"/>
                <a:gd name="T10" fmla="*/ 14 w 90"/>
                <a:gd name="T11" fmla="*/ 9 h 34"/>
                <a:gd name="T12" fmla="*/ 25 w 90"/>
                <a:gd name="T13" fmla="*/ 23 h 34"/>
                <a:gd name="T14" fmla="*/ 26 w 90"/>
                <a:gd name="T15" fmla="*/ 25 h 34"/>
                <a:gd name="T16" fmla="*/ 25 w 90"/>
                <a:gd name="T17" fmla="*/ 26 h 34"/>
                <a:gd name="T18" fmla="*/ 14 w 90"/>
                <a:gd name="T19" fmla="*/ 34 h 34"/>
                <a:gd name="T20" fmla="*/ 13 w 90"/>
                <a:gd name="T21" fmla="*/ 34 h 34"/>
                <a:gd name="T22" fmla="*/ 12 w 90"/>
                <a:gd name="T23" fmla="*/ 34 h 34"/>
                <a:gd name="T24" fmla="*/ 13 w 90"/>
                <a:gd name="T25" fmla="*/ 30 h 34"/>
                <a:gd name="T26" fmla="*/ 22 w 90"/>
                <a:gd name="T27" fmla="*/ 24 h 34"/>
                <a:gd name="T28" fmla="*/ 13 w 90"/>
                <a:gd name="T29" fmla="*/ 12 h 34"/>
                <a:gd name="T30" fmla="*/ 3 w 90"/>
                <a:gd name="T31" fmla="*/ 18 h 34"/>
                <a:gd name="T32" fmla="*/ 13 w 90"/>
                <a:gd name="T33" fmla="*/ 30 h 34"/>
                <a:gd name="T34" fmla="*/ 76 w 90"/>
                <a:gd name="T35" fmla="*/ 33 h 34"/>
                <a:gd name="T36" fmla="*/ 64 w 90"/>
                <a:gd name="T37" fmla="*/ 25 h 34"/>
                <a:gd name="T38" fmla="*/ 64 w 90"/>
                <a:gd name="T39" fmla="*/ 24 h 34"/>
                <a:gd name="T40" fmla="*/ 64 w 90"/>
                <a:gd name="T41" fmla="*/ 23 h 34"/>
                <a:gd name="T42" fmla="*/ 75 w 90"/>
                <a:gd name="T43" fmla="*/ 8 h 34"/>
                <a:gd name="T44" fmla="*/ 77 w 90"/>
                <a:gd name="T45" fmla="*/ 8 h 34"/>
                <a:gd name="T46" fmla="*/ 89 w 90"/>
                <a:gd name="T47" fmla="*/ 16 h 34"/>
                <a:gd name="T48" fmla="*/ 89 w 90"/>
                <a:gd name="T49" fmla="*/ 18 h 34"/>
                <a:gd name="T50" fmla="*/ 78 w 90"/>
                <a:gd name="T51" fmla="*/ 33 h 34"/>
                <a:gd name="T52" fmla="*/ 77 w 90"/>
                <a:gd name="T53" fmla="*/ 33 h 34"/>
                <a:gd name="T54" fmla="*/ 76 w 90"/>
                <a:gd name="T55" fmla="*/ 33 h 34"/>
                <a:gd name="T56" fmla="*/ 77 w 90"/>
                <a:gd name="T57" fmla="*/ 30 h 34"/>
                <a:gd name="T58" fmla="*/ 86 w 90"/>
                <a:gd name="T59" fmla="*/ 17 h 34"/>
                <a:gd name="T60" fmla="*/ 77 w 90"/>
                <a:gd name="T61" fmla="*/ 11 h 34"/>
                <a:gd name="T62" fmla="*/ 67 w 90"/>
                <a:gd name="T63" fmla="*/ 23 h 34"/>
                <a:gd name="T64" fmla="*/ 77 w 90"/>
                <a:gd name="T65" fmla="*/ 30 h 34"/>
                <a:gd name="T66" fmla="*/ 76 w 90"/>
                <a:gd name="T67" fmla="*/ 10 h 34"/>
                <a:gd name="T68" fmla="*/ 76 w 90"/>
                <a:gd name="T69" fmla="*/ 9 h 34"/>
                <a:gd name="T70" fmla="*/ 76 w 90"/>
                <a:gd name="T71" fmla="*/ 10 h 34"/>
                <a:gd name="T72" fmla="*/ 51 w 90"/>
                <a:gd name="T73" fmla="*/ 21 h 34"/>
                <a:gd name="T74" fmla="*/ 45 w 90"/>
                <a:gd name="T75" fmla="*/ 21 h 34"/>
                <a:gd name="T76" fmla="*/ 44 w 90"/>
                <a:gd name="T77" fmla="*/ 21 h 34"/>
                <a:gd name="T78" fmla="*/ 38 w 90"/>
                <a:gd name="T79" fmla="*/ 21 h 34"/>
                <a:gd name="T80" fmla="*/ 36 w 90"/>
                <a:gd name="T81" fmla="*/ 21 h 34"/>
                <a:gd name="T82" fmla="*/ 36 w 90"/>
                <a:gd name="T83" fmla="*/ 20 h 34"/>
                <a:gd name="T84" fmla="*/ 36 w 90"/>
                <a:gd name="T85" fmla="*/ 2 h 34"/>
                <a:gd name="T86" fmla="*/ 37 w 90"/>
                <a:gd name="T87" fmla="*/ 0 h 34"/>
                <a:gd name="T88" fmla="*/ 46 w 90"/>
                <a:gd name="T89" fmla="*/ 0 h 34"/>
                <a:gd name="T90" fmla="*/ 52 w 90"/>
                <a:gd name="T91" fmla="*/ 0 h 34"/>
                <a:gd name="T92" fmla="*/ 53 w 90"/>
                <a:gd name="T93" fmla="*/ 2 h 34"/>
                <a:gd name="T94" fmla="*/ 53 w 90"/>
                <a:gd name="T95" fmla="*/ 20 h 34"/>
                <a:gd name="T96" fmla="*/ 53 w 90"/>
                <a:gd name="T97" fmla="*/ 21 h 34"/>
                <a:gd name="T98" fmla="*/ 52 w 90"/>
                <a:gd name="T99" fmla="*/ 21 h 34"/>
                <a:gd name="T100" fmla="*/ 51 w 90"/>
                <a:gd name="T101" fmla="*/ 21 h 34"/>
                <a:gd name="T102" fmla="*/ 44 w 90"/>
                <a:gd name="T103" fmla="*/ 18 h 34"/>
                <a:gd name="T104" fmla="*/ 45 w 90"/>
                <a:gd name="T105" fmla="*/ 18 h 34"/>
                <a:gd name="T106" fmla="*/ 50 w 90"/>
                <a:gd name="T107" fmla="*/ 18 h 34"/>
                <a:gd name="T108" fmla="*/ 50 w 90"/>
                <a:gd name="T109" fmla="*/ 3 h 34"/>
                <a:gd name="T110" fmla="*/ 46 w 90"/>
                <a:gd name="T111" fmla="*/ 3 h 34"/>
                <a:gd name="T112" fmla="*/ 39 w 90"/>
                <a:gd name="T113" fmla="*/ 3 h 34"/>
                <a:gd name="T114" fmla="*/ 39 w 90"/>
                <a:gd name="T115" fmla="*/ 18 h 34"/>
                <a:gd name="T116" fmla="*/ 44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12" y="34"/>
                  </a:moveTo>
                  <a:cubicBezTo>
                    <a:pt x="12" y="34"/>
                    <a:pt x="12" y="34"/>
                    <a:pt x="11" y="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3" y="14"/>
                    <a:pt x="7" y="11"/>
                    <a:pt x="12" y="8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5" y="25"/>
                    <a:pt x="25" y="26"/>
                  </a:cubicBezTo>
                  <a:cubicBezTo>
                    <a:pt x="21" y="28"/>
                    <a:pt x="18" y="30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12" y="34"/>
                  </a:ln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2" y="2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6" y="16"/>
                    <a:pt x="3" y="18"/>
                  </a:cubicBezTo>
                  <a:lnTo>
                    <a:pt x="13" y="30"/>
                  </a:lnTo>
                  <a:close/>
                  <a:moveTo>
                    <a:pt x="76" y="33"/>
                  </a:moveTo>
                  <a:cubicBezTo>
                    <a:pt x="73" y="31"/>
                    <a:pt x="69" y="28"/>
                    <a:pt x="64" y="25"/>
                  </a:cubicBezTo>
                  <a:cubicBezTo>
                    <a:pt x="64" y="25"/>
                    <a:pt x="64" y="25"/>
                    <a:pt x="64" y="24"/>
                  </a:cubicBezTo>
                  <a:cubicBezTo>
                    <a:pt x="63" y="24"/>
                    <a:pt x="64" y="23"/>
                    <a:pt x="64" y="2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6" y="7"/>
                    <a:pt x="76" y="7"/>
                    <a:pt x="77" y="8"/>
                  </a:cubicBezTo>
                  <a:cubicBezTo>
                    <a:pt x="81" y="10"/>
                    <a:pt x="85" y="13"/>
                    <a:pt x="89" y="16"/>
                  </a:cubicBezTo>
                  <a:cubicBezTo>
                    <a:pt x="90" y="16"/>
                    <a:pt x="90" y="17"/>
                    <a:pt x="89" y="18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3" y="15"/>
                    <a:pt x="80" y="13"/>
                    <a:pt x="77" y="11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0"/>
                  </a:moveTo>
                  <a:cubicBezTo>
                    <a:pt x="76" y="9"/>
                    <a:pt x="76" y="9"/>
                    <a:pt x="76" y="9"/>
                  </a:cubicBezTo>
                  <a:lnTo>
                    <a:pt x="76" y="10"/>
                  </a:lnTo>
                  <a:close/>
                  <a:moveTo>
                    <a:pt x="51" y="21"/>
                  </a:moveTo>
                  <a:cubicBezTo>
                    <a:pt x="49" y="21"/>
                    <a:pt x="47" y="21"/>
                    <a:pt x="45" y="21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7" y="21"/>
                    <a:pt x="37" y="21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0"/>
                    <a:pt x="37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3" y="0"/>
                    <a:pt x="53" y="1"/>
                    <a:pt x="53" y="2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51" y="21"/>
                  </a:lnTo>
                  <a:close/>
                  <a:moveTo>
                    <a:pt x="44" y="18"/>
                  </a:moveTo>
                  <a:cubicBezTo>
                    <a:pt x="44" y="18"/>
                    <a:pt x="45" y="18"/>
                    <a:pt x="45" y="18"/>
                  </a:cubicBezTo>
                  <a:cubicBezTo>
                    <a:pt x="47" y="18"/>
                    <a:pt x="49" y="18"/>
                    <a:pt x="50" y="18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7" y="3"/>
                    <a:pt x="46" y="3"/>
                  </a:cubicBezTo>
                  <a:cubicBezTo>
                    <a:pt x="43" y="3"/>
                    <a:pt x="41" y="3"/>
                    <a:pt x="39" y="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8"/>
                    <a:pt x="42" y="18"/>
                    <a:pt x="44" y="1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3" name="Oval 510">
              <a:extLst>
                <a:ext uri="{FF2B5EF4-FFF2-40B4-BE49-F238E27FC236}">
                  <a16:creationId xmlns:a16="http://schemas.microsoft.com/office/drawing/2014/main" id="{B25E3113-4F5F-4F15-9DE6-7CB0AB4E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1" y="2009775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4" name="Freeform 511">
              <a:extLst>
                <a:ext uri="{FF2B5EF4-FFF2-40B4-BE49-F238E27FC236}">
                  <a16:creationId xmlns:a16="http://schemas.microsoft.com/office/drawing/2014/main" id="{24D5DE65-4E68-4923-89CD-8E431C977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2005012"/>
              <a:ext cx="338138" cy="323850"/>
            </a:xfrm>
            <a:custGeom>
              <a:avLst/>
              <a:gdLst>
                <a:gd name="T0" fmla="*/ 0 w 90"/>
                <a:gd name="T1" fmla="*/ 43 h 86"/>
                <a:gd name="T2" fmla="*/ 45 w 90"/>
                <a:gd name="T3" fmla="*/ 0 h 86"/>
                <a:gd name="T4" fmla="*/ 90 w 90"/>
                <a:gd name="T5" fmla="*/ 43 h 86"/>
                <a:gd name="T6" fmla="*/ 45 w 90"/>
                <a:gd name="T7" fmla="*/ 86 h 86"/>
                <a:gd name="T8" fmla="*/ 0 w 90"/>
                <a:gd name="T9" fmla="*/ 43 h 86"/>
                <a:gd name="T10" fmla="*/ 45 w 90"/>
                <a:gd name="T11" fmla="*/ 83 h 86"/>
                <a:gd name="T12" fmla="*/ 87 w 90"/>
                <a:gd name="T13" fmla="*/ 43 h 86"/>
                <a:gd name="T14" fmla="*/ 45 w 90"/>
                <a:gd name="T15" fmla="*/ 3 h 86"/>
                <a:gd name="T16" fmla="*/ 3 w 90"/>
                <a:gd name="T17" fmla="*/ 43 h 86"/>
                <a:gd name="T18" fmla="*/ 45 w 90"/>
                <a:gd name="T1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6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6"/>
                    <a:pt x="45" y="86"/>
                  </a:cubicBezTo>
                  <a:cubicBezTo>
                    <a:pt x="20" y="86"/>
                    <a:pt x="0" y="67"/>
                    <a:pt x="0" y="43"/>
                  </a:cubicBezTo>
                  <a:close/>
                  <a:moveTo>
                    <a:pt x="45" y="83"/>
                  </a:moveTo>
                  <a:cubicBezTo>
                    <a:pt x="68" y="83"/>
                    <a:pt x="87" y="65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ubicBezTo>
                    <a:pt x="3" y="65"/>
                    <a:pt x="22" y="83"/>
                    <a:pt x="45" y="8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5" name="Oval 512">
              <a:extLst>
                <a:ext uri="{FF2B5EF4-FFF2-40B4-BE49-F238E27FC236}">
                  <a16:creationId xmlns:a16="http://schemas.microsoft.com/office/drawing/2014/main" id="{DF3196CC-796B-48B8-AB22-7E5753A21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226" y="2032000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6" name="Freeform 513">
              <a:extLst>
                <a:ext uri="{FF2B5EF4-FFF2-40B4-BE49-F238E27FC236}">
                  <a16:creationId xmlns:a16="http://schemas.microsoft.com/office/drawing/2014/main" id="{852EC1F7-C02C-42AC-9C14-5A192E1EA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288" y="2028825"/>
              <a:ext cx="293688" cy="280988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9 w 78"/>
                <a:gd name="T11" fmla="*/ 72 h 75"/>
                <a:gd name="T12" fmla="*/ 75 w 78"/>
                <a:gd name="T13" fmla="*/ 37 h 75"/>
                <a:gd name="T14" fmla="*/ 39 w 78"/>
                <a:gd name="T15" fmla="*/ 3 h 75"/>
                <a:gd name="T16" fmla="*/ 3 w 78"/>
                <a:gd name="T17" fmla="*/ 37 h 75"/>
                <a:gd name="T18" fmla="*/ 39 w 78"/>
                <a:gd name="T19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6"/>
                    <a:pt x="18" y="0"/>
                    <a:pt x="39" y="0"/>
                  </a:cubicBezTo>
                  <a:cubicBezTo>
                    <a:pt x="61" y="0"/>
                    <a:pt x="78" y="16"/>
                    <a:pt x="78" y="37"/>
                  </a:cubicBezTo>
                  <a:cubicBezTo>
                    <a:pt x="78" y="58"/>
                    <a:pt x="61" y="75"/>
                    <a:pt x="39" y="75"/>
                  </a:cubicBezTo>
                  <a:cubicBezTo>
                    <a:pt x="18" y="75"/>
                    <a:pt x="0" y="58"/>
                    <a:pt x="0" y="37"/>
                  </a:cubicBezTo>
                  <a:close/>
                  <a:moveTo>
                    <a:pt x="39" y="72"/>
                  </a:move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ubicBezTo>
                    <a:pt x="3" y="56"/>
                    <a:pt x="19" y="72"/>
                    <a:pt x="39" y="7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7" name="Freeform 514">
              <a:extLst>
                <a:ext uri="{FF2B5EF4-FFF2-40B4-BE49-F238E27FC236}">
                  <a16:creationId xmlns:a16="http://schemas.microsoft.com/office/drawing/2014/main" id="{F26281D6-B8DE-4593-953B-0C501BB0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1360487"/>
              <a:ext cx="66675" cy="160338"/>
            </a:xfrm>
            <a:custGeom>
              <a:avLst/>
              <a:gdLst>
                <a:gd name="T0" fmla="*/ 18 w 42"/>
                <a:gd name="T1" fmla="*/ 101 h 101"/>
                <a:gd name="T2" fmla="*/ 42 w 42"/>
                <a:gd name="T3" fmla="*/ 4 h 101"/>
                <a:gd name="T4" fmla="*/ 26 w 42"/>
                <a:gd name="T5" fmla="*/ 0 h 101"/>
                <a:gd name="T6" fmla="*/ 0 w 42"/>
                <a:gd name="T7" fmla="*/ 101 h 101"/>
                <a:gd name="T8" fmla="*/ 18 w 4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1">
                  <a:moveTo>
                    <a:pt x="18" y="101"/>
                  </a:moveTo>
                  <a:lnTo>
                    <a:pt x="42" y="4"/>
                  </a:lnTo>
                  <a:lnTo>
                    <a:pt x="26" y="0"/>
                  </a:lnTo>
                  <a:lnTo>
                    <a:pt x="0" y="101"/>
                  </a:lnTo>
                  <a:lnTo>
                    <a:pt x="18" y="101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8" name="Freeform 515">
              <a:extLst>
                <a:ext uri="{FF2B5EF4-FFF2-40B4-BE49-F238E27FC236}">
                  <a16:creationId xmlns:a16="http://schemas.microsoft.com/office/drawing/2014/main" id="{3036C3E1-F4A2-47A9-9979-7B3ABCBC4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0276" y="1352550"/>
              <a:ext cx="79375" cy="176213"/>
            </a:xfrm>
            <a:custGeom>
              <a:avLst/>
              <a:gdLst>
                <a:gd name="T0" fmla="*/ 1 w 21"/>
                <a:gd name="T1" fmla="*/ 47 h 47"/>
                <a:gd name="T2" fmla="*/ 0 w 21"/>
                <a:gd name="T3" fmla="*/ 46 h 47"/>
                <a:gd name="T4" fmla="*/ 0 w 21"/>
                <a:gd name="T5" fmla="*/ 45 h 47"/>
                <a:gd name="T6" fmla="*/ 10 w 21"/>
                <a:gd name="T7" fmla="*/ 2 h 47"/>
                <a:gd name="T8" fmla="*/ 12 w 21"/>
                <a:gd name="T9" fmla="*/ 0 h 47"/>
                <a:gd name="T10" fmla="*/ 20 w 21"/>
                <a:gd name="T11" fmla="*/ 2 h 47"/>
                <a:gd name="T12" fmla="*/ 21 w 21"/>
                <a:gd name="T13" fmla="*/ 3 h 47"/>
                <a:gd name="T14" fmla="*/ 21 w 21"/>
                <a:gd name="T15" fmla="*/ 4 h 47"/>
                <a:gd name="T16" fmla="*/ 11 w 21"/>
                <a:gd name="T17" fmla="*/ 45 h 47"/>
                <a:gd name="T18" fmla="*/ 9 w 21"/>
                <a:gd name="T19" fmla="*/ 47 h 47"/>
                <a:gd name="T20" fmla="*/ 1 w 21"/>
                <a:gd name="T21" fmla="*/ 47 h 47"/>
                <a:gd name="T22" fmla="*/ 9 w 21"/>
                <a:gd name="T23" fmla="*/ 45 h 47"/>
                <a:gd name="T24" fmla="*/ 9 w 21"/>
                <a:gd name="T25" fmla="*/ 44 h 47"/>
                <a:gd name="T26" fmla="*/ 9 w 21"/>
                <a:gd name="T27" fmla="*/ 45 h 47"/>
                <a:gd name="T28" fmla="*/ 3 w 21"/>
                <a:gd name="T29" fmla="*/ 44 h 47"/>
                <a:gd name="T30" fmla="*/ 8 w 21"/>
                <a:gd name="T31" fmla="*/ 44 h 47"/>
                <a:gd name="T32" fmla="*/ 18 w 21"/>
                <a:gd name="T33" fmla="*/ 5 h 47"/>
                <a:gd name="T34" fmla="*/ 13 w 21"/>
                <a:gd name="T35" fmla="*/ 4 h 47"/>
                <a:gd name="T36" fmla="*/ 3 w 21"/>
                <a:gd name="T3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47">
                  <a:moveTo>
                    <a:pt x="1" y="47"/>
                  </a:moveTo>
                  <a:cubicBezTo>
                    <a:pt x="1" y="47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9" y="47"/>
                  </a:cubicBezTo>
                  <a:lnTo>
                    <a:pt x="1" y="47"/>
                  </a:lnTo>
                  <a:close/>
                  <a:moveTo>
                    <a:pt x="9" y="45"/>
                  </a:moveTo>
                  <a:cubicBezTo>
                    <a:pt x="9" y="44"/>
                    <a:pt x="9" y="44"/>
                    <a:pt x="9" y="44"/>
                  </a:cubicBezTo>
                  <a:lnTo>
                    <a:pt x="9" y="45"/>
                  </a:lnTo>
                  <a:close/>
                  <a:moveTo>
                    <a:pt x="3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9" name="Freeform 516">
              <a:extLst>
                <a:ext uri="{FF2B5EF4-FFF2-40B4-BE49-F238E27FC236}">
                  <a16:creationId xmlns:a16="http://schemas.microsoft.com/office/drawing/2014/main" id="{0DA01BE9-AE21-4ECB-B009-12E4F158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6" y="1258887"/>
              <a:ext cx="331788" cy="179388"/>
            </a:xfrm>
            <a:custGeom>
              <a:avLst/>
              <a:gdLst>
                <a:gd name="T0" fmla="*/ 85 w 88"/>
                <a:gd name="T1" fmla="*/ 33 h 48"/>
                <a:gd name="T2" fmla="*/ 64 w 88"/>
                <a:gd name="T3" fmla="*/ 46 h 48"/>
                <a:gd name="T4" fmla="*/ 16 w 88"/>
                <a:gd name="T5" fmla="*/ 34 h 48"/>
                <a:gd name="T6" fmla="*/ 3 w 88"/>
                <a:gd name="T7" fmla="*/ 14 h 48"/>
                <a:gd name="T8" fmla="*/ 24 w 88"/>
                <a:gd name="T9" fmla="*/ 2 h 48"/>
                <a:gd name="T10" fmla="*/ 72 w 88"/>
                <a:gd name="T11" fmla="*/ 13 h 48"/>
                <a:gd name="T12" fmla="*/ 85 w 88"/>
                <a:gd name="T13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85" y="33"/>
                  </a:moveTo>
                  <a:cubicBezTo>
                    <a:pt x="83" y="42"/>
                    <a:pt x="74" y="48"/>
                    <a:pt x="64" y="4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6" y="32"/>
                    <a:pt x="0" y="23"/>
                    <a:pt x="3" y="14"/>
                  </a:cubicBezTo>
                  <a:cubicBezTo>
                    <a:pt x="5" y="5"/>
                    <a:pt x="14" y="0"/>
                    <a:pt x="24" y="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82" y="15"/>
                    <a:pt x="88" y="24"/>
                    <a:pt x="85" y="3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0" name="Freeform 517">
              <a:extLst>
                <a:ext uri="{FF2B5EF4-FFF2-40B4-BE49-F238E27FC236}">
                  <a16:creationId xmlns:a16="http://schemas.microsoft.com/office/drawing/2014/main" id="{903372C0-C97D-418E-8E00-C4B67C3AE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1258887"/>
              <a:ext cx="322263" cy="176213"/>
            </a:xfrm>
            <a:custGeom>
              <a:avLst/>
              <a:gdLst>
                <a:gd name="T0" fmla="*/ 67 w 86"/>
                <a:gd name="T1" fmla="*/ 47 h 47"/>
                <a:gd name="T2" fmla="*/ 63 w 86"/>
                <a:gd name="T3" fmla="*/ 47 h 47"/>
                <a:gd name="T4" fmla="*/ 14 w 86"/>
                <a:gd name="T5" fmla="*/ 36 h 47"/>
                <a:gd name="T6" fmla="*/ 0 w 86"/>
                <a:gd name="T7" fmla="*/ 18 h 47"/>
                <a:gd name="T8" fmla="*/ 0 w 86"/>
                <a:gd name="T9" fmla="*/ 14 h 47"/>
                <a:gd name="T10" fmla="*/ 19 w 86"/>
                <a:gd name="T11" fmla="*/ 0 h 47"/>
                <a:gd name="T12" fmla="*/ 23 w 86"/>
                <a:gd name="T13" fmla="*/ 0 h 47"/>
                <a:gd name="T14" fmla="*/ 72 w 86"/>
                <a:gd name="T15" fmla="*/ 11 h 47"/>
                <a:gd name="T16" fmla="*/ 86 w 86"/>
                <a:gd name="T17" fmla="*/ 29 h 47"/>
                <a:gd name="T18" fmla="*/ 86 w 86"/>
                <a:gd name="T19" fmla="*/ 33 h 47"/>
                <a:gd name="T20" fmla="*/ 84 w 86"/>
                <a:gd name="T21" fmla="*/ 33 h 47"/>
                <a:gd name="T22" fmla="*/ 86 w 86"/>
                <a:gd name="T23" fmla="*/ 33 h 47"/>
                <a:gd name="T24" fmla="*/ 67 w 86"/>
                <a:gd name="T25" fmla="*/ 47 h 47"/>
                <a:gd name="T26" fmla="*/ 3 w 86"/>
                <a:gd name="T27" fmla="*/ 15 h 47"/>
                <a:gd name="T28" fmla="*/ 3 w 86"/>
                <a:gd name="T29" fmla="*/ 18 h 47"/>
                <a:gd name="T30" fmla="*/ 15 w 86"/>
                <a:gd name="T31" fmla="*/ 33 h 47"/>
                <a:gd name="T32" fmla="*/ 64 w 86"/>
                <a:gd name="T33" fmla="*/ 44 h 47"/>
                <a:gd name="T34" fmla="*/ 67 w 86"/>
                <a:gd name="T35" fmla="*/ 44 h 47"/>
                <a:gd name="T36" fmla="*/ 83 w 86"/>
                <a:gd name="T37" fmla="*/ 33 h 47"/>
                <a:gd name="T38" fmla="*/ 83 w 86"/>
                <a:gd name="T39" fmla="*/ 29 h 47"/>
                <a:gd name="T40" fmla="*/ 71 w 86"/>
                <a:gd name="T41" fmla="*/ 14 h 47"/>
                <a:gd name="T42" fmla="*/ 22 w 86"/>
                <a:gd name="T43" fmla="*/ 3 h 47"/>
                <a:gd name="T44" fmla="*/ 19 w 86"/>
                <a:gd name="T45" fmla="*/ 3 h 47"/>
                <a:gd name="T46" fmla="*/ 3 w 86"/>
                <a:gd name="T47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47">
                  <a:moveTo>
                    <a:pt x="67" y="47"/>
                  </a:moveTo>
                  <a:cubicBezTo>
                    <a:pt x="66" y="47"/>
                    <a:pt x="65" y="47"/>
                    <a:pt x="63" y="4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4"/>
                    <a:pt x="0" y="26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0" y="13"/>
                    <a:pt x="86" y="21"/>
                    <a:pt x="86" y="29"/>
                  </a:cubicBezTo>
                  <a:cubicBezTo>
                    <a:pt x="86" y="31"/>
                    <a:pt x="86" y="32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4" y="42"/>
                    <a:pt x="76" y="47"/>
                    <a:pt x="67" y="47"/>
                  </a:cubicBezTo>
                  <a:close/>
                  <a:moveTo>
                    <a:pt x="3" y="15"/>
                  </a:moveTo>
                  <a:cubicBezTo>
                    <a:pt x="3" y="16"/>
                    <a:pt x="3" y="17"/>
                    <a:pt x="3" y="18"/>
                  </a:cubicBezTo>
                  <a:cubicBezTo>
                    <a:pt x="3" y="25"/>
                    <a:pt x="8" y="31"/>
                    <a:pt x="15" y="3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6" y="44"/>
                    <a:pt x="67" y="44"/>
                  </a:cubicBezTo>
                  <a:cubicBezTo>
                    <a:pt x="75" y="44"/>
                    <a:pt x="81" y="40"/>
                    <a:pt x="83" y="33"/>
                  </a:cubicBezTo>
                  <a:cubicBezTo>
                    <a:pt x="83" y="31"/>
                    <a:pt x="83" y="30"/>
                    <a:pt x="83" y="29"/>
                  </a:cubicBezTo>
                  <a:cubicBezTo>
                    <a:pt x="83" y="22"/>
                    <a:pt x="78" y="16"/>
                    <a:pt x="71" y="1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1" y="3"/>
                    <a:pt x="5" y="8"/>
                    <a:pt x="3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1" name="Freeform 518">
              <a:extLst>
                <a:ext uri="{FF2B5EF4-FFF2-40B4-BE49-F238E27FC236}">
                  <a16:creationId xmlns:a16="http://schemas.microsoft.com/office/drawing/2014/main" id="{8BD17226-3998-49E5-BE14-A36C4B60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1" y="1547812"/>
              <a:ext cx="63500" cy="157163"/>
            </a:xfrm>
            <a:custGeom>
              <a:avLst/>
              <a:gdLst>
                <a:gd name="T0" fmla="*/ 40 w 40"/>
                <a:gd name="T1" fmla="*/ 99 h 99"/>
                <a:gd name="T2" fmla="*/ 19 w 40"/>
                <a:gd name="T3" fmla="*/ 0 h 99"/>
                <a:gd name="T4" fmla="*/ 0 w 40"/>
                <a:gd name="T5" fmla="*/ 2 h 99"/>
                <a:gd name="T6" fmla="*/ 21 w 40"/>
                <a:gd name="T7" fmla="*/ 99 h 99"/>
                <a:gd name="T8" fmla="*/ 40 w 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19" y="0"/>
                  </a:lnTo>
                  <a:lnTo>
                    <a:pt x="0" y="2"/>
                  </a:lnTo>
                  <a:lnTo>
                    <a:pt x="21" y="99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2" name="Freeform 519">
              <a:extLst>
                <a:ext uri="{FF2B5EF4-FFF2-40B4-BE49-F238E27FC236}">
                  <a16:creationId xmlns:a16="http://schemas.microsoft.com/office/drawing/2014/main" id="{DD46E2C6-1D3D-4C9C-B241-E673DB80A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539875"/>
              <a:ext cx="79375" cy="173038"/>
            </a:xfrm>
            <a:custGeom>
              <a:avLst/>
              <a:gdLst>
                <a:gd name="T0" fmla="*/ 11 w 21"/>
                <a:gd name="T1" fmla="*/ 46 h 46"/>
                <a:gd name="T2" fmla="*/ 10 w 21"/>
                <a:gd name="T3" fmla="*/ 45 h 46"/>
                <a:gd name="T4" fmla="*/ 0 w 21"/>
                <a:gd name="T5" fmla="*/ 4 h 46"/>
                <a:gd name="T6" fmla="*/ 1 w 21"/>
                <a:gd name="T7" fmla="*/ 2 h 46"/>
                <a:gd name="T8" fmla="*/ 1 w 21"/>
                <a:gd name="T9" fmla="*/ 2 h 46"/>
                <a:gd name="T10" fmla="*/ 9 w 21"/>
                <a:gd name="T11" fmla="*/ 0 h 46"/>
                <a:gd name="T12" fmla="*/ 11 w 21"/>
                <a:gd name="T13" fmla="*/ 1 h 46"/>
                <a:gd name="T14" fmla="*/ 21 w 21"/>
                <a:gd name="T15" fmla="*/ 44 h 46"/>
                <a:gd name="T16" fmla="*/ 19 w 21"/>
                <a:gd name="T17" fmla="*/ 44 h 46"/>
                <a:gd name="T18" fmla="*/ 19 w 21"/>
                <a:gd name="T19" fmla="*/ 43 h 46"/>
                <a:gd name="T20" fmla="*/ 19 w 21"/>
                <a:gd name="T21" fmla="*/ 44 h 46"/>
                <a:gd name="T22" fmla="*/ 21 w 21"/>
                <a:gd name="T23" fmla="*/ 44 h 46"/>
                <a:gd name="T24" fmla="*/ 21 w 21"/>
                <a:gd name="T25" fmla="*/ 45 h 46"/>
                <a:gd name="T26" fmla="*/ 19 w 21"/>
                <a:gd name="T27" fmla="*/ 46 h 46"/>
                <a:gd name="T28" fmla="*/ 11 w 21"/>
                <a:gd name="T29" fmla="*/ 46 h 46"/>
                <a:gd name="T30" fmla="*/ 4 w 21"/>
                <a:gd name="T31" fmla="*/ 4 h 46"/>
                <a:gd name="T32" fmla="*/ 12 w 21"/>
                <a:gd name="T33" fmla="*/ 43 h 46"/>
                <a:gd name="T34" fmla="*/ 18 w 21"/>
                <a:gd name="T35" fmla="*/ 43 h 46"/>
                <a:gd name="T36" fmla="*/ 8 w 21"/>
                <a:gd name="T37" fmla="*/ 3 h 46"/>
                <a:gd name="T38" fmla="*/ 4 w 2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6">
                  <a:moveTo>
                    <a:pt x="11" y="46"/>
                  </a:moveTo>
                  <a:cubicBezTo>
                    <a:pt x="10" y="46"/>
                    <a:pt x="10" y="45"/>
                    <a:pt x="1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0" y="46"/>
                    <a:pt x="20" y="46"/>
                    <a:pt x="19" y="46"/>
                  </a:cubicBezTo>
                  <a:lnTo>
                    <a:pt x="11" y="46"/>
                  </a:lnTo>
                  <a:close/>
                  <a:moveTo>
                    <a:pt x="4" y="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3" name="Freeform 520">
              <a:extLst>
                <a:ext uri="{FF2B5EF4-FFF2-40B4-BE49-F238E27FC236}">
                  <a16:creationId xmlns:a16="http://schemas.microsoft.com/office/drawing/2014/main" id="{0CAE7F79-2DFB-4C5F-A81E-EB6DB16EB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3037"/>
              <a:ext cx="327025" cy="179388"/>
            </a:xfrm>
            <a:custGeom>
              <a:avLst/>
              <a:gdLst>
                <a:gd name="T0" fmla="*/ 85 w 87"/>
                <a:gd name="T1" fmla="*/ 15 h 48"/>
                <a:gd name="T2" fmla="*/ 71 w 87"/>
                <a:gd name="T3" fmla="*/ 35 h 48"/>
                <a:gd name="T4" fmla="*/ 22 w 87"/>
                <a:gd name="T5" fmla="*/ 46 h 48"/>
                <a:gd name="T6" fmla="*/ 2 w 87"/>
                <a:gd name="T7" fmla="*/ 33 h 48"/>
                <a:gd name="T8" fmla="*/ 15 w 87"/>
                <a:gd name="T9" fmla="*/ 13 h 48"/>
                <a:gd name="T10" fmla="*/ 64 w 87"/>
                <a:gd name="T11" fmla="*/ 2 h 48"/>
                <a:gd name="T12" fmla="*/ 85 w 87"/>
                <a:gd name="T1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8">
                  <a:moveTo>
                    <a:pt x="85" y="15"/>
                  </a:moveTo>
                  <a:cubicBezTo>
                    <a:pt x="87" y="24"/>
                    <a:pt x="81" y="33"/>
                    <a:pt x="71" y="3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3" y="48"/>
                    <a:pt x="4" y="42"/>
                    <a:pt x="2" y="33"/>
                  </a:cubicBezTo>
                  <a:cubicBezTo>
                    <a:pt x="0" y="24"/>
                    <a:pt x="6" y="15"/>
                    <a:pt x="15" y="13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73" y="0"/>
                    <a:pt x="83" y="6"/>
                    <a:pt x="85" y="15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4" name="Freeform 521">
              <a:extLst>
                <a:ext uri="{FF2B5EF4-FFF2-40B4-BE49-F238E27FC236}">
                  <a16:creationId xmlns:a16="http://schemas.microsoft.com/office/drawing/2014/main" id="{9F1EAF2C-018C-4DB9-8A92-1E852AA3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6212"/>
              <a:ext cx="327025" cy="176213"/>
            </a:xfrm>
            <a:custGeom>
              <a:avLst/>
              <a:gdLst>
                <a:gd name="T0" fmla="*/ 19 w 87"/>
                <a:gd name="T1" fmla="*/ 47 h 47"/>
                <a:gd name="T2" fmla="*/ 0 w 87"/>
                <a:gd name="T3" fmla="*/ 32 h 47"/>
                <a:gd name="T4" fmla="*/ 0 w 87"/>
                <a:gd name="T5" fmla="*/ 28 h 47"/>
                <a:gd name="T6" fmla="*/ 15 w 87"/>
                <a:gd name="T7" fmla="*/ 10 h 47"/>
                <a:gd name="T8" fmla="*/ 64 w 87"/>
                <a:gd name="T9" fmla="*/ 0 h 47"/>
                <a:gd name="T10" fmla="*/ 68 w 87"/>
                <a:gd name="T11" fmla="*/ 0 h 47"/>
                <a:gd name="T12" fmla="*/ 86 w 87"/>
                <a:gd name="T13" fmla="*/ 14 h 47"/>
                <a:gd name="T14" fmla="*/ 85 w 87"/>
                <a:gd name="T15" fmla="*/ 14 h 47"/>
                <a:gd name="T16" fmla="*/ 83 w 87"/>
                <a:gd name="T17" fmla="*/ 15 h 47"/>
                <a:gd name="T18" fmla="*/ 68 w 87"/>
                <a:gd name="T19" fmla="*/ 3 h 47"/>
                <a:gd name="T20" fmla="*/ 64 w 87"/>
                <a:gd name="T21" fmla="*/ 3 h 47"/>
                <a:gd name="T22" fmla="*/ 15 w 87"/>
                <a:gd name="T23" fmla="*/ 13 h 47"/>
                <a:gd name="T24" fmla="*/ 3 w 87"/>
                <a:gd name="T25" fmla="*/ 28 h 47"/>
                <a:gd name="T26" fmla="*/ 3 w 87"/>
                <a:gd name="T27" fmla="*/ 32 h 47"/>
                <a:gd name="T28" fmla="*/ 19 w 87"/>
                <a:gd name="T29" fmla="*/ 44 h 47"/>
                <a:gd name="T30" fmla="*/ 22 w 87"/>
                <a:gd name="T31" fmla="*/ 43 h 47"/>
                <a:gd name="T32" fmla="*/ 71 w 87"/>
                <a:gd name="T33" fmla="*/ 33 h 47"/>
                <a:gd name="T34" fmla="*/ 84 w 87"/>
                <a:gd name="T35" fmla="*/ 18 h 47"/>
                <a:gd name="T36" fmla="*/ 83 w 87"/>
                <a:gd name="T37" fmla="*/ 15 h 47"/>
                <a:gd name="T38" fmla="*/ 85 w 87"/>
                <a:gd name="T39" fmla="*/ 14 h 47"/>
                <a:gd name="T40" fmla="*/ 86 w 87"/>
                <a:gd name="T41" fmla="*/ 14 h 47"/>
                <a:gd name="T42" fmla="*/ 87 w 87"/>
                <a:gd name="T43" fmla="*/ 18 h 47"/>
                <a:gd name="T44" fmla="*/ 72 w 87"/>
                <a:gd name="T45" fmla="*/ 36 h 47"/>
                <a:gd name="T46" fmla="*/ 23 w 87"/>
                <a:gd name="T47" fmla="*/ 46 h 47"/>
                <a:gd name="T48" fmla="*/ 19 w 87"/>
                <a:gd name="T4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7">
                  <a:moveTo>
                    <a:pt x="19" y="47"/>
                  </a:moveTo>
                  <a:cubicBezTo>
                    <a:pt x="10" y="47"/>
                    <a:pt x="2" y="41"/>
                    <a:pt x="0" y="32"/>
                  </a:cubicBezTo>
                  <a:cubicBezTo>
                    <a:pt x="0" y="31"/>
                    <a:pt x="0" y="30"/>
                    <a:pt x="0" y="28"/>
                  </a:cubicBezTo>
                  <a:cubicBezTo>
                    <a:pt x="0" y="20"/>
                    <a:pt x="6" y="12"/>
                    <a:pt x="15" y="1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8" y="0"/>
                  </a:cubicBezTo>
                  <a:cubicBezTo>
                    <a:pt x="76" y="0"/>
                    <a:pt x="84" y="5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7"/>
                    <a:pt x="75" y="3"/>
                    <a:pt x="68" y="3"/>
                  </a:cubicBezTo>
                  <a:cubicBezTo>
                    <a:pt x="67" y="3"/>
                    <a:pt x="65" y="3"/>
                    <a:pt x="64" y="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8" y="15"/>
                    <a:pt x="3" y="21"/>
                    <a:pt x="3" y="28"/>
                  </a:cubicBezTo>
                  <a:cubicBezTo>
                    <a:pt x="3" y="29"/>
                    <a:pt x="3" y="30"/>
                    <a:pt x="3" y="32"/>
                  </a:cubicBezTo>
                  <a:cubicBezTo>
                    <a:pt x="5" y="39"/>
                    <a:pt x="11" y="44"/>
                    <a:pt x="19" y="44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9" y="31"/>
                    <a:pt x="84" y="25"/>
                    <a:pt x="84" y="18"/>
                  </a:cubicBezTo>
                  <a:cubicBezTo>
                    <a:pt x="84" y="17"/>
                    <a:pt x="83" y="16"/>
                    <a:pt x="83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7" y="17"/>
                    <a:pt x="87" y="18"/>
                  </a:cubicBezTo>
                  <a:cubicBezTo>
                    <a:pt x="87" y="26"/>
                    <a:pt x="81" y="34"/>
                    <a:pt x="72" y="3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6"/>
                    <a:pt x="20" y="47"/>
                    <a:pt x="19" y="4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5" name="Freeform 522">
              <a:extLst>
                <a:ext uri="{FF2B5EF4-FFF2-40B4-BE49-F238E27FC236}">
                  <a16:creationId xmlns:a16="http://schemas.microsoft.com/office/drawing/2014/main" id="{00EB0C50-B7A7-4DA8-8444-20ACA3B0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2020887"/>
              <a:ext cx="566738" cy="484188"/>
            </a:xfrm>
            <a:custGeom>
              <a:avLst/>
              <a:gdLst>
                <a:gd name="T0" fmla="*/ 5 w 151"/>
                <a:gd name="T1" fmla="*/ 58 h 129"/>
                <a:gd name="T2" fmla="*/ 48 w 151"/>
                <a:gd name="T3" fmla="*/ 5 h 129"/>
                <a:gd name="T4" fmla="*/ 79 w 151"/>
                <a:gd name="T5" fmla="*/ 1 h 129"/>
                <a:gd name="T6" fmla="*/ 112 w 151"/>
                <a:gd name="T7" fmla="*/ 10 h 129"/>
                <a:gd name="T8" fmla="*/ 145 w 151"/>
                <a:gd name="T9" fmla="*/ 91 h 129"/>
                <a:gd name="T10" fmla="*/ 76 w 151"/>
                <a:gd name="T11" fmla="*/ 127 h 129"/>
                <a:gd name="T12" fmla="*/ 5 w 151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29">
                  <a:moveTo>
                    <a:pt x="5" y="58"/>
                  </a:moveTo>
                  <a:cubicBezTo>
                    <a:pt x="9" y="35"/>
                    <a:pt x="25" y="14"/>
                    <a:pt x="48" y="5"/>
                  </a:cubicBezTo>
                  <a:cubicBezTo>
                    <a:pt x="57" y="2"/>
                    <a:pt x="68" y="0"/>
                    <a:pt x="79" y="1"/>
                  </a:cubicBezTo>
                  <a:cubicBezTo>
                    <a:pt x="91" y="0"/>
                    <a:pt x="103" y="4"/>
                    <a:pt x="112" y="10"/>
                  </a:cubicBezTo>
                  <a:cubicBezTo>
                    <a:pt x="137" y="25"/>
                    <a:pt x="151" y="66"/>
                    <a:pt x="145" y="91"/>
                  </a:cubicBezTo>
                  <a:cubicBezTo>
                    <a:pt x="140" y="112"/>
                    <a:pt x="119" y="129"/>
                    <a:pt x="76" y="127"/>
                  </a:cubicBezTo>
                  <a:cubicBezTo>
                    <a:pt x="19" y="124"/>
                    <a:pt x="0" y="90"/>
                    <a:pt x="5" y="58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6" name="Freeform 523">
              <a:extLst>
                <a:ext uri="{FF2B5EF4-FFF2-40B4-BE49-F238E27FC236}">
                  <a16:creationId xmlns:a16="http://schemas.microsoft.com/office/drawing/2014/main" id="{F1FC345F-BA6E-4A22-9E8E-F9072D7F3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2017712"/>
              <a:ext cx="544513" cy="487363"/>
            </a:xfrm>
            <a:custGeom>
              <a:avLst/>
              <a:gdLst>
                <a:gd name="T0" fmla="*/ 81 w 145"/>
                <a:gd name="T1" fmla="*/ 130 h 130"/>
                <a:gd name="T2" fmla="*/ 73 w 145"/>
                <a:gd name="T3" fmla="*/ 130 h 130"/>
                <a:gd name="T4" fmla="*/ 0 w 145"/>
                <a:gd name="T5" fmla="*/ 69 h 130"/>
                <a:gd name="T6" fmla="*/ 1 w 145"/>
                <a:gd name="T7" fmla="*/ 58 h 130"/>
                <a:gd name="T8" fmla="*/ 45 w 145"/>
                <a:gd name="T9" fmla="*/ 5 h 130"/>
                <a:gd name="T10" fmla="*/ 70 w 145"/>
                <a:gd name="T11" fmla="*/ 0 h 130"/>
                <a:gd name="T12" fmla="*/ 76 w 145"/>
                <a:gd name="T13" fmla="*/ 0 h 130"/>
                <a:gd name="T14" fmla="*/ 78 w 145"/>
                <a:gd name="T15" fmla="*/ 0 h 130"/>
                <a:gd name="T16" fmla="*/ 110 w 145"/>
                <a:gd name="T17" fmla="*/ 10 h 130"/>
                <a:gd name="T18" fmla="*/ 145 w 145"/>
                <a:gd name="T19" fmla="*/ 80 h 130"/>
                <a:gd name="T20" fmla="*/ 144 w 145"/>
                <a:gd name="T21" fmla="*/ 92 h 130"/>
                <a:gd name="T22" fmla="*/ 81 w 145"/>
                <a:gd name="T23" fmla="*/ 130 h 130"/>
                <a:gd name="T24" fmla="*/ 4 w 145"/>
                <a:gd name="T25" fmla="*/ 59 h 130"/>
                <a:gd name="T26" fmla="*/ 3 w 145"/>
                <a:gd name="T27" fmla="*/ 69 h 130"/>
                <a:gd name="T28" fmla="*/ 73 w 145"/>
                <a:gd name="T29" fmla="*/ 127 h 130"/>
                <a:gd name="T30" fmla="*/ 81 w 145"/>
                <a:gd name="T31" fmla="*/ 127 h 130"/>
                <a:gd name="T32" fmla="*/ 141 w 145"/>
                <a:gd name="T33" fmla="*/ 91 h 130"/>
                <a:gd name="T34" fmla="*/ 142 w 145"/>
                <a:gd name="T35" fmla="*/ 80 h 130"/>
                <a:gd name="T36" fmla="*/ 109 w 145"/>
                <a:gd name="T37" fmla="*/ 12 h 130"/>
                <a:gd name="T38" fmla="*/ 78 w 145"/>
                <a:gd name="T39" fmla="*/ 3 h 130"/>
                <a:gd name="T40" fmla="*/ 76 w 145"/>
                <a:gd name="T41" fmla="*/ 3 h 130"/>
                <a:gd name="T42" fmla="*/ 76 w 145"/>
                <a:gd name="T43" fmla="*/ 3 h 130"/>
                <a:gd name="T44" fmla="*/ 70 w 145"/>
                <a:gd name="T45" fmla="*/ 3 h 130"/>
                <a:gd name="T46" fmla="*/ 46 w 145"/>
                <a:gd name="T47" fmla="*/ 8 h 130"/>
                <a:gd name="T48" fmla="*/ 4 w 145"/>
                <a:gd name="T49" fmla="*/ 59 h 130"/>
                <a:gd name="T50" fmla="*/ 2 w 145"/>
                <a:gd name="T51" fmla="*/ 59 h 130"/>
                <a:gd name="T52" fmla="*/ 4 w 145"/>
                <a:gd name="T53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130">
                  <a:moveTo>
                    <a:pt x="81" y="130"/>
                  </a:moveTo>
                  <a:cubicBezTo>
                    <a:pt x="78" y="130"/>
                    <a:pt x="76" y="130"/>
                    <a:pt x="73" y="130"/>
                  </a:cubicBezTo>
                  <a:cubicBezTo>
                    <a:pt x="22" y="127"/>
                    <a:pt x="0" y="99"/>
                    <a:pt x="0" y="69"/>
                  </a:cubicBezTo>
                  <a:cubicBezTo>
                    <a:pt x="0" y="66"/>
                    <a:pt x="0" y="62"/>
                    <a:pt x="1" y="58"/>
                  </a:cubicBezTo>
                  <a:cubicBezTo>
                    <a:pt x="5" y="36"/>
                    <a:pt x="21" y="14"/>
                    <a:pt x="45" y="5"/>
                  </a:cubicBezTo>
                  <a:cubicBezTo>
                    <a:pt x="52" y="2"/>
                    <a:pt x="61" y="0"/>
                    <a:pt x="70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90" y="0"/>
                    <a:pt x="101" y="4"/>
                    <a:pt x="110" y="10"/>
                  </a:cubicBezTo>
                  <a:cubicBezTo>
                    <a:pt x="131" y="23"/>
                    <a:pt x="145" y="55"/>
                    <a:pt x="145" y="80"/>
                  </a:cubicBezTo>
                  <a:cubicBezTo>
                    <a:pt x="145" y="84"/>
                    <a:pt x="145" y="88"/>
                    <a:pt x="144" y="92"/>
                  </a:cubicBezTo>
                  <a:cubicBezTo>
                    <a:pt x="139" y="113"/>
                    <a:pt x="119" y="130"/>
                    <a:pt x="81" y="130"/>
                  </a:cubicBezTo>
                  <a:close/>
                  <a:moveTo>
                    <a:pt x="4" y="59"/>
                  </a:moveTo>
                  <a:cubicBezTo>
                    <a:pt x="3" y="62"/>
                    <a:pt x="3" y="66"/>
                    <a:pt x="3" y="69"/>
                  </a:cubicBezTo>
                  <a:cubicBezTo>
                    <a:pt x="3" y="97"/>
                    <a:pt x="23" y="124"/>
                    <a:pt x="73" y="127"/>
                  </a:cubicBezTo>
                  <a:cubicBezTo>
                    <a:pt x="76" y="127"/>
                    <a:pt x="78" y="127"/>
                    <a:pt x="81" y="127"/>
                  </a:cubicBezTo>
                  <a:cubicBezTo>
                    <a:pt x="119" y="127"/>
                    <a:pt x="136" y="111"/>
                    <a:pt x="141" y="91"/>
                  </a:cubicBezTo>
                  <a:cubicBezTo>
                    <a:pt x="142" y="88"/>
                    <a:pt x="142" y="84"/>
                    <a:pt x="142" y="80"/>
                  </a:cubicBezTo>
                  <a:cubicBezTo>
                    <a:pt x="142" y="56"/>
                    <a:pt x="128" y="25"/>
                    <a:pt x="109" y="12"/>
                  </a:cubicBezTo>
                  <a:cubicBezTo>
                    <a:pt x="99" y="7"/>
                    <a:pt x="89" y="3"/>
                    <a:pt x="78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3"/>
                    <a:pt x="72" y="3"/>
                    <a:pt x="70" y="3"/>
                  </a:cubicBezTo>
                  <a:cubicBezTo>
                    <a:pt x="61" y="3"/>
                    <a:pt x="53" y="5"/>
                    <a:pt x="46" y="8"/>
                  </a:cubicBezTo>
                  <a:cubicBezTo>
                    <a:pt x="23" y="17"/>
                    <a:pt x="8" y="37"/>
                    <a:pt x="4" y="59"/>
                  </a:cubicBezTo>
                  <a:cubicBezTo>
                    <a:pt x="2" y="59"/>
                    <a:pt x="2" y="59"/>
                    <a:pt x="2" y="59"/>
                  </a:cubicBezTo>
                  <a:lnTo>
                    <a:pt x="4" y="59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7" name="Freeform 524">
              <a:extLst>
                <a:ext uri="{FF2B5EF4-FFF2-40B4-BE49-F238E27FC236}">
                  <a16:creationId xmlns:a16="http://schemas.microsoft.com/office/drawing/2014/main" id="{5D9A7174-F720-4FB2-BBC6-74BC3800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2325687"/>
              <a:ext cx="138113" cy="85725"/>
            </a:xfrm>
            <a:custGeom>
              <a:avLst/>
              <a:gdLst>
                <a:gd name="T0" fmla="*/ 12 w 37"/>
                <a:gd name="T1" fmla="*/ 4 h 23"/>
                <a:gd name="T2" fmla="*/ 0 w 37"/>
                <a:gd name="T3" fmla="*/ 20 h 23"/>
                <a:gd name="T4" fmla="*/ 16 w 37"/>
                <a:gd name="T5" fmla="*/ 22 h 23"/>
                <a:gd name="T6" fmla="*/ 31 w 37"/>
                <a:gd name="T7" fmla="*/ 13 h 23"/>
                <a:gd name="T8" fmla="*/ 12 w 37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12" y="4"/>
                  </a:moveTo>
                  <a:cubicBezTo>
                    <a:pt x="6" y="7"/>
                    <a:pt x="4" y="14"/>
                    <a:pt x="0" y="20"/>
                  </a:cubicBezTo>
                  <a:cubicBezTo>
                    <a:pt x="0" y="21"/>
                    <a:pt x="15" y="23"/>
                    <a:pt x="16" y="22"/>
                  </a:cubicBezTo>
                  <a:cubicBezTo>
                    <a:pt x="22" y="22"/>
                    <a:pt x="28" y="18"/>
                    <a:pt x="31" y="13"/>
                  </a:cubicBezTo>
                  <a:cubicBezTo>
                    <a:pt x="37" y="2"/>
                    <a:pt x="20" y="0"/>
                    <a:pt x="12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8" name="Freeform 525">
              <a:extLst>
                <a:ext uri="{FF2B5EF4-FFF2-40B4-BE49-F238E27FC236}">
                  <a16:creationId xmlns:a16="http://schemas.microsoft.com/office/drawing/2014/main" id="{6A9C7ACE-BBE4-410C-84FF-DB2F1802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2111375"/>
              <a:ext cx="141288" cy="88900"/>
            </a:xfrm>
            <a:custGeom>
              <a:avLst/>
              <a:gdLst>
                <a:gd name="T0" fmla="*/ 21 w 38"/>
                <a:gd name="T1" fmla="*/ 3 h 24"/>
                <a:gd name="T2" fmla="*/ 1 w 38"/>
                <a:gd name="T3" fmla="*/ 4 h 24"/>
                <a:gd name="T4" fmla="*/ 8 w 38"/>
                <a:gd name="T5" fmla="*/ 17 h 24"/>
                <a:gd name="T6" fmla="*/ 25 w 38"/>
                <a:gd name="T7" fmla="*/ 23 h 24"/>
                <a:gd name="T8" fmla="*/ 21 w 38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21" y="3"/>
                  </a:moveTo>
                  <a:cubicBezTo>
                    <a:pt x="15" y="0"/>
                    <a:pt x="8" y="3"/>
                    <a:pt x="1" y="4"/>
                  </a:cubicBezTo>
                  <a:cubicBezTo>
                    <a:pt x="0" y="4"/>
                    <a:pt x="7" y="16"/>
                    <a:pt x="8" y="17"/>
                  </a:cubicBezTo>
                  <a:cubicBezTo>
                    <a:pt x="12" y="21"/>
                    <a:pt x="19" y="24"/>
                    <a:pt x="25" y="23"/>
                  </a:cubicBezTo>
                  <a:cubicBezTo>
                    <a:pt x="38" y="20"/>
                    <a:pt x="30" y="6"/>
                    <a:pt x="21" y="3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9" name="Freeform 526">
              <a:extLst>
                <a:ext uri="{FF2B5EF4-FFF2-40B4-BE49-F238E27FC236}">
                  <a16:creationId xmlns:a16="http://schemas.microsoft.com/office/drawing/2014/main" id="{30A0F39D-96BF-4DC8-8AA9-C7F82256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226" y="2227262"/>
              <a:ext cx="158750" cy="82550"/>
            </a:xfrm>
            <a:custGeom>
              <a:avLst/>
              <a:gdLst>
                <a:gd name="T0" fmla="*/ 23 w 42"/>
                <a:gd name="T1" fmla="*/ 21 h 22"/>
                <a:gd name="T2" fmla="*/ 41 w 42"/>
                <a:gd name="T3" fmla="*/ 12 h 22"/>
                <a:gd name="T4" fmla="*/ 28 w 42"/>
                <a:gd name="T5" fmla="*/ 2 h 22"/>
                <a:gd name="T6" fmla="*/ 10 w 42"/>
                <a:gd name="T7" fmla="*/ 4 h 22"/>
                <a:gd name="T8" fmla="*/ 23 w 4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">
                  <a:moveTo>
                    <a:pt x="23" y="21"/>
                  </a:moveTo>
                  <a:cubicBezTo>
                    <a:pt x="30" y="20"/>
                    <a:pt x="35" y="15"/>
                    <a:pt x="41" y="12"/>
                  </a:cubicBezTo>
                  <a:cubicBezTo>
                    <a:pt x="42" y="11"/>
                    <a:pt x="29" y="3"/>
                    <a:pt x="28" y="2"/>
                  </a:cubicBezTo>
                  <a:cubicBezTo>
                    <a:pt x="23" y="0"/>
                    <a:pt x="15" y="1"/>
                    <a:pt x="10" y="4"/>
                  </a:cubicBezTo>
                  <a:cubicBezTo>
                    <a:pt x="0" y="12"/>
                    <a:pt x="14" y="22"/>
                    <a:pt x="23" y="21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0" name="Freeform 527">
              <a:extLst>
                <a:ext uri="{FF2B5EF4-FFF2-40B4-BE49-F238E27FC236}">
                  <a16:creationId xmlns:a16="http://schemas.microsoft.com/office/drawing/2014/main" id="{812E0956-0CFB-449C-94B4-66641516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2095500"/>
              <a:ext cx="106363" cy="109538"/>
            </a:xfrm>
            <a:custGeom>
              <a:avLst/>
              <a:gdLst>
                <a:gd name="T0" fmla="*/ 23 w 28"/>
                <a:gd name="T1" fmla="*/ 19 h 29"/>
                <a:gd name="T2" fmla="*/ 28 w 28"/>
                <a:gd name="T3" fmla="*/ 1 h 29"/>
                <a:gd name="T4" fmla="*/ 12 w 28"/>
                <a:gd name="T5" fmla="*/ 3 h 29"/>
                <a:gd name="T6" fmla="*/ 1 w 28"/>
                <a:gd name="T7" fmla="*/ 16 h 29"/>
                <a:gd name="T8" fmla="*/ 23 w 28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3" y="19"/>
                  </a:moveTo>
                  <a:cubicBezTo>
                    <a:pt x="27" y="14"/>
                    <a:pt x="27" y="7"/>
                    <a:pt x="28" y="1"/>
                  </a:cubicBezTo>
                  <a:cubicBezTo>
                    <a:pt x="28" y="0"/>
                    <a:pt x="14" y="3"/>
                    <a:pt x="12" y="3"/>
                  </a:cubicBezTo>
                  <a:cubicBezTo>
                    <a:pt x="7" y="6"/>
                    <a:pt x="2" y="11"/>
                    <a:pt x="1" y="16"/>
                  </a:cubicBezTo>
                  <a:cubicBezTo>
                    <a:pt x="0" y="29"/>
                    <a:pt x="17" y="26"/>
                    <a:pt x="23" y="19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1" name="Freeform 528">
              <a:extLst>
                <a:ext uri="{FF2B5EF4-FFF2-40B4-BE49-F238E27FC236}">
                  <a16:creationId xmlns:a16="http://schemas.microsoft.com/office/drawing/2014/main" id="{A1AE39AB-960E-4796-AB82-6097A27C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6" y="2219325"/>
              <a:ext cx="285750" cy="477838"/>
            </a:xfrm>
            <a:custGeom>
              <a:avLst/>
              <a:gdLst>
                <a:gd name="T0" fmla="*/ 92 w 180"/>
                <a:gd name="T1" fmla="*/ 3 h 301"/>
                <a:gd name="T2" fmla="*/ 109 w 180"/>
                <a:gd name="T3" fmla="*/ 111 h 301"/>
                <a:gd name="T4" fmla="*/ 163 w 180"/>
                <a:gd name="T5" fmla="*/ 76 h 301"/>
                <a:gd name="T6" fmla="*/ 180 w 180"/>
                <a:gd name="T7" fmla="*/ 93 h 301"/>
                <a:gd name="T8" fmla="*/ 113 w 180"/>
                <a:gd name="T9" fmla="*/ 152 h 301"/>
                <a:gd name="T10" fmla="*/ 120 w 180"/>
                <a:gd name="T11" fmla="*/ 298 h 301"/>
                <a:gd name="T12" fmla="*/ 49 w 180"/>
                <a:gd name="T13" fmla="*/ 301 h 301"/>
                <a:gd name="T14" fmla="*/ 61 w 180"/>
                <a:gd name="T15" fmla="*/ 88 h 301"/>
                <a:gd name="T16" fmla="*/ 0 w 180"/>
                <a:gd name="T17" fmla="*/ 31 h 301"/>
                <a:gd name="T18" fmla="*/ 7 w 180"/>
                <a:gd name="T19" fmla="*/ 17 h 301"/>
                <a:gd name="T20" fmla="*/ 64 w 180"/>
                <a:gd name="T21" fmla="*/ 52 h 301"/>
                <a:gd name="T22" fmla="*/ 71 w 180"/>
                <a:gd name="T23" fmla="*/ 0 h 301"/>
                <a:gd name="T24" fmla="*/ 92 w 180"/>
                <a:gd name="T25" fmla="*/ 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301">
                  <a:moveTo>
                    <a:pt x="92" y="3"/>
                  </a:moveTo>
                  <a:lnTo>
                    <a:pt x="109" y="111"/>
                  </a:lnTo>
                  <a:lnTo>
                    <a:pt x="163" y="76"/>
                  </a:lnTo>
                  <a:lnTo>
                    <a:pt x="180" y="93"/>
                  </a:lnTo>
                  <a:lnTo>
                    <a:pt x="113" y="152"/>
                  </a:lnTo>
                  <a:lnTo>
                    <a:pt x="120" y="298"/>
                  </a:lnTo>
                  <a:lnTo>
                    <a:pt x="49" y="301"/>
                  </a:lnTo>
                  <a:lnTo>
                    <a:pt x="61" y="88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64" y="52"/>
                  </a:lnTo>
                  <a:lnTo>
                    <a:pt x="71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2" name="Freeform 529">
              <a:extLst>
                <a:ext uri="{FF2B5EF4-FFF2-40B4-BE49-F238E27FC236}">
                  <a16:creationId xmlns:a16="http://schemas.microsoft.com/office/drawing/2014/main" id="{E50900FE-6CE0-4B16-8761-8F82B7C37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2212975"/>
              <a:ext cx="296863" cy="487363"/>
            </a:xfrm>
            <a:custGeom>
              <a:avLst/>
              <a:gdLst>
                <a:gd name="T0" fmla="*/ 22 w 79"/>
                <a:gd name="T1" fmla="*/ 130 h 130"/>
                <a:gd name="T2" fmla="*/ 22 w 79"/>
                <a:gd name="T3" fmla="*/ 129 h 130"/>
                <a:gd name="T4" fmla="*/ 26 w 79"/>
                <a:gd name="T5" fmla="*/ 40 h 130"/>
                <a:gd name="T6" fmla="*/ 1 w 79"/>
                <a:gd name="T7" fmla="*/ 16 h 130"/>
                <a:gd name="T8" fmla="*/ 1 w 79"/>
                <a:gd name="T9" fmla="*/ 14 h 130"/>
                <a:gd name="T10" fmla="*/ 4 w 79"/>
                <a:gd name="T11" fmla="*/ 8 h 130"/>
                <a:gd name="T12" fmla="*/ 5 w 79"/>
                <a:gd name="T13" fmla="*/ 8 h 130"/>
                <a:gd name="T14" fmla="*/ 6 w 79"/>
                <a:gd name="T15" fmla="*/ 8 h 130"/>
                <a:gd name="T16" fmla="*/ 28 w 79"/>
                <a:gd name="T17" fmla="*/ 22 h 130"/>
                <a:gd name="T18" fmla="*/ 31 w 79"/>
                <a:gd name="T19" fmla="*/ 2 h 130"/>
                <a:gd name="T20" fmla="*/ 32 w 79"/>
                <a:gd name="T21" fmla="*/ 0 h 130"/>
                <a:gd name="T22" fmla="*/ 41 w 79"/>
                <a:gd name="T23" fmla="*/ 1 h 130"/>
                <a:gd name="T24" fmla="*/ 41 w 79"/>
                <a:gd name="T25" fmla="*/ 3 h 130"/>
                <a:gd name="T26" fmla="*/ 41 w 79"/>
                <a:gd name="T27" fmla="*/ 1 h 130"/>
                <a:gd name="T28" fmla="*/ 43 w 79"/>
                <a:gd name="T29" fmla="*/ 3 h 130"/>
                <a:gd name="T30" fmla="*/ 49 w 79"/>
                <a:gd name="T31" fmla="*/ 46 h 130"/>
                <a:gd name="T32" fmla="*/ 70 w 79"/>
                <a:gd name="T33" fmla="*/ 33 h 130"/>
                <a:gd name="T34" fmla="*/ 72 w 79"/>
                <a:gd name="T35" fmla="*/ 33 h 130"/>
                <a:gd name="T36" fmla="*/ 79 w 79"/>
                <a:gd name="T37" fmla="*/ 40 h 130"/>
                <a:gd name="T38" fmla="*/ 79 w 79"/>
                <a:gd name="T39" fmla="*/ 41 h 130"/>
                <a:gd name="T40" fmla="*/ 79 w 79"/>
                <a:gd name="T41" fmla="*/ 42 h 130"/>
                <a:gd name="T42" fmla="*/ 51 w 79"/>
                <a:gd name="T43" fmla="*/ 66 h 130"/>
                <a:gd name="T44" fmla="*/ 54 w 79"/>
                <a:gd name="T45" fmla="*/ 128 h 130"/>
                <a:gd name="T46" fmla="*/ 54 w 79"/>
                <a:gd name="T47" fmla="*/ 129 h 130"/>
                <a:gd name="T48" fmla="*/ 53 w 79"/>
                <a:gd name="T49" fmla="*/ 130 h 130"/>
                <a:gd name="T50" fmla="*/ 23 w 79"/>
                <a:gd name="T51" fmla="*/ 130 h 130"/>
                <a:gd name="T52" fmla="*/ 23 w 79"/>
                <a:gd name="T53" fmla="*/ 130 h 130"/>
                <a:gd name="T54" fmla="*/ 22 w 79"/>
                <a:gd name="T55" fmla="*/ 130 h 130"/>
                <a:gd name="T56" fmla="*/ 4 w 79"/>
                <a:gd name="T57" fmla="*/ 15 h 130"/>
                <a:gd name="T58" fmla="*/ 29 w 79"/>
                <a:gd name="T59" fmla="*/ 38 h 130"/>
                <a:gd name="T60" fmla="*/ 29 w 79"/>
                <a:gd name="T61" fmla="*/ 39 h 130"/>
                <a:gd name="T62" fmla="*/ 25 w 79"/>
                <a:gd name="T63" fmla="*/ 127 h 130"/>
                <a:gd name="T64" fmla="*/ 51 w 79"/>
                <a:gd name="T65" fmla="*/ 127 h 130"/>
                <a:gd name="T66" fmla="*/ 48 w 79"/>
                <a:gd name="T67" fmla="*/ 66 h 130"/>
                <a:gd name="T68" fmla="*/ 49 w 79"/>
                <a:gd name="T69" fmla="*/ 65 h 130"/>
                <a:gd name="T70" fmla="*/ 76 w 79"/>
                <a:gd name="T71" fmla="*/ 41 h 130"/>
                <a:gd name="T72" fmla="*/ 71 w 79"/>
                <a:gd name="T73" fmla="*/ 36 h 130"/>
                <a:gd name="T74" fmla="*/ 49 w 79"/>
                <a:gd name="T75" fmla="*/ 50 h 130"/>
                <a:gd name="T76" fmla="*/ 48 w 79"/>
                <a:gd name="T77" fmla="*/ 50 h 130"/>
                <a:gd name="T78" fmla="*/ 47 w 79"/>
                <a:gd name="T79" fmla="*/ 49 h 130"/>
                <a:gd name="T80" fmla="*/ 40 w 79"/>
                <a:gd name="T81" fmla="*/ 4 h 130"/>
                <a:gd name="T82" fmla="*/ 33 w 79"/>
                <a:gd name="T83" fmla="*/ 4 h 130"/>
                <a:gd name="T84" fmla="*/ 31 w 79"/>
                <a:gd name="T85" fmla="*/ 24 h 130"/>
                <a:gd name="T86" fmla="*/ 30 w 79"/>
                <a:gd name="T87" fmla="*/ 25 h 130"/>
                <a:gd name="T88" fmla="*/ 29 w 79"/>
                <a:gd name="T89" fmla="*/ 25 h 130"/>
                <a:gd name="T90" fmla="*/ 6 w 79"/>
                <a:gd name="T91" fmla="*/ 11 h 130"/>
                <a:gd name="T92" fmla="*/ 4 w 79"/>
                <a:gd name="T9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130">
                  <a:moveTo>
                    <a:pt x="22" y="130"/>
                  </a:moveTo>
                  <a:cubicBezTo>
                    <a:pt x="22" y="130"/>
                    <a:pt x="22" y="129"/>
                    <a:pt x="22" y="12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3" y="2"/>
                    <a:pt x="43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1" y="32"/>
                    <a:pt x="71" y="32"/>
                    <a:pt x="72" y="3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1"/>
                  </a:cubicBezTo>
                  <a:cubicBezTo>
                    <a:pt x="79" y="41"/>
                    <a:pt x="79" y="42"/>
                    <a:pt x="79" y="4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2" y="130"/>
                    <a:pt x="22" y="130"/>
                  </a:cubicBezTo>
                  <a:close/>
                  <a:moveTo>
                    <a:pt x="4" y="15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9" y="6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1"/>
                    <a:pt x="48" y="51"/>
                    <a:pt x="48" y="50"/>
                  </a:cubicBezTo>
                  <a:cubicBezTo>
                    <a:pt x="47" y="50"/>
                    <a:pt x="47" y="50"/>
                    <a:pt x="47" y="4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6"/>
                    <a:pt x="29" y="26"/>
                    <a:pt x="29" y="25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3" name="Freeform 530">
              <a:extLst>
                <a:ext uri="{FF2B5EF4-FFF2-40B4-BE49-F238E27FC236}">
                  <a16:creationId xmlns:a16="http://schemas.microsoft.com/office/drawing/2014/main" id="{B398C6CB-E399-428E-BF6E-9FDA0E6D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1" y="2178050"/>
              <a:ext cx="439738" cy="376238"/>
            </a:xfrm>
            <a:custGeom>
              <a:avLst/>
              <a:gdLst>
                <a:gd name="T0" fmla="*/ 4 w 117"/>
                <a:gd name="T1" fmla="*/ 45 h 100"/>
                <a:gd name="T2" fmla="*/ 37 w 117"/>
                <a:gd name="T3" fmla="*/ 4 h 100"/>
                <a:gd name="T4" fmla="*/ 61 w 117"/>
                <a:gd name="T5" fmla="*/ 1 h 100"/>
                <a:gd name="T6" fmla="*/ 87 w 117"/>
                <a:gd name="T7" fmla="*/ 8 h 100"/>
                <a:gd name="T8" fmla="*/ 112 w 117"/>
                <a:gd name="T9" fmla="*/ 70 h 100"/>
                <a:gd name="T10" fmla="*/ 59 w 117"/>
                <a:gd name="T11" fmla="*/ 98 h 100"/>
                <a:gd name="T12" fmla="*/ 4 w 117"/>
                <a:gd name="T13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4" y="45"/>
                  </a:moveTo>
                  <a:cubicBezTo>
                    <a:pt x="7" y="27"/>
                    <a:pt x="19" y="11"/>
                    <a:pt x="37" y="4"/>
                  </a:cubicBezTo>
                  <a:cubicBezTo>
                    <a:pt x="44" y="1"/>
                    <a:pt x="52" y="0"/>
                    <a:pt x="61" y="1"/>
                  </a:cubicBezTo>
                  <a:cubicBezTo>
                    <a:pt x="70" y="0"/>
                    <a:pt x="79" y="3"/>
                    <a:pt x="87" y="8"/>
                  </a:cubicBezTo>
                  <a:cubicBezTo>
                    <a:pt x="106" y="20"/>
                    <a:pt x="117" y="51"/>
                    <a:pt x="112" y="70"/>
                  </a:cubicBezTo>
                  <a:cubicBezTo>
                    <a:pt x="108" y="87"/>
                    <a:pt x="92" y="100"/>
                    <a:pt x="59" y="98"/>
                  </a:cubicBezTo>
                  <a:cubicBezTo>
                    <a:pt x="14" y="96"/>
                    <a:pt x="0" y="69"/>
                    <a:pt x="4" y="45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4" name="Freeform 531">
              <a:extLst>
                <a:ext uri="{FF2B5EF4-FFF2-40B4-BE49-F238E27FC236}">
                  <a16:creationId xmlns:a16="http://schemas.microsoft.com/office/drawing/2014/main" id="{A8CCFFF6-4874-492E-9F7D-2683AE933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1088" y="2174875"/>
              <a:ext cx="423863" cy="379413"/>
            </a:xfrm>
            <a:custGeom>
              <a:avLst/>
              <a:gdLst>
                <a:gd name="T0" fmla="*/ 63 w 113"/>
                <a:gd name="T1" fmla="*/ 101 h 101"/>
                <a:gd name="T2" fmla="*/ 57 w 113"/>
                <a:gd name="T3" fmla="*/ 101 h 101"/>
                <a:gd name="T4" fmla="*/ 0 w 113"/>
                <a:gd name="T5" fmla="*/ 54 h 101"/>
                <a:gd name="T6" fmla="*/ 1 w 113"/>
                <a:gd name="T7" fmla="*/ 45 h 101"/>
                <a:gd name="T8" fmla="*/ 35 w 113"/>
                <a:gd name="T9" fmla="*/ 4 h 101"/>
                <a:gd name="T10" fmla="*/ 55 w 113"/>
                <a:gd name="T11" fmla="*/ 0 h 101"/>
                <a:gd name="T12" fmla="*/ 59 w 113"/>
                <a:gd name="T13" fmla="*/ 0 h 101"/>
                <a:gd name="T14" fmla="*/ 61 w 113"/>
                <a:gd name="T15" fmla="*/ 0 h 101"/>
                <a:gd name="T16" fmla="*/ 86 w 113"/>
                <a:gd name="T17" fmla="*/ 8 h 101"/>
                <a:gd name="T18" fmla="*/ 113 w 113"/>
                <a:gd name="T19" fmla="*/ 62 h 101"/>
                <a:gd name="T20" fmla="*/ 112 w 113"/>
                <a:gd name="T21" fmla="*/ 72 h 101"/>
                <a:gd name="T22" fmla="*/ 63 w 113"/>
                <a:gd name="T23" fmla="*/ 101 h 101"/>
                <a:gd name="T24" fmla="*/ 3 w 113"/>
                <a:gd name="T25" fmla="*/ 54 h 101"/>
                <a:gd name="T26" fmla="*/ 57 w 113"/>
                <a:gd name="T27" fmla="*/ 98 h 101"/>
                <a:gd name="T28" fmla="*/ 63 w 113"/>
                <a:gd name="T29" fmla="*/ 98 h 101"/>
                <a:gd name="T30" fmla="*/ 109 w 113"/>
                <a:gd name="T31" fmla="*/ 71 h 101"/>
                <a:gd name="T32" fmla="*/ 110 w 113"/>
                <a:gd name="T33" fmla="*/ 62 h 101"/>
                <a:gd name="T34" fmla="*/ 84 w 113"/>
                <a:gd name="T35" fmla="*/ 10 h 101"/>
                <a:gd name="T36" fmla="*/ 61 w 113"/>
                <a:gd name="T37" fmla="*/ 3 h 101"/>
                <a:gd name="T38" fmla="*/ 59 w 113"/>
                <a:gd name="T39" fmla="*/ 3 h 101"/>
                <a:gd name="T40" fmla="*/ 59 w 113"/>
                <a:gd name="T41" fmla="*/ 3 h 101"/>
                <a:gd name="T42" fmla="*/ 55 w 113"/>
                <a:gd name="T43" fmla="*/ 3 h 101"/>
                <a:gd name="T44" fmla="*/ 36 w 113"/>
                <a:gd name="T45" fmla="*/ 7 h 101"/>
                <a:gd name="T46" fmla="*/ 4 w 113"/>
                <a:gd name="T47" fmla="*/ 46 h 101"/>
                <a:gd name="T48" fmla="*/ 3 w 113"/>
                <a:gd name="T49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01">
                  <a:moveTo>
                    <a:pt x="63" y="101"/>
                  </a:moveTo>
                  <a:cubicBezTo>
                    <a:pt x="61" y="101"/>
                    <a:pt x="59" y="101"/>
                    <a:pt x="57" y="101"/>
                  </a:cubicBezTo>
                  <a:cubicBezTo>
                    <a:pt x="17" y="99"/>
                    <a:pt x="0" y="77"/>
                    <a:pt x="0" y="54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4" y="28"/>
                    <a:pt x="16" y="11"/>
                    <a:pt x="35" y="4"/>
                  </a:cubicBezTo>
                  <a:cubicBezTo>
                    <a:pt x="41" y="1"/>
                    <a:pt x="47" y="0"/>
                    <a:pt x="55" y="0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70" y="0"/>
                    <a:pt x="78" y="3"/>
                    <a:pt x="86" y="8"/>
                  </a:cubicBezTo>
                  <a:cubicBezTo>
                    <a:pt x="102" y="18"/>
                    <a:pt x="113" y="43"/>
                    <a:pt x="113" y="62"/>
                  </a:cubicBezTo>
                  <a:cubicBezTo>
                    <a:pt x="113" y="65"/>
                    <a:pt x="113" y="69"/>
                    <a:pt x="112" y="72"/>
                  </a:cubicBezTo>
                  <a:cubicBezTo>
                    <a:pt x="108" y="88"/>
                    <a:pt x="93" y="101"/>
                    <a:pt x="63" y="101"/>
                  </a:cubicBezTo>
                  <a:close/>
                  <a:moveTo>
                    <a:pt x="3" y="54"/>
                  </a:moveTo>
                  <a:cubicBezTo>
                    <a:pt x="3" y="75"/>
                    <a:pt x="18" y="96"/>
                    <a:pt x="57" y="98"/>
                  </a:cubicBezTo>
                  <a:cubicBezTo>
                    <a:pt x="59" y="98"/>
                    <a:pt x="61" y="98"/>
                    <a:pt x="63" y="98"/>
                  </a:cubicBezTo>
                  <a:cubicBezTo>
                    <a:pt x="92" y="98"/>
                    <a:pt x="105" y="86"/>
                    <a:pt x="109" y="71"/>
                  </a:cubicBezTo>
                  <a:cubicBezTo>
                    <a:pt x="110" y="68"/>
                    <a:pt x="110" y="65"/>
                    <a:pt x="110" y="62"/>
                  </a:cubicBezTo>
                  <a:cubicBezTo>
                    <a:pt x="110" y="44"/>
                    <a:pt x="99" y="20"/>
                    <a:pt x="84" y="10"/>
                  </a:cubicBezTo>
                  <a:cubicBezTo>
                    <a:pt x="77" y="6"/>
                    <a:pt x="69" y="3"/>
                    <a:pt x="61" y="3"/>
                  </a:cubicBezTo>
                  <a:cubicBezTo>
                    <a:pt x="60" y="3"/>
                    <a:pt x="60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3"/>
                    <a:pt x="56" y="3"/>
                    <a:pt x="55" y="3"/>
                  </a:cubicBezTo>
                  <a:cubicBezTo>
                    <a:pt x="48" y="3"/>
                    <a:pt x="41" y="4"/>
                    <a:pt x="36" y="7"/>
                  </a:cubicBezTo>
                  <a:cubicBezTo>
                    <a:pt x="18" y="13"/>
                    <a:pt x="7" y="29"/>
                    <a:pt x="4" y="46"/>
                  </a:cubicBezTo>
                  <a:cubicBezTo>
                    <a:pt x="3" y="49"/>
                    <a:pt x="3" y="51"/>
                    <a:pt x="3" y="5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5" name="Freeform 532">
              <a:extLst>
                <a:ext uri="{FF2B5EF4-FFF2-40B4-BE49-F238E27FC236}">
                  <a16:creationId xmlns:a16="http://schemas.microsoft.com/office/drawing/2014/main" id="{BD5BD404-59CF-4308-8855-70A3A70E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1" y="2411412"/>
              <a:ext cx="109538" cy="68263"/>
            </a:xfrm>
            <a:custGeom>
              <a:avLst/>
              <a:gdLst>
                <a:gd name="T0" fmla="*/ 9 w 29"/>
                <a:gd name="T1" fmla="*/ 4 h 18"/>
                <a:gd name="T2" fmla="*/ 0 w 29"/>
                <a:gd name="T3" fmla="*/ 16 h 18"/>
                <a:gd name="T4" fmla="*/ 12 w 29"/>
                <a:gd name="T5" fmla="*/ 18 h 18"/>
                <a:gd name="T6" fmla="*/ 24 w 29"/>
                <a:gd name="T7" fmla="*/ 11 h 18"/>
                <a:gd name="T8" fmla="*/ 9 w 29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9" y="4"/>
                  </a:moveTo>
                  <a:cubicBezTo>
                    <a:pt x="4" y="6"/>
                    <a:pt x="3" y="12"/>
                    <a:pt x="0" y="16"/>
                  </a:cubicBezTo>
                  <a:cubicBezTo>
                    <a:pt x="0" y="17"/>
                    <a:pt x="11" y="18"/>
                    <a:pt x="12" y="18"/>
                  </a:cubicBezTo>
                  <a:cubicBezTo>
                    <a:pt x="17" y="18"/>
                    <a:pt x="22" y="15"/>
                    <a:pt x="24" y="11"/>
                  </a:cubicBezTo>
                  <a:cubicBezTo>
                    <a:pt x="29" y="2"/>
                    <a:pt x="15" y="0"/>
                    <a:pt x="9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6" name="Freeform 533">
              <a:extLst>
                <a:ext uri="{FF2B5EF4-FFF2-40B4-BE49-F238E27FC236}">
                  <a16:creationId xmlns:a16="http://schemas.microsoft.com/office/drawing/2014/main" id="{1433FF37-852C-4D6A-A9F5-61EF853F0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526" y="2249487"/>
              <a:ext cx="112713" cy="68263"/>
            </a:xfrm>
            <a:custGeom>
              <a:avLst/>
              <a:gdLst>
                <a:gd name="T0" fmla="*/ 16 w 30"/>
                <a:gd name="T1" fmla="*/ 2 h 18"/>
                <a:gd name="T2" fmla="*/ 1 w 30"/>
                <a:gd name="T3" fmla="*/ 2 h 18"/>
                <a:gd name="T4" fmla="*/ 6 w 30"/>
                <a:gd name="T5" fmla="*/ 13 h 18"/>
                <a:gd name="T6" fmla="*/ 19 w 30"/>
                <a:gd name="T7" fmla="*/ 17 h 18"/>
                <a:gd name="T8" fmla="*/ 16 w 30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6" y="2"/>
                  </a:moveTo>
                  <a:cubicBezTo>
                    <a:pt x="11" y="0"/>
                    <a:pt x="6" y="2"/>
                    <a:pt x="1" y="2"/>
                  </a:cubicBezTo>
                  <a:cubicBezTo>
                    <a:pt x="0" y="2"/>
                    <a:pt x="5" y="12"/>
                    <a:pt x="6" y="13"/>
                  </a:cubicBezTo>
                  <a:cubicBezTo>
                    <a:pt x="9" y="16"/>
                    <a:pt x="14" y="18"/>
                    <a:pt x="19" y="17"/>
                  </a:cubicBezTo>
                  <a:cubicBezTo>
                    <a:pt x="30" y="15"/>
                    <a:pt x="23" y="4"/>
                    <a:pt x="16" y="2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7" name="Freeform 534">
              <a:extLst>
                <a:ext uri="{FF2B5EF4-FFF2-40B4-BE49-F238E27FC236}">
                  <a16:creationId xmlns:a16="http://schemas.microsoft.com/office/drawing/2014/main" id="{89E9B87B-87CE-43D9-9D91-860F9EDB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6" y="2339975"/>
              <a:ext cx="119063" cy="60325"/>
            </a:xfrm>
            <a:custGeom>
              <a:avLst/>
              <a:gdLst>
                <a:gd name="T0" fmla="*/ 18 w 32"/>
                <a:gd name="T1" fmla="*/ 16 h 16"/>
                <a:gd name="T2" fmla="*/ 32 w 32"/>
                <a:gd name="T3" fmla="*/ 9 h 16"/>
                <a:gd name="T4" fmla="*/ 22 w 32"/>
                <a:gd name="T5" fmla="*/ 1 h 16"/>
                <a:gd name="T6" fmla="*/ 8 w 32"/>
                <a:gd name="T7" fmla="*/ 3 h 16"/>
                <a:gd name="T8" fmla="*/ 18 w 3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18" y="16"/>
                  </a:moveTo>
                  <a:cubicBezTo>
                    <a:pt x="23" y="15"/>
                    <a:pt x="27" y="11"/>
                    <a:pt x="32" y="9"/>
                  </a:cubicBezTo>
                  <a:cubicBezTo>
                    <a:pt x="32" y="8"/>
                    <a:pt x="23" y="2"/>
                    <a:pt x="22" y="1"/>
                  </a:cubicBezTo>
                  <a:cubicBezTo>
                    <a:pt x="17" y="0"/>
                    <a:pt x="12" y="0"/>
                    <a:pt x="8" y="3"/>
                  </a:cubicBezTo>
                  <a:cubicBezTo>
                    <a:pt x="0" y="9"/>
                    <a:pt x="11" y="16"/>
                    <a:pt x="18" y="16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8" name="Freeform 535">
              <a:extLst>
                <a:ext uri="{FF2B5EF4-FFF2-40B4-BE49-F238E27FC236}">
                  <a16:creationId xmlns:a16="http://schemas.microsoft.com/office/drawing/2014/main" id="{1F9A5C78-5D85-47B7-8CE6-392886C9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2238375"/>
              <a:ext cx="82550" cy="82550"/>
            </a:xfrm>
            <a:custGeom>
              <a:avLst/>
              <a:gdLst>
                <a:gd name="T0" fmla="*/ 17 w 22"/>
                <a:gd name="T1" fmla="*/ 15 h 22"/>
                <a:gd name="T2" fmla="*/ 22 w 22"/>
                <a:gd name="T3" fmla="*/ 0 h 22"/>
                <a:gd name="T4" fmla="*/ 9 w 22"/>
                <a:gd name="T5" fmla="*/ 2 h 22"/>
                <a:gd name="T6" fmla="*/ 1 w 22"/>
                <a:gd name="T7" fmla="*/ 12 h 22"/>
                <a:gd name="T8" fmla="*/ 17 w 22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7" y="15"/>
                  </a:moveTo>
                  <a:cubicBezTo>
                    <a:pt x="21" y="11"/>
                    <a:pt x="21" y="5"/>
                    <a:pt x="22" y="0"/>
                  </a:cubicBezTo>
                  <a:cubicBezTo>
                    <a:pt x="22" y="0"/>
                    <a:pt x="10" y="2"/>
                    <a:pt x="9" y="2"/>
                  </a:cubicBezTo>
                  <a:cubicBezTo>
                    <a:pt x="5" y="4"/>
                    <a:pt x="2" y="8"/>
                    <a:pt x="1" y="12"/>
                  </a:cubicBezTo>
                  <a:cubicBezTo>
                    <a:pt x="0" y="22"/>
                    <a:pt x="13" y="20"/>
                    <a:pt x="17" y="15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9" name="Freeform 536">
              <a:extLst>
                <a:ext uri="{FF2B5EF4-FFF2-40B4-BE49-F238E27FC236}">
                  <a16:creationId xmlns:a16="http://schemas.microsoft.com/office/drawing/2014/main" id="{89D83AC2-60CD-4420-8183-2D4DAFCD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2332037"/>
              <a:ext cx="217488" cy="368300"/>
            </a:xfrm>
            <a:custGeom>
              <a:avLst/>
              <a:gdLst>
                <a:gd name="T0" fmla="*/ 71 w 137"/>
                <a:gd name="T1" fmla="*/ 3 h 232"/>
                <a:gd name="T2" fmla="*/ 83 w 137"/>
                <a:gd name="T3" fmla="*/ 85 h 232"/>
                <a:gd name="T4" fmla="*/ 125 w 137"/>
                <a:gd name="T5" fmla="*/ 59 h 232"/>
                <a:gd name="T6" fmla="*/ 137 w 137"/>
                <a:gd name="T7" fmla="*/ 71 h 232"/>
                <a:gd name="T8" fmla="*/ 87 w 137"/>
                <a:gd name="T9" fmla="*/ 116 h 232"/>
                <a:gd name="T10" fmla="*/ 92 w 137"/>
                <a:gd name="T11" fmla="*/ 232 h 232"/>
                <a:gd name="T12" fmla="*/ 38 w 137"/>
                <a:gd name="T13" fmla="*/ 232 h 232"/>
                <a:gd name="T14" fmla="*/ 47 w 137"/>
                <a:gd name="T15" fmla="*/ 69 h 232"/>
                <a:gd name="T16" fmla="*/ 0 w 137"/>
                <a:gd name="T17" fmla="*/ 24 h 232"/>
                <a:gd name="T18" fmla="*/ 5 w 137"/>
                <a:gd name="T19" fmla="*/ 12 h 232"/>
                <a:gd name="T20" fmla="*/ 50 w 137"/>
                <a:gd name="T21" fmla="*/ 40 h 232"/>
                <a:gd name="T22" fmla="*/ 54 w 137"/>
                <a:gd name="T23" fmla="*/ 0 h 232"/>
                <a:gd name="T24" fmla="*/ 71 w 137"/>
                <a:gd name="T25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32">
                  <a:moveTo>
                    <a:pt x="71" y="3"/>
                  </a:moveTo>
                  <a:lnTo>
                    <a:pt x="83" y="85"/>
                  </a:lnTo>
                  <a:lnTo>
                    <a:pt x="125" y="59"/>
                  </a:lnTo>
                  <a:lnTo>
                    <a:pt x="137" y="71"/>
                  </a:lnTo>
                  <a:lnTo>
                    <a:pt x="87" y="116"/>
                  </a:lnTo>
                  <a:lnTo>
                    <a:pt x="92" y="232"/>
                  </a:lnTo>
                  <a:lnTo>
                    <a:pt x="38" y="232"/>
                  </a:lnTo>
                  <a:lnTo>
                    <a:pt x="47" y="69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50" y="40"/>
                  </a:lnTo>
                  <a:lnTo>
                    <a:pt x="5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2" name="Freeform 537">
              <a:extLst>
                <a:ext uri="{FF2B5EF4-FFF2-40B4-BE49-F238E27FC236}">
                  <a16:creationId xmlns:a16="http://schemas.microsoft.com/office/drawing/2014/main" id="{FC06EFB7-C3C4-4FC3-84AE-2E4924A25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5863" y="2325687"/>
              <a:ext cx="233363" cy="382588"/>
            </a:xfrm>
            <a:custGeom>
              <a:avLst/>
              <a:gdLst>
                <a:gd name="T0" fmla="*/ 17 w 62"/>
                <a:gd name="T1" fmla="*/ 101 h 102"/>
                <a:gd name="T2" fmla="*/ 17 w 62"/>
                <a:gd name="T3" fmla="*/ 100 h 102"/>
                <a:gd name="T4" fmla="*/ 20 w 62"/>
                <a:gd name="T5" fmla="*/ 32 h 102"/>
                <a:gd name="T6" fmla="*/ 1 w 62"/>
                <a:gd name="T7" fmla="*/ 13 h 102"/>
                <a:gd name="T8" fmla="*/ 0 w 62"/>
                <a:gd name="T9" fmla="*/ 11 h 102"/>
                <a:gd name="T10" fmla="*/ 3 w 62"/>
                <a:gd name="T11" fmla="*/ 7 h 102"/>
                <a:gd name="T12" fmla="*/ 4 w 62"/>
                <a:gd name="T13" fmla="*/ 6 h 102"/>
                <a:gd name="T14" fmla="*/ 5 w 62"/>
                <a:gd name="T15" fmla="*/ 6 h 102"/>
                <a:gd name="T16" fmla="*/ 22 w 62"/>
                <a:gd name="T17" fmla="*/ 17 h 102"/>
                <a:gd name="T18" fmla="*/ 23 w 62"/>
                <a:gd name="T19" fmla="*/ 2 h 102"/>
                <a:gd name="T20" fmla="*/ 25 w 62"/>
                <a:gd name="T21" fmla="*/ 0 h 102"/>
                <a:gd name="T22" fmla="*/ 32 w 62"/>
                <a:gd name="T23" fmla="*/ 1 h 102"/>
                <a:gd name="T24" fmla="*/ 32 w 62"/>
                <a:gd name="T25" fmla="*/ 3 h 102"/>
                <a:gd name="T26" fmla="*/ 32 w 62"/>
                <a:gd name="T27" fmla="*/ 1 h 102"/>
                <a:gd name="T28" fmla="*/ 34 w 62"/>
                <a:gd name="T29" fmla="*/ 2 h 102"/>
                <a:gd name="T30" fmla="*/ 39 w 62"/>
                <a:gd name="T31" fmla="*/ 36 h 102"/>
                <a:gd name="T32" fmla="*/ 54 w 62"/>
                <a:gd name="T33" fmla="*/ 26 h 102"/>
                <a:gd name="T34" fmla="*/ 56 w 62"/>
                <a:gd name="T35" fmla="*/ 26 h 102"/>
                <a:gd name="T36" fmla="*/ 61 w 62"/>
                <a:gd name="T37" fmla="*/ 31 h 102"/>
                <a:gd name="T38" fmla="*/ 62 w 62"/>
                <a:gd name="T39" fmla="*/ 32 h 102"/>
                <a:gd name="T40" fmla="*/ 61 w 62"/>
                <a:gd name="T41" fmla="*/ 33 h 102"/>
                <a:gd name="T42" fmla="*/ 40 w 62"/>
                <a:gd name="T43" fmla="*/ 52 h 102"/>
                <a:gd name="T44" fmla="*/ 42 w 62"/>
                <a:gd name="T45" fmla="*/ 100 h 102"/>
                <a:gd name="T46" fmla="*/ 42 w 62"/>
                <a:gd name="T47" fmla="*/ 101 h 102"/>
                <a:gd name="T48" fmla="*/ 41 w 62"/>
                <a:gd name="T49" fmla="*/ 101 h 102"/>
                <a:gd name="T50" fmla="*/ 18 w 62"/>
                <a:gd name="T51" fmla="*/ 102 h 102"/>
                <a:gd name="T52" fmla="*/ 17 w 62"/>
                <a:gd name="T53" fmla="*/ 101 h 102"/>
                <a:gd name="T54" fmla="*/ 3 w 62"/>
                <a:gd name="T55" fmla="*/ 12 h 102"/>
                <a:gd name="T56" fmla="*/ 23 w 62"/>
                <a:gd name="T57" fmla="*/ 30 h 102"/>
                <a:gd name="T58" fmla="*/ 23 w 62"/>
                <a:gd name="T59" fmla="*/ 31 h 102"/>
                <a:gd name="T60" fmla="*/ 20 w 62"/>
                <a:gd name="T61" fmla="*/ 99 h 102"/>
                <a:gd name="T62" fmla="*/ 39 w 62"/>
                <a:gd name="T63" fmla="*/ 98 h 102"/>
                <a:gd name="T64" fmla="*/ 37 w 62"/>
                <a:gd name="T65" fmla="*/ 51 h 102"/>
                <a:gd name="T66" fmla="*/ 38 w 62"/>
                <a:gd name="T67" fmla="*/ 50 h 102"/>
                <a:gd name="T68" fmla="*/ 58 w 62"/>
                <a:gd name="T69" fmla="*/ 32 h 102"/>
                <a:gd name="T70" fmla="*/ 55 w 62"/>
                <a:gd name="T71" fmla="*/ 29 h 102"/>
                <a:gd name="T72" fmla="*/ 38 w 62"/>
                <a:gd name="T73" fmla="*/ 40 h 102"/>
                <a:gd name="T74" fmla="*/ 37 w 62"/>
                <a:gd name="T75" fmla="*/ 40 h 102"/>
                <a:gd name="T76" fmla="*/ 36 w 62"/>
                <a:gd name="T77" fmla="*/ 39 h 102"/>
                <a:gd name="T78" fmla="*/ 31 w 62"/>
                <a:gd name="T79" fmla="*/ 4 h 102"/>
                <a:gd name="T80" fmla="*/ 26 w 62"/>
                <a:gd name="T81" fmla="*/ 4 h 102"/>
                <a:gd name="T82" fmla="*/ 24 w 62"/>
                <a:gd name="T83" fmla="*/ 19 h 102"/>
                <a:gd name="T84" fmla="*/ 23 w 62"/>
                <a:gd name="T85" fmla="*/ 20 h 102"/>
                <a:gd name="T86" fmla="*/ 22 w 62"/>
                <a:gd name="T87" fmla="*/ 20 h 102"/>
                <a:gd name="T88" fmla="*/ 5 w 62"/>
                <a:gd name="T89" fmla="*/ 10 h 102"/>
                <a:gd name="T90" fmla="*/ 3 w 62"/>
                <a:gd name="T91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102">
                  <a:moveTo>
                    <a:pt x="17" y="101"/>
                  </a:moveTo>
                  <a:cubicBezTo>
                    <a:pt x="17" y="101"/>
                    <a:pt x="16" y="101"/>
                    <a:pt x="17" y="10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2"/>
                    <a:pt x="34" y="2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5"/>
                    <a:pt x="56" y="25"/>
                    <a:pt x="56" y="26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1"/>
                    <a:pt x="62" y="32"/>
                    <a:pt x="62" y="32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1"/>
                    <a:pt x="42" y="101"/>
                  </a:cubicBezTo>
                  <a:cubicBezTo>
                    <a:pt x="42" y="101"/>
                    <a:pt x="41" y="101"/>
                    <a:pt x="41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7" y="102"/>
                    <a:pt x="17" y="101"/>
                  </a:cubicBezTo>
                  <a:close/>
                  <a:moveTo>
                    <a:pt x="3" y="12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1"/>
                    <a:pt x="23" y="31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3" y="20"/>
                  </a:cubicBezTo>
                  <a:cubicBezTo>
                    <a:pt x="23" y="21"/>
                    <a:pt x="22" y="21"/>
                    <a:pt x="22" y="20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323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106013" y="-1109393"/>
            <a:ext cx="575498" cy="531229"/>
          </a:xfrm>
          <a:prstGeom prst="rect">
            <a:avLst/>
          </a:prstGeom>
        </p:spPr>
      </p:pic>
      <p:pic>
        <p:nvPicPr>
          <p:cNvPr id="32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289117" y="-972217"/>
            <a:ext cx="275268" cy="254094"/>
          </a:xfrm>
          <a:prstGeom prst="rect">
            <a:avLst/>
          </a:prstGeom>
        </p:spPr>
      </p:pic>
      <p:pic>
        <p:nvPicPr>
          <p:cNvPr id="325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4178662" y="-669609"/>
            <a:ext cx="212572" cy="196221"/>
          </a:xfrm>
          <a:prstGeom prst="rect">
            <a:avLst/>
          </a:prstGeom>
        </p:spPr>
      </p:pic>
      <p:pic>
        <p:nvPicPr>
          <p:cNvPr id="326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2421717" y="-2135967"/>
            <a:ext cx="246224" cy="227284"/>
          </a:xfrm>
          <a:prstGeom prst="rect">
            <a:avLst/>
          </a:prstGeom>
        </p:spPr>
      </p:pic>
      <p:pic>
        <p:nvPicPr>
          <p:cNvPr id="327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971720" y="-514175"/>
            <a:ext cx="364751" cy="336693"/>
          </a:xfrm>
          <a:prstGeom prst="rect">
            <a:avLst/>
          </a:prstGeom>
        </p:spPr>
      </p:pic>
      <p:pic>
        <p:nvPicPr>
          <p:cNvPr id="328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9307433" y="-1272609"/>
            <a:ext cx="275268" cy="254094"/>
          </a:xfrm>
          <a:prstGeom prst="rect">
            <a:avLst/>
          </a:prstGeom>
        </p:spPr>
      </p:pic>
      <p:pic>
        <p:nvPicPr>
          <p:cNvPr id="32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7120007" y="-1574880"/>
            <a:ext cx="565971" cy="522434"/>
          </a:xfrm>
          <a:prstGeom prst="rect">
            <a:avLst/>
          </a:prstGeom>
        </p:spPr>
      </p:pic>
      <p:pic>
        <p:nvPicPr>
          <p:cNvPr id="330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769574" y="-2353749"/>
            <a:ext cx="275268" cy="254094"/>
          </a:xfrm>
          <a:prstGeom prst="rect">
            <a:avLst/>
          </a:prstGeom>
        </p:spPr>
      </p:pic>
      <p:pic>
        <p:nvPicPr>
          <p:cNvPr id="332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553533" y="-1758034"/>
            <a:ext cx="565971" cy="522434"/>
          </a:xfrm>
          <a:prstGeom prst="rect">
            <a:avLst/>
          </a:prstGeom>
        </p:spPr>
      </p:pic>
      <p:pic>
        <p:nvPicPr>
          <p:cNvPr id="333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7701215" y="-1569127"/>
            <a:ext cx="275268" cy="254094"/>
          </a:xfrm>
          <a:prstGeom prst="rect">
            <a:avLst/>
          </a:prstGeom>
        </p:spPr>
      </p:pic>
      <p:pic>
        <p:nvPicPr>
          <p:cNvPr id="33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5136544" y="-1238761"/>
            <a:ext cx="275268" cy="254094"/>
          </a:xfrm>
          <a:prstGeom prst="rect">
            <a:avLst/>
          </a:prstGeom>
        </p:spPr>
      </p:pic>
      <p:pic>
        <p:nvPicPr>
          <p:cNvPr id="336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0255027" y="-979125"/>
            <a:ext cx="388111" cy="358258"/>
          </a:xfrm>
          <a:prstGeom prst="rect">
            <a:avLst/>
          </a:prstGeom>
        </p:spPr>
      </p:pic>
      <p:pic>
        <p:nvPicPr>
          <p:cNvPr id="337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8608459" y="-1127678"/>
            <a:ext cx="103730" cy="95751"/>
          </a:xfrm>
          <a:prstGeom prst="rect">
            <a:avLst/>
          </a:prstGeom>
        </p:spPr>
      </p:pic>
      <p:pic>
        <p:nvPicPr>
          <p:cNvPr id="338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6777756" y="-483421"/>
            <a:ext cx="246224" cy="227284"/>
          </a:xfrm>
          <a:prstGeom prst="rect">
            <a:avLst/>
          </a:prstGeom>
        </p:spPr>
      </p:pic>
      <p:pic>
        <p:nvPicPr>
          <p:cNvPr id="339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047413" y="-1474398"/>
            <a:ext cx="275268" cy="254094"/>
          </a:xfrm>
          <a:prstGeom prst="rect">
            <a:avLst/>
          </a:prstGeom>
        </p:spPr>
      </p:pic>
      <p:pic>
        <p:nvPicPr>
          <p:cNvPr id="340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8796921" y="-1505161"/>
            <a:ext cx="565971" cy="522434"/>
          </a:xfrm>
          <a:prstGeom prst="rect">
            <a:avLst/>
          </a:prstGeom>
        </p:spPr>
      </p:pic>
      <p:pic>
        <p:nvPicPr>
          <p:cNvPr id="341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638950" y="-906927"/>
            <a:ext cx="275268" cy="254094"/>
          </a:xfrm>
          <a:prstGeom prst="rect">
            <a:avLst/>
          </a:prstGeom>
        </p:spPr>
      </p:pic>
      <p:pic>
        <p:nvPicPr>
          <p:cNvPr id="342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20780" y="-423765"/>
            <a:ext cx="275268" cy="254094"/>
          </a:xfrm>
          <a:prstGeom prst="rect">
            <a:avLst/>
          </a:prstGeom>
        </p:spPr>
      </p:pic>
      <p:pic>
        <p:nvPicPr>
          <p:cNvPr id="343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3407358" y="-425636"/>
            <a:ext cx="212572" cy="196221"/>
          </a:xfrm>
          <a:prstGeom prst="rect">
            <a:avLst/>
          </a:prstGeom>
        </p:spPr>
      </p:pic>
      <p:pic>
        <p:nvPicPr>
          <p:cNvPr id="344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1074053" y="-1441526"/>
            <a:ext cx="246224" cy="227284"/>
          </a:xfrm>
          <a:prstGeom prst="rect">
            <a:avLst/>
          </a:prstGeom>
        </p:spPr>
      </p:pic>
      <p:pic>
        <p:nvPicPr>
          <p:cNvPr id="345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535051" y="-862314"/>
            <a:ext cx="575498" cy="531229"/>
          </a:xfrm>
          <a:prstGeom prst="rect">
            <a:avLst/>
          </a:prstGeom>
        </p:spPr>
      </p:pic>
      <p:pic>
        <p:nvPicPr>
          <p:cNvPr id="346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8536129" y="-1028636"/>
            <a:ext cx="275268" cy="254094"/>
          </a:xfrm>
          <a:prstGeom prst="rect">
            <a:avLst/>
          </a:prstGeom>
        </p:spPr>
      </p:pic>
      <p:pic>
        <p:nvPicPr>
          <p:cNvPr id="34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5591433" y="-1094467"/>
            <a:ext cx="565971" cy="522434"/>
          </a:xfrm>
          <a:prstGeom prst="rect">
            <a:avLst/>
          </a:prstGeom>
        </p:spPr>
      </p:pic>
      <p:pic>
        <p:nvPicPr>
          <p:cNvPr id="34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1782229" y="-1514061"/>
            <a:ext cx="565971" cy="522434"/>
          </a:xfrm>
          <a:prstGeom prst="rect">
            <a:avLst/>
          </a:prstGeom>
        </p:spPr>
      </p:pic>
      <p:pic>
        <p:nvPicPr>
          <p:cNvPr id="349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6929911" y="-1325154"/>
            <a:ext cx="275268" cy="254094"/>
          </a:xfrm>
          <a:prstGeom prst="rect">
            <a:avLst/>
          </a:prstGeom>
        </p:spPr>
      </p:pic>
      <p:pic>
        <p:nvPicPr>
          <p:cNvPr id="350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139053" y="-861772"/>
            <a:ext cx="275268" cy="254094"/>
          </a:xfrm>
          <a:prstGeom prst="rect">
            <a:avLst/>
          </a:prstGeom>
        </p:spPr>
      </p:pic>
      <p:pic>
        <p:nvPicPr>
          <p:cNvPr id="351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9483723" y="-735152"/>
            <a:ext cx="388111" cy="358258"/>
          </a:xfrm>
          <a:prstGeom prst="rect">
            <a:avLst/>
          </a:prstGeom>
        </p:spPr>
      </p:pic>
      <p:pic>
        <p:nvPicPr>
          <p:cNvPr id="352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7837155" y="-883705"/>
            <a:ext cx="103730" cy="95751"/>
          </a:xfrm>
          <a:prstGeom prst="rect">
            <a:avLst/>
          </a:prstGeom>
        </p:spPr>
      </p:pic>
      <p:pic>
        <p:nvPicPr>
          <p:cNvPr id="353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6365285" y="-595404"/>
            <a:ext cx="246224" cy="227284"/>
          </a:xfrm>
          <a:prstGeom prst="rect">
            <a:avLst/>
          </a:prstGeom>
        </p:spPr>
      </p:pic>
      <p:pic>
        <p:nvPicPr>
          <p:cNvPr id="35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276109" y="-1230425"/>
            <a:ext cx="275268" cy="254094"/>
          </a:xfrm>
          <a:prstGeom prst="rect">
            <a:avLst/>
          </a:prstGeom>
        </p:spPr>
      </p:pic>
      <p:pic>
        <p:nvPicPr>
          <p:cNvPr id="355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8025617" y="-1261188"/>
            <a:ext cx="565971" cy="522434"/>
          </a:xfrm>
          <a:prstGeom prst="rect">
            <a:avLst/>
          </a:prstGeom>
        </p:spPr>
      </p:pic>
      <p:pic>
        <p:nvPicPr>
          <p:cNvPr id="35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10867646" y="-662954"/>
            <a:ext cx="275268" cy="254094"/>
          </a:xfrm>
          <a:prstGeom prst="rect">
            <a:avLst/>
          </a:prstGeom>
        </p:spPr>
      </p:pic>
      <p:pic>
        <p:nvPicPr>
          <p:cNvPr id="359" name="图片 8">
            <a:extLst>
              <a:ext uri="{FF2B5EF4-FFF2-40B4-BE49-F238E27FC236}">
                <a16:creationId xmlns:a16="http://schemas.microsoft.com/office/drawing/2014/main" id="{9A85DF2A-262E-45D1-8099-587BBD4A64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99412">
            <a:off x="703911" y="547963"/>
            <a:ext cx="1353164" cy="85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7037E-6 L -0.01693 1.219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1.48148E-6 L 0.08164 1.338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2.22222E-6 L -0.02149 1.3162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2.59259E-6 L -0.08594 1.2620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6310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192 -0.01527 L -0.11993 1.1935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6044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1.85185E-6 L 0.0918 1.1493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745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3.33333E-6 L 0.01615 1.1886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2.96296E-6 L 0.03086 1.1041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5520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25E-7 -3.7037E-7 L -0.01328 1.2164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4.81481E-6 L -0.01693 1.2194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-4.07407E-6 L 0.08164 1.338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1.11111E-6 L -0.02148 1.316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927 -0.00949 L -0.02149 1.3162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66273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1.11111E-6 L -0.02148 1.316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1.48148E-6 L -0.02149 1.3162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1.48148E-6 L -0.02148 1.3162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3.7037E-7 L -0.02149 1.316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1.85185E-6 L -0.02148 1.316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0.0043 1.3039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518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96296E-6 L -0.11992 1.1935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5967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93 -0.0037 L 0.03971 1.122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5631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4.81481E-6 L 0.01615 1.1886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1.48148E-6 L -0.01328 1.2164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66" y="338666"/>
            <a:ext cx="4548932" cy="45288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3852" l="4369" r="97573">
                        <a14:foregroundMark x1="19417" y1="80738" x2="19417" y2="80738"/>
                        <a14:foregroundMark x1="67961" y1="45902" x2="67961" y2="45902"/>
                        <a14:foregroundMark x1="77184" y1="53279" x2="77184" y2="53279"/>
                        <a14:foregroundMark x1="90777" y1="52869" x2="90777" y2="52869"/>
                        <a14:foregroundMark x1="85922" y1="49180" x2="85922" y2="49180"/>
                        <a14:foregroundMark x1="90291" y1="47951" x2="90291" y2="47951"/>
                        <a14:foregroundMark x1="78155" y1="48361" x2="78155" y2="48361"/>
                        <a14:foregroundMark x1="65049" y1="57787" x2="65049" y2="57787"/>
                        <a14:foregroundMark x1="71845" y1="54918" x2="71845" y2="54918"/>
                        <a14:foregroundMark x1="70874" y1="51230" x2="70874" y2="51230"/>
                        <a14:foregroundMark x1="73786" y1="88115" x2="73786" y2="88115"/>
                        <a14:foregroundMark x1="82524" y1="88115" x2="82524" y2="88115"/>
                        <a14:foregroundMark x1="70874" y1="84016" x2="70874" y2="84016"/>
                        <a14:foregroundMark x1="77670" y1="83607" x2="77670" y2="83607"/>
                        <a14:foregroundMark x1="80097" y1="82787" x2="80097" y2="82787"/>
                        <a14:foregroundMark x1="74757" y1="91393" x2="74757" y2="91393"/>
                        <a14:foregroundMark x1="70874" y1="91393" x2="70874" y2="91393"/>
                        <a14:foregroundMark x1="67476" y1="93852" x2="67476" y2="93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73" y="553156"/>
            <a:ext cx="3325360" cy="361747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304180" y="1754943"/>
            <a:ext cx="4370107" cy="101566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sp>
        <p:nvSpPr>
          <p:cNvPr id="7" name="椭圆 4"/>
          <p:cNvSpPr/>
          <p:nvPr/>
        </p:nvSpPr>
        <p:spPr>
          <a:xfrm>
            <a:off x="912893" y="144966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6925283" y="144966"/>
            <a:ext cx="2333018" cy="1215483"/>
          </a:xfrm>
          <a:prstGeom prst="rect">
            <a:avLst/>
          </a:prstGeom>
        </p:spPr>
      </p:pic>
      <p:sp>
        <p:nvSpPr>
          <p:cNvPr id="10" name="椭圆 4"/>
          <p:cNvSpPr/>
          <p:nvPr/>
        </p:nvSpPr>
        <p:spPr>
          <a:xfrm>
            <a:off x="393691" y="1645260"/>
            <a:ext cx="684323" cy="6501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4"/>
          <p:cNvSpPr/>
          <p:nvPr/>
        </p:nvSpPr>
        <p:spPr>
          <a:xfrm>
            <a:off x="1422602" y="2649627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4"/>
          <p:cNvSpPr/>
          <p:nvPr/>
        </p:nvSpPr>
        <p:spPr>
          <a:xfrm>
            <a:off x="7473385" y="52605"/>
            <a:ext cx="684323" cy="65016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1764763" y="-171504"/>
            <a:ext cx="2333018" cy="1604228"/>
          </a:xfrm>
          <a:prstGeom prst="rect">
            <a:avLst/>
          </a:prstGeom>
        </p:spPr>
      </p:pic>
      <p:pic>
        <p:nvPicPr>
          <p:cNvPr id="15" name="图片 10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943" y="3984357"/>
            <a:ext cx="374214" cy="345428"/>
          </a:xfrm>
          <a:prstGeom prst="rect">
            <a:avLst/>
          </a:prstGeom>
        </p:spPr>
      </p:pic>
      <p:pic>
        <p:nvPicPr>
          <p:cNvPr id="16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90034" y="1068214"/>
            <a:ext cx="565971" cy="522434"/>
          </a:xfrm>
          <a:prstGeom prst="rect">
            <a:avLst/>
          </a:prstGeom>
        </p:spPr>
      </p:pic>
      <p:pic>
        <p:nvPicPr>
          <p:cNvPr id="17" name="图片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389856" y="3004440"/>
            <a:ext cx="364751" cy="336693"/>
          </a:xfrm>
          <a:prstGeom prst="rect">
            <a:avLst/>
          </a:prstGeom>
        </p:spPr>
      </p:pic>
      <p:pic>
        <p:nvPicPr>
          <p:cNvPr id="18" name="图片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8150858" y="3727337"/>
            <a:ext cx="575498" cy="531229"/>
          </a:xfrm>
          <a:prstGeom prst="rect">
            <a:avLst/>
          </a:prstGeom>
        </p:spPr>
      </p:pic>
      <p:pic>
        <p:nvPicPr>
          <p:cNvPr id="19" name="图片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6925965" y="1260211"/>
            <a:ext cx="275268" cy="254094"/>
          </a:xfrm>
          <a:prstGeom prst="rect">
            <a:avLst/>
          </a:prstGeom>
        </p:spPr>
      </p:pic>
      <p:pic>
        <p:nvPicPr>
          <p:cNvPr id="20" name="图片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7317414" y="3127877"/>
            <a:ext cx="212572" cy="196221"/>
          </a:xfrm>
          <a:prstGeom prst="rect">
            <a:avLst/>
          </a:prstGeom>
        </p:spPr>
      </p:pic>
      <p:pic>
        <p:nvPicPr>
          <p:cNvPr id="21" name="图片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8818868" y="343135"/>
            <a:ext cx="388111" cy="358258"/>
          </a:xfrm>
          <a:prstGeom prst="rect">
            <a:avLst/>
          </a:prstGeom>
        </p:spPr>
      </p:pic>
      <p:pic>
        <p:nvPicPr>
          <p:cNvPr id="22" name="图片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915073" y="305183"/>
            <a:ext cx="246224" cy="227284"/>
          </a:xfrm>
          <a:prstGeom prst="rect">
            <a:avLst/>
          </a:prstGeom>
        </p:spPr>
      </p:pic>
      <p:pic>
        <p:nvPicPr>
          <p:cNvPr id="23" name="图片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7742270" y="2234848"/>
            <a:ext cx="275268" cy="254094"/>
          </a:xfrm>
          <a:prstGeom prst="rect">
            <a:avLst/>
          </a:prstGeom>
        </p:spPr>
      </p:pic>
      <p:pic>
        <p:nvPicPr>
          <p:cNvPr id="24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1245265" y="1570288"/>
            <a:ext cx="565971" cy="522434"/>
          </a:xfrm>
          <a:prstGeom prst="rect">
            <a:avLst/>
          </a:prstGeom>
        </p:spPr>
      </p:pic>
      <p:grpSp>
        <p:nvGrpSpPr>
          <p:cNvPr id="194" name="组合 6">
            <a:extLst>
              <a:ext uri="{FF2B5EF4-FFF2-40B4-BE49-F238E27FC236}">
                <a16:creationId xmlns:a16="http://schemas.microsoft.com/office/drawing/2014/main" id="{8EA8A9FE-E18A-47E8-83D5-F3EDB4072787}"/>
              </a:ext>
            </a:extLst>
          </p:cNvPr>
          <p:cNvGrpSpPr/>
          <p:nvPr/>
        </p:nvGrpSpPr>
        <p:grpSpPr>
          <a:xfrm>
            <a:off x="115722" y="3398458"/>
            <a:ext cx="2347139" cy="1642175"/>
            <a:chOff x="6770688" y="935037"/>
            <a:chExt cx="2455864" cy="1897063"/>
          </a:xfrm>
        </p:grpSpPr>
        <p:sp>
          <p:nvSpPr>
            <p:cNvPr id="195" name="Oval 16">
              <a:extLst>
                <a:ext uri="{FF2B5EF4-FFF2-40B4-BE49-F238E27FC236}">
                  <a16:creationId xmlns:a16="http://schemas.microsoft.com/office/drawing/2014/main" id="{9354496C-8579-499D-9236-05208EFD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964" y="2543175"/>
              <a:ext cx="2414588" cy="288925"/>
            </a:xfrm>
            <a:prstGeom prst="ellipse">
              <a:avLst/>
            </a:prstGeom>
            <a:solidFill>
              <a:srgbClr val="C2D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6" name="Freeform 413">
              <a:extLst>
                <a:ext uri="{FF2B5EF4-FFF2-40B4-BE49-F238E27FC236}">
                  <a16:creationId xmlns:a16="http://schemas.microsoft.com/office/drawing/2014/main" id="{EAC9C7FC-AEF6-44DA-9B54-3A09EA8E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2408237"/>
              <a:ext cx="558800" cy="303213"/>
            </a:xfrm>
            <a:custGeom>
              <a:avLst/>
              <a:gdLst>
                <a:gd name="T0" fmla="*/ 146 w 149"/>
                <a:gd name="T1" fmla="*/ 33 h 81"/>
                <a:gd name="T2" fmla="*/ 144 w 149"/>
                <a:gd name="T3" fmla="*/ 69 h 81"/>
                <a:gd name="T4" fmla="*/ 14 w 149"/>
                <a:gd name="T5" fmla="*/ 75 h 81"/>
                <a:gd name="T6" fmla="*/ 8 w 149"/>
                <a:gd name="T7" fmla="*/ 74 h 81"/>
                <a:gd name="T8" fmla="*/ 4 w 149"/>
                <a:gd name="T9" fmla="*/ 35 h 81"/>
                <a:gd name="T10" fmla="*/ 146 w 149"/>
                <a:gd name="T1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81">
                  <a:moveTo>
                    <a:pt x="146" y="33"/>
                  </a:moveTo>
                  <a:cubicBezTo>
                    <a:pt x="146" y="33"/>
                    <a:pt x="149" y="62"/>
                    <a:pt x="144" y="69"/>
                  </a:cubicBezTo>
                  <a:cubicBezTo>
                    <a:pt x="140" y="76"/>
                    <a:pt x="83" y="81"/>
                    <a:pt x="14" y="75"/>
                  </a:cubicBezTo>
                  <a:cubicBezTo>
                    <a:pt x="12" y="75"/>
                    <a:pt x="10" y="74"/>
                    <a:pt x="8" y="74"/>
                  </a:cubicBezTo>
                  <a:cubicBezTo>
                    <a:pt x="8" y="74"/>
                    <a:pt x="0" y="70"/>
                    <a:pt x="4" y="35"/>
                  </a:cubicBezTo>
                  <a:cubicBezTo>
                    <a:pt x="8" y="0"/>
                    <a:pt x="146" y="33"/>
                    <a:pt x="14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7" name="Freeform 414">
              <a:extLst>
                <a:ext uri="{FF2B5EF4-FFF2-40B4-BE49-F238E27FC236}">
                  <a16:creationId xmlns:a16="http://schemas.microsoft.com/office/drawing/2014/main" id="{A04F3336-9C87-41AF-9CFC-CE9B537D1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2474912"/>
              <a:ext cx="552450" cy="228600"/>
            </a:xfrm>
            <a:custGeom>
              <a:avLst/>
              <a:gdLst>
                <a:gd name="T0" fmla="*/ 13 w 147"/>
                <a:gd name="T1" fmla="*/ 59 h 61"/>
                <a:gd name="T2" fmla="*/ 7 w 147"/>
                <a:gd name="T3" fmla="*/ 57 h 61"/>
                <a:gd name="T4" fmla="*/ 6 w 147"/>
                <a:gd name="T5" fmla="*/ 57 h 61"/>
                <a:gd name="T6" fmla="*/ 0 w 147"/>
                <a:gd name="T7" fmla="*/ 35 h 61"/>
                <a:gd name="T8" fmla="*/ 2 w 147"/>
                <a:gd name="T9" fmla="*/ 17 h 61"/>
                <a:gd name="T10" fmla="*/ 45 w 147"/>
                <a:gd name="T11" fmla="*/ 0 h 61"/>
                <a:gd name="T12" fmla="*/ 145 w 147"/>
                <a:gd name="T13" fmla="*/ 13 h 61"/>
                <a:gd name="T14" fmla="*/ 145 w 147"/>
                <a:gd name="T15" fmla="*/ 15 h 61"/>
                <a:gd name="T16" fmla="*/ 145 w 147"/>
                <a:gd name="T17" fmla="*/ 13 h 61"/>
                <a:gd name="T18" fmla="*/ 146 w 147"/>
                <a:gd name="T19" fmla="*/ 15 h 61"/>
                <a:gd name="T20" fmla="*/ 147 w 147"/>
                <a:gd name="T21" fmla="*/ 34 h 61"/>
                <a:gd name="T22" fmla="*/ 145 w 147"/>
                <a:gd name="T23" fmla="*/ 52 h 61"/>
                <a:gd name="T24" fmla="*/ 122 w 147"/>
                <a:gd name="T25" fmla="*/ 59 h 61"/>
                <a:gd name="T26" fmla="*/ 73 w 147"/>
                <a:gd name="T27" fmla="*/ 61 h 61"/>
                <a:gd name="T28" fmla="*/ 13 w 147"/>
                <a:gd name="T29" fmla="*/ 59 h 61"/>
                <a:gd name="T30" fmla="*/ 14 w 147"/>
                <a:gd name="T31" fmla="*/ 56 h 61"/>
                <a:gd name="T32" fmla="*/ 73 w 147"/>
                <a:gd name="T33" fmla="*/ 58 h 61"/>
                <a:gd name="T34" fmla="*/ 122 w 147"/>
                <a:gd name="T35" fmla="*/ 56 h 61"/>
                <a:gd name="T36" fmla="*/ 142 w 147"/>
                <a:gd name="T37" fmla="*/ 50 h 61"/>
                <a:gd name="T38" fmla="*/ 144 w 147"/>
                <a:gd name="T39" fmla="*/ 34 h 61"/>
                <a:gd name="T40" fmla="*/ 143 w 147"/>
                <a:gd name="T41" fmla="*/ 16 h 61"/>
                <a:gd name="T42" fmla="*/ 45 w 147"/>
                <a:gd name="T43" fmla="*/ 3 h 61"/>
                <a:gd name="T44" fmla="*/ 5 w 147"/>
                <a:gd name="T45" fmla="*/ 18 h 61"/>
                <a:gd name="T46" fmla="*/ 3 w 147"/>
                <a:gd name="T47" fmla="*/ 35 h 61"/>
                <a:gd name="T48" fmla="*/ 8 w 147"/>
                <a:gd name="T49" fmla="*/ 54 h 61"/>
                <a:gd name="T50" fmla="*/ 14 w 147"/>
                <a:gd name="T5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61">
                  <a:moveTo>
                    <a:pt x="13" y="59"/>
                  </a:moveTo>
                  <a:cubicBezTo>
                    <a:pt x="11" y="59"/>
                    <a:pt x="9" y="58"/>
                    <a:pt x="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0" y="54"/>
                    <a:pt x="0" y="35"/>
                  </a:cubicBezTo>
                  <a:cubicBezTo>
                    <a:pt x="0" y="30"/>
                    <a:pt x="1" y="24"/>
                    <a:pt x="2" y="17"/>
                  </a:cubicBezTo>
                  <a:cubicBezTo>
                    <a:pt x="4" y="3"/>
                    <a:pt x="22" y="0"/>
                    <a:pt x="45" y="0"/>
                  </a:cubicBezTo>
                  <a:cubicBezTo>
                    <a:pt x="87" y="0"/>
                    <a:pt x="145" y="13"/>
                    <a:pt x="145" y="13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4"/>
                    <a:pt x="146" y="15"/>
                  </a:cubicBezTo>
                  <a:cubicBezTo>
                    <a:pt x="146" y="15"/>
                    <a:pt x="147" y="24"/>
                    <a:pt x="147" y="34"/>
                  </a:cubicBezTo>
                  <a:cubicBezTo>
                    <a:pt x="147" y="41"/>
                    <a:pt x="147" y="48"/>
                    <a:pt x="145" y="52"/>
                  </a:cubicBezTo>
                  <a:cubicBezTo>
                    <a:pt x="142" y="55"/>
                    <a:pt x="134" y="57"/>
                    <a:pt x="122" y="59"/>
                  </a:cubicBezTo>
                  <a:cubicBezTo>
                    <a:pt x="110" y="60"/>
                    <a:pt x="93" y="61"/>
                    <a:pt x="73" y="61"/>
                  </a:cubicBezTo>
                  <a:cubicBezTo>
                    <a:pt x="55" y="61"/>
                    <a:pt x="35" y="61"/>
                    <a:pt x="13" y="59"/>
                  </a:cubicBezTo>
                  <a:close/>
                  <a:moveTo>
                    <a:pt x="14" y="56"/>
                  </a:moveTo>
                  <a:cubicBezTo>
                    <a:pt x="35" y="58"/>
                    <a:pt x="55" y="58"/>
                    <a:pt x="73" y="58"/>
                  </a:cubicBezTo>
                  <a:cubicBezTo>
                    <a:pt x="93" y="58"/>
                    <a:pt x="109" y="57"/>
                    <a:pt x="122" y="56"/>
                  </a:cubicBezTo>
                  <a:cubicBezTo>
                    <a:pt x="134" y="54"/>
                    <a:pt x="142" y="52"/>
                    <a:pt x="142" y="50"/>
                  </a:cubicBezTo>
                  <a:cubicBezTo>
                    <a:pt x="144" y="48"/>
                    <a:pt x="144" y="41"/>
                    <a:pt x="144" y="34"/>
                  </a:cubicBezTo>
                  <a:cubicBezTo>
                    <a:pt x="144" y="27"/>
                    <a:pt x="144" y="19"/>
                    <a:pt x="143" y="16"/>
                  </a:cubicBezTo>
                  <a:cubicBezTo>
                    <a:pt x="135" y="14"/>
                    <a:pt x="83" y="3"/>
                    <a:pt x="45" y="3"/>
                  </a:cubicBezTo>
                  <a:cubicBezTo>
                    <a:pt x="22" y="3"/>
                    <a:pt x="5" y="7"/>
                    <a:pt x="5" y="18"/>
                  </a:cubicBezTo>
                  <a:cubicBezTo>
                    <a:pt x="4" y="24"/>
                    <a:pt x="3" y="30"/>
                    <a:pt x="3" y="35"/>
                  </a:cubicBezTo>
                  <a:cubicBezTo>
                    <a:pt x="3" y="50"/>
                    <a:pt x="7" y="54"/>
                    <a:pt x="8" y="54"/>
                  </a:cubicBezTo>
                  <a:cubicBezTo>
                    <a:pt x="10" y="55"/>
                    <a:pt x="12" y="56"/>
                    <a:pt x="14" y="5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8" name="Freeform 415">
              <a:extLst>
                <a:ext uri="{FF2B5EF4-FFF2-40B4-BE49-F238E27FC236}">
                  <a16:creationId xmlns:a16="http://schemas.microsoft.com/office/drawing/2014/main" id="{F885B6EE-CE4A-4657-AD3A-4FCEFBEE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2479675"/>
              <a:ext cx="541338" cy="217488"/>
            </a:xfrm>
            <a:custGeom>
              <a:avLst/>
              <a:gdLst>
                <a:gd name="T0" fmla="*/ 144 w 144"/>
                <a:gd name="T1" fmla="*/ 0 h 58"/>
                <a:gd name="T2" fmla="*/ 144 w 144"/>
                <a:gd name="T3" fmla="*/ 15 h 58"/>
                <a:gd name="T4" fmla="*/ 0 w 144"/>
                <a:gd name="T5" fmla="*/ 15 h 58"/>
                <a:gd name="T6" fmla="*/ 0 w 144"/>
                <a:gd name="T7" fmla="*/ 0 h 58"/>
                <a:gd name="T8" fmla="*/ 144 w 14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8">
                  <a:moveTo>
                    <a:pt x="144" y="0"/>
                  </a:move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76" y="58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D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9" name="Freeform 416">
              <a:extLst>
                <a:ext uri="{FF2B5EF4-FFF2-40B4-BE49-F238E27FC236}">
                  <a16:creationId xmlns:a16="http://schemas.microsoft.com/office/drawing/2014/main" id="{ADEEA504-41C6-40A2-988E-888102EF4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2474912"/>
              <a:ext cx="547688" cy="139700"/>
            </a:xfrm>
            <a:custGeom>
              <a:avLst/>
              <a:gdLst>
                <a:gd name="T0" fmla="*/ 0 w 146"/>
                <a:gd name="T1" fmla="*/ 17 h 37"/>
                <a:gd name="T2" fmla="*/ 0 w 146"/>
                <a:gd name="T3" fmla="*/ 16 h 37"/>
                <a:gd name="T4" fmla="*/ 0 w 146"/>
                <a:gd name="T5" fmla="*/ 1 h 37"/>
                <a:gd name="T6" fmla="*/ 0 w 146"/>
                <a:gd name="T7" fmla="*/ 0 h 37"/>
                <a:gd name="T8" fmla="*/ 1 w 146"/>
                <a:gd name="T9" fmla="*/ 0 h 37"/>
                <a:gd name="T10" fmla="*/ 145 w 146"/>
                <a:gd name="T11" fmla="*/ 0 h 37"/>
                <a:gd name="T12" fmla="*/ 145 w 146"/>
                <a:gd name="T13" fmla="*/ 1 h 37"/>
                <a:gd name="T14" fmla="*/ 145 w 146"/>
                <a:gd name="T15" fmla="*/ 0 h 37"/>
                <a:gd name="T16" fmla="*/ 146 w 146"/>
                <a:gd name="T17" fmla="*/ 0 h 37"/>
                <a:gd name="T18" fmla="*/ 146 w 146"/>
                <a:gd name="T19" fmla="*/ 1 h 37"/>
                <a:gd name="T20" fmla="*/ 146 w 146"/>
                <a:gd name="T21" fmla="*/ 16 h 37"/>
                <a:gd name="T22" fmla="*/ 146 w 146"/>
                <a:gd name="T23" fmla="*/ 17 h 37"/>
                <a:gd name="T24" fmla="*/ 72 w 146"/>
                <a:gd name="T25" fmla="*/ 37 h 37"/>
                <a:gd name="T26" fmla="*/ 0 w 146"/>
                <a:gd name="T27" fmla="*/ 17 h 37"/>
                <a:gd name="T28" fmla="*/ 72 w 146"/>
                <a:gd name="T29" fmla="*/ 34 h 37"/>
                <a:gd name="T30" fmla="*/ 124 w 146"/>
                <a:gd name="T31" fmla="*/ 24 h 37"/>
                <a:gd name="T32" fmla="*/ 143 w 146"/>
                <a:gd name="T33" fmla="*/ 15 h 37"/>
                <a:gd name="T34" fmla="*/ 143 w 146"/>
                <a:gd name="T35" fmla="*/ 3 h 37"/>
                <a:gd name="T36" fmla="*/ 3 w 146"/>
                <a:gd name="T37" fmla="*/ 3 h 37"/>
                <a:gd name="T38" fmla="*/ 3 w 146"/>
                <a:gd name="T39" fmla="*/ 15 h 37"/>
                <a:gd name="T40" fmla="*/ 72 w 146"/>
                <a:gd name="T41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7">
                  <a:moveTo>
                    <a:pt x="0" y="17"/>
                  </a:moveTo>
                  <a:cubicBezTo>
                    <a:pt x="0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6" y="0"/>
                    <a:pt x="146" y="0"/>
                  </a:cubicBezTo>
                  <a:cubicBezTo>
                    <a:pt x="146" y="0"/>
                    <a:pt x="146" y="1"/>
                    <a:pt x="146" y="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7"/>
                    <a:pt x="146" y="17"/>
                  </a:cubicBezTo>
                  <a:cubicBezTo>
                    <a:pt x="146" y="17"/>
                    <a:pt x="115" y="37"/>
                    <a:pt x="72" y="37"/>
                  </a:cubicBezTo>
                  <a:cubicBezTo>
                    <a:pt x="50" y="37"/>
                    <a:pt x="26" y="32"/>
                    <a:pt x="0" y="17"/>
                  </a:cubicBezTo>
                  <a:close/>
                  <a:moveTo>
                    <a:pt x="72" y="34"/>
                  </a:moveTo>
                  <a:cubicBezTo>
                    <a:pt x="93" y="34"/>
                    <a:pt x="111" y="29"/>
                    <a:pt x="124" y="24"/>
                  </a:cubicBezTo>
                  <a:cubicBezTo>
                    <a:pt x="134" y="20"/>
                    <a:pt x="141" y="16"/>
                    <a:pt x="143" y="15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7" y="29"/>
                    <a:pt x="51" y="34"/>
                    <a:pt x="72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0" name="Freeform 417">
              <a:extLst>
                <a:ext uri="{FF2B5EF4-FFF2-40B4-BE49-F238E27FC236}">
                  <a16:creationId xmlns:a16="http://schemas.microsoft.com/office/drawing/2014/main" id="{9361DC64-28D4-441A-BE46-101849AE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363662"/>
              <a:ext cx="541338" cy="1190625"/>
            </a:xfrm>
            <a:custGeom>
              <a:avLst/>
              <a:gdLst>
                <a:gd name="T0" fmla="*/ 144 w 144"/>
                <a:gd name="T1" fmla="*/ 0 h 317"/>
                <a:gd name="T2" fmla="*/ 0 w 144"/>
                <a:gd name="T3" fmla="*/ 4 h 317"/>
                <a:gd name="T4" fmla="*/ 0 w 144"/>
                <a:gd name="T5" fmla="*/ 297 h 317"/>
                <a:gd name="T6" fmla="*/ 78 w 144"/>
                <a:gd name="T7" fmla="*/ 316 h 317"/>
                <a:gd name="T8" fmla="*/ 144 w 144"/>
                <a:gd name="T9" fmla="*/ 297 h 317"/>
                <a:gd name="T10" fmla="*/ 144 w 144"/>
                <a:gd name="T1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17">
                  <a:moveTo>
                    <a:pt x="14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20" y="317"/>
                    <a:pt x="78" y="316"/>
                  </a:cubicBezTo>
                  <a:cubicBezTo>
                    <a:pt x="98" y="316"/>
                    <a:pt x="126" y="311"/>
                    <a:pt x="144" y="29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1" name="Freeform 418">
              <a:extLst>
                <a:ext uri="{FF2B5EF4-FFF2-40B4-BE49-F238E27FC236}">
                  <a16:creationId xmlns:a16="http://schemas.microsoft.com/office/drawing/2014/main" id="{8F4CBFAB-5668-4443-B204-8B7498331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1355725"/>
              <a:ext cx="555625" cy="1201738"/>
            </a:xfrm>
            <a:custGeom>
              <a:avLst/>
              <a:gdLst>
                <a:gd name="T0" fmla="*/ 1 w 148"/>
                <a:gd name="T1" fmla="*/ 300 h 320"/>
                <a:gd name="T2" fmla="*/ 0 w 148"/>
                <a:gd name="T3" fmla="*/ 299 h 320"/>
                <a:gd name="T4" fmla="*/ 0 w 148"/>
                <a:gd name="T5" fmla="*/ 6 h 320"/>
                <a:gd name="T6" fmla="*/ 2 w 148"/>
                <a:gd name="T7" fmla="*/ 5 h 320"/>
                <a:gd name="T8" fmla="*/ 146 w 148"/>
                <a:gd name="T9" fmla="*/ 0 h 320"/>
                <a:gd name="T10" fmla="*/ 147 w 148"/>
                <a:gd name="T11" fmla="*/ 1 h 320"/>
                <a:gd name="T12" fmla="*/ 148 w 148"/>
                <a:gd name="T13" fmla="*/ 2 h 320"/>
                <a:gd name="T14" fmla="*/ 147 w 148"/>
                <a:gd name="T15" fmla="*/ 299 h 320"/>
                <a:gd name="T16" fmla="*/ 147 w 148"/>
                <a:gd name="T17" fmla="*/ 300 h 320"/>
                <a:gd name="T18" fmla="*/ 80 w 148"/>
                <a:gd name="T19" fmla="*/ 320 h 320"/>
                <a:gd name="T20" fmla="*/ 75 w 148"/>
                <a:gd name="T21" fmla="*/ 320 h 320"/>
                <a:gd name="T22" fmla="*/ 1 w 148"/>
                <a:gd name="T23" fmla="*/ 300 h 320"/>
                <a:gd name="T24" fmla="*/ 7 w 148"/>
                <a:gd name="T25" fmla="*/ 301 h 320"/>
                <a:gd name="T26" fmla="*/ 19 w 148"/>
                <a:gd name="T27" fmla="*/ 307 h 320"/>
                <a:gd name="T28" fmla="*/ 75 w 148"/>
                <a:gd name="T29" fmla="*/ 317 h 320"/>
                <a:gd name="T30" fmla="*/ 80 w 148"/>
                <a:gd name="T31" fmla="*/ 317 h 320"/>
                <a:gd name="T32" fmla="*/ 144 w 148"/>
                <a:gd name="T33" fmla="*/ 298 h 320"/>
                <a:gd name="T34" fmla="*/ 145 w 148"/>
                <a:gd name="T35" fmla="*/ 3 h 320"/>
                <a:gd name="T36" fmla="*/ 3 w 148"/>
                <a:gd name="T37" fmla="*/ 8 h 320"/>
                <a:gd name="T38" fmla="*/ 3 w 148"/>
                <a:gd name="T39" fmla="*/ 298 h 320"/>
                <a:gd name="T40" fmla="*/ 7 w 148"/>
                <a:gd name="T41" fmla="*/ 30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320">
                  <a:moveTo>
                    <a:pt x="1" y="300"/>
                  </a:moveTo>
                  <a:cubicBezTo>
                    <a:pt x="1" y="300"/>
                    <a:pt x="0" y="300"/>
                    <a:pt x="0" y="29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7" y="0"/>
                    <a:pt x="147" y="1"/>
                  </a:cubicBezTo>
                  <a:cubicBezTo>
                    <a:pt x="147" y="1"/>
                    <a:pt x="148" y="1"/>
                    <a:pt x="148" y="2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300"/>
                    <a:pt x="147" y="300"/>
                    <a:pt x="147" y="300"/>
                  </a:cubicBezTo>
                  <a:cubicBezTo>
                    <a:pt x="128" y="315"/>
                    <a:pt x="100" y="319"/>
                    <a:pt x="80" y="320"/>
                  </a:cubicBezTo>
                  <a:cubicBezTo>
                    <a:pt x="78" y="320"/>
                    <a:pt x="77" y="320"/>
                    <a:pt x="75" y="320"/>
                  </a:cubicBezTo>
                  <a:cubicBezTo>
                    <a:pt x="21" y="320"/>
                    <a:pt x="1" y="300"/>
                    <a:pt x="1" y="300"/>
                  </a:cubicBezTo>
                  <a:close/>
                  <a:moveTo>
                    <a:pt x="7" y="301"/>
                  </a:moveTo>
                  <a:cubicBezTo>
                    <a:pt x="9" y="303"/>
                    <a:pt x="13" y="305"/>
                    <a:pt x="19" y="307"/>
                  </a:cubicBezTo>
                  <a:cubicBezTo>
                    <a:pt x="30" y="312"/>
                    <a:pt x="49" y="317"/>
                    <a:pt x="75" y="317"/>
                  </a:cubicBezTo>
                  <a:cubicBezTo>
                    <a:pt x="77" y="317"/>
                    <a:pt x="78" y="317"/>
                    <a:pt x="80" y="317"/>
                  </a:cubicBezTo>
                  <a:cubicBezTo>
                    <a:pt x="99" y="317"/>
                    <a:pt x="127" y="312"/>
                    <a:pt x="144" y="298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4" y="299"/>
                    <a:pt x="5" y="300"/>
                    <a:pt x="7" y="30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2" name="Freeform 419">
              <a:extLst>
                <a:ext uri="{FF2B5EF4-FFF2-40B4-BE49-F238E27FC236}">
                  <a16:creationId xmlns:a16="http://schemas.microsoft.com/office/drawing/2014/main" id="{268D799C-B690-4D21-9030-2EF1417DF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1366837"/>
              <a:ext cx="233363" cy="1187450"/>
            </a:xfrm>
            <a:custGeom>
              <a:avLst/>
              <a:gdLst>
                <a:gd name="T0" fmla="*/ 0 w 62"/>
                <a:gd name="T1" fmla="*/ 313 h 316"/>
                <a:gd name="T2" fmla="*/ 36 w 62"/>
                <a:gd name="T3" fmla="*/ 315 h 316"/>
                <a:gd name="T4" fmla="*/ 62 w 62"/>
                <a:gd name="T5" fmla="*/ 313 h 316"/>
                <a:gd name="T6" fmla="*/ 62 w 62"/>
                <a:gd name="T7" fmla="*/ 0 h 316"/>
                <a:gd name="T8" fmla="*/ 0 w 62"/>
                <a:gd name="T9" fmla="*/ 2 h 316"/>
                <a:gd name="T10" fmla="*/ 0 w 62"/>
                <a:gd name="T11" fmla="*/ 31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16">
                  <a:moveTo>
                    <a:pt x="0" y="313"/>
                  </a:moveTo>
                  <a:cubicBezTo>
                    <a:pt x="10" y="315"/>
                    <a:pt x="22" y="316"/>
                    <a:pt x="36" y="315"/>
                  </a:cubicBezTo>
                  <a:cubicBezTo>
                    <a:pt x="44" y="315"/>
                    <a:pt x="53" y="315"/>
                    <a:pt x="62" y="31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rgbClr val="80B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3" name="Freeform 420">
              <a:extLst>
                <a:ext uri="{FF2B5EF4-FFF2-40B4-BE49-F238E27FC236}">
                  <a16:creationId xmlns:a16="http://schemas.microsoft.com/office/drawing/2014/main" id="{D59EC680-91C6-4E46-B2B1-C356DFDEC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6" y="1363662"/>
              <a:ext cx="247650" cy="1193800"/>
            </a:xfrm>
            <a:custGeom>
              <a:avLst/>
              <a:gdLst>
                <a:gd name="T0" fmla="*/ 2 w 66"/>
                <a:gd name="T1" fmla="*/ 316 h 318"/>
                <a:gd name="T2" fmla="*/ 0 w 66"/>
                <a:gd name="T3" fmla="*/ 314 h 318"/>
                <a:gd name="T4" fmla="*/ 0 w 66"/>
                <a:gd name="T5" fmla="*/ 3 h 318"/>
                <a:gd name="T6" fmla="*/ 2 w 66"/>
                <a:gd name="T7" fmla="*/ 1 h 318"/>
                <a:gd name="T8" fmla="*/ 64 w 66"/>
                <a:gd name="T9" fmla="*/ 0 h 318"/>
                <a:gd name="T10" fmla="*/ 65 w 66"/>
                <a:gd name="T11" fmla="*/ 0 h 318"/>
                <a:gd name="T12" fmla="*/ 66 w 66"/>
                <a:gd name="T13" fmla="*/ 1 h 318"/>
                <a:gd name="T14" fmla="*/ 66 w 66"/>
                <a:gd name="T15" fmla="*/ 314 h 318"/>
                <a:gd name="T16" fmla="*/ 64 w 66"/>
                <a:gd name="T17" fmla="*/ 316 h 318"/>
                <a:gd name="T18" fmla="*/ 38 w 66"/>
                <a:gd name="T19" fmla="*/ 318 h 318"/>
                <a:gd name="T20" fmla="*/ 33 w 66"/>
                <a:gd name="T21" fmla="*/ 318 h 318"/>
                <a:gd name="T22" fmla="*/ 2 w 66"/>
                <a:gd name="T23" fmla="*/ 316 h 318"/>
                <a:gd name="T24" fmla="*/ 33 w 66"/>
                <a:gd name="T25" fmla="*/ 315 h 318"/>
                <a:gd name="T26" fmla="*/ 38 w 66"/>
                <a:gd name="T27" fmla="*/ 315 h 318"/>
                <a:gd name="T28" fmla="*/ 63 w 66"/>
                <a:gd name="T29" fmla="*/ 313 h 318"/>
                <a:gd name="T30" fmla="*/ 63 w 66"/>
                <a:gd name="T31" fmla="*/ 3 h 318"/>
                <a:gd name="T32" fmla="*/ 3 w 66"/>
                <a:gd name="T33" fmla="*/ 4 h 318"/>
                <a:gd name="T34" fmla="*/ 3 w 66"/>
                <a:gd name="T35" fmla="*/ 313 h 318"/>
                <a:gd name="T36" fmla="*/ 33 w 66"/>
                <a:gd name="T37" fmla="*/ 3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318">
                  <a:moveTo>
                    <a:pt x="2" y="316"/>
                  </a:moveTo>
                  <a:cubicBezTo>
                    <a:pt x="1" y="316"/>
                    <a:pt x="0" y="315"/>
                    <a:pt x="0" y="3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5" y="0"/>
                    <a:pt x="65" y="0"/>
                  </a:cubicBezTo>
                  <a:cubicBezTo>
                    <a:pt x="65" y="0"/>
                    <a:pt x="66" y="1"/>
                    <a:pt x="66" y="1"/>
                  </a:cubicBezTo>
                  <a:cubicBezTo>
                    <a:pt x="66" y="314"/>
                    <a:pt x="66" y="314"/>
                    <a:pt x="66" y="314"/>
                  </a:cubicBezTo>
                  <a:cubicBezTo>
                    <a:pt x="66" y="315"/>
                    <a:pt x="65" y="316"/>
                    <a:pt x="64" y="316"/>
                  </a:cubicBezTo>
                  <a:cubicBezTo>
                    <a:pt x="55" y="317"/>
                    <a:pt x="46" y="318"/>
                    <a:pt x="38" y="318"/>
                  </a:cubicBezTo>
                  <a:cubicBezTo>
                    <a:pt x="37" y="318"/>
                    <a:pt x="35" y="318"/>
                    <a:pt x="33" y="318"/>
                  </a:cubicBezTo>
                  <a:cubicBezTo>
                    <a:pt x="21" y="318"/>
                    <a:pt x="11" y="317"/>
                    <a:pt x="2" y="316"/>
                  </a:cubicBezTo>
                  <a:close/>
                  <a:moveTo>
                    <a:pt x="33" y="315"/>
                  </a:moveTo>
                  <a:cubicBezTo>
                    <a:pt x="35" y="315"/>
                    <a:pt x="36" y="315"/>
                    <a:pt x="38" y="315"/>
                  </a:cubicBezTo>
                  <a:cubicBezTo>
                    <a:pt x="46" y="315"/>
                    <a:pt x="54" y="314"/>
                    <a:pt x="63" y="31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12" y="314"/>
                    <a:pt x="22" y="315"/>
                    <a:pt x="33" y="3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4" name="Freeform 421">
              <a:extLst>
                <a:ext uri="{FF2B5EF4-FFF2-40B4-BE49-F238E27FC236}">
                  <a16:creationId xmlns:a16="http://schemas.microsoft.com/office/drawing/2014/main" id="{0C4AA66A-976F-493E-A5A8-345B8E4D2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022350"/>
              <a:ext cx="563563" cy="503238"/>
            </a:xfrm>
            <a:custGeom>
              <a:avLst/>
              <a:gdLst>
                <a:gd name="T0" fmla="*/ 0 w 150"/>
                <a:gd name="T1" fmla="*/ 95 h 134"/>
                <a:gd name="T2" fmla="*/ 72 w 150"/>
                <a:gd name="T3" fmla="*/ 0 h 134"/>
                <a:gd name="T4" fmla="*/ 144 w 150"/>
                <a:gd name="T5" fmla="*/ 90 h 134"/>
                <a:gd name="T6" fmla="*/ 104 w 150"/>
                <a:gd name="T7" fmla="*/ 108 h 134"/>
                <a:gd name="T8" fmla="*/ 42 w 150"/>
                <a:gd name="T9" fmla="*/ 108 h 134"/>
                <a:gd name="T10" fmla="*/ 0 w 150"/>
                <a:gd name="T11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4">
                  <a:moveTo>
                    <a:pt x="0" y="95"/>
                  </a:moveTo>
                  <a:cubicBezTo>
                    <a:pt x="0" y="95"/>
                    <a:pt x="40" y="0"/>
                    <a:pt x="72" y="0"/>
                  </a:cubicBezTo>
                  <a:cubicBezTo>
                    <a:pt x="103" y="1"/>
                    <a:pt x="144" y="90"/>
                    <a:pt x="144" y="90"/>
                  </a:cubicBezTo>
                  <a:cubicBezTo>
                    <a:pt x="144" y="90"/>
                    <a:pt x="150" y="123"/>
                    <a:pt x="104" y="108"/>
                  </a:cubicBezTo>
                  <a:cubicBezTo>
                    <a:pt x="104" y="108"/>
                    <a:pt x="74" y="134"/>
                    <a:pt x="42" y="108"/>
                  </a:cubicBezTo>
                  <a:cubicBezTo>
                    <a:pt x="42" y="108"/>
                    <a:pt x="10" y="125"/>
                    <a:pt x="0" y="95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5" name="Freeform 422">
              <a:extLst>
                <a:ext uri="{FF2B5EF4-FFF2-40B4-BE49-F238E27FC236}">
                  <a16:creationId xmlns:a16="http://schemas.microsoft.com/office/drawing/2014/main" id="{AAB3E9CA-E296-4132-BD2A-F42600308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1017587"/>
              <a:ext cx="550863" cy="458788"/>
            </a:xfrm>
            <a:custGeom>
              <a:avLst/>
              <a:gdLst>
                <a:gd name="T0" fmla="*/ 43 w 147"/>
                <a:gd name="T1" fmla="*/ 111 h 122"/>
                <a:gd name="T2" fmla="*/ 24 w 147"/>
                <a:gd name="T3" fmla="*/ 116 h 122"/>
                <a:gd name="T4" fmla="*/ 0 w 147"/>
                <a:gd name="T5" fmla="*/ 97 h 122"/>
                <a:gd name="T6" fmla="*/ 1 w 147"/>
                <a:gd name="T7" fmla="*/ 96 h 122"/>
                <a:gd name="T8" fmla="*/ 2 w 147"/>
                <a:gd name="T9" fmla="*/ 97 h 122"/>
                <a:gd name="T10" fmla="*/ 1 w 147"/>
                <a:gd name="T11" fmla="*/ 96 h 122"/>
                <a:gd name="T12" fmla="*/ 0 w 147"/>
                <a:gd name="T13" fmla="*/ 97 h 122"/>
                <a:gd name="T14" fmla="*/ 0 w 147"/>
                <a:gd name="T15" fmla="*/ 96 h 122"/>
                <a:gd name="T16" fmla="*/ 24 w 147"/>
                <a:gd name="T17" fmla="*/ 48 h 122"/>
                <a:gd name="T18" fmla="*/ 73 w 147"/>
                <a:gd name="T19" fmla="*/ 0 h 122"/>
                <a:gd name="T20" fmla="*/ 73 w 147"/>
                <a:gd name="T21" fmla="*/ 0 h 122"/>
                <a:gd name="T22" fmla="*/ 122 w 147"/>
                <a:gd name="T23" fmla="*/ 45 h 122"/>
                <a:gd name="T24" fmla="*/ 146 w 147"/>
                <a:gd name="T25" fmla="*/ 90 h 122"/>
                <a:gd name="T26" fmla="*/ 146 w 147"/>
                <a:gd name="T27" fmla="*/ 91 h 122"/>
                <a:gd name="T28" fmla="*/ 147 w 147"/>
                <a:gd name="T29" fmla="*/ 95 h 122"/>
                <a:gd name="T30" fmla="*/ 143 w 147"/>
                <a:gd name="T31" fmla="*/ 107 h 122"/>
                <a:gd name="T32" fmla="*/ 126 w 147"/>
                <a:gd name="T33" fmla="*/ 114 h 122"/>
                <a:gd name="T34" fmla="*/ 105 w 147"/>
                <a:gd name="T35" fmla="*/ 111 h 122"/>
                <a:gd name="T36" fmla="*/ 73 w 147"/>
                <a:gd name="T37" fmla="*/ 122 h 122"/>
                <a:gd name="T38" fmla="*/ 43 w 147"/>
                <a:gd name="T39" fmla="*/ 111 h 122"/>
                <a:gd name="T40" fmla="*/ 44 w 147"/>
                <a:gd name="T41" fmla="*/ 108 h 122"/>
                <a:gd name="T42" fmla="*/ 73 w 147"/>
                <a:gd name="T43" fmla="*/ 119 h 122"/>
                <a:gd name="T44" fmla="*/ 95 w 147"/>
                <a:gd name="T45" fmla="*/ 113 h 122"/>
                <a:gd name="T46" fmla="*/ 104 w 147"/>
                <a:gd name="T47" fmla="*/ 108 h 122"/>
                <a:gd name="T48" fmla="*/ 105 w 147"/>
                <a:gd name="T49" fmla="*/ 107 h 122"/>
                <a:gd name="T50" fmla="*/ 126 w 147"/>
                <a:gd name="T51" fmla="*/ 111 h 122"/>
                <a:gd name="T52" fmla="*/ 144 w 147"/>
                <a:gd name="T53" fmla="*/ 95 h 122"/>
                <a:gd name="T54" fmla="*/ 144 w 147"/>
                <a:gd name="T55" fmla="*/ 91 h 122"/>
                <a:gd name="T56" fmla="*/ 119 w 147"/>
                <a:gd name="T57" fmla="*/ 47 h 122"/>
                <a:gd name="T58" fmla="*/ 73 w 147"/>
                <a:gd name="T59" fmla="*/ 3 h 122"/>
                <a:gd name="T60" fmla="*/ 73 w 147"/>
                <a:gd name="T61" fmla="*/ 3 h 122"/>
                <a:gd name="T62" fmla="*/ 26 w 147"/>
                <a:gd name="T63" fmla="*/ 49 h 122"/>
                <a:gd name="T64" fmla="*/ 3 w 147"/>
                <a:gd name="T65" fmla="*/ 96 h 122"/>
                <a:gd name="T66" fmla="*/ 24 w 147"/>
                <a:gd name="T67" fmla="*/ 113 h 122"/>
                <a:gd name="T68" fmla="*/ 43 w 147"/>
                <a:gd name="T69" fmla="*/ 108 h 122"/>
                <a:gd name="T70" fmla="*/ 43 w 147"/>
                <a:gd name="T71" fmla="*/ 108 h 122"/>
                <a:gd name="T72" fmla="*/ 44 w 147"/>
                <a:gd name="T73" fmla="*/ 10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22">
                  <a:moveTo>
                    <a:pt x="43" y="111"/>
                  </a:moveTo>
                  <a:cubicBezTo>
                    <a:pt x="41" y="112"/>
                    <a:pt x="33" y="116"/>
                    <a:pt x="24" y="116"/>
                  </a:cubicBezTo>
                  <a:cubicBezTo>
                    <a:pt x="15" y="116"/>
                    <a:pt x="4" y="111"/>
                    <a:pt x="0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0" y="72"/>
                    <a:pt x="24" y="48"/>
                  </a:cubicBezTo>
                  <a:cubicBezTo>
                    <a:pt x="38" y="24"/>
                    <a:pt x="5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0" y="0"/>
                    <a:pt x="108" y="23"/>
                    <a:pt x="122" y="45"/>
                  </a:cubicBezTo>
                  <a:cubicBezTo>
                    <a:pt x="136" y="68"/>
                    <a:pt x="146" y="90"/>
                    <a:pt x="146" y="90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7" y="91"/>
                    <a:pt x="147" y="92"/>
                    <a:pt x="147" y="95"/>
                  </a:cubicBezTo>
                  <a:cubicBezTo>
                    <a:pt x="147" y="98"/>
                    <a:pt x="146" y="103"/>
                    <a:pt x="143" y="107"/>
                  </a:cubicBezTo>
                  <a:cubicBezTo>
                    <a:pt x="140" y="111"/>
                    <a:pt x="135" y="114"/>
                    <a:pt x="126" y="114"/>
                  </a:cubicBezTo>
                  <a:cubicBezTo>
                    <a:pt x="120" y="114"/>
                    <a:pt x="114" y="113"/>
                    <a:pt x="105" y="111"/>
                  </a:cubicBezTo>
                  <a:cubicBezTo>
                    <a:pt x="102" y="113"/>
                    <a:pt x="90" y="122"/>
                    <a:pt x="73" y="122"/>
                  </a:cubicBezTo>
                  <a:cubicBezTo>
                    <a:pt x="64" y="122"/>
                    <a:pt x="54" y="119"/>
                    <a:pt x="43" y="111"/>
                  </a:cubicBezTo>
                  <a:close/>
                  <a:moveTo>
                    <a:pt x="44" y="108"/>
                  </a:moveTo>
                  <a:cubicBezTo>
                    <a:pt x="54" y="117"/>
                    <a:pt x="64" y="119"/>
                    <a:pt x="73" y="119"/>
                  </a:cubicBezTo>
                  <a:cubicBezTo>
                    <a:pt x="82" y="119"/>
                    <a:pt x="90" y="116"/>
                    <a:pt x="95" y="113"/>
                  </a:cubicBezTo>
                  <a:cubicBezTo>
                    <a:pt x="101" y="111"/>
                    <a:pt x="104" y="108"/>
                    <a:pt x="104" y="108"/>
                  </a:cubicBezTo>
                  <a:cubicBezTo>
                    <a:pt x="104" y="107"/>
                    <a:pt x="105" y="107"/>
                    <a:pt x="105" y="107"/>
                  </a:cubicBezTo>
                  <a:cubicBezTo>
                    <a:pt x="114" y="110"/>
                    <a:pt x="121" y="111"/>
                    <a:pt x="126" y="111"/>
                  </a:cubicBezTo>
                  <a:cubicBezTo>
                    <a:pt x="142" y="111"/>
                    <a:pt x="144" y="101"/>
                    <a:pt x="144" y="95"/>
                  </a:cubicBezTo>
                  <a:cubicBezTo>
                    <a:pt x="144" y="93"/>
                    <a:pt x="144" y="92"/>
                    <a:pt x="144" y="91"/>
                  </a:cubicBezTo>
                  <a:cubicBezTo>
                    <a:pt x="143" y="89"/>
                    <a:pt x="133" y="68"/>
                    <a:pt x="119" y="47"/>
                  </a:cubicBezTo>
                  <a:cubicBezTo>
                    <a:pt x="106" y="25"/>
                    <a:pt x="87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8" y="2"/>
                    <a:pt x="40" y="26"/>
                    <a:pt x="26" y="49"/>
                  </a:cubicBezTo>
                  <a:cubicBezTo>
                    <a:pt x="13" y="71"/>
                    <a:pt x="4" y="93"/>
                    <a:pt x="3" y="96"/>
                  </a:cubicBezTo>
                  <a:cubicBezTo>
                    <a:pt x="7" y="109"/>
                    <a:pt x="16" y="113"/>
                    <a:pt x="24" y="113"/>
                  </a:cubicBezTo>
                  <a:cubicBezTo>
                    <a:pt x="34" y="113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44" y="10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6" name="Freeform 423">
              <a:extLst>
                <a:ext uri="{FF2B5EF4-FFF2-40B4-BE49-F238E27FC236}">
                  <a16:creationId xmlns:a16="http://schemas.microsoft.com/office/drawing/2014/main" id="{7749BF9F-560C-4DD4-975E-0147F87D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6" y="1022350"/>
              <a:ext cx="273050" cy="160338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3"/>
                    <a:pt x="48" y="0"/>
                    <a:pt x="37" y="0"/>
                  </a:cubicBezTo>
                  <a:cubicBezTo>
                    <a:pt x="25" y="0"/>
                    <a:pt x="12" y="13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0FA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7" name="Freeform 424">
              <a:extLst>
                <a:ext uri="{FF2B5EF4-FFF2-40B4-BE49-F238E27FC236}">
                  <a16:creationId xmlns:a16="http://schemas.microsoft.com/office/drawing/2014/main" id="{BADA8CCF-2D6C-4434-9049-CE044B254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938" y="1017587"/>
              <a:ext cx="288925" cy="158750"/>
            </a:xfrm>
            <a:custGeom>
              <a:avLst/>
              <a:gdLst>
                <a:gd name="T0" fmla="*/ 1 w 77"/>
                <a:gd name="T1" fmla="*/ 33 h 42"/>
                <a:gd name="T2" fmla="*/ 0 w 77"/>
                <a:gd name="T3" fmla="*/ 32 h 42"/>
                <a:gd name="T4" fmla="*/ 1 w 77"/>
                <a:gd name="T5" fmla="*/ 30 h 42"/>
                <a:gd name="T6" fmla="*/ 39 w 77"/>
                <a:gd name="T7" fmla="*/ 0 h 42"/>
                <a:gd name="T8" fmla="*/ 39 w 77"/>
                <a:gd name="T9" fmla="*/ 0 h 42"/>
                <a:gd name="T10" fmla="*/ 76 w 77"/>
                <a:gd name="T11" fmla="*/ 28 h 42"/>
                <a:gd name="T12" fmla="*/ 75 w 77"/>
                <a:gd name="T13" fmla="*/ 29 h 42"/>
                <a:gd name="T14" fmla="*/ 76 w 77"/>
                <a:gd name="T15" fmla="*/ 28 h 42"/>
                <a:gd name="T16" fmla="*/ 77 w 77"/>
                <a:gd name="T17" fmla="*/ 30 h 42"/>
                <a:gd name="T18" fmla="*/ 76 w 77"/>
                <a:gd name="T19" fmla="*/ 31 h 42"/>
                <a:gd name="T20" fmla="*/ 38 w 77"/>
                <a:gd name="T21" fmla="*/ 42 h 42"/>
                <a:gd name="T22" fmla="*/ 1 w 77"/>
                <a:gd name="T23" fmla="*/ 33 h 42"/>
                <a:gd name="T24" fmla="*/ 38 w 77"/>
                <a:gd name="T25" fmla="*/ 39 h 42"/>
                <a:gd name="T26" fmla="*/ 73 w 77"/>
                <a:gd name="T27" fmla="*/ 29 h 42"/>
                <a:gd name="T28" fmla="*/ 39 w 77"/>
                <a:gd name="T29" fmla="*/ 3 h 42"/>
                <a:gd name="T30" fmla="*/ 39 w 77"/>
                <a:gd name="T31" fmla="*/ 3 h 42"/>
                <a:gd name="T32" fmla="*/ 4 w 77"/>
                <a:gd name="T33" fmla="*/ 31 h 42"/>
                <a:gd name="T34" fmla="*/ 38 w 77"/>
                <a:gd name="T3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2">
                  <a:moveTo>
                    <a:pt x="1" y="33"/>
                  </a:moveTo>
                  <a:cubicBezTo>
                    <a:pt x="1" y="32"/>
                    <a:pt x="1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2" y="13"/>
                    <a:pt x="2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1" y="0"/>
                    <a:pt x="65" y="13"/>
                    <a:pt x="76" y="2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9"/>
                    <a:pt x="77" y="29"/>
                    <a:pt x="77" y="30"/>
                  </a:cubicBezTo>
                  <a:cubicBezTo>
                    <a:pt x="77" y="30"/>
                    <a:pt x="76" y="30"/>
                    <a:pt x="76" y="31"/>
                  </a:cubicBezTo>
                  <a:cubicBezTo>
                    <a:pt x="65" y="38"/>
                    <a:pt x="52" y="42"/>
                    <a:pt x="38" y="42"/>
                  </a:cubicBezTo>
                  <a:cubicBezTo>
                    <a:pt x="26" y="42"/>
                    <a:pt x="13" y="39"/>
                    <a:pt x="1" y="33"/>
                  </a:cubicBezTo>
                  <a:close/>
                  <a:moveTo>
                    <a:pt x="38" y="39"/>
                  </a:moveTo>
                  <a:cubicBezTo>
                    <a:pt x="51" y="39"/>
                    <a:pt x="63" y="36"/>
                    <a:pt x="73" y="29"/>
                  </a:cubicBezTo>
                  <a:cubicBezTo>
                    <a:pt x="62" y="14"/>
                    <a:pt x="4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28" y="2"/>
                    <a:pt x="15" y="14"/>
                    <a:pt x="4" y="31"/>
                  </a:cubicBezTo>
                  <a:cubicBezTo>
                    <a:pt x="15" y="36"/>
                    <a:pt x="27" y="39"/>
                    <a:pt x="38" y="3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8" name="Freeform 425">
              <a:extLst>
                <a:ext uri="{FF2B5EF4-FFF2-40B4-BE49-F238E27FC236}">
                  <a16:creationId xmlns:a16="http://schemas.microsoft.com/office/drawing/2014/main" id="{2615290D-81C7-4B64-888D-66B1A9FE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1160462"/>
              <a:ext cx="82550" cy="271463"/>
            </a:xfrm>
            <a:custGeom>
              <a:avLst/>
              <a:gdLst>
                <a:gd name="T0" fmla="*/ 19 w 22"/>
                <a:gd name="T1" fmla="*/ 71 h 72"/>
                <a:gd name="T2" fmla="*/ 0 w 22"/>
                <a:gd name="T3" fmla="*/ 2 h 72"/>
                <a:gd name="T4" fmla="*/ 1 w 22"/>
                <a:gd name="T5" fmla="*/ 0 h 72"/>
                <a:gd name="T6" fmla="*/ 3 w 22"/>
                <a:gd name="T7" fmla="*/ 1 h 72"/>
                <a:gd name="T8" fmla="*/ 22 w 22"/>
                <a:gd name="T9" fmla="*/ 70 h 72"/>
                <a:gd name="T10" fmla="*/ 21 w 22"/>
                <a:gd name="T11" fmla="*/ 72 h 72"/>
                <a:gd name="T12" fmla="*/ 21 w 22"/>
                <a:gd name="T13" fmla="*/ 72 h 72"/>
                <a:gd name="T14" fmla="*/ 19 w 22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9" y="7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1"/>
                    <a:pt x="22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2"/>
                    <a:pt x="19" y="7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9" name="Freeform 426">
              <a:extLst>
                <a:ext uri="{FF2B5EF4-FFF2-40B4-BE49-F238E27FC236}">
                  <a16:creationId xmlns:a16="http://schemas.microsoft.com/office/drawing/2014/main" id="{2CA369F1-3FF3-4B0B-80FC-6EAB89F1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1" y="1160462"/>
              <a:ext cx="63500" cy="274638"/>
            </a:xfrm>
            <a:custGeom>
              <a:avLst/>
              <a:gdLst>
                <a:gd name="T0" fmla="*/ 1 w 17"/>
                <a:gd name="T1" fmla="*/ 73 h 73"/>
                <a:gd name="T2" fmla="*/ 0 w 17"/>
                <a:gd name="T3" fmla="*/ 71 h 73"/>
                <a:gd name="T4" fmla="*/ 14 w 17"/>
                <a:gd name="T5" fmla="*/ 2 h 73"/>
                <a:gd name="T6" fmla="*/ 15 w 17"/>
                <a:gd name="T7" fmla="*/ 0 h 73"/>
                <a:gd name="T8" fmla="*/ 17 w 17"/>
                <a:gd name="T9" fmla="*/ 2 h 73"/>
                <a:gd name="T10" fmla="*/ 3 w 17"/>
                <a:gd name="T11" fmla="*/ 72 h 73"/>
                <a:gd name="T12" fmla="*/ 1 w 17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3">
                  <a:moveTo>
                    <a:pt x="1" y="73"/>
                  </a:moveTo>
                  <a:cubicBezTo>
                    <a:pt x="0" y="73"/>
                    <a:pt x="0" y="72"/>
                    <a:pt x="0" y="7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3"/>
                    <a:pt x="1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0" name="Freeform 427">
              <a:extLst>
                <a:ext uri="{FF2B5EF4-FFF2-40B4-BE49-F238E27FC236}">
                  <a16:creationId xmlns:a16="http://schemas.microsoft.com/office/drawing/2014/main" id="{59E0EC2F-BA7C-4792-8458-D9E4FCC20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6" y="2430462"/>
              <a:ext cx="192088" cy="269875"/>
            </a:xfrm>
            <a:custGeom>
              <a:avLst/>
              <a:gdLst>
                <a:gd name="T0" fmla="*/ 0 w 51"/>
                <a:gd name="T1" fmla="*/ 72 h 72"/>
                <a:gd name="T2" fmla="*/ 0 w 51"/>
                <a:gd name="T3" fmla="*/ 5 h 72"/>
                <a:gd name="T4" fmla="*/ 5 w 51"/>
                <a:gd name="T5" fmla="*/ 0 h 72"/>
                <a:gd name="T6" fmla="*/ 45 w 51"/>
                <a:gd name="T7" fmla="*/ 0 h 72"/>
                <a:gd name="T8" fmla="*/ 51 w 51"/>
                <a:gd name="T9" fmla="*/ 5 h 72"/>
                <a:gd name="T10" fmla="*/ 51 w 51"/>
                <a:gd name="T11" fmla="*/ 72 h 72"/>
                <a:gd name="T12" fmla="*/ 0 w 5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5"/>
                  </a:cubicBezTo>
                  <a:cubicBezTo>
                    <a:pt x="51" y="72"/>
                    <a:pt x="51" y="72"/>
                    <a:pt x="51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1" name="Freeform 428">
              <a:extLst>
                <a:ext uri="{FF2B5EF4-FFF2-40B4-BE49-F238E27FC236}">
                  <a16:creationId xmlns:a16="http://schemas.microsoft.com/office/drawing/2014/main" id="{CE9D96E6-15F5-4BBD-951C-FE2F79455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151" y="2422525"/>
              <a:ext cx="198438" cy="285750"/>
            </a:xfrm>
            <a:custGeom>
              <a:avLst/>
              <a:gdLst>
                <a:gd name="T0" fmla="*/ 1 w 53"/>
                <a:gd name="T1" fmla="*/ 76 h 76"/>
                <a:gd name="T2" fmla="*/ 1 w 53"/>
                <a:gd name="T3" fmla="*/ 74 h 76"/>
                <a:gd name="T4" fmla="*/ 3 w 53"/>
                <a:gd name="T5" fmla="*/ 74 h 76"/>
                <a:gd name="T6" fmla="*/ 1 w 53"/>
                <a:gd name="T7" fmla="*/ 74 h 76"/>
                <a:gd name="T8" fmla="*/ 1 w 53"/>
                <a:gd name="T9" fmla="*/ 76 h 76"/>
                <a:gd name="T10" fmla="*/ 0 w 53"/>
                <a:gd name="T11" fmla="*/ 75 h 76"/>
                <a:gd name="T12" fmla="*/ 0 w 53"/>
                <a:gd name="T13" fmla="*/ 74 h 76"/>
                <a:gd name="T14" fmla="*/ 0 w 53"/>
                <a:gd name="T15" fmla="*/ 7 h 76"/>
                <a:gd name="T16" fmla="*/ 6 w 53"/>
                <a:gd name="T17" fmla="*/ 0 h 76"/>
                <a:gd name="T18" fmla="*/ 46 w 53"/>
                <a:gd name="T19" fmla="*/ 0 h 76"/>
                <a:gd name="T20" fmla="*/ 53 w 53"/>
                <a:gd name="T21" fmla="*/ 7 h 76"/>
                <a:gd name="T22" fmla="*/ 53 w 53"/>
                <a:gd name="T23" fmla="*/ 74 h 76"/>
                <a:gd name="T24" fmla="*/ 53 w 53"/>
                <a:gd name="T25" fmla="*/ 75 h 76"/>
                <a:gd name="T26" fmla="*/ 52 w 53"/>
                <a:gd name="T27" fmla="*/ 76 h 76"/>
                <a:gd name="T28" fmla="*/ 1 w 53"/>
                <a:gd name="T29" fmla="*/ 76 h 76"/>
                <a:gd name="T30" fmla="*/ 50 w 53"/>
                <a:gd name="T31" fmla="*/ 73 h 76"/>
                <a:gd name="T32" fmla="*/ 50 w 53"/>
                <a:gd name="T33" fmla="*/ 7 h 76"/>
                <a:gd name="T34" fmla="*/ 46 w 53"/>
                <a:gd name="T35" fmla="*/ 3 h 76"/>
                <a:gd name="T36" fmla="*/ 6 w 53"/>
                <a:gd name="T37" fmla="*/ 3 h 76"/>
                <a:gd name="T38" fmla="*/ 3 w 53"/>
                <a:gd name="T39" fmla="*/ 7 h 76"/>
                <a:gd name="T40" fmla="*/ 3 w 53"/>
                <a:gd name="T41" fmla="*/ 73 h 76"/>
                <a:gd name="T42" fmla="*/ 50 w 53"/>
                <a:gd name="T4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6">
                  <a:moveTo>
                    <a:pt x="1" y="76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5"/>
                    <a:pt x="0" y="75"/>
                  </a:cubicBezTo>
                  <a:cubicBezTo>
                    <a:pt x="0" y="75"/>
                    <a:pt x="0" y="74"/>
                    <a:pt x="0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5"/>
                    <a:pt x="53" y="75"/>
                  </a:cubicBezTo>
                  <a:cubicBezTo>
                    <a:pt x="52" y="75"/>
                    <a:pt x="52" y="76"/>
                    <a:pt x="52" y="76"/>
                  </a:cubicBezTo>
                  <a:lnTo>
                    <a:pt x="1" y="76"/>
                  </a:lnTo>
                  <a:close/>
                  <a:moveTo>
                    <a:pt x="50" y="7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5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73"/>
                    <a:pt x="3" y="73"/>
                    <a:pt x="3" y="73"/>
                  </a:cubicBezTo>
                  <a:lnTo>
                    <a:pt x="50" y="7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2" name="Freeform 429">
              <a:extLst>
                <a:ext uri="{FF2B5EF4-FFF2-40B4-BE49-F238E27FC236}">
                  <a16:creationId xmlns:a16="http://schemas.microsoft.com/office/drawing/2014/main" id="{3555A860-7B1D-4BAB-AC49-B8108D3E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36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3" name="Freeform 430">
              <a:extLst>
                <a:ext uri="{FF2B5EF4-FFF2-40B4-BE49-F238E27FC236}">
                  <a16:creationId xmlns:a16="http://schemas.microsoft.com/office/drawing/2014/main" id="{E327422D-1219-4FED-9953-DD8F0C8E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4" name="Freeform 431">
              <a:extLst>
                <a:ext uri="{FF2B5EF4-FFF2-40B4-BE49-F238E27FC236}">
                  <a16:creationId xmlns:a16="http://schemas.microsoft.com/office/drawing/2014/main" id="{F5748262-301A-41AD-AD51-60C2E10A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6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5" name="Oval 432">
              <a:extLst>
                <a:ext uri="{FF2B5EF4-FFF2-40B4-BE49-F238E27FC236}">
                  <a16:creationId xmlns:a16="http://schemas.microsoft.com/office/drawing/2014/main" id="{0CE7613B-5E60-4ECF-BF01-98165765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438" y="2557462"/>
              <a:ext cx="19050" cy="15875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6" name="Freeform 433">
              <a:extLst>
                <a:ext uri="{FF2B5EF4-FFF2-40B4-BE49-F238E27FC236}">
                  <a16:creationId xmlns:a16="http://schemas.microsoft.com/office/drawing/2014/main" id="{5482B3BD-401E-4C85-AA0D-9FB56FA9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866900"/>
              <a:ext cx="382588" cy="217488"/>
            </a:xfrm>
            <a:custGeom>
              <a:avLst/>
              <a:gdLst>
                <a:gd name="T0" fmla="*/ 4 w 102"/>
                <a:gd name="T1" fmla="*/ 41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9 h 58"/>
                <a:gd name="T8" fmla="*/ 87 w 102"/>
                <a:gd name="T9" fmla="*/ 55 h 58"/>
                <a:gd name="T10" fmla="*/ 98 w 102"/>
                <a:gd name="T11" fmla="*/ 55 h 58"/>
                <a:gd name="T12" fmla="*/ 101 w 102"/>
                <a:gd name="T13" fmla="*/ 46 h 58"/>
                <a:gd name="T14" fmla="*/ 4 w 102"/>
                <a:gd name="T15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1"/>
                  </a:moveTo>
                  <a:cubicBezTo>
                    <a:pt x="4" y="41"/>
                    <a:pt x="0" y="45"/>
                    <a:pt x="3" y="50"/>
                  </a:cubicBezTo>
                  <a:cubicBezTo>
                    <a:pt x="4" y="53"/>
                    <a:pt x="8" y="56"/>
                    <a:pt x="14" y="55"/>
                  </a:cubicBezTo>
                  <a:cubicBezTo>
                    <a:pt x="22" y="53"/>
                    <a:pt x="28" y="40"/>
                    <a:pt x="52" y="39"/>
                  </a:cubicBezTo>
                  <a:cubicBezTo>
                    <a:pt x="61" y="39"/>
                    <a:pt x="74" y="42"/>
                    <a:pt x="87" y="55"/>
                  </a:cubicBezTo>
                  <a:cubicBezTo>
                    <a:pt x="87" y="55"/>
                    <a:pt x="93" y="58"/>
                    <a:pt x="98" y="55"/>
                  </a:cubicBezTo>
                  <a:cubicBezTo>
                    <a:pt x="100" y="53"/>
                    <a:pt x="102" y="50"/>
                    <a:pt x="101" y="46"/>
                  </a:cubicBezTo>
                  <a:cubicBezTo>
                    <a:pt x="99" y="33"/>
                    <a:pt x="47" y="0"/>
                    <a:pt x="4" y="41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7" name="Freeform 434">
              <a:extLst>
                <a:ext uri="{FF2B5EF4-FFF2-40B4-BE49-F238E27FC236}">
                  <a16:creationId xmlns:a16="http://schemas.microsoft.com/office/drawing/2014/main" id="{D6F77D1C-CFE0-4CB1-9411-55B5103AF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941512"/>
              <a:ext cx="382588" cy="142875"/>
            </a:xfrm>
            <a:custGeom>
              <a:avLst/>
              <a:gdLst>
                <a:gd name="T0" fmla="*/ 85 w 102"/>
                <a:gd name="T1" fmla="*/ 36 h 38"/>
                <a:gd name="T2" fmla="*/ 85 w 102"/>
                <a:gd name="T3" fmla="*/ 36 h 38"/>
                <a:gd name="T4" fmla="*/ 52 w 102"/>
                <a:gd name="T5" fmla="*/ 20 h 38"/>
                <a:gd name="T6" fmla="*/ 51 w 102"/>
                <a:gd name="T7" fmla="*/ 20 h 38"/>
                <a:gd name="T8" fmla="*/ 13 w 102"/>
                <a:gd name="T9" fmla="*/ 37 h 38"/>
                <a:gd name="T10" fmla="*/ 10 w 102"/>
                <a:gd name="T11" fmla="*/ 37 h 38"/>
                <a:gd name="T12" fmla="*/ 1 w 102"/>
                <a:gd name="T13" fmla="*/ 31 h 38"/>
                <a:gd name="T14" fmla="*/ 0 w 102"/>
                <a:gd name="T15" fmla="*/ 27 h 38"/>
                <a:gd name="T16" fmla="*/ 2 w 102"/>
                <a:gd name="T17" fmla="*/ 20 h 38"/>
                <a:gd name="T18" fmla="*/ 3 w 102"/>
                <a:gd name="T19" fmla="*/ 21 h 38"/>
                <a:gd name="T20" fmla="*/ 2 w 102"/>
                <a:gd name="T21" fmla="*/ 20 h 38"/>
                <a:gd name="T22" fmla="*/ 50 w 102"/>
                <a:gd name="T23" fmla="*/ 0 h 38"/>
                <a:gd name="T24" fmla="*/ 102 w 102"/>
                <a:gd name="T25" fmla="*/ 26 h 38"/>
                <a:gd name="T26" fmla="*/ 102 w 102"/>
                <a:gd name="T27" fmla="*/ 28 h 38"/>
                <a:gd name="T28" fmla="*/ 98 w 102"/>
                <a:gd name="T29" fmla="*/ 36 h 38"/>
                <a:gd name="T30" fmla="*/ 92 w 102"/>
                <a:gd name="T31" fmla="*/ 38 h 38"/>
                <a:gd name="T32" fmla="*/ 85 w 102"/>
                <a:gd name="T33" fmla="*/ 36 h 38"/>
                <a:gd name="T34" fmla="*/ 88 w 102"/>
                <a:gd name="T35" fmla="*/ 34 h 38"/>
                <a:gd name="T36" fmla="*/ 92 w 102"/>
                <a:gd name="T37" fmla="*/ 35 h 38"/>
                <a:gd name="T38" fmla="*/ 96 w 102"/>
                <a:gd name="T39" fmla="*/ 33 h 38"/>
                <a:gd name="T40" fmla="*/ 99 w 102"/>
                <a:gd name="T41" fmla="*/ 28 h 38"/>
                <a:gd name="T42" fmla="*/ 99 w 102"/>
                <a:gd name="T43" fmla="*/ 26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7 h 38"/>
                <a:gd name="T58" fmla="*/ 52 w 102"/>
                <a:gd name="T59" fmla="*/ 17 h 38"/>
                <a:gd name="T60" fmla="*/ 87 w 102"/>
                <a:gd name="T61" fmla="*/ 33 h 38"/>
                <a:gd name="T62" fmla="*/ 88 w 102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1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28" y="21"/>
                    <a:pt x="23" y="34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7"/>
                    <a:pt x="102" y="28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7"/>
                    <a:pt x="94" y="38"/>
                    <a:pt x="92" y="38"/>
                  </a:cubicBezTo>
                  <a:cubicBezTo>
                    <a:pt x="88" y="38"/>
                    <a:pt x="85" y="36"/>
                    <a:pt x="85" y="36"/>
                  </a:cubicBezTo>
                  <a:close/>
                  <a:moveTo>
                    <a:pt x="88" y="34"/>
                  </a:moveTo>
                  <a:cubicBezTo>
                    <a:pt x="89" y="34"/>
                    <a:pt x="91" y="35"/>
                    <a:pt x="92" y="35"/>
                  </a:cubicBezTo>
                  <a:cubicBezTo>
                    <a:pt x="93" y="35"/>
                    <a:pt x="95" y="35"/>
                    <a:pt x="96" y="33"/>
                  </a:cubicBezTo>
                  <a:cubicBezTo>
                    <a:pt x="98" y="33"/>
                    <a:pt x="99" y="31"/>
                    <a:pt x="99" y="28"/>
                  </a:cubicBezTo>
                  <a:cubicBezTo>
                    <a:pt x="99" y="28"/>
                    <a:pt x="99" y="27"/>
                    <a:pt x="99" y="26"/>
                  </a:cubicBezTo>
                  <a:cubicBezTo>
                    <a:pt x="98" y="19"/>
                    <a:pt x="76" y="2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1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2"/>
                    <a:pt x="27" y="18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62" y="17"/>
                    <a:pt x="74" y="21"/>
                    <a:pt x="87" y="33"/>
                  </a:cubicBezTo>
                  <a:cubicBezTo>
                    <a:pt x="87" y="33"/>
                    <a:pt x="88" y="34"/>
                    <a:pt x="88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8" name="Freeform 435">
              <a:extLst>
                <a:ext uri="{FF2B5EF4-FFF2-40B4-BE49-F238E27FC236}">
                  <a16:creationId xmlns:a16="http://schemas.microsoft.com/office/drawing/2014/main" id="{BBA8C5EE-5F3F-4133-B90D-78B7DA5BE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946275"/>
              <a:ext cx="327025" cy="115888"/>
            </a:xfrm>
            <a:custGeom>
              <a:avLst/>
              <a:gdLst>
                <a:gd name="T0" fmla="*/ 0 w 87"/>
                <a:gd name="T1" fmla="*/ 16 h 31"/>
                <a:gd name="T2" fmla="*/ 11 w 87"/>
                <a:gd name="T3" fmla="*/ 30 h 31"/>
                <a:gd name="T4" fmla="*/ 23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6 w 87"/>
                <a:gd name="T11" fmla="*/ 0 h 31"/>
                <a:gd name="T12" fmla="*/ 36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0 h 31"/>
                <a:gd name="T22" fmla="*/ 75 w 87"/>
                <a:gd name="T23" fmla="*/ 8 h 31"/>
                <a:gd name="T24" fmla="*/ 64 w 87"/>
                <a:gd name="T25" fmla="*/ 23 h 31"/>
                <a:gd name="T26" fmla="*/ 75 w 87"/>
                <a:gd name="T27" fmla="*/ 31 h 31"/>
                <a:gd name="T28" fmla="*/ 87 w 87"/>
                <a:gd name="T29" fmla="*/ 17 h 31"/>
                <a:gd name="T30" fmla="*/ 75 w 87"/>
                <a:gd name="T3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4" y="28"/>
                    <a:pt x="18" y="25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0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8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0"/>
                  </a:cubicBezTo>
                  <a:close/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7" y="25"/>
                    <a:pt x="71" y="28"/>
                    <a:pt x="75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8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9" name="Freeform 436">
              <a:extLst>
                <a:ext uri="{FF2B5EF4-FFF2-40B4-BE49-F238E27FC236}">
                  <a16:creationId xmlns:a16="http://schemas.microsoft.com/office/drawing/2014/main" id="{BBB80962-06CE-4A6B-B702-B90634E51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41512"/>
              <a:ext cx="338138" cy="128588"/>
            </a:xfrm>
            <a:custGeom>
              <a:avLst/>
              <a:gdLst>
                <a:gd name="T0" fmla="*/ 76 w 90"/>
                <a:gd name="T1" fmla="*/ 33 h 34"/>
                <a:gd name="T2" fmla="*/ 65 w 90"/>
                <a:gd name="T3" fmla="*/ 25 h 34"/>
                <a:gd name="T4" fmla="*/ 64 w 90"/>
                <a:gd name="T5" fmla="*/ 24 h 34"/>
                <a:gd name="T6" fmla="*/ 64 w 90"/>
                <a:gd name="T7" fmla="*/ 23 h 34"/>
                <a:gd name="T8" fmla="*/ 76 w 90"/>
                <a:gd name="T9" fmla="*/ 9 h 34"/>
                <a:gd name="T10" fmla="*/ 78 w 90"/>
                <a:gd name="T11" fmla="*/ 8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3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3 h 34"/>
                <a:gd name="T24" fmla="*/ 77 w 90"/>
                <a:gd name="T25" fmla="*/ 30 h 34"/>
                <a:gd name="T26" fmla="*/ 87 w 90"/>
                <a:gd name="T27" fmla="*/ 18 h 34"/>
                <a:gd name="T28" fmla="*/ 77 w 90"/>
                <a:gd name="T29" fmla="*/ 11 h 34"/>
                <a:gd name="T30" fmla="*/ 68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7 w 90"/>
                <a:gd name="T37" fmla="*/ 9 h 34"/>
                <a:gd name="T38" fmla="*/ 76 w 90"/>
                <a:gd name="T39" fmla="*/ 11 h 34"/>
                <a:gd name="T40" fmla="*/ 12 w 90"/>
                <a:gd name="T41" fmla="*/ 32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6 w 90"/>
                <a:gd name="T55" fmla="*/ 25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2 h 34"/>
                <a:gd name="T62" fmla="*/ 13 w 90"/>
                <a:gd name="T63" fmla="*/ 29 h 34"/>
                <a:gd name="T64" fmla="*/ 23 w 90"/>
                <a:gd name="T65" fmla="*/ 23 h 34"/>
                <a:gd name="T66" fmla="*/ 13 w 90"/>
                <a:gd name="T67" fmla="*/ 11 h 34"/>
                <a:gd name="T68" fmla="*/ 4 w 90"/>
                <a:gd name="T69" fmla="*/ 17 h 34"/>
                <a:gd name="T70" fmla="*/ 13 w 90"/>
                <a:gd name="T71" fmla="*/ 29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1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0 h 34"/>
                <a:gd name="T94" fmla="*/ 45 w 90"/>
                <a:gd name="T95" fmla="*/ 20 h 34"/>
                <a:gd name="T96" fmla="*/ 39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7 h 34"/>
                <a:gd name="T106" fmla="*/ 46 w 90"/>
                <a:gd name="T107" fmla="*/ 17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3"/>
                  </a:moveTo>
                  <a:cubicBezTo>
                    <a:pt x="72" y="30"/>
                    <a:pt x="69" y="27"/>
                    <a:pt x="65" y="25"/>
                  </a:cubicBezTo>
                  <a:cubicBezTo>
                    <a:pt x="65" y="25"/>
                    <a:pt x="64" y="25"/>
                    <a:pt x="64" y="24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8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3"/>
                    <a:pt x="77" y="11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7" y="9"/>
                    <a:pt x="77" y="9"/>
                    <a:pt x="77" y="9"/>
                  </a:cubicBezTo>
                  <a:lnTo>
                    <a:pt x="76" y="11"/>
                  </a:lnTo>
                  <a:close/>
                  <a:moveTo>
                    <a:pt x="12" y="32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5" y="12"/>
                    <a:pt x="9" y="10"/>
                    <a:pt x="13" y="8"/>
                  </a:cubicBezTo>
                  <a:cubicBezTo>
                    <a:pt x="14" y="7"/>
                    <a:pt x="14" y="7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7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1" y="28"/>
                    <a:pt x="17" y="30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2"/>
                  </a:cubicBezTo>
                  <a:close/>
                  <a:moveTo>
                    <a:pt x="13" y="29"/>
                  </a:moveTo>
                  <a:cubicBezTo>
                    <a:pt x="16" y="28"/>
                    <a:pt x="19" y="25"/>
                    <a:pt x="23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7"/>
                  </a:cubicBezTo>
                  <a:lnTo>
                    <a:pt x="13" y="29"/>
                  </a:lnTo>
                  <a:close/>
                  <a:moveTo>
                    <a:pt x="37" y="21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1"/>
                  </a:cubicBezTo>
                  <a:cubicBezTo>
                    <a:pt x="53" y="21"/>
                    <a:pt x="53" y="21"/>
                    <a:pt x="52" y="21"/>
                  </a:cubicBezTo>
                  <a:cubicBezTo>
                    <a:pt x="50" y="21"/>
                    <a:pt x="48" y="20"/>
                    <a:pt x="46" y="20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8" y="17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3"/>
                    <a:pt x="47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0" name="Oval 437">
              <a:extLst>
                <a:ext uri="{FF2B5EF4-FFF2-40B4-BE49-F238E27FC236}">
                  <a16:creationId xmlns:a16="http://schemas.microsoft.com/office/drawing/2014/main" id="{B6FFE1D7-87AD-4146-80D7-DFBDB4F0F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2005012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1" name="Freeform 438">
              <a:extLst>
                <a:ext uri="{FF2B5EF4-FFF2-40B4-BE49-F238E27FC236}">
                  <a16:creationId xmlns:a16="http://schemas.microsoft.com/office/drawing/2014/main" id="{5241EEC2-9EFD-4D70-A4FC-ACB9CD823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98662"/>
              <a:ext cx="338138" cy="327025"/>
            </a:xfrm>
            <a:custGeom>
              <a:avLst/>
              <a:gdLst>
                <a:gd name="T0" fmla="*/ 0 w 90"/>
                <a:gd name="T1" fmla="*/ 44 h 87"/>
                <a:gd name="T2" fmla="*/ 45 w 90"/>
                <a:gd name="T3" fmla="*/ 0 h 87"/>
                <a:gd name="T4" fmla="*/ 90 w 90"/>
                <a:gd name="T5" fmla="*/ 44 h 87"/>
                <a:gd name="T6" fmla="*/ 45 w 90"/>
                <a:gd name="T7" fmla="*/ 87 h 87"/>
                <a:gd name="T8" fmla="*/ 0 w 90"/>
                <a:gd name="T9" fmla="*/ 44 h 87"/>
                <a:gd name="T10" fmla="*/ 3 w 90"/>
                <a:gd name="T11" fmla="*/ 44 h 87"/>
                <a:gd name="T12" fmla="*/ 45 w 90"/>
                <a:gd name="T13" fmla="*/ 84 h 87"/>
                <a:gd name="T14" fmla="*/ 87 w 90"/>
                <a:gd name="T15" fmla="*/ 44 h 87"/>
                <a:gd name="T16" fmla="*/ 87 w 90"/>
                <a:gd name="T17" fmla="*/ 44 h 87"/>
                <a:gd name="T18" fmla="*/ 45 w 90"/>
                <a:gd name="T19" fmla="*/ 4 h 87"/>
                <a:gd name="T20" fmla="*/ 3 w 90"/>
                <a:gd name="T2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7">
                  <a:moveTo>
                    <a:pt x="0" y="44"/>
                  </a:moveTo>
                  <a:cubicBezTo>
                    <a:pt x="0" y="20"/>
                    <a:pt x="20" y="1"/>
                    <a:pt x="45" y="0"/>
                  </a:cubicBezTo>
                  <a:cubicBezTo>
                    <a:pt x="70" y="1"/>
                    <a:pt x="90" y="20"/>
                    <a:pt x="90" y="44"/>
                  </a:cubicBezTo>
                  <a:cubicBezTo>
                    <a:pt x="90" y="68"/>
                    <a:pt x="70" y="87"/>
                    <a:pt x="45" y="87"/>
                  </a:cubicBezTo>
                  <a:cubicBezTo>
                    <a:pt x="20" y="87"/>
                    <a:pt x="0" y="68"/>
                    <a:pt x="0" y="44"/>
                  </a:cubicBezTo>
                  <a:close/>
                  <a:moveTo>
                    <a:pt x="3" y="44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22"/>
                    <a:pt x="68" y="4"/>
                    <a:pt x="45" y="4"/>
                  </a:cubicBezTo>
                  <a:cubicBezTo>
                    <a:pt x="22" y="4"/>
                    <a:pt x="3" y="22"/>
                    <a:pt x="3" y="4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2" name="Oval 439">
              <a:extLst>
                <a:ext uri="{FF2B5EF4-FFF2-40B4-BE49-F238E27FC236}">
                  <a16:creationId xmlns:a16="http://schemas.microsoft.com/office/drawing/2014/main" id="{74F87248-D283-4293-81FF-6B4947C4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2028825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3" name="Freeform 440">
              <a:extLst>
                <a:ext uri="{FF2B5EF4-FFF2-40B4-BE49-F238E27FC236}">
                  <a16:creationId xmlns:a16="http://schemas.microsoft.com/office/drawing/2014/main" id="{92D2A9B6-0F7B-45A4-B802-A8004193E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2020887"/>
              <a:ext cx="293688" cy="280988"/>
            </a:xfrm>
            <a:custGeom>
              <a:avLst/>
              <a:gdLst>
                <a:gd name="T0" fmla="*/ 0 w 78"/>
                <a:gd name="T1" fmla="*/ 38 h 75"/>
                <a:gd name="T2" fmla="*/ 39 w 78"/>
                <a:gd name="T3" fmla="*/ 0 h 75"/>
                <a:gd name="T4" fmla="*/ 78 w 78"/>
                <a:gd name="T5" fmla="*/ 38 h 75"/>
                <a:gd name="T6" fmla="*/ 39 w 78"/>
                <a:gd name="T7" fmla="*/ 75 h 75"/>
                <a:gd name="T8" fmla="*/ 0 w 78"/>
                <a:gd name="T9" fmla="*/ 38 h 75"/>
                <a:gd name="T10" fmla="*/ 3 w 78"/>
                <a:gd name="T11" fmla="*/ 38 h 75"/>
                <a:gd name="T12" fmla="*/ 39 w 78"/>
                <a:gd name="T13" fmla="*/ 72 h 75"/>
                <a:gd name="T14" fmla="*/ 75 w 78"/>
                <a:gd name="T15" fmla="*/ 38 h 75"/>
                <a:gd name="T16" fmla="*/ 39 w 78"/>
                <a:gd name="T17" fmla="*/ 3 h 75"/>
                <a:gd name="T18" fmla="*/ 3 w 78"/>
                <a:gd name="T1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8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59"/>
                    <a:pt x="60" y="75"/>
                    <a:pt x="39" y="75"/>
                  </a:cubicBezTo>
                  <a:cubicBezTo>
                    <a:pt x="17" y="75"/>
                    <a:pt x="0" y="59"/>
                    <a:pt x="0" y="38"/>
                  </a:cubicBezTo>
                  <a:close/>
                  <a:moveTo>
                    <a:pt x="3" y="38"/>
                  </a:moveTo>
                  <a:cubicBezTo>
                    <a:pt x="3" y="57"/>
                    <a:pt x="19" y="72"/>
                    <a:pt x="39" y="72"/>
                  </a:cubicBezTo>
                  <a:cubicBezTo>
                    <a:pt x="59" y="72"/>
                    <a:pt x="75" y="57"/>
                    <a:pt x="75" y="38"/>
                  </a:cubicBezTo>
                  <a:cubicBezTo>
                    <a:pt x="75" y="19"/>
                    <a:pt x="59" y="3"/>
                    <a:pt x="39" y="3"/>
                  </a:cubicBezTo>
                  <a:cubicBezTo>
                    <a:pt x="19" y="3"/>
                    <a:pt x="3" y="19"/>
                    <a:pt x="3" y="3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4" name="Freeform 441">
              <a:extLst>
                <a:ext uri="{FF2B5EF4-FFF2-40B4-BE49-F238E27FC236}">
                  <a16:creationId xmlns:a16="http://schemas.microsoft.com/office/drawing/2014/main" id="{B5A23C8D-7567-4EFA-9058-A763350A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408112"/>
              <a:ext cx="382588" cy="219075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8" y="56"/>
                    <a:pt x="14" y="55"/>
                  </a:cubicBezTo>
                  <a:cubicBezTo>
                    <a:pt x="22" y="53"/>
                    <a:pt x="28" y="39"/>
                    <a:pt x="52" y="38"/>
                  </a:cubicBezTo>
                  <a:cubicBezTo>
                    <a:pt x="61" y="38"/>
                    <a:pt x="74" y="42"/>
                    <a:pt x="87" y="54"/>
                  </a:cubicBezTo>
                  <a:cubicBezTo>
                    <a:pt x="87" y="54"/>
                    <a:pt x="93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9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5" name="Freeform 442">
              <a:extLst>
                <a:ext uri="{FF2B5EF4-FFF2-40B4-BE49-F238E27FC236}">
                  <a16:creationId xmlns:a16="http://schemas.microsoft.com/office/drawing/2014/main" id="{8FDCADB8-851A-4417-B89B-74231E9BE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479550"/>
              <a:ext cx="382588" cy="142875"/>
            </a:xfrm>
            <a:custGeom>
              <a:avLst/>
              <a:gdLst>
                <a:gd name="T0" fmla="*/ 92 w 102"/>
                <a:gd name="T1" fmla="*/ 38 h 38"/>
                <a:gd name="T2" fmla="*/ 85 w 102"/>
                <a:gd name="T3" fmla="*/ 36 h 38"/>
                <a:gd name="T4" fmla="*/ 85 w 102"/>
                <a:gd name="T5" fmla="*/ 36 h 38"/>
                <a:gd name="T6" fmla="*/ 52 w 102"/>
                <a:gd name="T7" fmla="*/ 21 h 38"/>
                <a:gd name="T8" fmla="*/ 51 w 102"/>
                <a:gd name="T9" fmla="*/ 21 h 38"/>
                <a:gd name="T10" fmla="*/ 13 w 102"/>
                <a:gd name="T11" fmla="*/ 37 h 38"/>
                <a:gd name="T12" fmla="*/ 10 w 102"/>
                <a:gd name="T13" fmla="*/ 37 h 38"/>
                <a:gd name="T14" fmla="*/ 1 w 102"/>
                <a:gd name="T15" fmla="*/ 31 h 38"/>
                <a:gd name="T16" fmla="*/ 0 w 102"/>
                <a:gd name="T17" fmla="*/ 27 h 38"/>
                <a:gd name="T18" fmla="*/ 2 w 102"/>
                <a:gd name="T19" fmla="*/ 20 h 38"/>
                <a:gd name="T20" fmla="*/ 3 w 102"/>
                <a:gd name="T21" fmla="*/ 21 h 38"/>
                <a:gd name="T22" fmla="*/ 2 w 102"/>
                <a:gd name="T23" fmla="*/ 20 h 38"/>
                <a:gd name="T24" fmla="*/ 50 w 102"/>
                <a:gd name="T25" fmla="*/ 0 h 38"/>
                <a:gd name="T26" fmla="*/ 102 w 102"/>
                <a:gd name="T27" fmla="*/ 26 h 38"/>
                <a:gd name="T28" fmla="*/ 102 w 102"/>
                <a:gd name="T29" fmla="*/ 29 h 38"/>
                <a:gd name="T30" fmla="*/ 98 w 102"/>
                <a:gd name="T31" fmla="*/ 36 h 38"/>
                <a:gd name="T32" fmla="*/ 92 w 102"/>
                <a:gd name="T33" fmla="*/ 38 h 38"/>
                <a:gd name="T34" fmla="*/ 88 w 102"/>
                <a:gd name="T35" fmla="*/ 35 h 38"/>
                <a:gd name="T36" fmla="*/ 92 w 102"/>
                <a:gd name="T37" fmla="*/ 35 h 38"/>
                <a:gd name="T38" fmla="*/ 96 w 102"/>
                <a:gd name="T39" fmla="*/ 34 h 38"/>
                <a:gd name="T40" fmla="*/ 99 w 102"/>
                <a:gd name="T41" fmla="*/ 29 h 38"/>
                <a:gd name="T42" fmla="*/ 99 w 102"/>
                <a:gd name="T43" fmla="*/ 27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8 h 38"/>
                <a:gd name="T58" fmla="*/ 52 w 102"/>
                <a:gd name="T59" fmla="*/ 18 h 38"/>
                <a:gd name="T60" fmla="*/ 87 w 102"/>
                <a:gd name="T61" fmla="*/ 34 h 38"/>
                <a:gd name="T62" fmla="*/ 88 w 102"/>
                <a:gd name="T6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92" y="38"/>
                  </a:moveTo>
                  <a:cubicBezTo>
                    <a:pt x="88" y="38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3" y="25"/>
                    <a:pt x="61" y="21"/>
                    <a:pt x="52" y="21"/>
                  </a:cubicBezTo>
                  <a:cubicBezTo>
                    <a:pt x="52" y="21"/>
                    <a:pt x="51" y="21"/>
                    <a:pt x="51" y="21"/>
                  </a:cubicBezTo>
                  <a:cubicBezTo>
                    <a:pt x="28" y="22"/>
                    <a:pt x="23" y="35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9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8"/>
                    <a:pt x="102" y="29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8"/>
                    <a:pt x="94" y="38"/>
                    <a:pt x="92" y="38"/>
                  </a:cubicBezTo>
                  <a:close/>
                  <a:moveTo>
                    <a:pt x="88" y="35"/>
                  </a:moveTo>
                  <a:cubicBezTo>
                    <a:pt x="89" y="35"/>
                    <a:pt x="91" y="35"/>
                    <a:pt x="92" y="35"/>
                  </a:cubicBezTo>
                  <a:cubicBezTo>
                    <a:pt x="93" y="35"/>
                    <a:pt x="95" y="35"/>
                    <a:pt x="96" y="34"/>
                  </a:cubicBezTo>
                  <a:cubicBezTo>
                    <a:pt x="98" y="33"/>
                    <a:pt x="99" y="31"/>
                    <a:pt x="99" y="29"/>
                  </a:cubicBezTo>
                  <a:cubicBezTo>
                    <a:pt x="99" y="28"/>
                    <a:pt x="99" y="27"/>
                    <a:pt x="99" y="27"/>
                  </a:cubicBezTo>
                  <a:cubicBezTo>
                    <a:pt x="98" y="20"/>
                    <a:pt x="76" y="3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2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1" y="18"/>
                    <a:pt x="52" y="18"/>
                    <a:pt x="52" y="18"/>
                  </a:cubicBezTo>
                  <a:cubicBezTo>
                    <a:pt x="62" y="18"/>
                    <a:pt x="74" y="22"/>
                    <a:pt x="87" y="34"/>
                  </a:cubicBezTo>
                  <a:cubicBezTo>
                    <a:pt x="87" y="34"/>
                    <a:pt x="88" y="34"/>
                    <a:pt x="88" y="3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6" name="Freeform 443">
              <a:extLst>
                <a:ext uri="{FF2B5EF4-FFF2-40B4-BE49-F238E27FC236}">
                  <a16:creationId xmlns:a16="http://schemas.microsoft.com/office/drawing/2014/main" id="{2670A079-67AC-43A0-BDDF-205B4DE52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484312"/>
              <a:ext cx="327025" cy="119063"/>
            </a:xfrm>
            <a:custGeom>
              <a:avLst/>
              <a:gdLst>
                <a:gd name="T0" fmla="*/ 0 w 87"/>
                <a:gd name="T1" fmla="*/ 16 h 32"/>
                <a:gd name="T2" fmla="*/ 11 w 87"/>
                <a:gd name="T3" fmla="*/ 31 h 32"/>
                <a:gd name="T4" fmla="*/ 23 w 87"/>
                <a:gd name="T5" fmla="*/ 23 h 32"/>
                <a:gd name="T6" fmla="*/ 12 w 87"/>
                <a:gd name="T7" fmla="*/ 8 h 32"/>
                <a:gd name="T8" fmla="*/ 0 w 87"/>
                <a:gd name="T9" fmla="*/ 16 h 32"/>
                <a:gd name="T10" fmla="*/ 36 w 87"/>
                <a:gd name="T11" fmla="*/ 1 h 32"/>
                <a:gd name="T12" fmla="*/ 36 w 87"/>
                <a:gd name="T13" fmla="*/ 19 h 32"/>
                <a:gd name="T14" fmla="*/ 43 w 87"/>
                <a:gd name="T15" fmla="*/ 18 h 32"/>
                <a:gd name="T16" fmla="*/ 51 w 87"/>
                <a:gd name="T17" fmla="*/ 19 h 32"/>
                <a:gd name="T18" fmla="*/ 51 w 87"/>
                <a:gd name="T19" fmla="*/ 1 h 32"/>
                <a:gd name="T20" fmla="*/ 36 w 87"/>
                <a:gd name="T21" fmla="*/ 1 h 32"/>
                <a:gd name="T22" fmla="*/ 75 w 87"/>
                <a:gd name="T23" fmla="*/ 9 h 32"/>
                <a:gd name="T24" fmla="*/ 64 w 87"/>
                <a:gd name="T25" fmla="*/ 24 h 32"/>
                <a:gd name="T26" fmla="*/ 75 w 87"/>
                <a:gd name="T27" fmla="*/ 32 h 32"/>
                <a:gd name="T28" fmla="*/ 87 w 87"/>
                <a:gd name="T29" fmla="*/ 17 h 32"/>
                <a:gd name="T30" fmla="*/ 75 w 87"/>
                <a:gd name="T3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2">
                  <a:moveTo>
                    <a:pt x="0" y="16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4" y="29"/>
                    <a:pt x="18" y="26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1"/>
                    <a:pt x="41" y="0"/>
                    <a:pt x="36" y="1"/>
                  </a:cubicBezTo>
                  <a:close/>
                  <a:moveTo>
                    <a:pt x="75" y="9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67" y="26"/>
                    <a:pt x="71" y="28"/>
                    <a:pt x="75" y="32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7" name="Freeform 444">
              <a:extLst>
                <a:ext uri="{FF2B5EF4-FFF2-40B4-BE49-F238E27FC236}">
                  <a16:creationId xmlns:a16="http://schemas.microsoft.com/office/drawing/2014/main" id="{6DACC7F9-070C-4EC0-AFDF-6398E8F05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479550"/>
              <a:ext cx="338138" cy="128588"/>
            </a:xfrm>
            <a:custGeom>
              <a:avLst/>
              <a:gdLst>
                <a:gd name="T0" fmla="*/ 76 w 90"/>
                <a:gd name="T1" fmla="*/ 34 h 34"/>
                <a:gd name="T2" fmla="*/ 65 w 90"/>
                <a:gd name="T3" fmla="*/ 26 h 34"/>
                <a:gd name="T4" fmla="*/ 64 w 90"/>
                <a:gd name="T5" fmla="*/ 25 h 34"/>
                <a:gd name="T6" fmla="*/ 64 w 90"/>
                <a:gd name="T7" fmla="*/ 24 h 34"/>
                <a:gd name="T8" fmla="*/ 76 w 90"/>
                <a:gd name="T9" fmla="*/ 9 h 34"/>
                <a:gd name="T10" fmla="*/ 78 w 90"/>
                <a:gd name="T11" fmla="*/ 9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4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1 h 34"/>
                <a:gd name="T26" fmla="*/ 87 w 90"/>
                <a:gd name="T27" fmla="*/ 18 h 34"/>
                <a:gd name="T28" fmla="*/ 77 w 90"/>
                <a:gd name="T29" fmla="*/ 12 h 34"/>
                <a:gd name="T30" fmla="*/ 68 w 90"/>
                <a:gd name="T31" fmla="*/ 24 h 34"/>
                <a:gd name="T32" fmla="*/ 77 w 90"/>
                <a:gd name="T33" fmla="*/ 31 h 34"/>
                <a:gd name="T34" fmla="*/ 76 w 90"/>
                <a:gd name="T35" fmla="*/ 11 h 34"/>
                <a:gd name="T36" fmla="*/ 77 w 90"/>
                <a:gd name="T37" fmla="*/ 10 h 34"/>
                <a:gd name="T38" fmla="*/ 76 w 90"/>
                <a:gd name="T39" fmla="*/ 11 h 34"/>
                <a:gd name="T40" fmla="*/ 12 w 90"/>
                <a:gd name="T41" fmla="*/ 33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5 h 34"/>
                <a:gd name="T54" fmla="*/ 26 w 90"/>
                <a:gd name="T55" fmla="*/ 26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3 h 34"/>
                <a:gd name="T62" fmla="*/ 13 w 90"/>
                <a:gd name="T63" fmla="*/ 30 h 34"/>
                <a:gd name="T64" fmla="*/ 23 w 90"/>
                <a:gd name="T65" fmla="*/ 24 h 34"/>
                <a:gd name="T66" fmla="*/ 13 w 90"/>
                <a:gd name="T67" fmla="*/ 11 h 34"/>
                <a:gd name="T68" fmla="*/ 4 w 90"/>
                <a:gd name="T69" fmla="*/ 18 h 34"/>
                <a:gd name="T70" fmla="*/ 13 w 90"/>
                <a:gd name="T71" fmla="*/ 30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1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9 w 90"/>
                <a:gd name="T97" fmla="*/ 21 h 34"/>
                <a:gd name="T98" fmla="*/ 38 w 90"/>
                <a:gd name="T99" fmla="*/ 22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4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9" y="28"/>
                    <a:pt x="65" y="26"/>
                  </a:cubicBezTo>
                  <a:cubicBezTo>
                    <a:pt x="65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1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4"/>
                    <a:pt x="77" y="1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6"/>
                    <a:pt x="74" y="28"/>
                    <a:pt x="77" y="31"/>
                  </a:cubicBezTo>
                  <a:close/>
                  <a:moveTo>
                    <a:pt x="76" y="11"/>
                  </a:moveTo>
                  <a:cubicBezTo>
                    <a:pt x="77" y="10"/>
                    <a:pt x="77" y="10"/>
                    <a:pt x="77" y="10"/>
                  </a:cubicBezTo>
                  <a:lnTo>
                    <a:pt x="76" y="11"/>
                  </a:lnTo>
                  <a:close/>
                  <a:moveTo>
                    <a:pt x="12" y="33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5" y="13"/>
                    <a:pt x="9" y="10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7" y="24"/>
                    <a:pt x="26" y="25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1" y="28"/>
                    <a:pt x="17" y="31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3"/>
                  </a:cubicBez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3" y="2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8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7" y="20"/>
                    <a:pt x="37" y="2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1"/>
                  </a:cubicBezTo>
                  <a:cubicBezTo>
                    <a:pt x="54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2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6" y="21"/>
                    <a:pt x="45" y="21"/>
                    <a:pt x="45" y="21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2"/>
                    <a:pt x="38" y="22"/>
                    <a:pt x="38" y="22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8"/>
                  </a:cubicBezTo>
                  <a:cubicBezTo>
                    <a:pt x="45" y="18"/>
                    <a:pt x="46" y="18"/>
                    <a:pt x="46" y="18"/>
                  </a:cubicBezTo>
                  <a:cubicBezTo>
                    <a:pt x="48" y="18"/>
                    <a:pt x="49" y="18"/>
                    <a:pt x="51" y="18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3"/>
                    <a:pt x="46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8" name="Oval 445">
              <a:extLst>
                <a:ext uri="{FF2B5EF4-FFF2-40B4-BE49-F238E27FC236}">
                  <a16:creationId xmlns:a16="http://schemas.microsoft.com/office/drawing/2014/main" id="{AB57EF29-61DA-4E37-8A27-96ECC28EE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1543050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9" name="Freeform 446">
              <a:extLst>
                <a:ext uri="{FF2B5EF4-FFF2-40B4-BE49-F238E27FC236}">
                  <a16:creationId xmlns:a16="http://schemas.microsoft.com/office/drawing/2014/main" id="{CDF89425-2064-43D0-907A-BAB12F455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53987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0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0" name="Oval 447">
              <a:extLst>
                <a:ext uri="{FF2B5EF4-FFF2-40B4-BE49-F238E27FC236}">
                  <a16:creationId xmlns:a16="http://schemas.microsoft.com/office/drawing/2014/main" id="{35220457-D422-4E3B-AECD-735E003E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1566862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1" name="Freeform 448">
              <a:extLst>
                <a:ext uri="{FF2B5EF4-FFF2-40B4-BE49-F238E27FC236}">
                  <a16:creationId xmlns:a16="http://schemas.microsoft.com/office/drawing/2014/main" id="{D601F46E-4C29-41CA-B9A7-BBCA94FF7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1562100"/>
              <a:ext cx="293688" cy="282575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 w 78"/>
                <a:gd name="T11" fmla="*/ 37 h 75"/>
                <a:gd name="T12" fmla="*/ 39 w 78"/>
                <a:gd name="T13" fmla="*/ 72 h 75"/>
                <a:gd name="T14" fmla="*/ 75 w 78"/>
                <a:gd name="T15" fmla="*/ 37 h 75"/>
                <a:gd name="T16" fmla="*/ 39 w 78"/>
                <a:gd name="T17" fmla="*/ 3 h 75"/>
                <a:gd name="T18" fmla="*/ 3 w 78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7"/>
                  </a:cubicBezTo>
                  <a:cubicBezTo>
                    <a:pt x="78" y="58"/>
                    <a:pt x="60" y="75"/>
                    <a:pt x="39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9" y="72"/>
                  </a:cubicBez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2" name="Freeform 449">
              <a:extLst>
                <a:ext uri="{FF2B5EF4-FFF2-40B4-BE49-F238E27FC236}">
                  <a16:creationId xmlns:a16="http://schemas.microsoft.com/office/drawing/2014/main" id="{B36D6839-A5C6-4DD1-A964-E3843E7C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1058862"/>
              <a:ext cx="109538" cy="161925"/>
            </a:xfrm>
            <a:custGeom>
              <a:avLst/>
              <a:gdLst>
                <a:gd name="T0" fmla="*/ 12 w 69"/>
                <a:gd name="T1" fmla="*/ 102 h 102"/>
                <a:gd name="T2" fmla="*/ 0 w 69"/>
                <a:gd name="T3" fmla="*/ 83 h 102"/>
                <a:gd name="T4" fmla="*/ 52 w 69"/>
                <a:gd name="T5" fmla="*/ 0 h 102"/>
                <a:gd name="T6" fmla="*/ 69 w 69"/>
                <a:gd name="T7" fmla="*/ 10 h 102"/>
                <a:gd name="T8" fmla="*/ 12 w 69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2">
                  <a:moveTo>
                    <a:pt x="12" y="102"/>
                  </a:moveTo>
                  <a:lnTo>
                    <a:pt x="0" y="83"/>
                  </a:lnTo>
                  <a:lnTo>
                    <a:pt x="52" y="0"/>
                  </a:lnTo>
                  <a:lnTo>
                    <a:pt x="69" y="10"/>
                  </a:lnTo>
                  <a:lnTo>
                    <a:pt x="12" y="102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3" name="Freeform 450">
              <a:extLst>
                <a:ext uri="{FF2B5EF4-FFF2-40B4-BE49-F238E27FC236}">
                  <a16:creationId xmlns:a16="http://schemas.microsoft.com/office/drawing/2014/main" id="{DDE80B18-B8D3-4F71-8AE4-8C2E06F6A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8638" y="1055687"/>
              <a:ext cx="115888" cy="168275"/>
            </a:xfrm>
            <a:custGeom>
              <a:avLst/>
              <a:gdLst>
                <a:gd name="T0" fmla="*/ 5 w 31"/>
                <a:gd name="T1" fmla="*/ 45 h 45"/>
                <a:gd name="T2" fmla="*/ 0 w 31"/>
                <a:gd name="T3" fmla="*/ 37 h 45"/>
                <a:gd name="T4" fmla="*/ 0 w 31"/>
                <a:gd name="T5" fmla="*/ 36 h 45"/>
                <a:gd name="T6" fmla="*/ 22 w 31"/>
                <a:gd name="T7" fmla="*/ 1 h 45"/>
                <a:gd name="T8" fmla="*/ 24 w 31"/>
                <a:gd name="T9" fmla="*/ 0 h 45"/>
                <a:gd name="T10" fmla="*/ 31 w 31"/>
                <a:gd name="T11" fmla="*/ 4 h 45"/>
                <a:gd name="T12" fmla="*/ 31 w 31"/>
                <a:gd name="T13" fmla="*/ 5 h 45"/>
                <a:gd name="T14" fmla="*/ 31 w 31"/>
                <a:gd name="T15" fmla="*/ 6 h 45"/>
                <a:gd name="T16" fmla="*/ 7 w 31"/>
                <a:gd name="T17" fmla="*/ 45 h 45"/>
                <a:gd name="T18" fmla="*/ 6 w 31"/>
                <a:gd name="T19" fmla="*/ 45 h 45"/>
                <a:gd name="T20" fmla="*/ 5 w 31"/>
                <a:gd name="T21" fmla="*/ 45 h 45"/>
                <a:gd name="T22" fmla="*/ 6 w 31"/>
                <a:gd name="T23" fmla="*/ 44 h 45"/>
                <a:gd name="T24" fmla="*/ 7 w 31"/>
                <a:gd name="T25" fmla="*/ 43 h 45"/>
                <a:gd name="T26" fmla="*/ 6 w 31"/>
                <a:gd name="T27" fmla="*/ 44 h 45"/>
                <a:gd name="T28" fmla="*/ 3 w 31"/>
                <a:gd name="T29" fmla="*/ 36 h 45"/>
                <a:gd name="T30" fmla="*/ 6 w 31"/>
                <a:gd name="T31" fmla="*/ 41 h 45"/>
                <a:gd name="T32" fmla="*/ 28 w 31"/>
                <a:gd name="T33" fmla="*/ 6 h 45"/>
                <a:gd name="T34" fmla="*/ 23 w 31"/>
                <a:gd name="T35" fmla="*/ 3 h 45"/>
                <a:gd name="T36" fmla="*/ 3 w 31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6" y="44"/>
                  </a:moveTo>
                  <a:cubicBezTo>
                    <a:pt x="7" y="43"/>
                    <a:pt x="7" y="43"/>
                    <a:pt x="7" y="43"/>
                  </a:cubicBezTo>
                  <a:lnTo>
                    <a:pt x="6" y="44"/>
                  </a:lnTo>
                  <a:close/>
                  <a:moveTo>
                    <a:pt x="3" y="36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3" y="3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4" name="Freeform 451">
              <a:extLst>
                <a:ext uri="{FF2B5EF4-FFF2-40B4-BE49-F238E27FC236}">
                  <a16:creationId xmlns:a16="http://schemas.microsoft.com/office/drawing/2014/main" id="{AA7F63D8-C784-490B-B153-D1788CF9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935037"/>
              <a:ext cx="307975" cy="236538"/>
            </a:xfrm>
            <a:custGeom>
              <a:avLst/>
              <a:gdLst>
                <a:gd name="T0" fmla="*/ 77 w 82"/>
                <a:gd name="T1" fmla="*/ 53 h 63"/>
                <a:gd name="T2" fmla="*/ 54 w 82"/>
                <a:gd name="T3" fmla="*/ 59 h 63"/>
                <a:gd name="T4" fmla="*/ 11 w 82"/>
                <a:gd name="T5" fmla="*/ 34 h 63"/>
                <a:gd name="T6" fmla="*/ 4 w 82"/>
                <a:gd name="T7" fmla="*/ 11 h 63"/>
                <a:gd name="T8" fmla="*/ 28 w 82"/>
                <a:gd name="T9" fmla="*/ 5 h 63"/>
                <a:gd name="T10" fmla="*/ 71 w 82"/>
                <a:gd name="T11" fmla="*/ 30 h 63"/>
                <a:gd name="T12" fmla="*/ 77 w 82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3">
                  <a:moveTo>
                    <a:pt x="77" y="53"/>
                  </a:moveTo>
                  <a:cubicBezTo>
                    <a:pt x="73" y="61"/>
                    <a:pt x="62" y="63"/>
                    <a:pt x="54" y="5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29"/>
                    <a:pt x="0" y="19"/>
                    <a:pt x="4" y="11"/>
                  </a:cubicBezTo>
                  <a:cubicBezTo>
                    <a:pt x="9" y="3"/>
                    <a:pt x="20" y="0"/>
                    <a:pt x="28" y="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80" y="35"/>
                    <a:pt x="82" y="45"/>
                    <a:pt x="77" y="5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5" name="Freeform 452">
              <a:extLst>
                <a:ext uri="{FF2B5EF4-FFF2-40B4-BE49-F238E27FC236}">
                  <a16:creationId xmlns:a16="http://schemas.microsoft.com/office/drawing/2014/main" id="{76DA083D-8BA7-45E4-BFDD-376ABDB88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7363" y="939800"/>
              <a:ext cx="300038" cy="231775"/>
            </a:xfrm>
            <a:custGeom>
              <a:avLst/>
              <a:gdLst>
                <a:gd name="T0" fmla="*/ 52 w 80"/>
                <a:gd name="T1" fmla="*/ 59 h 62"/>
                <a:gd name="T2" fmla="*/ 9 w 80"/>
                <a:gd name="T3" fmla="*/ 34 h 62"/>
                <a:gd name="T4" fmla="*/ 0 w 80"/>
                <a:gd name="T5" fmla="*/ 18 h 62"/>
                <a:gd name="T6" fmla="*/ 2 w 80"/>
                <a:gd name="T7" fmla="*/ 9 h 62"/>
                <a:gd name="T8" fmla="*/ 18 w 80"/>
                <a:gd name="T9" fmla="*/ 0 h 62"/>
                <a:gd name="T10" fmla="*/ 28 w 80"/>
                <a:gd name="T11" fmla="*/ 3 h 62"/>
                <a:gd name="T12" fmla="*/ 71 w 80"/>
                <a:gd name="T13" fmla="*/ 28 h 62"/>
                <a:gd name="T14" fmla="*/ 80 w 80"/>
                <a:gd name="T15" fmla="*/ 43 h 62"/>
                <a:gd name="T16" fmla="*/ 78 w 80"/>
                <a:gd name="T17" fmla="*/ 53 h 62"/>
                <a:gd name="T18" fmla="*/ 76 w 80"/>
                <a:gd name="T19" fmla="*/ 52 h 62"/>
                <a:gd name="T20" fmla="*/ 78 w 80"/>
                <a:gd name="T21" fmla="*/ 53 h 62"/>
                <a:gd name="T22" fmla="*/ 62 w 80"/>
                <a:gd name="T23" fmla="*/ 62 h 62"/>
                <a:gd name="T24" fmla="*/ 52 w 80"/>
                <a:gd name="T25" fmla="*/ 59 h 62"/>
                <a:gd name="T26" fmla="*/ 5 w 80"/>
                <a:gd name="T27" fmla="*/ 11 h 62"/>
                <a:gd name="T28" fmla="*/ 3 w 80"/>
                <a:gd name="T29" fmla="*/ 18 h 62"/>
                <a:gd name="T30" fmla="*/ 10 w 80"/>
                <a:gd name="T31" fmla="*/ 32 h 62"/>
                <a:gd name="T32" fmla="*/ 53 w 80"/>
                <a:gd name="T33" fmla="*/ 56 h 62"/>
                <a:gd name="T34" fmla="*/ 62 w 80"/>
                <a:gd name="T35" fmla="*/ 59 h 62"/>
                <a:gd name="T36" fmla="*/ 75 w 80"/>
                <a:gd name="T37" fmla="*/ 51 h 62"/>
                <a:gd name="T38" fmla="*/ 75 w 80"/>
                <a:gd name="T39" fmla="*/ 51 h 62"/>
                <a:gd name="T40" fmla="*/ 77 w 80"/>
                <a:gd name="T41" fmla="*/ 43 h 62"/>
                <a:gd name="T42" fmla="*/ 70 w 80"/>
                <a:gd name="T43" fmla="*/ 30 h 62"/>
                <a:gd name="T44" fmla="*/ 27 w 80"/>
                <a:gd name="T45" fmla="*/ 5 h 62"/>
                <a:gd name="T46" fmla="*/ 18 w 80"/>
                <a:gd name="T47" fmla="*/ 3 h 62"/>
                <a:gd name="T48" fmla="*/ 5 w 80"/>
                <a:gd name="T4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62">
                  <a:moveTo>
                    <a:pt x="52" y="59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3" y="31"/>
                    <a:pt x="0" y="25"/>
                    <a:pt x="0" y="18"/>
                  </a:cubicBezTo>
                  <a:cubicBezTo>
                    <a:pt x="0" y="15"/>
                    <a:pt x="0" y="12"/>
                    <a:pt x="2" y="9"/>
                  </a:cubicBezTo>
                  <a:cubicBezTo>
                    <a:pt x="6" y="3"/>
                    <a:pt x="12" y="0"/>
                    <a:pt x="18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7" y="31"/>
                    <a:pt x="80" y="37"/>
                    <a:pt x="80" y="43"/>
                  </a:cubicBezTo>
                  <a:cubicBezTo>
                    <a:pt x="80" y="47"/>
                    <a:pt x="80" y="50"/>
                    <a:pt x="78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4" y="58"/>
                    <a:pt x="68" y="62"/>
                    <a:pt x="62" y="62"/>
                  </a:cubicBezTo>
                  <a:cubicBezTo>
                    <a:pt x="58" y="62"/>
                    <a:pt x="55" y="61"/>
                    <a:pt x="52" y="59"/>
                  </a:cubicBezTo>
                  <a:close/>
                  <a:moveTo>
                    <a:pt x="5" y="11"/>
                  </a:moveTo>
                  <a:cubicBezTo>
                    <a:pt x="3" y="13"/>
                    <a:pt x="3" y="16"/>
                    <a:pt x="3" y="18"/>
                  </a:cubicBezTo>
                  <a:cubicBezTo>
                    <a:pt x="3" y="24"/>
                    <a:pt x="5" y="29"/>
                    <a:pt x="10" y="3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58"/>
                    <a:pt x="59" y="59"/>
                    <a:pt x="62" y="59"/>
                  </a:cubicBezTo>
                  <a:cubicBezTo>
                    <a:pt x="67" y="59"/>
                    <a:pt x="72" y="56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7" y="49"/>
                    <a:pt x="77" y="46"/>
                    <a:pt x="77" y="43"/>
                  </a:cubicBezTo>
                  <a:cubicBezTo>
                    <a:pt x="77" y="38"/>
                    <a:pt x="75" y="33"/>
                    <a:pt x="70" y="3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3" y="3"/>
                    <a:pt x="8" y="6"/>
                    <a:pt x="5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6" name="Rectangle 453">
              <a:extLst>
                <a:ext uri="{FF2B5EF4-FFF2-40B4-BE49-F238E27FC236}">
                  <a16:creationId xmlns:a16="http://schemas.microsoft.com/office/drawing/2014/main" id="{0468E902-1147-428B-B300-EB472A0F5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731838"/>
            </a:xfrm>
            <a:prstGeom prst="rect">
              <a:avLst/>
            </a:prstGeom>
            <a:solidFill>
              <a:srgbClr val="FFF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7" name="Freeform 454">
              <a:extLst>
                <a:ext uri="{FF2B5EF4-FFF2-40B4-BE49-F238E27FC236}">
                  <a16:creationId xmlns:a16="http://schemas.microsoft.com/office/drawing/2014/main" id="{46C4A14E-3941-4202-9D5E-F50F77879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52625"/>
              <a:ext cx="530225" cy="739775"/>
            </a:xfrm>
            <a:custGeom>
              <a:avLst/>
              <a:gdLst>
                <a:gd name="T0" fmla="*/ 2 w 141"/>
                <a:gd name="T1" fmla="*/ 197 h 197"/>
                <a:gd name="T2" fmla="*/ 0 w 141"/>
                <a:gd name="T3" fmla="*/ 197 h 197"/>
                <a:gd name="T4" fmla="*/ 0 w 141"/>
                <a:gd name="T5" fmla="*/ 196 h 197"/>
                <a:gd name="T6" fmla="*/ 0 w 141"/>
                <a:gd name="T7" fmla="*/ 1 h 197"/>
                <a:gd name="T8" fmla="*/ 0 w 141"/>
                <a:gd name="T9" fmla="*/ 0 h 197"/>
                <a:gd name="T10" fmla="*/ 2 w 141"/>
                <a:gd name="T11" fmla="*/ 0 h 197"/>
                <a:gd name="T12" fmla="*/ 139 w 141"/>
                <a:gd name="T13" fmla="*/ 0 h 197"/>
                <a:gd name="T14" fmla="*/ 139 w 141"/>
                <a:gd name="T15" fmla="*/ 1 h 197"/>
                <a:gd name="T16" fmla="*/ 139 w 141"/>
                <a:gd name="T17" fmla="*/ 0 h 197"/>
                <a:gd name="T18" fmla="*/ 140 w 141"/>
                <a:gd name="T19" fmla="*/ 0 h 197"/>
                <a:gd name="T20" fmla="*/ 141 w 141"/>
                <a:gd name="T21" fmla="*/ 1 h 197"/>
                <a:gd name="T22" fmla="*/ 141 w 141"/>
                <a:gd name="T23" fmla="*/ 196 h 197"/>
                <a:gd name="T24" fmla="*/ 140 w 141"/>
                <a:gd name="T25" fmla="*/ 197 h 197"/>
                <a:gd name="T26" fmla="*/ 139 w 141"/>
                <a:gd name="T27" fmla="*/ 197 h 197"/>
                <a:gd name="T28" fmla="*/ 2 w 141"/>
                <a:gd name="T29" fmla="*/ 197 h 197"/>
                <a:gd name="T30" fmla="*/ 3 w 141"/>
                <a:gd name="T31" fmla="*/ 194 h 197"/>
                <a:gd name="T32" fmla="*/ 138 w 141"/>
                <a:gd name="T33" fmla="*/ 194 h 197"/>
                <a:gd name="T34" fmla="*/ 138 w 141"/>
                <a:gd name="T35" fmla="*/ 3 h 197"/>
                <a:gd name="T36" fmla="*/ 3 w 141"/>
                <a:gd name="T37" fmla="*/ 3 h 197"/>
                <a:gd name="T38" fmla="*/ 3 w 141"/>
                <a:gd name="T39" fmla="*/ 19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97">
                  <a:moveTo>
                    <a:pt x="2" y="197"/>
                  </a:moveTo>
                  <a:cubicBezTo>
                    <a:pt x="1" y="197"/>
                    <a:pt x="1" y="197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0"/>
                    <a:pt x="141" y="1"/>
                    <a:pt x="141" y="1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6"/>
                    <a:pt x="140" y="196"/>
                    <a:pt x="140" y="197"/>
                  </a:cubicBezTo>
                  <a:cubicBezTo>
                    <a:pt x="140" y="197"/>
                    <a:pt x="139" y="197"/>
                    <a:pt x="139" y="197"/>
                  </a:cubicBezTo>
                  <a:lnTo>
                    <a:pt x="2" y="197"/>
                  </a:lnTo>
                  <a:close/>
                  <a:moveTo>
                    <a:pt x="3" y="194"/>
                  </a:moveTo>
                  <a:cubicBezTo>
                    <a:pt x="138" y="194"/>
                    <a:pt x="138" y="194"/>
                    <a:pt x="138" y="194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9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8" name="Freeform 455">
              <a:extLst>
                <a:ext uri="{FF2B5EF4-FFF2-40B4-BE49-F238E27FC236}">
                  <a16:creationId xmlns:a16="http://schemas.microsoft.com/office/drawing/2014/main" id="{78F28EE5-0F58-425B-88C0-F45F2741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1630362"/>
              <a:ext cx="514350" cy="330200"/>
            </a:xfrm>
            <a:custGeom>
              <a:avLst/>
              <a:gdLst>
                <a:gd name="T0" fmla="*/ 137 w 137"/>
                <a:gd name="T1" fmla="*/ 88 h 88"/>
                <a:gd name="T2" fmla="*/ 137 w 137"/>
                <a:gd name="T3" fmla="*/ 86 h 88"/>
                <a:gd name="T4" fmla="*/ 68 w 137"/>
                <a:gd name="T5" fmla="*/ 0 h 88"/>
                <a:gd name="T6" fmla="*/ 0 w 137"/>
                <a:gd name="T7" fmla="*/ 86 h 88"/>
                <a:gd name="T8" fmla="*/ 0 w 137"/>
                <a:gd name="T9" fmla="*/ 88 h 88"/>
                <a:gd name="T10" fmla="*/ 137 w 13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8">
                  <a:moveTo>
                    <a:pt x="137" y="88"/>
                  </a:moveTo>
                  <a:cubicBezTo>
                    <a:pt x="137" y="86"/>
                    <a:pt x="137" y="86"/>
                    <a:pt x="137" y="86"/>
                  </a:cubicBezTo>
                  <a:cubicBezTo>
                    <a:pt x="137" y="52"/>
                    <a:pt x="106" y="0"/>
                    <a:pt x="68" y="0"/>
                  </a:cubicBezTo>
                  <a:cubicBezTo>
                    <a:pt x="30" y="0"/>
                    <a:pt x="0" y="52"/>
                    <a:pt x="0" y="8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137" y="88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9" name="Freeform 456">
              <a:extLst>
                <a:ext uri="{FF2B5EF4-FFF2-40B4-BE49-F238E27FC236}">
                  <a16:creationId xmlns:a16="http://schemas.microsoft.com/office/drawing/2014/main" id="{90D3EEE9-2AEE-4BD6-929C-0A7769BCE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622425"/>
              <a:ext cx="525463" cy="341313"/>
            </a:xfrm>
            <a:custGeom>
              <a:avLst/>
              <a:gdLst>
                <a:gd name="T0" fmla="*/ 2 w 140"/>
                <a:gd name="T1" fmla="*/ 91 h 91"/>
                <a:gd name="T2" fmla="*/ 0 w 140"/>
                <a:gd name="T3" fmla="*/ 91 h 91"/>
                <a:gd name="T4" fmla="*/ 0 w 140"/>
                <a:gd name="T5" fmla="*/ 90 h 91"/>
                <a:gd name="T6" fmla="*/ 0 w 140"/>
                <a:gd name="T7" fmla="*/ 88 h 91"/>
                <a:gd name="T8" fmla="*/ 70 w 140"/>
                <a:gd name="T9" fmla="*/ 0 h 91"/>
                <a:gd name="T10" fmla="*/ 140 w 140"/>
                <a:gd name="T11" fmla="*/ 88 h 91"/>
                <a:gd name="T12" fmla="*/ 140 w 140"/>
                <a:gd name="T13" fmla="*/ 90 h 91"/>
                <a:gd name="T14" fmla="*/ 140 w 140"/>
                <a:gd name="T15" fmla="*/ 91 h 91"/>
                <a:gd name="T16" fmla="*/ 139 w 140"/>
                <a:gd name="T17" fmla="*/ 91 h 91"/>
                <a:gd name="T18" fmla="*/ 2 w 140"/>
                <a:gd name="T19" fmla="*/ 91 h 91"/>
                <a:gd name="T20" fmla="*/ 139 w 140"/>
                <a:gd name="T21" fmla="*/ 90 h 91"/>
                <a:gd name="T22" fmla="*/ 139 w 140"/>
                <a:gd name="T23" fmla="*/ 88 h 91"/>
                <a:gd name="T24" fmla="*/ 139 w 140"/>
                <a:gd name="T25" fmla="*/ 90 h 91"/>
                <a:gd name="T26" fmla="*/ 23 w 140"/>
                <a:gd name="T27" fmla="*/ 33 h 91"/>
                <a:gd name="T28" fmla="*/ 3 w 140"/>
                <a:gd name="T29" fmla="*/ 88 h 91"/>
                <a:gd name="T30" fmla="*/ 3 w 140"/>
                <a:gd name="T31" fmla="*/ 88 h 91"/>
                <a:gd name="T32" fmla="*/ 137 w 140"/>
                <a:gd name="T33" fmla="*/ 88 h 91"/>
                <a:gd name="T34" fmla="*/ 137 w 140"/>
                <a:gd name="T35" fmla="*/ 88 h 91"/>
                <a:gd name="T36" fmla="*/ 118 w 140"/>
                <a:gd name="T37" fmla="*/ 33 h 91"/>
                <a:gd name="T38" fmla="*/ 70 w 140"/>
                <a:gd name="T39" fmla="*/ 3 h 91"/>
                <a:gd name="T40" fmla="*/ 70 w 140"/>
                <a:gd name="T41" fmla="*/ 3 h 91"/>
                <a:gd name="T42" fmla="*/ 23 w 140"/>
                <a:gd name="T43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91">
                  <a:moveTo>
                    <a:pt x="2" y="91"/>
                  </a:moveTo>
                  <a:cubicBezTo>
                    <a:pt x="1" y="91"/>
                    <a:pt x="1" y="91"/>
                    <a:pt x="0" y="91"/>
                  </a:cubicBezTo>
                  <a:cubicBezTo>
                    <a:pt x="0" y="91"/>
                    <a:pt x="0" y="90"/>
                    <a:pt x="0" y="9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3"/>
                    <a:pt x="31" y="0"/>
                    <a:pt x="70" y="0"/>
                  </a:cubicBezTo>
                  <a:cubicBezTo>
                    <a:pt x="110" y="0"/>
                    <a:pt x="140" y="53"/>
                    <a:pt x="140" y="8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1"/>
                    <a:pt x="140" y="91"/>
                  </a:cubicBezTo>
                  <a:cubicBezTo>
                    <a:pt x="140" y="91"/>
                    <a:pt x="139" y="91"/>
                    <a:pt x="139" y="91"/>
                  </a:cubicBezTo>
                  <a:lnTo>
                    <a:pt x="2" y="91"/>
                  </a:lnTo>
                  <a:close/>
                  <a:moveTo>
                    <a:pt x="139" y="90"/>
                  </a:moveTo>
                  <a:cubicBezTo>
                    <a:pt x="139" y="88"/>
                    <a:pt x="139" y="88"/>
                    <a:pt x="139" y="88"/>
                  </a:cubicBezTo>
                  <a:lnTo>
                    <a:pt x="139" y="90"/>
                  </a:lnTo>
                  <a:close/>
                  <a:moveTo>
                    <a:pt x="23" y="33"/>
                  </a:moveTo>
                  <a:cubicBezTo>
                    <a:pt x="11" y="50"/>
                    <a:pt x="3" y="71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8" y="71"/>
                    <a:pt x="130" y="50"/>
                    <a:pt x="118" y="33"/>
                  </a:cubicBezTo>
                  <a:cubicBezTo>
                    <a:pt x="105" y="16"/>
                    <a:pt x="89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2" y="3"/>
                    <a:pt x="35" y="16"/>
                    <a:pt x="23" y="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0" name="Rectangle 457">
              <a:extLst>
                <a:ext uri="{FF2B5EF4-FFF2-40B4-BE49-F238E27FC236}">
                  <a16:creationId xmlns:a16="http://schemas.microsoft.com/office/drawing/2014/main" id="{01BFA8A1-A037-4A23-BF88-C119F8F3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66675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1" name="Freeform 458">
              <a:extLst>
                <a:ext uri="{FF2B5EF4-FFF2-40B4-BE49-F238E27FC236}">
                  <a16:creationId xmlns:a16="http://schemas.microsoft.com/office/drawing/2014/main" id="{5E9DCC8A-61DC-4CCC-9537-A9FE64898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49450"/>
              <a:ext cx="530225" cy="79375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2 h 21"/>
                <a:gd name="T8" fmla="*/ 0 w 141"/>
                <a:gd name="T9" fmla="*/ 1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2 h 21"/>
                <a:gd name="T16" fmla="*/ 139 w 141"/>
                <a:gd name="T17" fmla="*/ 0 h 21"/>
                <a:gd name="T18" fmla="*/ 140 w 141"/>
                <a:gd name="T19" fmla="*/ 1 h 21"/>
                <a:gd name="T20" fmla="*/ 141 w 141"/>
                <a:gd name="T21" fmla="*/ 2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1"/>
                    <a:pt x="141" y="1"/>
                    <a:pt x="141" y="2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1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2" name="Rectangle 459">
              <a:extLst>
                <a:ext uri="{FF2B5EF4-FFF2-40B4-BE49-F238E27FC236}">
                  <a16:creationId xmlns:a16="http://schemas.microsoft.com/office/drawing/2014/main" id="{1F19AC07-828B-4C3D-B237-8072DE06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3" name="Freeform 460">
              <a:extLst>
                <a:ext uri="{FF2B5EF4-FFF2-40B4-BE49-F238E27FC236}">
                  <a16:creationId xmlns:a16="http://schemas.microsoft.com/office/drawing/2014/main" id="{F96A128D-7D8E-4CAB-952D-DEEBC5075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1949450"/>
              <a:ext cx="63500" cy="79375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1 w 17"/>
                <a:gd name="T17" fmla="*/ 1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4" name="Rectangle 461">
              <a:extLst>
                <a:ext uri="{FF2B5EF4-FFF2-40B4-BE49-F238E27FC236}">
                  <a16:creationId xmlns:a16="http://schemas.microsoft.com/office/drawing/2014/main" id="{6012B58A-AE91-4984-8992-E8BB21061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5" name="Freeform 462">
              <a:extLst>
                <a:ext uri="{FF2B5EF4-FFF2-40B4-BE49-F238E27FC236}">
                  <a16:creationId xmlns:a16="http://schemas.microsoft.com/office/drawing/2014/main" id="{FC60FB18-A96D-4254-A213-5B48475E7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1949450"/>
              <a:ext cx="68263" cy="79375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2 h 21"/>
                <a:gd name="T16" fmla="*/ 1 w 18"/>
                <a:gd name="T17" fmla="*/ 1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1 h 21"/>
                <a:gd name="T24" fmla="*/ 18 w 18"/>
                <a:gd name="T25" fmla="*/ 2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6" name="Rectangle 463">
              <a:extLst>
                <a:ext uri="{FF2B5EF4-FFF2-40B4-BE49-F238E27FC236}">
                  <a16:creationId xmlns:a16="http://schemas.microsoft.com/office/drawing/2014/main" id="{531A8F39-080A-4008-803A-FEE12EC0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7" name="Freeform 464">
              <a:extLst>
                <a:ext uri="{FF2B5EF4-FFF2-40B4-BE49-F238E27FC236}">
                  <a16:creationId xmlns:a16="http://schemas.microsoft.com/office/drawing/2014/main" id="{47995098-98F2-4B8D-9686-FAE74C1B2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8" name="Rectangle 465">
              <a:extLst>
                <a:ext uri="{FF2B5EF4-FFF2-40B4-BE49-F238E27FC236}">
                  <a16:creationId xmlns:a16="http://schemas.microsoft.com/office/drawing/2014/main" id="{FEE144BE-A16B-4C61-B6C3-453F6405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1957387"/>
              <a:ext cx="55563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9" name="Freeform 466">
              <a:extLst>
                <a:ext uri="{FF2B5EF4-FFF2-40B4-BE49-F238E27FC236}">
                  <a16:creationId xmlns:a16="http://schemas.microsoft.com/office/drawing/2014/main" id="{FB31B3D9-4E22-41EF-8642-26C6F1A12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0" name="Rectangle 467">
              <a:extLst>
                <a:ext uri="{FF2B5EF4-FFF2-40B4-BE49-F238E27FC236}">
                  <a16:creationId xmlns:a16="http://schemas.microsoft.com/office/drawing/2014/main" id="{D0EA9496-6F38-4504-9A90-4D1BBC2C3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2617787"/>
              <a:ext cx="514350" cy="71438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1" name="Freeform 468">
              <a:extLst>
                <a:ext uri="{FF2B5EF4-FFF2-40B4-BE49-F238E27FC236}">
                  <a16:creationId xmlns:a16="http://schemas.microsoft.com/office/drawing/2014/main" id="{F2D66F17-B808-4794-B168-EB04C71FA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2614612"/>
              <a:ext cx="530225" cy="77788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1 h 21"/>
                <a:gd name="T8" fmla="*/ 0 w 141"/>
                <a:gd name="T9" fmla="*/ 0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1 h 21"/>
                <a:gd name="T16" fmla="*/ 139 w 141"/>
                <a:gd name="T17" fmla="*/ 0 h 21"/>
                <a:gd name="T18" fmla="*/ 140 w 141"/>
                <a:gd name="T19" fmla="*/ 0 h 21"/>
                <a:gd name="T20" fmla="*/ 141 w 141"/>
                <a:gd name="T21" fmla="*/ 1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1"/>
                    <a:pt x="141" y="1"/>
                    <a:pt x="141" y="1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0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2" name="Rectangle 469">
              <a:extLst>
                <a:ext uri="{FF2B5EF4-FFF2-40B4-BE49-F238E27FC236}">
                  <a16:creationId xmlns:a16="http://schemas.microsoft.com/office/drawing/2014/main" id="{E8A69421-BAFD-47A5-A3A8-66DC3790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3" name="Freeform 470">
              <a:extLst>
                <a:ext uri="{FF2B5EF4-FFF2-40B4-BE49-F238E27FC236}">
                  <a16:creationId xmlns:a16="http://schemas.microsoft.com/office/drawing/2014/main" id="{216C7DF0-2F6D-4108-9354-738853CC1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2614612"/>
              <a:ext cx="63500" cy="77788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1 w 17"/>
                <a:gd name="T17" fmla="*/ 0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4" name="Rectangle 471">
              <a:extLst>
                <a:ext uri="{FF2B5EF4-FFF2-40B4-BE49-F238E27FC236}">
                  <a16:creationId xmlns:a16="http://schemas.microsoft.com/office/drawing/2014/main" id="{90248FD1-9199-40B9-9473-270E457D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5" name="Freeform 472">
              <a:extLst>
                <a:ext uri="{FF2B5EF4-FFF2-40B4-BE49-F238E27FC236}">
                  <a16:creationId xmlns:a16="http://schemas.microsoft.com/office/drawing/2014/main" id="{B5907A2A-0F9F-4F37-B452-C40A66628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2614612"/>
              <a:ext cx="68263" cy="77788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1 h 21"/>
                <a:gd name="T16" fmla="*/ 1 w 18"/>
                <a:gd name="T17" fmla="*/ 0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0 h 21"/>
                <a:gd name="T24" fmla="*/ 18 w 18"/>
                <a:gd name="T25" fmla="*/ 1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6" name="Rectangle 473">
              <a:extLst>
                <a:ext uri="{FF2B5EF4-FFF2-40B4-BE49-F238E27FC236}">
                  <a16:creationId xmlns:a16="http://schemas.microsoft.com/office/drawing/2014/main" id="{4876E3B2-4088-425B-8A6C-C5D58AA57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7" name="Freeform 474">
              <a:extLst>
                <a:ext uri="{FF2B5EF4-FFF2-40B4-BE49-F238E27FC236}">
                  <a16:creationId xmlns:a16="http://schemas.microsoft.com/office/drawing/2014/main" id="{3A761864-1ADA-46E9-B9F9-4652B7CDD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8" name="Rectangle 475">
              <a:extLst>
                <a:ext uri="{FF2B5EF4-FFF2-40B4-BE49-F238E27FC236}">
                  <a16:creationId xmlns:a16="http://schemas.microsoft.com/office/drawing/2014/main" id="{56228623-5AAA-41D9-96F6-AA1D94C8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2617787"/>
              <a:ext cx="55563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9" name="Freeform 476">
              <a:extLst>
                <a:ext uri="{FF2B5EF4-FFF2-40B4-BE49-F238E27FC236}">
                  <a16:creationId xmlns:a16="http://schemas.microsoft.com/office/drawing/2014/main" id="{35CFE289-1D41-47C8-9AAD-B68C79543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0" name="Freeform 477">
              <a:extLst>
                <a:ext uri="{FF2B5EF4-FFF2-40B4-BE49-F238E27FC236}">
                  <a16:creationId xmlns:a16="http://schemas.microsoft.com/office/drawing/2014/main" id="{86A0A033-E16B-4A0B-B3AE-DD3B2501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1" y="1960562"/>
              <a:ext cx="384175" cy="217488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3 w 102"/>
                <a:gd name="T5" fmla="*/ 54 h 58"/>
                <a:gd name="T6" fmla="*/ 51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7" y="55"/>
                    <a:pt x="13" y="54"/>
                  </a:cubicBezTo>
                  <a:cubicBezTo>
                    <a:pt x="22" y="53"/>
                    <a:pt x="28" y="39"/>
                    <a:pt x="51" y="38"/>
                  </a:cubicBezTo>
                  <a:cubicBezTo>
                    <a:pt x="61" y="38"/>
                    <a:pt x="73" y="41"/>
                    <a:pt x="87" y="54"/>
                  </a:cubicBezTo>
                  <a:cubicBezTo>
                    <a:pt x="87" y="54"/>
                    <a:pt x="92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8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FF9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1" name="Freeform 478">
              <a:extLst>
                <a:ext uri="{FF2B5EF4-FFF2-40B4-BE49-F238E27FC236}">
                  <a16:creationId xmlns:a16="http://schemas.microsoft.com/office/drawing/2014/main" id="{B0704C12-2834-4BED-8B74-7686AEE2F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1551" y="2032000"/>
              <a:ext cx="387350" cy="142875"/>
            </a:xfrm>
            <a:custGeom>
              <a:avLst/>
              <a:gdLst>
                <a:gd name="T0" fmla="*/ 86 w 103"/>
                <a:gd name="T1" fmla="*/ 36 h 38"/>
                <a:gd name="T2" fmla="*/ 85 w 103"/>
                <a:gd name="T3" fmla="*/ 36 h 38"/>
                <a:gd name="T4" fmla="*/ 53 w 103"/>
                <a:gd name="T5" fmla="*/ 21 h 38"/>
                <a:gd name="T6" fmla="*/ 52 w 103"/>
                <a:gd name="T7" fmla="*/ 21 h 38"/>
                <a:gd name="T8" fmla="*/ 13 w 103"/>
                <a:gd name="T9" fmla="*/ 37 h 38"/>
                <a:gd name="T10" fmla="*/ 11 w 103"/>
                <a:gd name="T11" fmla="*/ 37 h 38"/>
                <a:gd name="T12" fmla="*/ 1 w 103"/>
                <a:gd name="T13" fmla="*/ 31 h 38"/>
                <a:gd name="T14" fmla="*/ 0 w 103"/>
                <a:gd name="T15" fmla="*/ 27 h 38"/>
                <a:gd name="T16" fmla="*/ 3 w 103"/>
                <a:gd name="T17" fmla="*/ 20 h 38"/>
                <a:gd name="T18" fmla="*/ 4 w 103"/>
                <a:gd name="T19" fmla="*/ 21 h 38"/>
                <a:gd name="T20" fmla="*/ 3 w 103"/>
                <a:gd name="T21" fmla="*/ 20 h 38"/>
                <a:gd name="T22" fmla="*/ 51 w 103"/>
                <a:gd name="T23" fmla="*/ 0 h 38"/>
                <a:gd name="T24" fmla="*/ 102 w 103"/>
                <a:gd name="T25" fmla="*/ 26 h 38"/>
                <a:gd name="T26" fmla="*/ 103 w 103"/>
                <a:gd name="T27" fmla="*/ 28 h 38"/>
                <a:gd name="T28" fmla="*/ 99 w 103"/>
                <a:gd name="T29" fmla="*/ 36 h 38"/>
                <a:gd name="T30" fmla="*/ 93 w 103"/>
                <a:gd name="T31" fmla="*/ 38 h 38"/>
                <a:gd name="T32" fmla="*/ 86 w 103"/>
                <a:gd name="T33" fmla="*/ 36 h 38"/>
                <a:gd name="T34" fmla="*/ 89 w 103"/>
                <a:gd name="T35" fmla="*/ 34 h 38"/>
                <a:gd name="T36" fmla="*/ 93 w 103"/>
                <a:gd name="T37" fmla="*/ 35 h 38"/>
                <a:gd name="T38" fmla="*/ 97 w 103"/>
                <a:gd name="T39" fmla="*/ 34 h 38"/>
                <a:gd name="T40" fmla="*/ 100 w 103"/>
                <a:gd name="T41" fmla="*/ 28 h 38"/>
                <a:gd name="T42" fmla="*/ 99 w 103"/>
                <a:gd name="T43" fmla="*/ 27 h 38"/>
                <a:gd name="T44" fmla="*/ 51 w 103"/>
                <a:gd name="T45" fmla="*/ 3 h 38"/>
                <a:gd name="T46" fmla="*/ 5 w 103"/>
                <a:gd name="T47" fmla="*/ 22 h 38"/>
                <a:gd name="T48" fmla="*/ 3 w 103"/>
                <a:gd name="T49" fmla="*/ 27 h 38"/>
                <a:gd name="T50" fmla="*/ 4 w 103"/>
                <a:gd name="T51" fmla="*/ 30 h 38"/>
                <a:gd name="T52" fmla="*/ 11 w 103"/>
                <a:gd name="T53" fmla="*/ 34 h 38"/>
                <a:gd name="T54" fmla="*/ 13 w 103"/>
                <a:gd name="T55" fmla="*/ 34 h 38"/>
                <a:gd name="T56" fmla="*/ 51 w 103"/>
                <a:gd name="T57" fmla="*/ 18 h 38"/>
                <a:gd name="T58" fmla="*/ 53 w 103"/>
                <a:gd name="T59" fmla="*/ 18 h 38"/>
                <a:gd name="T60" fmla="*/ 87 w 103"/>
                <a:gd name="T61" fmla="*/ 34 h 38"/>
                <a:gd name="T62" fmla="*/ 89 w 103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38">
                  <a:moveTo>
                    <a:pt x="86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2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28" y="22"/>
                    <a:pt x="24" y="34"/>
                    <a:pt x="13" y="37"/>
                  </a:cubicBezTo>
                  <a:cubicBezTo>
                    <a:pt x="13" y="37"/>
                    <a:pt x="12" y="37"/>
                    <a:pt x="11" y="37"/>
                  </a:cubicBezTo>
                  <a:cubicBezTo>
                    <a:pt x="6" y="37"/>
                    <a:pt x="3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8" y="5"/>
                    <a:pt x="35" y="0"/>
                    <a:pt x="51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3" y="28"/>
                    <a:pt x="103" y="28"/>
                  </a:cubicBezTo>
                  <a:cubicBezTo>
                    <a:pt x="103" y="32"/>
                    <a:pt x="101" y="35"/>
                    <a:pt x="99" y="36"/>
                  </a:cubicBezTo>
                  <a:cubicBezTo>
                    <a:pt x="97" y="38"/>
                    <a:pt x="94" y="38"/>
                    <a:pt x="93" y="38"/>
                  </a:cubicBezTo>
                  <a:cubicBezTo>
                    <a:pt x="89" y="38"/>
                    <a:pt x="86" y="36"/>
                    <a:pt x="86" y="36"/>
                  </a:cubicBezTo>
                  <a:close/>
                  <a:moveTo>
                    <a:pt x="89" y="34"/>
                  </a:moveTo>
                  <a:cubicBezTo>
                    <a:pt x="90" y="35"/>
                    <a:pt x="91" y="35"/>
                    <a:pt x="93" y="35"/>
                  </a:cubicBezTo>
                  <a:cubicBezTo>
                    <a:pt x="94" y="35"/>
                    <a:pt x="95" y="35"/>
                    <a:pt x="97" y="34"/>
                  </a:cubicBezTo>
                  <a:cubicBezTo>
                    <a:pt x="98" y="33"/>
                    <a:pt x="100" y="31"/>
                    <a:pt x="100" y="28"/>
                  </a:cubicBezTo>
                  <a:cubicBezTo>
                    <a:pt x="100" y="28"/>
                    <a:pt x="100" y="27"/>
                    <a:pt x="99" y="27"/>
                  </a:cubicBezTo>
                  <a:cubicBezTo>
                    <a:pt x="98" y="19"/>
                    <a:pt x="77" y="3"/>
                    <a:pt x="51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5" y="22"/>
                    <a:pt x="3" y="24"/>
                    <a:pt x="3" y="27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5" y="32"/>
                    <a:pt x="7" y="34"/>
                    <a:pt x="11" y="34"/>
                  </a:cubicBezTo>
                  <a:cubicBezTo>
                    <a:pt x="11" y="34"/>
                    <a:pt x="12" y="34"/>
                    <a:pt x="13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2" y="18"/>
                    <a:pt x="75" y="22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2" name="Freeform 479">
              <a:extLst>
                <a:ext uri="{FF2B5EF4-FFF2-40B4-BE49-F238E27FC236}">
                  <a16:creationId xmlns:a16="http://schemas.microsoft.com/office/drawing/2014/main" id="{2074B9BE-B55D-472E-99C1-CEA1BDFD5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3" y="2035175"/>
              <a:ext cx="327025" cy="117475"/>
            </a:xfrm>
            <a:custGeom>
              <a:avLst/>
              <a:gdLst>
                <a:gd name="T0" fmla="*/ 0 w 87"/>
                <a:gd name="T1" fmla="*/ 16 h 31"/>
                <a:gd name="T2" fmla="*/ 12 w 87"/>
                <a:gd name="T3" fmla="*/ 31 h 31"/>
                <a:gd name="T4" fmla="*/ 24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7 w 87"/>
                <a:gd name="T11" fmla="*/ 1 h 31"/>
                <a:gd name="T12" fmla="*/ 37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7 w 87"/>
                <a:gd name="T21" fmla="*/ 1 h 31"/>
                <a:gd name="T22" fmla="*/ 75 w 87"/>
                <a:gd name="T23" fmla="*/ 9 h 31"/>
                <a:gd name="T24" fmla="*/ 64 w 87"/>
                <a:gd name="T25" fmla="*/ 23 h 31"/>
                <a:gd name="T26" fmla="*/ 76 w 87"/>
                <a:gd name="T27" fmla="*/ 31 h 31"/>
                <a:gd name="T28" fmla="*/ 87 w 87"/>
                <a:gd name="T29" fmla="*/ 17 h 31"/>
                <a:gd name="T30" fmla="*/ 75 w 87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5" y="29"/>
                    <a:pt x="18" y="25"/>
                    <a:pt x="24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7" y="1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9" y="18"/>
                    <a:pt x="41" y="18"/>
                    <a:pt x="43" y="18"/>
                  </a:cubicBezTo>
                  <a:cubicBezTo>
                    <a:pt x="46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7" y="0"/>
                    <a:pt x="42" y="0"/>
                    <a:pt x="37" y="1"/>
                  </a:cubicBezTo>
                  <a:close/>
                  <a:moveTo>
                    <a:pt x="75" y="9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8" y="25"/>
                    <a:pt x="72" y="28"/>
                    <a:pt x="76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3" name="Freeform 480">
              <a:extLst>
                <a:ext uri="{FF2B5EF4-FFF2-40B4-BE49-F238E27FC236}">
                  <a16:creationId xmlns:a16="http://schemas.microsoft.com/office/drawing/2014/main" id="{9AE2AEB4-4390-4C10-937B-EAF0FD299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8538" y="2032000"/>
              <a:ext cx="338138" cy="127000"/>
            </a:xfrm>
            <a:custGeom>
              <a:avLst/>
              <a:gdLst>
                <a:gd name="T0" fmla="*/ 76 w 90"/>
                <a:gd name="T1" fmla="*/ 34 h 34"/>
                <a:gd name="T2" fmla="*/ 64 w 90"/>
                <a:gd name="T3" fmla="*/ 26 h 34"/>
                <a:gd name="T4" fmla="*/ 64 w 90"/>
                <a:gd name="T5" fmla="*/ 25 h 34"/>
                <a:gd name="T6" fmla="*/ 64 w 90"/>
                <a:gd name="T7" fmla="*/ 23 h 34"/>
                <a:gd name="T8" fmla="*/ 75 w 90"/>
                <a:gd name="T9" fmla="*/ 9 h 34"/>
                <a:gd name="T10" fmla="*/ 77 w 90"/>
                <a:gd name="T11" fmla="*/ 8 h 34"/>
                <a:gd name="T12" fmla="*/ 89 w 90"/>
                <a:gd name="T13" fmla="*/ 17 h 34"/>
                <a:gd name="T14" fmla="*/ 89 w 90"/>
                <a:gd name="T15" fmla="*/ 19 h 34"/>
                <a:gd name="T16" fmla="*/ 78 w 90"/>
                <a:gd name="T17" fmla="*/ 33 h 34"/>
                <a:gd name="T18" fmla="*/ 77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0 h 34"/>
                <a:gd name="T26" fmla="*/ 86 w 90"/>
                <a:gd name="T27" fmla="*/ 18 h 34"/>
                <a:gd name="T28" fmla="*/ 77 w 90"/>
                <a:gd name="T29" fmla="*/ 12 h 34"/>
                <a:gd name="T30" fmla="*/ 67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6 w 90"/>
                <a:gd name="T37" fmla="*/ 10 h 34"/>
                <a:gd name="T38" fmla="*/ 76 w 90"/>
                <a:gd name="T39" fmla="*/ 11 h 34"/>
                <a:gd name="T40" fmla="*/ 11 w 90"/>
                <a:gd name="T41" fmla="*/ 33 h 34"/>
                <a:gd name="T42" fmla="*/ 0 w 90"/>
                <a:gd name="T43" fmla="*/ 18 h 34"/>
                <a:gd name="T44" fmla="*/ 0 w 90"/>
                <a:gd name="T45" fmla="*/ 16 h 34"/>
                <a:gd name="T46" fmla="*/ 12 w 90"/>
                <a:gd name="T47" fmla="*/ 8 h 34"/>
                <a:gd name="T48" fmla="*/ 14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5 w 90"/>
                <a:gd name="T55" fmla="*/ 25 h 34"/>
                <a:gd name="T56" fmla="*/ 13 w 90"/>
                <a:gd name="T57" fmla="*/ 33 h 34"/>
                <a:gd name="T58" fmla="*/ 13 w 90"/>
                <a:gd name="T59" fmla="*/ 33 h 34"/>
                <a:gd name="T60" fmla="*/ 11 w 90"/>
                <a:gd name="T61" fmla="*/ 33 h 34"/>
                <a:gd name="T62" fmla="*/ 13 w 90"/>
                <a:gd name="T63" fmla="*/ 30 h 34"/>
                <a:gd name="T64" fmla="*/ 22 w 90"/>
                <a:gd name="T65" fmla="*/ 23 h 34"/>
                <a:gd name="T66" fmla="*/ 13 w 90"/>
                <a:gd name="T67" fmla="*/ 11 h 34"/>
                <a:gd name="T68" fmla="*/ 3 w 90"/>
                <a:gd name="T69" fmla="*/ 17 h 34"/>
                <a:gd name="T70" fmla="*/ 13 w 90"/>
                <a:gd name="T71" fmla="*/ 30 h 34"/>
                <a:gd name="T72" fmla="*/ 37 w 90"/>
                <a:gd name="T73" fmla="*/ 21 h 34"/>
                <a:gd name="T74" fmla="*/ 36 w 90"/>
                <a:gd name="T75" fmla="*/ 20 h 34"/>
                <a:gd name="T76" fmla="*/ 36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2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3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8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39 w 90"/>
                <a:gd name="T103" fmla="*/ 18 h 34"/>
                <a:gd name="T104" fmla="*/ 44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39 w 90"/>
                <a:gd name="T115" fmla="*/ 3 h 34"/>
                <a:gd name="T116" fmla="*/ 39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8" y="28"/>
                    <a:pt x="64" y="26"/>
                  </a:cubicBezTo>
                  <a:cubicBezTo>
                    <a:pt x="64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82" y="11"/>
                    <a:pt x="86" y="14"/>
                    <a:pt x="89" y="17"/>
                  </a:cubicBezTo>
                  <a:cubicBezTo>
                    <a:pt x="90" y="17"/>
                    <a:pt x="90" y="18"/>
                    <a:pt x="89" y="19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0"/>
                  </a:moveTo>
                  <a:cubicBezTo>
                    <a:pt x="86" y="18"/>
                    <a:pt x="86" y="18"/>
                    <a:pt x="86" y="18"/>
                  </a:cubicBezTo>
                  <a:cubicBezTo>
                    <a:pt x="84" y="16"/>
                    <a:pt x="80" y="14"/>
                    <a:pt x="77" y="12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70" y="26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6" y="10"/>
                    <a:pt x="76" y="10"/>
                    <a:pt x="76" y="10"/>
                  </a:cubicBezTo>
                  <a:lnTo>
                    <a:pt x="76" y="11"/>
                  </a:lnTo>
                  <a:close/>
                  <a:moveTo>
                    <a:pt x="11" y="3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4" y="13"/>
                    <a:pt x="8" y="10"/>
                    <a:pt x="12" y="8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0" y="28"/>
                    <a:pt x="17" y="31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1" y="33"/>
                  </a:cubicBezTo>
                  <a:close/>
                  <a:moveTo>
                    <a:pt x="13" y="30"/>
                  </a:moveTo>
                  <a:cubicBezTo>
                    <a:pt x="15" y="28"/>
                    <a:pt x="18" y="26"/>
                    <a:pt x="22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6" y="15"/>
                    <a:pt x="3" y="17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2" y="0"/>
                  </a:cubicBezTo>
                  <a:cubicBezTo>
                    <a:pt x="53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39" y="18"/>
                  </a:moveTo>
                  <a:cubicBezTo>
                    <a:pt x="41" y="18"/>
                    <a:pt x="43" y="18"/>
                    <a:pt x="44" y="18"/>
                  </a:cubicBezTo>
                  <a:cubicBezTo>
                    <a:pt x="45" y="18"/>
                    <a:pt x="45" y="18"/>
                    <a:pt x="46" y="18"/>
                  </a:cubicBezTo>
                  <a:cubicBezTo>
                    <a:pt x="47" y="18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3"/>
                    <a:pt x="46" y="3"/>
                    <a:pt x="44" y="3"/>
                  </a:cubicBezTo>
                  <a:cubicBezTo>
                    <a:pt x="42" y="3"/>
                    <a:pt x="41" y="3"/>
                    <a:pt x="39" y="3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4" name="Oval 481">
              <a:extLst>
                <a:ext uri="{FF2B5EF4-FFF2-40B4-BE49-F238E27FC236}">
                  <a16:creationId xmlns:a16="http://schemas.microsoft.com/office/drawing/2014/main" id="{500F9EB3-CB34-4BF7-ACFA-98AFE18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2095500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5" name="Freeform 482">
              <a:extLst>
                <a:ext uri="{FF2B5EF4-FFF2-40B4-BE49-F238E27FC236}">
                  <a16:creationId xmlns:a16="http://schemas.microsoft.com/office/drawing/2014/main" id="{5F6D48E3-917E-4A10-92DD-B8917E1B3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363" y="209232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1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1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5"/>
                    <a:pt x="22" y="84"/>
                    <a:pt x="45" y="84"/>
                  </a:cubicBezTo>
                  <a:cubicBezTo>
                    <a:pt x="69" y="84"/>
                    <a:pt x="87" y="65"/>
                    <a:pt x="87" y="43"/>
                  </a:cubicBezTo>
                  <a:cubicBezTo>
                    <a:pt x="87" y="21"/>
                    <a:pt x="69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6" name="Oval 483">
              <a:extLst>
                <a:ext uri="{FF2B5EF4-FFF2-40B4-BE49-F238E27FC236}">
                  <a16:creationId xmlns:a16="http://schemas.microsoft.com/office/drawing/2014/main" id="{54D706A8-7006-4D30-BBE2-5C28ADD1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6" y="2117725"/>
              <a:ext cx="280988" cy="271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7" name="Freeform 484">
              <a:extLst>
                <a:ext uri="{FF2B5EF4-FFF2-40B4-BE49-F238E27FC236}">
                  <a16:creationId xmlns:a16="http://schemas.microsoft.com/office/drawing/2014/main" id="{D48BAD5E-A9B9-4FEE-9DE0-A39FD1879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0763" y="2114550"/>
              <a:ext cx="288925" cy="280988"/>
            </a:xfrm>
            <a:custGeom>
              <a:avLst/>
              <a:gdLst>
                <a:gd name="T0" fmla="*/ 0 w 77"/>
                <a:gd name="T1" fmla="*/ 37 h 75"/>
                <a:gd name="T2" fmla="*/ 38 w 77"/>
                <a:gd name="T3" fmla="*/ 0 h 75"/>
                <a:gd name="T4" fmla="*/ 77 w 77"/>
                <a:gd name="T5" fmla="*/ 37 h 75"/>
                <a:gd name="T6" fmla="*/ 38 w 77"/>
                <a:gd name="T7" fmla="*/ 75 h 75"/>
                <a:gd name="T8" fmla="*/ 0 w 77"/>
                <a:gd name="T9" fmla="*/ 37 h 75"/>
                <a:gd name="T10" fmla="*/ 3 w 77"/>
                <a:gd name="T11" fmla="*/ 37 h 75"/>
                <a:gd name="T12" fmla="*/ 38 w 77"/>
                <a:gd name="T13" fmla="*/ 72 h 75"/>
                <a:gd name="T14" fmla="*/ 74 w 77"/>
                <a:gd name="T15" fmla="*/ 37 h 75"/>
                <a:gd name="T16" fmla="*/ 38 w 77"/>
                <a:gd name="T17" fmla="*/ 3 h 75"/>
                <a:gd name="T18" fmla="*/ 3 w 77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5">
                  <a:moveTo>
                    <a:pt x="0" y="37"/>
                  </a:moveTo>
                  <a:cubicBezTo>
                    <a:pt x="0" y="16"/>
                    <a:pt x="17" y="0"/>
                    <a:pt x="38" y="0"/>
                  </a:cubicBezTo>
                  <a:cubicBezTo>
                    <a:pt x="60" y="0"/>
                    <a:pt x="77" y="16"/>
                    <a:pt x="77" y="37"/>
                  </a:cubicBezTo>
                  <a:cubicBezTo>
                    <a:pt x="77" y="58"/>
                    <a:pt x="60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8" y="72"/>
                  </a:cubicBezTo>
                  <a:cubicBezTo>
                    <a:pt x="58" y="72"/>
                    <a:pt x="74" y="56"/>
                    <a:pt x="74" y="37"/>
                  </a:cubicBezTo>
                  <a:cubicBezTo>
                    <a:pt x="74" y="18"/>
                    <a:pt x="58" y="3"/>
                    <a:pt x="38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8" name="Freeform 485">
              <a:extLst>
                <a:ext uri="{FF2B5EF4-FFF2-40B4-BE49-F238E27FC236}">
                  <a16:creationId xmlns:a16="http://schemas.microsoft.com/office/drawing/2014/main" id="{38D97240-19AE-493A-B8DF-B4E8C334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6" y="2455862"/>
              <a:ext cx="187325" cy="233363"/>
            </a:xfrm>
            <a:custGeom>
              <a:avLst/>
              <a:gdLst>
                <a:gd name="T0" fmla="*/ 0 w 50"/>
                <a:gd name="T1" fmla="*/ 62 h 62"/>
                <a:gd name="T2" fmla="*/ 0 w 50"/>
                <a:gd name="T3" fmla="*/ 5 h 62"/>
                <a:gd name="T4" fmla="*/ 5 w 50"/>
                <a:gd name="T5" fmla="*/ 0 h 62"/>
                <a:gd name="T6" fmla="*/ 45 w 50"/>
                <a:gd name="T7" fmla="*/ 0 h 62"/>
                <a:gd name="T8" fmla="*/ 50 w 50"/>
                <a:gd name="T9" fmla="*/ 5 h 62"/>
                <a:gd name="T10" fmla="*/ 50 w 50"/>
                <a:gd name="T11" fmla="*/ 62 h 62"/>
                <a:gd name="T12" fmla="*/ 0 w 50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2">
                  <a:moveTo>
                    <a:pt x="0" y="6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9" name="Freeform 486">
              <a:extLst>
                <a:ext uri="{FF2B5EF4-FFF2-40B4-BE49-F238E27FC236}">
                  <a16:creationId xmlns:a16="http://schemas.microsoft.com/office/drawing/2014/main" id="{99B458A9-51CD-49AB-B777-88CB041D1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7751" y="2452687"/>
              <a:ext cx="198438" cy="239713"/>
            </a:xfrm>
            <a:custGeom>
              <a:avLst/>
              <a:gdLst>
                <a:gd name="T0" fmla="*/ 1 w 53"/>
                <a:gd name="T1" fmla="*/ 64 h 64"/>
                <a:gd name="T2" fmla="*/ 1 w 53"/>
                <a:gd name="T3" fmla="*/ 63 h 64"/>
                <a:gd name="T4" fmla="*/ 3 w 53"/>
                <a:gd name="T5" fmla="*/ 63 h 64"/>
                <a:gd name="T6" fmla="*/ 1 w 53"/>
                <a:gd name="T7" fmla="*/ 63 h 64"/>
                <a:gd name="T8" fmla="*/ 1 w 53"/>
                <a:gd name="T9" fmla="*/ 64 h 64"/>
                <a:gd name="T10" fmla="*/ 0 w 53"/>
                <a:gd name="T11" fmla="*/ 64 h 64"/>
                <a:gd name="T12" fmla="*/ 0 w 53"/>
                <a:gd name="T13" fmla="*/ 63 h 64"/>
                <a:gd name="T14" fmla="*/ 0 w 53"/>
                <a:gd name="T15" fmla="*/ 6 h 64"/>
                <a:gd name="T16" fmla="*/ 6 w 53"/>
                <a:gd name="T17" fmla="*/ 0 h 64"/>
                <a:gd name="T18" fmla="*/ 46 w 53"/>
                <a:gd name="T19" fmla="*/ 0 h 64"/>
                <a:gd name="T20" fmla="*/ 53 w 53"/>
                <a:gd name="T21" fmla="*/ 6 h 64"/>
                <a:gd name="T22" fmla="*/ 53 w 53"/>
                <a:gd name="T23" fmla="*/ 63 h 64"/>
                <a:gd name="T24" fmla="*/ 52 w 53"/>
                <a:gd name="T25" fmla="*/ 64 h 64"/>
                <a:gd name="T26" fmla="*/ 51 w 53"/>
                <a:gd name="T27" fmla="*/ 64 h 64"/>
                <a:gd name="T28" fmla="*/ 1 w 53"/>
                <a:gd name="T29" fmla="*/ 64 h 64"/>
                <a:gd name="T30" fmla="*/ 50 w 53"/>
                <a:gd name="T31" fmla="*/ 61 h 64"/>
                <a:gd name="T32" fmla="*/ 50 w 53"/>
                <a:gd name="T33" fmla="*/ 6 h 64"/>
                <a:gd name="T34" fmla="*/ 46 w 53"/>
                <a:gd name="T35" fmla="*/ 3 h 64"/>
                <a:gd name="T36" fmla="*/ 6 w 53"/>
                <a:gd name="T37" fmla="*/ 3 h 64"/>
                <a:gd name="T38" fmla="*/ 3 w 53"/>
                <a:gd name="T39" fmla="*/ 6 h 64"/>
                <a:gd name="T40" fmla="*/ 3 w 53"/>
                <a:gd name="T41" fmla="*/ 61 h 64"/>
                <a:gd name="T42" fmla="*/ 50 w 53"/>
                <a:gd name="T4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64">
                  <a:moveTo>
                    <a:pt x="1" y="64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2" y="64"/>
                  </a:cubicBezTo>
                  <a:cubicBezTo>
                    <a:pt x="52" y="64"/>
                    <a:pt x="52" y="64"/>
                    <a:pt x="51" y="64"/>
                  </a:cubicBezTo>
                  <a:lnTo>
                    <a:pt x="1" y="64"/>
                  </a:lnTo>
                  <a:close/>
                  <a:moveTo>
                    <a:pt x="50" y="61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4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50" y="6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0" name="Freeform 487">
              <a:extLst>
                <a:ext uri="{FF2B5EF4-FFF2-40B4-BE49-F238E27FC236}">
                  <a16:creationId xmlns:a16="http://schemas.microsoft.com/office/drawing/2014/main" id="{612141C4-4B21-46DC-AB6D-E49A976E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1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1" name="Freeform 488">
              <a:extLst>
                <a:ext uri="{FF2B5EF4-FFF2-40B4-BE49-F238E27FC236}">
                  <a16:creationId xmlns:a16="http://schemas.microsoft.com/office/drawing/2014/main" id="{D9815827-C30F-4CC9-965D-A302D345B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1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1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1" y="64"/>
                  </a:cubicBezTo>
                  <a:cubicBezTo>
                    <a:pt x="0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2" name="Freeform 489">
              <a:extLst>
                <a:ext uri="{FF2B5EF4-FFF2-40B4-BE49-F238E27FC236}">
                  <a16:creationId xmlns:a16="http://schemas.microsoft.com/office/drawing/2014/main" id="{B3DD6D94-112C-4D1D-A763-34136362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3" name="Oval 490">
              <a:extLst>
                <a:ext uri="{FF2B5EF4-FFF2-40B4-BE49-F238E27FC236}">
                  <a16:creationId xmlns:a16="http://schemas.microsoft.com/office/drawing/2014/main" id="{7428E582-7454-4DFF-8C14-B90A2A7C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584450"/>
              <a:ext cx="15875" cy="19050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4" name="Freeform 491">
              <a:extLst>
                <a:ext uri="{FF2B5EF4-FFF2-40B4-BE49-F238E27FC236}">
                  <a16:creationId xmlns:a16="http://schemas.microsoft.com/office/drawing/2014/main" id="{54E7989E-360B-4C14-BBBE-E0654995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814512"/>
              <a:ext cx="528638" cy="882650"/>
            </a:xfrm>
            <a:custGeom>
              <a:avLst/>
              <a:gdLst>
                <a:gd name="T0" fmla="*/ 333 w 333"/>
                <a:gd name="T1" fmla="*/ 556 h 556"/>
                <a:gd name="T2" fmla="*/ 333 w 333"/>
                <a:gd name="T3" fmla="*/ 0 h 556"/>
                <a:gd name="T4" fmla="*/ 0 w 333"/>
                <a:gd name="T5" fmla="*/ 2 h 556"/>
                <a:gd name="T6" fmla="*/ 0 w 333"/>
                <a:gd name="T7" fmla="*/ 556 h 556"/>
                <a:gd name="T8" fmla="*/ 333 w 333"/>
                <a:gd name="T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556">
                  <a:moveTo>
                    <a:pt x="333" y="556"/>
                  </a:moveTo>
                  <a:lnTo>
                    <a:pt x="333" y="0"/>
                  </a:lnTo>
                  <a:lnTo>
                    <a:pt x="0" y="2"/>
                  </a:lnTo>
                  <a:lnTo>
                    <a:pt x="0" y="556"/>
                  </a:lnTo>
                  <a:lnTo>
                    <a:pt x="333" y="556"/>
                  </a:lnTo>
                  <a:close/>
                </a:path>
              </a:pathLst>
            </a:custGeom>
            <a:solidFill>
              <a:srgbClr val="CFB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5" name="Freeform 492">
              <a:extLst>
                <a:ext uri="{FF2B5EF4-FFF2-40B4-BE49-F238E27FC236}">
                  <a16:creationId xmlns:a16="http://schemas.microsoft.com/office/drawing/2014/main" id="{3F3AB278-E38C-4C77-AE7B-733CBF0F3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4688" y="1809750"/>
              <a:ext cx="538163" cy="893763"/>
            </a:xfrm>
            <a:custGeom>
              <a:avLst/>
              <a:gdLst>
                <a:gd name="T0" fmla="*/ 1 w 143"/>
                <a:gd name="T1" fmla="*/ 238 h 238"/>
                <a:gd name="T2" fmla="*/ 0 w 143"/>
                <a:gd name="T3" fmla="*/ 237 h 238"/>
                <a:gd name="T4" fmla="*/ 0 w 143"/>
                <a:gd name="T5" fmla="*/ 236 h 238"/>
                <a:gd name="T6" fmla="*/ 0 w 143"/>
                <a:gd name="T7" fmla="*/ 2 h 238"/>
                <a:gd name="T8" fmla="*/ 1 w 143"/>
                <a:gd name="T9" fmla="*/ 1 h 238"/>
                <a:gd name="T10" fmla="*/ 142 w 143"/>
                <a:gd name="T11" fmla="*/ 0 h 238"/>
                <a:gd name="T12" fmla="*/ 143 w 143"/>
                <a:gd name="T13" fmla="*/ 0 h 238"/>
                <a:gd name="T14" fmla="*/ 143 w 143"/>
                <a:gd name="T15" fmla="*/ 1 h 238"/>
                <a:gd name="T16" fmla="*/ 143 w 143"/>
                <a:gd name="T17" fmla="*/ 236 h 238"/>
                <a:gd name="T18" fmla="*/ 143 w 143"/>
                <a:gd name="T19" fmla="*/ 237 h 238"/>
                <a:gd name="T20" fmla="*/ 142 w 143"/>
                <a:gd name="T21" fmla="*/ 238 h 238"/>
                <a:gd name="T22" fmla="*/ 1 w 143"/>
                <a:gd name="T23" fmla="*/ 238 h 238"/>
                <a:gd name="T24" fmla="*/ 142 w 143"/>
                <a:gd name="T25" fmla="*/ 236 h 238"/>
                <a:gd name="T26" fmla="*/ 142 w 143"/>
                <a:gd name="T27" fmla="*/ 235 h 238"/>
                <a:gd name="T28" fmla="*/ 142 w 143"/>
                <a:gd name="T29" fmla="*/ 236 h 238"/>
                <a:gd name="T30" fmla="*/ 3 w 143"/>
                <a:gd name="T31" fmla="*/ 4 h 238"/>
                <a:gd name="T32" fmla="*/ 3 w 143"/>
                <a:gd name="T33" fmla="*/ 235 h 238"/>
                <a:gd name="T34" fmla="*/ 140 w 143"/>
                <a:gd name="T35" fmla="*/ 235 h 238"/>
                <a:gd name="T36" fmla="*/ 140 w 143"/>
                <a:gd name="T37" fmla="*/ 3 h 238"/>
                <a:gd name="T38" fmla="*/ 3 w 143"/>
                <a:gd name="T39" fmla="*/ 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38">
                  <a:moveTo>
                    <a:pt x="1" y="238"/>
                  </a:moveTo>
                  <a:cubicBezTo>
                    <a:pt x="1" y="238"/>
                    <a:pt x="0" y="238"/>
                    <a:pt x="0" y="237"/>
                  </a:cubicBezTo>
                  <a:cubicBezTo>
                    <a:pt x="0" y="237"/>
                    <a:pt x="0" y="237"/>
                    <a:pt x="0" y="2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3" y="0"/>
                    <a:pt x="143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43" y="237"/>
                    <a:pt x="143" y="237"/>
                    <a:pt x="143" y="237"/>
                  </a:cubicBezTo>
                  <a:cubicBezTo>
                    <a:pt x="143" y="238"/>
                    <a:pt x="142" y="238"/>
                    <a:pt x="142" y="238"/>
                  </a:cubicBezTo>
                  <a:lnTo>
                    <a:pt x="1" y="238"/>
                  </a:lnTo>
                  <a:close/>
                  <a:moveTo>
                    <a:pt x="142" y="236"/>
                  </a:moveTo>
                  <a:cubicBezTo>
                    <a:pt x="142" y="235"/>
                    <a:pt x="142" y="235"/>
                    <a:pt x="142" y="235"/>
                  </a:cubicBezTo>
                  <a:lnTo>
                    <a:pt x="142" y="236"/>
                  </a:lnTo>
                  <a:close/>
                  <a:moveTo>
                    <a:pt x="3" y="4"/>
                  </a:moveTo>
                  <a:cubicBezTo>
                    <a:pt x="3" y="235"/>
                    <a:pt x="3" y="235"/>
                    <a:pt x="3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3"/>
                    <a:pt x="140" y="3"/>
                    <a:pt x="140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6" name="Freeform 493">
              <a:extLst>
                <a:ext uri="{FF2B5EF4-FFF2-40B4-BE49-F238E27FC236}">
                  <a16:creationId xmlns:a16="http://schemas.microsoft.com/office/drawing/2014/main" id="{75FC36FF-AEF9-49BE-B228-89364EDB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473200"/>
              <a:ext cx="528638" cy="404813"/>
            </a:xfrm>
            <a:custGeom>
              <a:avLst/>
              <a:gdLst>
                <a:gd name="T0" fmla="*/ 141 w 141"/>
                <a:gd name="T1" fmla="*/ 91 h 108"/>
                <a:gd name="T2" fmla="*/ 70 w 141"/>
                <a:gd name="T3" fmla="*/ 1 h 108"/>
                <a:gd name="T4" fmla="*/ 0 w 141"/>
                <a:gd name="T5" fmla="*/ 92 h 108"/>
                <a:gd name="T6" fmla="*/ 70 w 141"/>
                <a:gd name="T7" fmla="*/ 108 h 108"/>
                <a:gd name="T8" fmla="*/ 141 w 141"/>
                <a:gd name="T9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8">
                  <a:moveTo>
                    <a:pt x="141" y="91"/>
                  </a:moveTo>
                  <a:cubicBezTo>
                    <a:pt x="141" y="91"/>
                    <a:pt x="101" y="1"/>
                    <a:pt x="70" y="1"/>
                  </a:cubicBezTo>
                  <a:cubicBezTo>
                    <a:pt x="39" y="0"/>
                    <a:pt x="0" y="92"/>
                    <a:pt x="0" y="92"/>
                  </a:cubicBezTo>
                  <a:cubicBezTo>
                    <a:pt x="0" y="92"/>
                    <a:pt x="24" y="108"/>
                    <a:pt x="70" y="108"/>
                  </a:cubicBezTo>
                  <a:cubicBezTo>
                    <a:pt x="117" y="108"/>
                    <a:pt x="141" y="91"/>
                    <a:pt x="14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7" name="Freeform 494">
              <a:extLst>
                <a:ext uri="{FF2B5EF4-FFF2-40B4-BE49-F238E27FC236}">
                  <a16:creationId xmlns:a16="http://schemas.microsoft.com/office/drawing/2014/main" id="{CD35EBF2-B631-4046-A7B2-0A337CA0B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513" y="1468437"/>
              <a:ext cx="544513" cy="412750"/>
            </a:xfrm>
            <a:custGeom>
              <a:avLst/>
              <a:gdLst>
                <a:gd name="T0" fmla="*/ 74 w 145"/>
                <a:gd name="T1" fmla="*/ 110 h 110"/>
                <a:gd name="T2" fmla="*/ 72 w 145"/>
                <a:gd name="T3" fmla="*/ 110 h 110"/>
                <a:gd name="T4" fmla="*/ 1 w 145"/>
                <a:gd name="T5" fmla="*/ 94 h 110"/>
                <a:gd name="T6" fmla="*/ 1 w 145"/>
                <a:gd name="T7" fmla="*/ 92 h 110"/>
                <a:gd name="T8" fmla="*/ 24 w 145"/>
                <a:gd name="T9" fmla="*/ 47 h 110"/>
                <a:gd name="T10" fmla="*/ 72 w 145"/>
                <a:gd name="T11" fmla="*/ 0 h 110"/>
                <a:gd name="T12" fmla="*/ 72 w 145"/>
                <a:gd name="T13" fmla="*/ 0 h 110"/>
                <a:gd name="T14" fmla="*/ 120 w 145"/>
                <a:gd name="T15" fmla="*/ 46 h 110"/>
                <a:gd name="T16" fmla="*/ 144 w 145"/>
                <a:gd name="T17" fmla="*/ 91 h 110"/>
                <a:gd name="T18" fmla="*/ 143 w 145"/>
                <a:gd name="T19" fmla="*/ 92 h 110"/>
                <a:gd name="T20" fmla="*/ 144 w 145"/>
                <a:gd name="T21" fmla="*/ 91 h 110"/>
                <a:gd name="T22" fmla="*/ 144 w 145"/>
                <a:gd name="T23" fmla="*/ 93 h 110"/>
                <a:gd name="T24" fmla="*/ 74 w 145"/>
                <a:gd name="T25" fmla="*/ 110 h 110"/>
                <a:gd name="T26" fmla="*/ 20 w 145"/>
                <a:gd name="T27" fmla="*/ 99 h 110"/>
                <a:gd name="T28" fmla="*/ 72 w 145"/>
                <a:gd name="T29" fmla="*/ 107 h 110"/>
                <a:gd name="T30" fmla="*/ 74 w 145"/>
                <a:gd name="T31" fmla="*/ 107 h 110"/>
                <a:gd name="T32" fmla="*/ 125 w 145"/>
                <a:gd name="T33" fmla="*/ 99 h 110"/>
                <a:gd name="T34" fmla="*/ 141 w 145"/>
                <a:gd name="T35" fmla="*/ 91 h 110"/>
                <a:gd name="T36" fmla="*/ 118 w 145"/>
                <a:gd name="T37" fmla="*/ 48 h 110"/>
                <a:gd name="T38" fmla="*/ 72 w 145"/>
                <a:gd name="T39" fmla="*/ 3 h 110"/>
                <a:gd name="T40" fmla="*/ 72 w 145"/>
                <a:gd name="T41" fmla="*/ 3 h 110"/>
                <a:gd name="T42" fmla="*/ 27 w 145"/>
                <a:gd name="T43" fmla="*/ 48 h 110"/>
                <a:gd name="T44" fmla="*/ 4 w 145"/>
                <a:gd name="T45" fmla="*/ 92 h 110"/>
                <a:gd name="T46" fmla="*/ 20 w 145"/>
                <a:gd name="T47" fmla="*/ 9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10">
                  <a:moveTo>
                    <a:pt x="74" y="110"/>
                  </a:moveTo>
                  <a:cubicBezTo>
                    <a:pt x="73" y="110"/>
                    <a:pt x="73" y="110"/>
                    <a:pt x="72" y="110"/>
                  </a:cubicBezTo>
                  <a:cubicBezTo>
                    <a:pt x="26" y="110"/>
                    <a:pt x="1" y="94"/>
                    <a:pt x="1" y="94"/>
                  </a:cubicBezTo>
                  <a:cubicBezTo>
                    <a:pt x="1" y="94"/>
                    <a:pt x="0" y="93"/>
                    <a:pt x="1" y="92"/>
                  </a:cubicBezTo>
                  <a:cubicBezTo>
                    <a:pt x="1" y="92"/>
                    <a:pt x="10" y="70"/>
                    <a:pt x="24" y="47"/>
                  </a:cubicBezTo>
                  <a:cubicBezTo>
                    <a:pt x="38" y="24"/>
                    <a:pt x="55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9" y="1"/>
                    <a:pt x="106" y="24"/>
                    <a:pt x="120" y="46"/>
                  </a:cubicBezTo>
                  <a:cubicBezTo>
                    <a:pt x="134" y="69"/>
                    <a:pt x="144" y="91"/>
                    <a:pt x="144" y="91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5" y="92"/>
                    <a:pt x="144" y="92"/>
                    <a:pt x="144" y="93"/>
                  </a:cubicBezTo>
                  <a:cubicBezTo>
                    <a:pt x="144" y="93"/>
                    <a:pt x="120" y="110"/>
                    <a:pt x="74" y="110"/>
                  </a:cubicBezTo>
                  <a:close/>
                  <a:moveTo>
                    <a:pt x="20" y="99"/>
                  </a:moveTo>
                  <a:cubicBezTo>
                    <a:pt x="32" y="103"/>
                    <a:pt x="49" y="107"/>
                    <a:pt x="72" y="107"/>
                  </a:cubicBezTo>
                  <a:cubicBezTo>
                    <a:pt x="73" y="107"/>
                    <a:pt x="73" y="107"/>
                    <a:pt x="74" y="107"/>
                  </a:cubicBezTo>
                  <a:cubicBezTo>
                    <a:pt x="96" y="107"/>
                    <a:pt x="114" y="103"/>
                    <a:pt x="125" y="99"/>
                  </a:cubicBezTo>
                  <a:cubicBezTo>
                    <a:pt x="134" y="96"/>
                    <a:pt x="139" y="92"/>
                    <a:pt x="141" y="91"/>
                  </a:cubicBezTo>
                  <a:cubicBezTo>
                    <a:pt x="139" y="86"/>
                    <a:pt x="130" y="67"/>
                    <a:pt x="118" y="48"/>
                  </a:cubicBezTo>
                  <a:cubicBezTo>
                    <a:pt x="104" y="25"/>
                    <a:pt x="86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58" y="3"/>
                    <a:pt x="40" y="25"/>
                    <a:pt x="27" y="48"/>
                  </a:cubicBezTo>
                  <a:cubicBezTo>
                    <a:pt x="15" y="68"/>
                    <a:pt x="6" y="87"/>
                    <a:pt x="4" y="92"/>
                  </a:cubicBezTo>
                  <a:cubicBezTo>
                    <a:pt x="6" y="94"/>
                    <a:pt x="12" y="97"/>
                    <a:pt x="20" y="9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8" name="Freeform 495">
              <a:extLst>
                <a:ext uri="{FF2B5EF4-FFF2-40B4-BE49-F238E27FC236}">
                  <a16:creationId xmlns:a16="http://schemas.microsoft.com/office/drawing/2014/main" id="{6E1AF1AA-F93B-45C7-B16D-F51757CD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6" y="1476375"/>
              <a:ext cx="273050" cy="161925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2"/>
                    <a:pt x="49" y="0"/>
                    <a:pt x="37" y="0"/>
                  </a:cubicBezTo>
                  <a:cubicBezTo>
                    <a:pt x="26" y="0"/>
                    <a:pt x="13" y="12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A67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9" name="Freeform 496">
              <a:extLst>
                <a:ext uri="{FF2B5EF4-FFF2-40B4-BE49-F238E27FC236}">
                  <a16:creationId xmlns:a16="http://schemas.microsoft.com/office/drawing/2014/main" id="{028DDC5B-278F-4F60-B819-275A01CEF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8513" y="1468437"/>
              <a:ext cx="285750" cy="161925"/>
            </a:xfrm>
            <a:custGeom>
              <a:avLst/>
              <a:gdLst>
                <a:gd name="T0" fmla="*/ 1 w 76"/>
                <a:gd name="T1" fmla="*/ 33 h 43"/>
                <a:gd name="T2" fmla="*/ 0 w 76"/>
                <a:gd name="T3" fmla="*/ 32 h 43"/>
                <a:gd name="T4" fmla="*/ 0 w 76"/>
                <a:gd name="T5" fmla="*/ 31 h 43"/>
                <a:gd name="T6" fmla="*/ 38 w 76"/>
                <a:gd name="T7" fmla="*/ 0 h 43"/>
                <a:gd name="T8" fmla="*/ 38 w 76"/>
                <a:gd name="T9" fmla="*/ 0 h 43"/>
                <a:gd name="T10" fmla="*/ 75 w 76"/>
                <a:gd name="T11" fmla="*/ 29 h 43"/>
                <a:gd name="T12" fmla="*/ 74 w 76"/>
                <a:gd name="T13" fmla="*/ 30 h 43"/>
                <a:gd name="T14" fmla="*/ 75 w 76"/>
                <a:gd name="T15" fmla="*/ 29 h 43"/>
                <a:gd name="T16" fmla="*/ 75 w 76"/>
                <a:gd name="T17" fmla="*/ 31 h 43"/>
                <a:gd name="T18" fmla="*/ 37 w 76"/>
                <a:gd name="T19" fmla="*/ 43 h 43"/>
                <a:gd name="T20" fmla="*/ 1 w 76"/>
                <a:gd name="T21" fmla="*/ 33 h 43"/>
                <a:gd name="T22" fmla="*/ 37 w 76"/>
                <a:gd name="T23" fmla="*/ 40 h 43"/>
                <a:gd name="T24" fmla="*/ 72 w 76"/>
                <a:gd name="T25" fmla="*/ 30 h 43"/>
                <a:gd name="T26" fmla="*/ 38 w 76"/>
                <a:gd name="T27" fmla="*/ 3 h 43"/>
                <a:gd name="T28" fmla="*/ 38 w 76"/>
                <a:gd name="T29" fmla="*/ 3 h 43"/>
                <a:gd name="T30" fmla="*/ 4 w 76"/>
                <a:gd name="T31" fmla="*/ 31 h 43"/>
                <a:gd name="T32" fmla="*/ 37 w 76"/>
                <a:gd name="T3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3">
                  <a:moveTo>
                    <a:pt x="1" y="33"/>
                  </a:move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12" y="14"/>
                    <a:pt x="2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1" y="1"/>
                    <a:pt x="64" y="13"/>
                    <a:pt x="75" y="2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30"/>
                    <a:pt x="75" y="31"/>
                    <a:pt x="75" y="31"/>
                  </a:cubicBezTo>
                  <a:cubicBezTo>
                    <a:pt x="64" y="39"/>
                    <a:pt x="51" y="43"/>
                    <a:pt x="37" y="43"/>
                  </a:cubicBezTo>
                  <a:cubicBezTo>
                    <a:pt x="25" y="43"/>
                    <a:pt x="12" y="39"/>
                    <a:pt x="1" y="33"/>
                  </a:cubicBezTo>
                  <a:close/>
                  <a:moveTo>
                    <a:pt x="37" y="40"/>
                  </a:moveTo>
                  <a:cubicBezTo>
                    <a:pt x="50" y="40"/>
                    <a:pt x="62" y="36"/>
                    <a:pt x="72" y="30"/>
                  </a:cubicBezTo>
                  <a:cubicBezTo>
                    <a:pt x="61" y="15"/>
                    <a:pt x="4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8" y="3"/>
                    <a:pt x="15" y="15"/>
                    <a:pt x="4" y="31"/>
                  </a:cubicBezTo>
                  <a:cubicBezTo>
                    <a:pt x="14" y="37"/>
                    <a:pt x="26" y="40"/>
                    <a:pt x="37" y="4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0" name="Freeform 497">
              <a:extLst>
                <a:ext uri="{FF2B5EF4-FFF2-40B4-BE49-F238E27FC236}">
                  <a16:creationId xmlns:a16="http://schemas.microsoft.com/office/drawing/2014/main" id="{1F6B935B-B56A-45CE-90E7-097D795E7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726" y="2425700"/>
              <a:ext cx="187325" cy="271463"/>
            </a:xfrm>
            <a:custGeom>
              <a:avLst/>
              <a:gdLst>
                <a:gd name="T0" fmla="*/ 0 w 50"/>
                <a:gd name="T1" fmla="*/ 72 h 72"/>
                <a:gd name="T2" fmla="*/ 0 w 50"/>
                <a:gd name="T3" fmla="*/ 5 h 72"/>
                <a:gd name="T4" fmla="*/ 5 w 50"/>
                <a:gd name="T5" fmla="*/ 0 h 72"/>
                <a:gd name="T6" fmla="*/ 45 w 50"/>
                <a:gd name="T7" fmla="*/ 0 h 72"/>
                <a:gd name="T8" fmla="*/ 50 w 50"/>
                <a:gd name="T9" fmla="*/ 5 h 72"/>
                <a:gd name="T10" fmla="*/ 50 w 50"/>
                <a:gd name="T11" fmla="*/ 72 h 72"/>
                <a:gd name="T12" fmla="*/ 0 w 5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72"/>
                    <a:pt x="50" y="72"/>
                    <a:pt x="50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1" name="Freeform 498">
              <a:extLst>
                <a:ext uri="{FF2B5EF4-FFF2-40B4-BE49-F238E27FC236}">
                  <a16:creationId xmlns:a16="http://schemas.microsoft.com/office/drawing/2014/main" id="{981CD750-58C2-426A-8C97-7E68BD9FC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9788" y="2422525"/>
              <a:ext cx="203200" cy="280988"/>
            </a:xfrm>
            <a:custGeom>
              <a:avLst/>
              <a:gdLst>
                <a:gd name="T0" fmla="*/ 2 w 54"/>
                <a:gd name="T1" fmla="*/ 75 h 75"/>
                <a:gd name="T2" fmla="*/ 2 w 54"/>
                <a:gd name="T3" fmla="*/ 73 h 75"/>
                <a:gd name="T4" fmla="*/ 3 w 54"/>
                <a:gd name="T5" fmla="*/ 73 h 75"/>
                <a:gd name="T6" fmla="*/ 2 w 54"/>
                <a:gd name="T7" fmla="*/ 73 h 75"/>
                <a:gd name="T8" fmla="*/ 2 w 54"/>
                <a:gd name="T9" fmla="*/ 75 h 75"/>
                <a:gd name="T10" fmla="*/ 1 w 54"/>
                <a:gd name="T11" fmla="*/ 74 h 75"/>
                <a:gd name="T12" fmla="*/ 0 w 54"/>
                <a:gd name="T13" fmla="*/ 73 h 75"/>
                <a:gd name="T14" fmla="*/ 0 w 54"/>
                <a:gd name="T15" fmla="*/ 6 h 75"/>
                <a:gd name="T16" fmla="*/ 7 w 54"/>
                <a:gd name="T17" fmla="*/ 0 h 75"/>
                <a:gd name="T18" fmla="*/ 47 w 54"/>
                <a:gd name="T19" fmla="*/ 0 h 75"/>
                <a:gd name="T20" fmla="*/ 54 w 54"/>
                <a:gd name="T21" fmla="*/ 6 h 75"/>
                <a:gd name="T22" fmla="*/ 54 w 54"/>
                <a:gd name="T23" fmla="*/ 73 h 75"/>
                <a:gd name="T24" fmla="*/ 53 w 54"/>
                <a:gd name="T25" fmla="*/ 74 h 75"/>
                <a:gd name="T26" fmla="*/ 52 w 54"/>
                <a:gd name="T27" fmla="*/ 75 h 75"/>
                <a:gd name="T28" fmla="*/ 2 w 54"/>
                <a:gd name="T29" fmla="*/ 75 h 75"/>
                <a:gd name="T30" fmla="*/ 51 w 54"/>
                <a:gd name="T31" fmla="*/ 72 h 75"/>
                <a:gd name="T32" fmla="*/ 51 w 54"/>
                <a:gd name="T33" fmla="*/ 6 h 75"/>
                <a:gd name="T34" fmla="*/ 47 w 54"/>
                <a:gd name="T35" fmla="*/ 3 h 75"/>
                <a:gd name="T36" fmla="*/ 7 w 54"/>
                <a:gd name="T37" fmla="*/ 3 h 75"/>
                <a:gd name="T38" fmla="*/ 3 w 54"/>
                <a:gd name="T39" fmla="*/ 6 h 75"/>
                <a:gd name="T40" fmla="*/ 3 w 54"/>
                <a:gd name="T41" fmla="*/ 72 h 75"/>
                <a:gd name="T42" fmla="*/ 51 w 54"/>
                <a:gd name="T43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75">
                  <a:moveTo>
                    <a:pt x="2" y="75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4"/>
                  </a:cubicBezTo>
                  <a:cubicBezTo>
                    <a:pt x="1" y="74"/>
                    <a:pt x="0" y="74"/>
                    <a:pt x="0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4" y="2"/>
                    <a:pt x="54" y="6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4"/>
                    <a:pt x="53" y="74"/>
                    <a:pt x="53" y="74"/>
                  </a:cubicBezTo>
                  <a:cubicBezTo>
                    <a:pt x="53" y="75"/>
                    <a:pt x="52" y="75"/>
                    <a:pt x="52" y="75"/>
                  </a:cubicBezTo>
                  <a:lnTo>
                    <a:pt x="2" y="75"/>
                  </a:lnTo>
                  <a:close/>
                  <a:moveTo>
                    <a:pt x="51" y="72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51" y="4"/>
                    <a:pt x="49" y="3"/>
                    <a:pt x="4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3" y="4"/>
                    <a:pt x="3" y="6"/>
                  </a:cubicBezTo>
                  <a:cubicBezTo>
                    <a:pt x="3" y="72"/>
                    <a:pt x="3" y="72"/>
                    <a:pt x="3" y="72"/>
                  </a:cubicBezTo>
                  <a:lnTo>
                    <a:pt x="51" y="7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2" name="Freeform 499">
              <a:extLst>
                <a:ext uri="{FF2B5EF4-FFF2-40B4-BE49-F238E27FC236}">
                  <a16:creationId xmlns:a16="http://schemas.microsoft.com/office/drawing/2014/main" id="{68DE626D-BE3E-456C-B5CB-0548E79C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1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3" name="Freeform 500">
              <a:extLst>
                <a:ext uri="{FF2B5EF4-FFF2-40B4-BE49-F238E27FC236}">
                  <a16:creationId xmlns:a16="http://schemas.microsoft.com/office/drawing/2014/main" id="{90D0302E-D102-48CB-8782-61A4D104E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4" name="Freeform 501">
              <a:extLst>
                <a:ext uri="{FF2B5EF4-FFF2-40B4-BE49-F238E27FC236}">
                  <a16:creationId xmlns:a16="http://schemas.microsoft.com/office/drawing/2014/main" id="{AD2EF16C-F159-449A-9C67-B2B6E8EF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66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5" name="Oval 502">
              <a:extLst>
                <a:ext uri="{FF2B5EF4-FFF2-40B4-BE49-F238E27FC236}">
                  <a16:creationId xmlns:a16="http://schemas.microsoft.com/office/drawing/2014/main" id="{7DA62490-C7BA-4A5A-AE0E-6A14152B2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8" y="2554287"/>
              <a:ext cx="15875" cy="14288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6" name="Freeform 503">
              <a:extLst>
                <a:ext uri="{FF2B5EF4-FFF2-40B4-BE49-F238E27FC236}">
                  <a16:creationId xmlns:a16="http://schemas.microsoft.com/office/drawing/2014/main" id="{9E325C4C-C3BD-468B-8C47-4AC3ACA8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238" y="1614487"/>
              <a:ext cx="354013" cy="71438"/>
            </a:xfrm>
            <a:custGeom>
              <a:avLst/>
              <a:gdLst>
                <a:gd name="T0" fmla="*/ 1 w 94"/>
                <a:gd name="T1" fmla="*/ 15 h 19"/>
                <a:gd name="T2" fmla="*/ 0 w 94"/>
                <a:gd name="T3" fmla="*/ 13 h 19"/>
                <a:gd name="T4" fmla="*/ 2 w 94"/>
                <a:gd name="T5" fmla="*/ 12 h 19"/>
                <a:gd name="T6" fmla="*/ 12 w 94"/>
                <a:gd name="T7" fmla="*/ 14 h 19"/>
                <a:gd name="T8" fmla="*/ 37 w 94"/>
                <a:gd name="T9" fmla="*/ 16 h 19"/>
                <a:gd name="T10" fmla="*/ 91 w 94"/>
                <a:gd name="T11" fmla="*/ 1 h 19"/>
                <a:gd name="T12" fmla="*/ 93 w 94"/>
                <a:gd name="T13" fmla="*/ 1 h 19"/>
                <a:gd name="T14" fmla="*/ 93 w 94"/>
                <a:gd name="T15" fmla="*/ 3 h 19"/>
                <a:gd name="T16" fmla="*/ 37 w 94"/>
                <a:gd name="T17" fmla="*/ 19 h 19"/>
                <a:gd name="T18" fmla="*/ 1 w 9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9">
                  <a:moveTo>
                    <a:pt x="1" y="15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1" y="11"/>
                    <a:pt x="2" y="12"/>
                  </a:cubicBezTo>
                  <a:cubicBezTo>
                    <a:pt x="2" y="12"/>
                    <a:pt x="6" y="13"/>
                    <a:pt x="12" y="14"/>
                  </a:cubicBezTo>
                  <a:cubicBezTo>
                    <a:pt x="18" y="15"/>
                    <a:pt x="27" y="16"/>
                    <a:pt x="37" y="16"/>
                  </a:cubicBezTo>
                  <a:cubicBezTo>
                    <a:pt x="54" y="16"/>
                    <a:pt x="75" y="13"/>
                    <a:pt x="91" y="1"/>
                  </a:cubicBezTo>
                  <a:cubicBezTo>
                    <a:pt x="92" y="0"/>
                    <a:pt x="93" y="0"/>
                    <a:pt x="93" y="1"/>
                  </a:cubicBezTo>
                  <a:cubicBezTo>
                    <a:pt x="94" y="2"/>
                    <a:pt x="93" y="3"/>
                    <a:pt x="93" y="3"/>
                  </a:cubicBezTo>
                  <a:cubicBezTo>
                    <a:pt x="76" y="16"/>
                    <a:pt x="55" y="19"/>
                    <a:pt x="37" y="19"/>
                  </a:cubicBezTo>
                  <a:cubicBezTo>
                    <a:pt x="17" y="19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7" name="Freeform 504">
              <a:extLst>
                <a:ext uri="{FF2B5EF4-FFF2-40B4-BE49-F238E27FC236}">
                  <a16:creationId xmlns:a16="http://schemas.microsoft.com/office/drawing/2014/main" id="{6EEC396C-2F55-474B-B084-B39714D3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1679575"/>
              <a:ext cx="428625" cy="71438"/>
            </a:xfrm>
            <a:custGeom>
              <a:avLst/>
              <a:gdLst>
                <a:gd name="T0" fmla="*/ 1 w 114"/>
                <a:gd name="T1" fmla="*/ 3 h 19"/>
                <a:gd name="T2" fmla="*/ 1 w 114"/>
                <a:gd name="T3" fmla="*/ 1 h 19"/>
                <a:gd name="T4" fmla="*/ 3 w 114"/>
                <a:gd name="T5" fmla="*/ 1 h 19"/>
                <a:gd name="T6" fmla="*/ 23 w 114"/>
                <a:gd name="T7" fmla="*/ 8 h 19"/>
                <a:gd name="T8" fmla="*/ 74 w 114"/>
                <a:gd name="T9" fmla="*/ 16 h 19"/>
                <a:gd name="T10" fmla="*/ 112 w 114"/>
                <a:gd name="T11" fmla="*/ 12 h 19"/>
                <a:gd name="T12" fmla="*/ 114 w 114"/>
                <a:gd name="T13" fmla="*/ 13 h 19"/>
                <a:gd name="T14" fmla="*/ 112 w 114"/>
                <a:gd name="T15" fmla="*/ 15 h 19"/>
                <a:gd name="T16" fmla="*/ 74 w 114"/>
                <a:gd name="T17" fmla="*/ 19 h 19"/>
                <a:gd name="T18" fmla="*/ 1 w 114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9">
                  <a:moveTo>
                    <a:pt x="1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0" y="5"/>
                    <a:pt x="23" y="8"/>
                  </a:cubicBezTo>
                  <a:cubicBezTo>
                    <a:pt x="35" y="12"/>
                    <a:pt x="53" y="16"/>
                    <a:pt x="74" y="16"/>
                  </a:cubicBezTo>
                  <a:cubicBezTo>
                    <a:pt x="86" y="16"/>
                    <a:pt x="99" y="15"/>
                    <a:pt x="112" y="12"/>
                  </a:cubicBezTo>
                  <a:cubicBezTo>
                    <a:pt x="113" y="12"/>
                    <a:pt x="113" y="12"/>
                    <a:pt x="114" y="13"/>
                  </a:cubicBezTo>
                  <a:cubicBezTo>
                    <a:pt x="114" y="14"/>
                    <a:pt x="113" y="15"/>
                    <a:pt x="112" y="15"/>
                  </a:cubicBezTo>
                  <a:cubicBezTo>
                    <a:pt x="99" y="18"/>
                    <a:pt x="86" y="19"/>
                    <a:pt x="74" y="19"/>
                  </a:cubicBezTo>
                  <a:cubicBezTo>
                    <a:pt x="31" y="19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8" name="Freeform 505">
              <a:extLst>
                <a:ext uri="{FF2B5EF4-FFF2-40B4-BE49-F238E27FC236}">
                  <a16:creationId xmlns:a16="http://schemas.microsoft.com/office/drawing/2014/main" id="{00CF3F7D-0AF9-41B8-9207-359AD2D8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738" y="1757362"/>
              <a:ext cx="492125" cy="76200"/>
            </a:xfrm>
            <a:custGeom>
              <a:avLst/>
              <a:gdLst>
                <a:gd name="T0" fmla="*/ 1 w 131"/>
                <a:gd name="T1" fmla="*/ 9 h 20"/>
                <a:gd name="T2" fmla="*/ 1 w 131"/>
                <a:gd name="T3" fmla="*/ 9 h 20"/>
                <a:gd name="T4" fmla="*/ 0 w 131"/>
                <a:gd name="T5" fmla="*/ 7 h 20"/>
                <a:gd name="T6" fmla="*/ 2 w 131"/>
                <a:gd name="T7" fmla="*/ 6 h 20"/>
                <a:gd name="T8" fmla="*/ 20 w 131"/>
                <a:gd name="T9" fmla="*/ 11 h 20"/>
                <a:gd name="T10" fmla="*/ 64 w 131"/>
                <a:gd name="T11" fmla="*/ 17 h 20"/>
                <a:gd name="T12" fmla="*/ 129 w 131"/>
                <a:gd name="T13" fmla="*/ 1 h 20"/>
                <a:gd name="T14" fmla="*/ 131 w 131"/>
                <a:gd name="T15" fmla="*/ 1 h 20"/>
                <a:gd name="T16" fmla="*/ 130 w 131"/>
                <a:gd name="T17" fmla="*/ 3 h 20"/>
                <a:gd name="T18" fmla="*/ 64 w 131"/>
                <a:gd name="T19" fmla="*/ 20 h 20"/>
                <a:gd name="T20" fmla="*/ 1 w 131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2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9" y="9"/>
                    <a:pt x="20" y="11"/>
                  </a:cubicBezTo>
                  <a:cubicBezTo>
                    <a:pt x="31" y="14"/>
                    <a:pt x="47" y="17"/>
                    <a:pt x="64" y="17"/>
                  </a:cubicBezTo>
                  <a:cubicBezTo>
                    <a:pt x="84" y="17"/>
                    <a:pt x="108" y="13"/>
                    <a:pt x="129" y="1"/>
                  </a:cubicBezTo>
                  <a:cubicBezTo>
                    <a:pt x="129" y="0"/>
                    <a:pt x="130" y="1"/>
                    <a:pt x="131" y="1"/>
                  </a:cubicBezTo>
                  <a:cubicBezTo>
                    <a:pt x="131" y="2"/>
                    <a:pt x="131" y="3"/>
                    <a:pt x="130" y="3"/>
                  </a:cubicBezTo>
                  <a:cubicBezTo>
                    <a:pt x="108" y="16"/>
                    <a:pt x="85" y="20"/>
                    <a:pt x="64" y="20"/>
                  </a:cubicBezTo>
                  <a:cubicBezTo>
                    <a:pt x="29" y="20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9" name="Freeform 506">
              <a:extLst>
                <a:ext uri="{FF2B5EF4-FFF2-40B4-BE49-F238E27FC236}">
                  <a16:creationId xmlns:a16="http://schemas.microsoft.com/office/drawing/2014/main" id="{25377DC0-FB53-40AF-8506-DFFC121F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13" y="1874837"/>
              <a:ext cx="379413" cy="217488"/>
            </a:xfrm>
            <a:custGeom>
              <a:avLst/>
              <a:gdLst>
                <a:gd name="T0" fmla="*/ 98 w 101"/>
                <a:gd name="T1" fmla="*/ 40 h 58"/>
                <a:gd name="T2" fmla="*/ 99 w 101"/>
                <a:gd name="T3" fmla="*/ 49 h 58"/>
                <a:gd name="T4" fmla="*/ 88 w 101"/>
                <a:gd name="T5" fmla="*/ 54 h 58"/>
                <a:gd name="T6" fmla="*/ 50 w 101"/>
                <a:gd name="T7" fmla="*/ 38 h 58"/>
                <a:gd name="T8" fmla="*/ 15 w 101"/>
                <a:gd name="T9" fmla="*/ 54 h 58"/>
                <a:gd name="T10" fmla="*/ 4 w 101"/>
                <a:gd name="T11" fmla="*/ 54 h 58"/>
                <a:gd name="T12" fmla="*/ 1 w 101"/>
                <a:gd name="T13" fmla="*/ 45 h 58"/>
                <a:gd name="T14" fmla="*/ 98 w 101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8">
                  <a:moveTo>
                    <a:pt x="98" y="40"/>
                  </a:moveTo>
                  <a:cubicBezTo>
                    <a:pt x="98" y="40"/>
                    <a:pt x="101" y="44"/>
                    <a:pt x="99" y="49"/>
                  </a:cubicBezTo>
                  <a:cubicBezTo>
                    <a:pt x="98" y="52"/>
                    <a:pt x="94" y="55"/>
                    <a:pt x="88" y="54"/>
                  </a:cubicBezTo>
                  <a:cubicBezTo>
                    <a:pt x="79" y="52"/>
                    <a:pt x="74" y="39"/>
                    <a:pt x="50" y="38"/>
                  </a:cubicBezTo>
                  <a:cubicBezTo>
                    <a:pt x="40" y="38"/>
                    <a:pt x="28" y="41"/>
                    <a:pt x="15" y="54"/>
                  </a:cubicBezTo>
                  <a:cubicBezTo>
                    <a:pt x="15" y="54"/>
                    <a:pt x="9" y="58"/>
                    <a:pt x="4" y="54"/>
                  </a:cubicBezTo>
                  <a:cubicBezTo>
                    <a:pt x="2" y="52"/>
                    <a:pt x="0" y="50"/>
                    <a:pt x="1" y="45"/>
                  </a:cubicBezTo>
                  <a:cubicBezTo>
                    <a:pt x="3" y="32"/>
                    <a:pt x="55" y="0"/>
                    <a:pt x="98" y="40"/>
                  </a:cubicBezTo>
                  <a:close/>
                </a:path>
              </a:pathLst>
            </a:custGeom>
            <a:solidFill>
              <a:srgbClr val="FF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0" name="Freeform 507">
              <a:extLst>
                <a:ext uri="{FF2B5EF4-FFF2-40B4-BE49-F238E27FC236}">
                  <a16:creationId xmlns:a16="http://schemas.microsoft.com/office/drawing/2014/main" id="{8DCD7708-51E0-460E-8C96-E6A9C481F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1838" y="1946275"/>
              <a:ext cx="382588" cy="142875"/>
            </a:xfrm>
            <a:custGeom>
              <a:avLst/>
              <a:gdLst>
                <a:gd name="T0" fmla="*/ 4 w 102"/>
                <a:gd name="T1" fmla="*/ 36 h 38"/>
                <a:gd name="T2" fmla="*/ 0 w 102"/>
                <a:gd name="T3" fmla="*/ 28 h 38"/>
                <a:gd name="T4" fmla="*/ 0 w 102"/>
                <a:gd name="T5" fmla="*/ 26 h 38"/>
                <a:gd name="T6" fmla="*/ 52 w 102"/>
                <a:gd name="T7" fmla="*/ 0 h 38"/>
                <a:gd name="T8" fmla="*/ 100 w 102"/>
                <a:gd name="T9" fmla="*/ 20 h 38"/>
                <a:gd name="T10" fmla="*/ 99 w 102"/>
                <a:gd name="T11" fmla="*/ 21 h 38"/>
                <a:gd name="T12" fmla="*/ 100 w 102"/>
                <a:gd name="T13" fmla="*/ 20 h 38"/>
                <a:gd name="T14" fmla="*/ 102 w 102"/>
                <a:gd name="T15" fmla="*/ 27 h 38"/>
                <a:gd name="T16" fmla="*/ 101 w 102"/>
                <a:gd name="T17" fmla="*/ 31 h 38"/>
                <a:gd name="T18" fmla="*/ 92 w 102"/>
                <a:gd name="T19" fmla="*/ 37 h 38"/>
                <a:gd name="T20" fmla="*/ 89 w 102"/>
                <a:gd name="T21" fmla="*/ 37 h 38"/>
                <a:gd name="T22" fmla="*/ 51 w 102"/>
                <a:gd name="T23" fmla="*/ 21 h 38"/>
                <a:gd name="T24" fmla="*/ 50 w 102"/>
                <a:gd name="T25" fmla="*/ 21 h 38"/>
                <a:gd name="T26" fmla="*/ 17 w 102"/>
                <a:gd name="T27" fmla="*/ 36 h 38"/>
                <a:gd name="T28" fmla="*/ 17 w 102"/>
                <a:gd name="T29" fmla="*/ 36 h 38"/>
                <a:gd name="T30" fmla="*/ 10 w 102"/>
                <a:gd name="T31" fmla="*/ 38 h 38"/>
                <a:gd name="T32" fmla="*/ 10 w 102"/>
                <a:gd name="T33" fmla="*/ 38 h 38"/>
                <a:gd name="T34" fmla="*/ 4 w 102"/>
                <a:gd name="T35" fmla="*/ 36 h 38"/>
                <a:gd name="T36" fmla="*/ 3 w 102"/>
                <a:gd name="T37" fmla="*/ 26 h 38"/>
                <a:gd name="T38" fmla="*/ 3 w 102"/>
                <a:gd name="T39" fmla="*/ 28 h 38"/>
                <a:gd name="T40" fmla="*/ 5 w 102"/>
                <a:gd name="T41" fmla="*/ 34 h 38"/>
                <a:gd name="T42" fmla="*/ 10 w 102"/>
                <a:gd name="T43" fmla="*/ 35 h 38"/>
                <a:gd name="T44" fmla="*/ 15 w 102"/>
                <a:gd name="T45" fmla="*/ 34 h 38"/>
                <a:gd name="T46" fmla="*/ 50 w 102"/>
                <a:gd name="T47" fmla="*/ 18 h 38"/>
                <a:gd name="T48" fmla="*/ 51 w 102"/>
                <a:gd name="T49" fmla="*/ 18 h 38"/>
                <a:gd name="T50" fmla="*/ 90 w 102"/>
                <a:gd name="T51" fmla="*/ 34 h 38"/>
                <a:gd name="T52" fmla="*/ 92 w 102"/>
                <a:gd name="T53" fmla="*/ 34 h 38"/>
                <a:gd name="T54" fmla="*/ 99 w 102"/>
                <a:gd name="T55" fmla="*/ 30 h 38"/>
                <a:gd name="T56" fmla="*/ 99 w 102"/>
                <a:gd name="T57" fmla="*/ 27 h 38"/>
                <a:gd name="T58" fmla="*/ 98 w 102"/>
                <a:gd name="T59" fmla="*/ 23 h 38"/>
                <a:gd name="T60" fmla="*/ 97 w 102"/>
                <a:gd name="T61" fmla="*/ 22 h 38"/>
                <a:gd name="T62" fmla="*/ 52 w 102"/>
                <a:gd name="T63" fmla="*/ 3 h 38"/>
                <a:gd name="T64" fmla="*/ 51 w 102"/>
                <a:gd name="T65" fmla="*/ 3 h 38"/>
                <a:gd name="T66" fmla="*/ 3 w 102"/>
                <a:gd name="T6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38">
                  <a:moveTo>
                    <a:pt x="4" y="36"/>
                  </a:moveTo>
                  <a:cubicBezTo>
                    <a:pt x="2" y="35"/>
                    <a:pt x="0" y="32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2" y="16"/>
                    <a:pt x="24" y="0"/>
                    <a:pt x="52" y="0"/>
                  </a:cubicBezTo>
                  <a:cubicBezTo>
                    <a:pt x="67" y="0"/>
                    <a:pt x="84" y="5"/>
                    <a:pt x="100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2" y="23"/>
                    <a:pt x="102" y="27"/>
                  </a:cubicBezTo>
                  <a:cubicBezTo>
                    <a:pt x="102" y="28"/>
                    <a:pt x="102" y="30"/>
                    <a:pt x="101" y="31"/>
                  </a:cubicBezTo>
                  <a:cubicBezTo>
                    <a:pt x="100" y="34"/>
                    <a:pt x="97" y="37"/>
                    <a:pt x="92" y="37"/>
                  </a:cubicBezTo>
                  <a:cubicBezTo>
                    <a:pt x="91" y="37"/>
                    <a:pt x="90" y="37"/>
                    <a:pt x="89" y="37"/>
                  </a:cubicBezTo>
                  <a:cubicBezTo>
                    <a:pt x="79" y="34"/>
                    <a:pt x="74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cubicBezTo>
                    <a:pt x="41" y="21"/>
                    <a:pt x="29" y="24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4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8"/>
                    <a:pt x="6" y="37"/>
                    <a:pt x="4" y="36"/>
                  </a:cubicBezTo>
                  <a:close/>
                  <a:moveTo>
                    <a:pt x="3" y="26"/>
                  </a:moveTo>
                  <a:cubicBezTo>
                    <a:pt x="3" y="27"/>
                    <a:pt x="3" y="28"/>
                    <a:pt x="3" y="28"/>
                  </a:cubicBezTo>
                  <a:cubicBezTo>
                    <a:pt x="3" y="31"/>
                    <a:pt x="4" y="33"/>
                    <a:pt x="5" y="34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2" y="35"/>
                    <a:pt x="15" y="34"/>
                    <a:pt x="15" y="34"/>
                  </a:cubicBezTo>
                  <a:cubicBezTo>
                    <a:pt x="28" y="22"/>
                    <a:pt x="40" y="18"/>
                    <a:pt x="50" y="18"/>
                  </a:cubicBezTo>
                  <a:cubicBezTo>
                    <a:pt x="50" y="18"/>
                    <a:pt x="51" y="18"/>
                    <a:pt x="51" y="18"/>
                  </a:cubicBezTo>
                  <a:cubicBezTo>
                    <a:pt x="75" y="18"/>
                    <a:pt x="82" y="33"/>
                    <a:pt x="90" y="34"/>
                  </a:cubicBezTo>
                  <a:cubicBezTo>
                    <a:pt x="90" y="34"/>
                    <a:pt x="91" y="34"/>
                    <a:pt x="92" y="34"/>
                  </a:cubicBezTo>
                  <a:cubicBezTo>
                    <a:pt x="95" y="34"/>
                    <a:pt x="98" y="32"/>
                    <a:pt x="99" y="30"/>
                  </a:cubicBezTo>
                  <a:cubicBezTo>
                    <a:pt x="99" y="29"/>
                    <a:pt x="99" y="28"/>
                    <a:pt x="99" y="27"/>
                  </a:cubicBezTo>
                  <a:cubicBezTo>
                    <a:pt x="99" y="25"/>
                    <a:pt x="99" y="24"/>
                    <a:pt x="98" y="23"/>
                  </a:cubicBezTo>
                  <a:cubicBezTo>
                    <a:pt x="98" y="22"/>
                    <a:pt x="98" y="22"/>
                    <a:pt x="97" y="22"/>
                  </a:cubicBezTo>
                  <a:cubicBezTo>
                    <a:pt x="82" y="8"/>
                    <a:pt x="66" y="3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25" y="3"/>
                    <a:pt x="4" y="19"/>
                    <a:pt x="3" y="2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1" name="Freeform 508">
              <a:extLst>
                <a:ext uri="{FF2B5EF4-FFF2-40B4-BE49-F238E27FC236}">
                  <a16:creationId xmlns:a16="http://schemas.microsoft.com/office/drawing/2014/main" id="{286F7B13-233B-4F7F-AF66-FB530A97F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7238" y="1949450"/>
              <a:ext cx="327025" cy="115888"/>
            </a:xfrm>
            <a:custGeom>
              <a:avLst/>
              <a:gdLst>
                <a:gd name="T0" fmla="*/ 75 w 87"/>
                <a:gd name="T1" fmla="*/ 8 h 31"/>
                <a:gd name="T2" fmla="*/ 64 w 87"/>
                <a:gd name="T3" fmla="*/ 23 h 31"/>
                <a:gd name="T4" fmla="*/ 76 w 87"/>
                <a:gd name="T5" fmla="*/ 31 h 31"/>
                <a:gd name="T6" fmla="*/ 87 w 87"/>
                <a:gd name="T7" fmla="*/ 16 h 31"/>
                <a:gd name="T8" fmla="*/ 75 w 87"/>
                <a:gd name="T9" fmla="*/ 8 h 31"/>
                <a:gd name="T10" fmla="*/ 36 w 87"/>
                <a:gd name="T11" fmla="*/ 1 h 31"/>
                <a:gd name="T12" fmla="*/ 36 w 87"/>
                <a:gd name="T13" fmla="*/ 19 h 31"/>
                <a:gd name="T14" fmla="*/ 44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1 h 31"/>
                <a:gd name="T22" fmla="*/ 0 w 87"/>
                <a:gd name="T23" fmla="*/ 17 h 31"/>
                <a:gd name="T24" fmla="*/ 12 w 87"/>
                <a:gd name="T25" fmla="*/ 31 h 31"/>
                <a:gd name="T26" fmla="*/ 23 w 87"/>
                <a:gd name="T27" fmla="*/ 23 h 31"/>
                <a:gd name="T28" fmla="*/ 12 w 87"/>
                <a:gd name="T29" fmla="*/ 9 h 31"/>
                <a:gd name="T30" fmla="*/ 0 w 87"/>
                <a:gd name="T31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9" y="25"/>
                    <a:pt x="73" y="28"/>
                    <a:pt x="76" y="31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3" y="13"/>
                    <a:pt x="79" y="10"/>
                    <a:pt x="75" y="8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9" y="18"/>
                    <a:pt x="42" y="18"/>
                    <a:pt x="44" y="18"/>
                  </a:cubicBezTo>
                  <a:cubicBezTo>
                    <a:pt x="46" y="18"/>
                    <a:pt x="49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1"/>
                  </a:cubicBezTo>
                  <a:close/>
                  <a:moveTo>
                    <a:pt x="0" y="17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6" y="28"/>
                    <a:pt x="20" y="25"/>
                    <a:pt x="23" y="2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11"/>
                    <a:pt x="3" y="14"/>
                    <a:pt x="0" y="17"/>
                  </a:cubicBez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2" name="Freeform 509">
              <a:extLst>
                <a:ext uri="{FF2B5EF4-FFF2-40B4-BE49-F238E27FC236}">
                  <a16:creationId xmlns:a16="http://schemas.microsoft.com/office/drawing/2014/main" id="{D001174C-8913-4CCE-A6C6-B340B1F54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1946275"/>
              <a:ext cx="338138" cy="127000"/>
            </a:xfrm>
            <a:custGeom>
              <a:avLst/>
              <a:gdLst>
                <a:gd name="T0" fmla="*/ 12 w 90"/>
                <a:gd name="T1" fmla="*/ 34 h 34"/>
                <a:gd name="T2" fmla="*/ 11 w 90"/>
                <a:gd name="T3" fmla="*/ 33 h 34"/>
                <a:gd name="T4" fmla="*/ 0 w 90"/>
                <a:gd name="T5" fmla="*/ 19 h 34"/>
                <a:gd name="T6" fmla="*/ 0 w 90"/>
                <a:gd name="T7" fmla="*/ 17 h 34"/>
                <a:gd name="T8" fmla="*/ 12 w 90"/>
                <a:gd name="T9" fmla="*/ 8 h 34"/>
                <a:gd name="T10" fmla="*/ 14 w 90"/>
                <a:gd name="T11" fmla="*/ 9 h 34"/>
                <a:gd name="T12" fmla="*/ 25 w 90"/>
                <a:gd name="T13" fmla="*/ 23 h 34"/>
                <a:gd name="T14" fmla="*/ 26 w 90"/>
                <a:gd name="T15" fmla="*/ 25 h 34"/>
                <a:gd name="T16" fmla="*/ 25 w 90"/>
                <a:gd name="T17" fmla="*/ 26 h 34"/>
                <a:gd name="T18" fmla="*/ 14 w 90"/>
                <a:gd name="T19" fmla="*/ 34 h 34"/>
                <a:gd name="T20" fmla="*/ 13 w 90"/>
                <a:gd name="T21" fmla="*/ 34 h 34"/>
                <a:gd name="T22" fmla="*/ 12 w 90"/>
                <a:gd name="T23" fmla="*/ 34 h 34"/>
                <a:gd name="T24" fmla="*/ 13 w 90"/>
                <a:gd name="T25" fmla="*/ 30 h 34"/>
                <a:gd name="T26" fmla="*/ 22 w 90"/>
                <a:gd name="T27" fmla="*/ 24 h 34"/>
                <a:gd name="T28" fmla="*/ 13 w 90"/>
                <a:gd name="T29" fmla="*/ 12 h 34"/>
                <a:gd name="T30" fmla="*/ 3 w 90"/>
                <a:gd name="T31" fmla="*/ 18 h 34"/>
                <a:gd name="T32" fmla="*/ 13 w 90"/>
                <a:gd name="T33" fmla="*/ 30 h 34"/>
                <a:gd name="T34" fmla="*/ 76 w 90"/>
                <a:gd name="T35" fmla="*/ 33 h 34"/>
                <a:gd name="T36" fmla="*/ 64 w 90"/>
                <a:gd name="T37" fmla="*/ 25 h 34"/>
                <a:gd name="T38" fmla="*/ 64 w 90"/>
                <a:gd name="T39" fmla="*/ 24 h 34"/>
                <a:gd name="T40" fmla="*/ 64 w 90"/>
                <a:gd name="T41" fmla="*/ 23 h 34"/>
                <a:gd name="T42" fmla="*/ 75 w 90"/>
                <a:gd name="T43" fmla="*/ 8 h 34"/>
                <a:gd name="T44" fmla="*/ 77 w 90"/>
                <a:gd name="T45" fmla="*/ 8 h 34"/>
                <a:gd name="T46" fmla="*/ 89 w 90"/>
                <a:gd name="T47" fmla="*/ 16 h 34"/>
                <a:gd name="T48" fmla="*/ 89 w 90"/>
                <a:gd name="T49" fmla="*/ 18 h 34"/>
                <a:gd name="T50" fmla="*/ 78 w 90"/>
                <a:gd name="T51" fmla="*/ 33 h 34"/>
                <a:gd name="T52" fmla="*/ 77 w 90"/>
                <a:gd name="T53" fmla="*/ 33 h 34"/>
                <a:gd name="T54" fmla="*/ 76 w 90"/>
                <a:gd name="T55" fmla="*/ 33 h 34"/>
                <a:gd name="T56" fmla="*/ 77 w 90"/>
                <a:gd name="T57" fmla="*/ 30 h 34"/>
                <a:gd name="T58" fmla="*/ 86 w 90"/>
                <a:gd name="T59" fmla="*/ 17 h 34"/>
                <a:gd name="T60" fmla="*/ 77 w 90"/>
                <a:gd name="T61" fmla="*/ 11 h 34"/>
                <a:gd name="T62" fmla="*/ 67 w 90"/>
                <a:gd name="T63" fmla="*/ 23 h 34"/>
                <a:gd name="T64" fmla="*/ 77 w 90"/>
                <a:gd name="T65" fmla="*/ 30 h 34"/>
                <a:gd name="T66" fmla="*/ 76 w 90"/>
                <a:gd name="T67" fmla="*/ 10 h 34"/>
                <a:gd name="T68" fmla="*/ 76 w 90"/>
                <a:gd name="T69" fmla="*/ 9 h 34"/>
                <a:gd name="T70" fmla="*/ 76 w 90"/>
                <a:gd name="T71" fmla="*/ 10 h 34"/>
                <a:gd name="T72" fmla="*/ 51 w 90"/>
                <a:gd name="T73" fmla="*/ 21 h 34"/>
                <a:gd name="T74" fmla="*/ 45 w 90"/>
                <a:gd name="T75" fmla="*/ 21 h 34"/>
                <a:gd name="T76" fmla="*/ 44 w 90"/>
                <a:gd name="T77" fmla="*/ 21 h 34"/>
                <a:gd name="T78" fmla="*/ 38 w 90"/>
                <a:gd name="T79" fmla="*/ 21 h 34"/>
                <a:gd name="T80" fmla="*/ 36 w 90"/>
                <a:gd name="T81" fmla="*/ 21 h 34"/>
                <a:gd name="T82" fmla="*/ 36 w 90"/>
                <a:gd name="T83" fmla="*/ 20 h 34"/>
                <a:gd name="T84" fmla="*/ 36 w 90"/>
                <a:gd name="T85" fmla="*/ 2 h 34"/>
                <a:gd name="T86" fmla="*/ 37 w 90"/>
                <a:gd name="T87" fmla="*/ 0 h 34"/>
                <a:gd name="T88" fmla="*/ 46 w 90"/>
                <a:gd name="T89" fmla="*/ 0 h 34"/>
                <a:gd name="T90" fmla="*/ 52 w 90"/>
                <a:gd name="T91" fmla="*/ 0 h 34"/>
                <a:gd name="T92" fmla="*/ 53 w 90"/>
                <a:gd name="T93" fmla="*/ 2 h 34"/>
                <a:gd name="T94" fmla="*/ 53 w 90"/>
                <a:gd name="T95" fmla="*/ 20 h 34"/>
                <a:gd name="T96" fmla="*/ 53 w 90"/>
                <a:gd name="T97" fmla="*/ 21 h 34"/>
                <a:gd name="T98" fmla="*/ 52 w 90"/>
                <a:gd name="T99" fmla="*/ 21 h 34"/>
                <a:gd name="T100" fmla="*/ 51 w 90"/>
                <a:gd name="T101" fmla="*/ 21 h 34"/>
                <a:gd name="T102" fmla="*/ 44 w 90"/>
                <a:gd name="T103" fmla="*/ 18 h 34"/>
                <a:gd name="T104" fmla="*/ 45 w 90"/>
                <a:gd name="T105" fmla="*/ 18 h 34"/>
                <a:gd name="T106" fmla="*/ 50 w 90"/>
                <a:gd name="T107" fmla="*/ 18 h 34"/>
                <a:gd name="T108" fmla="*/ 50 w 90"/>
                <a:gd name="T109" fmla="*/ 3 h 34"/>
                <a:gd name="T110" fmla="*/ 46 w 90"/>
                <a:gd name="T111" fmla="*/ 3 h 34"/>
                <a:gd name="T112" fmla="*/ 39 w 90"/>
                <a:gd name="T113" fmla="*/ 3 h 34"/>
                <a:gd name="T114" fmla="*/ 39 w 90"/>
                <a:gd name="T115" fmla="*/ 18 h 34"/>
                <a:gd name="T116" fmla="*/ 44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12" y="34"/>
                  </a:moveTo>
                  <a:cubicBezTo>
                    <a:pt x="12" y="34"/>
                    <a:pt x="12" y="34"/>
                    <a:pt x="11" y="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3" y="14"/>
                    <a:pt x="7" y="11"/>
                    <a:pt x="12" y="8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5" y="25"/>
                    <a:pt x="25" y="26"/>
                  </a:cubicBezTo>
                  <a:cubicBezTo>
                    <a:pt x="21" y="28"/>
                    <a:pt x="18" y="30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12" y="34"/>
                  </a:ln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2" y="2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6" y="16"/>
                    <a:pt x="3" y="18"/>
                  </a:cubicBezTo>
                  <a:lnTo>
                    <a:pt x="13" y="30"/>
                  </a:lnTo>
                  <a:close/>
                  <a:moveTo>
                    <a:pt x="76" y="33"/>
                  </a:moveTo>
                  <a:cubicBezTo>
                    <a:pt x="73" y="31"/>
                    <a:pt x="69" y="28"/>
                    <a:pt x="64" y="25"/>
                  </a:cubicBezTo>
                  <a:cubicBezTo>
                    <a:pt x="64" y="25"/>
                    <a:pt x="64" y="25"/>
                    <a:pt x="64" y="24"/>
                  </a:cubicBezTo>
                  <a:cubicBezTo>
                    <a:pt x="63" y="24"/>
                    <a:pt x="64" y="23"/>
                    <a:pt x="64" y="2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6" y="7"/>
                    <a:pt x="76" y="7"/>
                    <a:pt x="77" y="8"/>
                  </a:cubicBezTo>
                  <a:cubicBezTo>
                    <a:pt x="81" y="10"/>
                    <a:pt x="85" y="13"/>
                    <a:pt x="89" y="16"/>
                  </a:cubicBezTo>
                  <a:cubicBezTo>
                    <a:pt x="90" y="16"/>
                    <a:pt x="90" y="17"/>
                    <a:pt x="89" y="18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3" y="15"/>
                    <a:pt x="80" y="13"/>
                    <a:pt x="77" y="11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0"/>
                  </a:moveTo>
                  <a:cubicBezTo>
                    <a:pt x="76" y="9"/>
                    <a:pt x="76" y="9"/>
                    <a:pt x="76" y="9"/>
                  </a:cubicBezTo>
                  <a:lnTo>
                    <a:pt x="76" y="10"/>
                  </a:lnTo>
                  <a:close/>
                  <a:moveTo>
                    <a:pt x="51" y="21"/>
                  </a:moveTo>
                  <a:cubicBezTo>
                    <a:pt x="49" y="21"/>
                    <a:pt x="47" y="21"/>
                    <a:pt x="45" y="21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7" y="21"/>
                    <a:pt x="37" y="21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0"/>
                    <a:pt x="37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3" y="0"/>
                    <a:pt x="53" y="1"/>
                    <a:pt x="53" y="2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51" y="21"/>
                  </a:lnTo>
                  <a:close/>
                  <a:moveTo>
                    <a:pt x="44" y="18"/>
                  </a:moveTo>
                  <a:cubicBezTo>
                    <a:pt x="44" y="18"/>
                    <a:pt x="45" y="18"/>
                    <a:pt x="45" y="18"/>
                  </a:cubicBezTo>
                  <a:cubicBezTo>
                    <a:pt x="47" y="18"/>
                    <a:pt x="49" y="18"/>
                    <a:pt x="50" y="18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7" y="3"/>
                    <a:pt x="46" y="3"/>
                  </a:cubicBezTo>
                  <a:cubicBezTo>
                    <a:pt x="43" y="3"/>
                    <a:pt x="41" y="3"/>
                    <a:pt x="39" y="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8"/>
                    <a:pt x="42" y="18"/>
                    <a:pt x="44" y="1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3" name="Oval 510">
              <a:extLst>
                <a:ext uri="{FF2B5EF4-FFF2-40B4-BE49-F238E27FC236}">
                  <a16:creationId xmlns:a16="http://schemas.microsoft.com/office/drawing/2014/main" id="{B25E3113-4F5F-4F15-9DE6-7CB0AB4E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1" y="2009775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4" name="Freeform 511">
              <a:extLst>
                <a:ext uri="{FF2B5EF4-FFF2-40B4-BE49-F238E27FC236}">
                  <a16:creationId xmlns:a16="http://schemas.microsoft.com/office/drawing/2014/main" id="{24D5DE65-4E68-4923-89CD-8E431C977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2005012"/>
              <a:ext cx="338138" cy="323850"/>
            </a:xfrm>
            <a:custGeom>
              <a:avLst/>
              <a:gdLst>
                <a:gd name="T0" fmla="*/ 0 w 90"/>
                <a:gd name="T1" fmla="*/ 43 h 86"/>
                <a:gd name="T2" fmla="*/ 45 w 90"/>
                <a:gd name="T3" fmla="*/ 0 h 86"/>
                <a:gd name="T4" fmla="*/ 90 w 90"/>
                <a:gd name="T5" fmla="*/ 43 h 86"/>
                <a:gd name="T6" fmla="*/ 45 w 90"/>
                <a:gd name="T7" fmla="*/ 86 h 86"/>
                <a:gd name="T8" fmla="*/ 0 w 90"/>
                <a:gd name="T9" fmla="*/ 43 h 86"/>
                <a:gd name="T10" fmla="*/ 45 w 90"/>
                <a:gd name="T11" fmla="*/ 83 h 86"/>
                <a:gd name="T12" fmla="*/ 87 w 90"/>
                <a:gd name="T13" fmla="*/ 43 h 86"/>
                <a:gd name="T14" fmla="*/ 45 w 90"/>
                <a:gd name="T15" fmla="*/ 3 h 86"/>
                <a:gd name="T16" fmla="*/ 3 w 90"/>
                <a:gd name="T17" fmla="*/ 43 h 86"/>
                <a:gd name="T18" fmla="*/ 45 w 90"/>
                <a:gd name="T1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6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6"/>
                    <a:pt x="45" y="86"/>
                  </a:cubicBezTo>
                  <a:cubicBezTo>
                    <a:pt x="20" y="86"/>
                    <a:pt x="0" y="67"/>
                    <a:pt x="0" y="43"/>
                  </a:cubicBezTo>
                  <a:close/>
                  <a:moveTo>
                    <a:pt x="45" y="83"/>
                  </a:moveTo>
                  <a:cubicBezTo>
                    <a:pt x="68" y="83"/>
                    <a:pt x="87" y="65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ubicBezTo>
                    <a:pt x="3" y="65"/>
                    <a:pt x="22" y="83"/>
                    <a:pt x="45" y="8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5" name="Oval 512">
              <a:extLst>
                <a:ext uri="{FF2B5EF4-FFF2-40B4-BE49-F238E27FC236}">
                  <a16:creationId xmlns:a16="http://schemas.microsoft.com/office/drawing/2014/main" id="{DF3196CC-796B-48B8-AB22-7E5753A21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226" y="2032000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6" name="Freeform 513">
              <a:extLst>
                <a:ext uri="{FF2B5EF4-FFF2-40B4-BE49-F238E27FC236}">
                  <a16:creationId xmlns:a16="http://schemas.microsoft.com/office/drawing/2014/main" id="{852EC1F7-C02C-42AC-9C14-5A192E1EA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288" y="2028825"/>
              <a:ext cx="293688" cy="280988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9 w 78"/>
                <a:gd name="T11" fmla="*/ 72 h 75"/>
                <a:gd name="T12" fmla="*/ 75 w 78"/>
                <a:gd name="T13" fmla="*/ 37 h 75"/>
                <a:gd name="T14" fmla="*/ 39 w 78"/>
                <a:gd name="T15" fmla="*/ 3 h 75"/>
                <a:gd name="T16" fmla="*/ 3 w 78"/>
                <a:gd name="T17" fmla="*/ 37 h 75"/>
                <a:gd name="T18" fmla="*/ 39 w 78"/>
                <a:gd name="T19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6"/>
                    <a:pt x="18" y="0"/>
                    <a:pt x="39" y="0"/>
                  </a:cubicBezTo>
                  <a:cubicBezTo>
                    <a:pt x="61" y="0"/>
                    <a:pt x="78" y="16"/>
                    <a:pt x="78" y="37"/>
                  </a:cubicBezTo>
                  <a:cubicBezTo>
                    <a:pt x="78" y="58"/>
                    <a:pt x="61" y="75"/>
                    <a:pt x="39" y="75"/>
                  </a:cubicBezTo>
                  <a:cubicBezTo>
                    <a:pt x="18" y="75"/>
                    <a:pt x="0" y="58"/>
                    <a:pt x="0" y="37"/>
                  </a:cubicBezTo>
                  <a:close/>
                  <a:moveTo>
                    <a:pt x="39" y="72"/>
                  </a:move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ubicBezTo>
                    <a:pt x="3" y="56"/>
                    <a:pt x="19" y="72"/>
                    <a:pt x="39" y="7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7" name="Freeform 514">
              <a:extLst>
                <a:ext uri="{FF2B5EF4-FFF2-40B4-BE49-F238E27FC236}">
                  <a16:creationId xmlns:a16="http://schemas.microsoft.com/office/drawing/2014/main" id="{F26281D6-B8DE-4593-953B-0C501BB0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1360487"/>
              <a:ext cx="66675" cy="160338"/>
            </a:xfrm>
            <a:custGeom>
              <a:avLst/>
              <a:gdLst>
                <a:gd name="T0" fmla="*/ 18 w 42"/>
                <a:gd name="T1" fmla="*/ 101 h 101"/>
                <a:gd name="T2" fmla="*/ 42 w 42"/>
                <a:gd name="T3" fmla="*/ 4 h 101"/>
                <a:gd name="T4" fmla="*/ 26 w 42"/>
                <a:gd name="T5" fmla="*/ 0 h 101"/>
                <a:gd name="T6" fmla="*/ 0 w 42"/>
                <a:gd name="T7" fmla="*/ 101 h 101"/>
                <a:gd name="T8" fmla="*/ 18 w 4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1">
                  <a:moveTo>
                    <a:pt x="18" y="101"/>
                  </a:moveTo>
                  <a:lnTo>
                    <a:pt x="42" y="4"/>
                  </a:lnTo>
                  <a:lnTo>
                    <a:pt x="26" y="0"/>
                  </a:lnTo>
                  <a:lnTo>
                    <a:pt x="0" y="101"/>
                  </a:lnTo>
                  <a:lnTo>
                    <a:pt x="18" y="101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8" name="Freeform 515">
              <a:extLst>
                <a:ext uri="{FF2B5EF4-FFF2-40B4-BE49-F238E27FC236}">
                  <a16:creationId xmlns:a16="http://schemas.microsoft.com/office/drawing/2014/main" id="{3036C3E1-F4A2-47A9-9979-7B3ABCBC4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0276" y="1352550"/>
              <a:ext cx="79375" cy="176213"/>
            </a:xfrm>
            <a:custGeom>
              <a:avLst/>
              <a:gdLst>
                <a:gd name="T0" fmla="*/ 1 w 21"/>
                <a:gd name="T1" fmla="*/ 47 h 47"/>
                <a:gd name="T2" fmla="*/ 0 w 21"/>
                <a:gd name="T3" fmla="*/ 46 h 47"/>
                <a:gd name="T4" fmla="*/ 0 w 21"/>
                <a:gd name="T5" fmla="*/ 45 h 47"/>
                <a:gd name="T6" fmla="*/ 10 w 21"/>
                <a:gd name="T7" fmla="*/ 2 h 47"/>
                <a:gd name="T8" fmla="*/ 12 w 21"/>
                <a:gd name="T9" fmla="*/ 0 h 47"/>
                <a:gd name="T10" fmla="*/ 20 w 21"/>
                <a:gd name="T11" fmla="*/ 2 h 47"/>
                <a:gd name="T12" fmla="*/ 21 w 21"/>
                <a:gd name="T13" fmla="*/ 3 h 47"/>
                <a:gd name="T14" fmla="*/ 21 w 21"/>
                <a:gd name="T15" fmla="*/ 4 h 47"/>
                <a:gd name="T16" fmla="*/ 11 w 21"/>
                <a:gd name="T17" fmla="*/ 45 h 47"/>
                <a:gd name="T18" fmla="*/ 9 w 21"/>
                <a:gd name="T19" fmla="*/ 47 h 47"/>
                <a:gd name="T20" fmla="*/ 1 w 21"/>
                <a:gd name="T21" fmla="*/ 47 h 47"/>
                <a:gd name="T22" fmla="*/ 9 w 21"/>
                <a:gd name="T23" fmla="*/ 45 h 47"/>
                <a:gd name="T24" fmla="*/ 9 w 21"/>
                <a:gd name="T25" fmla="*/ 44 h 47"/>
                <a:gd name="T26" fmla="*/ 9 w 21"/>
                <a:gd name="T27" fmla="*/ 45 h 47"/>
                <a:gd name="T28" fmla="*/ 3 w 21"/>
                <a:gd name="T29" fmla="*/ 44 h 47"/>
                <a:gd name="T30" fmla="*/ 8 w 21"/>
                <a:gd name="T31" fmla="*/ 44 h 47"/>
                <a:gd name="T32" fmla="*/ 18 w 21"/>
                <a:gd name="T33" fmla="*/ 5 h 47"/>
                <a:gd name="T34" fmla="*/ 13 w 21"/>
                <a:gd name="T35" fmla="*/ 4 h 47"/>
                <a:gd name="T36" fmla="*/ 3 w 21"/>
                <a:gd name="T3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47">
                  <a:moveTo>
                    <a:pt x="1" y="47"/>
                  </a:moveTo>
                  <a:cubicBezTo>
                    <a:pt x="1" y="47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9" y="47"/>
                  </a:cubicBezTo>
                  <a:lnTo>
                    <a:pt x="1" y="47"/>
                  </a:lnTo>
                  <a:close/>
                  <a:moveTo>
                    <a:pt x="9" y="45"/>
                  </a:moveTo>
                  <a:cubicBezTo>
                    <a:pt x="9" y="44"/>
                    <a:pt x="9" y="44"/>
                    <a:pt x="9" y="44"/>
                  </a:cubicBezTo>
                  <a:lnTo>
                    <a:pt x="9" y="45"/>
                  </a:lnTo>
                  <a:close/>
                  <a:moveTo>
                    <a:pt x="3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9" name="Freeform 516">
              <a:extLst>
                <a:ext uri="{FF2B5EF4-FFF2-40B4-BE49-F238E27FC236}">
                  <a16:creationId xmlns:a16="http://schemas.microsoft.com/office/drawing/2014/main" id="{0DA01BE9-AE21-4ECB-B009-12E4F158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6" y="1258887"/>
              <a:ext cx="331788" cy="179388"/>
            </a:xfrm>
            <a:custGeom>
              <a:avLst/>
              <a:gdLst>
                <a:gd name="T0" fmla="*/ 85 w 88"/>
                <a:gd name="T1" fmla="*/ 33 h 48"/>
                <a:gd name="T2" fmla="*/ 64 w 88"/>
                <a:gd name="T3" fmla="*/ 46 h 48"/>
                <a:gd name="T4" fmla="*/ 16 w 88"/>
                <a:gd name="T5" fmla="*/ 34 h 48"/>
                <a:gd name="T6" fmla="*/ 3 w 88"/>
                <a:gd name="T7" fmla="*/ 14 h 48"/>
                <a:gd name="T8" fmla="*/ 24 w 88"/>
                <a:gd name="T9" fmla="*/ 2 h 48"/>
                <a:gd name="T10" fmla="*/ 72 w 88"/>
                <a:gd name="T11" fmla="*/ 13 h 48"/>
                <a:gd name="T12" fmla="*/ 85 w 88"/>
                <a:gd name="T13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85" y="33"/>
                  </a:moveTo>
                  <a:cubicBezTo>
                    <a:pt x="83" y="42"/>
                    <a:pt x="74" y="48"/>
                    <a:pt x="64" y="4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6" y="32"/>
                    <a:pt x="0" y="23"/>
                    <a:pt x="3" y="14"/>
                  </a:cubicBezTo>
                  <a:cubicBezTo>
                    <a:pt x="5" y="5"/>
                    <a:pt x="14" y="0"/>
                    <a:pt x="24" y="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82" y="15"/>
                    <a:pt x="88" y="24"/>
                    <a:pt x="85" y="3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0" name="Freeform 517">
              <a:extLst>
                <a:ext uri="{FF2B5EF4-FFF2-40B4-BE49-F238E27FC236}">
                  <a16:creationId xmlns:a16="http://schemas.microsoft.com/office/drawing/2014/main" id="{903372C0-C97D-418E-8E00-C4B67C3AE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1258887"/>
              <a:ext cx="322263" cy="176213"/>
            </a:xfrm>
            <a:custGeom>
              <a:avLst/>
              <a:gdLst>
                <a:gd name="T0" fmla="*/ 67 w 86"/>
                <a:gd name="T1" fmla="*/ 47 h 47"/>
                <a:gd name="T2" fmla="*/ 63 w 86"/>
                <a:gd name="T3" fmla="*/ 47 h 47"/>
                <a:gd name="T4" fmla="*/ 14 w 86"/>
                <a:gd name="T5" fmla="*/ 36 h 47"/>
                <a:gd name="T6" fmla="*/ 0 w 86"/>
                <a:gd name="T7" fmla="*/ 18 h 47"/>
                <a:gd name="T8" fmla="*/ 0 w 86"/>
                <a:gd name="T9" fmla="*/ 14 h 47"/>
                <a:gd name="T10" fmla="*/ 19 w 86"/>
                <a:gd name="T11" fmla="*/ 0 h 47"/>
                <a:gd name="T12" fmla="*/ 23 w 86"/>
                <a:gd name="T13" fmla="*/ 0 h 47"/>
                <a:gd name="T14" fmla="*/ 72 w 86"/>
                <a:gd name="T15" fmla="*/ 11 h 47"/>
                <a:gd name="T16" fmla="*/ 86 w 86"/>
                <a:gd name="T17" fmla="*/ 29 h 47"/>
                <a:gd name="T18" fmla="*/ 86 w 86"/>
                <a:gd name="T19" fmla="*/ 33 h 47"/>
                <a:gd name="T20" fmla="*/ 84 w 86"/>
                <a:gd name="T21" fmla="*/ 33 h 47"/>
                <a:gd name="T22" fmla="*/ 86 w 86"/>
                <a:gd name="T23" fmla="*/ 33 h 47"/>
                <a:gd name="T24" fmla="*/ 67 w 86"/>
                <a:gd name="T25" fmla="*/ 47 h 47"/>
                <a:gd name="T26" fmla="*/ 3 w 86"/>
                <a:gd name="T27" fmla="*/ 15 h 47"/>
                <a:gd name="T28" fmla="*/ 3 w 86"/>
                <a:gd name="T29" fmla="*/ 18 h 47"/>
                <a:gd name="T30" fmla="*/ 15 w 86"/>
                <a:gd name="T31" fmla="*/ 33 h 47"/>
                <a:gd name="T32" fmla="*/ 64 w 86"/>
                <a:gd name="T33" fmla="*/ 44 h 47"/>
                <a:gd name="T34" fmla="*/ 67 w 86"/>
                <a:gd name="T35" fmla="*/ 44 h 47"/>
                <a:gd name="T36" fmla="*/ 83 w 86"/>
                <a:gd name="T37" fmla="*/ 33 h 47"/>
                <a:gd name="T38" fmla="*/ 83 w 86"/>
                <a:gd name="T39" fmla="*/ 29 h 47"/>
                <a:gd name="T40" fmla="*/ 71 w 86"/>
                <a:gd name="T41" fmla="*/ 14 h 47"/>
                <a:gd name="T42" fmla="*/ 22 w 86"/>
                <a:gd name="T43" fmla="*/ 3 h 47"/>
                <a:gd name="T44" fmla="*/ 19 w 86"/>
                <a:gd name="T45" fmla="*/ 3 h 47"/>
                <a:gd name="T46" fmla="*/ 3 w 86"/>
                <a:gd name="T47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47">
                  <a:moveTo>
                    <a:pt x="67" y="47"/>
                  </a:moveTo>
                  <a:cubicBezTo>
                    <a:pt x="66" y="47"/>
                    <a:pt x="65" y="47"/>
                    <a:pt x="63" y="4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4"/>
                    <a:pt x="0" y="26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0" y="13"/>
                    <a:pt x="86" y="21"/>
                    <a:pt x="86" y="29"/>
                  </a:cubicBezTo>
                  <a:cubicBezTo>
                    <a:pt x="86" y="31"/>
                    <a:pt x="86" y="32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4" y="42"/>
                    <a:pt x="76" y="47"/>
                    <a:pt x="67" y="47"/>
                  </a:cubicBezTo>
                  <a:close/>
                  <a:moveTo>
                    <a:pt x="3" y="15"/>
                  </a:moveTo>
                  <a:cubicBezTo>
                    <a:pt x="3" y="16"/>
                    <a:pt x="3" y="17"/>
                    <a:pt x="3" y="18"/>
                  </a:cubicBezTo>
                  <a:cubicBezTo>
                    <a:pt x="3" y="25"/>
                    <a:pt x="8" y="31"/>
                    <a:pt x="15" y="3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6" y="44"/>
                    <a:pt x="67" y="44"/>
                  </a:cubicBezTo>
                  <a:cubicBezTo>
                    <a:pt x="75" y="44"/>
                    <a:pt x="81" y="40"/>
                    <a:pt x="83" y="33"/>
                  </a:cubicBezTo>
                  <a:cubicBezTo>
                    <a:pt x="83" y="31"/>
                    <a:pt x="83" y="30"/>
                    <a:pt x="83" y="29"/>
                  </a:cubicBezTo>
                  <a:cubicBezTo>
                    <a:pt x="83" y="22"/>
                    <a:pt x="78" y="16"/>
                    <a:pt x="71" y="1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1" y="3"/>
                    <a:pt x="5" y="8"/>
                    <a:pt x="3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1" name="Freeform 518">
              <a:extLst>
                <a:ext uri="{FF2B5EF4-FFF2-40B4-BE49-F238E27FC236}">
                  <a16:creationId xmlns:a16="http://schemas.microsoft.com/office/drawing/2014/main" id="{8BD17226-3998-49E5-BE14-A36C4B60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1" y="1547812"/>
              <a:ext cx="63500" cy="157163"/>
            </a:xfrm>
            <a:custGeom>
              <a:avLst/>
              <a:gdLst>
                <a:gd name="T0" fmla="*/ 40 w 40"/>
                <a:gd name="T1" fmla="*/ 99 h 99"/>
                <a:gd name="T2" fmla="*/ 19 w 40"/>
                <a:gd name="T3" fmla="*/ 0 h 99"/>
                <a:gd name="T4" fmla="*/ 0 w 40"/>
                <a:gd name="T5" fmla="*/ 2 h 99"/>
                <a:gd name="T6" fmla="*/ 21 w 40"/>
                <a:gd name="T7" fmla="*/ 99 h 99"/>
                <a:gd name="T8" fmla="*/ 40 w 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19" y="0"/>
                  </a:lnTo>
                  <a:lnTo>
                    <a:pt x="0" y="2"/>
                  </a:lnTo>
                  <a:lnTo>
                    <a:pt x="21" y="99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2" name="Freeform 519">
              <a:extLst>
                <a:ext uri="{FF2B5EF4-FFF2-40B4-BE49-F238E27FC236}">
                  <a16:creationId xmlns:a16="http://schemas.microsoft.com/office/drawing/2014/main" id="{DD46E2C6-1D3D-4C9C-B241-E673DB80A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539875"/>
              <a:ext cx="79375" cy="173038"/>
            </a:xfrm>
            <a:custGeom>
              <a:avLst/>
              <a:gdLst>
                <a:gd name="T0" fmla="*/ 11 w 21"/>
                <a:gd name="T1" fmla="*/ 46 h 46"/>
                <a:gd name="T2" fmla="*/ 10 w 21"/>
                <a:gd name="T3" fmla="*/ 45 h 46"/>
                <a:gd name="T4" fmla="*/ 0 w 21"/>
                <a:gd name="T5" fmla="*/ 4 h 46"/>
                <a:gd name="T6" fmla="*/ 1 w 21"/>
                <a:gd name="T7" fmla="*/ 2 h 46"/>
                <a:gd name="T8" fmla="*/ 1 w 21"/>
                <a:gd name="T9" fmla="*/ 2 h 46"/>
                <a:gd name="T10" fmla="*/ 9 w 21"/>
                <a:gd name="T11" fmla="*/ 0 h 46"/>
                <a:gd name="T12" fmla="*/ 11 w 21"/>
                <a:gd name="T13" fmla="*/ 1 h 46"/>
                <a:gd name="T14" fmla="*/ 21 w 21"/>
                <a:gd name="T15" fmla="*/ 44 h 46"/>
                <a:gd name="T16" fmla="*/ 19 w 21"/>
                <a:gd name="T17" fmla="*/ 44 h 46"/>
                <a:gd name="T18" fmla="*/ 19 w 21"/>
                <a:gd name="T19" fmla="*/ 43 h 46"/>
                <a:gd name="T20" fmla="*/ 19 w 21"/>
                <a:gd name="T21" fmla="*/ 44 h 46"/>
                <a:gd name="T22" fmla="*/ 21 w 21"/>
                <a:gd name="T23" fmla="*/ 44 h 46"/>
                <a:gd name="T24" fmla="*/ 21 w 21"/>
                <a:gd name="T25" fmla="*/ 45 h 46"/>
                <a:gd name="T26" fmla="*/ 19 w 21"/>
                <a:gd name="T27" fmla="*/ 46 h 46"/>
                <a:gd name="T28" fmla="*/ 11 w 21"/>
                <a:gd name="T29" fmla="*/ 46 h 46"/>
                <a:gd name="T30" fmla="*/ 4 w 21"/>
                <a:gd name="T31" fmla="*/ 4 h 46"/>
                <a:gd name="T32" fmla="*/ 12 w 21"/>
                <a:gd name="T33" fmla="*/ 43 h 46"/>
                <a:gd name="T34" fmla="*/ 18 w 21"/>
                <a:gd name="T35" fmla="*/ 43 h 46"/>
                <a:gd name="T36" fmla="*/ 8 w 21"/>
                <a:gd name="T37" fmla="*/ 3 h 46"/>
                <a:gd name="T38" fmla="*/ 4 w 2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6">
                  <a:moveTo>
                    <a:pt x="11" y="46"/>
                  </a:moveTo>
                  <a:cubicBezTo>
                    <a:pt x="10" y="46"/>
                    <a:pt x="10" y="45"/>
                    <a:pt x="1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0" y="46"/>
                    <a:pt x="20" y="46"/>
                    <a:pt x="19" y="46"/>
                  </a:cubicBezTo>
                  <a:lnTo>
                    <a:pt x="11" y="46"/>
                  </a:lnTo>
                  <a:close/>
                  <a:moveTo>
                    <a:pt x="4" y="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3" name="Freeform 520">
              <a:extLst>
                <a:ext uri="{FF2B5EF4-FFF2-40B4-BE49-F238E27FC236}">
                  <a16:creationId xmlns:a16="http://schemas.microsoft.com/office/drawing/2014/main" id="{0CAE7F79-2DFB-4C5F-A81E-EB6DB16EB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3037"/>
              <a:ext cx="327025" cy="179388"/>
            </a:xfrm>
            <a:custGeom>
              <a:avLst/>
              <a:gdLst>
                <a:gd name="T0" fmla="*/ 85 w 87"/>
                <a:gd name="T1" fmla="*/ 15 h 48"/>
                <a:gd name="T2" fmla="*/ 71 w 87"/>
                <a:gd name="T3" fmla="*/ 35 h 48"/>
                <a:gd name="T4" fmla="*/ 22 w 87"/>
                <a:gd name="T5" fmla="*/ 46 h 48"/>
                <a:gd name="T6" fmla="*/ 2 w 87"/>
                <a:gd name="T7" fmla="*/ 33 h 48"/>
                <a:gd name="T8" fmla="*/ 15 w 87"/>
                <a:gd name="T9" fmla="*/ 13 h 48"/>
                <a:gd name="T10" fmla="*/ 64 w 87"/>
                <a:gd name="T11" fmla="*/ 2 h 48"/>
                <a:gd name="T12" fmla="*/ 85 w 87"/>
                <a:gd name="T1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8">
                  <a:moveTo>
                    <a:pt x="85" y="15"/>
                  </a:moveTo>
                  <a:cubicBezTo>
                    <a:pt x="87" y="24"/>
                    <a:pt x="81" y="33"/>
                    <a:pt x="71" y="3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3" y="48"/>
                    <a:pt x="4" y="42"/>
                    <a:pt x="2" y="33"/>
                  </a:cubicBezTo>
                  <a:cubicBezTo>
                    <a:pt x="0" y="24"/>
                    <a:pt x="6" y="15"/>
                    <a:pt x="15" y="13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73" y="0"/>
                    <a:pt x="83" y="6"/>
                    <a:pt x="85" y="15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4" name="Freeform 521">
              <a:extLst>
                <a:ext uri="{FF2B5EF4-FFF2-40B4-BE49-F238E27FC236}">
                  <a16:creationId xmlns:a16="http://schemas.microsoft.com/office/drawing/2014/main" id="{9F1EAF2C-018C-4DB9-8A92-1E852AA3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6212"/>
              <a:ext cx="327025" cy="176213"/>
            </a:xfrm>
            <a:custGeom>
              <a:avLst/>
              <a:gdLst>
                <a:gd name="T0" fmla="*/ 19 w 87"/>
                <a:gd name="T1" fmla="*/ 47 h 47"/>
                <a:gd name="T2" fmla="*/ 0 w 87"/>
                <a:gd name="T3" fmla="*/ 32 h 47"/>
                <a:gd name="T4" fmla="*/ 0 w 87"/>
                <a:gd name="T5" fmla="*/ 28 h 47"/>
                <a:gd name="T6" fmla="*/ 15 w 87"/>
                <a:gd name="T7" fmla="*/ 10 h 47"/>
                <a:gd name="T8" fmla="*/ 64 w 87"/>
                <a:gd name="T9" fmla="*/ 0 h 47"/>
                <a:gd name="T10" fmla="*/ 68 w 87"/>
                <a:gd name="T11" fmla="*/ 0 h 47"/>
                <a:gd name="T12" fmla="*/ 86 w 87"/>
                <a:gd name="T13" fmla="*/ 14 h 47"/>
                <a:gd name="T14" fmla="*/ 85 w 87"/>
                <a:gd name="T15" fmla="*/ 14 h 47"/>
                <a:gd name="T16" fmla="*/ 83 w 87"/>
                <a:gd name="T17" fmla="*/ 15 h 47"/>
                <a:gd name="T18" fmla="*/ 68 w 87"/>
                <a:gd name="T19" fmla="*/ 3 h 47"/>
                <a:gd name="T20" fmla="*/ 64 w 87"/>
                <a:gd name="T21" fmla="*/ 3 h 47"/>
                <a:gd name="T22" fmla="*/ 15 w 87"/>
                <a:gd name="T23" fmla="*/ 13 h 47"/>
                <a:gd name="T24" fmla="*/ 3 w 87"/>
                <a:gd name="T25" fmla="*/ 28 h 47"/>
                <a:gd name="T26" fmla="*/ 3 w 87"/>
                <a:gd name="T27" fmla="*/ 32 h 47"/>
                <a:gd name="T28" fmla="*/ 19 w 87"/>
                <a:gd name="T29" fmla="*/ 44 h 47"/>
                <a:gd name="T30" fmla="*/ 22 w 87"/>
                <a:gd name="T31" fmla="*/ 43 h 47"/>
                <a:gd name="T32" fmla="*/ 71 w 87"/>
                <a:gd name="T33" fmla="*/ 33 h 47"/>
                <a:gd name="T34" fmla="*/ 84 w 87"/>
                <a:gd name="T35" fmla="*/ 18 h 47"/>
                <a:gd name="T36" fmla="*/ 83 w 87"/>
                <a:gd name="T37" fmla="*/ 15 h 47"/>
                <a:gd name="T38" fmla="*/ 85 w 87"/>
                <a:gd name="T39" fmla="*/ 14 h 47"/>
                <a:gd name="T40" fmla="*/ 86 w 87"/>
                <a:gd name="T41" fmla="*/ 14 h 47"/>
                <a:gd name="T42" fmla="*/ 87 w 87"/>
                <a:gd name="T43" fmla="*/ 18 h 47"/>
                <a:gd name="T44" fmla="*/ 72 w 87"/>
                <a:gd name="T45" fmla="*/ 36 h 47"/>
                <a:gd name="T46" fmla="*/ 23 w 87"/>
                <a:gd name="T47" fmla="*/ 46 h 47"/>
                <a:gd name="T48" fmla="*/ 19 w 87"/>
                <a:gd name="T4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7">
                  <a:moveTo>
                    <a:pt x="19" y="47"/>
                  </a:moveTo>
                  <a:cubicBezTo>
                    <a:pt x="10" y="47"/>
                    <a:pt x="2" y="41"/>
                    <a:pt x="0" y="32"/>
                  </a:cubicBezTo>
                  <a:cubicBezTo>
                    <a:pt x="0" y="31"/>
                    <a:pt x="0" y="30"/>
                    <a:pt x="0" y="28"/>
                  </a:cubicBezTo>
                  <a:cubicBezTo>
                    <a:pt x="0" y="20"/>
                    <a:pt x="6" y="12"/>
                    <a:pt x="15" y="1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8" y="0"/>
                  </a:cubicBezTo>
                  <a:cubicBezTo>
                    <a:pt x="76" y="0"/>
                    <a:pt x="84" y="5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7"/>
                    <a:pt x="75" y="3"/>
                    <a:pt x="68" y="3"/>
                  </a:cubicBezTo>
                  <a:cubicBezTo>
                    <a:pt x="67" y="3"/>
                    <a:pt x="65" y="3"/>
                    <a:pt x="64" y="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8" y="15"/>
                    <a:pt x="3" y="21"/>
                    <a:pt x="3" y="28"/>
                  </a:cubicBezTo>
                  <a:cubicBezTo>
                    <a:pt x="3" y="29"/>
                    <a:pt x="3" y="30"/>
                    <a:pt x="3" y="32"/>
                  </a:cubicBezTo>
                  <a:cubicBezTo>
                    <a:pt x="5" y="39"/>
                    <a:pt x="11" y="44"/>
                    <a:pt x="19" y="44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9" y="31"/>
                    <a:pt x="84" y="25"/>
                    <a:pt x="84" y="18"/>
                  </a:cubicBezTo>
                  <a:cubicBezTo>
                    <a:pt x="84" y="17"/>
                    <a:pt x="83" y="16"/>
                    <a:pt x="83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7" y="17"/>
                    <a:pt x="87" y="18"/>
                  </a:cubicBezTo>
                  <a:cubicBezTo>
                    <a:pt x="87" y="26"/>
                    <a:pt x="81" y="34"/>
                    <a:pt x="72" y="3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6"/>
                    <a:pt x="20" y="47"/>
                    <a:pt x="19" y="4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5" name="Freeform 522">
              <a:extLst>
                <a:ext uri="{FF2B5EF4-FFF2-40B4-BE49-F238E27FC236}">
                  <a16:creationId xmlns:a16="http://schemas.microsoft.com/office/drawing/2014/main" id="{00EB0C50-B7A7-4DA8-8444-20ACA3B0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2020887"/>
              <a:ext cx="566738" cy="484188"/>
            </a:xfrm>
            <a:custGeom>
              <a:avLst/>
              <a:gdLst>
                <a:gd name="T0" fmla="*/ 5 w 151"/>
                <a:gd name="T1" fmla="*/ 58 h 129"/>
                <a:gd name="T2" fmla="*/ 48 w 151"/>
                <a:gd name="T3" fmla="*/ 5 h 129"/>
                <a:gd name="T4" fmla="*/ 79 w 151"/>
                <a:gd name="T5" fmla="*/ 1 h 129"/>
                <a:gd name="T6" fmla="*/ 112 w 151"/>
                <a:gd name="T7" fmla="*/ 10 h 129"/>
                <a:gd name="T8" fmla="*/ 145 w 151"/>
                <a:gd name="T9" fmla="*/ 91 h 129"/>
                <a:gd name="T10" fmla="*/ 76 w 151"/>
                <a:gd name="T11" fmla="*/ 127 h 129"/>
                <a:gd name="T12" fmla="*/ 5 w 151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29">
                  <a:moveTo>
                    <a:pt x="5" y="58"/>
                  </a:moveTo>
                  <a:cubicBezTo>
                    <a:pt x="9" y="35"/>
                    <a:pt x="25" y="14"/>
                    <a:pt x="48" y="5"/>
                  </a:cubicBezTo>
                  <a:cubicBezTo>
                    <a:pt x="57" y="2"/>
                    <a:pt x="68" y="0"/>
                    <a:pt x="79" y="1"/>
                  </a:cubicBezTo>
                  <a:cubicBezTo>
                    <a:pt x="91" y="0"/>
                    <a:pt x="103" y="4"/>
                    <a:pt x="112" y="10"/>
                  </a:cubicBezTo>
                  <a:cubicBezTo>
                    <a:pt x="137" y="25"/>
                    <a:pt x="151" y="66"/>
                    <a:pt x="145" y="91"/>
                  </a:cubicBezTo>
                  <a:cubicBezTo>
                    <a:pt x="140" y="112"/>
                    <a:pt x="119" y="129"/>
                    <a:pt x="76" y="127"/>
                  </a:cubicBezTo>
                  <a:cubicBezTo>
                    <a:pt x="19" y="124"/>
                    <a:pt x="0" y="90"/>
                    <a:pt x="5" y="58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6" name="Freeform 523">
              <a:extLst>
                <a:ext uri="{FF2B5EF4-FFF2-40B4-BE49-F238E27FC236}">
                  <a16:creationId xmlns:a16="http://schemas.microsoft.com/office/drawing/2014/main" id="{F1FC345F-BA6E-4A22-9E8E-F9072D7F3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2017712"/>
              <a:ext cx="544513" cy="487363"/>
            </a:xfrm>
            <a:custGeom>
              <a:avLst/>
              <a:gdLst>
                <a:gd name="T0" fmla="*/ 81 w 145"/>
                <a:gd name="T1" fmla="*/ 130 h 130"/>
                <a:gd name="T2" fmla="*/ 73 w 145"/>
                <a:gd name="T3" fmla="*/ 130 h 130"/>
                <a:gd name="T4" fmla="*/ 0 w 145"/>
                <a:gd name="T5" fmla="*/ 69 h 130"/>
                <a:gd name="T6" fmla="*/ 1 w 145"/>
                <a:gd name="T7" fmla="*/ 58 h 130"/>
                <a:gd name="T8" fmla="*/ 45 w 145"/>
                <a:gd name="T9" fmla="*/ 5 h 130"/>
                <a:gd name="T10" fmla="*/ 70 w 145"/>
                <a:gd name="T11" fmla="*/ 0 h 130"/>
                <a:gd name="T12" fmla="*/ 76 w 145"/>
                <a:gd name="T13" fmla="*/ 0 h 130"/>
                <a:gd name="T14" fmla="*/ 78 w 145"/>
                <a:gd name="T15" fmla="*/ 0 h 130"/>
                <a:gd name="T16" fmla="*/ 110 w 145"/>
                <a:gd name="T17" fmla="*/ 10 h 130"/>
                <a:gd name="T18" fmla="*/ 145 w 145"/>
                <a:gd name="T19" fmla="*/ 80 h 130"/>
                <a:gd name="T20" fmla="*/ 144 w 145"/>
                <a:gd name="T21" fmla="*/ 92 h 130"/>
                <a:gd name="T22" fmla="*/ 81 w 145"/>
                <a:gd name="T23" fmla="*/ 130 h 130"/>
                <a:gd name="T24" fmla="*/ 4 w 145"/>
                <a:gd name="T25" fmla="*/ 59 h 130"/>
                <a:gd name="T26" fmla="*/ 3 w 145"/>
                <a:gd name="T27" fmla="*/ 69 h 130"/>
                <a:gd name="T28" fmla="*/ 73 w 145"/>
                <a:gd name="T29" fmla="*/ 127 h 130"/>
                <a:gd name="T30" fmla="*/ 81 w 145"/>
                <a:gd name="T31" fmla="*/ 127 h 130"/>
                <a:gd name="T32" fmla="*/ 141 w 145"/>
                <a:gd name="T33" fmla="*/ 91 h 130"/>
                <a:gd name="T34" fmla="*/ 142 w 145"/>
                <a:gd name="T35" fmla="*/ 80 h 130"/>
                <a:gd name="T36" fmla="*/ 109 w 145"/>
                <a:gd name="T37" fmla="*/ 12 h 130"/>
                <a:gd name="T38" fmla="*/ 78 w 145"/>
                <a:gd name="T39" fmla="*/ 3 h 130"/>
                <a:gd name="T40" fmla="*/ 76 w 145"/>
                <a:gd name="T41" fmla="*/ 3 h 130"/>
                <a:gd name="T42" fmla="*/ 76 w 145"/>
                <a:gd name="T43" fmla="*/ 3 h 130"/>
                <a:gd name="T44" fmla="*/ 70 w 145"/>
                <a:gd name="T45" fmla="*/ 3 h 130"/>
                <a:gd name="T46" fmla="*/ 46 w 145"/>
                <a:gd name="T47" fmla="*/ 8 h 130"/>
                <a:gd name="T48" fmla="*/ 4 w 145"/>
                <a:gd name="T49" fmla="*/ 59 h 130"/>
                <a:gd name="T50" fmla="*/ 2 w 145"/>
                <a:gd name="T51" fmla="*/ 59 h 130"/>
                <a:gd name="T52" fmla="*/ 4 w 145"/>
                <a:gd name="T53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130">
                  <a:moveTo>
                    <a:pt x="81" y="130"/>
                  </a:moveTo>
                  <a:cubicBezTo>
                    <a:pt x="78" y="130"/>
                    <a:pt x="76" y="130"/>
                    <a:pt x="73" y="130"/>
                  </a:cubicBezTo>
                  <a:cubicBezTo>
                    <a:pt x="22" y="127"/>
                    <a:pt x="0" y="99"/>
                    <a:pt x="0" y="69"/>
                  </a:cubicBezTo>
                  <a:cubicBezTo>
                    <a:pt x="0" y="66"/>
                    <a:pt x="0" y="62"/>
                    <a:pt x="1" y="58"/>
                  </a:cubicBezTo>
                  <a:cubicBezTo>
                    <a:pt x="5" y="36"/>
                    <a:pt x="21" y="14"/>
                    <a:pt x="45" y="5"/>
                  </a:cubicBezTo>
                  <a:cubicBezTo>
                    <a:pt x="52" y="2"/>
                    <a:pt x="61" y="0"/>
                    <a:pt x="70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90" y="0"/>
                    <a:pt x="101" y="4"/>
                    <a:pt x="110" y="10"/>
                  </a:cubicBezTo>
                  <a:cubicBezTo>
                    <a:pt x="131" y="23"/>
                    <a:pt x="145" y="55"/>
                    <a:pt x="145" y="80"/>
                  </a:cubicBezTo>
                  <a:cubicBezTo>
                    <a:pt x="145" y="84"/>
                    <a:pt x="145" y="88"/>
                    <a:pt x="144" y="92"/>
                  </a:cubicBezTo>
                  <a:cubicBezTo>
                    <a:pt x="139" y="113"/>
                    <a:pt x="119" y="130"/>
                    <a:pt x="81" y="130"/>
                  </a:cubicBezTo>
                  <a:close/>
                  <a:moveTo>
                    <a:pt x="4" y="59"/>
                  </a:moveTo>
                  <a:cubicBezTo>
                    <a:pt x="3" y="62"/>
                    <a:pt x="3" y="66"/>
                    <a:pt x="3" y="69"/>
                  </a:cubicBezTo>
                  <a:cubicBezTo>
                    <a:pt x="3" y="97"/>
                    <a:pt x="23" y="124"/>
                    <a:pt x="73" y="127"/>
                  </a:cubicBezTo>
                  <a:cubicBezTo>
                    <a:pt x="76" y="127"/>
                    <a:pt x="78" y="127"/>
                    <a:pt x="81" y="127"/>
                  </a:cubicBezTo>
                  <a:cubicBezTo>
                    <a:pt x="119" y="127"/>
                    <a:pt x="136" y="111"/>
                    <a:pt x="141" y="91"/>
                  </a:cubicBezTo>
                  <a:cubicBezTo>
                    <a:pt x="142" y="88"/>
                    <a:pt x="142" y="84"/>
                    <a:pt x="142" y="80"/>
                  </a:cubicBezTo>
                  <a:cubicBezTo>
                    <a:pt x="142" y="56"/>
                    <a:pt x="128" y="25"/>
                    <a:pt x="109" y="12"/>
                  </a:cubicBezTo>
                  <a:cubicBezTo>
                    <a:pt x="99" y="7"/>
                    <a:pt x="89" y="3"/>
                    <a:pt x="78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3"/>
                    <a:pt x="72" y="3"/>
                    <a:pt x="70" y="3"/>
                  </a:cubicBezTo>
                  <a:cubicBezTo>
                    <a:pt x="61" y="3"/>
                    <a:pt x="53" y="5"/>
                    <a:pt x="46" y="8"/>
                  </a:cubicBezTo>
                  <a:cubicBezTo>
                    <a:pt x="23" y="17"/>
                    <a:pt x="8" y="37"/>
                    <a:pt x="4" y="59"/>
                  </a:cubicBezTo>
                  <a:cubicBezTo>
                    <a:pt x="2" y="59"/>
                    <a:pt x="2" y="59"/>
                    <a:pt x="2" y="59"/>
                  </a:cubicBezTo>
                  <a:lnTo>
                    <a:pt x="4" y="59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7" name="Freeform 524">
              <a:extLst>
                <a:ext uri="{FF2B5EF4-FFF2-40B4-BE49-F238E27FC236}">
                  <a16:creationId xmlns:a16="http://schemas.microsoft.com/office/drawing/2014/main" id="{5D9A7174-F720-4FB2-BBC6-74BC3800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2325687"/>
              <a:ext cx="138113" cy="85725"/>
            </a:xfrm>
            <a:custGeom>
              <a:avLst/>
              <a:gdLst>
                <a:gd name="T0" fmla="*/ 12 w 37"/>
                <a:gd name="T1" fmla="*/ 4 h 23"/>
                <a:gd name="T2" fmla="*/ 0 w 37"/>
                <a:gd name="T3" fmla="*/ 20 h 23"/>
                <a:gd name="T4" fmla="*/ 16 w 37"/>
                <a:gd name="T5" fmla="*/ 22 h 23"/>
                <a:gd name="T6" fmla="*/ 31 w 37"/>
                <a:gd name="T7" fmla="*/ 13 h 23"/>
                <a:gd name="T8" fmla="*/ 12 w 37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12" y="4"/>
                  </a:moveTo>
                  <a:cubicBezTo>
                    <a:pt x="6" y="7"/>
                    <a:pt x="4" y="14"/>
                    <a:pt x="0" y="20"/>
                  </a:cubicBezTo>
                  <a:cubicBezTo>
                    <a:pt x="0" y="21"/>
                    <a:pt x="15" y="23"/>
                    <a:pt x="16" y="22"/>
                  </a:cubicBezTo>
                  <a:cubicBezTo>
                    <a:pt x="22" y="22"/>
                    <a:pt x="28" y="18"/>
                    <a:pt x="31" y="13"/>
                  </a:cubicBezTo>
                  <a:cubicBezTo>
                    <a:pt x="37" y="2"/>
                    <a:pt x="20" y="0"/>
                    <a:pt x="12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8" name="Freeform 525">
              <a:extLst>
                <a:ext uri="{FF2B5EF4-FFF2-40B4-BE49-F238E27FC236}">
                  <a16:creationId xmlns:a16="http://schemas.microsoft.com/office/drawing/2014/main" id="{6A9C7ACE-BBE4-410C-84FF-DB2F1802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2111375"/>
              <a:ext cx="141288" cy="88900"/>
            </a:xfrm>
            <a:custGeom>
              <a:avLst/>
              <a:gdLst>
                <a:gd name="T0" fmla="*/ 21 w 38"/>
                <a:gd name="T1" fmla="*/ 3 h 24"/>
                <a:gd name="T2" fmla="*/ 1 w 38"/>
                <a:gd name="T3" fmla="*/ 4 h 24"/>
                <a:gd name="T4" fmla="*/ 8 w 38"/>
                <a:gd name="T5" fmla="*/ 17 h 24"/>
                <a:gd name="T6" fmla="*/ 25 w 38"/>
                <a:gd name="T7" fmla="*/ 23 h 24"/>
                <a:gd name="T8" fmla="*/ 21 w 38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21" y="3"/>
                  </a:moveTo>
                  <a:cubicBezTo>
                    <a:pt x="15" y="0"/>
                    <a:pt x="8" y="3"/>
                    <a:pt x="1" y="4"/>
                  </a:cubicBezTo>
                  <a:cubicBezTo>
                    <a:pt x="0" y="4"/>
                    <a:pt x="7" y="16"/>
                    <a:pt x="8" y="17"/>
                  </a:cubicBezTo>
                  <a:cubicBezTo>
                    <a:pt x="12" y="21"/>
                    <a:pt x="19" y="24"/>
                    <a:pt x="25" y="23"/>
                  </a:cubicBezTo>
                  <a:cubicBezTo>
                    <a:pt x="38" y="20"/>
                    <a:pt x="30" y="6"/>
                    <a:pt x="21" y="3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9" name="Freeform 526">
              <a:extLst>
                <a:ext uri="{FF2B5EF4-FFF2-40B4-BE49-F238E27FC236}">
                  <a16:creationId xmlns:a16="http://schemas.microsoft.com/office/drawing/2014/main" id="{30A0F39D-96BF-4DC8-8AA9-C7F82256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226" y="2227262"/>
              <a:ext cx="158750" cy="82550"/>
            </a:xfrm>
            <a:custGeom>
              <a:avLst/>
              <a:gdLst>
                <a:gd name="T0" fmla="*/ 23 w 42"/>
                <a:gd name="T1" fmla="*/ 21 h 22"/>
                <a:gd name="T2" fmla="*/ 41 w 42"/>
                <a:gd name="T3" fmla="*/ 12 h 22"/>
                <a:gd name="T4" fmla="*/ 28 w 42"/>
                <a:gd name="T5" fmla="*/ 2 h 22"/>
                <a:gd name="T6" fmla="*/ 10 w 42"/>
                <a:gd name="T7" fmla="*/ 4 h 22"/>
                <a:gd name="T8" fmla="*/ 23 w 4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">
                  <a:moveTo>
                    <a:pt x="23" y="21"/>
                  </a:moveTo>
                  <a:cubicBezTo>
                    <a:pt x="30" y="20"/>
                    <a:pt x="35" y="15"/>
                    <a:pt x="41" y="12"/>
                  </a:cubicBezTo>
                  <a:cubicBezTo>
                    <a:pt x="42" y="11"/>
                    <a:pt x="29" y="3"/>
                    <a:pt x="28" y="2"/>
                  </a:cubicBezTo>
                  <a:cubicBezTo>
                    <a:pt x="23" y="0"/>
                    <a:pt x="15" y="1"/>
                    <a:pt x="10" y="4"/>
                  </a:cubicBezTo>
                  <a:cubicBezTo>
                    <a:pt x="0" y="12"/>
                    <a:pt x="14" y="22"/>
                    <a:pt x="23" y="21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0" name="Freeform 527">
              <a:extLst>
                <a:ext uri="{FF2B5EF4-FFF2-40B4-BE49-F238E27FC236}">
                  <a16:creationId xmlns:a16="http://schemas.microsoft.com/office/drawing/2014/main" id="{812E0956-0CFB-449C-94B4-66641516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2095500"/>
              <a:ext cx="106363" cy="109538"/>
            </a:xfrm>
            <a:custGeom>
              <a:avLst/>
              <a:gdLst>
                <a:gd name="T0" fmla="*/ 23 w 28"/>
                <a:gd name="T1" fmla="*/ 19 h 29"/>
                <a:gd name="T2" fmla="*/ 28 w 28"/>
                <a:gd name="T3" fmla="*/ 1 h 29"/>
                <a:gd name="T4" fmla="*/ 12 w 28"/>
                <a:gd name="T5" fmla="*/ 3 h 29"/>
                <a:gd name="T6" fmla="*/ 1 w 28"/>
                <a:gd name="T7" fmla="*/ 16 h 29"/>
                <a:gd name="T8" fmla="*/ 23 w 28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3" y="19"/>
                  </a:moveTo>
                  <a:cubicBezTo>
                    <a:pt x="27" y="14"/>
                    <a:pt x="27" y="7"/>
                    <a:pt x="28" y="1"/>
                  </a:cubicBezTo>
                  <a:cubicBezTo>
                    <a:pt x="28" y="0"/>
                    <a:pt x="14" y="3"/>
                    <a:pt x="12" y="3"/>
                  </a:cubicBezTo>
                  <a:cubicBezTo>
                    <a:pt x="7" y="6"/>
                    <a:pt x="2" y="11"/>
                    <a:pt x="1" y="16"/>
                  </a:cubicBezTo>
                  <a:cubicBezTo>
                    <a:pt x="0" y="29"/>
                    <a:pt x="17" y="26"/>
                    <a:pt x="23" y="19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1" name="Freeform 528">
              <a:extLst>
                <a:ext uri="{FF2B5EF4-FFF2-40B4-BE49-F238E27FC236}">
                  <a16:creationId xmlns:a16="http://schemas.microsoft.com/office/drawing/2014/main" id="{A1AE39AB-960E-4796-AB82-6097A27C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6" y="2219325"/>
              <a:ext cx="285750" cy="477838"/>
            </a:xfrm>
            <a:custGeom>
              <a:avLst/>
              <a:gdLst>
                <a:gd name="T0" fmla="*/ 92 w 180"/>
                <a:gd name="T1" fmla="*/ 3 h 301"/>
                <a:gd name="T2" fmla="*/ 109 w 180"/>
                <a:gd name="T3" fmla="*/ 111 h 301"/>
                <a:gd name="T4" fmla="*/ 163 w 180"/>
                <a:gd name="T5" fmla="*/ 76 h 301"/>
                <a:gd name="T6" fmla="*/ 180 w 180"/>
                <a:gd name="T7" fmla="*/ 93 h 301"/>
                <a:gd name="T8" fmla="*/ 113 w 180"/>
                <a:gd name="T9" fmla="*/ 152 h 301"/>
                <a:gd name="T10" fmla="*/ 120 w 180"/>
                <a:gd name="T11" fmla="*/ 298 h 301"/>
                <a:gd name="T12" fmla="*/ 49 w 180"/>
                <a:gd name="T13" fmla="*/ 301 h 301"/>
                <a:gd name="T14" fmla="*/ 61 w 180"/>
                <a:gd name="T15" fmla="*/ 88 h 301"/>
                <a:gd name="T16" fmla="*/ 0 w 180"/>
                <a:gd name="T17" fmla="*/ 31 h 301"/>
                <a:gd name="T18" fmla="*/ 7 w 180"/>
                <a:gd name="T19" fmla="*/ 17 h 301"/>
                <a:gd name="T20" fmla="*/ 64 w 180"/>
                <a:gd name="T21" fmla="*/ 52 h 301"/>
                <a:gd name="T22" fmla="*/ 71 w 180"/>
                <a:gd name="T23" fmla="*/ 0 h 301"/>
                <a:gd name="T24" fmla="*/ 92 w 180"/>
                <a:gd name="T25" fmla="*/ 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301">
                  <a:moveTo>
                    <a:pt x="92" y="3"/>
                  </a:moveTo>
                  <a:lnTo>
                    <a:pt x="109" y="111"/>
                  </a:lnTo>
                  <a:lnTo>
                    <a:pt x="163" y="76"/>
                  </a:lnTo>
                  <a:lnTo>
                    <a:pt x="180" y="93"/>
                  </a:lnTo>
                  <a:lnTo>
                    <a:pt x="113" y="152"/>
                  </a:lnTo>
                  <a:lnTo>
                    <a:pt x="120" y="298"/>
                  </a:lnTo>
                  <a:lnTo>
                    <a:pt x="49" y="301"/>
                  </a:lnTo>
                  <a:lnTo>
                    <a:pt x="61" y="88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64" y="52"/>
                  </a:lnTo>
                  <a:lnTo>
                    <a:pt x="71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2" name="Freeform 529">
              <a:extLst>
                <a:ext uri="{FF2B5EF4-FFF2-40B4-BE49-F238E27FC236}">
                  <a16:creationId xmlns:a16="http://schemas.microsoft.com/office/drawing/2014/main" id="{E50900FE-6CE0-4B16-8761-8F82B7C37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2212975"/>
              <a:ext cx="296863" cy="487363"/>
            </a:xfrm>
            <a:custGeom>
              <a:avLst/>
              <a:gdLst>
                <a:gd name="T0" fmla="*/ 22 w 79"/>
                <a:gd name="T1" fmla="*/ 130 h 130"/>
                <a:gd name="T2" fmla="*/ 22 w 79"/>
                <a:gd name="T3" fmla="*/ 129 h 130"/>
                <a:gd name="T4" fmla="*/ 26 w 79"/>
                <a:gd name="T5" fmla="*/ 40 h 130"/>
                <a:gd name="T6" fmla="*/ 1 w 79"/>
                <a:gd name="T7" fmla="*/ 16 h 130"/>
                <a:gd name="T8" fmla="*/ 1 w 79"/>
                <a:gd name="T9" fmla="*/ 14 h 130"/>
                <a:gd name="T10" fmla="*/ 4 w 79"/>
                <a:gd name="T11" fmla="*/ 8 h 130"/>
                <a:gd name="T12" fmla="*/ 5 w 79"/>
                <a:gd name="T13" fmla="*/ 8 h 130"/>
                <a:gd name="T14" fmla="*/ 6 w 79"/>
                <a:gd name="T15" fmla="*/ 8 h 130"/>
                <a:gd name="T16" fmla="*/ 28 w 79"/>
                <a:gd name="T17" fmla="*/ 22 h 130"/>
                <a:gd name="T18" fmla="*/ 31 w 79"/>
                <a:gd name="T19" fmla="*/ 2 h 130"/>
                <a:gd name="T20" fmla="*/ 32 w 79"/>
                <a:gd name="T21" fmla="*/ 0 h 130"/>
                <a:gd name="T22" fmla="*/ 41 w 79"/>
                <a:gd name="T23" fmla="*/ 1 h 130"/>
                <a:gd name="T24" fmla="*/ 41 w 79"/>
                <a:gd name="T25" fmla="*/ 3 h 130"/>
                <a:gd name="T26" fmla="*/ 41 w 79"/>
                <a:gd name="T27" fmla="*/ 1 h 130"/>
                <a:gd name="T28" fmla="*/ 43 w 79"/>
                <a:gd name="T29" fmla="*/ 3 h 130"/>
                <a:gd name="T30" fmla="*/ 49 w 79"/>
                <a:gd name="T31" fmla="*/ 46 h 130"/>
                <a:gd name="T32" fmla="*/ 70 w 79"/>
                <a:gd name="T33" fmla="*/ 33 h 130"/>
                <a:gd name="T34" fmla="*/ 72 w 79"/>
                <a:gd name="T35" fmla="*/ 33 h 130"/>
                <a:gd name="T36" fmla="*/ 79 w 79"/>
                <a:gd name="T37" fmla="*/ 40 h 130"/>
                <a:gd name="T38" fmla="*/ 79 w 79"/>
                <a:gd name="T39" fmla="*/ 41 h 130"/>
                <a:gd name="T40" fmla="*/ 79 w 79"/>
                <a:gd name="T41" fmla="*/ 42 h 130"/>
                <a:gd name="T42" fmla="*/ 51 w 79"/>
                <a:gd name="T43" fmla="*/ 66 h 130"/>
                <a:gd name="T44" fmla="*/ 54 w 79"/>
                <a:gd name="T45" fmla="*/ 128 h 130"/>
                <a:gd name="T46" fmla="*/ 54 w 79"/>
                <a:gd name="T47" fmla="*/ 129 h 130"/>
                <a:gd name="T48" fmla="*/ 53 w 79"/>
                <a:gd name="T49" fmla="*/ 130 h 130"/>
                <a:gd name="T50" fmla="*/ 23 w 79"/>
                <a:gd name="T51" fmla="*/ 130 h 130"/>
                <a:gd name="T52" fmla="*/ 23 w 79"/>
                <a:gd name="T53" fmla="*/ 130 h 130"/>
                <a:gd name="T54" fmla="*/ 22 w 79"/>
                <a:gd name="T55" fmla="*/ 130 h 130"/>
                <a:gd name="T56" fmla="*/ 4 w 79"/>
                <a:gd name="T57" fmla="*/ 15 h 130"/>
                <a:gd name="T58" fmla="*/ 29 w 79"/>
                <a:gd name="T59" fmla="*/ 38 h 130"/>
                <a:gd name="T60" fmla="*/ 29 w 79"/>
                <a:gd name="T61" fmla="*/ 39 h 130"/>
                <a:gd name="T62" fmla="*/ 25 w 79"/>
                <a:gd name="T63" fmla="*/ 127 h 130"/>
                <a:gd name="T64" fmla="*/ 51 w 79"/>
                <a:gd name="T65" fmla="*/ 127 h 130"/>
                <a:gd name="T66" fmla="*/ 48 w 79"/>
                <a:gd name="T67" fmla="*/ 66 h 130"/>
                <a:gd name="T68" fmla="*/ 49 w 79"/>
                <a:gd name="T69" fmla="*/ 65 h 130"/>
                <a:gd name="T70" fmla="*/ 76 w 79"/>
                <a:gd name="T71" fmla="*/ 41 h 130"/>
                <a:gd name="T72" fmla="*/ 71 w 79"/>
                <a:gd name="T73" fmla="*/ 36 h 130"/>
                <a:gd name="T74" fmla="*/ 49 w 79"/>
                <a:gd name="T75" fmla="*/ 50 h 130"/>
                <a:gd name="T76" fmla="*/ 48 w 79"/>
                <a:gd name="T77" fmla="*/ 50 h 130"/>
                <a:gd name="T78" fmla="*/ 47 w 79"/>
                <a:gd name="T79" fmla="*/ 49 h 130"/>
                <a:gd name="T80" fmla="*/ 40 w 79"/>
                <a:gd name="T81" fmla="*/ 4 h 130"/>
                <a:gd name="T82" fmla="*/ 33 w 79"/>
                <a:gd name="T83" fmla="*/ 4 h 130"/>
                <a:gd name="T84" fmla="*/ 31 w 79"/>
                <a:gd name="T85" fmla="*/ 24 h 130"/>
                <a:gd name="T86" fmla="*/ 30 w 79"/>
                <a:gd name="T87" fmla="*/ 25 h 130"/>
                <a:gd name="T88" fmla="*/ 29 w 79"/>
                <a:gd name="T89" fmla="*/ 25 h 130"/>
                <a:gd name="T90" fmla="*/ 6 w 79"/>
                <a:gd name="T91" fmla="*/ 11 h 130"/>
                <a:gd name="T92" fmla="*/ 4 w 79"/>
                <a:gd name="T9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130">
                  <a:moveTo>
                    <a:pt x="22" y="130"/>
                  </a:moveTo>
                  <a:cubicBezTo>
                    <a:pt x="22" y="130"/>
                    <a:pt x="22" y="129"/>
                    <a:pt x="22" y="12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3" y="2"/>
                    <a:pt x="43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1" y="32"/>
                    <a:pt x="71" y="32"/>
                    <a:pt x="72" y="3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1"/>
                  </a:cubicBezTo>
                  <a:cubicBezTo>
                    <a:pt x="79" y="41"/>
                    <a:pt x="79" y="42"/>
                    <a:pt x="79" y="4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2" y="130"/>
                    <a:pt x="22" y="130"/>
                  </a:cubicBezTo>
                  <a:close/>
                  <a:moveTo>
                    <a:pt x="4" y="15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9" y="6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1"/>
                    <a:pt x="48" y="51"/>
                    <a:pt x="48" y="50"/>
                  </a:cubicBezTo>
                  <a:cubicBezTo>
                    <a:pt x="47" y="50"/>
                    <a:pt x="47" y="50"/>
                    <a:pt x="47" y="4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6"/>
                    <a:pt x="29" y="26"/>
                    <a:pt x="29" y="25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3" name="Freeform 530">
              <a:extLst>
                <a:ext uri="{FF2B5EF4-FFF2-40B4-BE49-F238E27FC236}">
                  <a16:creationId xmlns:a16="http://schemas.microsoft.com/office/drawing/2014/main" id="{B398C6CB-E399-428E-BF6E-9FDA0E6D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1" y="2178050"/>
              <a:ext cx="439738" cy="376238"/>
            </a:xfrm>
            <a:custGeom>
              <a:avLst/>
              <a:gdLst>
                <a:gd name="T0" fmla="*/ 4 w 117"/>
                <a:gd name="T1" fmla="*/ 45 h 100"/>
                <a:gd name="T2" fmla="*/ 37 w 117"/>
                <a:gd name="T3" fmla="*/ 4 h 100"/>
                <a:gd name="T4" fmla="*/ 61 w 117"/>
                <a:gd name="T5" fmla="*/ 1 h 100"/>
                <a:gd name="T6" fmla="*/ 87 w 117"/>
                <a:gd name="T7" fmla="*/ 8 h 100"/>
                <a:gd name="T8" fmla="*/ 112 w 117"/>
                <a:gd name="T9" fmla="*/ 70 h 100"/>
                <a:gd name="T10" fmla="*/ 59 w 117"/>
                <a:gd name="T11" fmla="*/ 98 h 100"/>
                <a:gd name="T12" fmla="*/ 4 w 117"/>
                <a:gd name="T13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4" y="45"/>
                  </a:moveTo>
                  <a:cubicBezTo>
                    <a:pt x="7" y="27"/>
                    <a:pt x="19" y="11"/>
                    <a:pt x="37" y="4"/>
                  </a:cubicBezTo>
                  <a:cubicBezTo>
                    <a:pt x="44" y="1"/>
                    <a:pt x="52" y="0"/>
                    <a:pt x="61" y="1"/>
                  </a:cubicBezTo>
                  <a:cubicBezTo>
                    <a:pt x="70" y="0"/>
                    <a:pt x="79" y="3"/>
                    <a:pt x="87" y="8"/>
                  </a:cubicBezTo>
                  <a:cubicBezTo>
                    <a:pt x="106" y="20"/>
                    <a:pt x="117" y="51"/>
                    <a:pt x="112" y="70"/>
                  </a:cubicBezTo>
                  <a:cubicBezTo>
                    <a:pt x="108" y="87"/>
                    <a:pt x="92" y="100"/>
                    <a:pt x="59" y="98"/>
                  </a:cubicBezTo>
                  <a:cubicBezTo>
                    <a:pt x="14" y="96"/>
                    <a:pt x="0" y="69"/>
                    <a:pt x="4" y="45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4" name="Freeform 531">
              <a:extLst>
                <a:ext uri="{FF2B5EF4-FFF2-40B4-BE49-F238E27FC236}">
                  <a16:creationId xmlns:a16="http://schemas.microsoft.com/office/drawing/2014/main" id="{A8CCFFF6-4874-492E-9F7D-2683AE933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1088" y="2174875"/>
              <a:ext cx="423863" cy="379413"/>
            </a:xfrm>
            <a:custGeom>
              <a:avLst/>
              <a:gdLst>
                <a:gd name="T0" fmla="*/ 63 w 113"/>
                <a:gd name="T1" fmla="*/ 101 h 101"/>
                <a:gd name="T2" fmla="*/ 57 w 113"/>
                <a:gd name="T3" fmla="*/ 101 h 101"/>
                <a:gd name="T4" fmla="*/ 0 w 113"/>
                <a:gd name="T5" fmla="*/ 54 h 101"/>
                <a:gd name="T6" fmla="*/ 1 w 113"/>
                <a:gd name="T7" fmla="*/ 45 h 101"/>
                <a:gd name="T8" fmla="*/ 35 w 113"/>
                <a:gd name="T9" fmla="*/ 4 h 101"/>
                <a:gd name="T10" fmla="*/ 55 w 113"/>
                <a:gd name="T11" fmla="*/ 0 h 101"/>
                <a:gd name="T12" fmla="*/ 59 w 113"/>
                <a:gd name="T13" fmla="*/ 0 h 101"/>
                <a:gd name="T14" fmla="*/ 61 w 113"/>
                <a:gd name="T15" fmla="*/ 0 h 101"/>
                <a:gd name="T16" fmla="*/ 86 w 113"/>
                <a:gd name="T17" fmla="*/ 8 h 101"/>
                <a:gd name="T18" fmla="*/ 113 w 113"/>
                <a:gd name="T19" fmla="*/ 62 h 101"/>
                <a:gd name="T20" fmla="*/ 112 w 113"/>
                <a:gd name="T21" fmla="*/ 72 h 101"/>
                <a:gd name="T22" fmla="*/ 63 w 113"/>
                <a:gd name="T23" fmla="*/ 101 h 101"/>
                <a:gd name="T24" fmla="*/ 3 w 113"/>
                <a:gd name="T25" fmla="*/ 54 h 101"/>
                <a:gd name="T26" fmla="*/ 57 w 113"/>
                <a:gd name="T27" fmla="*/ 98 h 101"/>
                <a:gd name="T28" fmla="*/ 63 w 113"/>
                <a:gd name="T29" fmla="*/ 98 h 101"/>
                <a:gd name="T30" fmla="*/ 109 w 113"/>
                <a:gd name="T31" fmla="*/ 71 h 101"/>
                <a:gd name="T32" fmla="*/ 110 w 113"/>
                <a:gd name="T33" fmla="*/ 62 h 101"/>
                <a:gd name="T34" fmla="*/ 84 w 113"/>
                <a:gd name="T35" fmla="*/ 10 h 101"/>
                <a:gd name="T36" fmla="*/ 61 w 113"/>
                <a:gd name="T37" fmla="*/ 3 h 101"/>
                <a:gd name="T38" fmla="*/ 59 w 113"/>
                <a:gd name="T39" fmla="*/ 3 h 101"/>
                <a:gd name="T40" fmla="*/ 59 w 113"/>
                <a:gd name="T41" fmla="*/ 3 h 101"/>
                <a:gd name="T42" fmla="*/ 55 w 113"/>
                <a:gd name="T43" fmla="*/ 3 h 101"/>
                <a:gd name="T44" fmla="*/ 36 w 113"/>
                <a:gd name="T45" fmla="*/ 7 h 101"/>
                <a:gd name="T46" fmla="*/ 4 w 113"/>
                <a:gd name="T47" fmla="*/ 46 h 101"/>
                <a:gd name="T48" fmla="*/ 3 w 113"/>
                <a:gd name="T49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01">
                  <a:moveTo>
                    <a:pt x="63" y="101"/>
                  </a:moveTo>
                  <a:cubicBezTo>
                    <a:pt x="61" y="101"/>
                    <a:pt x="59" y="101"/>
                    <a:pt x="57" y="101"/>
                  </a:cubicBezTo>
                  <a:cubicBezTo>
                    <a:pt x="17" y="99"/>
                    <a:pt x="0" y="77"/>
                    <a:pt x="0" y="54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4" y="28"/>
                    <a:pt x="16" y="11"/>
                    <a:pt x="35" y="4"/>
                  </a:cubicBezTo>
                  <a:cubicBezTo>
                    <a:pt x="41" y="1"/>
                    <a:pt x="47" y="0"/>
                    <a:pt x="55" y="0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70" y="0"/>
                    <a:pt x="78" y="3"/>
                    <a:pt x="86" y="8"/>
                  </a:cubicBezTo>
                  <a:cubicBezTo>
                    <a:pt x="102" y="18"/>
                    <a:pt x="113" y="43"/>
                    <a:pt x="113" y="62"/>
                  </a:cubicBezTo>
                  <a:cubicBezTo>
                    <a:pt x="113" y="65"/>
                    <a:pt x="113" y="69"/>
                    <a:pt x="112" y="72"/>
                  </a:cubicBezTo>
                  <a:cubicBezTo>
                    <a:pt x="108" y="88"/>
                    <a:pt x="93" y="101"/>
                    <a:pt x="63" y="101"/>
                  </a:cubicBezTo>
                  <a:close/>
                  <a:moveTo>
                    <a:pt x="3" y="54"/>
                  </a:moveTo>
                  <a:cubicBezTo>
                    <a:pt x="3" y="75"/>
                    <a:pt x="18" y="96"/>
                    <a:pt x="57" y="98"/>
                  </a:cubicBezTo>
                  <a:cubicBezTo>
                    <a:pt x="59" y="98"/>
                    <a:pt x="61" y="98"/>
                    <a:pt x="63" y="98"/>
                  </a:cubicBezTo>
                  <a:cubicBezTo>
                    <a:pt x="92" y="98"/>
                    <a:pt x="105" y="86"/>
                    <a:pt x="109" y="71"/>
                  </a:cubicBezTo>
                  <a:cubicBezTo>
                    <a:pt x="110" y="68"/>
                    <a:pt x="110" y="65"/>
                    <a:pt x="110" y="62"/>
                  </a:cubicBezTo>
                  <a:cubicBezTo>
                    <a:pt x="110" y="44"/>
                    <a:pt x="99" y="20"/>
                    <a:pt x="84" y="10"/>
                  </a:cubicBezTo>
                  <a:cubicBezTo>
                    <a:pt x="77" y="6"/>
                    <a:pt x="69" y="3"/>
                    <a:pt x="61" y="3"/>
                  </a:cubicBezTo>
                  <a:cubicBezTo>
                    <a:pt x="60" y="3"/>
                    <a:pt x="60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3"/>
                    <a:pt x="56" y="3"/>
                    <a:pt x="55" y="3"/>
                  </a:cubicBezTo>
                  <a:cubicBezTo>
                    <a:pt x="48" y="3"/>
                    <a:pt x="41" y="4"/>
                    <a:pt x="36" y="7"/>
                  </a:cubicBezTo>
                  <a:cubicBezTo>
                    <a:pt x="18" y="13"/>
                    <a:pt x="7" y="29"/>
                    <a:pt x="4" y="46"/>
                  </a:cubicBezTo>
                  <a:cubicBezTo>
                    <a:pt x="3" y="49"/>
                    <a:pt x="3" y="51"/>
                    <a:pt x="3" y="5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5" name="Freeform 532">
              <a:extLst>
                <a:ext uri="{FF2B5EF4-FFF2-40B4-BE49-F238E27FC236}">
                  <a16:creationId xmlns:a16="http://schemas.microsoft.com/office/drawing/2014/main" id="{BD5BD404-59CF-4308-8855-70A3A70E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1" y="2411412"/>
              <a:ext cx="109538" cy="68263"/>
            </a:xfrm>
            <a:custGeom>
              <a:avLst/>
              <a:gdLst>
                <a:gd name="T0" fmla="*/ 9 w 29"/>
                <a:gd name="T1" fmla="*/ 4 h 18"/>
                <a:gd name="T2" fmla="*/ 0 w 29"/>
                <a:gd name="T3" fmla="*/ 16 h 18"/>
                <a:gd name="T4" fmla="*/ 12 w 29"/>
                <a:gd name="T5" fmla="*/ 18 h 18"/>
                <a:gd name="T6" fmla="*/ 24 w 29"/>
                <a:gd name="T7" fmla="*/ 11 h 18"/>
                <a:gd name="T8" fmla="*/ 9 w 29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9" y="4"/>
                  </a:moveTo>
                  <a:cubicBezTo>
                    <a:pt x="4" y="6"/>
                    <a:pt x="3" y="12"/>
                    <a:pt x="0" y="16"/>
                  </a:cubicBezTo>
                  <a:cubicBezTo>
                    <a:pt x="0" y="17"/>
                    <a:pt x="11" y="18"/>
                    <a:pt x="12" y="18"/>
                  </a:cubicBezTo>
                  <a:cubicBezTo>
                    <a:pt x="17" y="18"/>
                    <a:pt x="22" y="15"/>
                    <a:pt x="24" y="11"/>
                  </a:cubicBezTo>
                  <a:cubicBezTo>
                    <a:pt x="29" y="2"/>
                    <a:pt x="15" y="0"/>
                    <a:pt x="9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6" name="Freeform 533">
              <a:extLst>
                <a:ext uri="{FF2B5EF4-FFF2-40B4-BE49-F238E27FC236}">
                  <a16:creationId xmlns:a16="http://schemas.microsoft.com/office/drawing/2014/main" id="{1433FF37-852C-4D6A-A9F5-61EF853F0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526" y="2249487"/>
              <a:ext cx="112713" cy="68263"/>
            </a:xfrm>
            <a:custGeom>
              <a:avLst/>
              <a:gdLst>
                <a:gd name="T0" fmla="*/ 16 w 30"/>
                <a:gd name="T1" fmla="*/ 2 h 18"/>
                <a:gd name="T2" fmla="*/ 1 w 30"/>
                <a:gd name="T3" fmla="*/ 2 h 18"/>
                <a:gd name="T4" fmla="*/ 6 w 30"/>
                <a:gd name="T5" fmla="*/ 13 h 18"/>
                <a:gd name="T6" fmla="*/ 19 w 30"/>
                <a:gd name="T7" fmla="*/ 17 h 18"/>
                <a:gd name="T8" fmla="*/ 16 w 30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6" y="2"/>
                  </a:moveTo>
                  <a:cubicBezTo>
                    <a:pt x="11" y="0"/>
                    <a:pt x="6" y="2"/>
                    <a:pt x="1" y="2"/>
                  </a:cubicBezTo>
                  <a:cubicBezTo>
                    <a:pt x="0" y="2"/>
                    <a:pt x="5" y="12"/>
                    <a:pt x="6" y="13"/>
                  </a:cubicBezTo>
                  <a:cubicBezTo>
                    <a:pt x="9" y="16"/>
                    <a:pt x="14" y="18"/>
                    <a:pt x="19" y="17"/>
                  </a:cubicBezTo>
                  <a:cubicBezTo>
                    <a:pt x="30" y="15"/>
                    <a:pt x="23" y="4"/>
                    <a:pt x="16" y="2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7" name="Freeform 534">
              <a:extLst>
                <a:ext uri="{FF2B5EF4-FFF2-40B4-BE49-F238E27FC236}">
                  <a16:creationId xmlns:a16="http://schemas.microsoft.com/office/drawing/2014/main" id="{89E9B87B-87CE-43D9-9D91-860F9EDB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6" y="2339975"/>
              <a:ext cx="119063" cy="60325"/>
            </a:xfrm>
            <a:custGeom>
              <a:avLst/>
              <a:gdLst>
                <a:gd name="T0" fmla="*/ 18 w 32"/>
                <a:gd name="T1" fmla="*/ 16 h 16"/>
                <a:gd name="T2" fmla="*/ 32 w 32"/>
                <a:gd name="T3" fmla="*/ 9 h 16"/>
                <a:gd name="T4" fmla="*/ 22 w 32"/>
                <a:gd name="T5" fmla="*/ 1 h 16"/>
                <a:gd name="T6" fmla="*/ 8 w 32"/>
                <a:gd name="T7" fmla="*/ 3 h 16"/>
                <a:gd name="T8" fmla="*/ 18 w 3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18" y="16"/>
                  </a:moveTo>
                  <a:cubicBezTo>
                    <a:pt x="23" y="15"/>
                    <a:pt x="27" y="11"/>
                    <a:pt x="32" y="9"/>
                  </a:cubicBezTo>
                  <a:cubicBezTo>
                    <a:pt x="32" y="8"/>
                    <a:pt x="23" y="2"/>
                    <a:pt x="22" y="1"/>
                  </a:cubicBezTo>
                  <a:cubicBezTo>
                    <a:pt x="17" y="0"/>
                    <a:pt x="12" y="0"/>
                    <a:pt x="8" y="3"/>
                  </a:cubicBezTo>
                  <a:cubicBezTo>
                    <a:pt x="0" y="9"/>
                    <a:pt x="11" y="16"/>
                    <a:pt x="18" y="16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8" name="Freeform 535">
              <a:extLst>
                <a:ext uri="{FF2B5EF4-FFF2-40B4-BE49-F238E27FC236}">
                  <a16:creationId xmlns:a16="http://schemas.microsoft.com/office/drawing/2014/main" id="{1F9A5C78-5D85-47B7-8CE6-392886C9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2238375"/>
              <a:ext cx="82550" cy="82550"/>
            </a:xfrm>
            <a:custGeom>
              <a:avLst/>
              <a:gdLst>
                <a:gd name="T0" fmla="*/ 17 w 22"/>
                <a:gd name="T1" fmla="*/ 15 h 22"/>
                <a:gd name="T2" fmla="*/ 22 w 22"/>
                <a:gd name="T3" fmla="*/ 0 h 22"/>
                <a:gd name="T4" fmla="*/ 9 w 22"/>
                <a:gd name="T5" fmla="*/ 2 h 22"/>
                <a:gd name="T6" fmla="*/ 1 w 22"/>
                <a:gd name="T7" fmla="*/ 12 h 22"/>
                <a:gd name="T8" fmla="*/ 17 w 22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7" y="15"/>
                  </a:moveTo>
                  <a:cubicBezTo>
                    <a:pt x="21" y="11"/>
                    <a:pt x="21" y="5"/>
                    <a:pt x="22" y="0"/>
                  </a:cubicBezTo>
                  <a:cubicBezTo>
                    <a:pt x="22" y="0"/>
                    <a:pt x="10" y="2"/>
                    <a:pt x="9" y="2"/>
                  </a:cubicBezTo>
                  <a:cubicBezTo>
                    <a:pt x="5" y="4"/>
                    <a:pt x="2" y="8"/>
                    <a:pt x="1" y="12"/>
                  </a:cubicBezTo>
                  <a:cubicBezTo>
                    <a:pt x="0" y="22"/>
                    <a:pt x="13" y="20"/>
                    <a:pt x="17" y="15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9" name="Freeform 536">
              <a:extLst>
                <a:ext uri="{FF2B5EF4-FFF2-40B4-BE49-F238E27FC236}">
                  <a16:creationId xmlns:a16="http://schemas.microsoft.com/office/drawing/2014/main" id="{89D83AC2-60CD-4420-8183-2D4DAFCD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2332037"/>
              <a:ext cx="217488" cy="368300"/>
            </a:xfrm>
            <a:custGeom>
              <a:avLst/>
              <a:gdLst>
                <a:gd name="T0" fmla="*/ 71 w 137"/>
                <a:gd name="T1" fmla="*/ 3 h 232"/>
                <a:gd name="T2" fmla="*/ 83 w 137"/>
                <a:gd name="T3" fmla="*/ 85 h 232"/>
                <a:gd name="T4" fmla="*/ 125 w 137"/>
                <a:gd name="T5" fmla="*/ 59 h 232"/>
                <a:gd name="T6" fmla="*/ 137 w 137"/>
                <a:gd name="T7" fmla="*/ 71 h 232"/>
                <a:gd name="T8" fmla="*/ 87 w 137"/>
                <a:gd name="T9" fmla="*/ 116 h 232"/>
                <a:gd name="T10" fmla="*/ 92 w 137"/>
                <a:gd name="T11" fmla="*/ 232 h 232"/>
                <a:gd name="T12" fmla="*/ 38 w 137"/>
                <a:gd name="T13" fmla="*/ 232 h 232"/>
                <a:gd name="T14" fmla="*/ 47 w 137"/>
                <a:gd name="T15" fmla="*/ 69 h 232"/>
                <a:gd name="T16" fmla="*/ 0 w 137"/>
                <a:gd name="T17" fmla="*/ 24 h 232"/>
                <a:gd name="T18" fmla="*/ 5 w 137"/>
                <a:gd name="T19" fmla="*/ 12 h 232"/>
                <a:gd name="T20" fmla="*/ 50 w 137"/>
                <a:gd name="T21" fmla="*/ 40 h 232"/>
                <a:gd name="T22" fmla="*/ 54 w 137"/>
                <a:gd name="T23" fmla="*/ 0 h 232"/>
                <a:gd name="T24" fmla="*/ 71 w 137"/>
                <a:gd name="T25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32">
                  <a:moveTo>
                    <a:pt x="71" y="3"/>
                  </a:moveTo>
                  <a:lnTo>
                    <a:pt x="83" y="85"/>
                  </a:lnTo>
                  <a:lnTo>
                    <a:pt x="125" y="59"/>
                  </a:lnTo>
                  <a:lnTo>
                    <a:pt x="137" y="71"/>
                  </a:lnTo>
                  <a:lnTo>
                    <a:pt x="87" y="116"/>
                  </a:lnTo>
                  <a:lnTo>
                    <a:pt x="92" y="232"/>
                  </a:lnTo>
                  <a:lnTo>
                    <a:pt x="38" y="232"/>
                  </a:lnTo>
                  <a:lnTo>
                    <a:pt x="47" y="69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50" y="40"/>
                  </a:lnTo>
                  <a:lnTo>
                    <a:pt x="5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2" name="Freeform 537">
              <a:extLst>
                <a:ext uri="{FF2B5EF4-FFF2-40B4-BE49-F238E27FC236}">
                  <a16:creationId xmlns:a16="http://schemas.microsoft.com/office/drawing/2014/main" id="{FC06EFB7-C3C4-4FC3-84AE-2E4924A25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5863" y="2325687"/>
              <a:ext cx="233363" cy="382588"/>
            </a:xfrm>
            <a:custGeom>
              <a:avLst/>
              <a:gdLst>
                <a:gd name="T0" fmla="*/ 17 w 62"/>
                <a:gd name="T1" fmla="*/ 101 h 102"/>
                <a:gd name="T2" fmla="*/ 17 w 62"/>
                <a:gd name="T3" fmla="*/ 100 h 102"/>
                <a:gd name="T4" fmla="*/ 20 w 62"/>
                <a:gd name="T5" fmla="*/ 32 h 102"/>
                <a:gd name="T6" fmla="*/ 1 w 62"/>
                <a:gd name="T7" fmla="*/ 13 h 102"/>
                <a:gd name="T8" fmla="*/ 0 w 62"/>
                <a:gd name="T9" fmla="*/ 11 h 102"/>
                <a:gd name="T10" fmla="*/ 3 w 62"/>
                <a:gd name="T11" fmla="*/ 7 h 102"/>
                <a:gd name="T12" fmla="*/ 4 w 62"/>
                <a:gd name="T13" fmla="*/ 6 h 102"/>
                <a:gd name="T14" fmla="*/ 5 w 62"/>
                <a:gd name="T15" fmla="*/ 6 h 102"/>
                <a:gd name="T16" fmla="*/ 22 w 62"/>
                <a:gd name="T17" fmla="*/ 17 h 102"/>
                <a:gd name="T18" fmla="*/ 23 w 62"/>
                <a:gd name="T19" fmla="*/ 2 h 102"/>
                <a:gd name="T20" fmla="*/ 25 w 62"/>
                <a:gd name="T21" fmla="*/ 0 h 102"/>
                <a:gd name="T22" fmla="*/ 32 w 62"/>
                <a:gd name="T23" fmla="*/ 1 h 102"/>
                <a:gd name="T24" fmla="*/ 32 w 62"/>
                <a:gd name="T25" fmla="*/ 3 h 102"/>
                <a:gd name="T26" fmla="*/ 32 w 62"/>
                <a:gd name="T27" fmla="*/ 1 h 102"/>
                <a:gd name="T28" fmla="*/ 34 w 62"/>
                <a:gd name="T29" fmla="*/ 2 h 102"/>
                <a:gd name="T30" fmla="*/ 39 w 62"/>
                <a:gd name="T31" fmla="*/ 36 h 102"/>
                <a:gd name="T32" fmla="*/ 54 w 62"/>
                <a:gd name="T33" fmla="*/ 26 h 102"/>
                <a:gd name="T34" fmla="*/ 56 w 62"/>
                <a:gd name="T35" fmla="*/ 26 h 102"/>
                <a:gd name="T36" fmla="*/ 61 w 62"/>
                <a:gd name="T37" fmla="*/ 31 h 102"/>
                <a:gd name="T38" fmla="*/ 62 w 62"/>
                <a:gd name="T39" fmla="*/ 32 h 102"/>
                <a:gd name="T40" fmla="*/ 61 w 62"/>
                <a:gd name="T41" fmla="*/ 33 h 102"/>
                <a:gd name="T42" fmla="*/ 40 w 62"/>
                <a:gd name="T43" fmla="*/ 52 h 102"/>
                <a:gd name="T44" fmla="*/ 42 w 62"/>
                <a:gd name="T45" fmla="*/ 100 h 102"/>
                <a:gd name="T46" fmla="*/ 42 w 62"/>
                <a:gd name="T47" fmla="*/ 101 h 102"/>
                <a:gd name="T48" fmla="*/ 41 w 62"/>
                <a:gd name="T49" fmla="*/ 101 h 102"/>
                <a:gd name="T50" fmla="*/ 18 w 62"/>
                <a:gd name="T51" fmla="*/ 102 h 102"/>
                <a:gd name="T52" fmla="*/ 17 w 62"/>
                <a:gd name="T53" fmla="*/ 101 h 102"/>
                <a:gd name="T54" fmla="*/ 3 w 62"/>
                <a:gd name="T55" fmla="*/ 12 h 102"/>
                <a:gd name="T56" fmla="*/ 23 w 62"/>
                <a:gd name="T57" fmla="*/ 30 h 102"/>
                <a:gd name="T58" fmla="*/ 23 w 62"/>
                <a:gd name="T59" fmla="*/ 31 h 102"/>
                <a:gd name="T60" fmla="*/ 20 w 62"/>
                <a:gd name="T61" fmla="*/ 99 h 102"/>
                <a:gd name="T62" fmla="*/ 39 w 62"/>
                <a:gd name="T63" fmla="*/ 98 h 102"/>
                <a:gd name="T64" fmla="*/ 37 w 62"/>
                <a:gd name="T65" fmla="*/ 51 h 102"/>
                <a:gd name="T66" fmla="*/ 38 w 62"/>
                <a:gd name="T67" fmla="*/ 50 h 102"/>
                <a:gd name="T68" fmla="*/ 58 w 62"/>
                <a:gd name="T69" fmla="*/ 32 h 102"/>
                <a:gd name="T70" fmla="*/ 55 w 62"/>
                <a:gd name="T71" fmla="*/ 29 h 102"/>
                <a:gd name="T72" fmla="*/ 38 w 62"/>
                <a:gd name="T73" fmla="*/ 40 h 102"/>
                <a:gd name="T74" fmla="*/ 37 w 62"/>
                <a:gd name="T75" fmla="*/ 40 h 102"/>
                <a:gd name="T76" fmla="*/ 36 w 62"/>
                <a:gd name="T77" fmla="*/ 39 h 102"/>
                <a:gd name="T78" fmla="*/ 31 w 62"/>
                <a:gd name="T79" fmla="*/ 4 h 102"/>
                <a:gd name="T80" fmla="*/ 26 w 62"/>
                <a:gd name="T81" fmla="*/ 4 h 102"/>
                <a:gd name="T82" fmla="*/ 24 w 62"/>
                <a:gd name="T83" fmla="*/ 19 h 102"/>
                <a:gd name="T84" fmla="*/ 23 w 62"/>
                <a:gd name="T85" fmla="*/ 20 h 102"/>
                <a:gd name="T86" fmla="*/ 22 w 62"/>
                <a:gd name="T87" fmla="*/ 20 h 102"/>
                <a:gd name="T88" fmla="*/ 5 w 62"/>
                <a:gd name="T89" fmla="*/ 10 h 102"/>
                <a:gd name="T90" fmla="*/ 3 w 62"/>
                <a:gd name="T91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102">
                  <a:moveTo>
                    <a:pt x="17" y="101"/>
                  </a:moveTo>
                  <a:cubicBezTo>
                    <a:pt x="17" y="101"/>
                    <a:pt x="16" y="101"/>
                    <a:pt x="17" y="10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2"/>
                    <a:pt x="34" y="2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5"/>
                    <a:pt x="56" y="25"/>
                    <a:pt x="56" y="26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1"/>
                    <a:pt x="62" y="32"/>
                    <a:pt x="62" y="32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1"/>
                    <a:pt x="42" y="101"/>
                  </a:cubicBezTo>
                  <a:cubicBezTo>
                    <a:pt x="42" y="101"/>
                    <a:pt x="41" y="101"/>
                    <a:pt x="41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7" y="102"/>
                    <a:pt x="17" y="101"/>
                  </a:cubicBezTo>
                  <a:close/>
                  <a:moveTo>
                    <a:pt x="3" y="12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1"/>
                    <a:pt x="23" y="31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3" y="20"/>
                  </a:cubicBezTo>
                  <a:cubicBezTo>
                    <a:pt x="23" y="21"/>
                    <a:pt x="22" y="21"/>
                    <a:pt x="22" y="20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323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106013" y="-1109393"/>
            <a:ext cx="575498" cy="531229"/>
          </a:xfrm>
          <a:prstGeom prst="rect">
            <a:avLst/>
          </a:prstGeom>
        </p:spPr>
      </p:pic>
      <p:pic>
        <p:nvPicPr>
          <p:cNvPr id="32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289117" y="-972217"/>
            <a:ext cx="275268" cy="254094"/>
          </a:xfrm>
          <a:prstGeom prst="rect">
            <a:avLst/>
          </a:prstGeom>
        </p:spPr>
      </p:pic>
      <p:pic>
        <p:nvPicPr>
          <p:cNvPr id="325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4178662" y="-669609"/>
            <a:ext cx="212572" cy="196221"/>
          </a:xfrm>
          <a:prstGeom prst="rect">
            <a:avLst/>
          </a:prstGeom>
        </p:spPr>
      </p:pic>
      <p:pic>
        <p:nvPicPr>
          <p:cNvPr id="326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2421717" y="-2135967"/>
            <a:ext cx="246224" cy="227284"/>
          </a:xfrm>
          <a:prstGeom prst="rect">
            <a:avLst/>
          </a:prstGeom>
        </p:spPr>
      </p:pic>
      <p:pic>
        <p:nvPicPr>
          <p:cNvPr id="327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971720" y="-514175"/>
            <a:ext cx="364751" cy="336693"/>
          </a:xfrm>
          <a:prstGeom prst="rect">
            <a:avLst/>
          </a:prstGeom>
        </p:spPr>
      </p:pic>
      <p:pic>
        <p:nvPicPr>
          <p:cNvPr id="328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9307433" y="-1272609"/>
            <a:ext cx="275268" cy="254094"/>
          </a:xfrm>
          <a:prstGeom prst="rect">
            <a:avLst/>
          </a:prstGeom>
        </p:spPr>
      </p:pic>
      <p:pic>
        <p:nvPicPr>
          <p:cNvPr id="32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7120007" y="-1574880"/>
            <a:ext cx="565971" cy="522434"/>
          </a:xfrm>
          <a:prstGeom prst="rect">
            <a:avLst/>
          </a:prstGeom>
        </p:spPr>
      </p:pic>
      <p:pic>
        <p:nvPicPr>
          <p:cNvPr id="330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769574" y="-2353749"/>
            <a:ext cx="275268" cy="254094"/>
          </a:xfrm>
          <a:prstGeom prst="rect">
            <a:avLst/>
          </a:prstGeom>
        </p:spPr>
      </p:pic>
      <p:pic>
        <p:nvPicPr>
          <p:cNvPr id="332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553533" y="-1758034"/>
            <a:ext cx="565971" cy="522434"/>
          </a:xfrm>
          <a:prstGeom prst="rect">
            <a:avLst/>
          </a:prstGeom>
        </p:spPr>
      </p:pic>
      <p:pic>
        <p:nvPicPr>
          <p:cNvPr id="333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7701215" y="-1569127"/>
            <a:ext cx="275268" cy="254094"/>
          </a:xfrm>
          <a:prstGeom prst="rect">
            <a:avLst/>
          </a:prstGeom>
        </p:spPr>
      </p:pic>
      <p:pic>
        <p:nvPicPr>
          <p:cNvPr id="33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5136544" y="-1238761"/>
            <a:ext cx="275268" cy="254094"/>
          </a:xfrm>
          <a:prstGeom prst="rect">
            <a:avLst/>
          </a:prstGeom>
        </p:spPr>
      </p:pic>
      <p:pic>
        <p:nvPicPr>
          <p:cNvPr id="336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0255027" y="-979125"/>
            <a:ext cx="388111" cy="358258"/>
          </a:xfrm>
          <a:prstGeom prst="rect">
            <a:avLst/>
          </a:prstGeom>
        </p:spPr>
      </p:pic>
      <p:pic>
        <p:nvPicPr>
          <p:cNvPr id="337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8608459" y="-1127678"/>
            <a:ext cx="103730" cy="95751"/>
          </a:xfrm>
          <a:prstGeom prst="rect">
            <a:avLst/>
          </a:prstGeom>
        </p:spPr>
      </p:pic>
      <p:pic>
        <p:nvPicPr>
          <p:cNvPr id="338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6777756" y="-483421"/>
            <a:ext cx="246224" cy="227284"/>
          </a:xfrm>
          <a:prstGeom prst="rect">
            <a:avLst/>
          </a:prstGeom>
        </p:spPr>
      </p:pic>
      <p:pic>
        <p:nvPicPr>
          <p:cNvPr id="339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047413" y="-1474398"/>
            <a:ext cx="275268" cy="254094"/>
          </a:xfrm>
          <a:prstGeom prst="rect">
            <a:avLst/>
          </a:prstGeom>
        </p:spPr>
      </p:pic>
      <p:pic>
        <p:nvPicPr>
          <p:cNvPr id="340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8796921" y="-1505161"/>
            <a:ext cx="565971" cy="522434"/>
          </a:xfrm>
          <a:prstGeom prst="rect">
            <a:avLst/>
          </a:prstGeom>
        </p:spPr>
      </p:pic>
      <p:pic>
        <p:nvPicPr>
          <p:cNvPr id="341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638950" y="-906927"/>
            <a:ext cx="275268" cy="254094"/>
          </a:xfrm>
          <a:prstGeom prst="rect">
            <a:avLst/>
          </a:prstGeom>
        </p:spPr>
      </p:pic>
      <p:pic>
        <p:nvPicPr>
          <p:cNvPr id="342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20780" y="-423765"/>
            <a:ext cx="275268" cy="254094"/>
          </a:xfrm>
          <a:prstGeom prst="rect">
            <a:avLst/>
          </a:prstGeom>
        </p:spPr>
      </p:pic>
      <p:pic>
        <p:nvPicPr>
          <p:cNvPr id="343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3407358" y="-425636"/>
            <a:ext cx="212572" cy="196221"/>
          </a:xfrm>
          <a:prstGeom prst="rect">
            <a:avLst/>
          </a:prstGeom>
        </p:spPr>
      </p:pic>
      <p:pic>
        <p:nvPicPr>
          <p:cNvPr id="344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1074053" y="-1441526"/>
            <a:ext cx="246224" cy="227284"/>
          </a:xfrm>
          <a:prstGeom prst="rect">
            <a:avLst/>
          </a:prstGeom>
        </p:spPr>
      </p:pic>
      <p:pic>
        <p:nvPicPr>
          <p:cNvPr id="345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535051" y="-862314"/>
            <a:ext cx="575498" cy="531229"/>
          </a:xfrm>
          <a:prstGeom prst="rect">
            <a:avLst/>
          </a:prstGeom>
        </p:spPr>
      </p:pic>
      <p:pic>
        <p:nvPicPr>
          <p:cNvPr id="346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8536129" y="-1028636"/>
            <a:ext cx="275268" cy="254094"/>
          </a:xfrm>
          <a:prstGeom prst="rect">
            <a:avLst/>
          </a:prstGeom>
        </p:spPr>
      </p:pic>
      <p:pic>
        <p:nvPicPr>
          <p:cNvPr id="34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5591433" y="-1094467"/>
            <a:ext cx="565971" cy="522434"/>
          </a:xfrm>
          <a:prstGeom prst="rect">
            <a:avLst/>
          </a:prstGeom>
        </p:spPr>
      </p:pic>
      <p:pic>
        <p:nvPicPr>
          <p:cNvPr id="34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1782229" y="-1514061"/>
            <a:ext cx="565971" cy="522434"/>
          </a:xfrm>
          <a:prstGeom prst="rect">
            <a:avLst/>
          </a:prstGeom>
        </p:spPr>
      </p:pic>
      <p:pic>
        <p:nvPicPr>
          <p:cNvPr id="349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6929911" y="-1325154"/>
            <a:ext cx="275268" cy="254094"/>
          </a:xfrm>
          <a:prstGeom prst="rect">
            <a:avLst/>
          </a:prstGeom>
        </p:spPr>
      </p:pic>
      <p:pic>
        <p:nvPicPr>
          <p:cNvPr id="350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139053" y="-861772"/>
            <a:ext cx="275268" cy="254094"/>
          </a:xfrm>
          <a:prstGeom prst="rect">
            <a:avLst/>
          </a:prstGeom>
        </p:spPr>
      </p:pic>
      <p:pic>
        <p:nvPicPr>
          <p:cNvPr id="351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9483723" y="-735152"/>
            <a:ext cx="388111" cy="358258"/>
          </a:xfrm>
          <a:prstGeom prst="rect">
            <a:avLst/>
          </a:prstGeom>
        </p:spPr>
      </p:pic>
      <p:pic>
        <p:nvPicPr>
          <p:cNvPr id="352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7837155" y="-883705"/>
            <a:ext cx="103730" cy="95751"/>
          </a:xfrm>
          <a:prstGeom prst="rect">
            <a:avLst/>
          </a:prstGeom>
        </p:spPr>
      </p:pic>
      <p:pic>
        <p:nvPicPr>
          <p:cNvPr id="353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6365285" y="-595404"/>
            <a:ext cx="246224" cy="227284"/>
          </a:xfrm>
          <a:prstGeom prst="rect">
            <a:avLst/>
          </a:prstGeom>
        </p:spPr>
      </p:pic>
      <p:pic>
        <p:nvPicPr>
          <p:cNvPr id="354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276109" y="-1230425"/>
            <a:ext cx="275268" cy="254094"/>
          </a:xfrm>
          <a:prstGeom prst="rect">
            <a:avLst/>
          </a:prstGeom>
        </p:spPr>
      </p:pic>
      <p:pic>
        <p:nvPicPr>
          <p:cNvPr id="355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8025617" y="-1261188"/>
            <a:ext cx="565971" cy="522434"/>
          </a:xfrm>
          <a:prstGeom prst="rect">
            <a:avLst/>
          </a:prstGeom>
        </p:spPr>
      </p:pic>
      <p:pic>
        <p:nvPicPr>
          <p:cNvPr id="35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10867646" y="-662954"/>
            <a:ext cx="275268" cy="2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7037E-6 L -0.01693 1.219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1.48148E-6 L 0.08164 1.338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2.22222E-6 L -0.02149 1.3162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2.59259E-6 L -0.08594 1.2620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6310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192 -0.01527 L -0.11993 1.1935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6044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1.85185E-6 L 0.0918 1.1493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745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3.33333E-6 L 0.01615 1.1886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2.96296E-6 L 0.03086 1.1041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5520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25E-7 -3.7037E-7 L -0.01328 1.2164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4.81481E-6 L -0.01693 1.2194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-4.07407E-6 L 0.08164 1.338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1.11111E-6 L -0.02148 1.316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927 -0.00949 L -0.02149 1.3162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66273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1.11111E-6 L -0.02148 1.316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1.48148E-6 L -0.02149 1.3162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1.48148E-6 L -0.02148 1.3162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3.7037E-7 L -0.02149 1.316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1.85185E-6 L -0.02148 1.316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0.0043 1.3039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518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96296E-6 L -0.11992 1.1935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5967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93 -0.0037 L 0.03971 1.122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5631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4.81481E-6 L 0.01615 1.1886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1.48148E-6 L -0.01328 1.2164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33"/>
          <p:cNvGrpSpPr/>
          <p:nvPr/>
        </p:nvGrpSpPr>
        <p:grpSpPr>
          <a:xfrm>
            <a:off x="6126986" y="3278206"/>
            <a:ext cx="2430421" cy="1682475"/>
            <a:chOff x="6214311" y="3125853"/>
            <a:chExt cx="1981088" cy="1649647"/>
          </a:xfrm>
        </p:grpSpPr>
        <p:sp>
          <p:nvSpPr>
            <p:cNvPr id="467" name="Google Shape;467;p33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33"/>
          <p:cNvGrpSpPr/>
          <p:nvPr/>
        </p:nvGrpSpPr>
        <p:grpSpPr>
          <a:xfrm>
            <a:off x="2670076" y="3312125"/>
            <a:ext cx="2642176" cy="1615775"/>
            <a:chOff x="2793470" y="3159723"/>
            <a:chExt cx="2156200" cy="1615775"/>
          </a:xfrm>
        </p:grpSpPr>
        <p:sp>
          <p:nvSpPr>
            <p:cNvPr id="470" name="Google Shape;470;p33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3"/>
          <p:cNvGrpSpPr/>
          <p:nvPr/>
        </p:nvGrpSpPr>
        <p:grpSpPr>
          <a:xfrm>
            <a:off x="4407629" y="1152749"/>
            <a:ext cx="2479308" cy="1579448"/>
            <a:chOff x="4498795" y="1305150"/>
            <a:chExt cx="2028147" cy="1579448"/>
          </a:xfrm>
        </p:grpSpPr>
        <p:sp>
          <p:nvSpPr>
            <p:cNvPr id="473" name="Google Shape;473;p3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998041" y="1093150"/>
            <a:ext cx="2465185" cy="1683000"/>
            <a:chOff x="1088636" y="1245544"/>
            <a:chExt cx="1975050" cy="1683000"/>
          </a:xfrm>
        </p:grpSpPr>
        <p:sp>
          <p:nvSpPr>
            <p:cNvPr id="476" name="Google Shape;476;p33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33"/>
          <p:cNvSpPr txBox="1">
            <a:spLocks noGrp="1"/>
          </p:cNvSpPr>
          <p:nvPr>
            <p:ph type="title" idx="4294967295"/>
          </p:nvPr>
        </p:nvSpPr>
        <p:spPr>
          <a:xfrm>
            <a:off x="1277669" y="2521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</a:rPr>
              <a:t>Em sẽ làm gì trong những tình huống sau? Vì sao?</a:t>
            </a:r>
            <a:br>
              <a:rPr lang="en" sz="2400" dirty="0">
                <a:latin typeface="+mn-lt"/>
              </a:rPr>
            </a:br>
            <a:endParaRPr sz="2400" dirty="0">
              <a:latin typeface="+mn-lt"/>
            </a:endParaRPr>
          </a:p>
        </p:txBody>
      </p:sp>
      <p:sp>
        <p:nvSpPr>
          <p:cNvPr id="479" name="Google Shape;479;p33"/>
          <p:cNvSpPr txBox="1"/>
          <p:nvPr/>
        </p:nvSpPr>
        <p:spPr>
          <a:xfrm>
            <a:off x="1382258" y="1344249"/>
            <a:ext cx="1564500" cy="18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Nhặt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được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cuốn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nhật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kí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của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bạn</a:t>
            </a:r>
            <a:endParaRPr sz="1800" dirty="0">
              <a:solidFill>
                <a:schemeClr val="dk1"/>
              </a:solidFill>
              <a:latin typeface="+mn-lt"/>
              <a:ea typeface="Pangolin"/>
              <a:cs typeface="Pangolin"/>
              <a:sym typeface="Pangolin"/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3052773" y="3431750"/>
            <a:ext cx="1564500" cy="131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Bạn rủ em hút thuốc lá điện tử</a:t>
            </a:r>
            <a:endParaRPr sz="1800" dirty="0">
              <a:solidFill>
                <a:schemeClr val="dk1"/>
              </a:solidFill>
              <a:latin typeface="+mn-lt"/>
              <a:ea typeface="Pangolin"/>
              <a:cs typeface="Pangolin"/>
              <a:sym typeface="Pangolin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4645138" y="1344249"/>
            <a:ext cx="1564500" cy="113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Thấy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2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bạn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trong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lớp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đánh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nhau</a:t>
            </a:r>
            <a:endParaRPr sz="1800" dirty="0">
              <a:solidFill>
                <a:schemeClr val="dk1"/>
              </a:solidFill>
              <a:latin typeface="+mn-lt"/>
              <a:ea typeface="Pangolin"/>
              <a:cs typeface="Pangolin"/>
              <a:sym typeface="Pangolin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6348238" y="3414297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1800" b="1" dirty="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3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33"/>
          <p:cNvGrpSpPr/>
          <p:nvPr/>
        </p:nvGrpSpPr>
        <p:grpSpPr>
          <a:xfrm>
            <a:off x="783206" y="1165550"/>
            <a:ext cx="613895" cy="521910"/>
            <a:chOff x="1168000" y="1750950"/>
            <a:chExt cx="405425" cy="344700"/>
          </a:xfrm>
        </p:grpSpPr>
        <p:sp>
          <p:nvSpPr>
            <p:cNvPr id="492" name="Google Shape;492;p33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3"/>
          <p:cNvGrpSpPr/>
          <p:nvPr/>
        </p:nvGrpSpPr>
        <p:grpSpPr>
          <a:xfrm rot="-755994">
            <a:off x="6378898" y="879184"/>
            <a:ext cx="596498" cy="572731"/>
            <a:chOff x="3885600" y="2960625"/>
            <a:chExt cx="470600" cy="451850"/>
          </a:xfrm>
        </p:grpSpPr>
        <p:sp>
          <p:nvSpPr>
            <p:cNvPr id="500" name="Google Shape;500;p3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3"/>
          <p:cNvGrpSpPr/>
          <p:nvPr/>
        </p:nvGrpSpPr>
        <p:grpSpPr>
          <a:xfrm rot="-1004326">
            <a:off x="2646253" y="3408336"/>
            <a:ext cx="528035" cy="355115"/>
            <a:chOff x="6429375" y="2405775"/>
            <a:chExt cx="528050" cy="355125"/>
          </a:xfrm>
        </p:grpSpPr>
        <p:sp>
          <p:nvSpPr>
            <p:cNvPr id="506" name="Google Shape;506;p33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33"/>
          <p:cNvGrpSpPr/>
          <p:nvPr/>
        </p:nvGrpSpPr>
        <p:grpSpPr>
          <a:xfrm>
            <a:off x="8007742" y="2818311"/>
            <a:ext cx="569450" cy="703275"/>
            <a:chOff x="5016675" y="1670375"/>
            <a:chExt cx="569450" cy="703275"/>
          </a:xfrm>
        </p:grpSpPr>
        <p:sp>
          <p:nvSpPr>
            <p:cNvPr id="514" name="Google Shape;514;p33"/>
            <p:cNvSpPr/>
            <p:nvPr/>
          </p:nvSpPr>
          <p:spPr>
            <a:xfrm>
              <a:off x="5045550" y="1670375"/>
              <a:ext cx="540575" cy="303225"/>
            </a:xfrm>
            <a:custGeom>
              <a:avLst/>
              <a:gdLst/>
              <a:ahLst/>
              <a:cxnLst/>
              <a:rect l="l" t="t" r="r" b="b"/>
              <a:pathLst>
                <a:path w="21623" h="12129" extrusionOk="0">
                  <a:moveTo>
                    <a:pt x="14005" y="828"/>
                  </a:moveTo>
                  <a:cubicBezTo>
                    <a:pt x="14084" y="828"/>
                    <a:pt x="14163" y="828"/>
                    <a:pt x="14241" y="830"/>
                  </a:cubicBezTo>
                  <a:cubicBezTo>
                    <a:pt x="15241" y="854"/>
                    <a:pt x="16241" y="889"/>
                    <a:pt x="17217" y="937"/>
                  </a:cubicBezTo>
                  <a:cubicBezTo>
                    <a:pt x="17658" y="949"/>
                    <a:pt x="18086" y="985"/>
                    <a:pt x="18503" y="997"/>
                  </a:cubicBezTo>
                  <a:cubicBezTo>
                    <a:pt x="18682" y="1009"/>
                    <a:pt x="18872" y="1009"/>
                    <a:pt x="19051" y="1009"/>
                  </a:cubicBezTo>
                  <a:cubicBezTo>
                    <a:pt x="19468" y="1032"/>
                    <a:pt x="19896" y="1044"/>
                    <a:pt x="20313" y="1068"/>
                  </a:cubicBezTo>
                  <a:cubicBezTo>
                    <a:pt x="20765" y="1116"/>
                    <a:pt x="20765" y="1116"/>
                    <a:pt x="20753" y="1580"/>
                  </a:cubicBezTo>
                  <a:cubicBezTo>
                    <a:pt x="20658" y="3437"/>
                    <a:pt x="20575" y="5402"/>
                    <a:pt x="20456" y="7783"/>
                  </a:cubicBezTo>
                  <a:cubicBezTo>
                    <a:pt x="20456" y="7902"/>
                    <a:pt x="20420" y="8033"/>
                    <a:pt x="20384" y="8200"/>
                  </a:cubicBezTo>
                  <a:cubicBezTo>
                    <a:pt x="20361" y="8236"/>
                    <a:pt x="20361" y="8283"/>
                    <a:pt x="20349" y="8307"/>
                  </a:cubicBezTo>
                  <a:lnTo>
                    <a:pt x="19325" y="8307"/>
                  </a:lnTo>
                  <a:cubicBezTo>
                    <a:pt x="18420" y="8331"/>
                    <a:pt x="17491" y="8367"/>
                    <a:pt x="16586" y="8402"/>
                  </a:cubicBezTo>
                  <a:lnTo>
                    <a:pt x="15360" y="8438"/>
                  </a:lnTo>
                  <a:cubicBezTo>
                    <a:pt x="14479" y="8474"/>
                    <a:pt x="13574" y="8498"/>
                    <a:pt x="12681" y="8545"/>
                  </a:cubicBezTo>
                  <a:cubicBezTo>
                    <a:pt x="11407" y="8605"/>
                    <a:pt x="10109" y="8664"/>
                    <a:pt x="8823" y="8724"/>
                  </a:cubicBezTo>
                  <a:lnTo>
                    <a:pt x="7633" y="8783"/>
                  </a:lnTo>
                  <a:cubicBezTo>
                    <a:pt x="7002" y="8807"/>
                    <a:pt x="6585" y="9057"/>
                    <a:pt x="6299" y="9545"/>
                  </a:cubicBezTo>
                  <a:cubicBezTo>
                    <a:pt x="6144" y="9795"/>
                    <a:pt x="5942" y="10022"/>
                    <a:pt x="5716" y="10260"/>
                  </a:cubicBezTo>
                  <a:cubicBezTo>
                    <a:pt x="5656" y="10319"/>
                    <a:pt x="5597" y="10379"/>
                    <a:pt x="5549" y="10438"/>
                  </a:cubicBezTo>
                  <a:cubicBezTo>
                    <a:pt x="5525" y="10462"/>
                    <a:pt x="5478" y="10510"/>
                    <a:pt x="5430" y="10545"/>
                  </a:cubicBezTo>
                  <a:cubicBezTo>
                    <a:pt x="5252" y="10117"/>
                    <a:pt x="5192" y="9772"/>
                    <a:pt x="5216" y="9188"/>
                  </a:cubicBezTo>
                  <a:lnTo>
                    <a:pt x="5216" y="9105"/>
                  </a:lnTo>
                  <a:lnTo>
                    <a:pt x="5168" y="9057"/>
                  </a:lnTo>
                  <a:cubicBezTo>
                    <a:pt x="4990" y="8795"/>
                    <a:pt x="4740" y="8760"/>
                    <a:pt x="4525" y="8760"/>
                  </a:cubicBezTo>
                  <a:cubicBezTo>
                    <a:pt x="4454" y="8760"/>
                    <a:pt x="4394" y="8760"/>
                    <a:pt x="4335" y="8771"/>
                  </a:cubicBezTo>
                  <a:lnTo>
                    <a:pt x="4263" y="8771"/>
                  </a:lnTo>
                  <a:cubicBezTo>
                    <a:pt x="3989" y="8783"/>
                    <a:pt x="3704" y="8819"/>
                    <a:pt x="3442" y="8843"/>
                  </a:cubicBezTo>
                  <a:cubicBezTo>
                    <a:pt x="3180" y="8879"/>
                    <a:pt x="2894" y="8902"/>
                    <a:pt x="2620" y="8914"/>
                  </a:cubicBezTo>
                  <a:cubicBezTo>
                    <a:pt x="2537" y="8922"/>
                    <a:pt x="2454" y="8925"/>
                    <a:pt x="2369" y="8925"/>
                  </a:cubicBezTo>
                  <a:cubicBezTo>
                    <a:pt x="2201" y="8925"/>
                    <a:pt x="2029" y="8914"/>
                    <a:pt x="1846" y="8914"/>
                  </a:cubicBezTo>
                  <a:cubicBezTo>
                    <a:pt x="1703" y="8914"/>
                    <a:pt x="1561" y="8902"/>
                    <a:pt x="1418" y="8902"/>
                  </a:cubicBezTo>
                  <a:cubicBezTo>
                    <a:pt x="1251" y="8902"/>
                    <a:pt x="1144" y="8855"/>
                    <a:pt x="1120" y="8617"/>
                  </a:cubicBezTo>
                  <a:cubicBezTo>
                    <a:pt x="1108" y="8498"/>
                    <a:pt x="1084" y="8367"/>
                    <a:pt x="1072" y="8248"/>
                  </a:cubicBezTo>
                  <a:cubicBezTo>
                    <a:pt x="1025" y="7819"/>
                    <a:pt x="965" y="7366"/>
                    <a:pt x="953" y="6938"/>
                  </a:cubicBezTo>
                  <a:cubicBezTo>
                    <a:pt x="894" y="5461"/>
                    <a:pt x="1013" y="3961"/>
                    <a:pt x="1132" y="2509"/>
                  </a:cubicBezTo>
                  <a:cubicBezTo>
                    <a:pt x="1168" y="2175"/>
                    <a:pt x="1180" y="1866"/>
                    <a:pt x="1203" y="1532"/>
                  </a:cubicBezTo>
                  <a:cubicBezTo>
                    <a:pt x="1239" y="1211"/>
                    <a:pt x="1239" y="1211"/>
                    <a:pt x="1549" y="1187"/>
                  </a:cubicBezTo>
                  <a:cubicBezTo>
                    <a:pt x="2072" y="1161"/>
                    <a:pt x="2639" y="1142"/>
                    <a:pt x="3271" y="1142"/>
                  </a:cubicBezTo>
                  <a:cubicBezTo>
                    <a:pt x="3516" y="1142"/>
                    <a:pt x="3771" y="1145"/>
                    <a:pt x="4037" y="1151"/>
                  </a:cubicBezTo>
                  <a:cubicBezTo>
                    <a:pt x="4871" y="1163"/>
                    <a:pt x="5740" y="1175"/>
                    <a:pt x="6549" y="1187"/>
                  </a:cubicBezTo>
                  <a:cubicBezTo>
                    <a:pt x="7073" y="1211"/>
                    <a:pt x="7597" y="1223"/>
                    <a:pt x="8121" y="1223"/>
                  </a:cubicBezTo>
                  <a:cubicBezTo>
                    <a:pt x="8311" y="1223"/>
                    <a:pt x="8490" y="1211"/>
                    <a:pt x="8645" y="1163"/>
                  </a:cubicBezTo>
                  <a:cubicBezTo>
                    <a:pt x="9454" y="973"/>
                    <a:pt x="10276" y="949"/>
                    <a:pt x="11133" y="925"/>
                  </a:cubicBezTo>
                  <a:lnTo>
                    <a:pt x="11324" y="925"/>
                  </a:lnTo>
                  <a:lnTo>
                    <a:pt x="12491" y="878"/>
                  </a:lnTo>
                  <a:cubicBezTo>
                    <a:pt x="12994" y="857"/>
                    <a:pt x="13507" y="828"/>
                    <a:pt x="14005" y="828"/>
                  </a:cubicBezTo>
                  <a:close/>
                  <a:moveTo>
                    <a:pt x="14717" y="0"/>
                  </a:moveTo>
                  <a:cubicBezTo>
                    <a:pt x="14542" y="0"/>
                    <a:pt x="14368" y="3"/>
                    <a:pt x="14193" y="8"/>
                  </a:cubicBezTo>
                  <a:cubicBezTo>
                    <a:pt x="13419" y="20"/>
                    <a:pt x="12645" y="44"/>
                    <a:pt x="11883" y="92"/>
                  </a:cubicBezTo>
                  <a:lnTo>
                    <a:pt x="11252" y="127"/>
                  </a:lnTo>
                  <a:cubicBezTo>
                    <a:pt x="11038" y="139"/>
                    <a:pt x="10812" y="139"/>
                    <a:pt x="10586" y="151"/>
                  </a:cubicBezTo>
                  <a:cubicBezTo>
                    <a:pt x="10002" y="163"/>
                    <a:pt x="9395" y="175"/>
                    <a:pt x="8800" y="270"/>
                  </a:cubicBezTo>
                  <a:cubicBezTo>
                    <a:pt x="8133" y="360"/>
                    <a:pt x="7460" y="389"/>
                    <a:pt x="6808" y="389"/>
                  </a:cubicBezTo>
                  <a:cubicBezTo>
                    <a:pt x="6156" y="389"/>
                    <a:pt x="5525" y="360"/>
                    <a:pt x="4942" y="330"/>
                  </a:cubicBezTo>
                  <a:cubicBezTo>
                    <a:pt x="3775" y="270"/>
                    <a:pt x="2644" y="270"/>
                    <a:pt x="1263" y="270"/>
                  </a:cubicBezTo>
                  <a:cubicBezTo>
                    <a:pt x="572" y="270"/>
                    <a:pt x="453" y="461"/>
                    <a:pt x="406" y="1140"/>
                  </a:cubicBezTo>
                  <a:cubicBezTo>
                    <a:pt x="394" y="1401"/>
                    <a:pt x="358" y="1675"/>
                    <a:pt x="346" y="1925"/>
                  </a:cubicBezTo>
                  <a:cubicBezTo>
                    <a:pt x="299" y="2413"/>
                    <a:pt x="263" y="2937"/>
                    <a:pt x="227" y="3437"/>
                  </a:cubicBezTo>
                  <a:lnTo>
                    <a:pt x="191" y="3949"/>
                  </a:lnTo>
                  <a:cubicBezTo>
                    <a:pt x="108" y="5521"/>
                    <a:pt x="1" y="7164"/>
                    <a:pt x="215" y="8783"/>
                  </a:cubicBezTo>
                  <a:cubicBezTo>
                    <a:pt x="239" y="8974"/>
                    <a:pt x="287" y="9176"/>
                    <a:pt x="334" y="9367"/>
                  </a:cubicBezTo>
                  <a:cubicBezTo>
                    <a:pt x="346" y="9450"/>
                    <a:pt x="370" y="9545"/>
                    <a:pt x="394" y="9641"/>
                  </a:cubicBezTo>
                  <a:lnTo>
                    <a:pt x="429" y="9819"/>
                  </a:lnTo>
                  <a:lnTo>
                    <a:pt x="1251" y="9795"/>
                  </a:lnTo>
                  <a:cubicBezTo>
                    <a:pt x="2073" y="9760"/>
                    <a:pt x="2846" y="9736"/>
                    <a:pt x="3620" y="9700"/>
                  </a:cubicBezTo>
                  <a:lnTo>
                    <a:pt x="3978" y="9700"/>
                  </a:lnTo>
                  <a:cubicBezTo>
                    <a:pt x="4097" y="9700"/>
                    <a:pt x="4323" y="9700"/>
                    <a:pt x="4347" y="9748"/>
                  </a:cubicBezTo>
                  <a:cubicBezTo>
                    <a:pt x="4394" y="9783"/>
                    <a:pt x="4442" y="9986"/>
                    <a:pt x="4454" y="10093"/>
                  </a:cubicBezTo>
                  <a:lnTo>
                    <a:pt x="4549" y="10629"/>
                  </a:lnTo>
                  <a:cubicBezTo>
                    <a:pt x="4573" y="10795"/>
                    <a:pt x="4585" y="10950"/>
                    <a:pt x="4620" y="11105"/>
                  </a:cubicBezTo>
                  <a:cubicBezTo>
                    <a:pt x="4644" y="11236"/>
                    <a:pt x="4680" y="11367"/>
                    <a:pt x="4728" y="11534"/>
                  </a:cubicBezTo>
                  <a:cubicBezTo>
                    <a:pt x="4751" y="11629"/>
                    <a:pt x="4763" y="11712"/>
                    <a:pt x="4799" y="11819"/>
                  </a:cubicBezTo>
                  <a:lnTo>
                    <a:pt x="4882" y="12129"/>
                  </a:lnTo>
                  <a:lnTo>
                    <a:pt x="5156" y="11938"/>
                  </a:lnTo>
                  <a:cubicBezTo>
                    <a:pt x="5263" y="11867"/>
                    <a:pt x="5359" y="11784"/>
                    <a:pt x="5442" y="11724"/>
                  </a:cubicBezTo>
                  <a:cubicBezTo>
                    <a:pt x="5621" y="11605"/>
                    <a:pt x="5752" y="11510"/>
                    <a:pt x="5871" y="11391"/>
                  </a:cubicBezTo>
                  <a:cubicBezTo>
                    <a:pt x="6192" y="11057"/>
                    <a:pt x="6525" y="10676"/>
                    <a:pt x="6942" y="10200"/>
                  </a:cubicBezTo>
                  <a:cubicBezTo>
                    <a:pt x="7192" y="9903"/>
                    <a:pt x="7418" y="9700"/>
                    <a:pt x="7740" y="9688"/>
                  </a:cubicBezTo>
                  <a:cubicBezTo>
                    <a:pt x="8240" y="9664"/>
                    <a:pt x="8740" y="9641"/>
                    <a:pt x="9228" y="9617"/>
                  </a:cubicBezTo>
                  <a:cubicBezTo>
                    <a:pt x="9931" y="9569"/>
                    <a:pt x="10645" y="9545"/>
                    <a:pt x="11348" y="9510"/>
                  </a:cubicBezTo>
                  <a:lnTo>
                    <a:pt x="12360" y="9462"/>
                  </a:lnTo>
                  <a:cubicBezTo>
                    <a:pt x="13622" y="9402"/>
                    <a:pt x="14931" y="9331"/>
                    <a:pt x="16229" y="9307"/>
                  </a:cubicBezTo>
                  <a:lnTo>
                    <a:pt x="16277" y="9307"/>
                  </a:lnTo>
                  <a:cubicBezTo>
                    <a:pt x="17037" y="9277"/>
                    <a:pt x="17817" y="9252"/>
                    <a:pt x="18600" y="9252"/>
                  </a:cubicBezTo>
                  <a:cubicBezTo>
                    <a:pt x="19068" y="9252"/>
                    <a:pt x="19536" y="9261"/>
                    <a:pt x="20003" y="9283"/>
                  </a:cubicBezTo>
                  <a:lnTo>
                    <a:pt x="20099" y="9283"/>
                  </a:lnTo>
                  <a:cubicBezTo>
                    <a:pt x="20207" y="9290"/>
                    <a:pt x="20304" y="9294"/>
                    <a:pt x="20392" y="9294"/>
                  </a:cubicBezTo>
                  <a:cubicBezTo>
                    <a:pt x="20973" y="9294"/>
                    <a:pt x="21146" y="9119"/>
                    <a:pt x="21301" y="8271"/>
                  </a:cubicBezTo>
                  <a:cubicBezTo>
                    <a:pt x="21313" y="8212"/>
                    <a:pt x="21313" y="8152"/>
                    <a:pt x="21313" y="8117"/>
                  </a:cubicBezTo>
                  <a:lnTo>
                    <a:pt x="21313" y="8069"/>
                  </a:lnTo>
                  <a:cubicBezTo>
                    <a:pt x="21349" y="7438"/>
                    <a:pt x="21373" y="6831"/>
                    <a:pt x="21408" y="6212"/>
                  </a:cubicBezTo>
                  <a:cubicBezTo>
                    <a:pt x="21480" y="4640"/>
                    <a:pt x="21563" y="3021"/>
                    <a:pt x="21623" y="1413"/>
                  </a:cubicBezTo>
                  <a:cubicBezTo>
                    <a:pt x="21611" y="925"/>
                    <a:pt x="21599" y="616"/>
                    <a:pt x="21396" y="401"/>
                  </a:cubicBezTo>
                  <a:cubicBezTo>
                    <a:pt x="21194" y="199"/>
                    <a:pt x="20896" y="151"/>
                    <a:pt x="20408" y="151"/>
                  </a:cubicBezTo>
                  <a:lnTo>
                    <a:pt x="20301" y="151"/>
                  </a:lnTo>
                  <a:cubicBezTo>
                    <a:pt x="19872" y="139"/>
                    <a:pt x="19456" y="127"/>
                    <a:pt x="19027" y="104"/>
                  </a:cubicBezTo>
                  <a:cubicBezTo>
                    <a:pt x="18206" y="80"/>
                    <a:pt x="17408" y="44"/>
                    <a:pt x="16586" y="32"/>
                  </a:cubicBezTo>
                  <a:lnTo>
                    <a:pt x="16348" y="32"/>
                  </a:lnTo>
                  <a:cubicBezTo>
                    <a:pt x="15815" y="23"/>
                    <a:pt x="15267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016675" y="2154450"/>
              <a:ext cx="220600" cy="219200"/>
            </a:xfrm>
            <a:custGeom>
              <a:avLst/>
              <a:gdLst/>
              <a:ahLst/>
              <a:cxnLst/>
              <a:rect l="l" t="t" r="r" b="b"/>
              <a:pathLst>
                <a:path w="8824" h="8768" extrusionOk="0">
                  <a:moveTo>
                    <a:pt x="4540" y="1003"/>
                  </a:moveTo>
                  <a:cubicBezTo>
                    <a:pt x="5122" y="1003"/>
                    <a:pt x="5654" y="1250"/>
                    <a:pt x="6097" y="1743"/>
                  </a:cubicBezTo>
                  <a:cubicBezTo>
                    <a:pt x="6573" y="2267"/>
                    <a:pt x="6930" y="2851"/>
                    <a:pt x="7157" y="3410"/>
                  </a:cubicBezTo>
                  <a:cubicBezTo>
                    <a:pt x="7538" y="4375"/>
                    <a:pt x="7752" y="5494"/>
                    <a:pt x="7811" y="6922"/>
                  </a:cubicBezTo>
                  <a:cubicBezTo>
                    <a:pt x="7811" y="7030"/>
                    <a:pt x="7823" y="7220"/>
                    <a:pt x="7800" y="7268"/>
                  </a:cubicBezTo>
                  <a:cubicBezTo>
                    <a:pt x="7788" y="7292"/>
                    <a:pt x="7669" y="7327"/>
                    <a:pt x="7466" y="7375"/>
                  </a:cubicBezTo>
                  <a:cubicBezTo>
                    <a:pt x="6788" y="7518"/>
                    <a:pt x="6085" y="7637"/>
                    <a:pt x="5406" y="7744"/>
                  </a:cubicBezTo>
                  <a:lnTo>
                    <a:pt x="5144" y="7792"/>
                  </a:lnTo>
                  <a:cubicBezTo>
                    <a:pt x="5037" y="7804"/>
                    <a:pt x="4954" y="7815"/>
                    <a:pt x="4847" y="7827"/>
                  </a:cubicBezTo>
                  <a:cubicBezTo>
                    <a:pt x="4522" y="7880"/>
                    <a:pt x="4188" y="7951"/>
                    <a:pt x="3861" y="7951"/>
                  </a:cubicBezTo>
                  <a:cubicBezTo>
                    <a:pt x="3816" y="7951"/>
                    <a:pt x="3772" y="7949"/>
                    <a:pt x="3728" y="7946"/>
                  </a:cubicBezTo>
                  <a:cubicBezTo>
                    <a:pt x="2942" y="7911"/>
                    <a:pt x="2216" y="7815"/>
                    <a:pt x="1549" y="7673"/>
                  </a:cubicBezTo>
                  <a:cubicBezTo>
                    <a:pt x="918" y="7494"/>
                    <a:pt x="834" y="7375"/>
                    <a:pt x="846" y="6661"/>
                  </a:cubicBezTo>
                  <a:lnTo>
                    <a:pt x="846" y="6482"/>
                  </a:lnTo>
                  <a:lnTo>
                    <a:pt x="846" y="6327"/>
                  </a:lnTo>
                  <a:cubicBezTo>
                    <a:pt x="918" y="5077"/>
                    <a:pt x="1311" y="3827"/>
                    <a:pt x="1954" y="2708"/>
                  </a:cubicBezTo>
                  <a:cubicBezTo>
                    <a:pt x="2406" y="1922"/>
                    <a:pt x="3025" y="1386"/>
                    <a:pt x="3775" y="1136"/>
                  </a:cubicBezTo>
                  <a:cubicBezTo>
                    <a:pt x="4037" y="1047"/>
                    <a:pt x="4293" y="1003"/>
                    <a:pt x="4540" y="1003"/>
                  </a:cubicBezTo>
                  <a:close/>
                  <a:moveTo>
                    <a:pt x="4449" y="1"/>
                  </a:moveTo>
                  <a:cubicBezTo>
                    <a:pt x="3871" y="1"/>
                    <a:pt x="3271" y="181"/>
                    <a:pt x="2704" y="612"/>
                  </a:cubicBezTo>
                  <a:cubicBezTo>
                    <a:pt x="2073" y="1100"/>
                    <a:pt x="1418" y="1636"/>
                    <a:pt x="1084" y="2470"/>
                  </a:cubicBezTo>
                  <a:cubicBezTo>
                    <a:pt x="1025" y="2612"/>
                    <a:pt x="977" y="2743"/>
                    <a:pt x="918" y="2874"/>
                  </a:cubicBezTo>
                  <a:cubicBezTo>
                    <a:pt x="656" y="3541"/>
                    <a:pt x="370" y="4244"/>
                    <a:pt x="227" y="4970"/>
                  </a:cubicBezTo>
                  <a:cubicBezTo>
                    <a:pt x="108" y="5529"/>
                    <a:pt x="72" y="6089"/>
                    <a:pt x="60" y="6661"/>
                  </a:cubicBezTo>
                  <a:cubicBezTo>
                    <a:pt x="49" y="6899"/>
                    <a:pt x="49" y="7137"/>
                    <a:pt x="25" y="7375"/>
                  </a:cubicBezTo>
                  <a:cubicBezTo>
                    <a:pt x="1" y="7696"/>
                    <a:pt x="144" y="7946"/>
                    <a:pt x="430" y="8089"/>
                  </a:cubicBezTo>
                  <a:cubicBezTo>
                    <a:pt x="501" y="8125"/>
                    <a:pt x="596" y="8173"/>
                    <a:pt x="680" y="8220"/>
                  </a:cubicBezTo>
                  <a:cubicBezTo>
                    <a:pt x="882" y="8339"/>
                    <a:pt x="1084" y="8458"/>
                    <a:pt x="1311" y="8506"/>
                  </a:cubicBezTo>
                  <a:cubicBezTo>
                    <a:pt x="1811" y="8601"/>
                    <a:pt x="2323" y="8649"/>
                    <a:pt x="2811" y="8708"/>
                  </a:cubicBezTo>
                  <a:cubicBezTo>
                    <a:pt x="2989" y="8720"/>
                    <a:pt x="3168" y="8756"/>
                    <a:pt x="3347" y="8768"/>
                  </a:cubicBezTo>
                  <a:lnTo>
                    <a:pt x="3406" y="8768"/>
                  </a:lnTo>
                  <a:cubicBezTo>
                    <a:pt x="3585" y="8756"/>
                    <a:pt x="3751" y="8744"/>
                    <a:pt x="3918" y="8744"/>
                  </a:cubicBezTo>
                  <a:cubicBezTo>
                    <a:pt x="4251" y="8720"/>
                    <a:pt x="4585" y="8696"/>
                    <a:pt x="4894" y="8649"/>
                  </a:cubicBezTo>
                  <a:cubicBezTo>
                    <a:pt x="5192" y="8601"/>
                    <a:pt x="5502" y="8577"/>
                    <a:pt x="5823" y="8542"/>
                  </a:cubicBezTo>
                  <a:cubicBezTo>
                    <a:pt x="6561" y="8470"/>
                    <a:pt x="7323" y="8399"/>
                    <a:pt x="8061" y="8149"/>
                  </a:cubicBezTo>
                  <a:cubicBezTo>
                    <a:pt x="8704" y="7935"/>
                    <a:pt x="8823" y="7827"/>
                    <a:pt x="8823" y="7113"/>
                  </a:cubicBezTo>
                  <a:cubicBezTo>
                    <a:pt x="8823" y="6934"/>
                    <a:pt x="8812" y="6792"/>
                    <a:pt x="8800" y="6661"/>
                  </a:cubicBezTo>
                  <a:cubicBezTo>
                    <a:pt x="8693" y="6280"/>
                    <a:pt x="8621" y="5887"/>
                    <a:pt x="8562" y="5482"/>
                  </a:cubicBezTo>
                  <a:cubicBezTo>
                    <a:pt x="8478" y="5077"/>
                    <a:pt x="8419" y="4672"/>
                    <a:pt x="8347" y="4279"/>
                  </a:cubicBezTo>
                  <a:cubicBezTo>
                    <a:pt x="8133" y="3053"/>
                    <a:pt x="7633" y="1993"/>
                    <a:pt x="6847" y="1124"/>
                  </a:cubicBezTo>
                  <a:cubicBezTo>
                    <a:pt x="6265" y="476"/>
                    <a:pt x="5387" y="1"/>
                    <a:pt x="4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056575" y="1986675"/>
              <a:ext cx="149450" cy="151550"/>
            </a:xfrm>
            <a:custGeom>
              <a:avLst/>
              <a:gdLst/>
              <a:ahLst/>
              <a:cxnLst/>
              <a:rect l="l" t="t" r="r" b="b"/>
              <a:pathLst>
                <a:path w="5978" h="6062" extrusionOk="0">
                  <a:moveTo>
                    <a:pt x="3120" y="953"/>
                  </a:moveTo>
                  <a:cubicBezTo>
                    <a:pt x="3644" y="953"/>
                    <a:pt x="4144" y="1084"/>
                    <a:pt x="4477" y="1370"/>
                  </a:cubicBezTo>
                  <a:cubicBezTo>
                    <a:pt x="4620" y="1489"/>
                    <a:pt x="4727" y="1644"/>
                    <a:pt x="4799" y="1763"/>
                  </a:cubicBezTo>
                  <a:cubicBezTo>
                    <a:pt x="5275" y="2715"/>
                    <a:pt x="5025" y="3870"/>
                    <a:pt x="4191" y="4561"/>
                  </a:cubicBezTo>
                  <a:cubicBezTo>
                    <a:pt x="3548" y="5097"/>
                    <a:pt x="3227" y="5216"/>
                    <a:pt x="2584" y="5216"/>
                  </a:cubicBezTo>
                  <a:cubicBezTo>
                    <a:pt x="1727" y="5216"/>
                    <a:pt x="1108" y="4954"/>
                    <a:pt x="953" y="3751"/>
                  </a:cubicBezTo>
                  <a:cubicBezTo>
                    <a:pt x="810" y="2727"/>
                    <a:pt x="1072" y="1965"/>
                    <a:pt x="1751" y="1370"/>
                  </a:cubicBezTo>
                  <a:cubicBezTo>
                    <a:pt x="2084" y="1084"/>
                    <a:pt x="2596" y="953"/>
                    <a:pt x="3120" y="953"/>
                  </a:cubicBezTo>
                  <a:close/>
                  <a:moveTo>
                    <a:pt x="3335" y="0"/>
                  </a:moveTo>
                  <a:cubicBezTo>
                    <a:pt x="2946" y="0"/>
                    <a:pt x="2549" y="74"/>
                    <a:pt x="2120" y="179"/>
                  </a:cubicBezTo>
                  <a:cubicBezTo>
                    <a:pt x="1453" y="346"/>
                    <a:pt x="917" y="763"/>
                    <a:pt x="548" y="1418"/>
                  </a:cubicBezTo>
                  <a:cubicBezTo>
                    <a:pt x="143" y="2120"/>
                    <a:pt x="0" y="2918"/>
                    <a:pt x="96" y="3799"/>
                  </a:cubicBezTo>
                  <a:cubicBezTo>
                    <a:pt x="250" y="4978"/>
                    <a:pt x="1120" y="5871"/>
                    <a:pt x="2346" y="6025"/>
                  </a:cubicBezTo>
                  <a:cubicBezTo>
                    <a:pt x="2501" y="6049"/>
                    <a:pt x="2644" y="6061"/>
                    <a:pt x="2775" y="6061"/>
                  </a:cubicBezTo>
                  <a:cubicBezTo>
                    <a:pt x="3644" y="6061"/>
                    <a:pt x="4406" y="5668"/>
                    <a:pt x="5096" y="4882"/>
                  </a:cubicBezTo>
                  <a:cubicBezTo>
                    <a:pt x="5715" y="4204"/>
                    <a:pt x="5977" y="3513"/>
                    <a:pt x="5930" y="2811"/>
                  </a:cubicBezTo>
                  <a:lnTo>
                    <a:pt x="5930" y="2799"/>
                  </a:lnTo>
                  <a:cubicBezTo>
                    <a:pt x="5918" y="2727"/>
                    <a:pt x="5918" y="2656"/>
                    <a:pt x="5918" y="2573"/>
                  </a:cubicBezTo>
                  <a:cubicBezTo>
                    <a:pt x="5906" y="2394"/>
                    <a:pt x="5894" y="2215"/>
                    <a:pt x="5858" y="2061"/>
                  </a:cubicBezTo>
                  <a:cubicBezTo>
                    <a:pt x="5680" y="1132"/>
                    <a:pt x="5203" y="537"/>
                    <a:pt x="4406" y="215"/>
                  </a:cubicBezTo>
                  <a:cubicBezTo>
                    <a:pt x="4042" y="62"/>
                    <a:pt x="3691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060450" y="1686350"/>
              <a:ext cx="509000" cy="256300"/>
            </a:xfrm>
            <a:custGeom>
              <a:avLst/>
              <a:gdLst/>
              <a:ahLst/>
              <a:cxnLst/>
              <a:rect l="l" t="t" r="r" b="b"/>
              <a:pathLst>
                <a:path w="20360" h="10252" extrusionOk="0">
                  <a:moveTo>
                    <a:pt x="19931" y="7906"/>
                  </a:moveTo>
                  <a:cubicBezTo>
                    <a:pt x="19503" y="7906"/>
                    <a:pt x="19110" y="7894"/>
                    <a:pt x="18741" y="7906"/>
                  </a:cubicBezTo>
                  <a:cubicBezTo>
                    <a:pt x="17705" y="7942"/>
                    <a:pt x="16669" y="7978"/>
                    <a:pt x="15633" y="8013"/>
                  </a:cubicBezTo>
                  <a:cubicBezTo>
                    <a:pt x="14454" y="8061"/>
                    <a:pt x="13276" y="8097"/>
                    <a:pt x="12085" y="8144"/>
                  </a:cubicBezTo>
                  <a:cubicBezTo>
                    <a:pt x="10406" y="8216"/>
                    <a:pt x="8727" y="8311"/>
                    <a:pt x="7025" y="8382"/>
                  </a:cubicBezTo>
                  <a:cubicBezTo>
                    <a:pt x="6537" y="8418"/>
                    <a:pt x="6132" y="8561"/>
                    <a:pt x="5870" y="9037"/>
                  </a:cubicBezTo>
                  <a:cubicBezTo>
                    <a:pt x="5679" y="9383"/>
                    <a:pt x="5358" y="9680"/>
                    <a:pt x="5096" y="9978"/>
                  </a:cubicBezTo>
                  <a:cubicBezTo>
                    <a:pt x="4989" y="10097"/>
                    <a:pt x="4846" y="10156"/>
                    <a:pt x="4703" y="10252"/>
                  </a:cubicBezTo>
                  <a:cubicBezTo>
                    <a:pt x="4429" y="9692"/>
                    <a:pt x="4334" y="9287"/>
                    <a:pt x="4346" y="8573"/>
                  </a:cubicBezTo>
                  <a:cubicBezTo>
                    <a:pt x="4155" y="8323"/>
                    <a:pt x="3870" y="8371"/>
                    <a:pt x="3620" y="8382"/>
                  </a:cubicBezTo>
                  <a:cubicBezTo>
                    <a:pt x="3072" y="8406"/>
                    <a:pt x="2536" y="8502"/>
                    <a:pt x="1977" y="8525"/>
                  </a:cubicBezTo>
                  <a:cubicBezTo>
                    <a:pt x="1584" y="8561"/>
                    <a:pt x="1179" y="8513"/>
                    <a:pt x="762" y="8513"/>
                  </a:cubicBezTo>
                  <a:cubicBezTo>
                    <a:pt x="429" y="8513"/>
                    <a:pt x="274" y="8323"/>
                    <a:pt x="238" y="8025"/>
                  </a:cubicBezTo>
                  <a:cubicBezTo>
                    <a:pt x="179" y="7454"/>
                    <a:pt x="107" y="6894"/>
                    <a:pt x="72" y="6323"/>
                  </a:cubicBezTo>
                  <a:cubicBezTo>
                    <a:pt x="0" y="4513"/>
                    <a:pt x="191" y="2715"/>
                    <a:pt x="334" y="905"/>
                  </a:cubicBezTo>
                  <a:cubicBezTo>
                    <a:pt x="357" y="465"/>
                    <a:pt x="405" y="393"/>
                    <a:pt x="881" y="358"/>
                  </a:cubicBezTo>
                  <a:cubicBezTo>
                    <a:pt x="1715" y="310"/>
                    <a:pt x="2548" y="298"/>
                    <a:pt x="3382" y="310"/>
                  </a:cubicBezTo>
                  <a:cubicBezTo>
                    <a:pt x="4751" y="334"/>
                    <a:pt x="6108" y="370"/>
                    <a:pt x="7477" y="405"/>
                  </a:cubicBezTo>
                  <a:cubicBezTo>
                    <a:pt x="7644" y="405"/>
                    <a:pt x="7799" y="393"/>
                    <a:pt x="7954" y="358"/>
                  </a:cubicBezTo>
                  <a:cubicBezTo>
                    <a:pt x="8847" y="131"/>
                    <a:pt x="9763" y="131"/>
                    <a:pt x="10680" y="120"/>
                  </a:cubicBezTo>
                  <a:cubicBezTo>
                    <a:pt x="11656" y="96"/>
                    <a:pt x="12621" y="0"/>
                    <a:pt x="13609" y="12"/>
                  </a:cubicBezTo>
                  <a:cubicBezTo>
                    <a:pt x="15038" y="36"/>
                    <a:pt x="16455" y="120"/>
                    <a:pt x="17883" y="179"/>
                  </a:cubicBezTo>
                  <a:cubicBezTo>
                    <a:pt x="18491" y="215"/>
                    <a:pt x="19098" y="215"/>
                    <a:pt x="19705" y="274"/>
                  </a:cubicBezTo>
                  <a:cubicBezTo>
                    <a:pt x="20277" y="310"/>
                    <a:pt x="20360" y="429"/>
                    <a:pt x="20336" y="1012"/>
                  </a:cubicBezTo>
                  <a:cubicBezTo>
                    <a:pt x="20241" y="3072"/>
                    <a:pt x="20157" y="5120"/>
                    <a:pt x="20050" y="7180"/>
                  </a:cubicBezTo>
                  <a:cubicBezTo>
                    <a:pt x="20062" y="7382"/>
                    <a:pt x="19991" y="7597"/>
                    <a:pt x="19931" y="7906"/>
                  </a:cubicBezTo>
                  <a:close/>
                  <a:moveTo>
                    <a:pt x="18538" y="2203"/>
                  </a:moveTo>
                  <a:cubicBezTo>
                    <a:pt x="18419" y="2144"/>
                    <a:pt x="18324" y="2072"/>
                    <a:pt x="18217" y="2060"/>
                  </a:cubicBezTo>
                  <a:cubicBezTo>
                    <a:pt x="17431" y="2013"/>
                    <a:pt x="16633" y="1953"/>
                    <a:pt x="15835" y="1953"/>
                  </a:cubicBezTo>
                  <a:cubicBezTo>
                    <a:pt x="15216" y="1953"/>
                    <a:pt x="14573" y="2025"/>
                    <a:pt x="13954" y="2025"/>
                  </a:cubicBezTo>
                  <a:cubicBezTo>
                    <a:pt x="10180" y="2048"/>
                    <a:pt x="6418" y="2048"/>
                    <a:pt x="2655" y="2048"/>
                  </a:cubicBezTo>
                  <a:cubicBezTo>
                    <a:pt x="2465" y="2048"/>
                    <a:pt x="2179" y="1989"/>
                    <a:pt x="2179" y="2263"/>
                  </a:cubicBezTo>
                  <a:cubicBezTo>
                    <a:pt x="2179" y="2525"/>
                    <a:pt x="2441" y="2441"/>
                    <a:pt x="2620" y="2441"/>
                  </a:cubicBezTo>
                  <a:cubicBezTo>
                    <a:pt x="3382" y="2441"/>
                    <a:pt x="4120" y="2417"/>
                    <a:pt x="4882" y="2417"/>
                  </a:cubicBezTo>
                  <a:lnTo>
                    <a:pt x="10632" y="2417"/>
                  </a:lnTo>
                  <a:cubicBezTo>
                    <a:pt x="11787" y="2417"/>
                    <a:pt x="12954" y="2406"/>
                    <a:pt x="14109" y="2370"/>
                  </a:cubicBezTo>
                  <a:cubicBezTo>
                    <a:pt x="15383" y="2346"/>
                    <a:pt x="16633" y="2239"/>
                    <a:pt x="17895" y="2441"/>
                  </a:cubicBezTo>
                  <a:cubicBezTo>
                    <a:pt x="18121" y="2501"/>
                    <a:pt x="18360" y="2501"/>
                    <a:pt x="18538" y="2203"/>
                  </a:cubicBezTo>
                  <a:close/>
                  <a:moveTo>
                    <a:pt x="18312" y="4191"/>
                  </a:moveTo>
                  <a:cubicBezTo>
                    <a:pt x="17943" y="4037"/>
                    <a:pt x="17562" y="4037"/>
                    <a:pt x="17229" y="4037"/>
                  </a:cubicBezTo>
                  <a:cubicBezTo>
                    <a:pt x="14728" y="3989"/>
                    <a:pt x="12228" y="3965"/>
                    <a:pt x="9728" y="3930"/>
                  </a:cubicBezTo>
                  <a:cubicBezTo>
                    <a:pt x="7489" y="3906"/>
                    <a:pt x="5239" y="3870"/>
                    <a:pt x="3012" y="3846"/>
                  </a:cubicBezTo>
                  <a:cubicBezTo>
                    <a:pt x="2858" y="3846"/>
                    <a:pt x="2715" y="3834"/>
                    <a:pt x="2596" y="3870"/>
                  </a:cubicBezTo>
                  <a:cubicBezTo>
                    <a:pt x="2500" y="3906"/>
                    <a:pt x="2465" y="4025"/>
                    <a:pt x="2298" y="4191"/>
                  </a:cubicBezTo>
                  <a:cubicBezTo>
                    <a:pt x="2608" y="4203"/>
                    <a:pt x="2822" y="4215"/>
                    <a:pt x="3012" y="4215"/>
                  </a:cubicBezTo>
                  <a:cubicBezTo>
                    <a:pt x="4144" y="4227"/>
                    <a:pt x="5287" y="4227"/>
                    <a:pt x="6418" y="4251"/>
                  </a:cubicBezTo>
                  <a:cubicBezTo>
                    <a:pt x="8144" y="4275"/>
                    <a:pt x="9870" y="4322"/>
                    <a:pt x="11597" y="4346"/>
                  </a:cubicBezTo>
                  <a:cubicBezTo>
                    <a:pt x="13121" y="4382"/>
                    <a:pt x="14645" y="4394"/>
                    <a:pt x="16169" y="4418"/>
                  </a:cubicBezTo>
                  <a:lnTo>
                    <a:pt x="17681" y="4465"/>
                  </a:lnTo>
                  <a:cubicBezTo>
                    <a:pt x="17907" y="4453"/>
                    <a:pt x="18145" y="4501"/>
                    <a:pt x="18312" y="4191"/>
                  </a:cubicBezTo>
                  <a:close/>
                  <a:moveTo>
                    <a:pt x="11466" y="6180"/>
                  </a:moveTo>
                  <a:cubicBezTo>
                    <a:pt x="11466" y="6120"/>
                    <a:pt x="11454" y="6073"/>
                    <a:pt x="11454" y="6013"/>
                  </a:cubicBezTo>
                  <a:cubicBezTo>
                    <a:pt x="11347" y="5965"/>
                    <a:pt x="11240" y="5882"/>
                    <a:pt x="11133" y="5882"/>
                  </a:cubicBezTo>
                  <a:cubicBezTo>
                    <a:pt x="10799" y="5870"/>
                    <a:pt x="10454" y="5870"/>
                    <a:pt x="10097" y="5882"/>
                  </a:cubicBezTo>
                  <a:cubicBezTo>
                    <a:pt x="8835" y="5942"/>
                    <a:pt x="7584" y="6037"/>
                    <a:pt x="6310" y="6049"/>
                  </a:cubicBezTo>
                  <a:cubicBezTo>
                    <a:pt x="5215" y="6061"/>
                    <a:pt x="4108" y="5977"/>
                    <a:pt x="3024" y="5942"/>
                  </a:cubicBezTo>
                  <a:cubicBezTo>
                    <a:pt x="2846" y="5942"/>
                    <a:pt x="2667" y="5954"/>
                    <a:pt x="2489" y="6001"/>
                  </a:cubicBezTo>
                  <a:cubicBezTo>
                    <a:pt x="2441" y="6013"/>
                    <a:pt x="2370" y="6120"/>
                    <a:pt x="2381" y="6192"/>
                  </a:cubicBezTo>
                  <a:cubicBezTo>
                    <a:pt x="2381" y="6251"/>
                    <a:pt x="2465" y="6346"/>
                    <a:pt x="2524" y="6370"/>
                  </a:cubicBezTo>
                  <a:cubicBezTo>
                    <a:pt x="2643" y="6406"/>
                    <a:pt x="2762" y="6394"/>
                    <a:pt x="2881" y="6406"/>
                  </a:cubicBezTo>
                  <a:cubicBezTo>
                    <a:pt x="3655" y="6430"/>
                    <a:pt x="4429" y="6477"/>
                    <a:pt x="5203" y="6477"/>
                  </a:cubicBezTo>
                  <a:cubicBezTo>
                    <a:pt x="6096" y="6477"/>
                    <a:pt x="6989" y="6466"/>
                    <a:pt x="7882" y="6430"/>
                  </a:cubicBezTo>
                  <a:cubicBezTo>
                    <a:pt x="8894" y="6406"/>
                    <a:pt x="9906" y="6382"/>
                    <a:pt x="10930" y="6346"/>
                  </a:cubicBezTo>
                  <a:cubicBezTo>
                    <a:pt x="11109" y="6335"/>
                    <a:pt x="11287" y="6239"/>
                    <a:pt x="11466" y="6180"/>
                  </a:cubicBezTo>
                  <a:close/>
                  <a:moveTo>
                    <a:pt x="13549" y="6394"/>
                  </a:moveTo>
                  <a:cubicBezTo>
                    <a:pt x="13478" y="6096"/>
                    <a:pt x="13323" y="6073"/>
                    <a:pt x="13180" y="6156"/>
                  </a:cubicBezTo>
                  <a:cubicBezTo>
                    <a:pt x="13133" y="6168"/>
                    <a:pt x="13145" y="6287"/>
                    <a:pt x="13133" y="6346"/>
                  </a:cubicBezTo>
                  <a:cubicBezTo>
                    <a:pt x="13252" y="6358"/>
                    <a:pt x="13383" y="6370"/>
                    <a:pt x="13549" y="6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031875" y="2168550"/>
              <a:ext cx="186350" cy="191125"/>
            </a:xfrm>
            <a:custGeom>
              <a:avLst/>
              <a:gdLst/>
              <a:ahLst/>
              <a:cxnLst/>
              <a:rect l="l" t="t" r="r" b="b"/>
              <a:pathLst>
                <a:path w="7454" h="7645" extrusionOk="0">
                  <a:moveTo>
                    <a:pt x="12" y="5751"/>
                  </a:moveTo>
                  <a:cubicBezTo>
                    <a:pt x="95" y="4489"/>
                    <a:pt x="465" y="3203"/>
                    <a:pt x="1143" y="2025"/>
                  </a:cubicBezTo>
                  <a:cubicBezTo>
                    <a:pt x="1596" y="1251"/>
                    <a:pt x="2227" y="643"/>
                    <a:pt x="3096" y="346"/>
                  </a:cubicBezTo>
                  <a:cubicBezTo>
                    <a:pt x="4096" y="1"/>
                    <a:pt x="4965" y="274"/>
                    <a:pt x="5656" y="1036"/>
                  </a:cubicBezTo>
                  <a:cubicBezTo>
                    <a:pt x="6120" y="1536"/>
                    <a:pt x="6513" y="2132"/>
                    <a:pt x="6763" y="2775"/>
                  </a:cubicBezTo>
                  <a:cubicBezTo>
                    <a:pt x="7203" y="3906"/>
                    <a:pt x="7370" y="5120"/>
                    <a:pt x="7430" y="6358"/>
                  </a:cubicBezTo>
                  <a:cubicBezTo>
                    <a:pt x="7453" y="6847"/>
                    <a:pt x="7442" y="6906"/>
                    <a:pt x="6918" y="7025"/>
                  </a:cubicBezTo>
                  <a:cubicBezTo>
                    <a:pt x="6144" y="7204"/>
                    <a:pt x="5358" y="7323"/>
                    <a:pt x="4584" y="7442"/>
                  </a:cubicBezTo>
                  <a:cubicBezTo>
                    <a:pt x="4108" y="7525"/>
                    <a:pt x="3620" y="7644"/>
                    <a:pt x="3143" y="7609"/>
                  </a:cubicBezTo>
                  <a:cubicBezTo>
                    <a:pt x="2393" y="7561"/>
                    <a:pt x="1631" y="7478"/>
                    <a:pt x="905" y="7311"/>
                  </a:cubicBezTo>
                  <a:cubicBezTo>
                    <a:pt x="119" y="7132"/>
                    <a:pt x="0" y="6894"/>
                    <a:pt x="12" y="6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071450" y="2001275"/>
              <a:ext cx="123250" cy="121750"/>
            </a:xfrm>
            <a:custGeom>
              <a:avLst/>
              <a:gdLst/>
              <a:ahLst/>
              <a:cxnLst/>
              <a:rect l="l" t="t" r="r" b="b"/>
              <a:pathLst>
                <a:path w="4930" h="4870" extrusionOk="0">
                  <a:moveTo>
                    <a:pt x="2001" y="4870"/>
                  </a:moveTo>
                  <a:cubicBezTo>
                    <a:pt x="1037" y="4870"/>
                    <a:pt x="322" y="4525"/>
                    <a:pt x="144" y="3215"/>
                  </a:cubicBezTo>
                  <a:cubicBezTo>
                    <a:pt x="1" y="2203"/>
                    <a:pt x="215" y="1310"/>
                    <a:pt x="1013" y="619"/>
                  </a:cubicBezTo>
                  <a:cubicBezTo>
                    <a:pt x="1739" y="0"/>
                    <a:pt x="3287" y="0"/>
                    <a:pt x="4025" y="607"/>
                  </a:cubicBezTo>
                  <a:cubicBezTo>
                    <a:pt x="4180" y="738"/>
                    <a:pt x="4323" y="893"/>
                    <a:pt x="4418" y="1072"/>
                  </a:cubicBezTo>
                  <a:cubicBezTo>
                    <a:pt x="4930" y="2131"/>
                    <a:pt x="4656" y="3394"/>
                    <a:pt x="3763" y="4156"/>
                  </a:cubicBezTo>
                  <a:cubicBezTo>
                    <a:pt x="3073" y="4715"/>
                    <a:pt x="2703" y="4870"/>
                    <a:pt x="2001" y="4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388150" y="1837850"/>
              <a:ext cx="11050" cy="8375"/>
            </a:xfrm>
            <a:custGeom>
              <a:avLst/>
              <a:gdLst/>
              <a:ahLst/>
              <a:cxnLst/>
              <a:rect l="l" t="t" r="r" b="b"/>
              <a:pathLst>
                <a:path w="442" h="335" extrusionOk="0">
                  <a:moveTo>
                    <a:pt x="441" y="334"/>
                  </a:moveTo>
                  <a:cubicBezTo>
                    <a:pt x="275" y="310"/>
                    <a:pt x="144" y="298"/>
                    <a:pt x="1" y="298"/>
                  </a:cubicBezTo>
                  <a:cubicBezTo>
                    <a:pt x="25" y="227"/>
                    <a:pt x="25" y="120"/>
                    <a:pt x="49" y="108"/>
                  </a:cubicBezTo>
                  <a:cubicBezTo>
                    <a:pt x="215" y="1"/>
                    <a:pt x="370" y="13"/>
                    <a:pt x="441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5111050" y="1731600"/>
              <a:ext cx="417625" cy="20250"/>
            </a:xfrm>
            <a:custGeom>
              <a:avLst/>
              <a:gdLst/>
              <a:ahLst/>
              <a:cxnLst/>
              <a:rect l="l" t="t" r="r" b="b"/>
              <a:pathLst>
                <a:path w="16705" h="810" extrusionOk="0">
                  <a:moveTo>
                    <a:pt x="16586" y="262"/>
                  </a:moveTo>
                  <a:cubicBezTo>
                    <a:pt x="16550" y="250"/>
                    <a:pt x="16526" y="238"/>
                    <a:pt x="16478" y="203"/>
                  </a:cubicBezTo>
                  <a:cubicBezTo>
                    <a:pt x="16395" y="155"/>
                    <a:pt x="16312" y="95"/>
                    <a:pt x="16193" y="95"/>
                  </a:cubicBezTo>
                  <a:lnTo>
                    <a:pt x="15883" y="84"/>
                  </a:lnTo>
                  <a:cubicBezTo>
                    <a:pt x="15205" y="36"/>
                    <a:pt x="14502" y="12"/>
                    <a:pt x="13811" y="0"/>
                  </a:cubicBezTo>
                  <a:lnTo>
                    <a:pt x="13740" y="0"/>
                  </a:lnTo>
                  <a:cubicBezTo>
                    <a:pt x="13430" y="0"/>
                    <a:pt x="13109" y="12"/>
                    <a:pt x="12811" y="36"/>
                  </a:cubicBezTo>
                  <a:lnTo>
                    <a:pt x="11918" y="84"/>
                  </a:lnTo>
                  <a:cubicBezTo>
                    <a:pt x="9513" y="84"/>
                    <a:pt x="7096" y="95"/>
                    <a:pt x="4703" y="95"/>
                  </a:cubicBezTo>
                  <a:lnTo>
                    <a:pt x="631" y="95"/>
                  </a:lnTo>
                  <a:lnTo>
                    <a:pt x="536" y="95"/>
                  </a:lnTo>
                  <a:lnTo>
                    <a:pt x="429" y="95"/>
                  </a:lnTo>
                  <a:cubicBezTo>
                    <a:pt x="334" y="95"/>
                    <a:pt x="191" y="119"/>
                    <a:pt x="107" y="203"/>
                  </a:cubicBezTo>
                  <a:cubicBezTo>
                    <a:pt x="48" y="262"/>
                    <a:pt x="0" y="369"/>
                    <a:pt x="0" y="476"/>
                  </a:cubicBezTo>
                  <a:cubicBezTo>
                    <a:pt x="0" y="572"/>
                    <a:pt x="48" y="810"/>
                    <a:pt x="369" y="810"/>
                  </a:cubicBezTo>
                  <a:lnTo>
                    <a:pt x="488" y="810"/>
                  </a:lnTo>
                  <a:lnTo>
                    <a:pt x="584" y="810"/>
                  </a:lnTo>
                  <a:cubicBezTo>
                    <a:pt x="953" y="810"/>
                    <a:pt x="1322" y="810"/>
                    <a:pt x="1703" y="798"/>
                  </a:cubicBezTo>
                  <a:cubicBezTo>
                    <a:pt x="2084" y="798"/>
                    <a:pt x="2453" y="786"/>
                    <a:pt x="2846" y="786"/>
                  </a:cubicBezTo>
                  <a:lnTo>
                    <a:pt x="3751" y="786"/>
                  </a:lnTo>
                  <a:lnTo>
                    <a:pt x="5429" y="786"/>
                  </a:lnTo>
                  <a:lnTo>
                    <a:pt x="7120" y="786"/>
                  </a:lnTo>
                  <a:lnTo>
                    <a:pt x="8585" y="786"/>
                  </a:lnTo>
                  <a:cubicBezTo>
                    <a:pt x="9704" y="786"/>
                    <a:pt x="10847" y="774"/>
                    <a:pt x="12073" y="738"/>
                  </a:cubicBezTo>
                  <a:cubicBezTo>
                    <a:pt x="12323" y="738"/>
                    <a:pt x="12561" y="726"/>
                    <a:pt x="12799" y="715"/>
                  </a:cubicBezTo>
                  <a:cubicBezTo>
                    <a:pt x="13216" y="691"/>
                    <a:pt x="13645" y="679"/>
                    <a:pt x="14062" y="679"/>
                  </a:cubicBezTo>
                  <a:cubicBezTo>
                    <a:pt x="14752" y="679"/>
                    <a:pt x="15300" y="726"/>
                    <a:pt x="15812" y="798"/>
                  </a:cubicBezTo>
                  <a:cubicBezTo>
                    <a:pt x="15871" y="810"/>
                    <a:pt x="15955" y="810"/>
                    <a:pt x="16026" y="810"/>
                  </a:cubicBezTo>
                  <a:cubicBezTo>
                    <a:pt x="16288" y="810"/>
                    <a:pt x="16478" y="715"/>
                    <a:pt x="16609" y="476"/>
                  </a:cubicBezTo>
                  <a:lnTo>
                    <a:pt x="16705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5109550" y="1778625"/>
              <a:ext cx="414375" cy="23525"/>
            </a:xfrm>
            <a:custGeom>
              <a:avLst/>
              <a:gdLst/>
              <a:ahLst/>
              <a:cxnLst/>
              <a:rect l="l" t="t" r="r" b="b"/>
              <a:pathLst>
                <a:path w="16575" h="941" extrusionOk="0">
                  <a:moveTo>
                    <a:pt x="15324" y="203"/>
                  </a:moveTo>
                  <a:lnTo>
                    <a:pt x="15265" y="203"/>
                  </a:lnTo>
                  <a:cubicBezTo>
                    <a:pt x="13395" y="167"/>
                    <a:pt x="11538" y="143"/>
                    <a:pt x="9680" y="119"/>
                  </a:cubicBezTo>
                  <a:lnTo>
                    <a:pt x="5859" y="60"/>
                  </a:lnTo>
                  <a:cubicBezTo>
                    <a:pt x="4251" y="48"/>
                    <a:pt x="2656" y="24"/>
                    <a:pt x="1048" y="0"/>
                  </a:cubicBezTo>
                  <a:lnTo>
                    <a:pt x="929" y="0"/>
                  </a:lnTo>
                  <a:cubicBezTo>
                    <a:pt x="822" y="0"/>
                    <a:pt x="691" y="0"/>
                    <a:pt x="572" y="48"/>
                  </a:cubicBezTo>
                  <a:cubicBezTo>
                    <a:pt x="477" y="84"/>
                    <a:pt x="417" y="155"/>
                    <a:pt x="346" y="262"/>
                  </a:cubicBezTo>
                  <a:cubicBezTo>
                    <a:pt x="322" y="298"/>
                    <a:pt x="275" y="346"/>
                    <a:pt x="215" y="417"/>
                  </a:cubicBezTo>
                  <a:lnTo>
                    <a:pt x="1" y="655"/>
                  </a:lnTo>
                  <a:lnTo>
                    <a:pt x="310" y="679"/>
                  </a:lnTo>
                  <a:cubicBezTo>
                    <a:pt x="417" y="679"/>
                    <a:pt x="513" y="691"/>
                    <a:pt x="596" y="691"/>
                  </a:cubicBezTo>
                  <a:cubicBezTo>
                    <a:pt x="775" y="703"/>
                    <a:pt x="906" y="703"/>
                    <a:pt x="1025" y="703"/>
                  </a:cubicBezTo>
                  <a:cubicBezTo>
                    <a:pt x="1441" y="703"/>
                    <a:pt x="1882" y="703"/>
                    <a:pt x="2299" y="715"/>
                  </a:cubicBezTo>
                  <a:cubicBezTo>
                    <a:pt x="3013" y="715"/>
                    <a:pt x="3727" y="727"/>
                    <a:pt x="4454" y="727"/>
                  </a:cubicBezTo>
                  <a:cubicBezTo>
                    <a:pt x="5382" y="750"/>
                    <a:pt x="6311" y="762"/>
                    <a:pt x="7240" y="798"/>
                  </a:cubicBezTo>
                  <a:cubicBezTo>
                    <a:pt x="8037" y="810"/>
                    <a:pt x="8835" y="822"/>
                    <a:pt x="9633" y="834"/>
                  </a:cubicBezTo>
                  <a:lnTo>
                    <a:pt x="12133" y="881"/>
                  </a:lnTo>
                  <a:cubicBezTo>
                    <a:pt x="12836" y="893"/>
                    <a:pt x="13514" y="893"/>
                    <a:pt x="14217" y="905"/>
                  </a:cubicBezTo>
                  <a:cubicBezTo>
                    <a:pt x="14443" y="905"/>
                    <a:pt x="14645" y="929"/>
                    <a:pt x="14872" y="929"/>
                  </a:cubicBezTo>
                  <a:cubicBezTo>
                    <a:pt x="15157" y="941"/>
                    <a:pt x="15455" y="941"/>
                    <a:pt x="15753" y="941"/>
                  </a:cubicBezTo>
                  <a:lnTo>
                    <a:pt x="15872" y="941"/>
                  </a:lnTo>
                  <a:cubicBezTo>
                    <a:pt x="16098" y="941"/>
                    <a:pt x="16324" y="893"/>
                    <a:pt x="16491" y="584"/>
                  </a:cubicBezTo>
                  <a:lnTo>
                    <a:pt x="16574" y="441"/>
                  </a:lnTo>
                  <a:lnTo>
                    <a:pt x="16419" y="381"/>
                  </a:lnTo>
                  <a:cubicBezTo>
                    <a:pt x="16015" y="203"/>
                    <a:pt x="15657" y="203"/>
                    <a:pt x="15324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5115200" y="1829225"/>
              <a:ext cx="235175" cy="22950"/>
            </a:xfrm>
            <a:custGeom>
              <a:avLst/>
              <a:gdLst/>
              <a:ahLst/>
              <a:cxnLst/>
              <a:rect l="l" t="t" r="r" b="b"/>
              <a:pathLst>
                <a:path w="9407" h="918" extrusionOk="0">
                  <a:moveTo>
                    <a:pt x="9324" y="167"/>
                  </a:moveTo>
                  <a:lnTo>
                    <a:pt x="9228" y="120"/>
                  </a:lnTo>
                  <a:cubicBezTo>
                    <a:pt x="9157" y="72"/>
                    <a:pt x="9050" y="24"/>
                    <a:pt x="8943" y="24"/>
                  </a:cubicBezTo>
                  <a:cubicBezTo>
                    <a:pt x="8788" y="24"/>
                    <a:pt x="8633" y="0"/>
                    <a:pt x="8454" y="0"/>
                  </a:cubicBezTo>
                  <a:cubicBezTo>
                    <a:pt x="8276" y="0"/>
                    <a:pt x="8085" y="0"/>
                    <a:pt x="7895" y="24"/>
                  </a:cubicBezTo>
                  <a:cubicBezTo>
                    <a:pt x="7454" y="36"/>
                    <a:pt x="7026" y="60"/>
                    <a:pt x="6597" y="96"/>
                  </a:cubicBezTo>
                  <a:cubicBezTo>
                    <a:pt x="5775" y="143"/>
                    <a:pt x="4942" y="179"/>
                    <a:pt x="4109" y="191"/>
                  </a:cubicBezTo>
                  <a:lnTo>
                    <a:pt x="3870" y="191"/>
                  </a:lnTo>
                  <a:cubicBezTo>
                    <a:pt x="3228" y="191"/>
                    <a:pt x="2596" y="167"/>
                    <a:pt x="1965" y="143"/>
                  </a:cubicBezTo>
                  <a:cubicBezTo>
                    <a:pt x="1584" y="120"/>
                    <a:pt x="1203" y="108"/>
                    <a:pt x="822" y="96"/>
                  </a:cubicBezTo>
                  <a:lnTo>
                    <a:pt x="763" y="96"/>
                  </a:lnTo>
                  <a:cubicBezTo>
                    <a:pt x="596" y="96"/>
                    <a:pt x="418" y="108"/>
                    <a:pt x="239" y="155"/>
                  </a:cubicBezTo>
                  <a:cubicBezTo>
                    <a:pt x="108" y="179"/>
                    <a:pt x="1" y="370"/>
                    <a:pt x="13" y="489"/>
                  </a:cubicBezTo>
                  <a:cubicBezTo>
                    <a:pt x="13" y="631"/>
                    <a:pt x="132" y="774"/>
                    <a:pt x="251" y="810"/>
                  </a:cubicBezTo>
                  <a:cubicBezTo>
                    <a:pt x="346" y="834"/>
                    <a:pt x="453" y="834"/>
                    <a:pt x="549" y="834"/>
                  </a:cubicBezTo>
                  <a:lnTo>
                    <a:pt x="549" y="691"/>
                  </a:lnTo>
                  <a:lnTo>
                    <a:pt x="584" y="834"/>
                  </a:lnTo>
                  <a:lnTo>
                    <a:pt x="656" y="834"/>
                  </a:lnTo>
                  <a:cubicBezTo>
                    <a:pt x="894" y="858"/>
                    <a:pt x="1132" y="858"/>
                    <a:pt x="1358" y="870"/>
                  </a:cubicBezTo>
                  <a:cubicBezTo>
                    <a:pt x="1894" y="893"/>
                    <a:pt x="2430" y="917"/>
                    <a:pt x="2977" y="917"/>
                  </a:cubicBezTo>
                  <a:lnTo>
                    <a:pt x="3263" y="917"/>
                  </a:lnTo>
                  <a:cubicBezTo>
                    <a:pt x="3942" y="917"/>
                    <a:pt x="4644" y="893"/>
                    <a:pt x="5311" y="882"/>
                  </a:cubicBezTo>
                  <a:lnTo>
                    <a:pt x="5656" y="870"/>
                  </a:lnTo>
                  <a:cubicBezTo>
                    <a:pt x="6680" y="834"/>
                    <a:pt x="7692" y="822"/>
                    <a:pt x="8704" y="774"/>
                  </a:cubicBezTo>
                  <a:cubicBezTo>
                    <a:pt x="8859" y="774"/>
                    <a:pt x="8990" y="715"/>
                    <a:pt x="9121" y="667"/>
                  </a:cubicBezTo>
                  <a:cubicBezTo>
                    <a:pt x="9181" y="655"/>
                    <a:pt x="9228" y="631"/>
                    <a:pt x="9288" y="620"/>
                  </a:cubicBezTo>
                  <a:lnTo>
                    <a:pt x="9407" y="584"/>
                  </a:lnTo>
                  <a:lnTo>
                    <a:pt x="9359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33"/>
          <p:cNvSpPr/>
          <p:nvPr/>
        </p:nvSpPr>
        <p:spPr>
          <a:xfrm rot="2006702">
            <a:off x="8246201" y="7355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481;p33"/>
          <p:cNvSpPr txBox="1"/>
          <p:nvPr/>
        </p:nvSpPr>
        <p:spPr>
          <a:xfrm>
            <a:off x="6194224" y="3401635"/>
            <a:ext cx="2160066" cy="131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Nhóm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bạn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rủ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nhau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bịa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thông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tin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đưa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lên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mạng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để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trêu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mọi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người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cho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vui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angolin"/>
                <a:cs typeface="Pangolin"/>
                <a:sym typeface="Pangolin"/>
              </a:rPr>
              <a:t>.</a:t>
            </a:r>
            <a:endParaRPr sz="1800" dirty="0">
              <a:solidFill>
                <a:schemeClr val="dk1"/>
              </a:solidFill>
              <a:latin typeface="+mn-lt"/>
              <a:ea typeface="Pangolin"/>
              <a:cs typeface="Pangolin"/>
              <a:sym typeface="Pangolin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6" y="-33269"/>
            <a:ext cx="548523" cy="9946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529120" y="1142039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9109" y="2403350"/>
            <a:ext cx="4572000" cy="1262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82765" y="100590"/>
            <a:ext cx="6643409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TRÒ CHƠI : AI NHANH HƠN</a:t>
            </a:r>
          </a:p>
        </p:txBody>
      </p:sp>
      <p:sp>
        <p:nvSpPr>
          <p:cNvPr id="15" name="Google Shape;355;p29"/>
          <p:cNvSpPr/>
          <p:nvPr/>
        </p:nvSpPr>
        <p:spPr>
          <a:xfrm rot="-129175">
            <a:off x="704119" y="1526888"/>
            <a:ext cx="3769187" cy="2424446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56;p29"/>
          <p:cNvSpPr/>
          <p:nvPr/>
        </p:nvSpPr>
        <p:spPr>
          <a:xfrm rot="-129175">
            <a:off x="862889" y="1600180"/>
            <a:ext cx="3500992" cy="2257637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58;p29"/>
          <p:cNvSpPr/>
          <p:nvPr/>
        </p:nvSpPr>
        <p:spPr>
          <a:xfrm>
            <a:off x="199897" y="2913449"/>
            <a:ext cx="644576" cy="75146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9;p29"/>
          <p:cNvSpPr/>
          <p:nvPr/>
        </p:nvSpPr>
        <p:spPr>
          <a:xfrm rot="2006702">
            <a:off x="7989597" y="3569026"/>
            <a:ext cx="673154" cy="62385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78467" y="1653208"/>
            <a:ext cx="2831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70C0"/>
                </a:solidFill>
              </a:rPr>
              <a:t>Quan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ảnh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dựa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vào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trang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phục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hãy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định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tộc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Việt</a:t>
            </a:r>
            <a:r>
              <a:rPr lang="en-US" sz="2400" dirty="0">
                <a:solidFill>
                  <a:srgbClr val="0070C0"/>
                </a:solidFill>
              </a:rPr>
              <a:t> Nam?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3" y="571819"/>
            <a:ext cx="1724025" cy="1295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b="7943"/>
          <a:stretch/>
        </p:blipFill>
        <p:spPr>
          <a:xfrm>
            <a:off x="4998825" y="1109222"/>
            <a:ext cx="3926020" cy="2508885"/>
          </a:xfrm>
          <a:prstGeom prst="rect">
            <a:avLst/>
          </a:prstGeom>
        </p:spPr>
      </p:pic>
      <p:sp>
        <p:nvSpPr>
          <p:cNvPr id="37" name="Google Shape;355;p29"/>
          <p:cNvSpPr/>
          <p:nvPr/>
        </p:nvSpPr>
        <p:spPr>
          <a:xfrm rot="-129175">
            <a:off x="4616690" y="964641"/>
            <a:ext cx="4477451" cy="273853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58;p29"/>
          <p:cNvSpPr/>
          <p:nvPr/>
        </p:nvSpPr>
        <p:spPr>
          <a:xfrm>
            <a:off x="596531" y="2464652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59;p29"/>
          <p:cNvSpPr/>
          <p:nvPr/>
        </p:nvSpPr>
        <p:spPr>
          <a:xfrm rot="2006702">
            <a:off x="7392797" y="3532403"/>
            <a:ext cx="477688" cy="41562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59;p29"/>
          <p:cNvSpPr/>
          <p:nvPr/>
        </p:nvSpPr>
        <p:spPr>
          <a:xfrm rot="2006702">
            <a:off x="8244285" y="3016701"/>
            <a:ext cx="477688" cy="41562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3884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/>
          <p:nvPr/>
        </p:nvSpPr>
        <p:spPr>
          <a:xfrm>
            <a:off x="5375079" y="4198806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7756452" y="4313889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4"/>
          <p:cNvSpPr/>
          <p:nvPr/>
        </p:nvSpPr>
        <p:spPr>
          <a:xfrm rot="2006702">
            <a:off x="431265" y="142078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4"/>
          <p:cNvSpPr/>
          <p:nvPr/>
        </p:nvSpPr>
        <p:spPr>
          <a:xfrm>
            <a:off x="810267" y="897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345504" y="75431"/>
            <a:ext cx="6059149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TRÒ CHƠI : AI NHANH HƠN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72" y="766990"/>
            <a:ext cx="1380271" cy="1037110"/>
          </a:xfrm>
          <a:prstGeom prst="rect">
            <a:avLst/>
          </a:prstGeom>
        </p:spPr>
      </p:pic>
      <p:sp>
        <p:nvSpPr>
          <p:cNvPr id="43" name="Google Shape;355;p29"/>
          <p:cNvSpPr/>
          <p:nvPr/>
        </p:nvSpPr>
        <p:spPr>
          <a:xfrm>
            <a:off x="1029718" y="1102215"/>
            <a:ext cx="3448841" cy="350819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56;p29"/>
          <p:cNvSpPr/>
          <p:nvPr/>
        </p:nvSpPr>
        <p:spPr>
          <a:xfrm>
            <a:off x="1173205" y="1291460"/>
            <a:ext cx="3105733" cy="3171406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812609" y="3708053"/>
            <a:ext cx="931481" cy="1128017"/>
            <a:chOff x="5685225" y="1586850"/>
            <a:chExt cx="598600" cy="724900"/>
          </a:xfrm>
        </p:grpSpPr>
        <p:sp>
          <p:nvSpPr>
            <p:cNvPr id="53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355;p29"/>
          <p:cNvSpPr/>
          <p:nvPr/>
        </p:nvSpPr>
        <p:spPr>
          <a:xfrm>
            <a:off x="4822010" y="1058546"/>
            <a:ext cx="3206390" cy="3531008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6;p29"/>
          <p:cNvSpPr/>
          <p:nvPr/>
        </p:nvSpPr>
        <p:spPr>
          <a:xfrm>
            <a:off x="4978316" y="1251238"/>
            <a:ext cx="2887402" cy="319203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904769" y="465770"/>
            <a:ext cx="799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</a:rPr>
              <a:t>Dựa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trang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phục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hãy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định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tộc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80" y="1502170"/>
            <a:ext cx="1964612" cy="2833614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" b="97000" l="3571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" y="159020"/>
            <a:ext cx="841022" cy="667478"/>
          </a:xfrm>
          <a:prstGeom prst="rect">
            <a:avLst/>
          </a:prstGeom>
        </p:spPr>
      </p:pic>
      <p:pic>
        <p:nvPicPr>
          <p:cNvPr id="4" name="5 gi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27798" y="1658206"/>
            <a:ext cx="2277437" cy="18633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/>
          <p:nvPr/>
        </p:nvSpPr>
        <p:spPr>
          <a:xfrm>
            <a:off x="5375079" y="4198806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7756452" y="4313889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4"/>
          <p:cNvSpPr/>
          <p:nvPr/>
        </p:nvSpPr>
        <p:spPr>
          <a:xfrm rot="2006702">
            <a:off x="431265" y="142078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4"/>
          <p:cNvSpPr/>
          <p:nvPr/>
        </p:nvSpPr>
        <p:spPr>
          <a:xfrm>
            <a:off x="810267" y="897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345504" y="75431"/>
            <a:ext cx="6059149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TRÒ CHƠI : AI NHANH HƠN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72" y="766990"/>
            <a:ext cx="1380271" cy="1037110"/>
          </a:xfrm>
          <a:prstGeom prst="rect">
            <a:avLst/>
          </a:prstGeom>
        </p:spPr>
      </p:pic>
      <p:sp>
        <p:nvSpPr>
          <p:cNvPr id="43" name="Google Shape;355;p29"/>
          <p:cNvSpPr/>
          <p:nvPr/>
        </p:nvSpPr>
        <p:spPr>
          <a:xfrm>
            <a:off x="1029718" y="1102215"/>
            <a:ext cx="3448841" cy="350819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56;p29"/>
          <p:cNvSpPr/>
          <p:nvPr/>
        </p:nvSpPr>
        <p:spPr>
          <a:xfrm>
            <a:off x="1173205" y="1291460"/>
            <a:ext cx="3105733" cy="3171406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812609" y="3708053"/>
            <a:ext cx="931481" cy="1128017"/>
            <a:chOff x="5685225" y="1586850"/>
            <a:chExt cx="598600" cy="724900"/>
          </a:xfrm>
        </p:grpSpPr>
        <p:sp>
          <p:nvSpPr>
            <p:cNvPr id="53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355;p29"/>
          <p:cNvSpPr/>
          <p:nvPr/>
        </p:nvSpPr>
        <p:spPr>
          <a:xfrm>
            <a:off x="4822010" y="1058546"/>
            <a:ext cx="3206390" cy="3531008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6;p29"/>
          <p:cNvSpPr/>
          <p:nvPr/>
        </p:nvSpPr>
        <p:spPr>
          <a:xfrm>
            <a:off x="4978316" y="1251238"/>
            <a:ext cx="2887402" cy="319203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904769" y="465770"/>
            <a:ext cx="799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</a:rPr>
              <a:t>Dựa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trang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phục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hãy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định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tộc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48" y="1569308"/>
            <a:ext cx="2819400" cy="23863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" b="97000" l="3571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" y="159019"/>
            <a:ext cx="780485" cy="619433"/>
          </a:xfrm>
          <a:prstGeom prst="rect">
            <a:avLst/>
          </a:prstGeom>
        </p:spPr>
      </p:pic>
      <p:pic>
        <p:nvPicPr>
          <p:cNvPr id="49" name="5 gi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27798" y="1658206"/>
            <a:ext cx="2277437" cy="18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40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/>
          <p:nvPr/>
        </p:nvSpPr>
        <p:spPr>
          <a:xfrm>
            <a:off x="5375079" y="4198806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7756452" y="4313889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4"/>
          <p:cNvSpPr/>
          <p:nvPr/>
        </p:nvSpPr>
        <p:spPr>
          <a:xfrm rot="2006702">
            <a:off x="431265" y="142078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4"/>
          <p:cNvSpPr/>
          <p:nvPr/>
        </p:nvSpPr>
        <p:spPr>
          <a:xfrm>
            <a:off x="810267" y="897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345504" y="75431"/>
            <a:ext cx="6059149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TRÒ CHƠI : AI NHANH HƠN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72" y="766990"/>
            <a:ext cx="1380271" cy="1037110"/>
          </a:xfrm>
          <a:prstGeom prst="rect">
            <a:avLst/>
          </a:prstGeom>
        </p:spPr>
      </p:pic>
      <p:sp>
        <p:nvSpPr>
          <p:cNvPr id="43" name="Google Shape;355;p29"/>
          <p:cNvSpPr/>
          <p:nvPr/>
        </p:nvSpPr>
        <p:spPr>
          <a:xfrm>
            <a:off x="1029718" y="1102215"/>
            <a:ext cx="3448841" cy="350819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56;p29"/>
          <p:cNvSpPr/>
          <p:nvPr/>
        </p:nvSpPr>
        <p:spPr>
          <a:xfrm>
            <a:off x="1173205" y="1291460"/>
            <a:ext cx="3105733" cy="3171406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812609" y="3708053"/>
            <a:ext cx="931481" cy="1128017"/>
            <a:chOff x="5685225" y="1586850"/>
            <a:chExt cx="598600" cy="724900"/>
          </a:xfrm>
        </p:grpSpPr>
        <p:sp>
          <p:nvSpPr>
            <p:cNvPr id="53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355;p29"/>
          <p:cNvSpPr/>
          <p:nvPr/>
        </p:nvSpPr>
        <p:spPr>
          <a:xfrm>
            <a:off x="4822010" y="1058546"/>
            <a:ext cx="3206390" cy="3531008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6;p29"/>
          <p:cNvSpPr/>
          <p:nvPr/>
        </p:nvSpPr>
        <p:spPr>
          <a:xfrm>
            <a:off x="4978316" y="1251238"/>
            <a:ext cx="2887402" cy="319203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904769" y="465770"/>
            <a:ext cx="799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</a:rPr>
              <a:t>Dựa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trang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phục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hãy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định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tộc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12" y="1514362"/>
            <a:ext cx="1743075" cy="26193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" b="97000" l="3571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" y="159019"/>
            <a:ext cx="766043" cy="607971"/>
          </a:xfrm>
          <a:prstGeom prst="rect">
            <a:avLst/>
          </a:prstGeom>
        </p:spPr>
      </p:pic>
      <p:pic>
        <p:nvPicPr>
          <p:cNvPr id="49" name="5 gi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27798" y="1658206"/>
            <a:ext cx="2277437" cy="18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3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/>
          <p:nvPr/>
        </p:nvSpPr>
        <p:spPr>
          <a:xfrm>
            <a:off x="5375079" y="4198806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7756452" y="4313889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4"/>
          <p:cNvSpPr/>
          <p:nvPr/>
        </p:nvSpPr>
        <p:spPr>
          <a:xfrm rot="2006702">
            <a:off x="431265" y="142078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4"/>
          <p:cNvSpPr/>
          <p:nvPr/>
        </p:nvSpPr>
        <p:spPr>
          <a:xfrm>
            <a:off x="810267" y="897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345504" y="75431"/>
            <a:ext cx="6059149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TRÒ CHƠI : AI NHANH HƠN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72" y="766990"/>
            <a:ext cx="1380271" cy="1037110"/>
          </a:xfrm>
          <a:prstGeom prst="rect">
            <a:avLst/>
          </a:prstGeom>
        </p:spPr>
      </p:pic>
      <p:sp>
        <p:nvSpPr>
          <p:cNvPr id="43" name="Google Shape;355;p29"/>
          <p:cNvSpPr/>
          <p:nvPr/>
        </p:nvSpPr>
        <p:spPr>
          <a:xfrm>
            <a:off x="1029718" y="1102215"/>
            <a:ext cx="3448841" cy="350819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56;p29"/>
          <p:cNvSpPr/>
          <p:nvPr/>
        </p:nvSpPr>
        <p:spPr>
          <a:xfrm>
            <a:off x="1173205" y="1291460"/>
            <a:ext cx="3105733" cy="3171406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812609" y="3708053"/>
            <a:ext cx="931481" cy="1128017"/>
            <a:chOff x="5685225" y="1586850"/>
            <a:chExt cx="598600" cy="724900"/>
          </a:xfrm>
        </p:grpSpPr>
        <p:sp>
          <p:nvSpPr>
            <p:cNvPr id="53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355;p29"/>
          <p:cNvSpPr/>
          <p:nvPr/>
        </p:nvSpPr>
        <p:spPr>
          <a:xfrm>
            <a:off x="4822010" y="1058546"/>
            <a:ext cx="3206390" cy="3531008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6;p29"/>
          <p:cNvSpPr/>
          <p:nvPr/>
        </p:nvSpPr>
        <p:spPr>
          <a:xfrm>
            <a:off x="4931006" y="1200672"/>
            <a:ext cx="2887402" cy="319203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904769" y="465770"/>
            <a:ext cx="799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</a:rPr>
              <a:t>Dựa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trang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phục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hãy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định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tộc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r="21121"/>
          <a:stretch/>
        </p:blipFill>
        <p:spPr>
          <a:xfrm>
            <a:off x="1691176" y="1487674"/>
            <a:ext cx="2103088" cy="2819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" b="97000" l="3571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" y="159019"/>
            <a:ext cx="766043" cy="607971"/>
          </a:xfrm>
          <a:prstGeom prst="rect">
            <a:avLst/>
          </a:prstGeom>
        </p:spPr>
      </p:pic>
      <p:pic>
        <p:nvPicPr>
          <p:cNvPr id="49" name="5 gi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27798" y="1658206"/>
            <a:ext cx="2277437" cy="18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52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/>
          <p:nvPr/>
        </p:nvSpPr>
        <p:spPr>
          <a:xfrm>
            <a:off x="5375079" y="4198806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7756452" y="4313889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4"/>
          <p:cNvSpPr/>
          <p:nvPr/>
        </p:nvSpPr>
        <p:spPr>
          <a:xfrm rot="2006702">
            <a:off x="431265" y="142078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4"/>
          <p:cNvSpPr/>
          <p:nvPr/>
        </p:nvSpPr>
        <p:spPr>
          <a:xfrm>
            <a:off x="810267" y="897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345504" y="75431"/>
            <a:ext cx="6059149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TRÒ CHƠI : AI NHANH HƠN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72" y="766990"/>
            <a:ext cx="1380271" cy="1037110"/>
          </a:xfrm>
          <a:prstGeom prst="rect">
            <a:avLst/>
          </a:prstGeom>
        </p:spPr>
      </p:pic>
      <p:sp>
        <p:nvSpPr>
          <p:cNvPr id="43" name="Google Shape;355;p29"/>
          <p:cNvSpPr/>
          <p:nvPr/>
        </p:nvSpPr>
        <p:spPr>
          <a:xfrm>
            <a:off x="1029718" y="1102215"/>
            <a:ext cx="3448841" cy="350819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56;p29"/>
          <p:cNvSpPr/>
          <p:nvPr/>
        </p:nvSpPr>
        <p:spPr>
          <a:xfrm>
            <a:off x="1173205" y="1291460"/>
            <a:ext cx="3105733" cy="3171406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812609" y="3708053"/>
            <a:ext cx="931481" cy="1128017"/>
            <a:chOff x="5685225" y="1586850"/>
            <a:chExt cx="598600" cy="724900"/>
          </a:xfrm>
        </p:grpSpPr>
        <p:sp>
          <p:nvSpPr>
            <p:cNvPr id="53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355;p29"/>
          <p:cNvSpPr/>
          <p:nvPr/>
        </p:nvSpPr>
        <p:spPr>
          <a:xfrm>
            <a:off x="4822010" y="1058546"/>
            <a:ext cx="3206390" cy="3531008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6;p29"/>
          <p:cNvSpPr/>
          <p:nvPr/>
        </p:nvSpPr>
        <p:spPr>
          <a:xfrm>
            <a:off x="4931006" y="1200672"/>
            <a:ext cx="2887402" cy="319203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904769" y="465770"/>
            <a:ext cx="799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</a:rPr>
              <a:t>Dựa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trang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phục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hãy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định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tộc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22" y="1709778"/>
            <a:ext cx="2822619" cy="20716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" b="97000" l="3571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" y="159019"/>
            <a:ext cx="766043" cy="607971"/>
          </a:xfrm>
          <a:prstGeom prst="rect">
            <a:avLst/>
          </a:prstGeom>
        </p:spPr>
      </p:pic>
      <p:pic>
        <p:nvPicPr>
          <p:cNvPr id="49" name="5 gi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27798" y="1658206"/>
            <a:ext cx="2277437" cy="18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55;p29"/>
          <p:cNvSpPr/>
          <p:nvPr/>
        </p:nvSpPr>
        <p:spPr>
          <a:xfrm rot="-129175">
            <a:off x="704119" y="1526888"/>
            <a:ext cx="3769187" cy="2424446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56;p29"/>
          <p:cNvSpPr/>
          <p:nvPr/>
        </p:nvSpPr>
        <p:spPr>
          <a:xfrm rot="-129175">
            <a:off x="949022" y="1610292"/>
            <a:ext cx="3500992" cy="2257637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Google Shape;358;p29"/>
          <p:cNvSpPr/>
          <p:nvPr/>
        </p:nvSpPr>
        <p:spPr>
          <a:xfrm>
            <a:off x="199897" y="2913449"/>
            <a:ext cx="644576" cy="75146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9;p29"/>
          <p:cNvSpPr/>
          <p:nvPr/>
        </p:nvSpPr>
        <p:spPr>
          <a:xfrm rot="2006702">
            <a:off x="7989597" y="3569026"/>
            <a:ext cx="673154" cy="62385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78467" y="1653208"/>
            <a:ext cx="2831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Công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thuộc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tộc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khác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ta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quyền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nghĩa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vụ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0" algn="just"/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06" y="-115642"/>
            <a:ext cx="2812584" cy="21133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b="7943"/>
          <a:stretch/>
        </p:blipFill>
        <p:spPr>
          <a:xfrm>
            <a:off x="4998825" y="1109222"/>
            <a:ext cx="3926020" cy="2508885"/>
          </a:xfrm>
          <a:prstGeom prst="rect">
            <a:avLst/>
          </a:prstGeom>
        </p:spPr>
      </p:pic>
      <p:sp>
        <p:nvSpPr>
          <p:cNvPr id="37" name="Google Shape;355;p29"/>
          <p:cNvSpPr/>
          <p:nvPr/>
        </p:nvSpPr>
        <p:spPr>
          <a:xfrm rot="-129175">
            <a:off x="4616690" y="964641"/>
            <a:ext cx="4477451" cy="273853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58;p29"/>
          <p:cNvSpPr/>
          <p:nvPr/>
        </p:nvSpPr>
        <p:spPr>
          <a:xfrm>
            <a:off x="596531" y="2464652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59;p29"/>
          <p:cNvSpPr/>
          <p:nvPr/>
        </p:nvSpPr>
        <p:spPr>
          <a:xfrm rot="2006702">
            <a:off x="6839432" y="3970528"/>
            <a:ext cx="477688" cy="41562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59;p29"/>
          <p:cNvSpPr/>
          <p:nvPr/>
        </p:nvSpPr>
        <p:spPr>
          <a:xfrm rot="2006702">
            <a:off x="8244285" y="3016701"/>
            <a:ext cx="477688" cy="41562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89713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625</Words>
  <Application>Microsoft Office PowerPoint</Application>
  <PresentationFormat>On-screen Show (16:9)</PresentationFormat>
  <Paragraphs>51</Paragraphs>
  <Slides>22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Baloo 2</vt:lpstr>
      <vt:lpstr>Arial</vt:lpstr>
      <vt:lpstr>微软雅黑 Light</vt:lpstr>
      <vt:lpstr>Calibri</vt:lpstr>
      <vt:lpstr>Wingdings</vt:lpstr>
      <vt:lpstr>Pangolin</vt:lpstr>
      <vt:lpstr>Tahoma</vt:lpstr>
      <vt:lpstr>English Vocabulary Workshop by Slidesgo</vt:lpstr>
      <vt:lpstr>Bài 10: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TÌNH HUỐNG</vt:lpstr>
      <vt:lpstr>Cuộc đua kì thú</vt:lpstr>
      <vt:lpstr>PowerPoint Presentation</vt:lpstr>
      <vt:lpstr>Em sẽ làm gì trong những tình huống sau? Vì sao?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TIẾNG ANH</dc:title>
  <dc:creator>Administrator</dc:creator>
  <cp:lastModifiedBy>DELL</cp:lastModifiedBy>
  <cp:revision>57</cp:revision>
  <dcterms:modified xsi:type="dcterms:W3CDTF">2023-03-26T14:22:23Z</dcterms:modified>
</cp:coreProperties>
</file>