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3" r:id="rId3"/>
  </p:sldMasterIdLst>
  <p:notesMasterIdLst>
    <p:notesMasterId r:id="rId10"/>
  </p:notesMasterIdLst>
  <p:sldIdLst>
    <p:sldId id="11088525" r:id="rId4"/>
    <p:sldId id="258" r:id="rId5"/>
    <p:sldId id="11088581" r:id="rId6"/>
    <p:sldId id="261" r:id="rId7"/>
    <p:sldId id="11088583" r:id="rId8"/>
    <p:sldId id="285" r:id="rId9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66"/>
    <a:srgbClr val="FF00FF"/>
    <a:srgbClr val="FFFF00"/>
    <a:srgbClr val="0000FF"/>
    <a:srgbClr val="FFFFCC"/>
    <a:srgbClr val="B5E9C3"/>
    <a:srgbClr val="E0BBE3"/>
    <a:srgbClr val="BDE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677"/>
    <p:restoredTop sz="94660"/>
  </p:normalViewPr>
  <p:slideViewPr>
    <p:cSldViewPr showGuides="1">
      <p:cViewPr varScale="1">
        <p:scale>
          <a:sx n="70" d="100"/>
          <a:sy n="70" d="100"/>
        </p:scale>
        <p:origin x="11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24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580FD69-3908-4267-BF17-39BF0DFE5038}" type="slidenum">
              <a:rPr kumimoji="0" lang="en-US" altLang="vi-V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 and body">
    <p:bg>
      <p:bgPr>
        <a:solidFill>
          <a:srgbClr val="CCECFF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07;p4"/>
          <p:cNvSpPr>
            <a:spLocks noChangeArrowheads="1"/>
          </p:cNvSpPr>
          <p:nvPr/>
        </p:nvSpPr>
        <p:spPr bwMode="auto">
          <a:xfrm>
            <a:off x="-47625" y="6129338"/>
            <a:ext cx="9296400" cy="8556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lIns="91425" tIns="91425" rIns="91425" bIns="91425" anchor="ctr"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5" name="Google Shape;105;p4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6" name="Google Shape;106;p4"/>
          <p:cNvSpPr txBox="1">
            <a:spLocks noGrp="1"/>
          </p:cNvSpPr>
          <p:nvPr>
            <p:ph type="body" idx="1"/>
          </p:nvPr>
        </p:nvSpPr>
        <p:spPr>
          <a:xfrm>
            <a:off x="720000" y="1483600"/>
            <a:ext cx="6785700" cy="45068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 sz="12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9pPr>
          </a:lstStyle>
          <a:p/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rgbClr val="CCECFF"/>
        </a:solidFill>
        <a:effectLst/>
      </p:bgPr>
    </p:bg>
    <p:spTree>
      <p:nvGrpSpPr>
        <p:cNvPr id="1" name="Shape 1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202;p35"/>
          <p:cNvSpPr>
            <a:spLocks noChangeArrowheads="1"/>
          </p:cNvSpPr>
          <p:nvPr/>
        </p:nvSpPr>
        <p:spPr bwMode="auto">
          <a:xfrm>
            <a:off x="-47625" y="6137275"/>
            <a:ext cx="9296400" cy="8477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lIns="91425" tIns="91425" rIns="91425" bIns="91425" anchor="ctr"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3075" name="Google Shape;1203;p35"/>
          <p:cNvGrpSpPr/>
          <p:nvPr/>
        </p:nvGrpSpPr>
        <p:grpSpPr>
          <a:xfrm rot="384094">
            <a:off x="7532688" y="-334962"/>
            <a:ext cx="3222625" cy="6467475"/>
            <a:chOff x="5219200" y="-59750"/>
            <a:chExt cx="3222725" cy="4849650"/>
          </a:xfrm>
        </p:grpSpPr>
        <p:sp>
          <p:nvSpPr>
            <p:cNvPr id="3101" name="Google Shape;1204;p35"/>
            <p:cNvSpPr/>
            <p:nvPr/>
          </p:nvSpPr>
          <p:spPr>
            <a:xfrm>
              <a:off x="5751125" y="32975"/>
              <a:ext cx="2690800" cy="4756925"/>
            </a:xfrm>
            <a:custGeom>
              <a:avLst/>
              <a:gdLst/>
              <a:ahLst/>
              <a:cxnLst>
                <a:cxn ang="0">
                  <a:pos x="1824375" y="0"/>
                </a:cxn>
                <a:cxn ang="0">
                  <a:pos x="625" y="1520000"/>
                </a:cxn>
                <a:cxn ang="0">
                  <a:pos x="62710625" y="118922500"/>
                </a:cxn>
                <a:cxn ang="0">
                  <a:pos x="67270000" y="117498125"/>
                </a:cxn>
                <a:cxn ang="0">
                  <a:pos x="1824375" y="0"/>
                </a:cxn>
              </a:cxnLst>
              <a:pathLst>
                <a:path w="107632" h="190277">
                  <a:moveTo>
                    <a:pt x="2919" y="0"/>
                  </a:moveTo>
                  <a:lnTo>
                    <a:pt x="1" y="2432"/>
                  </a:lnTo>
                  <a:cubicBezTo>
                    <a:pt x="45260" y="57843"/>
                    <a:pt x="79516" y="122069"/>
                    <a:pt x="100337" y="190276"/>
                  </a:cubicBezTo>
                  <a:lnTo>
                    <a:pt x="107632" y="187997"/>
                  </a:lnTo>
                  <a:cubicBezTo>
                    <a:pt x="85291" y="119212"/>
                    <a:pt x="49485" y="55016"/>
                    <a:pt x="2919" y="0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2" name="Google Shape;1205;p35"/>
            <p:cNvSpPr/>
            <p:nvPr/>
          </p:nvSpPr>
          <p:spPr>
            <a:xfrm>
              <a:off x="7057400" y="3028525"/>
              <a:ext cx="645150" cy="170175"/>
            </a:xfrm>
            <a:custGeom>
              <a:avLst/>
              <a:gdLst/>
              <a:ahLst/>
              <a:cxnLst>
                <a:cxn ang="0">
                  <a:pos x="3630000" y="625"/>
                </a:cxn>
                <a:cxn ang="0">
                  <a:pos x="0" y="359375"/>
                </a:cxn>
                <a:cxn ang="0">
                  <a:pos x="16128750" y="4253750"/>
                </a:cxn>
                <a:cxn ang="0">
                  <a:pos x="3630000" y="625"/>
                </a:cxn>
              </a:cxnLst>
              <a:pathLst>
                <a:path w="25806" h="6807">
                  <a:moveTo>
                    <a:pt x="5808" y="1"/>
                  </a:moveTo>
                  <a:cubicBezTo>
                    <a:pt x="3950" y="1"/>
                    <a:pt x="2007" y="174"/>
                    <a:pt x="0" y="575"/>
                  </a:cubicBezTo>
                  <a:cubicBezTo>
                    <a:pt x="0" y="575"/>
                    <a:pt x="12128" y="5134"/>
                    <a:pt x="25806" y="6806"/>
                  </a:cubicBezTo>
                  <a:cubicBezTo>
                    <a:pt x="25806" y="6806"/>
                    <a:pt x="17463" y="1"/>
                    <a:pt x="5808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3" name="Google Shape;1206;p35"/>
            <p:cNvSpPr/>
            <p:nvPr/>
          </p:nvSpPr>
          <p:spPr>
            <a:xfrm>
              <a:off x="7345400" y="2894700"/>
              <a:ext cx="357150" cy="304750"/>
            </a:xfrm>
            <a:custGeom>
              <a:avLst/>
              <a:gdLst/>
              <a:ahLst/>
              <a:cxnLst>
                <a:cxn ang="0">
                  <a:pos x="18750" y="625"/>
                </a:cxn>
                <a:cxn ang="0">
                  <a:pos x="18750" y="625"/>
                </a:cxn>
                <a:cxn ang="0">
                  <a:pos x="8928750" y="7618750"/>
                </a:cxn>
                <a:cxn ang="0">
                  <a:pos x="18750" y="625"/>
                </a:cxn>
              </a:cxnLst>
              <a:pathLst>
                <a:path w="14286" h="12190">
                  <a:moveTo>
                    <a:pt x="30" y="1"/>
                  </a:moveTo>
                  <a:lnTo>
                    <a:pt x="30" y="1"/>
                  </a:lnTo>
                  <a:cubicBezTo>
                    <a:pt x="0" y="1"/>
                    <a:pt x="6170" y="6809"/>
                    <a:pt x="14286" y="12190"/>
                  </a:cubicBezTo>
                  <a:cubicBezTo>
                    <a:pt x="14286" y="12190"/>
                    <a:pt x="10122" y="2858"/>
                    <a:pt x="30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4" name="Google Shape;1207;p35"/>
            <p:cNvSpPr/>
            <p:nvPr/>
          </p:nvSpPr>
          <p:spPr>
            <a:xfrm>
              <a:off x="6289125" y="-59750"/>
              <a:ext cx="326800" cy="704450"/>
            </a:xfrm>
            <a:custGeom>
              <a:avLst/>
              <a:gdLst/>
              <a:ahLst/>
              <a:cxnLst>
                <a:cxn ang="0">
                  <a:pos x="8169375" y="625"/>
                </a:cxn>
                <a:cxn ang="0">
                  <a:pos x="8169375" y="625"/>
                </a:cxn>
                <a:cxn ang="0">
                  <a:pos x="285625" y="17611250"/>
                </a:cxn>
                <a:cxn ang="0">
                  <a:pos x="8169375" y="625"/>
                </a:cxn>
              </a:cxnLst>
              <a:pathLst>
                <a:path w="13072" h="28178">
                  <a:moveTo>
                    <a:pt x="13071" y="1"/>
                  </a:moveTo>
                  <a:lnTo>
                    <a:pt x="13071" y="1"/>
                  </a:lnTo>
                  <a:cubicBezTo>
                    <a:pt x="1" y="11369"/>
                    <a:pt x="457" y="28178"/>
                    <a:pt x="457" y="28178"/>
                  </a:cubicBezTo>
                  <a:cubicBezTo>
                    <a:pt x="8603" y="14439"/>
                    <a:pt x="13071" y="62"/>
                    <a:pt x="13071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5" name="Google Shape;1208;p35"/>
            <p:cNvSpPr/>
            <p:nvPr/>
          </p:nvSpPr>
          <p:spPr>
            <a:xfrm>
              <a:off x="6160725" y="101350"/>
              <a:ext cx="159600" cy="544100"/>
            </a:xfrm>
            <a:custGeom>
              <a:avLst/>
              <a:gdLst/>
              <a:ahLst/>
              <a:cxnLst>
                <a:cxn ang="0">
                  <a:pos x="2849375" y="625"/>
                </a:cxn>
                <a:cxn ang="0">
                  <a:pos x="3533750" y="13602500"/>
                </a:cxn>
                <a:cxn ang="0">
                  <a:pos x="2849375" y="625"/>
                </a:cxn>
              </a:cxnLst>
              <a:pathLst>
                <a:path w="6384" h="21764">
                  <a:moveTo>
                    <a:pt x="4559" y="1"/>
                  </a:moveTo>
                  <a:cubicBezTo>
                    <a:pt x="0" y="11308"/>
                    <a:pt x="5654" y="21764"/>
                    <a:pt x="5654" y="21764"/>
                  </a:cubicBezTo>
                  <a:cubicBezTo>
                    <a:pt x="6383" y="10488"/>
                    <a:pt x="4560" y="2"/>
                    <a:pt x="4559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6" name="Google Shape;1209;p35"/>
            <p:cNvSpPr/>
            <p:nvPr/>
          </p:nvSpPr>
          <p:spPr>
            <a:xfrm>
              <a:off x="6616650" y="2131775"/>
              <a:ext cx="415675" cy="105800"/>
            </a:xfrm>
            <a:custGeom>
              <a:avLst/>
              <a:gdLst/>
              <a:ahLst/>
              <a:cxnLst>
                <a:cxn ang="0">
                  <a:pos x="10391875" y="625"/>
                </a:cxn>
                <a:cxn ang="0">
                  <a:pos x="10391875" y="625"/>
                </a:cxn>
                <a:cxn ang="0">
                  <a:pos x="625" y="2375000"/>
                </a:cxn>
                <a:cxn ang="0">
                  <a:pos x="2504375" y="2645000"/>
                </a:cxn>
                <a:cxn ang="0">
                  <a:pos x="10391875" y="625"/>
                </a:cxn>
              </a:cxnLst>
              <a:pathLst>
                <a:path w="16627" h="4232">
                  <a:moveTo>
                    <a:pt x="16627" y="1"/>
                  </a:moveTo>
                  <a:lnTo>
                    <a:pt x="16627" y="1"/>
                  </a:lnTo>
                  <a:cubicBezTo>
                    <a:pt x="7812" y="1004"/>
                    <a:pt x="1" y="3800"/>
                    <a:pt x="1" y="3800"/>
                  </a:cubicBezTo>
                  <a:cubicBezTo>
                    <a:pt x="1387" y="4103"/>
                    <a:pt x="2728" y="4232"/>
                    <a:pt x="4007" y="4232"/>
                  </a:cubicBezTo>
                  <a:cubicBezTo>
                    <a:pt x="11338" y="4232"/>
                    <a:pt x="16627" y="1"/>
                    <a:pt x="16627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7" name="Google Shape;1210;p35"/>
            <p:cNvSpPr/>
            <p:nvPr/>
          </p:nvSpPr>
          <p:spPr>
            <a:xfrm>
              <a:off x="6520900" y="1776900"/>
              <a:ext cx="425575" cy="339700"/>
            </a:xfrm>
            <a:custGeom>
              <a:avLst/>
              <a:gdLst/>
              <a:ahLst/>
              <a:cxnLst>
                <a:cxn ang="0">
                  <a:pos x="625" y="625"/>
                </a:cxn>
                <a:cxn ang="0">
                  <a:pos x="625" y="625"/>
                </a:cxn>
                <a:cxn ang="0">
                  <a:pos x="625" y="1875"/>
                </a:cxn>
                <a:cxn ang="0">
                  <a:pos x="625" y="1875"/>
                </a:cxn>
                <a:cxn ang="0">
                  <a:pos x="625" y="625"/>
                </a:cxn>
                <a:cxn ang="0">
                  <a:pos x="625" y="1875"/>
                </a:cxn>
                <a:cxn ang="0">
                  <a:pos x="625" y="1875"/>
                </a:cxn>
                <a:cxn ang="0">
                  <a:pos x="10638750" y="8492500"/>
                </a:cxn>
                <a:cxn ang="0">
                  <a:pos x="625" y="1875"/>
                </a:cxn>
              </a:cxnLst>
              <a:pathLst>
                <a:path w="17023" h="13588">
                  <a:moveTo>
                    <a:pt x="1" y="1"/>
                  </a:moveTo>
                  <a:lnTo>
                    <a:pt x="1" y="1"/>
                  </a:lnTo>
                  <a:cubicBezTo>
                    <a:pt x="0" y="1"/>
                    <a:pt x="0" y="2"/>
                    <a:pt x="1" y="3"/>
                  </a:cubicBezTo>
                  <a:cubicBezTo>
                    <a:pt x="1" y="2"/>
                    <a:pt x="1" y="2"/>
                    <a:pt x="1" y="1"/>
                  </a:cubicBezTo>
                  <a:close/>
                  <a:moveTo>
                    <a:pt x="1" y="3"/>
                  </a:moveTo>
                  <a:lnTo>
                    <a:pt x="1" y="3"/>
                  </a:lnTo>
                  <a:cubicBezTo>
                    <a:pt x="5412" y="10944"/>
                    <a:pt x="17022" y="13588"/>
                    <a:pt x="17022" y="13588"/>
                  </a:cubicBezTo>
                  <a:cubicBezTo>
                    <a:pt x="9104" y="5640"/>
                    <a:pt x="113" y="107"/>
                    <a:pt x="1" y="3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8" name="Google Shape;1211;p35"/>
            <p:cNvSpPr/>
            <p:nvPr/>
          </p:nvSpPr>
          <p:spPr>
            <a:xfrm>
              <a:off x="6920600" y="2295150"/>
              <a:ext cx="423300" cy="177850"/>
            </a:xfrm>
            <a:custGeom>
              <a:avLst/>
              <a:gdLst/>
              <a:ahLst/>
              <a:cxnLst>
                <a:cxn ang="0">
                  <a:pos x="625" y="625"/>
                </a:cxn>
                <a:cxn ang="0">
                  <a:pos x="2500" y="1875"/>
                </a:cxn>
                <a:cxn ang="0">
                  <a:pos x="2500" y="1875"/>
                </a:cxn>
                <a:cxn ang="0">
                  <a:pos x="625" y="625"/>
                </a:cxn>
                <a:cxn ang="0">
                  <a:pos x="2500" y="1875"/>
                </a:cxn>
                <a:cxn ang="0">
                  <a:pos x="10581875" y="4445625"/>
                </a:cxn>
                <a:cxn ang="0">
                  <a:pos x="2500" y="1875"/>
                </a:cxn>
              </a:cxnLst>
              <a:pathLst>
                <a:path w="16932" h="7114">
                  <a:moveTo>
                    <a:pt x="1" y="1"/>
                  </a:moveTo>
                  <a:cubicBezTo>
                    <a:pt x="1" y="1"/>
                    <a:pt x="2" y="2"/>
                    <a:pt x="4" y="3"/>
                  </a:cubicBezTo>
                  <a:cubicBezTo>
                    <a:pt x="3" y="2"/>
                    <a:pt x="2" y="2"/>
                    <a:pt x="1" y="1"/>
                  </a:cubicBezTo>
                  <a:close/>
                  <a:moveTo>
                    <a:pt x="4" y="3"/>
                  </a:moveTo>
                  <a:cubicBezTo>
                    <a:pt x="8423" y="6749"/>
                    <a:pt x="16931" y="7113"/>
                    <a:pt x="16931" y="7113"/>
                  </a:cubicBezTo>
                  <a:cubicBezTo>
                    <a:pt x="9981" y="2119"/>
                    <a:pt x="203" y="103"/>
                    <a:pt x="4" y="3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9" name="Google Shape;1212;p35"/>
            <p:cNvSpPr/>
            <p:nvPr/>
          </p:nvSpPr>
          <p:spPr>
            <a:xfrm>
              <a:off x="7039900" y="2457650"/>
              <a:ext cx="291075" cy="39850"/>
            </a:xfrm>
            <a:custGeom>
              <a:avLst/>
              <a:gdLst/>
              <a:ahLst/>
              <a:cxnLst>
                <a:cxn ang="0">
                  <a:pos x="5472500" y="0"/>
                </a:cxn>
                <a:cxn ang="0">
                  <a:pos x="625" y="763125"/>
                </a:cxn>
                <a:cxn ang="0">
                  <a:pos x="2537500" y="996250"/>
                </a:cxn>
                <a:cxn ang="0">
                  <a:pos x="7276875" y="117500"/>
                </a:cxn>
                <a:cxn ang="0">
                  <a:pos x="5472500" y="0"/>
                </a:cxn>
              </a:cxnLst>
              <a:pathLst>
                <a:path w="11643" h="1594">
                  <a:moveTo>
                    <a:pt x="8756" y="0"/>
                  </a:moveTo>
                  <a:cubicBezTo>
                    <a:pt x="4223" y="0"/>
                    <a:pt x="1" y="1221"/>
                    <a:pt x="1" y="1221"/>
                  </a:cubicBezTo>
                  <a:cubicBezTo>
                    <a:pt x="1449" y="1489"/>
                    <a:pt x="2812" y="1594"/>
                    <a:pt x="4060" y="1594"/>
                  </a:cubicBezTo>
                  <a:cubicBezTo>
                    <a:pt x="8624" y="1594"/>
                    <a:pt x="11643" y="188"/>
                    <a:pt x="11643" y="188"/>
                  </a:cubicBezTo>
                  <a:cubicBezTo>
                    <a:pt x="10691" y="55"/>
                    <a:pt x="9717" y="0"/>
                    <a:pt x="8756" y="0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0" name="Google Shape;1213;p35"/>
            <p:cNvSpPr/>
            <p:nvPr/>
          </p:nvSpPr>
          <p:spPr>
            <a:xfrm>
              <a:off x="6609050" y="2027675"/>
              <a:ext cx="734075" cy="461275"/>
            </a:xfrm>
            <a:custGeom>
              <a:avLst/>
              <a:gdLst/>
              <a:ahLst/>
              <a:cxnLst>
                <a:cxn ang="0">
                  <a:pos x="76250" y="625"/>
                </a:cxn>
                <a:cxn ang="0">
                  <a:pos x="625" y="228125"/>
                </a:cxn>
                <a:cxn ang="0">
                  <a:pos x="10391875" y="2735625"/>
                </a:cxn>
                <a:cxn ang="0">
                  <a:pos x="18180625" y="11531875"/>
                </a:cxn>
                <a:cxn ang="0">
                  <a:pos x="18351875" y="11379375"/>
                </a:cxn>
                <a:cxn ang="0">
                  <a:pos x="10525000" y="2488750"/>
                </a:cxn>
                <a:cxn ang="0">
                  <a:pos x="10468125" y="2488750"/>
                </a:cxn>
                <a:cxn ang="0">
                  <a:pos x="76250" y="625"/>
                </a:cxn>
              </a:cxnLst>
              <a:pathLst>
                <a:path w="29363" h="18451">
                  <a:moveTo>
                    <a:pt x="122" y="1"/>
                  </a:moveTo>
                  <a:lnTo>
                    <a:pt x="1" y="365"/>
                  </a:lnTo>
                  <a:cubicBezTo>
                    <a:pt x="5289" y="1885"/>
                    <a:pt x="10943" y="3466"/>
                    <a:pt x="16627" y="4377"/>
                  </a:cubicBezTo>
                  <a:lnTo>
                    <a:pt x="29089" y="18451"/>
                  </a:lnTo>
                  <a:lnTo>
                    <a:pt x="29363" y="18207"/>
                  </a:lnTo>
                  <a:lnTo>
                    <a:pt x="16840" y="3982"/>
                  </a:lnTo>
                  <a:lnTo>
                    <a:pt x="16749" y="3982"/>
                  </a:lnTo>
                  <a:cubicBezTo>
                    <a:pt x="11095" y="3070"/>
                    <a:pt x="5381" y="1520"/>
                    <a:pt x="122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1" name="Google Shape;1214;p35"/>
            <p:cNvSpPr/>
            <p:nvPr/>
          </p:nvSpPr>
          <p:spPr>
            <a:xfrm>
              <a:off x="6601450" y="562600"/>
              <a:ext cx="307025" cy="373900"/>
            </a:xfrm>
            <a:custGeom>
              <a:avLst/>
              <a:gdLst/>
              <a:ahLst/>
              <a:cxnLst>
                <a:cxn ang="0">
                  <a:pos x="7675625" y="625"/>
                </a:cxn>
                <a:cxn ang="0">
                  <a:pos x="7675625" y="625"/>
                </a:cxn>
                <a:cxn ang="0">
                  <a:pos x="625" y="9346875"/>
                </a:cxn>
                <a:cxn ang="0">
                  <a:pos x="7675000" y="625"/>
                </a:cxn>
                <a:cxn ang="0">
                  <a:pos x="7675625" y="625"/>
                </a:cxn>
              </a:cxnLst>
              <a:pathLst>
                <a:path w="12281" h="14956">
                  <a:moveTo>
                    <a:pt x="12281" y="1"/>
                  </a:moveTo>
                  <a:lnTo>
                    <a:pt x="12281" y="1"/>
                  </a:lnTo>
                  <a:cubicBezTo>
                    <a:pt x="12279" y="1"/>
                    <a:pt x="5429" y="6525"/>
                    <a:pt x="1" y="14955"/>
                  </a:cubicBezTo>
                  <a:cubicBezTo>
                    <a:pt x="1" y="14955"/>
                    <a:pt x="9575" y="10487"/>
                    <a:pt x="12280" y="1"/>
                  </a:cubicBezTo>
                  <a:cubicBezTo>
                    <a:pt x="12281" y="1"/>
                    <a:pt x="12281" y="1"/>
                    <a:pt x="12281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2" name="Google Shape;1215;p35"/>
            <p:cNvSpPr/>
            <p:nvPr/>
          </p:nvSpPr>
          <p:spPr>
            <a:xfrm>
              <a:off x="6500375" y="235850"/>
              <a:ext cx="208250" cy="604150"/>
            </a:xfrm>
            <a:custGeom>
              <a:avLst/>
              <a:gdLst/>
              <a:ahLst/>
              <a:cxnLst>
                <a:cxn ang="0">
                  <a:pos x="625" y="625"/>
                </a:cxn>
                <a:cxn ang="0">
                  <a:pos x="3230000" y="15103125"/>
                </a:cxn>
                <a:cxn ang="0">
                  <a:pos x="625" y="625"/>
                </a:cxn>
              </a:cxnLst>
              <a:pathLst>
                <a:path w="8330" h="24166">
                  <a:moveTo>
                    <a:pt x="1" y="1"/>
                  </a:moveTo>
                  <a:cubicBezTo>
                    <a:pt x="1" y="2"/>
                    <a:pt x="1065" y="12068"/>
                    <a:pt x="5168" y="24165"/>
                  </a:cubicBezTo>
                  <a:cubicBezTo>
                    <a:pt x="5168" y="24165"/>
                    <a:pt x="8329" y="11065"/>
                    <a:pt x="1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3" name="Google Shape;1216;p35"/>
            <p:cNvSpPr/>
            <p:nvPr/>
          </p:nvSpPr>
          <p:spPr>
            <a:xfrm>
              <a:off x="6750400" y="906075"/>
              <a:ext cx="136800" cy="518275"/>
            </a:xfrm>
            <a:custGeom>
              <a:avLst/>
              <a:gdLst/>
              <a:ahLst/>
              <a:cxnLst>
                <a:cxn ang="0">
                  <a:pos x="1861875" y="625"/>
                </a:cxn>
                <a:cxn ang="0">
                  <a:pos x="1861875" y="625"/>
                </a:cxn>
                <a:cxn ang="0">
                  <a:pos x="968750" y="12956250"/>
                </a:cxn>
                <a:cxn ang="0">
                  <a:pos x="1861875" y="625"/>
                </a:cxn>
              </a:cxnLst>
              <a:pathLst>
                <a:path w="5472" h="20731">
                  <a:moveTo>
                    <a:pt x="2979" y="1"/>
                  </a:moveTo>
                  <a:lnTo>
                    <a:pt x="2979" y="1"/>
                  </a:lnTo>
                  <a:cubicBezTo>
                    <a:pt x="2979" y="2"/>
                    <a:pt x="0" y="11035"/>
                    <a:pt x="1550" y="20730"/>
                  </a:cubicBezTo>
                  <a:cubicBezTo>
                    <a:pt x="1550" y="20730"/>
                    <a:pt x="5471" y="11916"/>
                    <a:pt x="2979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4" name="Google Shape;1217;p35"/>
            <p:cNvSpPr/>
            <p:nvPr/>
          </p:nvSpPr>
          <p:spPr>
            <a:xfrm>
              <a:off x="6810425" y="1118850"/>
              <a:ext cx="172525" cy="281950"/>
            </a:xfrm>
            <a:custGeom>
              <a:avLst/>
              <a:gdLst/>
              <a:ahLst/>
              <a:cxnLst>
                <a:cxn ang="0">
                  <a:pos x="4312500" y="0"/>
                </a:cxn>
                <a:cxn ang="0">
                  <a:pos x="4312500" y="0"/>
                </a:cxn>
                <a:cxn ang="0">
                  <a:pos x="0" y="7048125"/>
                </a:cxn>
                <a:cxn ang="0">
                  <a:pos x="4312500" y="0"/>
                </a:cxn>
              </a:cxnLst>
              <a:pathLst>
                <a:path w="6901" h="11278">
                  <a:moveTo>
                    <a:pt x="6900" y="0"/>
                  </a:moveTo>
                  <a:lnTo>
                    <a:pt x="6900" y="0"/>
                  </a:lnTo>
                  <a:cubicBezTo>
                    <a:pt x="6900" y="1"/>
                    <a:pt x="1976" y="5350"/>
                    <a:pt x="0" y="11277"/>
                  </a:cubicBezTo>
                  <a:cubicBezTo>
                    <a:pt x="0" y="11277"/>
                    <a:pt x="4773" y="7478"/>
                    <a:pt x="6900" y="0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5" name="Google Shape;1218;p35"/>
            <p:cNvSpPr/>
            <p:nvPr/>
          </p:nvSpPr>
          <p:spPr>
            <a:xfrm>
              <a:off x="6599175" y="456975"/>
              <a:ext cx="210525" cy="971175"/>
            </a:xfrm>
            <a:custGeom>
              <a:avLst/>
              <a:gdLst/>
              <a:ahLst/>
              <a:cxnLst>
                <a:cxn ang="0">
                  <a:pos x="2755000" y="625"/>
                </a:cxn>
                <a:cxn ang="0">
                  <a:pos x="38125" y="11816875"/>
                </a:cxn>
                <a:cxn ang="0">
                  <a:pos x="0" y="11855000"/>
                </a:cxn>
                <a:cxn ang="0">
                  <a:pos x="5015625" y="24278750"/>
                </a:cxn>
                <a:cxn ang="0">
                  <a:pos x="5262500" y="24203125"/>
                </a:cxn>
                <a:cxn ang="0">
                  <a:pos x="266250" y="11855000"/>
                </a:cxn>
                <a:cxn ang="0">
                  <a:pos x="3001875" y="57500"/>
                </a:cxn>
                <a:cxn ang="0">
                  <a:pos x="2755000" y="625"/>
                </a:cxn>
              </a:cxnLst>
              <a:pathLst>
                <a:path w="8421" h="38847">
                  <a:moveTo>
                    <a:pt x="4408" y="1"/>
                  </a:moveTo>
                  <a:cubicBezTo>
                    <a:pt x="3314" y="6141"/>
                    <a:pt x="2037" y="12676"/>
                    <a:pt x="61" y="18907"/>
                  </a:cubicBezTo>
                  <a:lnTo>
                    <a:pt x="0" y="18968"/>
                  </a:lnTo>
                  <a:lnTo>
                    <a:pt x="8025" y="38846"/>
                  </a:lnTo>
                  <a:lnTo>
                    <a:pt x="8420" y="38725"/>
                  </a:lnTo>
                  <a:lnTo>
                    <a:pt x="426" y="18968"/>
                  </a:lnTo>
                  <a:cubicBezTo>
                    <a:pt x="2371" y="12737"/>
                    <a:pt x="3709" y="6202"/>
                    <a:pt x="4803" y="92"/>
                  </a:cubicBezTo>
                  <a:lnTo>
                    <a:pt x="4408" y="1"/>
                  </a:ln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6" name="Google Shape;1219;p35"/>
            <p:cNvSpPr/>
            <p:nvPr/>
          </p:nvSpPr>
          <p:spPr>
            <a:xfrm>
              <a:off x="5846125" y="265500"/>
              <a:ext cx="158075" cy="532700"/>
            </a:xfrm>
            <a:custGeom>
              <a:avLst/>
              <a:gdLst/>
              <a:ahLst/>
              <a:cxnLst>
                <a:cxn ang="0">
                  <a:pos x="3286875" y="0"/>
                </a:cxn>
                <a:cxn ang="0">
                  <a:pos x="3001875" y="13316875"/>
                </a:cxn>
                <a:cxn ang="0">
                  <a:pos x="3286875" y="0"/>
                </a:cxn>
              </a:cxnLst>
              <a:pathLst>
                <a:path w="6323" h="21308">
                  <a:moveTo>
                    <a:pt x="5259" y="0"/>
                  </a:moveTo>
                  <a:cubicBezTo>
                    <a:pt x="0" y="10730"/>
                    <a:pt x="4803" y="21307"/>
                    <a:pt x="4803" y="21307"/>
                  </a:cubicBezTo>
                  <a:cubicBezTo>
                    <a:pt x="6323" y="10365"/>
                    <a:pt x="5259" y="1"/>
                    <a:pt x="5259" y="0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7" name="Google Shape;1220;p35"/>
            <p:cNvSpPr/>
            <p:nvPr/>
          </p:nvSpPr>
          <p:spPr>
            <a:xfrm>
              <a:off x="5803575" y="458500"/>
              <a:ext cx="163400" cy="339700"/>
            </a:xfrm>
            <a:custGeom>
              <a:avLst/>
              <a:gdLst/>
              <a:ahLst/>
              <a:cxnLst>
                <a:cxn ang="0">
                  <a:pos x="0" y="625"/>
                </a:cxn>
                <a:cxn ang="0">
                  <a:pos x="0" y="625"/>
                </a:cxn>
                <a:cxn ang="0">
                  <a:pos x="0" y="625"/>
                </a:cxn>
                <a:cxn ang="0">
                  <a:pos x="0" y="625"/>
                </a:cxn>
                <a:cxn ang="0">
                  <a:pos x="0" y="625"/>
                </a:cxn>
                <a:cxn ang="0">
                  <a:pos x="0" y="625"/>
                </a:cxn>
                <a:cxn ang="0">
                  <a:pos x="4084375" y="8491875"/>
                </a:cxn>
                <a:cxn ang="0">
                  <a:pos x="0" y="625"/>
                </a:cxn>
              </a:cxnLst>
              <a:pathLst>
                <a:path w="6536" h="13588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122" y="8481"/>
                    <a:pt x="6535" y="13587"/>
                    <a:pt x="6535" y="13587"/>
                  </a:cubicBezTo>
                  <a:cubicBezTo>
                    <a:pt x="3952" y="6233"/>
                    <a:pt x="1" y="33"/>
                    <a:pt x="0" y="1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8" name="Google Shape;1221;p35"/>
            <p:cNvSpPr/>
            <p:nvPr/>
          </p:nvSpPr>
          <p:spPr>
            <a:xfrm>
              <a:off x="5293675" y="935650"/>
              <a:ext cx="693050" cy="157375"/>
            </a:xfrm>
            <a:custGeom>
              <a:avLst/>
              <a:gdLst/>
              <a:ahLst/>
              <a:cxnLst>
                <a:cxn ang="0">
                  <a:pos x="1875" y="590625"/>
                </a:cxn>
                <a:cxn ang="0">
                  <a:pos x="625" y="590625"/>
                </a:cxn>
                <a:cxn ang="0">
                  <a:pos x="1875" y="590625"/>
                </a:cxn>
                <a:cxn ang="0">
                  <a:pos x="1875" y="590625"/>
                </a:cxn>
                <a:cxn ang="0">
                  <a:pos x="1875" y="590625"/>
                </a:cxn>
                <a:cxn ang="0">
                  <a:pos x="4788750" y="0"/>
                </a:cxn>
                <a:cxn ang="0">
                  <a:pos x="1875" y="590625"/>
                </a:cxn>
                <a:cxn ang="0">
                  <a:pos x="1875" y="590625"/>
                </a:cxn>
                <a:cxn ang="0">
                  <a:pos x="17325625" y="3934375"/>
                </a:cxn>
                <a:cxn ang="0">
                  <a:pos x="4788750" y="0"/>
                </a:cxn>
              </a:cxnLst>
              <a:pathLst>
                <a:path w="27722" h="6295">
                  <a:moveTo>
                    <a:pt x="3" y="945"/>
                  </a:moveTo>
                  <a:cubicBezTo>
                    <a:pt x="1" y="945"/>
                    <a:pt x="1" y="945"/>
                    <a:pt x="1" y="945"/>
                  </a:cubicBezTo>
                  <a:cubicBezTo>
                    <a:pt x="1" y="945"/>
                    <a:pt x="2" y="945"/>
                    <a:pt x="3" y="945"/>
                  </a:cubicBezTo>
                  <a:cubicBezTo>
                    <a:pt x="3" y="945"/>
                    <a:pt x="3" y="945"/>
                    <a:pt x="3" y="945"/>
                  </a:cubicBezTo>
                  <a:close/>
                  <a:moveTo>
                    <a:pt x="7662" y="0"/>
                  </a:moveTo>
                  <a:cubicBezTo>
                    <a:pt x="5231" y="0"/>
                    <a:pt x="2662" y="276"/>
                    <a:pt x="3" y="945"/>
                  </a:cubicBezTo>
                  <a:cubicBezTo>
                    <a:pt x="211" y="953"/>
                    <a:pt x="13248" y="5149"/>
                    <a:pt x="27721" y="6295"/>
                  </a:cubicBezTo>
                  <a:cubicBezTo>
                    <a:pt x="27721" y="6295"/>
                    <a:pt x="19266" y="0"/>
                    <a:pt x="7662" y="0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9" name="Google Shape;1222;p35"/>
            <p:cNvSpPr/>
            <p:nvPr/>
          </p:nvSpPr>
          <p:spPr>
            <a:xfrm>
              <a:off x="6047500" y="1169000"/>
              <a:ext cx="276625" cy="185450"/>
            </a:xfrm>
            <a:custGeom>
              <a:avLst/>
              <a:gdLst/>
              <a:ahLst/>
              <a:cxnLst>
                <a:cxn ang="0">
                  <a:pos x="6915000" y="625"/>
                </a:cxn>
                <a:cxn ang="0">
                  <a:pos x="0" y="4635625"/>
                </a:cxn>
                <a:cxn ang="0">
                  <a:pos x="6915000" y="625"/>
                </a:cxn>
              </a:cxnLst>
              <a:pathLst>
                <a:path w="11065" h="7418">
                  <a:moveTo>
                    <a:pt x="11064" y="1"/>
                  </a:moveTo>
                  <a:cubicBezTo>
                    <a:pt x="11064" y="1"/>
                    <a:pt x="5046" y="1429"/>
                    <a:pt x="0" y="7417"/>
                  </a:cubicBezTo>
                  <a:cubicBezTo>
                    <a:pt x="0" y="7417"/>
                    <a:pt x="6778" y="4590"/>
                    <a:pt x="11064" y="1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20" name="Google Shape;1223;p35"/>
            <p:cNvSpPr/>
            <p:nvPr/>
          </p:nvSpPr>
          <p:spPr>
            <a:xfrm>
              <a:off x="5537600" y="1099850"/>
              <a:ext cx="411125" cy="269775"/>
            </a:xfrm>
            <a:custGeom>
              <a:avLst/>
              <a:gdLst/>
              <a:ahLst/>
              <a:cxnLst>
                <a:cxn ang="0">
                  <a:pos x="10278125" y="625"/>
                </a:cxn>
                <a:cxn ang="0">
                  <a:pos x="625" y="6744375"/>
                </a:cxn>
                <a:cxn ang="0">
                  <a:pos x="10278125" y="625"/>
                </a:cxn>
              </a:cxnLst>
              <a:pathLst>
                <a:path w="16445" h="10791">
                  <a:moveTo>
                    <a:pt x="16445" y="1"/>
                  </a:moveTo>
                  <a:cubicBezTo>
                    <a:pt x="16444" y="1"/>
                    <a:pt x="7143" y="1764"/>
                    <a:pt x="1" y="10791"/>
                  </a:cubicBezTo>
                  <a:cubicBezTo>
                    <a:pt x="1" y="10791"/>
                    <a:pt x="9332" y="6080"/>
                    <a:pt x="16445" y="1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21" name="Google Shape;1224;p35"/>
            <p:cNvSpPr/>
            <p:nvPr/>
          </p:nvSpPr>
          <p:spPr>
            <a:xfrm>
              <a:off x="5530000" y="1085425"/>
              <a:ext cx="848075" cy="133750"/>
            </a:xfrm>
            <a:custGeom>
              <a:avLst/>
              <a:gdLst/>
              <a:ahLst/>
              <a:cxnLst>
                <a:cxn ang="0">
                  <a:pos x="11398750" y="0"/>
                </a:cxn>
                <a:cxn ang="0">
                  <a:pos x="625" y="3115625"/>
                </a:cxn>
                <a:cxn ang="0">
                  <a:pos x="57500" y="3343750"/>
                </a:cxn>
                <a:cxn ang="0">
                  <a:pos x="11398750" y="228125"/>
                </a:cxn>
                <a:cxn ang="0">
                  <a:pos x="21182500" y="2545625"/>
                </a:cxn>
                <a:cxn ang="0">
                  <a:pos x="21201250" y="2298750"/>
                </a:cxn>
                <a:cxn ang="0">
                  <a:pos x="11417500" y="0"/>
                </a:cxn>
                <a:cxn ang="0">
                  <a:pos x="11398750" y="0"/>
                </a:cxn>
              </a:cxnLst>
              <a:pathLst>
                <a:path w="33923" h="5350">
                  <a:moveTo>
                    <a:pt x="18238" y="0"/>
                  </a:moveTo>
                  <a:lnTo>
                    <a:pt x="1" y="4985"/>
                  </a:lnTo>
                  <a:lnTo>
                    <a:pt x="92" y="5350"/>
                  </a:lnTo>
                  <a:lnTo>
                    <a:pt x="18238" y="365"/>
                  </a:lnTo>
                  <a:cubicBezTo>
                    <a:pt x="23314" y="2006"/>
                    <a:pt x="28603" y="3222"/>
                    <a:pt x="33892" y="4073"/>
                  </a:cubicBezTo>
                  <a:lnTo>
                    <a:pt x="33922" y="3678"/>
                  </a:lnTo>
                  <a:cubicBezTo>
                    <a:pt x="28633" y="2857"/>
                    <a:pt x="23345" y="1641"/>
                    <a:pt x="18268" y="0"/>
                  </a:cubicBezTo>
                  <a:lnTo>
                    <a:pt x="18238" y="0"/>
                  </a:ln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22" name="Google Shape;1225;p35"/>
            <p:cNvSpPr/>
            <p:nvPr/>
          </p:nvSpPr>
          <p:spPr>
            <a:xfrm>
              <a:off x="5219200" y="329325"/>
              <a:ext cx="3057850" cy="2771350"/>
            </a:xfrm>
            <a:custGeom>
              <a:avLst/>
              <a:gdLst/>
              <a:ahLst/>
              <a:cxnLst>
                <a:cxn ang="0">
                  <a:pos x="1140625" y="0"/>
                </a:cxn>
                <a:cxn ang="0">
                  <a:pos x="625" y="2090000"/>
                </a:cxn>
                <a:cxn ang="0">
                  <a:pos x="72931250" y="69283125"/>
                </a:cxn>
                <a:cxn ang="0">
                  <a:pos x="76445625" y="66870625"/>
                </a:cxn>
                <a:cxn ang="0">
                  <a:pos x="1140625" y="0"/>
                </a:cxn>
              </a:cxnLst>
              <a:pathLst>
                <a:path w="122314" h="110854">
                  <a:moveTo>
                    <a:pt x="1825" y="0"/>
                  </a:moveTo>
                  <a:lnTo>
                    <a:pt x="1" y="3344"/>
                  </a:lnTo>
                  <a:cubicBezTo>
                    <a:pt x="46628" y="29515"/>
                    <a:pt x="86933" y="66688"/>
                    <a:pt x="116690" y="110853"/>
                  </a:cubicBezTo>
                  <a:lnTo>
                    <a:pt x="122313" y="106993"/>
                  </a:lnTo>
                  <a:cubicBezTo>
                    <a:pt x="91127" y="62494"/>
                    <a:pt x="49485" y="25563"/>
                    <a:pt x="1825" y="0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76" name="Google Shape;1226;p35"/>
          <p:cNvGrpSpPr/>
          <p:nvPr/>
        </p:nvGrpSpPr>
        <p:grpSpPr>
          <a:xfrm rot="3522602" flipH="1">
            <a:off x="-3381375" y="-1597025"/>
            <a:ext cx="4297363" cy="4849813"/>
            <a:chOff x="5219200" y="-59750"/>
            <a:chExt cx="3222725" cy="4849650"/>
          </a:xfrm>
        </p:grpSpPr>
        <p:sp>
          <p:nvSpPr>
            <p:cNvPr id="3079" name="Google Shape;1227;p35"/>
            <p:cNvSpPr/>
            <p:nvPr/>
          </p:nvSpPr>
          <p:spPr>
            <a:xfrm>
              <a:off x="5751125" y="32975"/>
              <a:ext cx="2690800" cy="4756925"/>
            </a:xfrm>
            <a:custGeom>
              <a:avLst/>
              <a:gdLst/>
              <a:ahLst/>
              <a:cxnLst>
                <a:cxn ang="0">
                  <a:pos x="1824375" y="0"/>
                </a:cxn>
                <a:cxn ang="0">
                  <a:pos x="625" y="1520000"/>
                </a:cxn>
                <a:cxn ang="0">
                  <a:pos x="62710625" y="118922500"/>
                </a:cxn>
                <a:cxn ang="0">
                  <a:pos x="67270000" y="117498125"/>
                </a:cxn>
                <a:cxn ang="0">
                  <a:pos x="1824375" y="0"/>
                </a:cxn>
              </a:cxnLst>
              <a:pathLst>
                <a:path w="107632" h="190277">
                  <a:moveTo>
                    <a:pt x="2919" y="0"/>
                  </a:moveTo>
                  <a:lnTo>
                    <a:pt x="1" y="2432"/>
                  </a:lnTo>
                  <a:cubicBezTo>
                    <a:pt x="45260" y="57843"/>
                    <a:pt x="79516" y="122069"/>
                    <a:pt x="100337" y="190276"/>
                  </a:cubicBezTo>
                  <a:lnTo>
                    <a:pt x="107632" y="187997"/>
                  </a:lnTo>
                  <a:cubicBezTo>
                    <a:pt x="85291" y="119212"/>
                    <a:pt x="49485" y="55016"/>
                    <a:pt x="2919" y="0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0" name="Google Shape;1228;p35"/>
            <p:cNvSpPr/>
            <p:nvPr/>
          </p:nvSpPr>
          <p:spPr>
            <a:xfrm>
              <a:off x="7057400" y="3028525"/>
              <a:ext cx="645150" cy="170175"/>
            </a:xfrm>
            <a:custGeom>
              <a:avLst/>
              <a:gdLst/>
              <a:ahLst/>
              <a:cxnLst>
                <a:cxn ang="0">
                  <a:pos x="3630000" y="625"/>
                </a:cxn>
                <a:cxn ang="0">
                  <a:pos x="0" y="359375"/>
                </a:cxn>
                <a:cxn ang="0">
                  <a:pos x="16128750" y="4253750"/>
                </a:cxn>
                <a:cxn ang="0">
                  <a:pos x="3630000" y="625"/>
                </a:cxn>
              </a:cxnLst>
              <a:pathLst>
                <a:path w="25806" h="6807">
                  <a:moveTo>
                    <a:pt x="5808" y="1"/>
                  </a:moveTo>
                  <a:cubicBezTo>
                    <a:pt x="3950" y="1"/>
                    <a:pt x="2007" y="174"/>
                    <a:pt x="0" y="575"/>
                  </a:cubicBezTo>
                  <a:cubicBezTo>
                    <a:pt x="0" y="575"/>
                    <a:pt x="12128" y="5134"/>
                    <a:pt x="25806" y="6806"/>
                  </a:cubicBezTo>
                  <a:cubicBezTo>
                    <a:pt x="25806" y="6806"/>
                    <a:pt x="17463" y="1"/>
                    <a:pt x="5808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1" name="Google Shape;1229;p35"/>
            <p:cNvSpPr/>
            <p:nvPr/>
          </p:nvSpPr>
          <p:spPr>
            <a:xfrm>
              <a:off x="7345400" y="2894700"/>
              <a:ext cx="357150" cy="304750"/>
            </a:xfrm>
            <a:custGeom>
              <a:avLst/>
              <a:gdLst/>
              <a:ahLst/>
              <a:cxnLst>
                <a:cxn ang="0">
                  <a:pos x="18750" y="625"/>
                </a:cxn>
                <a:cxn ang="0">
                  <a:pos x="18750" y="625"/>
                </a:cxn>
                <a:cxn ang="0">
                  <a:pos x="8928750" y="7618750"/>
                </a:cxn>
                <a:cxn ang="0">
                  <a:pos x="18750" y="625"/>
                </a:cxn>
              </a:cxnLst>
              <a:pathLst>
                <a:path w="14286" h="12190">
                  <a:moveTo>
                    <a:pt x="30" y="1"/>
                  </a:moveTo>
                  <a:lnTo>
                    <a:pt x="30" y="1"/>
                  </a:lnTo>
                  <a:cubicBezTo>
                    <a:pt x="0" y="1"/>
                    <a:pt x="6170" y="6809"/>
                    <a:pt x="14286" y="12190"/>
                  </a:cubicBezTo>
                  <a:cubicBezTo>
                    <a:pt x="14286" y="12190"/>
                    <a:pt x="10122" y="2858"/>
                    <a:pt x="30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2" name="Google Shape;1230;p35"/>
            <p:cNvSpPr/>
            <p:nvPr/>
          </p:nvSpPr>
          <p:spPr>
            <a:xfrm>
              <a:off x="6289125" y="-59750"/>
              <a:ext cx="326800" cy="704450"/>
            </a:xfrm>
            <a:custGeom>
              <a:avLst/>
              <a:gdLst/>
              <a:ahLst/>
              <a:cxnLst>
                <a:cxn ang="0">
                  <a:pos x="8169375" y="625"/>
                </a:cxn>
                <a:cxn ang="0">
                  <a:pos x="8169375" y="625"/>
                </a:cxn>
                <a:cxn ang="0">
                  <a:pos x="285625" y="17611250"/>
                </a:cxn>
                <a:cxn ang="0">
                  <a:pos x="8169375" y="625"/>
                </a:cxn>
              </a:cxnLst>
              <a:pathLst>
                <a:path w="13072" h="28178">
                  <a:moveTo>
                    <a:pt x="13071" y="1"/>
                  </a:moveTo>
                  <a:lnTo>
                    <a:pt x="13071" y="1"/>
                  </a:lnTo>
                  <a:cubicBezTo>
                    <a:pt x="1" y="11369"/>
                    <a:pt x="457" y="28178"/>
                    <a:pt x="457" y="28178"/>
                  </a:cubicBezTo>
                  <a:cubicBezTo>
                    <a:pt x="8603" y="14439"/>
                    <a:pt x="13071" y="62"/>
                    <a:pt x="13071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3" name="Google Shape;1231;p35"/>
            <p:cNvSpPr/>
            <p:nvPr/>
          </p:nvSpPr>
          <p:spPr>
            <a:xfrm>
              <a:off x="6160725" y="101350"/>
              <a:ext cx="159600" cy="544100"/>
            </a:xfrm>
            <a:custGeom>
              <a:avLst/>
              <a:gdLst/>
              <a:ahLst/>
              <a:cxnLst>
                <a:cxn ang="0">
                  <a:pos x="2849375" y="625"/>
                </a:cxn>
                <a:cxn ang="0">
                  <a:pos x="3533750" y="13602500"/>
                </a:cxn>
                <a:cxn ang="0">
                  <a:pos x="2849375" y="625"/>
                </a:cxn>
              </a:cxnLst>
              <a:pathLst>
                <a:path w="6384" h="21764">
                  <a:moveTo>
                    <a:pt x="4559" y="1"/>
                  </a:moveTo>
                  <a:cubicBezTo>
                    <a:pt x="0" y="11308"/>
                    <a:pt x="5654" y="21764"/>
                    <a:pt x="5654" y="21764"/>
                  </a:cubicBezTo>
                  <a:cubicBezTo>
                    <a:pt x="6383" y="10488"/>
                    <a:pt x="4560" y="2"/>
                    <a:pt x="4559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4" name="Google Shape;1232;p35"/>
            <p:cNvSpPr/>
            <p:nvPr/>
          </p:nvSpPr>
          <p:spPr>
            <a:xfrm>
              <a:off x="6616650" y="2131775"/>
              <a:ext cx="415675" cy="105800"/>
            </a:xfrm>
            <a:custGeom>
              <a:avLst/>
              <a:gdLst/>
              <a:ahLst/>
              <a:cxnLst>
                <a:cxn ang="0">
                  <a:pos x="10391875" y="625"/>
                </a:cxn>
                <a:cxn ang="0">
                  <a:pos x="10391875" y="625"/>
                </a:cxn>
                <a:cxn ang="0">
                  <a:pos x="625" y="2375000"/>
                </a:cxn>
                <a:cxn ang="0">
                  <a:pos x="2504375" y="2645000"/>
                </a:cxn>
                <a:cxn ang="0">
                  <a:pos x="10391875" y="625"/>
                </a:cxn>
              </a:cxnLst>
              <a:pathLst>
                <a:path w="16627" h="4232">
                  <a:moveTo>
                    <a:pt x="16627" y="1"/>
                  </a:moveTo>
                  <a:lnTo>
                    <a:pt x="16627" y="1"/>
                  </a:lnTo>
                  <a:cubicBezTo>
                    <a:pt x="7812" y="1004"/>
                    <a:pt x="1" y="3800"/>
                    <a:pt x="1" y="3800"/>
                  </a:cubicBezTo>
                  <a:cubicBezTo>
                    <a:pt x="1387" y="4103"/>
                    <a:pt x="2728" y="4232"/>
                    <a:pt x="4007" y="4232"/>
                  </a:cubicBezTo>
                  <a:cubicBezTo>
                    <a:pt x="11338" y="4232"/>
                    <a:pt x="16627" y="1"/>
                    <a:pt x="16627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5" name="Google Shape;1233;p35"/>
            <p:cNvSpPr/>
            <p:nvPr/>
          </p:nvSpPr>
          <p:spPr>
            <a:xfrm>
              <a:off x="6520900" y="1776900"/>
              <a:ext cx="425575" cy="339700"/>
            </a:xfrm>
            <a:custGeom>
              <a:avLst/>
              <a:gdLst/>
              <a:ahLst/>
              <a:cxnLst>
                <a:cxn ang="0">
                  <a:pos x="625" y="625"/>
                </a:cxn>
                <a:cxn ang="0">
                  <a:pos x="625" y="625"/>
                </a:cxn>
                <a:cxn ang="0">
                  <a:pos x="625" y="1875"/>
                </a:cxn>
                <a:cxn ang="0">
                  <a:pos x="625" y="1875"/>
                </a:cxn>
                <a:cxn ang="0">
                  <a:pos x="625" y="625"/>
                </a:cxn>
                <a:cxn ang="0">
                  <a:pos x="625" y="1875"/>
                </a:cxn>
                <a:cxn ang="0">
                  <a:pos x="625" y="1875"/>
                </a:cxn>
                <a:cxn ang="0">
                  <a:pos x="10638750" y="8492500"/>
                </a:cxn>
                <a:cxn ang="0">
                  <a:pos x="625" y="1875"/>
                </a:cxn>
              </a:cxnLst>
              <a:pathLst>
                <a:path w="17023" h="13588">
                  <a:moveTo>
                    <a:pt x="1" y="1"/>
                  </a:moveTo>
                  <a:lnTo>
                    <a:pt x="1" y="1"/>
                  </a:lnTo>
                  <a:cubicBezTo>
                    <a:pt x="0" y="1"/>
                    <a:pt x="0" y="2"/>
                    <a:pt x="1" y="3"/>
                  </a:cubicBezTo>
                  <a:cubicBezTo>
                    <a:pt x="1" y="2"/>
                    <a:pt x="1" y="2"/>
                    <a:pt x="1" y="1"/>
                  </a:cubicBezTo>
                  <a:close/>
                  <a:moveTo>
                    <a:pt x="1" y="3"/>
                  </a:moveTo>
                  <a:lnTo>
                    <a:pt x="1" y="3"/>
                  </a:lnTo>
                  <a:cubicBezTo>
                    <a:pt x="5412" y="10944"/>
                    <a:pt x="17022" y="13588"/>
                    <a:pt x="17022" y="13588"/>
                  </a:cubicBezTo>
                  <a:cubicBezTo>
                    <a:pt x="9104" y="5640"/>
                    <a:pt x="113" y="107"/>
                    <a:pt x="1" y="3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6" name="Google Shape;1234;p35"/>
            <p:cNvSpPr/>
            <p:nvPr/>
          </p:nvSpPr>
          <p:spPr>
            <a:xfrm>
              <a:off x="6920600" y="2295150"/>
              <a:ext cx="423300" cy="177850"/>
            </a:xfrm>
            <a:custGeom>
              <a:avLst/>
              <a:gdLst/>
              <a:ahLst/>
              <a:cxnLst>
                <a:cxn ang="0">
                  <a:pos x="625" y="625"/>
                </a:cxn>
                <a:cxn ang="0">
                  <a:pos x="2500" y="1875"/>
                </a:cxn>
                <a:cxn ang="0">
                  <a:pos x="2500" y="1875"/>
                </a:cxn>
                <a:cxn ang="0">
                  <a:pos x="625" y="625"/>
                </a:cxn>
                <a:cxn ang="0">
                  <a:pos x="2500" y="1875"/>
                </a:cxn>
                <a:cxn ang="0">
                  <a:pos x="10581875" y="4445625"/>
                </a:cxn>
                <a:cxn ang="0">
                  <a:pos x="2500" y="1875"/>
                </a:cxn>
              </a:cxnLst>
              <a:pathLst>
                <a:path w="16932" h="7114">
                  <a:moveTo>
                    <a:pt x="1" y="1"/>
                  </a:moveTo>
                  <a:cubicBezTo>
                    <a:pt x="1" y="1"/>
                    <a:pt x="2" y="2"/>
                    <a:pt x="4" y="3"/>
                  </a:cubicBezTo>
                  <a:cubicBezTo>
                    <a:pt x="3" y="2"/>
                    <a:pt x="2" y="2"/>
                    <a:pt x="1" y="1"/>
                  </a:cubicBezTo>
                  <a:close/>
                  <a:moveTo>
                    <a:pt x="4" y="3"/>
                  </a:moveTo>
                  <a:cubicBezTo>
                    <a:pt x="8423" y="6749"/>
                    <a:pt x="16931" y="7113"/>
                    <a:pt x="16931" y="7113"/>
                  </a:cubicBezTo>
                  <a:cubicBezTo>
                    <a:pt x="9981" y="2119"/>
                    <a:pt x="203" y="103"/>
                    <a:pt x="4" y="3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7" name="Google Shape;1235;p35"/>
            <p:cNvSpPr/>
            <p:nvPr/>
          </p:nvSpPr>
          <p:spPr>
            <a:xfrm>
              <a:off x="7039900" y="2457650"/>
              <a:ext cx="291075" cy="39850"/>
            </a:xfrm>
            <a:custGeom>
              <a:avLst/>
              <a:gdLst/>
              <a:ahLst/>
              <a:cxnLst>
                <a:cxn ang="0">
                  <a:pos x="5472500" y="0"/>
                </a:cxn>
                <a:cxn ang="0">
                  <a:pos x="625" y="763125"/>
                </a:cxn>
                <a:cxn ang="0">
                  <a:pos x="2537500" y="996250"/>
                </a:cxn>
                <a:cxn ang="0">
                  <a:pos x="7276875" y="117500"/>
                </a:cxn>
                <a:cxn ang="0">
                  <a:pos x="5472500" y="0"/>
                </a:cxn>
              </a:cxnLst>
              <a:pathLst>
                <a:path w="11643" h="1594">
                  <a:moveTo>
                    <a:pt x="8756" y="0"/>
                  </a:moveTo>
                  <a:cubicBezTo>
                    <a:pt x="4223" y="0"/>
                    <a:pt x="1" y="1221"/>
                    <a:pt x="1" y="1221"/>
                  </a:cubicBezTo>
                  <a:cubicBezTo>
                    <a:pt x="1449" y="1489"/>
                    <a:pt x="2812" y="1594"/>
                    <a:pt x="4060" y="1594"/>
                  </a:cubicBezTo>
                  <a:cubicBezTo>
                    <a:pt x="8624" y="1594"/>
                    <a:pt x="11643" y="188"/>
                    <a:pt x="11643" y="188"/>
                  </a:cubicBezTo>
                  <a:cubicBezTo>
                    <a:pt x="10691" y="55"/>
                    <a:pt x="9717" y="0"/>
                    <a:pt x="8756" y="0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8" name="Google Shape;1236;p35"/>
            <p:cNvSpPr/>
            <p:nvPr/>
          </p:nvSpPr>
          <p:spPr>
            <a:xfrm>
              <a:off x="6609050" y="2027675"/>
              <a:ext cx="734075" cy="461275"/>
            </a:xfrm>
            <a:custGeom>
              <a:avLst/>
              <a:gdLst/>
              <a:ahLst/>
              <a:cxnLst>
                <a:cxn ang="0">
                  <a:pos x="76250" y="625"/>
                </a:cxn>
                <a:cxn ang="0">
                  <a:pos x="625" y="228125"/>
                </a:cxn>
                <a:cxn ang="0">
                  <a:pos x="10391875" y="2735625"/>
                </a:cxn>
                <a:cxn ang="0">
                  <a:pos x="18180625" y="11531875"/>
                </a:cxn>
                <a:cxn ang="0">
                  <a:pos x="18351875" y="11379375"/>
                </a:cxn>
                <a:cxn ang="0">
                  <a:pos x="10525000" y="2488750"/>
                </a:cxn>
                <a:cxn ang="0">
                  <a:pos x="10468125" y="2488750"/>
                </a:cxn>
                <a:cxn ang="0">
                  <a:pos x="76250" y="625"/>
                </a:cxn>
              </a:cxnLst>
              <a:pathLst>
                <a:path w="29363" h="18451">
                  <a:moveTo>
                    <a:pt x="122" y="1"/>
                  </a:moveTo>
                  <a:lnTo>
                    <a:pt x="1" y="365"/>
                  </a:lnTo>
                  <a:cubicBezTo>
                    <a:pt x="5289" y="1885"/>
                    <a:pt x="10943" y="3466"/>
                    <a:pt x="16627" y="4377"/>
                  </a:cubicBezTo>
                  <a:lnTo>
                    <a:pt x="29089" y="18451"/>
                  </a:lnTo>
                  <a:lnTo>
                    <a:pt x="29363" y="18207"/>
                  </a:lnTo>
                  <a:lnTo>
                    <a:pt x="16840" y="3982"/>
                  </a:lnTo>
                  <a:lnTo>
                    <a:pt x="16749" y="3982"/>
                  </a:lnTo>
                  <a:cubicBezTo>
                    <a:pt x="11095" y="3070"/>
                    <a:pt x="5381" y="1520"/>
                    <a:pt x="122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9" name="Google Shape;1237;p35"/>
            <p:cNvSpPr/>
            <p:nvPr/>
          </p:nvSpPr>
          <p:spPr>
            <a:xfrm>
              <a:off x="6601450" y="562600"/>
              <a:ext cx="307025" cy="373900"/>
            </a:xfrm>
            <a:custGeom>
              <a:avLst/>
              <a:gdLst/>
              <a:ahLst/>
              <a:cxnLst>
                <a:cxn ang="0">
                  <a:pos x="7675625" y="625"/>
                </a:cxn>
                <a:cxn ang="0">
                  <a:pos x="7675625" y="625"/>
                </a:cxn>
                <a:cxn ang="0">
                  <a:pos x="625" y="9346875"/>
                </a:cxn>
                <a:cxn ang="0">
                  <a:pos x="7675000" y="625"/>
                </a:cxn>
                <a:cxn ang="0">
                  <a:pos x="7675625" y="625"/>
                </a:cxn>
              </a:cxnLst>
              <a:pathLst>
                <a:path w="12281" h="14956">
                  <a:moveTo>
                    <a:pt x="12281" y="1"/>
                  </a:moveTo>
                  <a:lnTo>
                    <a:pt x="12281" y="1"/>
                  </a:lnTo>
                  <a:cubicBezTo>
                    <a:pt x="12279" y="1"/>
                    <a:pt x="5429" y="6525"/>
                    <a:pt x="1" y="14955"/>
                  </a:cubicBezTo>
                  <a:cubicBezTo>
                    <a:pt x="1" y="14955"/>
                    <a:pt x="9575" y="10487"/>
                    <a:pt x="12280" y="1"/>
                  </a:cubicBezTo>
                  <a:cubicBezTo>
                    <a:pt x="12281" y="1"/>
                    <a:pt x="12281" y="1"/>
                    <a:pt x="12281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0" name="Google Shape;1238;p35"/>
            <p:cNvSpPr/>
            <p:nvPr/>
          </p:nvSpPr>
          <p:spPr>
            <a:xfrm>
              <a:off x="6500375" y="235850"/>
              <a:ext cx="208250" cy="604150"/>
            </a:xfrm>
            <a:custGeom>
              <a:avLst/>
              <a:gdLst/>
              <a:ahLst/>
              <a:cxnLst>
                <a:cxn ang="0">
                  <a:pos x="625" y="625"/>
                </a:cxn>
                <a:cxn ang="0">
                  <a:pos x="3230000" y="15103125"/>
                </a:cxn>
                <a:cxn ang="0">
                  <a:pos x="625" y="625"/>
                </a:cxn>
              </a:cxnLst>
              <a:pathLst>
                <a:path w="8330" h="24166">
                  <a:moveTo>
                    <a:pt x="1" y="1"/>
                  </a:moveTo>
                  <a:cubicBezTo>
                    <a:pt x="1" y="2"/>
                    <a:pt x="1065" y="12068"/>
                    <a:pt x="5168" y="24165"/>
                  </a:cubicBezTo>
                  <a:cubicBezTo>
                    <a:pt x="5168" y="24165"/>
                    <a:pt x="8329" y="11065"/>
                    <a:pt x="1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1" name="Google Shape;1239;p35"/>
            <p:cNvSpPr/>
            <p:nvPr/>
          </p:nvSpPr>
          <p:spPr>
            <a:xfrm>
              <a:off x="6750400" y="906075"/>
              <a:ext cx="136800" cy="518275"/>
            </a:xfrm>
            <a:custGeom>
              <a:avLst/>
              <a:gdLst/>
              <a:ahLst/>
              <a:cxnLst>
                <a:cxn ang="0">
                  <a:pos x="1861875" y="625"/>
                </a:cxn>
                <a:cxn ang="0">
                  <a:pos x="1861875" y="625"/>
                </a:cxn>
                <a:cxn ang="0">
                  <a:pos x="968750" y="12956250"/>
                </a:cxn>
                <a:cxn ang="0">
                  <a:pos x="1861875" y="625"/>
                </a:cxn>
              </a:cxnLst>
              <a:pathLst>
                <a:path w="5472" h="20731">
                  <a:moveTo>
                    <a:pt x="2979" y="1"/>
                  </a:moveTo>
                  <a:lnTo>
                    <a:pt x="2979" y="1"/>
                  </a:lnTo>
                  <a:cubicBezTo>
                    <a:pt x="2979" y="2"/>
                    <a:pt x="0" y="11035"/>
                    <a:pt x="1550" y="20730"/>
                  </a:cubicBezTo>
                  <a:cubicBezTo>
                    <a:pt x="1550" y="20730"/>
                    <a:pt x="5471" y="11916"/>
                    <a:pt x="2979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2" name="Google Shape;1240;p35"/>
            <p:cNvSpPr/>
            <p:nvPr/>
          </p:nvSpPr>
          <p:spPr>
            <a:xfrm>
              <a:off x="6810425" y="1118850"/>
              <a:ext cx="172525" cy="281950"/>
            </a:xfrm>
            <a:custGeom>
              <a:avLst/>
              <a:gdLst/>
              <a:ahLst/>
              <a:cxnLst>
                <a:cxn ang="0">
                  <a:pos x="4312500" y="0"/>
                </a:cxn>
                <a:cxn ang="0">
                  <a:pos x="4312500" y="0"/>
                </a:cxn>
                <a:cxn ang="0">
                  <a:pos x="0" y="7048125"/>
                </a:cxn>
                <a:cxn ang="0">
                  <a:pos x="4312500" y="0"/>
                </a:cxn>
              </a:cxnLst>
              <a:pathLst>
                <a:path w="6901" h="11278">
                  <a:moveTo>
                    <a:pt x="6900" y="0"/>
                  </a:moveTo>
                  <a:lnTo>
                    <a:pt x="6900" y="0"/>
                  </a:lnTo>
                  <a:cubicBezTo>
                    <a:pt x="6900" y="1"/>
                    <a:pt x="1976" y="5350"/>
                    <a:pt x="0" y="11277"/>
                  </a:cubicBezTo>
                  <a:cubicBezTo>
                    <a:pt x="0" y="11277"/>
                    <a:pt x="4773" y="7478"/>
                    <a:pt x="6900" y="0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3" name="Google Shape;1241;p35"/>
            <p:cNvSpPr/>
            <p:nvPr/>
          </p:nvSpPr>
          <p:spPr>
            <a:xfrm>
              <a:off x="6599175" y="456975"/>
              <a:ext cx="210525" cy="971175"/>
            </a:xfrm>
            <a:custGeom>
              <a:avLst/>
              <a:gdLst/>
              <a:ahLst/>
              <a:cxnLst>
                <a:cxn ang="0">
                  <a:pos x="2755000" y="625"/>
                </a:cxn>
                <a:cxn ang="0">
                  <a:pos x="38125" y="11816875"/>
                </a:cxn>
                <a:cxn ang="0">
                  <a:pos x="0" y="11855000"/>
                </a:cxn>
                <a:cxn ang="0">
                  <a:pos x="5015625" y="24278750"/>
                </a:cxn>
                <a:cxn ang="0">
                  <a:pos x="5262500" y="24203125"/>
                </a:cxn>
                <a:cxn ang="0">
                  <a:pos x="266250" y="11855000"/>
                </a:cxn>
                <a:cxn ang="0">
                  <a:pos x="3001875" y="57500"/>
                </a:cxn>
                <a:cxn ang="0">
                  <a:pos x="2755000" y="625"/>
                </a:cxn>
              </a:cxnLst>
              <a:pathLst>
                <a:path w="8421" h="38847">
                  <a:moveTo>
                    <a:pt x="4408" y="1"/>
                  </a:moveTo>
                  <a:cubicBezTo>
                    <a:pt x="3314" y="6141"/>
                    <a:pt x="2037" y="12676"/>
                    <a:pt x="61" y="18907"/>
                  </a:cubicBezTo>
                  <a:lnTo>
                    <a:pt x="0" y="18968"/>
                  </a:lnTo>
                  <a:lnTo>
                    <a:pt x="8025" y="38846"/>
                  </a:lnTo>
                  <a:lnTo>
                    <a:pt x="8420" y="38725"/>
                  </a:lnTo>
                  <a:lnTo>
                    <a:pt x="426" y="18968"/>
                  </a:lnTo>
                  <a:cubicBezTo>
                    <a:pt x="2371" y="12737"/>
                    <a:pt x="3709" y="6202"/>
                    <a:pt x="4803" y="92"/>
                  </a:cubicBezTo>
                  <a:lnTo>
                    <a:pt x="4408" y="1"/>
                  </a:ln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4" name="Google Shape;1242;p35"/>
            <p:cNvSpPr/>
            <p:nvPr/>
          </p:nvSpPr>
          <p:spPr>
            <a:xfrm>
              <a:off x="5846125" y="265500"/>
              <a:ext cx="158075" cy="532700"/>
            </a:xfrm>
            <a:custGeom>
              <a:avLst/>
              <a:gdLst/>
              <a:ahLst/>
              <a:cxnLst>
                <a:cxn ang="0">
                  <a:pos x="3286875" y="0"/>
                </a:cxn>
                <a:cxn ang="0">
                  <a:pos x="3001875" y="13316875"/>
                </a:cxn>
                <a:cxn ang="0">
                  <a:pos x="3286875" y="0"/>
                </a:cxn>
              </a:cxnLst>
              <a:pathLst>
                <a:path w="6323" h="21308">
                  <a:moveTo>
                    <a:pt x="5259" y="0"/>
                  </a:moveTo>
                  <a:cubicBezTo>
                    <a:pt x="0" y="10730"/>
                    <a:pt x="4803" y="21307"/>
                    <a:pt x="4803" y="21307"/>
                  </a:cubicBezTo>
                  <a:cubicBezTo>
                    <a:pt x="6323" y="10365"/>
                    <a:pt x="5259" y="1"/>
                    <a:pt x="5259" y="0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5" name="Google Shape;1243;p35"/>
            <p:cNvSpPr/>
            <p:nvPr/>
          </p:nvSpPr>
          <p:spPr>
            <a:xfrm>
              <a:off x="5803575" y="458500"/>
              <a:ext cx="163400" cy="339700"/>
            </a:xfrm>
            <a:custGeom>
              <a:avLst/>
              <a:gdLst/>
              <a:ahLst/>
              <a:cxnLst>
                <a:cxn ang="0">
                  <a:pos x="0" y="625"/>
                </a:cxn>
                <a:cxn ang="0">
                  <a:pos x="0" y="625"/>
                </a:cxn>
                <a:cxn ang="0">
                  <a:pos x="0" y="625"/>
                </a:cxn>
                <a:cxn ang="0">
                  <a:pos x="0" y="625"/>
                </a:cxn>
                <a:cxn ang="0">
                  <a:pos x="0" y="625"/>
                </a:cxn>
                <a:cxn ang="0">
                  <a:pos x="0" y="625"/>
                </a:cxn>
                <a:cxn ang="0">
                  <a:pos x="4084375" y="8491875"/>
                </a:cxn>
                <a:cxn ang="0">
                  <a:pos x="0" y="625"/>
                </a:cxn>
              </a:cxnLst>
              <a:pathLst>
                <a:path w="6536" h="13588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122" y="8481"/>
                    <a:pt x="6535" y="13587"/>
                    <a:pt x="6535" y="13587"/>
                  </a:cubicBezTo>
                  <a:cubicBezTo>
                    <a:pt x="3952" y="6233"/>
                    <a:pt x="1" y="33"/>
                    <a:pt x="0" y="1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6" name="Google Shape;1244;p35"/>
            <p:cNvSpPr/>
            <p:nvPr/>
          </p:nvSpPr>
          <p:spPr>
            <a:xfrm>
              <a:off x="5293675" y="935650"/>
              <a:ext cx="693050" cy="157375"/>
            </a:xfrm>
            <a:custGeom>
              <a:avLst/>
              <a:gdLst/>
              <a:ahLst/>
              <a:cxnLst>
                <a:cxn ang="0">
                  <a:pos x="1875" y="590625"/>
                </a:cxn>
                <a:cxn ang="0">
                  <a:pos x="625" y="590625"/>
                </a:cxn>
                <a:cxn ang="0">
                  <a:pos x="1875" y="590625"/>
                </a:cxn>
                <a:cxn ang="0">
                  <a:pos x="1875" y="590625"/>
                </a:cxn>
                <a:cxn ang="0">
                  <a:pos x="1875" y="590625"/>
                </a:cxn>
                <a:cxn ang="0">
                  <a:pos x="4788750" y="0"/>
                </a:cxn>
                <a:cxn ang="0">
                  <a:pos x="1875" y="590625"/>
                </a:cxn>
                <a:cxn ang="0">
                  <a:pos x="1875" y="590625"/>
                </a:cxn>
                <a:cxn ang="0">
                  <a:pos x="17325625" y="3934375"/>
                </a:cxn>
                <a:cxn ang="0">
                  <a:pos x="4788750" y="0"/>
                </a:cxn>
              </a:cxnLst>
              <a:pathLst>
                <a:path w="27722" h="6295">
                  <a:moveTo>
                    <a:pt x="3" y="945"/>
                  </a:moveTo>
                  <a:cubicBezTo>
                    <a:pt x="1" y="945"/>
                    <a:pt x="1" y="945"/>
                    <a:pt x="1" y="945"/>
                  </a:cubicBezTo>
                  <a:cubicBezTo>
                    <a:pt x="1" y="945"/>
                    <a:pt x="2" y="945"/>
                    <a:pt x="3" y="945"/>
                  </a:cubicBezTo>
                  <a:cubicBezTo>
                    <a:pt x="3" y="945"/>
                    <a:pt x="3" y="945"/>
                    <a:pt x="3" y="945"/>
                  </a:cubicBezTo>
                  <a:close/>
                  <a:moveTo>
                    <a:pt x="7662" y="0"/>
                  </a:moveTo>
                  <a:cubicBezTo>
                    <a:pt x="5231" y="0"/>
                    <a:pt x="2662" y="276"/>
                    <a:pt x="3" y="945"/>
                  </a:cubicBezTo>
                  <a:cubicBezTo>
                    <a:pt x="211" y="953"/>
                    <a:pt x="13248" y="5149"/>
                    <a:pt x="27721" y="6295"/>
                  </a:cubicBezTo>
                  <a:cubicBezTo>
                    <a:pt x="27721" y="6295"/>
                    <a:pt x="19266" y="0"/>
                    <a:pt x="7662" y="0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7" name="Google Shape;1245;p35"/>
            <p:cNvSpPr/>
            <p:nvPr/>
          </p:nvSpPr>
          <p:spPr>
            <a:xfrm>
              <a:off x="6047500" y="1169000"/>
              <a:ext cx="276625" cy="185450"/>
            </a:xfrm>
            <a:custGeom>
              <a:avLst/>
              <a:gdLst/>
              <a:ahLst/>
              <a:cxnLst>
                <a:cxn ang="0">
                  <a:pos x="6915000" y="625"/>
                </a:cxn>
                <a:cxn ang="0">
                  <a:pos x="0" y="4635625"/>
                </a:cxn>
                <a:cxn ang="0">
                  <a:pos x="6915000" y="625"/>
                </a:cxn>
              </a:cxnLst>
              <a:pathLst>
                <a:path w="11065" h="7418">
                  <a:moveTo>
                    <a:pt x="11064" y="1"/>
                  </a:moveTo>
                  <a:cubicBezTo>
                    <a:pt x="11064" y="1"/>
                    <a:pt x="5046" y="1429"/>
                    <a:pt x="0" y="7417"/>
                  </a:cubicBezTo>
                  <a:cubicBezTo>
                    <a:pt x="0" y="7417"/>
                    <a:pt x="6778" y="4590"/>
                    <a:pt x="11064" y="1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8" name="Google Shape;1246;p35"/>
            <p:cNvSpPr/>
            <p:nvPr/>
          </p:nvSpPr>
          <p:spPr>
            <a:xfrm>
              <a:off x="5537600" y="1099850"/>
              <a:ext cx="411125" cy="269775"/>
            </a:xfrm>
            <a:custGeom>
              <a:avLst/>
              <a:gdLst/>
              <a:ahLst/>
              <a:cxnLst>
                <a:cxn ang="0">
                  <a:pos x="10278125" y="625"/>
                </a:cxn>
                <a:cxn ang="0">
                  <a:pos x="625" y="6744375"/>
                </a:cxn>
                <a:cxn ang="0">
                  <a:pos x="10278125" y="625"/>
                </a:cxn>
              </a:cxnLst>
              <a:pathLst>
                <a:path w="16445" h="10791">
                  <a:moveTo>
                    <a:pt x="16445" y="1"/>
                  </a:moveTo>
                  <a:cubicBezTo>
                    <a:pt x="16444" y="1"/>
                    <a:pt x="7143" y="1764"/>
                    <a:pt x="1" y="10791"/>
                  </a:cubicBezTo>
                  <a:cubicBezTo>
                    <a:pt x="1" y="10791"/>
                    <a:pt x="9332" y="6080"/>
                    <a:pt x="16445" y="1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9" name="Google Shape;1247;p35"/>
            <p:cNvSpPr/>
            <p:nvPr/>
          </p:nvSpPr>
          <p:spPr>
            <a:xfrm>
              <a:off x="5530000" y="1085425"/>
              <a:ext cx="848075" cy="133750"/>
            </a:xfrm>
            <a:custGeom>
              <a:avLst/>
              <a:gdLst/>
              <a:ahLst/>
              <a:cxnLst>
                <a:cxn ang="0">
                  <a:pos x="11398750" y="0"/>
                </a:cxn>
                <a:cxn ang="0">
                  <a:pos x="625" y="3115625"/>
                </a:cxn>
                <a:cxn ang="0">
                  <a:pos x="57500" y="3343750"/>
                </a:cxn>
                <a:cxn ang="0">
                  <a:pos x="11398750" y="228125"/>
                </a:cxn>
                <a:cxn ang="0">
                  <a:pos x="21182500" y="2545625"/>
                </a:cxn>
                <a:cxn ang="0">
                  <a:pos x="21201250" y="2298750"/>
                </a:cxn>
                <a:cxn ang="0">
                  <a:pos x="11417500" y="0"/>
                </a:cxn>
                <a:cxn ang="0">
                  <a:pos x="11398750" y="0"/>
                </a:cxn>
              </a:cxnLst>
              <a:pathLst>
                <a:path w="33923" h="5350">
                  <a:moveTo>
                    <a:pt x="18238" y="0"/>
                  </a:moveTo>
                  <a:lnTo>
                    <a:pt x="1" y="4985"/>
                  </a:lnTo>
                  <a:lnTo>
                    <a:pt x="92" y="5350"/>
                  </a:lnTo>
                  <a:lnTo>
                    <a:pt x="18238" y="365"/>
                  </a:lnTo>
                  <a:cubicBezTo>
                    <a:pt x="23314" y="2006"/>
                    <a:pt x="28603" y="3222"/>
                    <a:pt x="33892" y="4073"/>
                  </a:cubicBezTo>
                  <a:lnTo>
                    <a:pt x="33922" y="3678"/>
                  </a:lnTo>
                  <a:cubicBezTo>
                    <a:pt x="28633" y="2857"/>
                    <a:pt x="23345" y="1641"/>
                    <a:pt x="18268" y="0"/>
                  </a:cubicBezTo>
                  <a:lnTo>
                    <a:pt x="18238" y="0"/>
                  </a:ln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0" name="Google Shape;1248;p35"/>
            <p:cNvSpPr/>
            <p:nvPr/>
          </p:nvSpPr>
          <p:spPr>
            <a:xfrm>
              <a:off x="5219200" y="329325"/>
              <a:ext cx="3057850" cy="2771350"/>
            </a:xfrm>
            <a:custGeom>
              <a:avLst/>
              <a:gdLst/>
              <a:ahLst/>
              <a:cxnLst>
                <a:cxn ang="0">
                  <a:pos x="1140625" y="0"/>
                </a:cxn>
                <a:cxn ang="0">
                  <a:pos x="625" y="2090000"/>
                </a:cxn>
                <a:cxn ang="0">
                  <a:pos x="72931250" y="69283125"/>
                </a:cxn>
                <a:cxn ang="0">
                  <a:pos x="76445625" y="66870625"/>
                </a:cxn>
                <a:cxn ang="0">
                  <a:pos x="1140625" y="0"/>
                </a:cxn>
              </a:cxnLst>
              <a:pathLst>
                <a:path w="122314" h="110854">
                  <a:moveTo>
                    <a:pt x="1825" y="0"/>
                  </a:moveTo>
                  <a:lnTo>
                    <a:pt x="1" y="3344"/>
                  </a:lnTo>
                  <a:cubicBezTo>
                    <a:pt x="46628" y="29515"/>
                    <a:pt x="86933" y="66688"/>
                    <a:pt x="116690" y="110853"/>
                  </a:cubicBezTo>
                  <a:lnTo>
                    <a:pt x="122313" y="106993"/>
                  </a:lnTo>
                  <a:cubicBezTo>
                    <a:pt x="91127" y="62494"/>
                    <a:pt x="49485" y="25563"/>
                    <a:pt x="1825" y="0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仅标题"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图片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88" y="0"/>
            <a:ext cx="9140825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Click="0" advTm="0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 and body">
    <p:bg>
      <p:bgPr>
        <a:solidFill>
          <a:srgbClr val="CCECFF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07;p4"/>
          <p:cNvSpPr>
            <a:spLocks noChangeArrowheads="1"/>
          </p:cNvSpPr>
          <p:nvPr/>
        </p:nvSpPr>
        <p:spPr bwMode="auto">
          <a:xfrm>
            <a:off x="-47625" y="6129338"/>
            <a:ext cx="9296400" cy="8556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lIns="91425" tIns="91425" rIns="91425" bIns="91425" anchor="ctr"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5" name="Google Shape;105;p4"/>
          <p:cNvSpPr txBox="1">
            <a:spLocks noGrp="1"/>
          </p:cNvSpPr>
          <p:nvPr>
            <p:ph type="title"/>
          </p:nvPr>
        </p:nvSpPr>
        <p:spPr>
          <a:xfrm>
            <a:off x="720000" y="720000"/>
            <a:ext cx="7704000" cy="7636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6" name="Google Shape;106;p4"/>
          <p:cNvSpPr txBox="1">
            <a:spLocks noGrp="1"/>
          </p:cNvSpPr>
          <p:nvPr>
            <p:ph type="body" idx="1"/>
          </p:nvPr>
        </p:nvSpPr>
        <p:spPr>
          <a:xfrm>
            <a:off x="720000" y="1483600"/>
            <a:ext cx="6785700" cy="45068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 sz="12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AutoNum type="romanLcPeriod"/>
              <a:defRPr/>
            </a:lvl9pPr>
          </a:lstStyle>
          <a:p/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rgbClr val="CCECFF"/>
        </a:solidFill>
        <a:effectLst/>
      </p:bgPr>
    </p:bg>
    <p:spTree>
      <p:nvGrpSpPr>
        <p:cNvPr id="1" name="Shape 1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202;p35"/>
          <p:cNvSpPr>
            <a:spLocks noChangeArrowheads="1"/>
          </p:cNvSpPr>
          <p:nvPr/>
        </p:nvSpPr>
        <p:spPr bwMode="auto">
          <a:xfrm>
            <a:off x="-47625" y="6137275"/>
            <a:ext cx="9296400" cy="8477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lIns="91425" tIns="91425" rIns="91425" bIns="91425" anchor="ctr"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3075" name="Google Shape;1203;p35"/>
          <p:cNvGrpSpPr/>
          <p:nvPr/>
        </p:nvGrpSpPr>
        <p:grpSpPr>
          <a:xfrm rot="384094">
            <a:off x="7532688" y="-334962"/>
            <a:ext cx="3222625" cy="6467475"/>
            <a:chOff x="5219200" y="-59750"/>
            <a:chExt cx="3222725" cy="4849650"/>
          </a:xfrm>
        </p:grpSpPr>
        <p:sp>
          <p:nvSpPr>
            <p:cNvPr id="3101" name="Google Shape;1204;p35"/>
            <p:cNvSpPr/>
            <p:nvPr/>
          </p:nvSpPr>
          <p:spPr>
            <a:xfrm>
              <a:off x="5751125" y="32975"/>
              <a:ext cx="2690800" cy="4756925"/>
            </a:xfrm>
            <a:custGeom>
              <a:avLst/>
              <a:gdLst/>
              <a:ahLst/>
              <a:cxnLst>
                <a:cxn ang="0">
                  <a:pos x="1824375" y="0"/>
                </a:cxn>
                <a:cxn ang="0">
                  <a:pos x="625" y="1520000"/>
                </a:cxn>
                <a:cxn ang="0">
                  <a:pos x="62710625" y="118922500"/>
                </a:cxn>
                <a:cxn ang="0">
                  <a:pos x="67270000" y="117498125"/>
                </a:cxn>
                <a:cxn ang="0">
                  <a:pos x="1824375" y="0"/>
                </a:cxn>
              </a:cxnLst>
              <a:pathLst>
                <a:path w="107632" h="190277">
                  <a:moveTo>
                    <a:pt x="2919" y="0"/>
                  </a:moveTo>
                  <a:lnTo>
                    <a:pt x="1" y="2432"/>
                  </a:lnTo>
                  <a:cubicBezTo>
                    <a:pt x="45260" y="57843"/>
                    <a:pt x="79516" y="122069"/>
                    <a:pt x="100337" y="190276"/>
                  </a:cubicBezTo>
                  <a:lnTo>
                    <a:pt x="107632" y="187997"/>
                  </a:lnTo>
                  <a:cubicBezTo>
                    <a:pt x="85291" y="119212"/>
                    <a:pt x="49485" y="55016"/>
                    <a:pt x="2919" y="0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2" name="Google Shape;1205;p35"/>
            <p:cNvSpPr/>
            <p:nvPr/>
          </p:nvSpPr>
          <p:spPr>
            <a:xfrm>
              <a:off x="7057400" y="3028525"/>
              <a:ext cx="645150" cy="170175"/>
            </a:xfrm>
            <a:custGeom>
              <a:avLst/>
              <a:gdLst/>
              <a:ahLst/>
              <a:cxnLst>
                <a:cxn ang="0">
                  <a:pos x="3630000" y="625"/>
                </a:cxn>
                <a:cxn ang="0">
                  <a:pos x="0" y="359375"/>
                </a:cxn>
                <a:cxn ang="0">
                  <a:pos x="16128750" y="4253750"/>
                </a:cxn>
                <a:cxn ang="0">
                  <a:pos x="3630000" y="625"/>
                </a:cxn>
              </a:cxnLst>
              <a:pathLst>
                <a:path w="25806" h="6807">
                  <a:moveTo>
                    <a:pt x="5808" y="1"/>
                  </a:moveTo>
                  <a:cubicBezTo>
                    <a:pt x="3950" y="1"/>
                    <a:pt x="2007" y="174"/>
                    <a:pt x="0" y="575"/>
                  </a:cubicBezTo>
                  <a:cubicBezTo>
                    <a:pt x="0" y="575"/>
                    <a:pt x="12128" y="5134"/>
                    <a:pt x="25806" y="6806"/>
                  </a:cubicBezTo>
                  <a:cubicBezTo>
                    <a:pt x="25806" y="6806"/>
                    <a:pt x="17463" y="1"/>
                    <a:pt x="5808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3" name="Google Shape;1206;p35"/>
            <p:cNvSpPr/>
            <p:nvPr/>
          </p:nvSpPr>
          <p:spPr>
            <a:xfrm>
              <a:off x="7345400" y="2894700"/>
              <a:ext cx="357150" cy="304750"/>
            </a:xfrm>
            <a:custGeom>
              <a:avLst/>
              <a:gdLst/>
              <a:ahLst/>
              <a:cxnLst>
                <a:cxn ang="0">
                  <a:pos x="18750" y="625"/>
                </a:cxn>
                <a:cxn ang="0">
                  <a:pos x="18750" y="625"/>
                </a:cxn>
                <a:cxn ang="0">
                  <a:pos x="8928750" y="7618750"/>
                </a:cxn>
                <a:cxn ang="0">
                  <a:pos x="18750" y="625"/>
                </a:cxn>
              </a:cxnLst>
              <a:pathLst>
                <a:path w="14286" h="12190">
                  <a:moveTo>
                    <a:pt x="30" y="1"/>
                  </a:moveTo>
                  <a:lnTo>
                    <a:pt x="30" y="1"/>
                  </a:lnTo>
                  <a:cubicBezTo>
                    <a:pt x="0" y="1"/>
                    <a:pt x="6170" y="6809"/>
                    <a:pt x="14286" y="12190"/>
                  </a:cubicBezTo>
                  <a:cubicBezTo>
                    <a:pt x="14286" y="12190"/>
                    <a:pt x="10122" y="2858"/>
                    <a:pt x="30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4" name="Google Shape;1207;p35"/>
            <p:cNvSpPr/>
            <p:nvPr/>
          </p:nvSpPr>
          <p:spPr>
            <a:xfrm>
              <a:off x="6289125" y="-59750"/>
              <a:ext cx="326800" cy="704450"/>
            </a:xfrm>
            <a:custGeom>
              <a:avLst/>
              <a:gdLst/>
              <a:ahLst/>
              <a:cxnLst>
                <a:cxn ang="0">
                  <a:pos x="8169375" y="625"/>
                </a:cxn>
                <a:cxn ang="0">
                  <a:pos x="8169375" y="625"/>
                </a:cxn>
                <a:cxn ang="0">
                  <a:pos x="285625" y="17611250"/>
                </a:cxn>
                <a:cxn ang="0">
                  <a:pos x="8169375" y="625"/>
                </a:cxn>
              </a:cxnLst>
              <a:pathLst>
                <a:path w="13072" h="28178">
                  <a:moveTo>
                    <a:pt x="13071" y="1"/>
                  </a:moveTo>
                  <a:lnTo>
                    <a:pt x="13071" y="1"/>
                  </a:lnTo>
                  <a:cubicBezTo>
                    <a:pt x="1" y="11369"/>
                    <a:pt x="457" y="28178"/>
                    <a:pt x="457" y="28178"/>
                  </a:cubicBezTo>
                  <a:cubicBezTo>
                    <a:pt x="8603" y="14439"/>
                    <a:pt x="13071" y="62"/>
                    <a:pt x="13071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5" name="Google Shape;1208;p35"/>
            <p:cNvSpPr/>
            <p:nvPr/>
          </p:nvSpPr>
          <p:spPr>
            <a:xfrm>
              <a:off x="6160725" y="101350"/>
              <a:ext cx="159600" cy="544100"/>
            </a:xfrm>
            <a:custGeom>
              <a:avLst/>
              <a:gdLst/>
              <a:ahLst/>
              <a:cxnLst>
                <a:cxn ang="0">
                  <a:pos x="2849375" y="625"/>
                </a:cxn>
                <a:cxn ang="0">
                  <a:pos x="3533750" y="13602500"/>
                </a:cxn>
                <a:cxn ang="0">
                  <a:pos x="2849375" y="625"/>
                </a:cxn>
              </a:cxnLst>
              <a:pathLst>
                <a:path w="6384" h="21764">
                  <a:moveTo>
                    <a:pt x="4559" y="1"/>
                  </a:moveTo>
                  <a:cubicBezTo>
                    <a:pt x="0" y="11308"/>
                    <a:pt x="5654" y="21764"/>
                    <a:pt x="5654" y="21764"/>
                  </a:cubicBezTo>
                  <a:cubicBezTo>
                    <a:pt x="6383" y="10488"/>
                    <a:pt x="4560" y="2"/>
                    <a:pt x="4559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6" name="Google Shape;1209;p35"/>
            <p:cNvSpPr/>
            <p:nvPr/>
          </p:nvSpPr>
          <p:spPr>
            <a:xfrm>
              <a:off x="6616650" y="2131775"/>
              <a:ext cx="415675" cy="105800"/>
            </a:xfrm>
            <a:custGeom>
              <a:avLst/>
              <a:gdLst/>
              <a:ahLst/>
              <a:cxnLst>
                <a:cxn ang="0">
                  <a:pos x="10391875" y="625"/>
                </a:cxn>
                <a:cxn ang="0">
                  <a:pos x="10391875" y="625"/>
                </a:cxn>
                <a:cxn ang="0">
                  <a:pos x="625" y="2375000"/>
                </a:cxn>
                <a:cxn ang="0">
                  <a:pos x="2504375" y="2645000"/>
                </a:cxn>
                <a:cxn ang="0">
                  <a:pos x="10391875" y="625"/>
                </a:cxn>
              </a:cxnLst>
              <a:pathLst>
                <a:path w="16627" h="4232">
                  <a:moveTo>
                    <a:pt x="16627" y="1"/>
                  </a:moveTo>
                  <a:lnTo>
                    <a:pt x="16627" y="1"/>
                  </a:lnTo>
                  <a:cubicBezTo>
                    <a:pt x="7812" y="1004"/>
                    <a:pt x="1" y="3800"/>
                    <a:pt x="1" y="3800"/>
                  </a:cubicBezTo>
                  <a:cubicBezTo>
                    <a:pt x="1387" y="4103"/>
                    <a:pt x="2728" y="4232"/>
                    <a:pt x="4007" y="4232"/>
                  </a:cubicBezTo>
                  <a:cubicBezTo>
                    <a:pt x="11338" y="4232"/>
                    <a:pt x="16627" y="1"/>
                    <a:pt x="16627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7" name="Google Shape;1210;p35"/>
            <p:cNvSpPr/>
            <p:nvPr/>
          </p:nvSpPr>
          <p:spPr>
            <a:xfrm>
              <a:off x="6520900" y="1776900"/>
              <a:ext cx="425575" cy="339700"/>
            </a:xfrm>
            <a:custGeom>
              <a:avLst/>
              <a:gdLst/>
              <a:ahLst/>
              <a:cxnLst>
                <a:cxn ang="0">
                  <a:pos x="625" y="625"/>
                </a:cxn>
                <a:cxn ang="0">
                  <a:pos x="625" y="625"/>
                </a:cxn>
                <a:cxn ang="0">
                  <a:pos x="625" y="1875"/>
                </a:cxn>
                <a:cxn ang="0">
                  <a:pos x="625" y="1875"/>
                </a:cxn>
                <a:cxn ang="0">
                  <a:pos x="625" y="625"/>
                </a:cxn>
                <a:cxn ang="0">
                  <a:pos x="625" y="1875"/>
                </a:cxn>
                <a:cxn ang="0">
                  <a:pos x="625" y="1875"/>
                </a:cxn>
                <a:cxn ang="0">
                  <a:pos x="10638750" y="8492500"/>
                </a:cxn>
                <a:cxn ang="0">
                  <a:pos x="625" y="1875"/>
                </a:cxn>
              </a:cxnLst>
              <a:pathLst>
                <a:path w="17023" h="13588">
                  <a:moveTo>
                    <a:pt x="1" y="1"/>
                  </a:moveTo>
                  <a:lnTo>
                    <a:pt x="1" y="1"/>
                  </a:lnTo>
                  <a:cubicBezTo>
                    <a:pt x="0" y="1"/>
                    <a:pt x="0" y="2"/>
                    <a:pt x="1" y="3"/>
                  </a:cubicBezTo>
                  <a:cubicBezTo>
                    <a:pt x="1" y="2"/>
                    <a:pt x="1" y="2"/>
                    <a:pt x="1" y="1"/>
                  </a:cubicBezTo>
                  <a:close/>
                  <a:moveTo>
                    <a:pt x="1" y="3"/>
                  </a:moveTo>
                  <a:lnTo>
                    <a:pt x="1" y="3"/>
                  </a:lnTo>
                  <a:cubicBezTo>
                    <a:pt x="5412" y="10944"/>
                    <a:pt x="17022" y="13588"/>
                    <a:pt x="17022" y="13588"/>
                  </a:cubicBezTo>
                  <a:cubicBezTo>
                    <a:pt x="9104" y="5640"/>
                    <a:pt x="113" y="107"/>
                    <a:pt x="1" y="3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8" name="Google Shape;1211;p35"/>
            <p:cNvSpPr/>
            <p:nvPr/>
          </p:nvSpPr>
          <p:spPr>
            <a:xfrm>
              <a:off x="6920600" y="2295150"/>
              <a:ext cx="423300" cy="177850"/>
            </a:xfrm>
            <a:custGeom>
              <a:avLst/>
              <a:gdLst/>
              <a:ahLst/>
              <a:cxnLst>
                <a:cxn ang="0">
                  <a:pos x="625" y="625"/>
                </a:cxn>
                <a:cxn ang="0">
                  <a:pos x="2500" y="1875"/>
                </a:cxn>
                <a:cxn ang="0">
                  <a:pos x="2500" y="1875"/>
                </a:cxn>
                <a:cxn ang="0">
                  <a:pos x="625" y="625"/>
                </a:cxn>
                <a:cxn ang="0">
                  <a:pos x="2500" y="1875"/>
                </a:cxn>
                <a:cxn ang="0">
                  <a:pos x="10581875" y="4445625"/>
                </a:cxn>
                <a:cxn ang="0">
                  <a:pos x="2500" y="1875"/>
                </a:cxn>
              </a:cxnLst>
              <a:pathLst>
                <a:path w="16932" h="7114">
                  <a:moveTo>
                    <a:pt x="1" y="1"/>
                  </a:moveTo>
                  <a:cubicBezTo>
                    <a:pt x="1" y="1"/>
                    <a:pt x="2" y="2"/>
                    <a:pt x="4" y="3"/>
                  </a:cubicBezTo>
                  <a:cubicBezTo>
                    <a:pt x="3" y="2"/>
                    <a:pt x="2" y="2"/>
                    <a:pt x="1" y="1"/>
                  </a:cubicBezTo>
                  <a:close/>
                  <a:moveTo>
                    <a:pt x="4" y="3"/>
                  </a:moveTo>
                  <a:cubicBezTo>
                    <a:pt x="8423" y="6749"/>
                    <a:pt x="16931" y="7113"/>
                    <a:pt x="16931" y="7113"/>
                  </a:cubicBezTo>
                  <a:cubicBezTo>
                    <a:pt x="9981" y="2119"/>
                    <a:pt x="203" y="103"/>
                    <a:pt x="4" y="3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9" name="Google Shape;1212;p35"/>
            <p:cNvSpPr/>
            <p:nvPr/>
          </p:nvSpPr>
          <p:spPr>
            <a:xfrm>
              <a:off x="7039900" y="2457650"/>
              <a:ext cx="291075" cy="39850"/>
            </a:xfrm>
            <a:custGeom>
              <a:avLst/>
              <a:gdLst/>
              <a:ahLst/>
              <a:cxnLst>
                <a:cxn ang="0">
                  <a:pos x="5472500" y="0"/>
                </a:cxn>
                <a:cxn ang="0">
                  <a:pos x="625" y="763125"/>
                </a:cxn>
                <a:cxn ang="0">
                  <a:pos x="2537500" y="996250"/>
                </a:cxn>
                <a:cxn ang="0">
                  <a:pos x="7276875" y="117500"/>
                </a:cxn>
                <a:cxn ang="0">
                  <a:pos x="5472500" y="0"/>
                </a:cxn>
              </a:cxnLst>
              <a:pathLst>
                <a:path w="11643" h="1594">
                  <a:moveTo>
                    <a:pt x="8756" y="0"/>
                  </a:moveTo>
                  <a:cubicBezTo>
                    <a:pt x="4223" y="0"/>
                    <a:pt x="1" y="1221"/>
                    <a:pt x="1" y="1221"/>
                  </a:cubicBezTo>
                  <a:cubicBezTo>
                    <a:pt x="1449" y="1489"/>
                    <a:pt x="2812" y="1594"/>
                    <a:pt x="4060" y="1594"/>
                  </a:cubicBezTo>
                  <a:cubicBezTo>
                    <a:pt x="8624" y="1594"/>
                    <a:pt x="11643" y="188"/>
                    <a:pt x="11643" y="188"/>
                  </a:cubicBezTo>
                  <a:cubicBezTo>
                    <a:pt x="10691" y="55"/>
                    <a:pt x="9717" y="0"/>
                    <a:pt x="8756" y="0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0" name="Google Shape;1213;p35"/>
            <p:cNvSpPr/>
            <p:nvPr/>
          </p:nvSpPr>
          <p:spPr>
            <a:xfrm>
              <a:off x="6609050" y="2027675"/>
              <a:ext cx="734075" cy="461275"/>
            </a:xfrm>
            <a:custGeom>
              <a:avLst/>
              <a:gdLst/>
              <a:ahLst/>
              <a:cxnLst>
                <a:cxn ang="0">
                  <a:pos x="76250" y="625"/>
                </a:cxn>
                <a:cxn ang="0">
                  <a:pos x="625" y="228125"/>
                </a:cxn>
                <a:cxn ang="0">
                  <a:pos x="10391875" y="2735625"/>
                </a:cxn>
                <a:cxn ang="0">
                  <a:pos x="18180625" y="11531875"/>
                </a:cxn>
                <a:cxn ang="0">
                  <a:pos x="18351875" y="11379375"/>
                </a:cxn>
                <a:cxn ang="0">
                  <a:pos x="10525000" y="2488750"/>
                </a:cxn>
                <a:cxn ang="0">
                  <a:pos x="10468125" y="2488750"/>
                </a:cxn>
                <a:cxn ang="0">
                  <a:pos x="76250" y="625"/>
                </a:cxn>
              </a:cxnLst>
              <a:pathLst>
                <a:path w="29363" h="18451">
                  <a:moveTo>
                    <a:pt x="122" y="1"/>
                  </a:moveTo>
                  <a:lnTo>
                    <a:pt x="1" y="365"/>
                  </a:lnTo>
                  <a:cubicBezTo>
                    <a:pt x="5289" y="1885"/>
                    <a:pt x="10943" y="3466"/>
                    <a:pt x="16627" y="4377"/>
                  </a:cubicBezTo>
                  <a:lnTo>
                    <a:pt x="29089" y="18451"/>
                  </a:lnTo>
                  <a:lnTo>
                    <a:pt x="29363" y="18207"/>
                  </a:lnTo>
                  <a:lnTo>
                    <a:pt x="16840" y="3982"/>
                  </a:lnTo>
                  <a:lnTo>
                    <a:pt x="16749" y="3982"/>
                  </a:lnTo>
                  <a:cubicBezTo>
                    <a:pt x="11095" y="3070"/>
                    <a:pt x="5381" y="1520"/>
                    <a:pt x="122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1" name="Google Shape;1214;p35"/>
            <p:cNvSpPr/>
            <p:nvPr/>
          </p:nvSpPr>
          <p:spPr>
            <a:xfrm>
              <a:off x="6601450" y="562600"/>
              <a:ext cx="307025" cy="373900"/>
            </a:xfrm>
            <a:custGeom>
              <a:avLst/>
              <a:gdLst/>
              <a:ahLst/>
              <a:cxnLst>
                <a:cxn ang="0">
                  <a:pos x="7675625" y="625"/>
                </a:cxn>
                <a:cxn ang="0">
                  <a:pos x="7675625" y="625"/>
                </a:cxn>
                <a:cxn ang="0">
                  <a:pos x="625" y="9346875"/>
                </a:cxn>
                <a:cxn ang="0">
                  <a:pos x="7675000" y="625"/>
                </a:cxn>
                <a:cxn ang="0">
                  <a:pos x="7675625" y="625"/>
                </a:cxn>
              </a:cxnLst>
              <a:pathLst>
                <a:path w="12281" h="14956">
                  <a:moveTo>
                    <a:pt x="12281" y="1"/>
                  </a:moveTo>
                  <a:lnTo>
                    <a:pt x="12281" y="1"/>
                  </a:lnTo>
                  <a:cubicBezTo>
                    <a:pt x="12279" y="1"/>
                    <a:pt x="5429" y="6525"/>
                    <a:pt x="1" y="14955"/>
                  </a:cubicBezTo>
                  <a:cubicBezTo>
                    <a:pt x="1" y="14955"/>
                    <a:pt x="9575" y="10487"/>
                    <a:pt x="12280" y="1"/>
                  </a:cubicBezTo>
                  <a:cubicBezTo>
                    <a:pt x="12281" y="1"/>
                    <a:pt x="12281" y="1"/>
                    <a:pt x="12281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2" name="Google Shape;1215;p35"/>
            <p:cNvSpPr/>
            <p:nvPr/>
          </p:nvSpPr>
          <p:spPr>
            <a:xfrm>
              <a:off x="6500375" y="235850"/>
              <a:ext cx="208250" cy="604150"/>
            </a:xfrm>
            <a:custGeom>
              <a:avLst/>
              <a:gdLst/>
              <a:ahLst/>
              <a:cxnLst>
                <a:cxn ang="0">
                  <a:pos x="625" y="625"/>
                </a:cxn>
                <a:cxn ang="0">
                  <a:pos x="3230000" y="15103125"/>
                </a:cxn>
                <a:cxn ang="0">
                  <a:pos x="625" y="625"/>
                </a:cxn>
              </a:cxnLst>
              <a:pathLst>
                <a:path w="8330" h="24166">
                  <a:moveTo>
                    <a:pt x="1" y="1"/>
                  </a:moveTo>
                  <a:cubicBezTo>
                    <a:pt x="1" y="2"/>
                    <a:pt x="1065" y="12068"/>
                    <a:pt x="5168" y="24165"/>
                  </a:cubicBezTo>
                  <a:cubicBezTo>
                    <a:pt x="5168" y="24165"/>
                    <a:pt x="8329" y="11065"/>
                    <a:pt x="1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3" name="Google Shape;1216;p35"/>
            <p:cNvSpPr/>
            <p:nvPr/>
          </p:nvSpPr>
          <p:spPr>
            <a:xfrm>
              <a:off x="6750400" y="906075"/>
              <a:ext cx="136800" cy="518275"/>
            </a:xfrm>
            <a:custGeom>
              <a:avLst/>
              <a:gdLst/>
              <a:ahLst/>
              <a:cxnLst>
                <a:cxn ang="0">
                  <a:pos x="1861875" y="625"/>
                </a:cxn>
                <a:cxn ang="0">
                  <a:pos x="1861875" y="625"/>
                </a:cxn>
                <a:cxn ang="0">
                  <a:pos x="968750" y="12956250"/>
                </a:cxn>
                <a:cxn ang="0">
                  <a:pos x="1861875" y="625"/>
                </a:cxn>
              </a:cxnLst>
              <a:pathLst>
                <a:path w="5472" h="20731">
                  <a:moveTo>
                    <a:pt x="2979" y="1"/>
                  </a:moveTo>
                  <a:lnTo>
                    <a:pt x="2979" y="1"/>
                  </a:lnTo>
                  <a:cubicBezTo>
                    <a:pt x="2979" y="2"/>
                    <a:pt x="0" y="11035"/>
                    <a:pt x="1550" y="20730"/>
                  </a:cubicBezTo>
                  <a:cubicBezTo>
                    <a:pt x="1550" y="20730"/>
                    <a:pt x="5471" y="11916"/>
                    <a:pt x="2979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4" name="Google Shape;1217;p35"/>
            <p:cNvSpPr/>
            <p:nvPr/>
          </p:nvSpPr>
          <p:spPr>
            <a:xfrm>
              <a:off x="6810425" y="1118850"/>
              <a:ext cx="172525" cy="281950"/>
            </a:xfrm>
            <a:custGeom>
              <a:avLst/>
              <a:gdLst/>
              <a:ahLst/>
              <a:cxnLst>
                <a:cxn ang="0">
                  <a:pos x="4312500" y="0"/>
                </a:cxn>
                <a:cxn ang="0">
                  <a:pos x="4312500" y="0"/>
                </a:cxn>
                <a:cxn ang="0">
                  <a:pos x="0" y="7048125"/>
                </a:cxn>
                <a:cxn ang="0">
                  <a:pos x="4312500" y="0"/>
                </a:cxn>
              </a:cxnLst>
              <a:pathLst>
                <a:path w="6901" h="11278">
                  <a:moveTo>
                    <a:pt x="6900" y="0"/>
                  </a:moveTo>
                  <a:lnTo>
                    <a:pt x="6900" y="0"/>
                  </a:lnTo>
                  <a:cubicBezTo>
                    <a:pt x="6900" y="1"/>
                    <a:pt x="1976" y="5350"/>
                    <a:pt x="0" y="11277"/>
                  </a:cubicBezTo>
                  <a:cubicBezTo>
                    <a:pt x="0" y="11277"/>
                    <a:pt x="4773" y="7478"/>
                    <a:pt x="6900" y="0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5" name="Google Shape;1218;p35"/>
            <p:cNvSpPr/>
            <p:nvPr/>
          </p:nvSpPr>
          <p:spPr>
            <a:xfrm>
              <a:off x="6599175" y="456975"/>
              <a:ext cx="210525" cy="971175"/>
            </a:xfrm>
            <a:custGeom>
              <a:avLst/>
              <a:gdLst/>
              <a:ahLst/>
              <a:cxnLst>
                <a:cxn ang="0">
                  <a:pos x="2755000" y="625"/>
                </a:cxn>
                <a:cxn ang="0">
                  <a:pos x="38125" y="11816875"/>
                </a:cxn>
                <a:cxn ang="0">
                  <a:pos x="0" y="11855000"/>
                </a:cxn>
                <a:cxn ang="0">
                  <a:pos x="5015625" y="24278750"/>
                </a:cxn>
                <a:cxn ang="0">
                  <a:pos x="5262500" y="24203125"/>
                </a:cxn>
                <a:cxn ang="0">
                  <a:pos x="266250" y="11855000"/>
                </a:cxn>
                <a:cxn ang="0">
                  <a:pos x="3001875" y="57500"/>
                </a:cxn>
                <a:cxn ang="0">
                  <a:pos x="2755000" y="625"/>
                </a:cxn>
              </a:cxnLst>
              <a:pathLst>
                <a:path w="8421" h="38847">
                  <a:moveTo>
                    <a:pt x="4408" y="1"/>
                  </a:moveTo>
                  <a:cubicBezTo>
                    <a:pt x="3314" y="6141"/>
                    <a:pt x="2037" y="12676"/>
                    <a:pt x="61" y="18907"/>
                  </a:cubicBezTo>
                  <a:lnTo>
                    <a:pt x="0" y="18968"/>
                  </a:lnTo>
                  <a:lnTo>
                    <a:pt x="8025" y="38846"/>
                  </a:lnTo>
                  <a:lnTo>
                    <a:pt x="8420" y="38725"/>
                  </a:lnTo>
                  <a:lnTo>
                    <a:pt x="426" y="18968"/>
                  </a:lnTo>
                  <a:cubicBezTo>
                    <a:pt x="2371" y="12737"/>
                    <a:pt x="3709" y="6202"/>
                    <a:pt x="4803" y="92"/>
                  </a:cubicBezTo>
                  <a:lnTo>
                    <a:pt x="4408" y="1"/>
                  </a:ln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6" name="Google Shape;1219;p35"/>
            <p:cNvSpPr/>
            <p:nvPr/>
          </p:nvSpPr>
          <p:spPr>
            <a:xfrm>
              <a:off x="5846125" y="265500"/>
              <a:ext cx="158075" cy="532700"/>
            </a:xfrm>
            <a:custGeom>
              <a:avLst/>
              <a:gdLst/>
              <a:ahLst/>
              <a:cxnLst>
                <a:cxn ang="0">
                  <a:pos x="3286875" y="0"/>
                </a:cxn>
                <a:cxn ang="0">
                  <a:pos x="3001875" y="13316875"/>
                </a:cxn>
                <a:cxn ang="0">
                  <a:pos x="3286875" y="0"/>
                </a:cxn>
              </a:cxnLst>
              <a:pathLst>
                <a:path w="6323" h="21308">
                  <a:moveTo>
                    <a:pt x="5259" y="0"/>
                  </a:moveTo>
                  <a:cubicBezTo>
                    <a:pt x="0" y="10730"/>
                    <a:pt x="4803" y="21307"/>
                    <a:pt x="4803" y="21307"/>
                  </a:cubicBezTo>
                  <a:cubicBezTo>
                    <a:pt x="6323" y="10365"/>
                    <a:pt x="5259" y="1"/>
                    <a:pt x="5259" y="0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7" name="Google Shape;1220;p35"/>
            <p:cNvSpPr/>
            <p:nvPr/>
          </p:nvSpPr>
          <p:spPr>
            <a:xfrm>
              <a:off x="5803575" y="458500"/>
              <a:ext cx="163400" cy="339700"/>
            </a:xfrm>
            <a:custGeom>
              <a:avLst/>
              <a:gdLst/>
              <a:ahLst/>
              <a:cxnLst>
                <a:cxn ang="0">
                  <a:pos x="0" y="625"/>
                </a:cxn>
                <a:cxn ang="0">
                  <a:pos x="0" y="625"/>
                </a:cxn>
                <a:cxn ang="0">
                  <a:pos x="0" y="625"/>
                </a:cxn>
                <a:cxn ang="0">
                  <a:pos x="0" y="625"/>
                </a:cxn>
                <a:cxn ang="0">
                  <a:pos x="0" y="625"/>
                </a:cxn>
                <a:cxn ang="0">
                  <a:pos x="0" y="625"/>
                </a:cxn>
                <a:cxn ang="0">
                  <a:pos x="4084375" y="8491875"/>
                </a:cxn>
                <a:cxn ang="0">
                  <a:pos x="0" y="625"/>
                </a:cxn>
              </a:cxnLst>
              <a:pathLst>
                <a:path w="6536" h="13588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122" y="8481"/>
                    <a:pt x="6535" y="13587"/>
                    <a:pt x="6535" y="13587"/>
                  </a:cubicBezTo>
                  <a:cubicBezTo>
                    <a:pt x="3952" y="6233"/>
                    <a:pt x="1" y="33"/>
                    <a:pt x="0" y="1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8" name="Google Shape;1221;p35"/>
            <p:cNvSpPr/>
            <p:nvPr/>
          </p:nvSpPr>
          <p:spPr>
            <a:xfrm>
              <a:off x="5293675" y="935650"/>
              <a:ext cx="693050" cy="157375"/>
            </a:xfrm>
            <a:custGeom>
              <a:avLst/>
              <a:gdLst/>
              <a:ahLst/>
              <a:cxnLst>
                <a:cxn ang="0">
                  <a:pos x="1875" y="590625"/>
                </a:cxn>
                <a:cxn ang="0">
                  <a:pos x="625" y="590625"/>
                </a:cxn>
                <a:cxn ang="0">
                  <a:pos x="1875" y="590625"/>
                </a:cxn>
                <a:cxn ang="0">
                  <a:pos x="1875" y="590625"/>
                </a:cxn>
                <a:cxn ang="0">
                  <a:pos x="1875" y="590625"/>
                </a:cxn>
                <a:cxn ang="0">
                  <a:pos x="4788750" y="0"/>
                </a:cxn>
                <a:cxn ang="0">
                  <a:pos x="1875" y="590625"/>
                </a:cxn>
                <a:cxn ang="0">
                  <a:pos x="1875" y="590625"/>
                </a:cxn>
                <a:cxn ang="0">
                  <a:pos x="17325625" y="3934375"/>
                </a:cxn>
                <a:cxn ang="0">
                  <a:pos x="4788750" y="0"/>
                </a:cxn>
              </a:cxnLst>
              <a:pathLst>
                <a:path w="27722" h="6295">
                  <a:moveTo>
                    <a:pt x="3" y="945"/>
                  </a:moveTo>
                  <a:cubicBezTo>
                    <a:pt x="1" y="945"/>
                    <a:pt x="1" y="945"/>
                    <a:pt x="1" y="945"/>
                  </a:cubicBezTo>
                  <a:cubicBezTo>
                    <a:pt x="1" y="945"/>
                    <a:pt x="2" y="945"/>
                    <a:pt x="3" y="945"/>
                  </a:cubicBezTo>
                  <a:cubicBezTo>
                    <a:pt x="3" y="945"/>
                    <a:pt x="3" y="945"/>
                    <a:pt x="3" y="945"/>
                  </a:cubicBezTo>
                  <a:close/>
                  <a:moveTo>
                    <a:pt x="7662" y="0"/>
                  </a:moveTo>
                  <a:cubicBezTo>
                    <a:pt x="5231" y="0"/>
                    <a:pt x="2662" y="276"/>
                    <a:pt x="3" y="945"/>
                  </a:cubicBezTo>
                  <a:cubicBezTo>
                    <a:pt x="211" y="953"/>
                    <a:pt x="13248" y="5149"/>
                    <a:pt x="27721" y="6295"/>
                  </a:cubicBezTo>
                  <a:cubicBezTo>
                    <a:pt x="27721" y="6295"/>
                    <a:pt x="19266" y="0"/>
                    <a:pt x="7662" y="0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19" name="Google Shape;1222;p35"/>
            <p:cNvSpPr/>
            <p:nvPr/>
          </p:nvSpPr>
          <p:spPr>
            <a:xfrm>
              <a:off x="6047500" y="1169000"/>
              <a:ext cx="276625" cy="185450"/>
            </a:xfrm>
            <a:custGeom>
              <a:avLst/>
              <a:gdLst/>
              <a:ahLst/>
              <a:cxnLst>
                <a:cxn ang="0">
                  <a:pos x="6915000" y="625"/>
                </a:cxn>
                <a:cxn ang="0">
                  <a:pos x="0" y="4635625"/>
                </a:cxn>
                <a:cxn ang="0">
                  <a:pos x="6915000" y="625"/>
                </a:cxn>
              </a:cxnLst>
              <a:pathLst>
                <a:path w="11065" h="7418">
                  <a:moveTo>
                    <a:pt x="11064" y="1"/>
                  </a:moveTo>
                  <a:cubicBezTo>
                    <a:pt x="11064" y="1"/>
                    <a:pt x="5046" y="1429"/>
                    <a:pt x="0" y="7417"/>
                  </a:cubicBezTo>
                  <a:cubicBezTo>
                    <a:pt x="0" y="7417"/>
                    <a:pt x="6778" y="4590"/>
                    <a:pt x="11064" y="1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20" name="Google Shape;1223;p35"/>
            <p:cNvSpPr/>
            <p:nvPr/>
          </p:nvSpPr>
          <p:spPr>
            <a:xfrm>
              <a:off x="5537600" y="1099850"/>
              <a:ext cx="411125" cy="269775"/>
            </a:xfrm>
            <a:custGeom>
              <a:avLst/>
              <a:gdLst/>
              <a:ahLst/>
              <a:cxnLst>
                <a:cxn ang="0">
                  <a:pos x="10278125" y="625"/>
                </a:cxn>
                <a:cxn ang="0">
                  <a:pos x="625" y="6744375"/>
                </a:cxn>
                <a:cxn ang="0">
                  <a:pos x="10278125" y="625"/>
                </a:cxn>
              </a:cxnLst>
              <a:pathLst>
                <a:path w="16445" h="10791">
                  <a:moveTo>
                    <a:pt x="16445" y="1"/>
                  </a:moveTo>
                  <a:cubicBezTo>
                    <a:pt x="16444" y="1"/>
                    <a:pt x="7143" y="1764"/>
                    <a:pt x="1" y="10791"/>
                  </a:cubicBezTo>
                  <a:cubicBezTo>
                    <a:pt x="1" y="10791"/>
                    <a:pt x="9332" y="6080"/>
                    <a:pt x="16445" y="1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21" name="Google Shape;1224;p35"/>
            <p:cNvSpPr/>
            <p:nvPr/>
          </p:nvSpPr>
          <p:spPr>
            <a:xfrm>
              <a:off x="5530000" y="1085425"/>
              <a:ext cx="848075" cy="133750"/>
            </a:xfrm>
            <a:custGeom>
              <a:avLst/>
              <a:gdLst/>
              <a:ahLst/>
              <a:cxnLst>
                <a:cxn ang="0">
                  <a:pos x="11398750" y="0"/>
                </a:cxn>
                <a:cxn ang="0">
                  <a:pos x="625" y="3115625"/>
                </a:cxn>
                <a:cxn ang="0">
                  <a:pos x="57500" y="3343750"/>
                </a:cxn>
                <a:cxn ang="0">
                  <a:pos x="11398750" y="228125"/>
                </a:cxn>
                <a:cxn ang="0">
                  <a:pos x="21182500" y="2545625"/>
                </a:cxn>
                <a:cxn ang="0">
                  <a:pos x="21201250" y="2298750"/>
                </a:cxn>
                <a:cxn ang="0">
                  <a:pos x="11417500" y="0"/>
                </a:cxn>
                <a:cxn ang="0">
                  <a:pos x="11398750" y="0"/>
                </a:cxn>
              </a:cxnLst>
              <a:pathLst>
                <a:path w="33923" h="5350">
                  <a:moveTo>
                    <a:pt x="18238" y="0"/>
                  </a:moveTo>
                  <a:lnTo>
                    <a:pt x="1" y="4985"/>
                  </a:lnTo>
                  <a:lnTo>
                    <a:pt x="92" y="5350"/>
                  </a:lnTo>
                  <a:lnTo>
                    <a:pt x="18238" y="365"/>
                  </a:lnTo>
                  <a:cubicBezTo>
                    <a:pt x="23314" y="2006"/>
                    <a:pt x="28603" y="3222"/>
                    <a:pt x="33892" y="4073"/>
                  </a:cubicBezTo>
                  <a:lnTo>
                    <a:pt x="33922" y="3678"/>
                  </a:lnTo>
                  <a:cubicBezTo>
                    <a:pt x="28633" y="2857"/>
                    <a:pt x="23345" y="1641"/>
                    <a:pt x="18268" y="0"/>
                  </a:cubicBezTo>
                  <a:lnTo>
                    <a:pt x="18238" y="0"/>
                  </a:ln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22" name="Google Shape;1225;p35"/>
            <p:cNvSpPr/>
            <p:nvPr/>
          </p:nvSpPr>
          <p:spPr>
            <a:xfrm>
              <a:off x="5219200" y="329325"/>
              <a:ext cx="3057850" cy="2771350"/>
            </a:xfrm>
            <a:custGeom>
              <a:avLst/>
              <a:gdLst/>
              <a:ahLst/>
              <a:cxnLst>
                <a:cxn ang="0">
                  <a:pos x="1140625" y="0"/>
                </a:cxn>
                <a:cxn ang="0">
                  <a:pos x="625" y="2090000"/>
                </a:cxn>
                <a:cxn ang="0">
                  <a:pos x="72931250" y="69283125"/>
                </a:cxn>
                <a:cxn ang="0">
                  <a:pos x="76445625" y="66870625"/>
                </a:cxn>
                <a:cxn ang="0">
                  <a:pos x="1140625" y="0"/>
                </a:cxn>
              </a:cxnLst>
              <a:pathLst>
                <a:path w="122314" h="110854">
                  <a:moveTo>
                    <a:pt x="1825" y="0"/>
                  </a:moveTo>
                  <a:lnTo>
                    <a:pt x="1" y="3344"/>
                  </a:lnTo>
                  <a:cubicBezTo>
                    <a:pt x="46628" y="29515"/>
                    <a:pt x="86933" y="66688"/>
                    <a:pt x="116690" y="110853"/>
                  </a:cubicBezTo>
                  <a:lnTo>
                    <a:pt x="122313" y="106993"/>
                  </a:lnTo>
                  <a:cubicBezTo>
                    <a:pt x="91127" y="62494"/>
                    <a:pt x="49485" y="25563"/>
                    <a:pt x="1825" y="0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076" name="Google Shape;1226;p35"/>
          <p:cNvGrpSpPr/>
          <p:nvPr/>
        </p:nvGrpSpPr>
        <p:grpSpPr>
          <a:xfrm rot="3522602" flipH="1">
            <a:off x="-3381375" y="-1597025"/>
            <a:ext cx="4297363" cy="4849813"/>
            <a:chOff x="5219200" y="-59750"/>
            <a:chExt cx="3222725" cy="4849650"/>
          </a:xfrm>
        </p:grpSpPr>
        <p:sp>
          <p:nvSpPr>
            <p:cNvPr id="3079" name="Google Shape;1227;p35"/>
            <p:cNvSpPr/>
            <p:nvPr/>
          </p:nvSpPr>
          <p:spPr>
            <a:xfrm>
              <a:off x="5751125" y="32975"/>
              <a:ext cx="2690800" cy="4756925"/>
            </a:xfrm>
            <a:custGeom>
              <a:avLst/>
              <a:gdLst/>
              <a:ahLst/>
              <a:cxnLst>
                <a:cxn ang="0">
                  <a:pos x="1824375" y="0"/>
                </a:cxn>
                <a:cxn ang="0">
                  <a:pos x="625" y="1520000"/>
                </a:cxn>
                <a:cxn ang="0">
                  <a:pos x="62710625" y="118922500"/>
                </a:cxn>
                <a:cxn ang="0">
                  <a:pos x="67270000" y="117498125"/>
                </a:cxn>
                <a:cxn ang="0">
                  <a:pos x="1824375" y="0"/>
                </a:cxn>
              </a:cxnLst>
              <a:pathLst>
                <a:path w="107632" h="190277">
                  <a:moveTo>
                    <a:pt x="2919" y="0"/>
                  </a:moveTo>
                  <a:lnTo>
                    <a:pt x="1" y="2432"/>
                  </a:lnTo>
                  <a:cubicBezTo>
                    <a:pt x="45260" y="57843"/>
                    <a:pt x="79516" y="122069"/>
                    <a:pt x="100337" y="190276"/>
                  </a:cubicBezTo>
                  <a:lnTo>
                    <a:pt x="107632" y="187997"/>
                  </a:lnTo>
                  <a:cubicBezTo>
                    <a:pt x="85291" y="119212"/>
                    <a:pt x="49485" y="55016"/>
                    <a:pt x="2919" y="0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0" name="Google Shape;1228;p35"/>
            <p:cNvSpPr/>
            <p:nvPr/>
          </p:nvSpPr>
          <p:spPr>
            <a:xfrm>
              <a:off x="7057400" y="3028525"/>
              <a:ext cx="645150" cy="170175"/>
            </a:xfrm>
            <a:custGeom>
              <a:avLst/>
              <a:gdLst/>
              <a:ahLst/>
              <a:cxnLst>
                <a:cxn ang="0">
                  <a:pos x="3630000" y="625"/>
                </a:cxn>
                <a:cxn ang="0">
                  <a:pos x="0" y="359375"/>
                </a:cxn>
                <a:cxn ang="0">
                  <a:pos x="16128750" y="4253750"/>
                </a:cxn>
                <a:cxn ang="0">
                  <a:pos x="3630000" y="625"/>
                </a:cxn>
              </a:cxnLst>
              <a:pathLst>
                <a:path w="25806" h="6807">
                  <a:moveTo>
                    <a:pt x="5808" y="1"/>
                  </a:moveTo>
                  <a:cubicBezTo>
                    <a:pt x="3950" y="1"/>
                    <a:pt x="2007" y="174"/>
                    <a:pt x="0" y="575"/>
                  </a:cubicBezTo>
                  <a:cubicBezTo>
                    <a:pt x="0" y="575"/>
                    <a:pt x="12128" y="5134"/>
                    <a:pt x="25806" y="6806"/>
                  </a:cubicBezTo>
                  <a:cubicBezTo>
                    <a:pt x="25806" y="6806"/>
                    <a:pt x="17463" y="1"/>
                    <a:pt x="5808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1" name="Google Shape;1229;p35"/>
            <p:cNvSpPr/>
            <p:nvPr/>
          </p:nvSpPr>
          <p:spPr>
            <a:xfrm>
              <a:off x="7345400" y="2894700"/>
              <a:ext cx="357150" cy="304750"/>
            </a:xfrm>
            <a:custGeom>
              <a:avLst/>
              <a:gdLst/>
              <a:ahLst/>
              <a:cxnLst>
                <a:cxn ang="0">
                  <a:pos x="18750" y="625"/>
                </a:cxn>
                <a:cxn ang="0">
                  <a:pos x="18750" y="625"/>
                </a:cxn>
                <a:cxn ang="0">
                  <a:pos x="8928750" y="7618750"/>
                </a:cxn>
                <a:cxn ang="0">
                  <a:pos x="18750" y="625"/>
                </a:cxn>
              </a:cxnLst>
              <a:pathLst>
                <a:path w="14286" h="12190">
                  <a:moveTo>
                    <a:pt x="30" y="1"/>
                  </a:moveTo>
                  <a:lnTo>
                    <a:pt x="30" y="1"/>
                  </a:lnTo>
                  <a:cubicBezTo>
                    <a:pt x="0" y="1"/>
                    <a:pt x="6170" y="6809"/>
                    <a:pt x="14286" y="12190"/>
                  </a:cubicBezTo>
                  <a:cubicBezTo>
                    <a:pt x="14286" y="12190"/>
                    <a:pt x="10122" y="2858"/>
                    <a:pt x="30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2" name="Google Shape;1230;p35"/>
            <p:cNvSpPr/>
            <p:nvPr/>
          </p:nvSpPr>
          <p:spPr>
            <a:xfrm>
              <a:off x="6289125" y="-59750"/>
              <a:ext cx="326800" cy="704450"/>
            </a:xfrm>
            <a:custGeom>
              <a:avLst/>
              <a:gdLst/>
              <a:ahLst/>
              <a:cxnLst>
                <a:cxn ang="0">
                  <a:pos x="8169375" y="625"/>
                </a:cxn>
                <a:cxn ang="0">
                  <a:pos x="8169375" y="625"/>
                </a:cxn>
                <a:cxn ang="0">
                  <a:pos x="285625" y="17611250"/>
                </a:cxn>
                <a:cxn ang="0">
                  <a:pos x="8169375" y="625"/>
                </a:cxn>
              </a:cxnLst>
              <a:pathLst>
                <a:path w="13072" h="28178">
                  <a:moveTo>
                    <a:pt x="13071" y="1"/>
                  </a:moveTo>
                  <a:lnTo>
                    <a:pt x="13071" y="1"/>
                  </a:lnTo>
                  <a:cubicBezTo>
                    <a:pt x="1" y="11369"/>
                    <a:pt x="457" y="28178"/>
                    <a:pt x="457" y="28178"/>
                  </a:cubicBezTo>
                  <a:cubicBezTo>
                    <a:pt x="8603" y="14439"/>
                    <a:pt x="13071" y="62"/>
                    <a:pt x="13071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3" name="Google Shape;1231;p35"/>
            <p:cNvSpPr/>
            <p:nvPr/>
          </p:nvSpPr>
          <p:spPr>
            <a:xfrm>
              <a:off x="6160725" y="101350"/>
              <a:ext cx="159600" cy="544100"/>
            </a:xfrm>
            <a:custGeom>
              <a:avLst/>
              <a:gdLst/>
              <a:ahLst/>
              <a:cxnLst>
                <a:cxn ang="0">
                  <a:pos x="2849375" y="625"/>
                </a:cxn>
                <a:cxn ang="0">
                  <a:pos x="3533750" y="13602500"/>
                </a:cxn>
                <a:cxn ang="0">
                  <a:pos x="2849375" y="625"/>
                </a:cxn>
              </a:cxnLst>
              <a:pathLst>
                <a:path w="6384" h="21764">
                  <a:moveTo>
                    <a:pt x="4559" y="1"/>
                  </a:moveTo>
                  <a:cubicBezTo>
                    <a:pt x="0" y="11308"/>
                    <a:pt x="5654" y="21764"/>
                    <a:pt x="5654" y="21764"/>
                  </a:cubicBezTo>
                  <a:cubicBezTo>
                    <a:pt x="6383" y="10488"/>
                    <a:pt x="4560" y="2"/>
                    <a:pt x="4559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4" name="Google Shape;1232;p35"/>
            <p:cNvSpPr/>
            <p:nvPr/>
          </p:nvSpPr>
          <p:spPr>
            <a:xfrm>
              <a:off x="6616650" y="2131775"/>
              <a:ext cx="415675" cy="105800"/>
            </a:xfrm>
            <a:custGeom>
              <a:avLst/>
              <a:gdLst/>
              <a:ahLst/>
              <a:cxnLst>
                <a:cxn ang="0">
                  <a:pos x="10391875" y="625"/>
                </a:cxn>
                <a:cxn ang="0">
                  <a:pos x="10391875" y="625"/>
                </a:cxn>
                <a:cxn ang="0">
                  <a:pos x="625" y="2375000"/>
                </a:cxn>
                <a:cxn ang="0">
                  <a:pos x="2504375" y="2645000"/>
                </a:cxn>
                <a:cxn ang="0">
                  <a:pos x="10391875" y="625"/>
                </a:cxn>
              </a:cxnLst>
              <a:pathLst>
                <a:path w="16627" h="4232">
                  <a:moveTo>
                    <a:pt x="16627" y="1"/>
                  </a:moveTo>
                  <a:lnTo>
                    <a:pt x="16627" y="1"/>
                  </a:lnTo>
                  <a:cubicBezTo>
                    <a:pt x="7812" y="1004"/>
                    <a:pt x="1" y="3800"/>
                    <a:pt x="1" y="3800"/>
                  </a:cubicBezTo>
                  <a:cubicBezTo>
                    <a:pt x="1387" y="4103"/>
                    <a:pt x="2728" y="4232"/>
                    <a:pt x="4007" y="4232"/>
                  </a:cubicBezTo>
                  <a:cubicBezTo>
                    <a:pt x="11338" y="4232"/>
                    <a:pt x="16627" y="1"/>
                    <a:pt x="16627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5" name="Google Shape;1233;p35"/>
            <p:cNvSpPr/>
            <p:nvPr/>
          </p:nvSpPr>
          <p:spPr>
            <a:xfrm>
              <a:off x="6520900" y="1776900"/>
              <a:ext cx="425575" cy="339700"/>
            </a:xfrm>
            <a:custGeom>
              <a:avLst/>
              <a:gdLst/>
              <a:ahLst/>
              <a:cxnLst>
                <a:cxn ang="0">
                  <a:pos x="625" y="625"/>
                </a:cxn>
                <a:cxn ang="0">
                  <a:pos x="625" y="625"/>
                </a:cxn>
                <a:cxn ang="0">
                  <a:pos x="625" y="1875"/>
                </a:cxn>
                <a:cxn ang="0">
                  <a:pos x="625" y="1875"/>
                </a:cxn>
                <a:cxn ang="0">
                  <a:pos x="625" y="625"/>
                </a:cxn>
                <a:cxn ang="0">
                  <a:pos x="625" y="1875"/>
                </a:cxn>
                <a:cxn ang="0">
                  <a:pos x="625" y="1875"/>
                </a:cxn>
                <a:cxn ang="0">
                  <a:pos x="10638750" y="8492500"/>
                </a:cxn>
                <a:cxn ang="0">
                  <a:pos x="625" y="1875"/>
                </a:cxn>
              </a:cxnLst>
              <a:pathLst>
                <a:path w="17023" h="13588">
                  <a:moveTo>
                    <a:pt x="1" y="1"/>
                  </a:moveTo>
                  <a:lnTo>
                    <a:pt x="1" y="1"/>
                  </a:lnTo>
                  <a:cubicBezTo>
                    <a:pt x="0" y="1"/>
                    <a:pt x="0" y="2"/>
                    <a:pt x="1" y="3"/>
                  </a:cubicBezTo>
                  <a:cubicBezTo>
                    <a:pt x="1" y="2"/>
                    <a:pt x="1" y="2"/>
                    <a:pt x="1" y="1"/>
                  </a:cubicBezTo>
                  <a:close/>
                  <a:moveTo>
                    <a:pt x="1" y="3"/>
                  </a:moveTo>
                  <a:lnTo>
                    <a:pt x="1" y="3"/>
                  </a:lnTo>
                  <a:cubicBezTo>
                    <a:pt x="5412" y="10944"/>
                    <a:pt x="17022" y="13588"/>
                    <a:pt x="17022" y="13588"/>
                  </a:cubicBezTo>
                  <a:cubicBezTo>
                    <a:pt x="9104" y="5640"/>
                    <a:pt x="113" y="107"/>
                    <a:pt x="1" y="3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6" name="Google Shape;1234;p35"/>
            <p:cNvSpPr/>
            <p:nvPr/>
          </p:nvSpPr>
          <p:spPr>
            <a:xfrm>
              <a:off x="6920600" y="2295150"/>
              <a:ext cx="423300" cy="177850"/>
            </a:xfrm>
            <a:custGeom>
              <a:avLst/>
              <a:gdLst/>
              <a:ahLst/>
              <a:cxnLst>
                <a:cxn ang="0">
                  <a:pos x="625" y="625"/>
                </a:cxn>
                <a:cxn ang="0">
                  <a:pos x="2500" y="1875"/>
                </a:cxn>
                <a:cxn ang="0">
                  <a:pos x="2500" y="1875"/>
                </a:cxn>
                <a:cxn ang="0">
                  <a:pos x="625" y="625"/>
                </a:cxn>
                <a:cxn ang="0">
                  <a:pos x="2500" y="1875"/>
                </a:cxn>
                <a:cxn ang="0">
                  <a:pos x="10581875" y="4445625"/>
                </a:cxn>
                <a:cxn ang="0">
                  <a:pos x="2500" y="1875"/>
                </a:cxn>
              </a:cxnLst>
              <a:pathLst>
                <a:path w="16932" h="7114">
                  <a:moveTo>
                    <a:pt x="1" y="1"/>
                  </a:moveTo>
                  <a:cubicBezTo>
                    <a:pt x="1" y="1"/>
                    <a:pt x="2" y="2"/>
                    <a:pt x="4" y="3"/>
                  </a:cubicBezTo>
                  <a:cubicBezTo>
                    <a:pt x="3" y="2"/>
                    <a:pt x="2" y="2"/>
                    <a:pt x="1" y="1"/>
                  </a:cubicBezTo>
                  <a:close/>
                  <a:moveTo>
                    <a:pt x="4" y="3"/>
                  </a:moveTo>
                  <a:cubicBezTo>
                    <a:pt x="8423" y="6749"/>
                    <a:pt x="16931" y="7113"/>
                    <a:pt x="16931" y="7113"/>
                  </a:cubicBezTo>
                  <a:cubicBezTo>
                    <a:pt x="9981" y="2119"/>
                    <a:pt x="203" y="103"/>
                    <a:pt x="4" y="3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7" name="Google Shape;1235;p35"/>
            <p:cNvSpPr/>
            <p:nvPr/>
          </p:nvSpPr>
          <p:spPr>
            <a:xfrm>
              <a:off x="7039900" y="2457650"/>
              <a:ext cx="291075" cy="39850"/>
            </a:xfrm>
            <a:custGeom>
              <a:avLst/>
              <a:gdLst/>
              <a:ahLst/>
              <a:cxnLst>
                <a:cxn ang="0">
                  <a:pos x="5472500" y="0"/>
                </a:cxn>
                <a:cxn ang="0">
                  <a:pos x="625" y="763125"/>
                </a:cxn>
                <a:cxn ang="0">
                  <a:pos x="2537500" y="996250"/>
                </a:cxn>
                <a:cxn ang="0">
                  <a:pos x="7276875" y="117500"/>
                </a:cxn>
                <a:cxn ang="0">
                  <a:pos x="5472500" y="0"/>
                </a:cxn>
              </a:cxnLst>
              <a:pathLst>
                <a:path w="11643" h="1594">
                  <a:moveTo>
                    <a:pt x="8756" y="0"/>
                  </a:moveTo>
                  <a:cubicBezTo>
                    <a:pt x="4223" y="0"/>
                    <a:pt x="1" y="1221"/>
                    <a:pt x="1" y="1221"/>
                  </a:cubicBezTo>
                  <a:cubicBezTo>
                    <a:pt x="1449" y="1489"/>
                    <a:pt x="2812" y="1594"/>
                    <a:pt x="4060" y="1594"/>
                  </a:cubicBezTo>
                  <a:cubicBezTo>
                    <a:pt x="8624" y="1594"/>
                    <a:pt x="11643" y="188"/>
                    <a:pt x="11643" y="188"/>
                  </a:cubicBezTo>
                  <a:cubicBezTo>
                    <a:pt x="10691" y="55"/>
                    <a:pt x="9717" y="0"/>
                    <a:pt x="8756" y="0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8" name="Google Shape;1236;p35"/>
            <p:cNvSpPr/>
            <p:nvPr/>
          </p:nvSpPr>
          <p:spPr>
            <a:xfrm>
              <a:off x="6609050" y="2027675"/>
              <a:ext cx="734075" cy="461275"/>
            </a:xfrm>
            <a:custGeom>
              <a:avLst/>
              <a:gdLst/>
              <a:ahLst/>
              <a:cxnLst>
                <a:cxn ang="0">
                  <a:pos x="76250" y="625"/>
                </a:cxn>
                <a:cxn ang="0">
                  <a:pos x="625" y="228125"/>
                </a:cxn>
                <a:cxn ang="0">
                  <a:pos x="10391875" y="2735625"/>
                </a:cxn>
                <a:cxn ang="0">
                  <a:pos x="18180625" y="11531875"/>
                </a:cxn>
                <a:cxn ang="0">
                  <a:pos x="18351875" y="11379375"/>
                </a:cxn>
                <a:cxn ang="0">
                  <a:pos x="10525000" y="2488750"/>
                </a:cxn>
                <a:cxn ang="0">
                  <a:pos x="10468125" y="2488750"/>
                </a:cxn>
                <a:cxn ang="0">
                  <a:pos x="76250" y="625"/>
                </a:cxn>
              </a:cxnLst>
              <a:pathLst>
                <a:path w="29363" h="18451">
                  <a:moveTo>
                    <a:pt x="122" y="1"/>
                  </a:moveTo>
                  <a:lnTo>
                    <a:pt x="1" y="365"/>
                  </a:lnTo>
                  <a:cubicBezTo>
                    <a:pt x="5289" y="1885"/>
                    <a:pt x="10943" y="3466"/>
                    <a:pt x="16627" y="4377"/>
                  </a:cubicBezTo>
                  <a:lnTo>
                    <a:pt x="29089" y="18451"/>
                  </a:lnTo>
                  <a:lnTo>
                    <a:pt x="29363" y="18207"/>
                  </a:lnTo>
                  <a:lnTo>
                    <a:pt x="16840" y="3982"/>
                  </a:lnTo>
                  <a:lnTo>
                    <a:pt x="16749" y="3982"/>
                  </a:lnTo>
                  <a:cubicBezTo>
                    <a:pt x="11095" y="3070"/>
                    <a:pt x="5381" y="1520"/>
                    <a:pt x="122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89" name="Google Shape;1237;p35"/>
            <p:cNvSpPr/>
            <p:nvPr/>
          </p:nvSpPr>
          <p:spPr>
            <a:xfrm>
              <a:off x="6601450" y="562600"/>
              <a:ext cx="307025" cy="373900"/>
            </a:xfrm>
            <a:custGeom>
              <a:avLst/>
              <a:gdLst/>
              <a:ahLst/>
              <a:cxnLst>
                <a:cxn ang="0">
                  <a:pos x="7675625" y="625"/>
                </a:cxn>
                <a:cxn ang="0">
                  <a:pos x="7675625" y="625"/>
                </a:cxn>
                <a:cxn ang="0">
                  <a:pos x="625" y="9346875"/>
                </a:cxn>
                <a:cxn ang="0">
                  <a:pos x="7675000" y="625"/>
                </a:cxn>
                <a:cxn ang="0">
                  <a:pos x="7675625" y="625"/>
                </a:cxn>
              </a:cxnLst>
              <a:pathLst>
                <a:path w="12281" h="14956">
                  <a:moveTo>
                    <a:pt x="12281" y="1"/>
                  </a:moveTo>
                  <a:lnTo>
                    <a:pt x="12281" y="1"/>
                  </a:lnTo>
                  <a:cubicBezTo>
                    <a:pt x="12279" y="1"/>
                    <a:pt x="5429" y="6525"/>
                    <a:pt x="1" y="14955"/>
                  </a:cubicBezTo>
                  <a:cubicBezTo>
                    <a:pt x="1" y="14955"/>
                    <a:pt x="9575" y="10487"/>
                    <a:pt x="12280" y="1"/>
                  </a:cubicBezTo>
                  <a:cubicBezTo>
                    <a:pt x="12281" y="1"/>
                    <a:pt x="12281" y="1"/>
                    <a:pt x="12281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0" name="Google Shape;1238;p35"/>
            <p:cNvSpPr/>
            <p:nvPr/>
          </p:nvSpPr>
          <p:spPr>
            <a:xfrm>
              <a:off x="6500375" y="235850"/>
              <a:ext cx="208250" cy="604150"/>
            </a:xfrm>
            <a:custGeom>
              <a:avLst/>
              <a:gdLst/>
              <a:ahLst/>
              <a:cxnLst>
                <a:cxn ang="0">
                  <a:pos x="625" y="625"/>
                </a:cxn>
                <a:cxn ang="0">
                  <a:pos x="3230000" y="15103125"/>
                </a:cxn>
                <a:cxn ang="0">
                  <a:pos x="625" y="625"/>
                </a:cxn>
              </a:cxnLst>
              <a:pathLst>
                <a:path w="8330" h="24166">
                  <a:moveTo>
                    <a:pt x="1" y="1"/>
                  </a:moveTo>
                  <a:cubicBezTo>
                    <a:pt x="1" y="2"/>
                    <a:pt x="1065" y="12068"/>
                    <a:pt x="5168" y="24165"/>
                  </a:cubicBezTo>
                  <a:cubicBezTo>
                    <a:pt x="5168" y="24165"/>
                    <a:pt x="8329" y="11065"/>
                    <a:pt x="1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1" name="Google Shape;1239;p35"/>
            <p:cNvSpPr/>
            <p:nvPr/>
          </p:nvSpPr>
          <p:spPr>
            <a:xfrm>
              <a:off x="6750400" y="906075"/>
              <a:ext cx="136800" cy="518275"/>
            </a:xfrm>
            <a:custGeom>
              <a:avLst/>
              <a:gdLst/>
              <a:ahLst/>
              <a:cxnLst>
                <a:cxn ang="0">
                  <a:pos x="1861875" y="625"/>
                </a:cxn>
                <a:cxn ang="0">
                  <a:pos x="1861875" y="625"/>
                </a:cxn>
                <a:cxn ang="0">
                  <a:pos x="968750" y="12956250"/>
                </a:cxn>
                <a:cxn ang="0">
                  <a:pos x="1861875" y="625"/>
                </a:cxn>
              </a:cxnLst>
              <a:pathLst>
                <a:path w="5472" h="20731">
                  <a:moveTo>
                    <a:pt x="2979" y="1"/>
                  </a:moveTo>
                  <a:lnTo>
                    <a:pt x="2979" y="1"/>
                  </a:lnTo>
                  <a:cubicBezTo>
                    <a:pt x="2979" y="2"/>
                    <a:pt x="0" y="11035"/>
                    <a:pt x="1550" y="20730"/>
                  </a:cubicBezTo>
                  <a:cubicBezTo>
                    <a:pt x="1550" y="20730"/>
                    <a:pt x="5471" y="11916"/>
                    <a:pt x="2979" y="1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2" name="Google Shape;1240;p35"/>
            <p:cNvSpPr/>
            <p:nvPr/>
          </p:nvSpPr>
          <p:spPr>
            <a:xfrm>
              <a:off x="6810425" y="1118850"/>
              <a:ext cx="172525" cy="281950"/>
            </a:xfrm>
            <a:custGeom>
              <a:avLst/>
              <a:gdLst/>
              <a:ahLst/>
              <a:cxnLst>
                <a:cxn ang="0">
                  <a:pos x="4312500" y="0"/>
                </a:cxn>
                <a:cxn ang="0">
                  <a:pos x="4312500" y="0"/>
                </a:cxn>
                <a:cxn ang="0">
                  <a:pos x="0" y="7048125"/>
                </a:cxn>
                <a:cxn ang="0">
                  <a:pos x="4312500" y="0"/>
                </a:cxn>
              </a:cxnLst>
              <a:pathLst>
                <a:path w="6901" h="11278">
                  <a:moveTo>
                    <a:pt x="6900" y="0"/>
                  </a:moveTo>
                  <a:lnTo>
                    <a:pt x="6900" y="0"/>
                  </a:lnTo>
                  <a:cubicBezTo>
                    <a:pt x="6900" y="1"/>
                    <a:pt x="1976" y="5350"/>
                    <a:pt x="0" y="11277"/>
                  </a:cubicBezTo>
                  <a:cubicBezTo>
                    <a:pt x="0" y="11277"/>
                    <a:pt x="4773" y="7478"/>
                    <a:pt x="6900" y="0"/>
                  </a:cubicBez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3" name="Google Shape;1241;p35"/>
            <p:cNvSpPr/>
            <p:nvPr/>
          </p:nvSpPr>
          <p:spPr>
            <a:xfrm>
              <a:off x="6599175" y="456975"/>
              <a:ext cx="210525" cy="971175"/>
            </a:xfrm>
            <a:custGeom>
              <a:avLst/>
              <a:gdLst/>
              <a:ahLst/>
              <a:cxnLst>
                <a:cxn ang="0">
                  <a:pos x="2755000" y="625"/>
                </a:cxn>
                <a:cxn ang="0">
                  <a:pos x="38125" y="11816875"/>
                </a:cxn>
                <a:cxn ang="0">
                  <a:pos x="0" y="11855000"/>
                </a:cxn>
                <a:cxn ang="0">
                  <a:pos x="5015625" y="24278750"/>
                </a:cxn>
                <a:cxn ang="0">
                  <a:pos x="5262500" y="24203125"/>
                </a:cxn>
                <a:cxn ang="0">
                  <a:pos x="266250" y="11855000"/>
                </a:cxn>
                <a:cxn ang="0">
                  <a:pos x="3001875" y="57500"/>
                </a:cxn>
                <a:cxn ang="0">
                  <a:pos x="2755000" y="625"/>
                </a:cxn>
              </a:cxnLst>
              <a:pathLst>
                <a:path w="8421" h="38847">
                  <a:moveTo>
                    <a:pt x="4408" y="1"/>
                  </a:moveTo>
                  <a:cubicBezTo>
                    <a:pt x="3314" y="6141"/>
                    <a:pt x="2037" y="12676"/>
                    <a:pt x="61" y="18907"/>
                  </a:cubicBezTo>
                  <a:lnTo>
                    <a:pt x="0" y="18968"/>
                  </a:lnTo>
                  <a:lnTo>
                    <a:pt x="8025" y="38846"/>
                  </a:lnTo>
                  <a:lnTo>
                    <a:pt x="8420" y="38725"/>
                  </a:lnTo>
                  <a:lnTo>
                    <a:pt x="426" y="18968"/>
                  </a:lnTo>
                  <a:cubicBezTo>
                    <a:pt x="2371" y="12737"/>
                    <a:pt x="3709" y="6202"/>
                    <a:pt x="4803" y="92"/>
                  </a:cubicBezTo>
                  <a:lnTo>
                    <a:pt x="4408" y="1"/>
                  </a:lnTo>
                  <a:close/>
                </a:path>
              </a:pathLst>
            </a:custGeom>
            <a:solidFill>
              <a:srgbClr val="EFE1B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4" name="Google Shape;1242;p35"/>
            <p:cNvSpPr/>
            <p:nvPr/>
          </p:nvSpPr>
          <p:spPr>
            <a:xfrm>
              <a:off x="5846125" y="265500"/>
              <a:ext cx="158075" cy="532700"/>
            </a:xfrm>
            <a:custGeom>
              <a:avLst/>
              <a:gdLst/>
              <a:ahLst/>
              <a:cxnLst>
                <a:cxn ang="0">
                  <a:pos x="3286875" y="0"/>
                </a:cxn>
                <a:cxn ang="0">
                  <a:pos x="3001875" y="13316875"/>
                </a:cxn>
                <a:cxn ang="0">
                  <a:pos x="3286875" y="0"/>
                </a:cxn>
              </a:cxnLst>
              <a:pathLst>
                <a:path w="6323" h="21308">
                  <a:moveTo>
                    <a:pt x="5259" y="0"/>
                  </a:moveTo>
                  <a:cubicBezTo>
                    <a:pt x="0" y="10730"/>
                    <a:pt x="4803" y="21307"/>
                    <a:pt x="4803" y="21307"/>
                  </a:cubicBezTo>
                  <a:cubicBezTo>
                    <a:pt x="6323" y="10365"/>
                    <a:pt x="5259" y="1"/>
                    <a:pt x="5259" y="0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5" name="Google Shape;1243;p35"/>
            <p:cNvSpPr/>
            <p:nvPr/>
          </p:nvSpPr>
          <p:spPr>
            <a:xfrm>
              <a:off x="5803575" y="458500"/>
              <a:ext cx="163400" cy="339700"/>
            </a:xfrm>
            <a:custGeom>
              <a:avLst/>
              <a:gdLst/>
              <a:ahLst/>
              <a:cxnLst>
                <a:cxn ang="0">
                  <a:pos x="0" y="625"/>
                </a:cxn>
                <a:cxn ang="0">
                  <a:pos x="0" y="625"/>
                </a:cxn>
                <a:cxn ang="0">
                  <a:pos x="0" y="625"/>
                </a:cxn>
                <a:cxn ang="0">
                  <a:pos x="0" y="625"/>
                </a:cxn>
                <a:cxn ang="0">
                  <a:pos x="0" y="625"/>
                </a:cxn>
                <a:cxn ang="0">
                  <a:pos x="0" y="625"/>
                </a:cxn>
                <a:cxn ang="0">
                  <a:pos x="4084375" y="8491875"/>
                </a:cxn>
                <a:cxn ang="0">
                  <a:pos x="0" y="625"/>
                </a:cxn>
              </a:cxnLst>
              <a:pathLst>
                <a:path w="6536" h="13588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122" y="8481"/>
                    <a:pt x="6535" y="13587"/>
                    <a:pt x="6535" y="13587"/>
                  </a:cubicBezTo>
                  <a:cubicBezTo>
                    <a:pt x="3952" y="6233"/>
                    <a:pt x="1" y="33"/>
                    <a:pt x="0" y="1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6" name="Google Shape;1244;p35"/>
            <p:cNvSpPr/>
            <p:nvPr/>
          </p:nvSpPr>
          <p:spPr>
            <a:xfrm>
              <a:off x="5293675" y="935650"/>
              <a:ext cx="693050" cy="157375"/>
            </a:xfrm>
            <a:custGeom>
              <a:avLst/>
              <a:gdLst/>
              <a:ahLst/>
              <a:cxnLst>
                <a:cxn ang="0">
                  <a:pos x="1875" y="590625"/>
                </a:cxn>
                <a:cxn ang="0">
                  <a:pos x="625" y="590625"/>
                </a:cxn>
                <a:cxn ang="0">
                  <a:pos x="1875" y="590625"/>
                </a:cxn>
                <a:cxn ang="0">
                  <a:pos x="1875" y="590625"/>
                </a:cxn>
                <a:cxn ang="0">
                  <a:pos x="1875" y="590625"/>
                </a:cxn>
                <a:cxn ang="0">
                  <a:pos x="4788750" y="0"/>
                </a:cxn>
                <a:cxn ang="0">
                  <a:pos x="1875" y="590625"/>
                </a:cxn>
                <a:cxn ang="0">
                  <a:pos x="1875" y="590625"/>
                </a:cxn>
                <a:cxn ang="0">
                  <a:pos x="17325625" y="3934375"/>
                </a:cxn>
                <a:cxn ang="0">
                  <a:pos x="4788750" y="0"/>
                </a:cxn>
              </a:cxnLst>
              <a:pathLst>
                <a:path w="27722" h="6295">
                  <a:moveTo>
                    <a:pt x="3" y="945"/>
                  </a:moveTo>
                  <a:cubicBezTo>
                    <a:pt x="1" y="945"/>
                    <a:pt x="1" y="945"/>
                    <a:pt x="1" y="945"/>
                  </a:cubicBezTo>
                  <a:cubicBezTo>
                    <a:pt x="1" y="945"/>
                    <a:pt x="2" y="945"/>
                    <a:pt x="3" y="945"/>
                  </a:cubicBezTo>
                  <a:cubicBezTo>
                    <a:pt x="3" y="945"/>
                    <a:pt x="3" y="945"/>
                    <a:pt x="3" y="945"/>
                  </a:cubicBezTo>
                  <a:close/>
                  <a:moveTo>
                    <a:pt x="7662" y="0"/>
                  </a:moveTo>
                  <a:cubicBezTo>
                    <a:pt x="5231" y="0"/>
                    <a:pt x="2662" y="276"/>
                    <a:pt x="3" y="945"/>
                  </a:cubicBezTo>
                  <a:cubicBezTo>
                    <a:pt x="211" y="953"/>
                    <a:pt x="13248" y="5149"/>
                    <a:pt x="27721" y="6295"/>
                  </a:cubicBezTo>
                  <a:cubicBezTo>
                    <a:pt x="27721" y="6295"/>
                    <a:pt x="19266" y="0"/>
                    <a:pt x="7662" y="0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7" name="Google Shape;1245;p35"/>
            <p:cNvSpPr/>
            <p:nvPr/>
          </p:nvSpPr>
          <p:spPr>
            <a:xfrm>
              <a:off x="6047500" y="1169000"/>
              <a:ext cx="276625" cy="185450"/>
            </a:xfrm>
            <a:custGeom>
              <a:avLst/>
              <a:gdLst/>
              <a:ahLst/>
              <a:cxnLst>
                <a:cxn ang="0">
                  <a:pos x="6915000" y="625"/>
                </a:cxn>
                <a:cxn ang="0">
                  <a:pos x="0" y="4635625"/>
                </a:cxn>
                <a:cxn ang="0">
                  <a:pos x="6915000" y="625"/>
                </a:cxn>
              </a:cxnLst>
              <a:pathLst>
                <a:path w="11065" h="7418">
                  <a:moveTo>
                    <a:pt x="11064" y="1"/>
                  </a:moveTo>
                  <a:cubicBezTo>
                    <a:pt x="11064" y="1"/>
                    <a:pt x="5046" y="1429"/>
                    <a:pt x="0" y="7417"/>
                  </a:cubicBezTo>
                  <a:cubicBezTo>
                    <a:pt x="0" y="7417"/>
                    <a:pt x="6778" y="4590"/>
                    <a:pt x="11064" y="1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8" name="Google Shape;1246;p35"/>
            <p:cNvSpPr/>
            <p:nvPr/>
          </p:nvSpPr>
          <p:spPr>
            <a:xfrm>
              <a:off x="5537600" y="1099850"/>
              <a:ext cx="411125" cy="269775"/>
            </a:xfrm>
            <a:custGeom>
              <a:avLst/>
              <a:gdLst/>
              <a:ahLst/>
              <a:cxnLst>
                <a:cxn ang="0">
                  <a:pos x="10278125" y="625"/>
                </a:cxn>
                <a:cxn ang="0">
                  <a:pos x="625" y="6744375"/>
                </a:cxn>
                <a:cxn ang="0">
                  <a:pos x="10278125" y="625"/>
                </a:cxn>
              </a:cxnLst>
              <a:pathLst>
                <a:path w="16445" h="10791">
                  <a:moveTo>
                    <a:pt x="16445" y="1"/>
                  </a:moveTo>
                  <a:cubicBezTo>
                    <a:pt x="16444" y="1"/>
                    <a:pt x="7143" y="1764"/>
                    <a:pt x="1" y="10791"/>
                  </a:cubicBezTo>
                  <a:cubicBezTo>
                    <a:pt x="1" y="10791"/>
                    <a:pt x="9332" y="6080"/>
                    <a:pt x="16445" y="1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099" name="Google Shape;1247;p35"/>
            <p:cNvSpPr/>
            <p:nvPr/>
          </p:nvSpPr>
          <p:spPr>
            <a:xfrm>
              <a:off x="5530000" y="1085425"/>
              <a:ext cx="848075" cy="133750"/>
            </a:xfrm>
            <a:custGeom>
              <a:avLst/>
              <a:gdLst/>
              <a:ahLst/>
              <a:cxnLst>
                <a:cxn ang="0">
                  <a:pos x="11398750" y="0"/>
                </a:cxn>
                <a:cxn ang="0">
                  <a:pos x="625" y="3115625"/>
                </a:cxn>
                <a:cxn ang="0">
                  <a:pos x="57500" y="3343750"/>
                </a:cxn>
                <a:cxn ang="0">
                  <a:pos x="11398750" y="228125"/>
                </a:cxn>
                <a:cxn ang="0">
                  <a:pos x="21182500" y="2545625"/>
                </a:cxn>
                <a:cxn ang="0">
                  <a:pos x="21201250" y="2298750"/>
                </a:cxn>
                <a:cxn ang="0">
                  <a:pos x="11417500" y="0"/>
                </a:cxn>
                <a:cxn ang="0">
                  <a:pos x="11398750" y="0"/>
                </a:cxn>
              </a:cxnLst>
              <a:pathLst>
                <a:path w="33923" h="5350">
                  <a:moveTo>
                    <a:pt x="18238" y="0"/>
                  </a:moveTo>
                  <a:lnTo>
                    <a:pt x="1" y="4985"/>
                  </a:lnTo>
                  <a:lnTo>
                    <a:pt x="92" y="5350"/>
                  </a:lnTo>
                  <a:lnTo>
                    <a:pt x="18238" y="365"/>
                  </a:lnTo>
                  <a:cubicBezTo>
                    <a:pt x="23314" y="2006"/>
                    <a:pt x="28603" y="3222"/>
                    <a:pt x="33892" y="4073"/>
                  </a:cubicBezTo>
                  <a:lnTo>
                    <a:pt x="33922" y="3678"/>
                  </a:lnTo>
                  <a:cubicBezTo>
                    <a:pt x="28633" y="2857"/>
                    <a:pt x="23345" y="1641"/>
                    <a:pt x="18268" y="0"/>
                  </a:cubicBezTo>
                  <a:lnTo>
                    <a:pt x="18238" y="0"/>
                  </a:ln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100" name="Google Shape;1248;p35"/>
            <p:cNvSpPr/>
            <p:nvPr/>
          </p:nvSpPr>
          <p:spPr>
            <a:xfrm>
              <a:off x="5219200" y="329325"/>
              <a:ext cx="3057850" cy="2771350"/>
            </a:xfrm>
            <a:custGeom>
              <a:avLst/>
              <a:gdLst/>
              <a:ahLst/>
              <a:cxnLst>
                <a:cxn ang="0">
                  <a:pos x="1140625" y="0"/>
                </a:cxn>
                <a:cxn ang="0">
                  <a:pos x="625" y="2090000"/>
                </a:cxn>
                <a:cxn ang="0">
                  <a:pos x="72931250" y="69283125"/>
                </a:cxn>
                <a:cxn ang="0">
                  <a:pos x="76445625" y="66870625"/>
                </a:cxn>
                <a:cxn ang="0">
                  <a:pos x="1140625" y="0"/>
                </a:cxn>
              </a:cxnLst>
              <a:pathLst>
                <a:path w="122314" h="110854">
                  <a:moveTo>
                    <a:pt x="1825" y="0"/>
                  </a:moveTo>
                  <a:lnTo>
                    <a:pt x="1" y="3344"/>
                  </a:lnTo>
                  <a:cubicBezTo>
                    <a:pt x="46628" y="29515"/>
                    <a:pt x="86933" y="66688"/>
                    <a:pt x="116690" y="110853"/>
                  </a:cubicBezTo>
                  <a:lnTo>
                    <a:pt x="122313" y="106993"/>
                  </a:lnTo>
                  <a:cubicBezTo>
                    <a:pt x="91127" y="62494"/>
                    <a:pt x="49485" y="25563"/>
                    <a:pt x="1825" y="0"/>
                  </a:cubicBezTo>
                  <a:close/>
                </a:path>
              </a:pathLst>
            </a:custGeom>
            <a:solidFill>
              <a:srgbClr val="E8D7A6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仅标题"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图片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88" y="0"/>
            <a:ext cx="9140825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Click="0" advTm="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3.xml"/><Relationship Id="rId8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vi-VN" dirty="0"/>
              <a:t>Click to edit Master title style</a:t>
            </a:r>
            <a:endParaRPr lang="en-US" altLang="vi-VN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vi-VN" dirty="0"/>
              <a:t>Click to edit Master text styles</a:t>
            </a:r>
            <a:endParaRPr lang="en-US" altLang="vi-VN" dirty="0"/>
          </a:p>
          <a:p>
            <a:pPr lvl="1"/>
            <a:r>
              <a:rPr lang="en-US" altLang="vi-VN" dirty="0"/>
              <a:t>Second level</a:t>
            </a:r>
            <a:endParaRPr lang="en-US" altLang="vi-VN" dirty="0"/>
          </a:p>
          <a:p>
            <a:pPr lvl="2"/>
            <a:r>
              <a:rPr lang="en-US" altLang="vi-VN" dirty="0"/>
              <a:t>Third level</a:t>
            </a:r>
            <a:endParaRPr lang="en-US" altLang="vi-VN" dirty="0"/>
          </a:p>
          <a:p>
            <a:pPr lvl="3"/>
            <a:r>
              <a:rPr lang="en-US" altLang="vi-VN" dirty="0"/>
              <a:t>Fourth level</a:t>
            </a:r>
            <a:endParaRPr lang="en-US" altLang="vi-VN" dirty="0"/>
          </a:p>
          <a:p>
            <a:pPr lvl="4"/>
            <a:r>
              <a:rPr lang="en-US" altLang="vi-VN" dirty="0"/>
              <a:t>Fifth level</a:t>
            </a:r>
            <a:endParaRPr lang="en-US" altLang="vi-VN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vi-VN" dirty="0"/>
              <a:t>Click to edit Master title style</a:t>
            </a:r>
            <a:endParaRPr lang="en-US" altLang="vi-VN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vi-VN" dirty="0"/>
              <a:t>Click to edit Master text styles</a:t>
            </a:r>
            <a:endParaRPr lang="en-US" altLang="vi-VN" dirty="0"/>
          </a:p>
          <a:p>
            <a:pPr lvl="1"/>
            <a:r>
              <a:rPr lang="en-US" altLang="vi-VN" dirty="0"/>
              <a:t>Second level</a:t>
            </a:r>
            <a:endParaRPr lang="en-US" altLang="vi-VN" dirty="0"/>
          </a:p>
          <a:p>
            <a:pPr lvl="2"/>
            <a:r>
              <a:rPr lang="en-US" altLang="vi-VN" dirty="0"/>
              <a:t>Third level</a:t>
            </a:r>
            <a:endParaRPr lang="en-US" altLang="vi-VN" dirty="0"/>
          </a:p>
          <a:p>
            <a:pPr lvl="3"/>
            <a:r>
              <a:rPr lang="en-US" altLang="vi-VN" dirty="0"/>
              <a:t>Fourth level</a:t>
            </a:r>
            <a:endParaRPr lang="en-US" altLang="vi-VN" dirty="0"/>
          </a:p>
          <a:p>
            <a:pPr lvl="4"/>
            <a:r>
              <a:rPr lang="en-US" altLang="vi-VN" dirty="0"/>
              <a:t>Fifth level</a:t>
            </a:r>
            <a:endParaRPr lang="en-US" altLang="vi-VN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EC879C-699F-47CA-AC43-B2D85FA92A4D}" type="slidenum">
              <a:rPr kumimoji="0" lang="en-US" altLang="vi-V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fld>
            <a:endParaRPr kumimoji="0" lang="en-US" altLang="vi-V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image" Target="../media/image9.png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4" Type="http://schemas.openxmlformats.org/officeDocument/2006/relationships/slideLayout" Target="../slideLayouts/slideLayout7.xml"/><Relationship Id="rId23" Type="http://schemas.openxmlformats.org/officeDocument/2006/relationships/image" Target="../media/image24.png"/><Relationship Id="rId22" Type="http://schemas.openxmlformats.org/officeDocument/2006/relationships/image" Target="../media/image23.png"/><Relationship Id="rId21" Type="http://schemas.openxmlformats.org/officeDocument/2006/relationships/image" Target="../media/image22.png"/><Relationship Id="rId20" Type="http://schemas.openxmlformats.org/officeDocument/2006/relationships/image" Target="../media/image21.png"/><Relationship Id="rId2" Type="http://schemas.openxmlformats.org/officeDocument/2006/relationships/image" Target="../media/image3.png"/><Relationship Id="rId19" Type="http://schemas.openxmlformats.org/officeDocument/2006/relationships/image" Target="../media/image20.png"/><Relationship Id="rId18" Type="http://schemas.openxmlformats.org/officeDocument/2006/relationships/image" Target="../media/image19.png"/><Relationship Id="rId17" Type="http://schemas.openxmlformats.org/officeDocument/2006/relationships/image" Target="../media/image18.png"/><Relationship Id="rId16" Type="http://schemas.openxmlformats.org/officeDocument/2006/relationships/image" Target="../media/image17.png"/><Relationship Id="rId15" Type="http://schemas.openxmlformats.org/officeDocument/2006/relationships/image" Target="../media/image16.png"/><Relationship Id="rId14" Type="http://schemas.openxmlformats.org/officeDocument/2006/relationships/image" Target="../media/image15.png"/><Relationship Id="rId13" Type="http://schemas.openxmlformats.org/officeDocument/2006/relationships/image" Target="../media/image14.png"/><Relationship Id="rId12" Type="http://schemas.openxmlformats.org/officeDocument/2006/relationships/image" Target="../media/image13.png"/><Relationship Id="rId11" Type="http://schemas.openxmlformats.org/officeDocument/2006/relationships/image" Target="../media/image12.png"/><Relationship Id="rId10" Type="http://schemas.openxmlformats.org/officeDocument/2006/relationships/image" Target="../media/image11.png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152400" y="304800"/>
            <a:ext cx="8839200" cy="5562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4000" b="1" i="0" u="none" strike="noStrike" kern="10" cap="none" spc="0" normalizeH="0" baseline="0" noProof="0" smtClean="0">
                <a:ln w="19050">
                  <a:solidFill>
                    <a:schemeClr val="tx1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Bài </a:t>
            </a:r>
            <a:r>
              <a:rPr kumimoji="0" lang="vi-VN" sz="4000" b="1" i="0" u="none" strike="noStrike" kern="10" cap="none" spc="0" normalizeH="0" baseline="0" noProof="0">
                <a:ln w="19050">
                  <a:solidFill>
                    <a:schemeClr val="tx1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18: </a:t>
            </a:r>
            <a:endParaRPr kumimoji="0" lang="en-US" sz="4000" b="1" i="0" u="none" strike="noStrike" kern="10" cap="none" spc="0" normalizeH="0" baseline="0" noProof="0" smtClean="0">
              <a:ln w="19050">
                <a:solidFill>
                  <a:schemeClr val="tx1"/>
                </a:solidFill>
                <a:rou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4000" b="1" i="0" u="none" strike="noStrike" kern="10" cap="none" spc="0" normalizeH="0" baseline="0" noProof="0">
                <a:ln w="19050">
                  <a:solidFill>
                    <a:schemeClr val="tx1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NHÀ HỒ VÀ CUỘC KHÁNG CHIẾN CHỐNG QUÂN XÂM LƯỢC </a:t>
            </a:r>
            <a:r>
              <a:rPr kumimoji="0" lang="vi-VN" sz="4000" b="1" i="0" u="none" strike="noStrike" kern="10" cap="none" spc="0" normalizeH="0" baseline="0" noProof="0">
                <a:ln w="19050">
                  <a:solidFill>
                    <a:schemeClr val="tx1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MINH (</a:t>
            </a:r>
            <a:r>
              <a:rPr kumimoji="0" lang="vi-VN" sz="4000" b="1" i="0" u="none" strike="noStrike" kern="10" cap="none" spc="0" normalizeH="0" baseline="0" noProof="0" smtClean="0">
                <a:ln w="19050">
                  <a:solidFill>
                    <a:schemeClr val="tx1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1400-1407</a:t>
            </a:r>
            <a:r>
              <a:rPr kumimoji="0" lang="en-US" sz="4000" b="1" i="0" u="none" strike="noStrike" kern="10" cap="none" spc="0" normalizeH="0" baseline="0" noProof="0" smtClean="0">
                <a:ln w="19050">
                  <a:solidFill>
                    <a:schemeClr val="tx1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)</a:t>
            </a:r>
            <a:endParaRPr kumimoji="0" lang="en-US" sz="40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Click="0" advTm="0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03" name="Text Box 7"/>
          <p:cNvSpPr txBox="1"/>
          <p:nvPr/>
        </p:nvSpPr>
        <p:spPr>
          <a:xfrm>
            <a:off x="-38100" y="981075"/>
            <a:ext cx="48006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2400" b="1" dirty="0">
                <a:solidFill>
                  <a:srgbClr val="FF0066"/>
                </a:solidFill>
              </a:rPr>
              <a:t>1. </a:t>
            </a:r>
            <a:r>
              <a:rPr lang="vi-VN" altLang="vi-VN" sz="2400" b="1" dirty="0">
                <a:solidFill>
                  <a:srgbClr val="FF0066"/>
                </a:solidFill>
              </a:rPr>
              <a:t>Sự thành lập </a:t>
            </a:r>
            <a:r>
              <a:rPr lang="en-US" altLang="vi-VN" sz="2400" b="1" dirty="0">
                <a:solidFill>
                  <a:srgbClr val="FF0066"/>
                </a:solidFill>
              </a:rPr>
              <a:t>nhà Hồ</a:t>
            </a:r>
            <a:endParaRPr lang="en-US" altLang="vi-VN" sz="2400" b="1" dirty="0">
              <a:solidFill>
                <a:srgbClr val="FF0066"/>
              </a:solidFill>
            </a:endParaRPr>
          </a:p>
        </p:txBody>
      </p:sp>
      <p:sp>
        <p:nvSpPr>
          <p:cNvPr id="4104" name="AutoShape 8"/>
          <p:cNvSpPr/>
          <p:nvPr/>
        </p:nvSpPr>
        <p:spPr>
          <a:xfrm>
            <a:off x="2286000" y="2438400"/>
            <a:ext cx="4038600" cy="1981200"/>
          </a:xfrm>
          <a:prstGeom prst="cloudCallout">
            <a:avLst>
              <a:gd name="adj1" fmla="val -45088"/>
              <a:gd name="adj2" fmla="val 48639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vi-VN" altLang="vi-VN" sz="2000" dirty="0"/>
              <a:t>Hoàn cảnh lịch sử nước ta cuối thời nhà Trần như thế nào?</a:t>
            </a:r>
            <a:endParaRPr lang="en-US" altLang="vi-VN" sz="2000" dirty="0"/>
          </a:p>
        </p:txBody>
      </p:sp>
      <p:sp>
        <p:nvSpPr>
          <p:cNvPr id="4116" name="AutoShape 20"/>
          <p:cNvSpPr/>
          <p:nvPr/>
        </p:nvSpPr>
        <p:spPr>
          <a:xfrm>
            <a:off x="2362200" y="2895283"/>
            <a:ext cx="4038600" cy="1981200"/>
          </a:xfrm>
          <a:prstGeom prst="cloudCallout">
            <a:avLst>
              <a:gd name="adj1" fmla="val -45088"/>
              <a:gd name="adj2" fmla="val -8597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vi-VN" sz="2000" dirty="0"/>
              <a:t>Giữa lúc đó chính sự triều Trần diễn ra như thế nào?</a:t>
            </a:r>
            <a:endParaRPr lang="en-US" altLang="vi-VN" sz="2000" dirty="0"/>
          </a:p>
        </p:txBody>
      </p:sp>
      <p:sp>
        <p:nvSpPr>
          <p:cNvPr id="4118" name="AutoShape 22"/>
          <p:cNvSpPr/>
          <p:nvPr/>
        </p:nvSpPr>
        <p:spPr>
          <a:xfrm>
            <a:off x="2514600" y="2209483"/>
            <a:ext cx="4038600" cy="2859087"/>
          </a:xfrm>
          <a:prstGeom prst="cloudCallout">
            <a:avLst>
              <a:gd name="adj1" fmla="val -54519"/>
              <a:gd name="adj2" fmla="val -43671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vi-VN" sz="2400" dirty="0"/>
              <a:t>Sau khi lên ngôi vua </a:t>
            </a:r>
            <a:r>
              <a:rPr lang="vi-VN" altLang="vi-VN" sz="2400" dirty="0"/>
              <a:t>Hồ Quý Ly</a:t>
            </a:r>
            <a:r>
              <a:rPr lang="en-US" altLang="vi-VN" sz="2400" dirty="0"/>
              <a:t> đổi quốc hiệu </a:t>
            </a:r>
            <a:r>
              <a:rPr lang="vi-VN" altLang="vi-VN" sz="2400" dirty="0"/>
              <a:t>nước </a:t>
            </a:r>
            <a:r>
              <a:rPr lang="en-US" altLang="vi-VN" sz="2400" dirty="0"/>
              <a:t>ta tên là gì ?</a:t>
            </a:r>
            <a:endParaRPr lang="en-US" altLang="vi-VN" sz="2400" dirty="0"/>
          </a:p>
        </p:txBody>
      </p:sp>
      <p:sp>
        <p:nvSpPr>
          <p:cNvPr id="4" name="Rectangle 3"/>
          <p:cNvSpPr/>
          <p:nvPr/>
        </p:nvSpPr>
        <p:spPr>
          <a:xfrm>
            <a:off x="152400" y="52705"/>
            <a:ext cx="8839200" cy="7861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600" b="1" i="0" u="none" strike="noStrike" kern="10" cap="none" spc="0" normalizeH="0" baseline="0" noProof="0" smtClean="0">
                <a:ln w="19050">
                  <a:solidFill>
                    <a:schemeClr val="tx1"/>
                  </a:solidFill>
                  <a:round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Bài </a:t>
            </a:r>
            <a:r>
              <a:rPr kumimoji="0" lang="vi-VN" sz="1600" b="1" i="0" u="none" strike="noStrike" kern="10" cap="none" spc="0" normalizeH="0" baseline="0" noProof="0">
                <a:ln w="19050">
                  <a:solidFill>
                    <a:schemeClr val="tx1"/>
                  </a:solidFill>
                  <a:round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18: </a:t>
            </a:r>
            <a:endParaRPr kumimoji="0" lang="en-US" sz="1600" b="1" i="0" u="none" strike="noStrike" kern="10" cap="none" spc="0" normalizeH="0" baseline="0" noProof="0" smtClean="0">
              <a:ln w="19050">
                <a:solidFill>
                  <a:schemeClr val="tx1"/>
                </a:solidFill>
                <a:round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600" b="1" i="0" u="none" strike="noStrike" kern="10" cap="none" spc="0" normalizeH="0" baseline="0" noProof="0">
                <a:ln w="19050">
                  <a:solidFill>
                    <a:schemeClr val="tx1"/>
                  </a:solidFill>
                  <a:round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NHÀ HỒ VÀ CUỘC KHÁNG CHIẾN CHỐNG QUÂN XÂM LƯỢC MINH (</a:t>
            </a:r>
            <a:r>
              <a:rPr kumimoji="0" lang="vi-VN" sz="1600" b="1" i="0" u="none" strike="noStrike" kern="10" cap="none" spc="0" normalizeH="0" baseline="0" noProof="0" smtClean="0">
                <a:ln w="19050">
                  <a:solidFill>
                    <a:schemeClr val="tx1"/>
                  </a:solidFill>
                  <a:round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1400-1407</a:t>
            </a:r>
            <a:r>
              <a:rPr kumimoji="0" lang="en-US" sz="1600" b="1" i="0" u="none" strike="noStrike" kern="10" cap="none" spc="0" normalizeH="0" baseline="0" noProof="0" smtClean="0">
                <a:ln w="19050">
                  <a:solidFill>
                    <a:schemeClr val="tx1"/>
                  </a:solidFill>
                  <a:round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)</a:t>
            </a:r>
            <a:endParaRPr kumimoji="0" lang="en-US" sz="1600" b="1" i="0" u="none" strike="noStrike" kern="10" cap="none" spc="0" normalizeH="0" baseline="0" noProof="0" smtClean="0">
              <a:ln w="19050">
                <a:solidFill>
                  <a:schemeClr val="tx1"/>
                </a:solidFill>
                <a:round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animBg="1"/>
      <p:bldP spid="4104" grpId="1" animBg="1"/>
      <p:bldP spid="4116" grpId="0" animBg="1"/>
      <p:bldP spid="4116" grpId="1" animBg="1"/>
      <p:bldP spid="4118" grpId="0" animBg="1"/>
      <p:bldP spid="411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Cloud Callout 8"/>
          <p:cNvSpPr/>
          <p:nvPr/>
        </p:nvSpPr>
        <p:spPr>
          <a:xfrm>
            <a:off x="3048000" y="3352800"/>
            <a:ext cx="4267200" cy="2154238"/>
          </a:xfrm>
          <a:prstGeom prst="cloudCallout">
            <a:avLst>
              <a:gd name="adj1" fmla="val -86544"/>
              <a:gd name="adj2" fmla="val -4314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0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0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0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0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0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</a:lstStyle>
          <a:p>
            <a:pPr lvl="0" algn="ctr">
              <a:buNone/>
            </a:pP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hiểu biết của em về Hồ Quý Ly ?</a:t>
            </a:r>
            <a:endParaRPr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03" name="Text Box 7"/>
          <p:cNvSpPr txBox="1"/>
          <p:nvPr/>
        </p:nvSpPr>
        <p:spPr>
          <a:xfrm>
            <a:off x="152400" y="1371600"/>
            <a:ext cx="48006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2400" b="1" dirty="0">
                <a:solidFill>
                  <a:srgbClr val="FF0066"/>
                </a:solidFill>
              </a:rPr>
              <a:t>1. </a:t>
            </a:r>
            <a:r>
              <a:rPr lang="vi-VN" altLang="vi-VN" sz="2400" b="1" dirty="0">
                <a:solidFill>
                  <a:srgbClr val="FF0066"/>
                </a:solidFill>
              </a:rPr>
              <a:t>Sự thành lập </a:t>
            </a:r>
            <a:r>
              <a:rPr lang="en-US" altLang="vi-VN" sz="2400" b="1" dirty="0">
                <a:solidFill>
                  <a:srgbClr val="FF0066"/>
                </a:solidFill>
              </a:rPr>
              <a:t>nhà Hồ</a:t>
            </a:r>
            <a:endParaRPr lang="en-US" altLang="vi-VN" sz="2400" b="1" dirty="0">
              <a:solidFill>
                <a:srgbClr val="FF0066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52705"/>
            <a:ext cx="8839200" cy="7861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600" b="1" i="0" u="none" strike="noStrike" kern="10" cap="none" spc="0" normalizeH="0" baseline="0" noProof="0" smtClean="0">
                <a:ln w="19050">
                  <a:solidFill>
                    <a:schemeClr val="tx1"/>
                  </a:solidFill>
                  <a:round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Bài </a:t>
            </a:r>
            <a:r>
              <a:rPr kumimoji="0" lang="vi-VN" sz="1600" b="1" i="0" u="none" strike="noStrike" kern="10" cap="none" spc="0" normalizeH="0" baseline="0" noProof="0">
                <a:ln w="19050">
                  <a:solidFill>
                    <a:schemeClr val="tx1"/>
                  </a:solidFill>
                  <a:round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18: </a:t>
            </a:r>
            <a:endParaRPr kumimoji="0" lang="en-US" sz="1600" b="1" i="0" u="none" strike="noStrike" kern="10" cap="none" spc="0" normalizeH="0" baseline="0" noProof="0" smtClean="0">
              <a:ln w="19050">
                <a:solidFill>
                  <a:schemeClr val="tx1"/>
                </a:solidFill>
                <a:round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600" b="1" i="0" u="none" strike="noStrike" kern="10" cap="none" spc="0" normalizeH="0" baseline="0" noProof="0">
                <a:ln w="19050">
                  <a:solidFill>
                    <a:schemeClr val="tx1"/>
                  </a:solidFill>
                  <a:round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NHÀ HỒ VÀ CUỘC KHÁNG CHIẾN CHỐNG QUÂN XÂM LƯỢC MINH (</a:t>
            </a:r>
            <a:r>
              <a:rPr kumimoji="0" lang="vi-VN" sz="1600" b="1" i="0" u="none" strike="noStrike" kern="10" cap="none" spc="0" normalizeH="0" baseline="0" noProof="0" smtClean="0">
                <a:ln w="19050">
                  <a:solidFill>
                    <a:schemeClr val="tx1"/>
                  </a:solidFill>
                  <a:round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1400-1407</a:t>
            </a:r>
            <a:r>
              <a:rPr kumimoji="0" lang="en-US" sz="1600" b="1" i="0" u="none" strike="noStrike" kern="10" cap="none" spc="0" normalizeH="0" baseline="0" noProof="0" smtClean="0">
                <a:ln w="19050">
                  <a:solidFill>
                    <a:schemeClr val="tx1"/>
                  </a:solidFill>
                  <a:round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)</a:t>
            </a:r>
            <a:endParaRPr kumimoji="0" lang="en-US" sz="1600" b="1" i="0" u="none" strike="noStrike" kern="10" cap="none" spc="0" normalizeH="0" baseline="0" noProof="0" smtClean="0">
              <a:ln w="19050">
                <a:solidFill>
                  <a:schemeClr val="tx1"/>
                </a:solidFill>
                <a:round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  <p:bldP spid="9" grpId="1" bldLvl="0" animBg="1"/>
      <p:bldP spid="41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28" name="Text Box 12"/>
          <p:cNvSpPr txBox="1"/>
          <p:nvPr/>
        </p:nvSpPr>
        <p:spPr>
          <a:xfrm>
            <a:off x="152400" y="533400"/>
            <a:ext cx="914400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3600" b="1" dirty="0">
                <a:solidFill>
                  <a:srgbClr val="FF0066"/>
                </a:solidFill>
              </a:rPr>
              <a:t>2. </a:t>
            </a:r>
            <a:r>
              <a:rPr lang="vi-VN" altLang="vi-VN" sz="3600" b="1" dirty="0">
                <a:solidFill>
                  <a:srgbClr val="FF0066"/>
                </a:solidFill>
              </a:rPr>
              <a:t>Một số nội dung và tác động của những</a:t>
            </a:r>
            <a:r>
              <a:rPr lang="en-US" altLang="vi-VN" sz="3600" b="1" dirty="0">
                <a:solidFill>
                  <a:srgbClr val="FF0066"/>
                </a:solidFill>
              </a:rPr>
              <a:t> cải cách của Hồ Quý Ly.</a:t>
            </a:r>
            <a:endParaRPr lang="en-US" altLang="vi-VN" sz="3600" b="1" dirty="0">
              <a:solidFill>
                <a:srgbClr val="FF0066"/>
              </a:solidFill>
            </a:endParaRPr>
          </a:p>
        </p:txBody>
      </p:sp>
      <p:sp>
        <p:nvSpPr>
          <p:cNvPr id="9229" name="AutoShape 13"/>
          <p:cNvSpPr/>
          <p:nvPr/>
        </p:nvSpPr>
        <p:spPr>
          <a:xfrm>
            <a:off x="1371600" y="2832100"/>
            <a:ext cx="7086600" cy="3111500"/>
          </a:xfrm>
          <a:prstGeom prst="cloudCallout">
            <a:avLst>
              <a:gd name="adj1" fmla="val -43120"/>
              <a:gd name="adj2" fmla="val 53681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vi-VN" dirty="0"/>
              <a:t>Những cải cách của Hồ Quý Ly được tiến hành trên những lĩnh vực nào?</a:t>
            </a:r>
            <a:endParaRPr lang="en-US" alt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8" grpId="0"/>
      <p:bldP spid="9229" grpId="0" animBg="1"/>
      <p:bldP spid="922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28" name="Text Box 12"/>
          <p:cNvSpPr txBox="1"/>
          <p:nvPr/>
        </p:nvSpPr>
        <p:spPr>
          <a:xfrm>
            <a:off x="152400" y="533400"/>
            <a:ext cx="914400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3600" b="1" dirty="0">
                <a:solidFill>
                  <a:srgbClr val="FF0066"/>
                </a:solidFill>
              </a:rPr>
              <a:t>2. </a:t>
            </a:r>
            <a:r>
              <a:rPr lang="vi-VN" altLang="vi-VN" sz="3600" b="1" dirty="0">
                <a:solidFill>
                  <a:srgbClr val="FF0066"/>
                </a:solidFill>
              </a:rPr>
              <a:t>Một số nội dung và tác động của những</a:t>
            </a:r>
            <a:r>
              <a:rPr lang="en-US" altLang="vi-VN" sz="3600" b="1" dirty="0">
                <a:solidFill>
                  <a:srgbClr val="FF0066"/>
                </a:solidFill>
              </a:rPr>
              <a:t> cải cách của Hồ Quý Ly.</a:t>
            </a:r>
            <a:endParaRPr lang="en-US" altLang="vi-VN" sz="3600" b="1" dirty="0">
              <a:solidFill>
                <a:srgbClr val="FF0066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22605" y="3048000"/>
            <a:ext cx="8295640" cy="1171575"/>
            <a:chOff x="1865312" y="2245895"/>
            <a:chExt cx="8642267" cy="1604210"/>
          </a:xfrm>
        </p:grpSpPr>
        <p:sp>
          <p:nvSpPr>
            <p:cNvPr id="6" name="Rounded Rectangle 5"/>
            <p:cNvSpPr/>
            <p:nvPr/>
          </p:nvSpPr>
          <p:spPr>
            <a:xfrm>
              <a:off x="1865312" y="2245895"/>
              <a:ext cx="8642267" cy="160421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039" name="Rectangle 5"/>
            <p:cNvSpPr/>
            <p:nvPr/>
          </p:nvSpPr>
          <p:spPr>
            <a:xfrm>
              <a:off x="1865312" y="2328434"/>
              <a:ext cx="8462307" cy="147378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None/>
              </a:pPr>
              <a:r>
                <a:rPr lang="en-US" altLang="en-US" b="1" i="1" dirty="0">
                  <a:solidFill>
                    <a:srgbClr val="FF00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en-US" b="1" dirty="0">
                  <a:solidFill>
                    <a:srgbClr val="FF0000"/>
                  </a:solidFill>
                  <a:cs typeface="Times New Roman" panose="02020603050405020304" pitchFamily="18" charset="0"/>
                </a:rPr>
                <a:t> Những biện pháp cải cách của Hồ Quý Ly có ý nghĩa, tác dụng và hạn chế gì ? </a:t>
              </a:r>
              <a:endParaRPr lang="en-US" altLang="en-US" b="1" dirty="0">
                <a:solidFill>
                  <a:srgbClr val="FF0000"/>
                </a:solidFill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4034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19087" y="0"/>
            <a:ext cx="9615487" cy="6794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54" name="Picture 2" descr="Cove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1475" y="4468813"/>
            <a:ext cx="2239963" cy="990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55" name="Picture 3" descr="Cove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0688" y="5375275"/>
            <a:ext cx="2252662" cy="9175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56" name="Picture 4" descr="Cov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1475" y="3508375"/>
            <a:ext cx="2355850" cy="19573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57" name="Picture 5" descr="Cover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0813" y="3013075"/>
            <a:ext cx="1714500" cy="25368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58" name="Picture 6" descr="Cover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31925" y="5049838"/>
            <a:ext cx="3165475" cy="893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59" name="Picture 7" descr="Cover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3838" y="5822950"/>
            <a:ext cx="4330700" cy="8874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60" name="Picture 8" descr="Cover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68813" y="5857875"/>
            <a:ext cx="2198687" cy="936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61" name="Picture 9" descr="Cover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48163" y="3013075"/>
            <a:ext cx="1147762" cy="30194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62" name="Picture 10" descr="Cover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975" y="3721100"/>
            <a:ext cx="2644775" cy="12017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63" name="Picture 11" descr="Cover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3043238"/>
            <a:ext cx="2747963" cy="7667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64" name="Picture 12" descr="Cover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7463" y="1981200"/>
            <a:ext cx="2735262" cy="18303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65" name="Picture 13" descr="Cover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530475" y="2952750"/>
            <a:ext cx="2965450" cy="9477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66" name="Picture 14" descr="Cover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684338" y="755650"/>
            <a:ext cx="3448050" cy="5254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67" name="Picture 15" descr="Cover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962150" y="1171575"/>
            <a:ext cx="3140075" cy="7191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68" name="Picture 16" descr="Cover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64113" y="42863"/>
            <a:ext cx="1787525" cy="1244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69" name="Picture 17" descr="Cover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636713" y="133350"/>
            <a:ext cx="3508375" cy="1147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70" name="Picture 18" descr="Cover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927600" y="1104900"/>
            <a:ext cx="676275" cy="21796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71" name="Picture 19" descr="Cover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704013" y="1285875"/>
            <a:ext cx="2427287" cy="893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72" name="Picture 20" descr="Cover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680200" y="568325"/>
            <a:ext cx="2282825" cy="13223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73" name="Picture 21" descr="Cover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727825" y="1800225"/>
            <a:ext cx="2366963" cy="13350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74" name="Picture 22" descr="Cover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5230813" y="1593850"/>
            <a:ext cx="1666875" cy="16906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9175" name="Picture 23" descr="Cover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4367213" y="2392363"/>
            <a:ext cx="1974850" cy="1492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739</Words>
  <Application>WPS Presentation</Application>
  <PresentationFormat/>
  <Paragraphs>29</Paragraphs>
  <Slides>6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20" baseType="lpstr">
      <vt:lpstr>Arial</vt:lpstr>
      <vt:lpstr>SimSun</vt:lpstr>
      <vt:lpstr>Wingdings</vt:lpstr>
      <vt:lpstr>Times New Roman</vt:lpstr>
      <vt:lpstr>Bodoni MT Black</vt:lpstr>
      <vt:lpstr>Calibri</vt:lpstr>
      <vt:lpstr>.VnTime</vt:lpstr>
      <vt:lpstr>Segoe Print</vt:lpstr>
      <vt:lpstr>Poppins</vt:lpstr>
      <vt:lpstr>Microsoft YaHei</vt:lpstr>
      <vt:lpstr>Arial Unicode MS</vt:lpstr>
      <vt:lpstr>Arial</vt:lpstr>
      <vt:lpstr>Default Design</vt:lpstr>
      <vt:lpstr>1_Default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An</dc:creator>
  <cp:lastModifiedBy>PC</cp:lastModifiedBy>
  <cp:revision>45</cp:revision>
  <dcterms:created xsi:type="dcterms:W3CDTF">2006-01-04T18:52:10Z</dcterms:created>
  <dcterms:modified xsi:type="dcterms:W3CDTF">2023-04-01T13:16:11Z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502F1A1B2A894DB285F42FDAA2FBFF84</vt:lpwstr>
  </property>
  <property fmtid="{D5CDD505-2E9C-101B-9397-08002B2CF9AE}" pid="3" name="KSOProductBuildVer">
    <vt:lpwstr>1033-11.2.0.11513</vt:lpwstr>
  </property>
</Properties>
</file>