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ECB9-F442-4506-8DF0-9CAAB7AD49B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CCAC-5785-41D5-830D-2F99061DB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23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ECB9-F442-4506-8DF0-9CAAB7AD49B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CCAC-5785-41D5-830D-2F99061DB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27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ECB9-F442-4506-8DF0-9CAAB7AD49B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CCAC-5785-41D5-830D-2F99061DB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9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ECB9-F442-4506-8DF0-9CAAB7AD49B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CCAC-5785-41D5-830D-2F99061DB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ECB9-F442-4506-8DF0-9CAAB7AD49B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CCAC-5785-41D5-830D-2F99061DB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3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ECB9-F442-4506-8DF0-9CAAB7AD49B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CCAC-5785-41D5-830D-2F99061DB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9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ECB9-F442-4506-8DF0-9CAAB7AD49B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CCAC-5785-41D5-830D-2F99061DB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9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ECB9-F442-4506-8DF0-9CAAB7AD49B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CCAC-5785-41D5-830D-2F99061DB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83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ECB9-F442-4506-8DF0-9CAAB7AD49B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CCAC-5785-41D5-830D-2F99061DB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40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ECB9-F442-4506-8DF0-9CAAB7AD49B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CCAC-5785-41D5-830D-2F99061DB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23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0ECB9-F442-4506-8DF0-9CAAB7AD49B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5CCAC-5785-41D5-830D-2F99061DB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57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0ECB9-F442-4506-8DF0-9CAAB7AD49B1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5CCAC-5785-41D5-830D-2F99061DB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2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VXzUxnukTk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249362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7 –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9144000" cy="495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HÁT: BÀI </a:t>
            </a:r>
          </a:p>
          <a:p>
            <a:pPr marL="0" indent="0" algn="ctr">
              <a:buNone/>
            </a:pPr>
            <a:r>
              <a:rPr lang="en-US" sz="5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“CA-CHIU-SA”</a:t>
            </a:r>
          </a:p>
          <a:p>
            <a:pPr marL="0" indent="0" algn="ctr">
              <a:buNone/>
            </a:pP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5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Blante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(Nga). 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30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43600"/>
            <a:ext cx="9144000" cy="914400"/>
          </a:xfrm>
        </p:spPr>
        <p:txBody>
          <a:bodyPr/>
          <a:lstStyle/>
          <a:p>
            <a:r>
              <a:rPr lang="en-US" dirty="0" err="1" smtClean="0">
                <a:latin typeface="Cambria" panose="02040503050406030204" pitchFamily="18" charset="0"/>
              </a:rPr>
              <a:t>Lễ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</a:rPr>
              <a:t>hội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" y="10510"/>
            <a:ext cx="9122979" cy="593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252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67400"/>
            <a:ext cx="9144000" cy="966952"/>
          </a:xfrm>
        </p:spPr>
        <p:txBody>
          <a:bodyPr/>
          <a:lstStyle/>
          <a:p>
            <a:r>
              <a:rPr lang="en-US" dirty="0" err="1" smtClean="0">
                <a:latin typeface="Cambria" panose="02040503050406030204" pitchFamily="18" charset="0"/>
              </a:rPr>
              <a:t>Búp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</a:rPr>
              <a:t>bê</a:t>
            </a:r>
            <a:r>
              <a:rPr lang="en-US" dirty="0" smtClean="0">
                <a:latin typeface="Cambria" panose="02040503050406030204" pitchFamily="18" charset="0"/>
              </a:rPr>
              <a:t> Nga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937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Ca-chiu-sa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Blan-te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(Nga), </a:t>
            </a:r>
          </a:p>
        </p:txBody>
      </p:sp>
    </p:spTree>
    <p:extLst>
      <p:ext uri="{BB962C8B-B14F-4D97-AF65-F5344CB8AC3E}">
        <p14:creationId xmlns:p14="http://schemas.microsoft.com/office/powerpoint/2010/main" val="153595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707" y="9098"/>
            <a:ext cx="9144000" cy="68489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năm1939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1945).</a:t>
            </a:r>
          </a:p>
        </p:txBody>
      </p:sp>
    </p:spTree>
    <p:extLst>
      <p:ext uri="{BB962C8B-B14F-4D97-AF65-F5344CB8AC3E}">
        <p14:creationId xmlns:p14="http://schemas.microsoft.com/office/powerpoint/2010/main" val="109581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Nga.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Ca-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chiu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6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447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Ca-chiu-sa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Ca-chiu-sa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40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Ca-chiu-sa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Nga.</a:t>
            </a:r>
          </a:p>
        </p:txBody>
      </p:sp>
    </p:spTree>
    <p:extLst>
      <p:ext uri="{BB962C8B-B14F-4D97-AF65-F5344CB8AC3E}">
        <p14:creationId xmlns:p14="http://schemas.microsoft.com/office/powerpoint/2010/main" val="22812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11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 chiu s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324600"/>
          </a:xfrm>
        </p:spPr>
      </p:pic>
    </p:spTree>
    <p:extLst>
      <p:ext uri="{BB962C8B-B14F-4D97-AF65-F5344CB8AC3E}">
        <p14:creationId xmlns:p14="http://schemas.microsoft.com/office/powerpoint/2010/main" val="80912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98113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chiusa tiếng Ng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2" y="0"/>
            <a:ext cx="9140588" cy="6324600"/>
          </a:xfrm>
        </p:spPr>
      </p:pic>
    </p:spTree>
    <p:extLst>
      <p:ext uri="{BB962C8B-B14F-4D97-AF65-F5344CB8AC3E}">
        <p14:creationId xmlns:p14="http://schemas.microsoft.com/office/powerpoint/2010/main" val="257675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3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044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91600" cy="670560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(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52)</a:t>
            </a:r>
            <a:endParaRPr lang="en-US" sz="5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“Ca-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chiu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u="sng" dirty="0" smtClean="0">
              <a:hlinkClick r:id="rId2"/>
            </a:endParaRPr>
          </a:p>
          <a:p>
            <a:pPr marL="0" indent="0">
              <a:buNone/>
            </a:pPr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://www.youtube.com/watch?v=uVXzUxnukTk</a:t>
            </a:r>
            <a:endParaRPr lang="en-US" dirty="0"/>
          </a:p>
          <a:p>
            <a:pPr marL="0" indent="0">
              <a:buNone/>
            </a:pPr>
            <a:r>
              <a:rPr lang="en-US" sz="5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315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915400" cy="6553200"/>
          </a:xfrm>
        </p:spPr>
        <p:txBody>
          <a:bodyPr>
            <a:normAutofit/>
          </a:bodyPr>
          <a:lstStyle/>
          <a:p>
            <a:pPr algn="l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Ca-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Ca-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chiu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98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 </a:t>
            </a:r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 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so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 giới. 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293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sở </a:t>
            </a:r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hữu nhiều loại 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và địa hình. 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88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5791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trữ lượng 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 </a:t>
            </a:r>
            <a:r>
              <a:rPr lang="vi-V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nhất 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756443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91200"/>
            <a:ext cx="9144000" cy="1066800"/>
          </a:xfrm>
        </p:spPr>
        <p:txBody>
          <a:bodyPr/>
          <a:lstStyle/>
          <a:p>
            <a:r>
              <a:rPr lang="en-US" dirty="0" err="1" smtClean="0">
                <a:latin typeface="Cambria" panose="02040503050406030204" pitchFamily="18" charset="0"/>
              </a:rPr>
              <a:t>Cung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</a:rPr>
              <a:t>điện</a:t>
            </a:r>
            <a:r>
              <a:rPr lang="en-US" dirty="0" smtClean="0">
                <a:latin typeface="Cambria" panose="02040503050406030204" pitchFamily="18" charset="0"/>
              </a:rPr>
              <a:t> Kremlin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023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67400"/>
            <a:ext cx="9144000" cy="966952"/>
          </a:xfrm>
        </p:spPr>
        <p:txBody>
          <a:bodyPr/>
          <a:lstStyle/>
          <a:p>
            <a:r>
              <a:rPr lang="en-US" dirty="0" err="1" smtClean="0">
                <a:latin typeface="Cambria" panose="02040503050406030204" pitchFamily="18" charset="0"/>
              </a:rPr>
              <a:t>Quảng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</a:rPr>
              <a:t>trường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</a:rPr>
              <a:t>Đỏ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678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en-US" dirty="0" err="1" smtClean="0">
                <a:latin typeface="Cambria" panose="02040503050406030204" pitchFamily="18" charset="0"/>
              </a:rPr>
              <a:t>Hồ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</a:rPr>
              <a:t>nước</a:t>
            </a:r>
            <a:r>
              <a:rPr lang="en-US" dirty="0" smtClean="0">
                <a:latin typeface="Cambria" panose="02040503050406030204" pitchFamily="18" charset="0"/>
              </a:rPr>
              <a:t> Baikal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38"/>
            <a:ext cx="9144000" cy="58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387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67400"/>
            <a:ext cx="9144000" cy="966952"/>
          </a:xfrm>
        </p:spPr>
        <p:txBody>
          <a:bodyPr/>
          <a:lstStyle/>
          <a:p>
            <a:r>
              <a:rPr lang="en-US" dirty="0" err="1" smtClean="0">
                <a:latin typeface="Cambria" panose="02040503050406030204" pitchFamily="18" charset="0"/>
              </a:rPr>
              <a:t>Rừng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</a:rPr>
              <a:t>Bạch</a:t>
            </a:r>
            <a:r>
              <a:rPr lang="en-US" dirty="0" smtClean="0">
                <a:latin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</a:rPr>
              <a:t>Dương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766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221</Words>
  <Application>Microsoft Office PowerPoint</Application>
  <PresentationFormat>On-screen Show (4:3)</PresentationFormat>
  <Paragraphs>26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KHỐI 7 – TIẾT 23</vt:lpstr>
      <vt:lpstr>PowerPoint Presentation</vt:lpstr>
      <vt:lpstr>PowerPoint Presentation</vt:lpstr>
      <vt:lpstr>PowerPoint Presentation</vt:lpstr>
      <vt:lpstr>PowerPoint Presentation</vt:lpstr>
      <vt:lpstr>Cung điện Kremlin</vt:lpstr>
      <vt:lpstr>Quảng trường Đỏ</vt:lpstr>
      <vt:lpstr>Hồ nước Baikal</vt:lpstr>
      <vt:lpstr>Rừng Bạch Dương</vt:lpstr>
      <vt:lpstr>Lễ hội</vt:lpstr>
      <vt:lpstr>Búp bê Nga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Bài tập ở nhà 1. Nêu nội dung và ý nghĩa của bài hát Ca-chiu-sa? 2. Luyện tập bài hát Ca-chiu-sa. 3. Xem trước bài hát Tiếng ve gọi hè.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KHỐI 7 – TIẾT 23</dc:title>
  <dc:creator>AutoBVT</dc:creator>
  <cp:lastModifiedBy>AutoBVT</cp:lastModifiedBy>
  <cp:revision>1</cp:revision>
  <dcterms:created xsi:type="dcterms:W3CDTF">2021-02-18T09:09:07Z</dcterms:created>
  <dcterms:modified xsi:type="dcterms:W3CDTF">2021-02-18T09:10:21Z</dcterms:modified>
</cp:coreProperties>
</file>