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ECB9-F442-4506-8DF0-9CAAB7AD49B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CCAC-5785-41D5-830D-2F99061D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XzUxnukT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7 – TUẦN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HÁT: BÀI </a:t>
            </a:r>
          </a:p>
          <a:p>
            <a:pPr marL="0" indent="0" algn="ctr"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“TIẾNG VE GỌI HÈ”</a:t>
            </a:r>
          </a:p>
          <a:p>
            <a:pPr marL="0" indent="0" algn="ctr">
              <a:buNone/>
            </a:pP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</p:spPr>
        <p:txBody>
          <a:bodyPr>
            <a:normAutofit/>
          </a:bodyPr>
          <a:lstStyle/>
          <a:p>
            <a:pPr algn="l"/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7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48)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vi-VN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ngày 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28/2/1939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1/4/2001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vi-VN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500" dirty="0" smtClean="0">
                <a:latin typeface="+mj-lt"/>
                <a:cs typeface="Times New Roman" panose="02020603050405020304" pitchFamily="18" charset="0"/>
              </a:rPr>
              <a:t>Ông </a:t>
            </a:r>
            <a:r>
              <a:rPr lang="vi-VN" sz="6500" dirty="0">
                <a:latin typeface="+mj-lt"/>
                <a:cs typeface="Times New Roman" panose="02020603050405020304" pitchFamily="18" charset="0"/>
              </a:rPr>
              <a:t>được coi là một trong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 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lớn của âm nhạc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ca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đến rộng rãi là 236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7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ra ông còn là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chuyên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7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minh)</a:t>
            </a:r>
          </a:p>
          <a:p>
            <a:pPr marL="0" indent="0"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CS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" y="4724400"/>
            <a:ext cx="990600" cy="990600"/>
          </a:xfrm>
          <a:prstGeom prst="rect">
            <a:avLst/>
          </a:prstGeom>
        </p:spPr>
      </p:pic>
      <p:pic>
        <p:nvPicPr>
          <p:cNvPr id="9" name="TCS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6283" y="4724400"/>
            <a:ext cx="990600" cy="990600"/>
          </a:xfrm>
          <a:prstGeom prst="rect">
            <a:avLst/>
          </a:prstGeom>
        </p:spPr>
      </p:pic>
      <p:pic>
        <p:nvPicPr>
          <p:cNvPr id="5" name="NoiVongTayLo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5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iễm xưa” - Diễm của ngày xưa và cố nhạc sĩ Trịnh Công S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ieng Ve Goi 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39414"/>
            <a:ext cx="457200" cy="4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www.youtube.com/watch?v=uVXzUxnukTk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On-screen Show (4:3)</PresentationFormat>
  <Paragraphs>16</Paragraphs>
  <Slides>10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KHỐI 7 – TUẦN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Dặn dò - Đọc tên nốt bài TĐN số 7 (trang 48)  - Nhớ nộp bài kiểm tra.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KHỐI 7 – TIẾT 23</dc:title>
  <dc:creator>AutoBVT</dc:creator>
  <cp:lastModifiedBy>AutoBVT</cp:lastModifiedBy>
  <cp:revision>2</cp:revision>
  <dcterms:created xsi:type="dcterms:W3CDTF">2021-02-18T09:09:07Z</dcterms:created>
  <dcterms:modified xsi:type="dcterms:W3CDTF">2021-02-19T10:11:39Z</dcterms:modified>
</cp:coreProperties>
</file>