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95D6-559C-4D5F-A430-CB2EE68D558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057E-7513-4EC5-AECE-A8EFC413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LJkZwTAbt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05000"/>
            <a:ext cx="9601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HÁT: BÀI </a:t>
            </a:r>
          </a:p>
          <a:p>
            <a:pPr marL="0" indent="0" algn="ctr"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“TUỔI ĐỜI MÊNH MÔNG”</a:t>
            </a:r>
          </a:p>
          <a:p>
            <a:pPr marL="0" indent="0" algn="ctr">
              <a:buNone/>
            </a:pPr>
            <a:endParaRPr lang="en-US" sz="5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5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2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uoiDoiMenhM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(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60-61)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https://www.youtube.com/watch?v=pLJkZwTAbtk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7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228600"/>
            <a:ext cx="8925636" cy="655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vi-VN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ngày 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28/2/1939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1/4/2001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vi-VN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0" dirty="0" smtClean="0">
                <a:latin typeface="+mj-lt"/>
                <a:cs typeface="Times New Roman" panose="02020603050405020304" pitchFamily="18" charset="0"/>
              </a:rPr>
              <a:t>một </a:t>
            </a:r>
            <a:r>
              <a:rPr lang="vi-VN" sz="8000" dirty="0">
                <a:latin typeface="+mj-lt"/>
                <a:cs typeface="Times New Roman" panose="02020603050405020304" pitchFamily="18" charset="0"/>
              </a:rPr>
              <a:t>trong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 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605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đến rộng rãi là 236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18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là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chuyên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6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02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iễm xưa” - Diễm của ngày xưa và cố nhạc sĩ Trịnh Công S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21" y="1576552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2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                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0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5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minh)</a:t>
            </a:r>
          </a:p>
          <a:p>
            <a:pPr marL="0" indent="0"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CS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4724400"/>
            <a:ext cx="990600" cy="990600"/>
          </a:xfrm>
          <a:prstGeom prst="rect">
            <a:avLst/>
          </a:prstGeom>
        </p:spPr>
      </p:pic>
      <p:pic>
        <p:nvPicPr>
          <p:cNvPr id="9" name="TCS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6283" y="4724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81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23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KHỐI 8 – TIẾT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Bài tập ở nhà 1. Nêu nội dung và ý nghĩa của bài hát Tuổi đời mênh mông? 2. Luyện tập bài hát Tuổi đời mênh mông. 3. Đọc tên nốt bài TĐN số 6.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KHỐI 8 – TUẦN 24 </dc:title>
  <dc:creator>AutoBVT</dc:creator>
  <cp:lastModifiedBy>AutoBVT</cp:lastModifiedBy>
  <cp:revision>2</cp:revision>
  <dcterms:created xsi:type="dcterms:W3CDTF">2021-02-19T00:50:42Z</dcterms:created>
  <dcterms:modified xsi:type="dcterms:W3CDTF">2021-02-19T00:51:39Z</dcterms:modified>
</cp:coreProperties>
</file>