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6AC8D-E97C-433F-9069-6F5DD85C1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519DA4-5C06-4FCF-9086-0E7152DD1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72354F-9163-49F0-8069-26238D01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07111-B5CE-48C2-B2D7-CA5EF5CE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11E037-5C35-4CC6-AE4A-625FE7F7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1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8F0EF-9263-4BFA-A0EE-50BC80F2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679947-4E71-41D4-B8F5-EF1A9988D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46F695-C4FE-4BAE-A0DB-A5E0CA3C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DB32C4-276C-4C18-9F39-3F8F8D84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60295-D9E3-4CDC-A326-1B5A83C1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8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A1FE86-9FE3-480A-B16F-CFD503F1A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44256C-626B-4D76-ABC7-4B735FC62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459E8-F9E2-4692-A5C3-862C65FE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944D70-F047-4E48-9AFB-A8B52A2E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EBC350-F2AB-486A-B9DB-F36EA36B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87AC9-29B1-4F07-8B46-2F6C8701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CF498-9D06-41BF-B3D6-9FB2B8BE0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50358C-4575-4922-B4D0-FE1C3CFE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20AB0-0498-492D-8A50-C660D736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E6587-E999-411D-B772-9D74E512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A5FF0-42D6-41E0-AD1D-370ADA2F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27A02C-D59D-4A2C-9C41-527B5360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03342A-A50A-4E2E-A398-0645D38F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17C57-F642-465D-853C-F711BF1B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8AC8E-566A-4023-852C-68C16D95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7745D-69CF-4421-8BD8-8CE03ED1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C354AA-4138-4B43-9C13-F59C6A980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4402EE-1608-41EA-B0EF-4571E7F23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17751A-49D9-4B52-9A7E-A9EDA35C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1C4647-C38F-48D5-B2DA-9D7B22D6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AC444B-7699-4A43-BCB7-BDC19966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232EC-FF3E-40F8-95FE-F6C35E53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3008AB-7A5A-4698-B5C7-12025E3FC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C924B2-F285-4738-95A2-10F2A3A85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412C8A-2B96-45DC-8CAB-E6796F117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200357-9B1B-42D1-879D-0EDD780C4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8222CE-8C0C-4F90-A4A1-298E5DFC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37ED31-65DE-41DB-959F-FAED7BBD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B9073C-5A53-4E66-AFB4-530F9D76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FC781-661E-47D0-A75E-3998521C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F0BFCE-7088-4ABA-AABE-B4EBB4A1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FBBAFE-236D-4248-AC92-151E5438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A0DFDB-7BC9-42A7-9695-88682091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7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3AB979-46A7-4521-B363-CC9BF5BF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3E33A9-3C5A-4EAE-9C69-91639DA6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A82680-0A37-4920-9CC9-E5EC80AB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3432C-A6B4-4DF6-8529-EA447C77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6D224-205D-4169-9839-E8C976EE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3D2C57-D27A-49E7-89B3-D61C3D45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5F7D0E-B539-4B86-8301-21988157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3F5C1B-F89C-497A-A16E-046BB217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BF2C67-8DB8-423C-A64C-FA417E6E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76892-EA15-4442-B151-0C24DB6A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E3150-B596-4710-8AE8-8DDFBE578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53321F-5B1F-459F-B3F2-999CB2352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297A2F-479F-4EC6-BE26-066A43E9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45A94D-BC3A-4394-84AB-3AE6AA65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61D17E-A2A3-49F6-8830-C9A01EA1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3F1303-9995-4FDB-BA2A-AC0BDEB8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A4315-914C-480C-B50F-045EC6DC7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49834-4DB4-4FD3-84C0-04F562AF6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4D77-DDF6-405A-8BCE-8CFF6F5573DF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937F18-86CD-410B-8CD7-AD791D6EA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673ADA-B962-44B7-AC12-BEBF40211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BB16-7D28-4E1F-B19F-49225F4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08C18-3DAF-498F-A74C-BFC9BB81F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0"/>
            <a:ext cx="9144000" cy="13233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Unit 10: RECYCLING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61FE49-3F35-471F-B74C-7316D9E82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2" y="2422593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Arial Black" panose="020B0A04020102020204" pitchFamily="34" charset="0"/>
              </a:rPr>
              <a:t>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163BE5-1245-42FB-8550-4DB714396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31" y="3519177"/>
            <a:ext cx="352425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191B88-9F23-4841-BC2D-7DBFC2A97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21" y="868812"/>
            <a:ext cx="352425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6C0D97-BA72-418E-B5D3-D0688530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4" y="3612806"/>
            <a:ext cx="35242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8F86F3-02E7-4CF1-9A20-EA2DF843E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05" y="3612806"/>
            <a:ext cx="352425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826DF0-0933-48DE-B044-6D90541DE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31" y="661677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2E7B1C-348F-4911-8DF5-F0F9BC37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194" cy="3896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658F9-D049-4A56-A27C-F836AC7A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278295"/>
            <a:ext cx="2382078" cy="42407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EB01F9-DBDD-4936-8871-992BF256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2730"/>
            <a:ext cx="12056194" cy="27452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F31F24A-59E1-43E3-B4C1-D0C2B30BE979}"/>
              </a:ext>
            </a:extLst>
          </p:cNvPr>
          <p:cNvSpPr txBox="1">
            <a:spLocks/>
          </p:cNvSpPr>
          <p:nvPr/>
        </p:nvSpPr>
        <p:spPr>
          <a:xfrm>
            <a:off x="2528129" y="5006007"/>
            <a:ext cx="975415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A8F803D-4BE2-4D4C-A622-DE2A71F53489}"/>
              </a:ext>
            </a:extLst>
          </p:cNvPr>
          <p:cNvSpPr txBox="1">
            <a:spLocks/>
          </p:cNvSpPr>
          <p:nvPr/>
        </p:nvSpPr>
        <p:spPr>
          <a:xfrm>
            <a:off x="5078896" y="689110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987E6E8-7E55-4CBF-A34A-19848817DF5E}"/>
              </a:ext>
            </a:extLst>
          </p:cNvPr>
          <p:cNvSpPr txBox="1">
            <a:spLocks/>
          </p:cNvSpPr>
          <p:nvPr/>
        </p:nvSpPr>
        <p:spPr>
          <a:xfrm>
            <a:off x="5516217" y="1046920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EB790DB-5C99-4D63-A3F0-541D8AB554F0}"/>
              </a:ext>
            </a:extLst>
          </p:cNvPr>
          <p:cNvSpPr txBox="1">
            <a:spLocks/>
          </p:cNvSpPr>
          <p:nvPr/>
        </p:nvSpPr>
        <p:spPr>
          <a:xfrm>
            <a:off x="4548809" y="1473266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409F9C0-8654-4746-AB8F-5EB8325CDDF3}"/>
              </a:ext>
            </a:extLst>
          </p:cNvPr>
          <p:cNvSpPr txBox="1">
            <a:spLocks/>
          </p:cNvSpPr>
          <p:nvPr/>
        </p:nvSpPr>
        <p:spPr>
          <a:xfrm>
            <a:off x="9809922" y="1474403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7916518" y="2160204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overpackaged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0D885CC-FDFF-4F56-8862-2B78DD4D8D28}"/>
              </a:ext>
            </a:extLst>
          </p:cNvPr>
          <p:cNvSpPr txBox="1">
            <a:spLocks/>
          </p:cNvSpPr>
          <p:nvPr/>
        </p:nvSpPr>
        <p:spPr>
          <a:xfrm>
            <a:off x="3503544" y="2584274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throw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EE2D367-B498-40D2-82B0-7948F24BF89B}"/>
              </a:ext>
            </a:extLst>
          </p:cNvPr>
          <p:cNvSpPr txBox="1">
            <a:spLocks/>
          </p:cNvSpPr>
          <p:nvPr/>
        </p:nvSpPr>
        <p:spPr>
          <a:xfrm>
            <a:off x="5466522" y="2986291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B07DFB4-ADF7-4BE4-9E45-EAFAF876E495}"/>
              </a:ext>
            </a:extLst>
          </p:cNvPr>
          <p:cNvSpPr txBox="1">
            <a:spLocks/>
          </p:cNvSpPr>
          <p:nvPr/>
        </p:nvSpPr>
        <p:spPr>
          <a:xfrm>
            <a:off x="8116955" y="3346479"/>
            <a:ext cx="1437861" cy="4712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07FCB68-C1C1-4685-A228-441B909CE55C}"/>
              </a:ext>
            </a:extLst>
          </p:cNvPr>
          <p:cNvSpPr txBox="1">
            <a:spLocks/>
          </p:cNvSpPr>
          <p:nvPr/>
        </p:nvSpPr>
        <p:spPr>
          <a:xfrm>
            <a:off x="9202667" y="5019259"/>
            <a:ext cx="975415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22F3D06-9874-40EA-9E34-D7CF70E3AB46}"/>
              </a:ext>
            </a:extLst>
          </p:cNvPr>
          <p:cNvSpPr txBox="1">
            <a:spLocks/>
          </p:cNvSpPr>
          <p:nvPr/>
        </p:nvSpPr>
        <p:spPr>
          <a:xfrm>
            <a:off x="5184912" y="5370542"/>
            <a:ext cx="952777" cy="3323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840875F-A461-47A9-BDF8-F78CE6F357A8}"/>
              </a:ext>
            </a:extLst>
          </p:cNvPr>
          <p:cNvSpPr txBox="1">
            <a:spLocks/>
          </p:cNvSpPr>
          <p:nvPr/>
        </p:nvSpPr>
        <p:spPr>
          <a:xfrm>
            <a:off x="10727372" y="5363816"/>
            <a:ext cx="972640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FFE4F0F-C97D-4BB0-AF0D-7D7032D7C807}"/>
              </a:ext>
            </a:extLst>
          </p:cNvPr>
          <p:cNvSpPr txBox="1">
            <a:spLocks/>
          </p:cNvSpPr>
          <p:nvPr/>
        </p:nvSpPr>
        <p:spPr>
          <a:xfrm>
            <a:off x="8196467" y="5721207"/>
            <a:ext cx="947531" cy="3882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CC4C7F2-5AD9-4BEC-A391-C15BEE97A885}"/>
              </a:ext>
            </a:extLst>
          </p:cNvPr>
          <p:cNvSpPr txBox="1">
            <a:spLocks/>
          </p:cNvSpPr>
          <p:nvPr/>
        </p:nvSpPr>
        <p:spPr>
          <a:xfrm>
            <a:off x="5163377" y="6041503"/>
            <a:ext cx="907773" cy="3882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874BD976-4E92-48C3-B246-DFCCED119124}"/>
              </a:ext>
            </a:extLst>
          </p:cNvPr>
          <p:cNvSpPr txBox="1">
            <a:spLocks/>
          </p:cNvSpPr>
          <p:nvPr/>
        </p:nvSpPr>
        <p:spPr>
          <a:xfrm>
            <a:off x="8437215" y="6078598"/>
            <a:ext cx="826051" cy="3882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5B5F8FD-3F07-4CF4-9BA5-99EBB2AB6502}"/>
              </a:ext>
            </a:extLst>
          </p:cNvPr>
          <p:cNvSpPr txBox="1">
            <a:spLocks/>
          </p:cNvSpPr>
          <p:nvPr/>
        </p:nvSpPr>
        <p:spPr>
          <a:xfrm>
            <a:off x="1794841" y="6456216"/>
            <a:ext cx="975415" cy="3161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A26B49C-21EB-4C51-B966-B9F662682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6" y="1403830"/>
            <a:ext cx="2178261" cy="21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" y="0"/>
            <a:ext cx="122133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2296006" y="892236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made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3487045" y="1477452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caused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6815461" y="2074860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employed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5930083" y="2696652"/>
            <a:ext cx="3067613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showed/ shown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5292852" y="3216965"/>
            <a:ext cx="238207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covered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6815461" y="3838757"/>
            <a:ext cx="2382077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surrounded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3096769" y="4472741"/>
            <a:ext cx="2705498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usually held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1688791" y="5106725"/>
            <a:ext cx="1395785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4689547" y="5021381"/>
            <a:ext cx="2333045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pronounced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4383223" y="5728517"/>
            <a:ext cx="1883465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made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85A199F-4E03-4543-94F1-675AB201FD21}"/>
              </a:ext>
            </a:extLst>
          </p:cNvPr>
          <p:cNvSpPr txBox="1">
            <a:spLocks/>
          </p:cNvSpPr>
          <p:nvPr/>
        </p:nvSpPr>
        <p:spPr>
          <a:xfrm>
            <a:off x="1354273" y="6252773"/>
            <a:ext cx="1883465" cy="424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taken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347F14-8F73-460C-AEBC-BE3B9A95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28C48ED-45B0-4E82-A05C-EFBC450B9ADE}"/>
              </a:ext>
            </a:extLst>
          </p:cNvPr>
          <p:cNvSpPr txBox="1">
            <a:spLocks/>
          </p:cNvSpPr>
          <p:nvPr/>
        </p:nvSpPr>
        <p:spPr>
          <a:xfrm>
            <a:off x="3639795" y="1444488"/>
            <a:ext cx="2456205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cleaned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62D880E-FBA1-4440-9C62-9A5797790F6C}"/>
              </a:ext>
            </a:extLst>
          </p:cNvPr>
          <p:cNvSpPr txBox="1">
            <a:spLocks/>
          </p:cNvSpPr>
          <p:nvPr/>
        </p:nvSpPr>
        <p:spPr>
          <a:xfrm>
            <a:off x="4803085" y="1975084"/>
            <a:ext cx="2456206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opened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E26E749-9DE7-4AEB-B570-6841E9921854}"/>
              </a:ext>
            </a:extLst>
          </p:cNvPr>
          <p:cNvSpPr txBox="1">
            <a:spLocks/>
          </p:cNvSpPr>
          <p:nvPr/>
        </p:nvSpPr>
        <p:spPr>
          <a:xfrm>
            <a:off x="2703444" y="2472808"/>
            <a:ext cx="2456204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99039F6-B7DC-4C1F-B250-7263D7332FB6}"/>
              </a:ext>
            </a:extLst>
          </p:cNvPr>
          <p:cNvSpPr txBox="1">
            <a:spLocks/>
          </p:cNvSpPr>
          <p:nvPr/>
        </p:nvSpPr>
        <p:spPr>
          <a:xfrm>
            <a:off x="3825321" y="2948860"/>
            <a:ext cx="2575478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held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2B7373B-547F-4C5D-A968-99804F3A1497}"/>
              </a:ext>
            </a:extLst>
          </p:cNvPr>
          <p:cNvSpPr txBox="1">
            <a:spLocks/>
          </p:cNvSpPr>
          <p:nvPr/>
        </p:nvSpPr>
        <p:spPr>
          <a:xfrm>
            <a:off x="2941981" y="3444667"/>
            <a:ext cx="2456204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recycled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73DDB68-B753-4B70-917F-73B943476970}"/>
              </a:ext>
            </a:extLst>
          </p:cNvPr>
          <p:cNvSpPr txBox="1">
            <a:spLocks/>
          </p:cNvSpPr>
          <p:nvPr/>
        </p:nvSpPr>
        <p:spPr>
          <a:xfrm>
            <a:off x="4379011" y="3933589"/>
            <a:ext cx="2456206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1B6AB9F-8B60-4BEC-A36A-E92C57F2D5F6}"/>
              </a:ext>
            </a:extLst>
          </p:cNvPr>
          <p:cNvSpPr txBox="1">
            <a:spLocks/>
          </p:cNvSpPr>
          <p:nvPr/>
        </p:nvSpPr>
        <p:spPr>
          <a:xfrm>
            <a:off x="4267200" y="4428384"/>
            <a:ext cx="2568017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signed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2F80A23-5471-47C8-B58D-BC2705E4DB75}"/>
              </a:ext>
            </a:extLst>
          </p:cNvPr>
          <p:cNvSpPr txBox="1">
            <a:spLocks/>
          </p:cNvSpPr>
          <p:nvPr/>
        </p:nvSpPr>
        <p:spPr>
          <a:xfrm>
            <a:off x="5542306" y="4898846"/>
            <a:ext cx="2196964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built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DCEF13D9-D37F-4E3F-8634-21E1088D80B8}"/>
              </a:ext>
            </a:extLst>
          </p:cNvPr>
          <p:cNvSpPr txBox="1">
            <a:spLocks/>
          </p:cNvSpPr>
          <p:nvPr/>
        </p:nvSpPr>
        <p:spPr>
          <a:xfrm>
            <a:off x="4803085" y="5413512"/>
            <a:ext cx="1716985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6771CB3-DDCD-4AAE-89AC-11C0103342B8}"/>
              </a:ext>
            </a:extLst>
          </p:cNvPr>
          <p:cNvSpPr txBox="1">
            <a:spLocks/>
          </p:cNvSpPr>
          <p:nvPr/>
        </p:nvSpPr>
        <p:spPr>
          <a:xfrm>
            <a:off x="4379014" y="5928178"/>
            <a:ext cx="2724151" cy="411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answered</a:t>
            </a:r>
          </a:p>
        </p:txBody>
      </p:sp>
    </p:spTree>
    <p:extLst>
      <p:ext uri="{BB962C8B-B14F-4D97-AF65-F5344CB8AC3E}">
        <p14:creationId xmlns:p14="http://schemas.microsoft.com/office/powerpoint/2010/main" val="36344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5740E6-A3A0-4C41-B2C8-AAE1E891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8"/>
            <a:ext cx="12192000" cy="4840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C49270-4797-42CF-BB92-9EB2F8301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" y="4813300"/>
            <a:ext cx="12150725" cy="2044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159F499-8DAF-4056-9B95-7E8AC55EA65F}"/>
              </a:ext>
            </a:extLst>
          </p:cNvPr>
          <p:cNvSpPr txBox="1">
            <a:spLocks/>
          </p:cNvSpPr>
          <p:nvPr/>
        </p:nvSpPr>
        <p:spPr>
          <a:xfrm>
            <a:off x="800927" y="781879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Bottles of milk are brought to house by the milkman.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9D1A54A-BFAD-4945-9D5D-CCD0213623E0}"/>
              </a:ext>
            </a:extLst>
          </p:cNvPr>
          <p:cNvSpPr txBox="1">
            <a:spLocks/>
          </p:cNvSpPr>
          <p:nvPr/>
        </p:nvSpPr>
        <p:spPr>
          <a:xfrm>
            <a:off x="800927" y="1400033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How are languages learnt/ learned?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800927" y="1997075"/>
            <a:ext cx="5892481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 will be collected at the airport by John.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78A60C4-F7D4-4E8F-96AD-36C59A03634F}"/>
              </a:ext>
            </a:extLst>
          </p:cNvPr>
          <p:cNvSpPr txBox="1">
            <a:spLocks/>
          </p:cNvSpPr>
          <p:nvPr/>
        </p:nvSpPr>
        <p:spPr>
          <a:xfrm>
            <a:off x="800927" y="2598945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cheque must be signed by the manager.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2788459-08FC-413F-BA21-02D2D728FDDF}"/>
              </a:ext>
            </a:extLst>
          </p:cNvPr>
          <p:cNvSpPr txBox="1">
            <a:spLocks/>
          </p:cNvSpPr>
          <p:nvPr/>
        </p:nvSpPr>
        <p:spPr>
          <a:xfrm>
            <a:off x="800927" y="3252027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 was kept waiting for half an hour.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8FE26F8-D522-4990-AF11-D3ACF54BA1D7}"/>
              </a:ext>
            </a:extLst>
          </p:cNvPr>
          <p:cNvSpPr txBox="1">
            <a:spLocks/>
          </p:cNvSpPr>
          <p:nvPr/>
        </p:nvSpPr>
        <p:spPr>
          <a:xfrm>
            <a:off x="800927" y="3855005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 new ring road is being built round the city.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D876168-8828-46A8-969D-1C63727F004B}"/>
              </a:ext>
            </a:extLst>
          </p:cNvPr>
          <p:cNvSpPr txBox="1">
            <a:spLocks/>
          </p:cNvSpPr>
          <p:nvPr/>
        </p:nvSpPr>
        <p:spPr>
          <a:xfrm>
            <a:off x="800927" y="4488764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Jeans can’t be worn at work.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86960F9-2D5F-4577-9E7A-B25B75AD5A99}"/>
              </a:ext>
            </a:extLst>
          </p:cNvPr>
          <p:cNvSpPr txBox="1">
            <a:spLocks/>
          </p:cNvSpPr>
          <p:nvPr/>
        </p:nvSpPr>
        <p:spPr>
          <a:xfrm>
            <a:off x="893693" y="5146401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Will she be invited to your birthday party?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961EA1C-3F60-4A9C-8358-84AB98D9F40C}"/>
              </a:ext>
            </a:extLst>
          </p:cNvPr>
          <p:cNvSpPr txBox="1">
            <a:spLocks/>
          </p:cNvSpPr>
          <p:nvPr/>
        </p:nvSpPr>
        <p:spPr>
          <a:xfrm>
            <a:off x="893693" y="5802661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 new hospital has been built near the airport.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71084DF-1C41-49D2-AA00-72DBB8E3A3DF}"/>
              </a:ext>
            </a:extLst>
          </p:cNvPr>
          <p:cNvSpPr txBox="1">
            <a:spLocks/>
          </p:cNvSpPr>
          <p:nvPr/>
        </p:nvSpPr>
        <p:spPr>
          <a:xfrm>
            <a:off x="893693" y="6447184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Are French and English spoken in Canada?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CFC734-9EDB-4B40-B8F8-18EBE15AC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57"/>
            <a:ext cx="12192000" cy="1990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3DE298-1305-4A8F-B46C-68E9CC3C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7412"/>
            <a:ext cx="12191999" cy="46726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ED27CCE-2B0E-44B0-94D4-D83EB0C27049}"/>
              </a:ext>
            </a:extLst>
          </p:cNvPr>
          <p:cNvSpPr txBox="1">
            <a:spLocks/>
          </p:cNvSpPr>
          <p:nvPr/>
        </p:nvSpPr>
        <p:spPr>
          <a:xfrm>
            <a:off x="1135957" y="2829341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They are lucky to pass all the exams.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6010B0E-725A-4B11-AF04-8F7EC2DB9520}"/>
              </a:ext>
            </a:extLst>
          </p:cNvPr>
          <p:cNvSpPr txBox="1">
            <a:spLocks/>
          </p:cNvSpPr>
          <p:nvPr/>
        </p:nvSpPr>
        <p:spPr>
          <a:xfrm>
            <a:off x="1135957" y="3723862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John was very surprised to get Ann’s letter yesterday.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1F0BFD4-F170-4CA6-B0C3-6BF8DFD6C2D9}"/>
              </a:ext>
            </a:extLst>
          </p:cNvPr>
          <p:cNvSpPr txBox="1">
            <a:spLocks/>
          </p:cNvSpPr>
          <p:nvPr/>
        </p:nvSpPr>
        <p:spPr>
          <a:xfrm>
            <a:off x="1135957" y="4611759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I’m afraid that she can’t come.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1B6EE6C-4382-4731-8176-133FBB27BDCB}"/>
              </a:ext>
            </a:extLst>
          </p:cNvPr>
          <p:cNvSpPr txBox="1">
            <a:spLocks/>
          </p:cNvSpPr>
          <p:nvPr/>
        </p:nvSpPr>
        <p:spPr>
          <a:xfrm>
            <a:off x="1135957" y="5528746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We were sorry to hear about your father’s illness.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430C37B-5F90-4FFD-8CEC-F4A9C73DCC40}"/>
              </a:ext>
            </a:extLst>
          </p:cNvPr>
          <p:cNvSpPr txBox="1">
            <a:spLocks/>
          </p:cNvSpPr>
          <p:nvPr/>
        </p:nvSpPr>
        <p:spPr>
          <a:xfrm>
            <a:off x="1135957" y="6419229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I’m ashamed to have nothing better to offer you.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3ADE13-2285-4F66-BD4A-681F7E54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8" y="0"/>
            <a:ext cx="12098821" cy="41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6CC634-748D-48A5-998C-B231A1C1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8173"/>
            <a:ext cx="12098820" cy="25179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72C5E13-ABC8-4DA9-8276-6B8AD6AF6808}"/>
              </a:ext>
            </a:extLst>
          </p:cNvPr>
          <p:cNvSpPr txBox="1">
            <a:spLocks/>
          </p:cNvSpPr>
          <p:nvPr/>
        </p:nvSpPr>
        <p:spPr>
          <a:xfrm>
            <a:off x="764898" y="482256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Susan was happy to receive a lot of birthday presents.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7930ED7-42A6-4350-B8F4-EF75B302B6B2}"/>
              </a:ext>
            </a:extLst>
          </p:cNvPr>
          <p:cNvSpPr txBox="1">
            <a:spLocks/>
          </p:cNvSpPr>
          <p:nvPr/>
        </p:nvSpPr>
        <p:spPr>
          <a:xfrm>
            <a:off x="778150" y="1245707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 was worried that you wouldn’t come back.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17D42F3-DE16-4367-A641-794CB1F794CF}"/>
              </a:ext>
            </a:extLst>
          </p:cNvPr>
          <p:cNvSpPr txBox="1">
            <a:spLocks/>
          </p:cNvSpPr>
          <p:nvPr/>
        </p:nvSpPr>
        <p:spPr>
          <a:xfrm>
            <a:off x="764897" y="2054089"/>
            <a:ext cx="11427103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We are delighted that you are interested in protecting the environment.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AFEF72E-E574-4461-A1B9-DAA152D457E2}"/>
              </a:ext>
            </a:extLst>
          </p:cNvPr>
          <p:cNvSpPr txBox="1">
            <a:spLocks/>
          </p:cNvSpPr>
          <p:nvPr/>
        </p:nvSpPr>
        <p:spPr>
          <a:xfrm>
            <a:off x="804654" y="2849219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I’m sorry that Jane has decided to leave the company.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1B75C63-CFBF-4B7F-B826-937685B08C43}"/>
              </a:ext>
            </a:extLst>
          </p:cNvPr>
          <p:cNvSpPr txBox="1">
            <a:spLocks/>
          </p:cNvSpPr>
          <p:nvPr/>
        </p:nvSpPr>
        <p:spPr>
          <a:xfrm>
            <a:off x="817906" y="3664229"/>
            <a:ext cx="992008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It was brave for him to jump into the river to save the child.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BBFDD2E-EA86-4C40-A134-BB7B5E3B0FBB}"/>
              </a:ext>
            </a:extLst>
          </p:cNvPr>
          <p:cNvSpPr txBox="1">
            <a:spLocks/>
          </p:cNvSpPr>
          <p:nvPr/>
        </p:nvSpPr>
        <p:spPr>
          <a:xfrm>
            <a:off x="804654" y="4108179"/>
            <a:ext cx="11294166" cy="3445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He was brave to jump into the river to save the child.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40C2B2F-DFE0-4DCE-A21B-FC8A35569CA7}"/>
              </a:ext>
            </a:extLst>
          </p:cNvPr>
          <p:cNvSpPr txBox="1">
            <a:spLocks/>
          </p:cNvSpPr>
          <p:nvPr/>
        </p:nvSpPr>
        <p:spPr>
          <a:xfrm>
            <a:off x="4631372" y="5012583"/>
            <a:ext cx="972640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CA5FB2F-9A2B-46A5-AD12-F6D6F14E1CC7}"/>
              </a:ext>
            </a:extLst>
          </p:cNvPr>
          <p:cNvSpPr txBox="1">
            <a:spLocks/>
          </p:cNvSpPr>
          <p:nvPr/>
        </p:nvSpPr>
        <p:spPr>
          <a:xfrm>
            <a:off x="8792555" y="5015844"/>
            <a:ext cx="972640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CFF0C70-C69F-4591-9DBE-95A1A412183C}"/>
              </a:ext>
            </a:extLst>
          </p:cNvPr>
          <p:cNvSpPr txBox="1">
            <a:spLocks/>
          </p:cNvSpPr>
          <p:nvPr/>
        </p:nvSpPr>
        <p:spPr>
          <a:xfrm>
            <a:off x="4300067" y="5572434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50EA43A-22FC-4042-85E6-CE48341A7AE5}"/>
              </a:ext>
            </a:extLst>
          </p:cNvPr>
          <p:cNvSpPr txBox="1">
            <a:spLocks/>
          </p:cNvSpPr>
          <p:nvPr/>
        </p:nvSpPr>
        <p:spPr>
          <a:xfrm>
            <a:off x="9572776" y="5638697"/>
            <a:ext cx="972640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5901453-44F7-4147-90FD-677122A90104}"/>
              </a:ext>
            </a:extLst>
          </p:cNvPr>
          <p:cNvSpPr txBox="1">
            <a:spLocks/>
          </p:cNvSpPr>
          <p:nvPr/>
        </p:nvSpPr>
        <p:spPr>
          <a:xfrm>
            <a:off x="3012950" y="6119040"/>
            <a:ext cx="972640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9A1E7B0-F60D-4835-813E-E2432F8D9D44}"/>
              </a:ext>
            </a:extLst>
          </p:cNvPr>
          <p:cNvSpPr txBox="1">
            <a:spLocks/>
          </p:cNvSpPr>
          <p:nvPr/>
        </p:nvSpPr>
        <p:spPr>
          <a:xfrm>
            <a:off x="5777946" y="6193476"/>
            <a:ext cx="1220593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18442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80A836-2F61-4CD1-84D1-176ED02F5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3"/>
            <a:ext cx="12192000" cy="51153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2FEC47-0C64-4E78-917D-BEA88F5E3D78}"/>
              </a:ext>
            </a:extLst>
          </p:cNvPr>
          <p:cNvSpPr txBox="1">
            <a:spLocks/>
          </p:cNvSpPr>
          <p:nvPr/>
        </p:nvSpPr>
        <p:spPr>
          <a:xfrm>
            <a:off x="4737389" y="192051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0BA6F96-A7C6-485D-951B-BFA32E250353}"/>
              </a:ext>
            </a:extLst>
          </p:cNvPr>
          <p:cNvSpPr txBox="1">
            <a:spLocks/>
          </p:cNvSpPr>
          <p:nvPr/>
        </p:nvSpPr>
        <p:spPr>
          <a:xfrm>
            <a:off x="5549216" y="748638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5584C60-9D03-4492-9372-1F4CBFA94CBE}"/>
              </a:ext>
            </a:extLst>
          </p:cNvPr>
          <p:cNvSpPr txBox="1">
            <a:spLocks/>
          </p:cNvSpPr>
          <p:nvPr/>
        </p:nvSpPr>
        <p:spPr>
          <a:xfrm>
            <a:off x="4455649" y="1225618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C0EBB35-D166-466F-A7D4-6A0E755AB357}"/>
              </a:ext>
            </a:extLst>
          </p:cNvPr>
          <p:cNvSpPr txBox="1">
            <a:spLocks/>
          </p:cNvSpPr>
          <p:nvPr/>
        </p:nvSpPr>
        <p:spPr>
          <a:xfrm>
            <a:off x="6310953" y="1759056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A8FD217-3EF0-4971-B940-01B2B01B487D}"/>
              </a:ext>
            </a:extLst>
          </p:cNvPr>
          <p:cNvSpPr txBox="1">
            <a:spLocks/>
          </p:cNvSpPr>
          <p:nvPr/>
        </p:nvSpPr>
        <p:spPr>
          <a:xfrm>
            <a:off x="6310952" y="2285897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AFA2971-00C5-4DFA-BCB1-D5B870E9F25A}"/>
              </a:ext>
            </a:extLst>
          </p:cNvPr>
          <p:cNvSpPr txBox="1">
            <a:spLocks/>
          </p:cNvSpPr>
          <p:nvPr/>
        </p:nvSpPr>
        <p:spPr>
          <a:xfrm>
            <a:off x="10273352" y="2401904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7BCB297-1113-482F-8239-B41A2F708E04}"/>
              </a:ext>
            </a:extLst>
          </p:cNvPr>
          <p:cNvSpPr txBox="1">
            <a:spLocks/>
          </p:cNvSpPr>
          <p:nvPr/>
        </p:nvSpPr>
        <p:spPr>
          <a:xfrm>
            <a:off x="7980725" y="3326196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B4D4BCB-4F22-41BE-B7F7-519E36CC911E}"/>
              </a:ext>
            </a:extLst>
          </p:cNvPr>
          <p:cNvSpPr txBox="1">
            <a:spLocks/>
          </p:cNvSpPr>
          <p:nvPr/>
        </p:nvSpPr>
        <p:spPr>
          <a:xfrm>
            <a:off x="7198847" y="4273829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6FA855B-62BC-4185-9BC8-2A6BD94BE6E5}"/>
              </a:ext>
            </a:extLst>
          </p:cNvPr>
          <p:cNvSpPr txBox="1">
            <a:spLocks/>
          </p:cNvSpPr>
          <p:nvPr/>
        </p:nvSpPr>
        <p:spPr>
          <a:xfrm>
            <a:off x="1950986" y="4658245"/>
            <a:ext cx="1093567" cy="364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32977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4" y="3394656"/>
            <a:ext cx="11757025" cy="351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3373947" y="1896491"/>
            <a:ext cx="3295585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Don’t throw away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6150993" y="3048705"/>
            <a:ext cx="3295585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sent to the factory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5779835" y="3467100"/>
            <a:ext cx="4875465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these used things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2065498" y="4144013"/>
            <a:ext cx="806910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crush it up and made it into pulp again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2537908" y="4488567"/>
            <a:ext cx="6974392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about the glass bottles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4364611" y="5550237"/>
            <a:ext cx="3295585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happen next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6514054" y="6277557"/>
            <a:ext cx="3295585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thrown things away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03DB744-18F2-4567-9F93-54795B4A3E4F}"/>
              </a:ext>
            </a:extLst>
          </p:cNvPr>
          <p:cNvSpPr txBox="1">
            <a:spLocks/>
          </p:cNvSpPr>
          <p:nvPr/>
        </p:nvSpPr>
        <p:spPr>
          <a:xfrm>
            <a:off x="4414300" y="4858521"/>
            <a:ext cx="5339300" cy="3445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are broken into small pieces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345</Words>
  <Application>Microsoft Office PowerPoint</Application>
  <PresentationFormat>Custom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Unit 10: RECYCLING</vt:lpstr>
      <vt:lpstr>reused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RECYCLING</dc:title>
  <dc:creator>Admin</dc:creator>
  <cp:lastModifiedBy>Windows User</cp:lastModifiedBy>
  <cp:revision>23</cp:revision>
  <dcterms:created xsi:type="dcterms:W3CDTF">2020-04-08T14:53:14Z</dcterms:created>
  <dcterms:modified xsi:type="dcterms:W3CDTF">2021-02-04T19:56:45Z</dcterms:modified>
</cp:coreProperties>
</file>