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5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0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0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4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5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55A4-FAA5-4AFC-B4F2-4AEE2D979C26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BADF-BCAE-4498-9688-833AEE8F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657"/>
            <a:ext cx="6400800" cy="6096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Unit 9 (cont) + Test for Unit 9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2222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12954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off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1219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17526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for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22860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8991" y="27432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33528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with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42014" y="38100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with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44196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for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43434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up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8237" y="48768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over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39097" y="48768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4937" y="5410200"/>
            <a:ext cx="191806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between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9997" y="6400800"/>
            <a:ext cx="83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5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308"/>
            <a:ext cx="7543800" cy="259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48600" y="4259308"/>
            <a:ext cx="914400" cy="38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FALSE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8600" y="4659086"/>
            <a:ext cx="914400" cy="38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TRUE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48600" y="5027567"/>
            <a:ext cx="914400" cy="38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TRUE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5416459"/>
            <a:ext cx="914400" cy="38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FALSE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48600" y="5805351"/>
            <a:ext cx="914400" cy="38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TRUE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8600" y="6194243"/>
            <a:ext cx="914400" cy="38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FALSE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8600" y="6583135"/>
            <a:ext cx="914400" cy="38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TRUE</a:t>
            </a:r>
            <a:endParaRPr 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417"/>
            <a:ext cx="5943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TEST FOR UNIT 9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644"/>
            <a:ext cx="9144000" cy="63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1143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1752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9600" y="2286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53200" y="2819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352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90800" y="3962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53200" y="449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5105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0" y="571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6280" y="655585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" y="0"/>
            <a:ext cx="9146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8382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unconscious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5960" y="1447800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revival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2057400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pressure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2590800"/>
            <a:ext cx="14859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blood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1500" y="3200400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chilled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38100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immediate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4275909"/>
            <a:ext cx="1447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injection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7217" y="5029200"/>
            <a:ext cx="1641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anxious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1065" y="55626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instructions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61722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sterilized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8" y="-1"/>
            <a:ext cx="91603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06514"/>
            <a:ext cx="91439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990600" y="1371600"/>
            <a:ext cx="91439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992777" y="2286000"/>
            <a:ext cx="91439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992777" y="2895600"/>
            <a:ext cx="91439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997131" y="4114800"/>
            <a:ext cx="91439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990600" y="4724400"/>
            <a:ext cx="91439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997131" y="6302514"/>
            <a:ext cx="91439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sym typeface="Wingdings"/>
              </a:rPr>
              <a:t>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79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" y="0"/>
            <a:ext cx="91351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34000" y="68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29200" y="762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not to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1295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2252" y="1295400"/>
            <a:ext cx="2033452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hasn’t written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190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08171" y="1981200"/>
            <a:ext cx="1578429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see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71800" y="3200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0771" y="3238500"/>
            <a:ext cx="1578429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opening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0" y="259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2667000"/>
            <a:ext cx="2133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are you coming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62300" y="3886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23969" y="3886200"/>
            <a:ext cx="78921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will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48300" y="449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78286" y="4495800"/>
            <a:ext cx="174171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will leave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594675" y="5105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84376" y="6400800"/>
            <a:ext cx="1279071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tight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181600" y="5715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72238" y="5791200"/>
            <a:ext cx="78921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gave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29600" y="6400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73729" y="5118463"/>
            <a:ext cx="1279071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learns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9"/>
            <a:ext cx="9144000" cy="685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5908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0" y="3453573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84123" y="4267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4876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6172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685800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show me the way to the nearest post office?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371600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open the door, please?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590800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I drive?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200400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you help me carry my bags?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3886200"/>
            <a:ext cx="548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rgbClr val="FF0000"/>
                </a:solidFill>
              </a:rPr>
              <a:t>t</a:t>
            </a:r>
            <a:r>
              <a:rPr lang="en-US" sz="2200" b="1" dirty="0" smtClean="0">
                <a:solidFill>
                  <a:srgbClr val="FF0000"/>
                </a:solidFill>
              </a:rPr>
              <a:t>o get a better view.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7022" y="4495800"/>
            <a:ext cx="777457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going to help him revise his lessons.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7022" y="5105400"/>
            <a:ext cx="777457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drive you to the airport.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5791200"/>
            <a:ext cx="716279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stops at Bath.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6623" y="6400800"/>
            <a:ext cx="777457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the nurse to send to Quang Trung school.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37760" y="1981200"/>
            <a:ext cx="548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not to fail in the exam.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132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TEST FOR UNIT 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2021-02-04T08:57:25Z</dcterms:created>
  <dcterms:modified xsi:type="dcterms:W3CDTF">2021-02-04T19:19:42Z</dcterms:modified>
</cp:coreProperties>
</file>