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40" r:id="rId2"/>
    <p:sldId id="258" r:id="rId3"/>
    <p:sldId id="259" r:id="rId4"/>
    <p:sldId id="260" r:id="rId5"/>
    <p:sldId id="269" r:id="rId6"/>
    <p:sldId id="261" r:id="rId7"/>
    <p:sldId id="270" r:id="rId8"/>
    <p:sldId id="264" r:id="rId9"/>
    <p:sldId id="271" r:id="rId10"/>
    <p:sldId id="272" r:id="rId11"/>
    <p:sldId id="267" r:id="rId12"/>
    <p:sldId id="274" r:id="rId13"/>
    <p:sldId id="278" r:id="rId14"/>
    <p:sldId id="279" r:id="rId15"/>
    <p:sldId id="280" r:id="rId16"/>
    <p:sldId id="283" r:id="rId17"/>
    <p:sldId id="281" r:id="rId18"/>
    <p:sldId id="282" r:id="rId19"/>
    <p:sldId id="275" r:id="rId20"/>
    <p:sldId id="276" r:id="rId21"/>
    <p:sldId id="277" r:id="rId22"/>
    <p:sldId id="268"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DA"/>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576" autoAdjust="0"/>
  </p:normalViewPr>
  <p:slideViewPr>
    <p:cSldViewPr>
      <p:cViewPr varScale="1">
        <p:scale>
          <a:sx n="63" d="100"/>
          <a:sy n="63" d="100"/>
        </p:scale>
        <p:origin x="139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A8883-568A-4ADC-88F6-457B752BA2F4}" type="datetimeFigureOut">
              <a:rPr lang="en-US" smtClean="0"/>
              <a:pPr/>
              <a:t>17/2/2021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E6C31-D785-4AFE-86D2-08D9F6FA2A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6B759DF8-0118-466E-A9B5-811EA29297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8D68B5-141C-41E0-A130-D3CA1AAB2935}" type="slidenum">
              <a:rPr lang="en-US" altLang="en-US" smtClean="0"/>
              <a:pPr>
                <a:spcBef>
                  <a:spcPct val="0"/>
                </a:spcBef>
              </a:pPr>
              <a:t>1</a:t>
            </a:fld>
            <a:endParaRPr lang="en-US" altLang="en-US"/>
          </a:p>
        </p:txBody>
      </p:sp>
      <p:sp>
        <p:nvSpPr>
          <p:cNvPr id="4099" name="Rectangle 2">
            <a:extLst>
              <a:ext uri="{FF2B5EF4-FFF2-40B4-BE49-F238E27FC236}">
                <a16:creationId xmlns:a16="http://schemas.microsoft.com/office/drawing/2014/main" id="{7013112E-52B7-4673-BC81-180B5891B4A2}"/>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3517D4E-0AA8-4EFF-A261-C9DF87AB6F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C21473B-CB04-4610-A07C-1F4E48A751F0}" type="datetimeFigureOut">
              <a:rPr lang="en-US" smtClean="0"/>
              <a:pPr/>
              <a:t>17/2/2021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4E2DD0-205F-42EE-904B-F0B7C28CB7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21473B-CB04-4610-A07C-1F4E48A751F0}" type="datetimeFigureOut">
              <a:rPr lang="en-US" smtClean="0"/>
              <a:pPr/>
              <a:t>17/2/2021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21473B-CB04-4610-A07C-1F4E48A751F0}" type="datetimeFigureOut">
              <a:rPr lang="en-US" smtClean="0"/>
              <a:pPr/>
              <a:t>17/2/2021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8901F3-A5B1-4565-B7A3-25B6DE18277E}" type="slidenum">
              <a:rPr lang="en-US"/>
              <a:pPr>
                <a:defRPr/>
              </a:pPr>
              <a:t>‹#›</a:t>
            </a:fld>
            <a:endParaRPr lang="en-US"/>
          </a:p>
        </p:txBody>
      </p:sp>
    </p:spTree>
    <p:extLst>
      <p:ext uri="{BB962C8B-B14F-4D97-AF65-F5344CB8AC3E}">
        <p14:creationId xmlns:p14="http://schemas.microsoft.com/office/powerpoint/2010/main" val="332315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21473B-CB04-4610-A07C-1F4E48A751F0}" type="datetimeFigureOut">
              <a:rPr lang="en-US" smtClean="0"/>
              <a:pPr/>
              <a:t>17/2/2021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21473B-CB04-4610-A07C-1F4E48A751F0}" type="datetimeFigureOut">
              <a:rPr lang="en-US" smtClean="0"/>
              <a:pPr/>
              <a:t>17/2/2021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2DD0-205F-42EE-904B-F0B7C28CB7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21473B-CB04-4610-A07C-1F4E48A751F0}" type="datetimeFigureOut">
              <a:rPr lang="en-US" smtClean="0"/>
              <a:pPr/>
              <a:t>17/2/2021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21473B-CB04-4610-A07C-1F4E48A751F0}" type="datetimeFigureOut">
              <a:rPr lang="en-US" smtClean="0"/>
              <a:pPr/>
              <a:t>17/2/2021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C21473B-CB04-4610-A07C-1F4E48A751F0}" type="datetimeFigureOut">
              <a:rPr lang="en-US" smtClean="0"/>
              <a:pPr/>
              <a:t>17/2/2021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1473B-CB04-4610-A07C-1F4E48A751F0}" type="datetimeFigureOut">
              <a:rPr lang="en-US" smtClean="0"/>
              <a:pPr/>
              <a:t>17/2/2021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21473B-CB04-4610-A07C-1F4E48A751F0}" type="datetimeFigureOut">
              <a:rPr lang="en-US" smtClean="0"/>
              <a:pPr/>
              <a:t>17/2/2021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2DD0-205F-42EE-904B-F0B7C28CB7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C21473B-CB04-4610-A07C-1F4E48A751F0}" type="datetimeFigureOut">
              <a:rPr lang="en-US" smtClean="0"/>
              <a:pPr/>
              <a:t>17/2/2021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14E2DD0-205F-42EE-904B-F0B7C28CB7F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21473B-CB04-4610-A07C-1F4E48A751F0}" type="datetimeFigureOut">
              <a:rPr lang="en-US" smtClean="0"/>
              <a:pPr/>
              <a:t>17/2/2021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4E2DD0-205F-42EE-904B-F0B7C28CB7F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19.xml"/><Relationship Id="rId1" Type="http://schemas.openxmlformats.org/officeDocument/2006/relationships/slideLayout" Target="../slideLayouts/slideLayout12.xml"/><Relationship Id="rId6" Type="http://schemas.openxmlformats.org/officeDocument/2006/relationships/slide" Target="slide21.xml"/><Relationship Id="rId5" Type="http://schemas.openxmlformats.org/officeDocument/2006/relationships/image" Target="../media/image10.png"/><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wmf"/><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slide" Target="slide12.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gif"/><Relationship Id="rId7"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8.wmf"/><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5.wav"/><Relationship Id="rId7" Type="http://schemas.openxmlformats.org/officeDocument/2006/relationships/slide" Target="slide19.xml"/><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png"/><Relationship Id="rId3" Type="http://schemas.openxmlformats.org/officeDocument/2006/relationships/audio" Target="../media/audio5.wav"/><Relationship Id="rId7" Type="http://schemas.openxmlformats.org/officeDocument/2006/relationships/image" Target="../media/image15.wmf"/><Relationship Id="rId12" Type="http://schemas.openxmlformats.org/officeDocument/2006/relationships/slide" Target="slide20.xml"/><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oleObject" Target="../embeddings/oleObject4.bin"/><Relationship Id="rId11" Type="http://schemas.openxmlformats.org/officeDocument/2006/relationships/slide" Target="slide18.xml"/><Relationship Id="rId5" Type="http://schemas.openxmlformats.org/officeDocument/2006/relationships/slide" Target="slide17.xml"/><Relationship Id="rId10" Type="http://schemas.openxmlformats.org/officeDocument/2006/relationships/slide" Target="slide14.xml"/><Relationship Id="rId4" Type="http://schemas.openxmlformats.org/officeDocument/2006/relationships/audio" Target="../media/audio6.wav"/><Relationship Id="rId9" Type="http://schemas.openxmlformats.org/officeDocument/2006/relationships/image" Target="../media/image16.wmf"/></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5.wav"/><Relationship Id="rId7" Type="http://schemas.openxmlformats.org/officeDocument/2006/relationships/slide" Target="slide21.xml"/><Relationship Id="rId2" Type="http://schemas.openxmlformats.org/officeDocument/2006/relationships/audio" Target="../media/audio4.wav"/><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audio" Target="../media/audio6.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slideLayout" Target="../slideLayouts/slideLayout7.xml"/><Relationship Id="rId1" Type="http://schemas.openxmlformats.org/officeDocument/2006/relationships/audio" Target="file:///D:\THAY%20MANH%20DDUNG\NHAC.MP3" TargetMode="Externa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38">
            <a:extLst>
              <a:ext uri="{FF2B5EF4-FFF2-40B4-BE49-F238E27FC236}">
                <a16:creationId xmlns:a16="http://schemas.microsoft.com/office/drawing/2014/main" id="{E1DF4E59-B5A6-4D17-BC47-5A11607C5ADE}"/>
              </a:ext>
            </a:extLst>
          </p:cNvPr>
          <p:cNvSpPr>
            <a:spLocks noChangeArrowheads="1" noChangeShapeType="1" noTextEdit="1"/>
          </p:cNvSpPr>
          <p:nvPr/>
        </p:nvSpPr>
        <p:spPr bwMode="auto">
          <a:xfrm>
            <a:off x="1506538" y="71438"/>
            <a:ext cx="7561262" cy="14525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6500"/>
                <a:gd name="adj2" fmla="val 0"/>
              </a:avLst>
            </a:prstTxWarp>
          </a:bodyPr>
          <a:lstStyle/>
          <a:p>
            <a:r>
              <a:rPr lang="en-US" sz="3600" b="1" i="1" kern="10">
                <a:solidFill>
                  <a:srgbClr val="FF00FF"/>
                </a:solidFill>
                <a:effectLst>
                  <a:outerShdw dist="35921" dir="2700000" sy="50000" kx="2115830" algn="bl" rotWithShape="0">
                    <a:srgbClr val="C0C0C0">
                      <a:alpha val="79999"/>
                    </a:srgbClr>
                  </a:outerShdw>
                </a:effectLst>
                <a:cs typeface="Times New Roman" panose="02020603050405020304" pitchFamily="18" charset="0"/>
              </a:rPr>
              <a:t> CHÀO MỪNG QUÝ THẦY CÔ VỀ DỰ LỚP 7/5</a:t>
            </a:r>
          </a:p>
        </p:txBody>
      </p:sp>
      <p:sp>
        <p:nvSpPr>
          <p:cNvPr id="3076" name="WordArt 39">
            <a:extLst>
              <a:ext uri="{FF2B5EF4-FFF2-40B4-BE49-F238E27FC236}">
                <a16:creationId xmlns:a16="http://schemas.microsoft.com/office/drawing/2014/main" id="{4AAD37EB-DB91-404C-B62E-9AEB33D29DC6}"/>
              </a:ext>
            </a:extLst>
          </p:cNvPr>
          <p:cNvSpPr>
            <a:spLocks noChangeArrowheads="1" noChangeShapeType="1" noTextEdit="1"/>
          </p:cNvSpPr>
          <p:nvPr/>
        </p:nvSpPr>
        <p:spPr bwMode="auto">
          <a:xfrm>
            <a:off x="2895600" y="1500188"/>
            <a:ext cx="3048000" cy="736600"/>
          </a:xfrm>
          <a:prstGeom prst="rect">
            <a:avLst/>
          </a:prstGeom>
        </p:spPr>
        <p:txBody>
          <a:bodyPr wrap="none" fromWordArt="1">
            <a:prstTxWarp prst="textPlain">
              <a:avLst>
                <a:gd name="adj" fmla="val 50000"/>
              </a:avLst>
            </a:prstTxWarp>
          </a:bodyPr>
          <a:lstStyle/>
          <a:p>
            <a:r>
              <a:rPr lang="en-US" sz="3600" b="1" kern="10">
                <a:ln w="19050">
                  <a:solidFill>
                    <a:srgbClr val="FFFF00"/>
                  </a:solidFill>
                  <a:round/>
                  <a:headEnd/>
                  <a:tailEnd/>
                </a:ln>
                <a:solidFill>
                  <a:srgbClr val="FF0000"/>
                </a:solidFill>
                <a:effectLst>
                  <a:outerShdw dist="35921" dir="2700000" algn="ctr" rotWithShape="0">
                    <a:srgbClr val="990000">
                      <a:alpha val="50000"/>
                    </a:srgbClr>
                  </a:outerShdw>
                </a:effectLst>
                <a:cs typeface="Times New Roman" panose="02020603050405020304" pitchFamily="18" charset="0"/>
              </a:rPr>
              <a:t>MÔN ĐẠI SỐ 7</a:t>
            </a:r>
          </a:p>
        </p:txBody>
      </p:sp>
      <p:sp>
        <p:nvSpPr>
          <p:cNvPr id="5160" name="AutoShape 40">
            <a:extLst>
              <a:ext uri="{FF2B5EF4-FFF2-40B4-BE49-F238E27FC236}">
                <a16:creationId xmlns:a16="http://schemas.microsoft.com/office/drawing/2014/main" id="{3D4963C1-EC44-465F-B79E-61054315CCF9}"/>
              </a:ext>
            </a:extLst>
          </p:cNvPr>
          <p:cNvSpPr>
            <a:spLocks noChangeArrowheads="1"/>
          </p:cNvSpPr>
          <p:nvPr/>
        </p:nvSpPr>
        <p:spPr bwMode="auto">
          <a:xfrm rot="-1373167">
            <a:off x="533400" y="288925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fontAlgn="auto">
              <a:spcBef>
                <a:spcPts val="0"/>
              </a:spcBef>
              <a:spcAft>
                <a:spcPts val="0"/>
              </a:spcAft>
              <a:defRPr/>
            </a:pPr>
            <a:endParaRPr lang="vi-VN">
              <a:latin typeface="+mn-lt"/>
            </a:endParaRPr>
          </a:p>
        </p:txBody>
      </p:sp>
      <p:sp>
        <p:nvSpPr>
          <p:cNvPr id="5161" name="AutoShape 41">
            <a:extLst>
              <a:ext uri="{FF2B5EF4-FFF2-40B4-BE49-F238E27FC236}">
                <a16:creationId xmlns:a16="http://schemas.microsoft.com/office/drawing/2014/main" id="{A8ECBA71-8274-42EA-B934-FB5A3098F121}"/>
              </a:ext>
            </a:extLst>
          </p:cNvPr>
          <p:cNvSpPr>
            <a:spLocks noChangeArrowheads="1"/>
          </p:cNvSpPr>
          <p:nvPr/>
        </p:nvSpPr>
        <p:spPr bwMode="auto">
          <a:xfrm rot="-1373167">
            <a:off x="7983538" y="1371600"/>
            <a:ext cx="779462"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fontAlgn="auto">
              <a:spcBef>
                <a:spcPts val="0"/>
              </a:spcBef>
              <a:spcAft>
                <a:spcPts val="0"/>
              </a:spcAft>
              <a:defRPr/>
            </a:pPr>
            <a:endParaRPr lang="vi-VN">
              <a:latin typeface="+mn-lt"/>
            </a:endParaRPr>
          </a:p>
        </p:txBody>
      </p:sp>
      <p:pic>
        <p:nvPicPr>
          <p:cNvPr id="3079" name="Picture 42" descr="th_54">
            <a:extLst>
              <a:ext uri="{FF2B5EF4-FFF2-40B4-BE49-F238E27FC236}">
                <a16:creationId xmlns:a16="http://schemas.microsoft.com/office/drawing/2014/main" id="{C64F88A4-A355-411F-894B-859B3AD391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168400"/>
            <a:ext cx="23129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3" descr="th_54">
            <a:extLst>
              <a:ext uri="{FF2B5EF4-FFF2-40B4-BE49-F238E27FC236}">
                <a16:creationId xmlns:a16="http://schemas.microsoft.com/office/drawing/2014/main" id="{98BC161A-86C8-43D0-9490-EDCE0B9B6FC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6350"/>
            <a:ext cx="22336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4" descr="th_54">
            <a:extLst>
              <a:ext uri="{FF2B5EF4-FFF2-40B4-BE49-F238E27FC236}">
                <a16:creationId xmlns:a16="http://schemas.microsoft.com/office/drawing/2014/main" id="{96BF7566-06A3-48EE-A751-EC8D15A664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3188" y="1911350"/>
            <a:ext cx="2233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45" descr="th_54">
            <a:extLst>
              <a:ext uri="{FF2B5EF4-FFF2-40B4-BE49-F238E27FC236}">
                <a16:creationId xmlns:a16="http://schemas.microsoft.com/office/drawing/2014/main" id="{9AC66335-E22F-4742-B45C-69D320D693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4313"/>
            <a:ext cx="22336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6" descr="0830js5b15daddi012pz8">
            <a:extLst>
              <a:ext uri="{FF2B5EF4-FFF2-40B4-BE49-F238E27FC236}">
                <a16:creationId xmlns:a16="http://schemas.microsoft.com/office/drawing/2014/main" id="{188EB574-A12B-437B-93D4-C1AD6F7F6B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857500"/>
            <a:ext cx="1219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35" descr="GEOMTRY">
            <a:extLst>
              <a:ext uri="{FF2B5EF4-FFF2-40B4-BE49-F238E27FC236}">
                <a16:creationId xmlns:a16="http://schemas.microsoft.com/office/drawing/2014/main" id="{D553771D-5952-40DC-A398-8C79FDD15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6705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29">
            <a:extLst>
              <a:ext uri="{FF2B5EF4-FFF2-40B4-BE49-F238E27FC236}">
                <a16:creationId xmlns:a16="http://schemas.microsoft.com/office/drawing/2014/main" id="{0900190B-C8A7-4F92-9CCF-A830AF4484F3}"/>
              </a:ext>
            </a:extLst>
          </p:cNvPr>
          <p:cNvSpPr>
            <a:spLocks noChangeArrowheads="1" noChangeShapeType="1" noTextEdit="1"/>
          </p:cNvSpPr>
          <p:nvPr/>
        </p:nvSpPr>
        <p:spPr bwMode="auto">
          <a:xfrm>
            <a:off x="2339975" y="6143625"/>
            <a:ext cx="4067175" cy="642938"/>
          </a:xfrm>
          <a:prstGeom prst="rect">
            <a:avLst/>
          </a:prstGeom>
        </p:spPr>
        <p:txBody>
          <a:bodyPr wrap="none" fromWordArt="1">
            <a:prstTxWarp prst="textPlain">
              <a:avLst>
                <a:gd name="adj" fmla="val 49657"/>
              </a:avLst>
            </a:prstTxWarp>
          </a:bodyPr>
          <a:lstStyle/>
          <a:p>
            <a:pPr algn="ctr"/>
            <a:r>
              <a:rPr lang="en-US" sz="3200" b="1" kern="10">
                <a:ln w="12700" cap="sq">
                  <a:solidFill>
                    <a:srgbClr val="EAEAEA"/>
                  </a:solidFill>
                  <a:round/>
                  <a:headEnd type="none" w="sm" len="sm"/>
                  <a:tailEnd type="none" w="sm" len="sm"/>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sy="50000" kx="2115830" algn="bl" rotWithShape="0">
                    <a:srgbClr val="C0C0C0">
                      <a:alpha val="79999"/>
                    </a:srgbClr>
                  </a:outerShdw>
                </a:effectLst>
                <a:cs typeface="Times New Roman" panose="02020603050405020304" pitchFamily="18" charset="0"/>
              </a:rPr>
              <a:t>GV: NGUYỄN THỊ TÂM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32" repeatCount="indefinite" fill="hold" nodeType="withEffect">
                                  <p:stCondLst>
                                    <p:cond delay="0"/>
                                  </p:stCondLst>
                                  <p:childTnLst>
                                    <p:anim calcmode="lin" valueType="num">
                                      <p:cBhvr>
                                        <p:cTn id="6" dur="2000"/>
                                        <p:tgtEl>
                                          <p:spTgt spid="5160"/>
                                        </p:tgtEl>
                                        <p:attrNameLst>
                                          <p:attrName>ppt_w</p:attrName>
                                        </p:attrNameLst>
                                      </p:cBhvr>
                                      <p:tavLst>
                                        <p:tav tm="0">
                                          <p:val>
                                            <p:strVal val="ppt_w"/>
                                          </p:val>
                                        </p:tav>
                                        <p:tav tm="100000">
                                          <p:val>
                                            <p:fltVal val="0"/>
                                          </p:val>
                                        </p:tav>
                                      </p:tavLst>
                                    </p:anim>
                                    <p:anim calcmode="lin" valueType="num">
                                      <p:cBhvr>
                                        <p:cTn id="7" dur="2000"/>
                                        <p:tgtEl>
                                          <p:spTgt spid="5160"/>
                                        </p:tgtEl>
                                        <p:attrNameLst>
                                          <p:attrName>ppt_h</p:attrName>
                                        </p:attrNameLst>
                                      </p:cBhvr>
                                      <p:tavLst>
                                        <p:tav tm="0">
                                          <p:val>
                                            <p:strVal val="ppt_h"/>
                                          </p:val>
                                        </p:tav>
                                        <p:tav tm="100000">
                                          <p:val>
                                            <p:fltVal val="0"/>
                                          </p:val>
                                        </p:tav>
                                      </p:tavLst>
                                    </p:anim>
                                    <p:set>
                                      <p:cBhvr>
                                        <p:cTn id="8" dur="1" fill="hold">
                                          <p:stCondLst>
                                            <p:cond delay="1999"/>
                                          </p:stCondLst>
                                        </p:cTn>
                                        <p:tgtEl>
                                          <p:spTgt spid="5160"/>
                                        </p:tgtEl>
                                        <p:attrNameLst>
                                          <p:attrName>style.visibility</p:attrName>
                                        </p:attrNameLst>
                                      </p:cBhvr>
                                      <p:to>
                                        <p:strVal val="hidden"/>
                                      </p:to>
                                    </p:set>
                                  </p:childTnLst>
                                </p:cTn>
                              </p:par>
                              <p:par>
                                <p:cTn id="9" presetID="15" presetClass="entr" presetSubtype="0" repeatCount="indefinite" fill="hold" nodeType="withEffect">
                                  <p:stCondLst>
                                    <p:cond delay="0"/>
                                  </p:stCondLst>
                                  <p:childTnLst>
                                    <p:set>
                                      <p:cBhvr>
                                        <p:cTn id="10" dur="1" fill="hold">
                                          <p:stCondLst>
                                            <p:cond delay="0"/>
                                          </p:stCondLst>
                                        </p:cTn>
                                        <p:tgtEl>
                                          <p:spTgt spid="5160"/>
                                        </p:tgtEl>
                                        <p:attrNameLst>
                                          <p:attrName>style.visibility</p:attrName>
                                        </p:attrNameLst>
                                      </p:cBhvr>
                                      <p:to>
                                        <p:strVal val="visible"/>
                                      </p:to>
                                    </p:set>
                                    <p:anim calcmode="lin" valueType="num">
                                      <p:cBhvr>
                                        <p:cTn id="11" dur="2000" fill="hold"/>
                                        <p:tgtEl>
                                          <p:spTgt spid="5160"/>
                                        </p:tgtEl>
                                        <p:attrNameLst>
                                          <p:attrName>ppt_w</p:attrName>
                                        </p:attrNameLst>
                                      </p:cBhvr>
                                      <p:tavLst>
                                        <p:tav tm="0">
                                          <p:val>
                                            <p:fltVal val="0"/>
                                          </p:val>
                                        </p:tav>
                                        <p:tav tm="100000">
                                          <p:val>
                                            <p:strVal val="#ppt_w"/>
                                          </p:val>
                                        </p:tav>
                                      </p:tavLst>
                                    </p:anim>
                                    <p:anim calcmode="lin" valueType="num">
                                      <p:cBhvr>
                                        <p:cTn id="12" dur="2000" fill="hold"/>
                                        <p:tgtEl>
                                          <p:spTgt spid="5160"/>
                                        </p:tgtEl>
                                        <p:attrNameLst>
                                          <p:attrName>ppt_h</p:attrName>
                                        </p:attrNameLst>
                                      </p:cBhvr>
                                      <p:tavLst>
                                        <p:tav tm="0">
                                          <p:val>
                                            <p:fltVal val="0"/>
                                          </p:val>
                                        </p:tav>
                                        <p:tav tm="100000">
                                          <p:val>
                                            <p:strVal val="#ppt_h"/>
                                          </p:val>
                                        </p:tav>
                                      </p:tavLst>
                                    </p:anim>
                                    <p:anim calcmode="lin" valueType="num">
                                      <p:cBhvr>
                                        <p:cTn id="13" dur="2000" fill="hold"/>
                                        <p:tgtEl>
                                          <p:spTgt spid="5160"/>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5160"/>
                                        </p:tgtEl>
                                        <p:attrNameLst>
                                          <p:attrName>ppt_y</p:attrName>
                                        </p:attrNameLst>
                                      </p:cBhvr>
                                      <p:tavLst>
                                        <p:tav tm="0" fmla="#ppt_y+(sin(-2*pi*(1-$))*-#ppt_x+cos(-2*pi*(1-$))*(1-#ppt_y))*(1-$)">
                                          <p:val>
                                            <p:fltVal val="0"/>
                                          </p:val>
                                        </p:tav>
                                        <p:tav tm="100000">
                                          <p:val>
                                            <p:fltVal val="1"/>
                                          </p:val>
                                        </p:tav>
                                      </p:tavLst>
                                    </p:anim>
                                  </p:childTnLst>
                                </p:cTn>
                              </p:par>
                              <p:par>
                                <p:cTn id="15" presetID="8" presetClass="emph" presetSubtype="0" repeatCount="indefinite" fill="hold" nodeType="withEffect">
                                  <p:stCondLst>
                                    <p:cond delay="0"/>
                                  </p:stCondLst>
                                  <p:childTnLst>
                                    <p:animRot by="43200000">
                                      <p:cBhvr>
                                        <p:cTn id="16" dur="2000" fill="hold"/>
                                        <p:tgtEl>
                                          <p:spTgt spid="5160"/>
                                        </p:tgtEl>
                                        <p:attrNameLst>
                                          <p:attrName>r</p:attrName>
                                        </p:attrNameLst>
                                      </p:cBhvr>
                                    </p:animRot>
                                  </p:childTnLst>
                                </p:cTn>
                              </p:par>
                              <p:par>
                                <p:cTn id="17" presetID="51" presetClass="entr" presetSubtype="0" fill="hold" nodeType="withEffect">
                                  <p:stCondLst>
                                    <p:cond delay="0"/>
                                  </p:stCondLst>
                                  <p:childTnLst>
                                    <p:set>
                                      <p:cBhvr>
                                        <p:cTn id="18" dur="1" fill="hold">
                                          <p:stCondLst>
                                            <p:cond delay="0"/>
                                          </p:stCondLst>
                                        </p:cTn>
                                        <p:tgtEl>
                                          <p:spTgt spid="5160"/>
                                        </p:tgtEl>
                                        <p:attrNameLst>
                                          <p:attrName>style.visibility</p:attrName>
                                        </p:attrNameLst>
                                      </p:cBhvr>
                                      <p:to>
                                        <p:strVal val="visible"/>
                                      </p:to>
                                    </p:set>
                                    <p:animEffect transition="in" filter="fade">
                                      <p:cBhvr>
                                        <p:cTn id="19" dur="770" decel="100000"/>
                                        <p:tgtEl>
                                          <p:spTgt spid="5160"/>
                                        </p:tgtEl>
                                      </p:cBhvr>
                                    </p:animEffect>
                                    <p:animScale>
                                      <p:cBhvr>
                                        <p:cTn id="20" dur="770" decel="100000"/>
                                        <p:tgtEl>
                                          <p:spTgt spid="5160"/>
                                        </p:tgtEl>
                                      </p:cBhvr>
                                      <p:from x="10000" y="10000"/>
                                      <p:to x="200000" y="450000"/>
                                    </p:animScale>
                                    <p:animScale>
                                      <p:cBhvr>
                                        <p:cTn id="21" dur="1230" accel="100000" fill="hold">
                                          <p:stCondLst>
                                            <p:cond delay="770"/>
                                          </p:stCondLst>
                                        </p:cTn>
                                        <p:tgtEl>
                                          <p:spTgt spid="5160"/>
                                        </p:tgtEl>
                                      </p:cBhvr>
                                      <p:from x="200000" y="450000"/>
                                      <p:to x="100000" y="100000"/>
                                    </p:animScale>
                                    <p:set>
                                      <p:cBhvr>
                                        <p:cTn id="22" dur="770" fill="hold"/>
                                        <p:tgtEl>
                                          <p:spTgt spid="5160"/>
                                        </p:tgtEl>
                                        <p:attrNameLst>
                                          <p:attrName>ppt_x</p:attrName>
                                        </p:attrNameLst>
                                      </p:cBhvr>
                                      <p:to>
                                        <p:strVal val="(0.5)"/>
                                      </p:to>
                                    </p:set>
                                    <p:anim from="(0.5)" to="(#ppt_x)" calcmode="lin" valueType="num">
                                      <p:cBhvr>
                                        <p:cTn id="23" dur="1230" accel="100000" fill="hold">
                                          <p:stCondLst>
                                            <p:cond delay="770"/>
                                          </p:stCondLst>
                                        </p:cTn>
                                        <p:tgtEl>
                                          <p:spTgt spid="5160"/>
                                        </p:tgtEl>
                                        <p:attrNameLst>
                                          <p:attrName>ppt_x</p:attrName>
                                        </p:attrNameLst>
                                      </p:cBhvr>
                                    </p:anim>
                                    <p:set>
                                      <p:cBhvr>
                                        <p:cTn id="24" dur="770" fill="hold"/>
                                        <p:tgtEl>
                                          <p:spTgt spid="5160"/>
                                        </p:tgtEl>
                                        <p:attrNameLst>
                                          <p:attrName>ppt_y</p:attrName>
                                        </p:attrNameLst>
                                      </p:cBhvr>
                                      <p:to>
                                        <p:strVal val="(#ppt_y+0.4)"/>
                                      </p:to>
                                    </p:set>
                                    <p:anim from="(#ppt_y+0.4)" to="(#ppt_y)" calcmode="lin" valueType="num">
                                      <p:cBhvr>
                                        <p:cTn id="25" dur="1230" accel="100000" fill="hold">
                                          <p:stCondLst>
                                            <p:cond delay="770"/>
                                          </p:stCondLst>
                                        </p:cTn>
                                        <p:tgtEl>
                                          <p:spTgt spid="5160"/>
                                        </p:tgtEl>
                                        <p:attrNameLst>
                                          <p:attrName>ppt_y</p:attrName>
                                        </p:attrNameLst>
                                      </p:cBhvr>
                                    </p:anim>
                                  </p:childTnLst>
                                </p:cTn>
                              </p:par>
                              <p:par>
                                <p:cTn id="26" presetID="23" presetClass="exit" presetSubtype="32" repeatCount="indefinite" fill="hold" nodeType="withEffect">
                                  <p:stCondLst>
                                    <p:cond delay="0"/>
                                  </p:stCondLst>
                                  <p:childTnLst>
                                    <p:anim calcmode="lin" valueType="num">
                                      <p:cBhvr>
                                        <p:cTn id="27" dur="2000"/>
                                        <p:tgtEl>
                                          <p:spTgt spid="5161"/>
                                        </p:tgtEl>
                                        <p:attrNameLst>
                                          <p:attrName>ppt_w</p:attrName>
                                        </p:attrNameLst>
                                      </p:cBhvr>
                                      <p:tavLst>
                                        <p:tav tm="0">
                                          <p:val>
                                            <p:strVal val="ppt_w"/>
                                          </p:val>
                                        </p:tav>
                                        <p:tav tm="100000">
                                          <p:val>
                                            <p:fltVal val="0"/>
                                          </p:val>
                                        </p:tav>
                                      </p:tavLst>
                                    </p:anim>
                                    <p:anim calcmode="lin" valueType="num">
                                      <p:cBhvr>
                                        <p:cTn id="28" dur="2000"/>
                                        <p:tgtEl>
                                          <p:spTgt spid="5161"/>
                                        </p:tgtEl>
                                        <p:attrNameLst>
                                          <p:attrName>ppt_h</p:attrName>
                                        </p:attrNameLst>
                                      </p:cBhvr>
                                      <p:tavLst>
                                        <p:tav tm="0">
                                          <p:val>
                                            <p:strVal val="ppt_h"/>
                                          </p:val>
                                        </p:tav>
                                        <p:tav tm="100000">
                                          <p:val>
                                            <p:fltVal val="0"/>
                                          </p:val>
                                        </p:tav>
                                      </p:tavLst>
                                    </p:anim>
                                    <p:set>
                                      <p:cBhvr>
                                        <p:cTn id="29" dur="1" fill="hold">
                                          <p:stCondLst>
                                            <p:cond delay="1999"/>
                                          </p:stCondLst>
                                        </p:cTn>
                                        <p:tgtEl>
                                          <p:spTgt spid="5161"/>
                                        </p:tgtEl>
                                        <p:attrNameLst>
                                          <p:attrName>style.visibility</p:attrName>
                                        </p:attrNameLst>
                                      </p:cBhvr>
                                      <p:to>
                                        <p:strVal val="hidden"/>
                                      </p:to>
                                    </p:set>
                                  </p:childTnLst>
                                </p:cTn>
                              </p:par>
                              <p:par>
                                <p:cTn id="30" presetID="15" presetClass="entr" presetSubtype="0" repeatCount="indefinite" fill="hold" nodeType="withEffect">
                                  <p:stCondLst>
                                    <p:cond delay="0"/>
                                  </p:stCondLst>
                                  <p:childTnLst>
                                    <p:set>
                                      <p:cBhvr>
                                        <p:cTn id="31" dur="1" fill="hold">
                                          <p:stCondLst>
                                            <p:cond delay="0"/>
                                          </p:stCondLst>
                                        </p:cTn>
                                        <p:tgtEl>
                                          <p:spTgt spid="5161"/>
                                        </p:tgtEl>
                                        <p:attrNameLst>
                                          <p:attrName>style.visibility</p:attrName>
                                        </p:attrNameLst>
                                      </p:cBhvr>
                                      <p:to>
                                        <p:strVal val="visible"/>
                                      </p:to>
                                    </p:set>
                                    <p:anim calcmode="lin" valueType="num">
                                      <p:cBhvr>
                                        <p:cTn id="32" dur="2000" fill="hold"/>
                                        <p:tgtEl>
                                          <p:spTgt spid="5161"/>
                                        </p:tgtEl>
                                        <p:attrNameLst>
                                          <p:attrName>ppt_w</p:attrName>
                                        </p:attrNameLst>
                                      </p:cBhvr>
                                      <p:tavLst>
                                        <p:tav tm="0">
                                          <p:val>
                                            <p:fltVal val="0"/>
                                          </p:val>
                                        </p:tav>
                                        <p:tav tm="100000">
                                          <p:val>
                                            <p:strVal val="#ppt_w"/>
                                          </p:val>
                                        </p:tav>
                                      </p:tavLst>
                                    </p:anim>
                                    <p:anim calcmode="lin" valueType="num">
                                      <p:cBhvr>
                                        <p:cTn id="33" dur="2000" fill="hold"/>
                                        <p:tgtEl>
                                          <p:spTgt spid="5161"/>
                                        </p:tgtEl>
                                        <p:attrNameLst>
                                          <p:attrName>ppt_h</p:attrName>
                                        </p:attrNameLst>
                                      </p:cBhvr>
                                      <p:tavLst>
                                        <p:tav tm="0">
                                          <p:val>
                                            <p:fltVal val="0"/>
                                          </p:val>
                                        </p:tav>
                                        <p:tav tm="100000">
                                          <p:val>
                                            <p:strVal val="#ppt_h"/>
                                          </p:val>
                                        </p:tav>
                                      </p:tavLst>
                                    </p:anim>
                                    <p:anim calcmode="lin" valueType="num">
                                      <p:cBhvr>
                                        <p:cTn id="34" dur="2000" fill="hold"/>
                                        <p:tgtEl>
                                          <p:spTgt spid="5161"/>
                                        </p:tgtEl>
                                        <p:attrNameLst>
                                          <p:attrName>ppt_x</p:attrName>
                                        </p:attrNameLst>
                                      </p:cBhvr>
                                      <p:tavLst>
                                        <p:tav tm="0" fmla="#ppt_x+(cos(-2*pi*(1-$))*-#ppt_x-sin(-2*pi*(1-$))*(1-#ppt_y))*(1-$)">
                                          <p:val>
                                            <p:fltVal val="0"/>
                                          </p:val>
                                        </p:tav>
                                        <p:tav tm="100000">
                                          <p:val>
                                            <p:fltVal val="1"/>
                                          </p:val>
                                        </p:tav>
                                      </p:tavLst>
                                    </p:anim>
                                    <p:anim calcmode="lin" valueType="num">
                                      <p:cBhvr>
                                        <p:cTn id="35" dur="2000" fill="hold"/>
                                        <p:tgtEl>
                                          <p:spTgt spid="5161"/>
                                        </p:tgtEl>
                                        <p:attrNameLst>
                                          <p:attrName>ppt_y</p:attrName>
                                        </p:attrNameLst>
                                      </p:cBhvr>
                                      <p:tavLst>
                                        <p:tav tm="0" fmla="#ppt_y+(sin(-2*pi*(1-$))*-#ppt_x+cos(-2*pi*(1-$))*(1-#ppt_y))*(1-$)">
                                          <p:val>
                                            <p:fltVal val="0"/>
                                          </p:val>
                                        </p:tav>
                                        <p:tav tm="100000">
                                          <p:val>
                                            <p:fltVal val="1"/>
                                          </p:val>
                                        </p:tav>
                                      </p:tavLst>
                                    </p:anim>
                                  </p:childTnLst>
                                </p:cTn>
                              </p:par>
                              <p:par>
                                <p:cTn id="36" presetID="8" presetClass="emph" presetSubtype="0" repeatCount="indefinite" fill="hold" nodeType="withEffect">
                                  <p:stCondLst>
                                    <p:cond delay="0"/>
                                  </p:stCondLst>
                                  <p:childTnLst>
                                    <p:animRot by="43200000">
                                      <p:cBhvr>
                                        <p:cTn id="37" dur="2000" fill="hold"/>
                                        <p:tgtEl>
                                          <p:spTgt spid="5161"/>
                                        </p:tgtEl>
                                        <p:attrNameLst>
                                          <p:attrName>r</p:attrName>
                                        </p:attrNameLst>
                                      </p:cBhvr>
                                    </p:animRot>
                                  </p:childTnLst>
                                </p:cTn>
                              </p:par>
                              <p:par>
                                <p:cTn id="38" presetID="53"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3000" fill="hold"/>
                                        <p:tgtEl>
                                          <p:spTgt spid="24"/>
                                        </p:tgtEl>
                                        <p:attrNameLst>
                                          <p:attrName>ppt_w</p:attrName>
                                        </p:attrNameLst>
                                      </p:cBhvr>
                                      <p:tavLst>
                                        <p:tav tm="0">
                                          <p:val>
                                            <p:fltVal val="0"/>
                                          </p:val>
                                        </p:tav>
                                        <p:tav tm="100000">
                                          <p:val>
                                            <p:strVal val="#ppt_w"/>
                                          </p:val>
                                        </p:tav>
                                      </p:tavLst>
                                    </p:anim>
                                    <p:anim calcmode="lin" valueType="num">
                                      <p:cBhvr>
                                        <p:cTn id="41" dur="3000" fill="hold"/>
                                        <p:tgtEl>
                                          <p:spTgt spid="24"/>
                                        </p:tgtEl>
                                        <p:attrNameLst>
                                          <p:attrName>ppt_h</p:attrName>
                                        </p:attrNameLst>
                                      </p:cBhvr>
                                      <p:tavLst>
                                        <p:tav tm="0">
                                          <p:val>
                                            <p:fltVal val="0"/>
                                          </p:val>
                                        </p:tav>
                                        <p:tav tm="100000">
                                          <p:val>
                                            <p:strVal val="#ppt_h"/>
                                          </p:val>
                                        </p:tav>
                                      </p:tavLst>
                                    </p:anim>
                                    <p:animEffect transition="in" filter="fade">
                                      <p:cBhvr>
                                        <p:cTn id="42"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Text Box 24"/>
          <p:cNvSpPr txBox="1">
            <a:spLocks noChangeArrowheads="1"/>
          </p:cNvSpPr>
          <p:nvPr/>
        </p:nvSpPr>
        <p:spPr bwMode="auto">
          <a:xfrm>
            <a:off x="457200" y="1920875"/>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400" b="1">
                <a:solidFill>
                  <a:srgbClr val="3333CC"/>
                </a:solidFill>
                <a:latin typeface="Times New Roman" pitchFamily="18" charset="0"/>
              </a:rPr>
              <a:t> Bạn An tính P(x) + Q(x) + H(x) như sau, theo em bạn giải đúng hay sai? Giải thích?                </a:t>
            </a:r>
          </a:p>
        </p:txBody>
      </p:sp>
      <p:sp>
        <p:nvSpPr>
          <p:cNvPr id="20503" name="Text Box 25"/>
          <p:cNvSpPr txBox="1">
            <a:spLocks noChangeArrowheads="1"/>
          </p:cNvSpPr>
          <p:nvPr/>
        </p:nvSpPr>
        <p:spPr bwMode="auto">
          <a:xfrm>
            <a:off x="6400800" y="4038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b="1" dirty="0">
                <a:solidFill>
                  <a:srgbClr val="FF0066"/>
                </a:solidFill>
                <a:latin typeface="Times New Roman" pitchFamily="18" charset="0"/>
              </a:rPr>
              <a:t>+ 5</a:t>
            </a:r>
            <a:endParaRPr lang="en-US" sz="2800" b="1" dirty="0">
              <a:solidFill>
                <a:srgbClr val="FF0066"/>
              </a:solidFill>
              <a:latin typeface="Times New Roman" pitchFamily="18" charset="0"/>
            </a:endParaRPr>
          </a:p>
        </p:txBody>
      </p:sp>
      <p:sp>
        <p:nvSpPr>
          <p:cNvPr id="20504" name="Text Box 26"/>
          <p:cNvSpPr txBox="1">
            <a:spLocks noChangeArrowheads="1"/>
          </p:cNvSpPr>
          <p:nvPr/>
        </p:nvSpPr>
        <p:spPr bwMode="auto">
          <a:xfrm>
            <a:off x="1371600" y="39624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dirty="0">
                <a:solidFill>
                  <a:srgbClr val="0000FF"/>
                </a:solidFill>
                <a:latin typeface="Times New Roman" pitchFamily="18" charset="0"/>
              </a:rPr>
              <a:t>P(x)+Q(x)+H(x) =</a:t>
            </a:r>
          </a:p>
        </p:txBody>
      </p:sp>
      <p:sp>
        <p:nvSpPr>
          <p:cNvPr id="20505" name="Text Box 27"/>
          <p:cNvSpPr txBox="1">
            <a:spLocks noChangeArrowheads="1"/>
          </p:cNvSpPr>
          <p:nvPr/>
        </p:nvSpPr>
        <p:spPr bwMode="auto">
          <a:xfrm>
            <a:off x="1600200" y="2667000"/>
            <a:ext cx="5638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dirty="0">
                <a:solidFill>
                  <a:srgbClr val="0000FF"/>
                </a:solidFill>
                <a:latin typeface="Times New Roman" pitchFamily="18" charset="0"/>
              </a:rPr>
              <a:t>                 P(x) =  x</a:t>
            </a:r>
            <a:r>
              <a:rPr lang="en-US" sz="2800" baseline="30000" dirty="0">
                <a:solidFill>
                  <a:srgbClr val="0000FF"/>
                </a:solidFill>
                <a:latin typeface="Times New Roman" pitchFamily="18" charset="0"/>
              </a:rPr>
              <a:t>3   </a:t>
            </a:r>
            <a:r>
              <a:rPr lang="en-US" sz="2800" dirty="0">
                <a:solidFill>
                  <a:srgbClr val="0000FF"/>
                </a:solidFill>
                <a:latin typeface="Times New Roman" pitchFamily="18" charset="0"/>
              </a:rPr>
              <a:t>– 2x</a:t>
            </a:r>
            <a:r>
              <a:rPr lang="en-US" sz="2800" baseline="30000" dirty="0">
                <a:solidFill>
                  <a:srgbClr val="0000FF"/>
                </a:solidFill>
                <a:latin typeface="Times New Roman" pitchFamily="18" charset="0"/>
              </a:rPr>
              <a:t>2</a:t>
            </a:r>
            <a:r>
              <a:rPr lang="en-US" sz="2800" dirty="0">
                <a:solidFill>
                  <a:srgbClr val="0000FF"/>
                </a:solidFill>
                <a:latin typeface="Times New Roman" pitchFamily="18" charset="0"/>
              </a:rPr>
              <a:t>  + x    + 1</a:t>
            </a:r>
          </a:p>
          <a:p>
            <a:pPr eaLnBrk="1" hangingPunct="1"/>
            <a:r>
              <a:rPr lang="en-US" sz="2800" dirty="0">
                <a:solidFill>
                  <a:srgbClr val="0000FF"/>
                </a:solidFill>
                <a:latin typeface="Times New Roman" pitchFamily="18" charset="0"/>
              </a:rPr>
              <a:t>           +   Q(x) = –x</a:t>
            </a:r>
            <a:r>
              <a:rPr lang="en-US" sz="2800" baseline="30000" dirty="0">
                <a:solidFill>
                  <a:srgbClr val="0000FF"/>
                </a:solidFill>
                <a:latin typeface="Times New Roman" pitchFamily="18" charset="0"/>
              </a:rPr>
              <a:t>3</a:t>
            </a:r>
            <a:r>
              <a:rPr lang="en-US" sz="2800" dirty="0">
                <a:solidFill>
                  <a:srgbClr val="0000FF"/>
                </a:solidFill>
                <a:latin typeface="Times New Roman" pitchFamily="18" charset="0"/>
              </a:rPr>
              <a:t>  + x</a:t>
            </a:r>
            <a:r>
              <a:rPr lang="en-US" sz="2800" baseline="30000" dirty="0">
                <a:solidFill>
                  <a:srgbClr val="0000FF"/>
                </a:solidFill>
                <a:latin typeface="Times New Roman" pitchFamily="18" charset="0"/>
              </a:rPr>
              <a:t>2</a:t>
            </a:r>
            <a:r>
              <a:rPr lang="en-US" sz="2800" dirty="0">
                <a:solidFill>
                  <a:srgbClr val="0000FF"/>
                </a:solidFill>
                <a:latin typeface="Times New Roman" pitchFamily="18" charset="0"/>
              </a:rPr>
              <a:t>            + 1</a:t>
            </a:r>
          </a:p>
          <a:p>
            <a:pPr eaLnBrk="1" hangingPunct="1"/>
            <a:r>
              <a:rPr lang="en-US" sz="2800" u="sng" dirty="0">
                <a:solidFill>
                  <a:srgbClr val="0000FF"/>
                </a:solidFill>
                <a:latin typeface="Times New Roman" pitchFamily="18" charset="0"/>
              </a:rPr>
              <a:t>                H(x) =           x</a:t>
            </a:r>
            <a:r>
              <a:rPr lang="en-US" sz="2800" u="sng" baseline="30000" dirty="0">
                <a:solidFill>
                  <a:srgbClr val="0000FF"/>
                </a:solidFill>
                <a:latin typeface="Times New Roman" pitchFamily="18" charset="0"/>
              </a:rPr>
              <a:t>2</a:t>
            </a:r>
            <a:r>
              <a:rPr lang="en-US" sz="2800" u="sng" dirty="0">
                <a:solidFill>
                  <a:srgbClr val="0000FF"/>
                </a:solidFill>
                <a:latin typeface="Times New Roman" pitchFamily="18" charset="0"/>
              </a:rPr>
              <a:t>  + 2x   + 3</a:t>
            </a:r>
          </a:p>
        </p:txBody>
      </p:sp>
      <p:sp>
        <p:nvSpPr>
          <p:cNvPr id="20506" name="Text Box 28"/>
          <p:cNvSpPr txBox="1">
            <a:spLocks noChangeArrowheads="1"/>
          </p:cNvSpPr>
          <p:nvPr/>
        </p:nvSpPr>
        <p:spPr bwMode="auto">
          <a:xfrm>
            <a:off x="5638800" y="4038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b="1">
                <a:solidFill>
                  <a:srgbClr val="FF0066"/>
                </a:solidFill>
                <a:latin typeface="Times New Roman" pitchFamily="18" charset="0"/>
              </a:rPr>
              <a:t>3x</a:t>
            </a:r>
            <a:endParaRPr lang="en-US" sz="2800" b="1">
              <a:solidFill>
                <a:srgbClr val="FF0066"/>
              </a:solidFill>
              <a:latin typeface="Times New Roman" pitchFamily="18" charset="0"/>
            </a:endParaRPr>
          </a:p>
        </p:txBody>
      </p:sp>
      <p:pic>
        <p:nvPicPr>
          <p:cNvPr id="20507" name="Picture 2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8" y="0"/>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3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624638" y="4419600"/>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p:cNvSpPr/>
          <p:nvPr/>
        </p:nvSpPr>
        <p:spPr>
          <a:xfrm>
            <a:off x="1295400" y="1078468"/>
            <a:ext cx="1447800" cy="461665"/>
          </a:xfrm>
          <a:prstGeom prst="rect">
            <a:avLst/>
          </a:prstGeom>
        </p:spPr>
        <p:txBody>
          <a:bodyPr wrap="square">
            <a:spAutoFit/>
          </a:bodyPr>
          <a:lstStyle/>
          <a:p>
            <a:r>
              <a:rPr lang="en-US" sz="2400" b="1" u="sng" dirty="0" err="1">
                <a:solidFill>
                  <a:srgbClr val="0000FF"/>
                </a:solidFill>
                <a:latin typeface="Times New Roman" pitchFamily="18" charset="0"/>
                <a:cs typeface="Times New Roman" pitchFamily="18" charset="0"/>
              </a:rPr>
              <a:t>Bài</a:t>
            </a:r>
            <a:r>
              <a:rPr lang="en-US" sz="2400" b="1" u="sng" dirty="0">
                <a:solidFill>
                  <a:srgbClr val="0000FF"/>
                </a:solidFill>
                <a:latin typeface="Times New Roman" pitchFamily="18" charset="0"/>
                <a:cs typeface="Times New Roman" pitchFamily="18" charset="0"/>
              </a:rPr>
              <a:t> </a:t>
            </a:r>
            <a:r>
              <a:rPr lang="vi-VN" sz="2400" b="1" u="sng" dirty="0">
                <a:solidFill>
                  <a:srgbClr val="0000FF"/>
                </a:solidFill>
                <a:latin typeface="Times New Roman" pitchFamily="18" charset="0"/>
                <a:cs typeface="Times New Roman" pitchFamily="18" charset="0"/>
              </a:rPr>
              <a:t>3</a:t>
            </a:r>
            <a:r>
              <a:rPr lang="vi-VN" sz="2400" b="1" dirty="0">
                <a:solidFill>
                  <a:srgbClr val="0000FF"/>
                </a:solidFill>
                <a:latin typeface="Times New Roman" pitchFamily="18" charset="0"/>
                <a:cs typeface="Times New Roman" pitchFamily="18" charset="0"/>
              </a:rPr>
              <a:t> : </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61408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2000" y="762000"/>
            <a:ext cx="3352800" cy="650875"/>
          </a:xfrm>
          <a:prstGeom prst="rect">
            <a:avLst/>
          </a:prstGeom>
          <a:noFill/>
          <a:ln w="9525">
            <a:solidFill>
              <a:srgbClr val="000099"/>
            </a:solidFill>
            <a:miter lim="800000"/>
            <a:headEnd/>
            <a:tailEnd/>
          </a:ln>
          <a:effectLst/>
        </p:spPr>
        <p:txBody>
          <a:bodyPr>
            <a:spAutoFit/>
          </a:bodyPr>
          <a:lstStyle/>
          <a:p>
            <a:pPr algn="ctr"/>
            <a:r>
              <a:rPr lang="vi-VN" sz="3600" b="1" dirty="0">
                <a:solidFill>
                  <a:srgbClr val="0000FF"/>
                </a:solidFill>
              </a:rPr>
              <a:t>*Bài </a:t>
            </a:r>
            <a:r>
              <a:rPr lang="vi-VN" sz="3600" b="1">
                <a:solidFill>
                  <a:srgbClr val="0000FF"/>
                </a:solidFill>
              </a:rPr>
              <a:t>tập </a:t>
            </a:r>
            <a:r>
              <a:rPr lang="vi-VN" sz="3600" b="1" dirty="0">
                <a:solidFill>
                  <a:srgbClr val="0000FF"/>
                </a:solidFill>
              </a:rPr>
              <a:t>4</a:t>
            </a:r>
            <a:endParaRPr lang="en-US" sz="3600" b="1" dirty="0">
              <a:solidFill>
                <a:srgbClr val="0000FF"/>
              </a:solidFill>
            </a:endParaRPr>
          </a:p>
        </p:txBody>
      </p:sp>
      <p:sp>
        <p:nvSpPr>
          <p:cNvPr id="3" name="Text Box 10"/>
          <p:cNvSpPr txBox="1">
            <a:spLocks noChangeArrowheads="1"/>
          </p:cNvSpPr>
          <p:nvPr/>
        </p:nvSpPr>
        <p:spPr bwMode="auto">
          <a:xfrm>
            <a:off x="1295400" y="1686580"/>
            <a:ext cx="6553200" cy="1569660"/>
          </a:xfrm>
          <a:prstGeom prst="rect">
            <a:avLst/>
          </a:prstGeom>
          <a:noFill/>
          <a:ln w="9525">
            <a:noFill/>
            <a:miter lim="800000"/>
            <a:headEnd/>
            <a:tailEnd/>
          </a:ln>
          <a:effectLst/>
        </p:spPr>
        <p:txBody>
          <a:bodyPr>
            <a:spAutoFit/>
          </a:bodyPr>
          <a:lstStyle/>
          <a:p>
            <a:r>
              <a:rPr lang="en-US" sz="2400" dirty="0">
                <a:latin typeface="Times New Roman" pitchFamily="18" charset="0"/>
                <a:cs typeface="Times New Roman" pitchFamily="18" charset="0"/>
              </a:rPr>
              <a:t> </a:t>
            </a:r>
            <a:r>
              <a:rPr lang="en-US" sz="3200" b="1" dirty="0">
                <a:latin typeface="Times New Roman" pitchFamily="18" charset="0"/>
                <a:cs typeface="Times New Roman" pitchFamily="18" charset="0"/>
              </a:rPr>
              <a:t>Cho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tổng</a:t>
            </a:r>
            <a:endParaRPr lang="en-US" sz="2800" b="1" dirty="0">
              <a:solidFill>
                <a:srgbClr val="FF0000"/>
              </a:solidFill>
              <a:latin typeface="Times New Roman" pitchFamily="18" charset="0"/>
              <a:cs typeface="Times New Roman" pitchFamily="18" charset="0"/>
            </a:endParaRPr>
          </a:p>
          <a:p>
            <a:r>
              <a:rPr lang="en-US" sz="3200" b="1" dirty="0">
                <a:latin typeface="Times New Roman" pitchFamily="18" charset="0"/>
                <a:cs typeface="Times New Roman" pitchFamily="18" charset="0"/>
              </a:rPr>
              <a:t> A(x) =  2x</a:t>
            </a:r>
            <a:r>
              <a:rPr lang="en-US" sz="3200" b="1" baseline="30000" dirty="0">
                <a:latin typeface="Times New Roman" pitchFamily="18" charset="0"/>
                <a:cs typeface="Times New Roman" pitchFamily="18" charset="0"/>
              </a:rPr>
              <a:t>5 </a:t>
            </a:r>
            <a:r>
              <a:rPr lang="en-US" sz="3200" i="1" dirty="0">
                <a:latin typeface="Times New Roman" pitchFamily="18" charset="0"/>
                <a:cs typeface="Times New Roman" pitchFamily="18" charset="0"/>
              </a:rPr>
              <a:t>+ </a:t>
            </a:r>
            <a:r>
              <a:rPr lang="en-US" sz="2800" b="1" dirty="0">
                <a:latin typeface="Times New Roman" pitchFamily="18" charset="0"/>
                <a:cs typeface="Times New Roman" pitchFamily="18" charset="0"/>
              </a:rPr>
              <a:t>3x</a:t>
            </a:r>
            <a:r>
              <a:rPr lang="en-US" sz="2800" b="1" baseline="30000" dirty="0">
                <a:latin typeface="Times New Roman" pitchFamily="18" charset="0"/>
                <a:cs typeface="Times New Roman" pitchFamily="18" charset="0"/>
              </a:rPr>
              <a:t>4</a:t>
            </a:r>
            <a:r>
              <a:rPr lang="en-US" sz="3200" i="1" dirty="0">
                <a:latin typeface="Times New Roman" pitchFamily="18" charset="0"/>
                <a:cs typeface="Times New Roman" pitchFamily="18" charset="0"/>
              </a:rPr>
              <a:t> </a:t>
            </a:r>
            <a:r>
              <a:rPr lang="en-US" sz="3200" b="1" dirty="0">
                <a:latin typeface="Times New Roman" pitchFamily="18" charset="0"/>
                <a:cs typeface="Times New Roman" pitchFamily="18" charset="0"/>
              </a:rPr>
              <a:t>– 2x</a:t>
            </a:r>
            <a:r>
              <a:rPr lang="en-US" sz="3200" b="1" baseline="30000" dirty="0">
                <a:latin typeface="Times New Roman" pitchFamily="18" charset="0"/>
                <a:cs typeface="Times New Roman" pitchFamily="18" charset="0"/>
              </a:rPr>
              <a:t>3 </a:t>
            </a:r>
            <a:r>
              <a:rPr lang="en-US" sz="3200" b="1" dirty="0">
                <a:latin typeface="Times New Roman" pitchFamily="18" charset="0"/>
                <a:cs typeface="Times New Roman" pitchFamily="18" charset="0"/>
              </a:rPr>
              <a:t>– x  – 2</a:t>
            </a:r>
          </a:p>
          <a:p>
            <a:r>
              <a:rPr lang="en-US" sz="3200" b="1" dirty="0">
                <a:latin typeface="Times New Roman" pitchFamily="18" charset="0"/>
                <a:cs typeface="Times New Roman" pitchFamily="18" charset="0"/>
              </a:rPr>
              <a:t>B(x)</a:t>
            </a:r>
            <a:r>
              <a:rPr lang="en-US" sz="3200" b="1" dirty="0">
                <a:solidFill>
                  <a:srgbClr val="FF3300"/>
                </a:solidFill>
                <a:latin typeface="Times New Roman" pitchFamily="18" charset="0"/>
                <a:cs typeface="Times New Roman" pitchFamily="18" charset="0"/>
              </a:rPr>
              <a:t> </a:t>
            </a:r>
            <a:r>
              <a:rPr lang="en-US" sz="3200" b="1" dirty="0">
                <a:latin typeface="Times New Roman" pitchFamily="18" charset="0"/>
                <a:cs typeface="Times New Roman" pitchFamily="18" charset="0"/>
              </a:rPr>
              <a:t> =  – x</a:t>
            </a:r>
            <a:r>
              <a:rPr lang="en-US" sz="3200" b="1" baseline="30000" dirty="0">
                <a:latin typeface="Times New Roman" pitchFamily="18" charset="0"/>
                <a:cs typeface="Times New Roman" pitchFamily="18" charset="0"/>
              </a:rPr>
              <a:t>5  </a:t>
            </a:r>
            <a:r>
              <a:rPr lang="en-US" sz="3200" b="1" dirty="0">
                <a:latin typeface="Times New Roman" pitchFamily="18" charset="0"/>
                <a:cs typeface="Times New Roman" pitchFamily="18" charset="0"/>
              </a:rPr>
              <a:t>+ x</a:t>
            </a:r>
            <a:r>
              <a:rPr lang="en-US" sz="3200" b="1" baseline="30000" dirty="0">
                <a:latin typeface="Times New Roman" pitchFamily="18" charset="0"/>
                <a:cs typeface="Times New Roman" pitchFamily="18" charset="0"/>
              </a:rPr>
              <a:t>3   </a:t>
            </a:r>
            <a:r>
              <a:rPr lang="en-US" sz="3200" b="1" dirty="0">
                <a:latin typeface="Times New Roman" pitchFamily="18" charset="0"/>
                <a:cs typeface="Times New Roman" pitchFamily="18" charset="0"/>
              </a:rPr>
              <a:t>+</a:t>
            </a:r>
            <a:r>
              <a:rPr lang="en-US" sz="3200" b="1" baseline="30000" dirty="0">
                <a:latin typeface="Times New Roman" pitchFamily="18" charset="0"/>
                <a:cs typeface="Times New Roman" pitchFamily="18" charset="0"/>
              </a:rPr>
              <a:t>  </a:t>
            </a:r>
            <a:r>
              <a:rPr lang="en-US" sz="3200" b="1" dirty="0">
                <a:latin typeface="Times New Roman" pitchFamily="18" charset="0"/>
                <a:cs typeface="Times New Roman" pitchFamily="18" charset="0"/>
              </a:rPr>
              <a:t>x</a:t>
            </a:r>
            <a:r>
              <a:rPr lang="en-US" sz="3200" b="1" baseline="30000" dirty="0">
                <a:latin typeface="Times New Roman" pitchFamily="18" charset="0"/>
                <a:cs typeface="Times New Roman" pitchFamily="18" charset="0"/>
              </a:rPr>
              <a:t>2</a:t>
            </a:r>
            <a:r>
              <a:rPr lang="en-US" sz="3200" b="1" dirty="0">
                <a:latin typeface="Times New Roman" pitchFamily="18" charset="0"/>
                <a:cs typeface="Times New Roman" pitchFamily="18" charset="0"/>
              </a:rPr>
              <a:t> – 5x + 6  </a:t>
            </a:r>
            <a:endParaRPr lang="en-US" sz="3200" b="1" baseline="-25000" dirty="0">
              <a:latin typeface="Times New Roman" pitchFamily="18" charset="0"/>
              <a:cs typeface="Times New Roman" pitchFamily="18" charset="0"/>
            </a:endParaRPr>
          </a:p>
        </p:txBody>
      </p:sp>
      <p:sp>
        <p:nvSpPr>
          <p:cNvPr id="4" name="TextBox 3"/>
          <p:cNvSpPr txBox="1"/>
          <p:nvPr/>
        </p:nvSpPr>
        <p:spPr>
          <a:xfrm>
            <a:off x="3276600" y="3210580"/>
            <a:ext cx="1143000" cy="523220"/>
          </a:xfrm>
          <a:prstGeom prst="rect">
            <a:avLst/>
          </a:prstGeom>
          <a:noFill/>
        </p:spPr>
        <p:txBody>
          <a:bodyPr wrap="square" rtlCol="0">
            <a:spAutoFit/>
          </a:bodyPr>
          <a:lstStyle/>
          <a:p>
            <a:r>
              <a:rPr lang="en-US" sz="2800" b="1" u="sng" dirty="0" err="1">
                <a:solidFill>
                  <a:srgbClr val="FF0000"/>
                </a:solidFill>
              </a:rPr>
              <a:t>Giải</a:t>
            </a:r>
            <a:endParaRPr lang="en-US" sz="2800" b="1" u="sng" dirty="0">
              <a:solidFill>
                <a:srgbClr val="FF0000"/>
              </a:solidFill>
            </a:endParaRPr>
          </a:p>
        </p:txBody>
      </p:sp>
      <p:sp>
        <p:nvSpPr>
          <p:cNvPr id="5" name="Rectangle 4"/>
          <p:cNvSpPr/>
          <p:nvPr/>
        </p:nvSpPr>
        <p:spPr>
          <a:xfrm>
            <a:off x="990600" y="3896380"/>
            <a:ext cx="7620000" cy="646331"/>
          </a:xfrm>
          <a:prstGeom prst="rect">
            <a:avLst/>
          </a:prstGeom>
        </p:spPr>
        <p:txBody>
          <a:bodyPr wrap="square">
            <a:spAutoFit/>
          </a:bodyPr>
          <a:lstStyle/>
          <a:p>
            <a:r>
              <a:rPr lang="en-US" sz="2800" b="1" dirty="0">
                <a:latin typeface="Times New Roman" pitchFamily="18" charset="0"/>
                <a:cs typeface="Times New Roman" pitchFamily="18" charset="0"/>
              </a:rPr>
              <a:t>   A(x) </a:t>
            </a:r>
            <a:r>
              <a:rPr lang="en-US" sz="3200" b="1" dirty="0">
                <a:latin typeface="Times New Roman" pitchFamily="18" charset="0"/>
                <a:cs typeface="Times New Roman" pitchFamily="18" charset="0"/>
              </a:rPr>
              <a:t>=  2x</a:t>
            </a:r>
            <a:r>
              <a:rPr lang="en-US" sz="3200" b="1" baseline="30000" dirty="0">
                <a:latin typeface="Times New Roman" pitchFamily="18" charset="0"/>
                <a:cs typeface="Times New Roman" pitchFamily="18" charset="0"/>
              </a:rPr>
              <a:t>5 </a:t>
            </a:r>
            <a:r>
              <a:rPr lang="en-US" sz="3200" b="1" dirty="0">
                <a:latin typeface="Times New Roman" pitchFamily="18" charset="0"/>
                <a:cs typeface="Times New Roman" pitchFamily="18" charset="0"/>
              </a:rPr>
              <a:t> +</a:t>
            </a:r>
            <a:r>
              <a:rPr lang="en-US" sz="3600" i="1" dirty="0">
                <a:latin typeface="Times New Roman" pitchFamily="18" charset="0"/>
                <a:cs typeface="Times New Roman" pitchFamily="18" charset="0"/>
              </a:rPr>
              <a:t> </a:t>
            </a:r>
            <a:r>
              <a:rPr lang="en-US" sz="2800" b="1" dirty="0">
                <a:latin typeface="Times New Roman" pitchFamily="18" charset="0"/>
                <a:cs typeface="Times New Roman" pitchFamily="18" charset="0"/>
              </a:rPr>
              <a:t>3x</a:t>
            </a:r>
            <a:r>
              <a:rPr lang="en-US" sz="2800" b="1" baseline="30000" dirty="0">
                <a:latin typeface="Times New Roman" pitchFamily="18" charset="0"/>
                <a:cs typeface="Times New Roman" pitchFamily="18" charset="0"/>
              </a:rPr>
              <a:t>4</a:t>
            </a:r>
            <a:r>
              <a:rPr lang="en-US" sz="2800" i="1" dirty="0">
                <a:latin typeface="Times New Roman" pitchFamily="18" charset="0"/>
                <a:cs typeface="Times New Roman" pitchFamily="18" charset="0"/>
              </a:rPr>
              <a:t> </a:t>
            </a:r>
            <a:r>
              <a:rPr lang="en-US" sz="3200" b="1" baseline="30000" dirty="0">
                <a:latin typeface="Times New Roman" pitchFamily="18" charset="0"/>
                <a:cs typeface="Times New Roman" pitchFamily="18" charset="0"/>
              </a:rPr>
              <a:t> </a:t>
            </a:r>
            <a:r>
              <a:rPr lang="en-US" sz="3200" b="1" dirty="0">
                <a:latin typeface="Times New Roman" pitchFamily="18" charset="0"/>
                <a:cs typeface="Times New Roman" pitchFamily="18" charset="0"/>
              </a:rPr>
              <a:t>– 2x</a:t>
            </a:r>
            <a:r>
              <a:rPr lang="en-US" sz="3200" b="1" baseline="30000" dirty="0">
                <a:latin typeface="Times New Roman" pitchFamily="18" charset="0"/>
                <a:cs typeface="Times New Roman" pitchFamily="18" charset="0"/>
              </a:rPr>
              <a:t>3</a:t>
            </a:r>
            <a:r>
              <a:rPr lang="en-US" sz="3200" b="1" dirty="0">
                <a:latin typeface="Times New Roman" pitchFamily="18" charset="0"/>
                <a:cs typeface="Times New Roman" pitchFamily="18" charset="0"/>
              </a:rPr>
              <a:t>             – x  –   2 </a:t>
            </a:r>
            <a:endParaRPr lang="en-US" sz="3200" dirty="0">
              <a:latin typeface="Times New Roman" pitchFamily="18" charset="0"/>
              <a:cs typeface="Times New Roman" pitchFamily="18" charset="0"/>
            </a:endParaRPr>
          </a:p>
        </p:txBody>
      </p:sp>
      <p:sp>
        <p:nvSpPr>
          <p:cNvPr id="6" name="Rectangle 5"/>
          <p:cNvSpPr/>
          <p:nvPr/>
        </p:nvSpPr>
        <p:spPr>
          <a:xfrm>
            <a:off x="838200" y="4505980"/>
            <a:ext cx="7391400" cy="584775"/>
          </a:xfrm>
          <a:prstGeom prst="rect">
            <a:avLst/>
          </a:prstGeom>
        </p:spPr>
        <p:txBody>
          <a:bodyPr wrap="square">
            <a:spAutoFit/>
          </a:bodyPr>
          <a:lstStyle/>
          <a:p>
            <a:r>
              <a:rPr lang="en-US" sz="2800" b="1" dirty="0">
                <a:latin typeface="Times New Roman" pitchFamily="18" charset="0"/>
                <a:cs typeface="Times New Roman" pitchFamily="18" charset="0"/>
              </a:rPr>
              <a:t>   B(x</a:t>
            </a:r>
            <a:r>
              <a:rPr lang="en-US" sz="3200" b="1" dirty="0">
                <a:latin typeface="Times New Roman" pitchFamily="18" charset="0"/>
                <a:cs typeface="Times New Roman" pitchFamily="18" charset="0"/>
              </a:rPr>
              <a:t>)</a:t>
            </a:r>
            <a:r>
              <a:rPr lang="en-US" sz="3200" b="1" dirty="0">
                <a:solidFill>
                  <a:srgbClr val="FF3300"/>
                </a:solidFill>
                <a:latin typeface="Times New Roman" pitchFamily="18" charset="0"/>
                <a:cs typeface="Times New Roman" pitchFamily="18" charset="0"/>
              </a:rPr>
              <a:t> </a:t>
            </a:r>
            <a:r>
              <a:rPr lang="en-US" sz="3200" b="1" dirty="0">
                <a:latin typeface="Times New Roman" pitchFamily="18" charset="0"/>
                <a:cs typeface="Times New Roman" pitchFamily="18" charset="0"/>
              </a:rPr>
              <a:t> = – x</a:t>
            </a:r>
            <a:r>
              <a:rPr lang="en-US" sz="3200" b="1" baseline="30000" dirty="0">
                <a:latin typeface="Times New Roman" pitchFamily="18" charset="0"/>
                <a:cs typeface="Times New Roman" pitchFamily="18" charset="0"/>
              </a:rPr>
              <a:t>5  </a:t>
            </a:r>
            <a:r>
              <a:rPr lang="en-US" sz="3200" b="1" dirty="0">
                <a:latin typeface="Times New Roman" pitchFamily="18" charset="0"/>
                <a:cs typeface="Times New Roman" pitchFamily="18" charset="0"/>
              </a:rPr>
              <a:t>           + x</a:t>
            </a:r>
            <a:r>
              <a:rPr lang="en-US" sz="3200" b="1" baseline="30000" dirty="0">
                <a:latin typeface="Times New Roman" pitchFamily="18" charset="0"/>
                <a:cs typeface="Times New Roman" pitchFamily="18" charset="0"/>
              </a:rPr>
              <a:t>3     </a:t>
            </a:r>
            <a:r>
              <a:rPr lang="en-US" sz="3200" b="1" dirty="0">
                <a:latin typeface="Times New Roman" pitchFamily="18" charset="0"/>
                <a:cs typeface="Times New Roman" pitchFamily="18" charset="0"/>
              </a:rPr>
              <a:t>+</a:t>
            </a:r>
            <a:r>
              <a:rPr lang="en-US" sz="3200" b="1" baseline="30000" dirty="0">
                <a:latin typeface="Times New Roman" pitchFamily="18" charset="0"/>
                <a:cs typeface="Times New Roman" pitchFamily="18" charset="0"/>
              </a:rPr>
              <a:t>  </a:t>
            </a:r>
            <a:r>
              <a:rPr lang="en-US" sz="3200" b="1" dirty="0">
                <a:latin typeface="Times New Roman" pitchFamily="18" charset="0"/>
                <a:cs typeface="Times New Roman" pitchFamily="18" charset="0"/>
              </a:rPr>
              <a:t>x</a:t>
            </a:r>
            <a:r>
              <a:rPr lang="en-US" sz="3200" b="1" baseline="30000" dirty="0">
                <a:latin typeface="Times New Roman" pitchFamily="18" charset="0"/>
                <a:cs typeface="Times New Roman" pitchFamily="18" charset="0"/>
              </a:rPr>
              <a:t>2</a:t>
            </a:r>
            <a:r>
              <a:rPr lang="en-US" sz="3200" b="1" dirty="0">
                <a:latin typeface="Times New Roman" pitchFamily="18" charset="0"/>
                <a:cs typeface="Times New Roman" pitchFamily="18" charset="0"/>
              </a:rPr>
              <a:t>  – 5x  +  6  </a:t>
            </a:r>
            <a:endParaRPr lang="en-US" sz="3200" b="1" baseline="-25000" dirty="0">
              <a:latin typeface="Times New Roman" pitchFamily="18" charset="0"/>
              <a:cs typeface="Times New Roman" pitchFamily="18" charset="0"/>
            </a:endParaRPr>
          </a:p>
        </p:txBody>
      </p:sp>
      <p:cxnSp>
        <p:nvCxnSpPr>
          <p:cNvPr id="7" name="Straight Connector 6"/>
          <p:cNvCxnSpPr/>
          <p:nvPr/>
        </p:nvCxnSpPr>
        <p:spPr>
          <a:xfrm>
            <a:off x="228600" y="5039380"/>
            <a:ext cx="7543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5115580"/>
            <a:ext cx="1093569" cy="584775"/>
          </a:xfrm>
          <a:prstGeom prst="rect">
            <a:avLst/>
          </a:prstGeom>
        </p:spPr>
        <p:txBody>
          <a:bodyPr wrap="none">
            <a:spAutoFit/>
          </a:bodyPr>
          <a:lstStyle/>
          <a:p>
            <a:r>
              <a:rPr lang="en-US" sz="3200" b="1" dirty="0"/>
              <a:t>A(x) </a:t>
            </a:r>
            <a:endParaRPr lang="en-US" sz="3200" dirty="0"/>
          </a:p>
        </p:txBody>
      </p:sp>
      <p:sp>
        <p:nvSpPr>
          <p:cNvPr id="9" name="Rectangle 8"/>
          <p:cNvSpPr/>
          <p:nvPr/>
        </p:nvSpPr>
        <p:spPr>
          <a:xfrm>
            <a:off x="1143000" y="5115580"/>
            <a:ext cx="976549" cy="523220"/>
          </a:xfrm>
          <a:prstGeom prst="rect">
            <a:avLst/>
          </a:prstGeom>
        </p:spPr>
        <p:txBody>
          <a:bodyPr wrap="none">
            <a:spAutoFit/>
          </a:bodyPr>
          <a:lstStyle/>
          <a:p>
            <a:r>
              <a:rPr lang="en-US" sz="2800" b="1" dirty="0"/>
              <a:t>B(x)</a:t>
            </a:r>
            <a:r>
              <a:rPr lang="en-US" sz="2800" b="1" dirty="0">
                <a:solidFill>
                  <a:srgbClr val="FF3300"/>
                </a:solidFill>
              </a:rPr>
              <a:t> </a:t>
            </a:r>
            <a:endParaRPr lang="en-US" sz="2800" dirty="0"/>
          </a:p>
        </p:txBody>
      </p:sp>
      <p:sp>
        <p:nvSpPr>
          <p:cNvPr id="10" name="Rectangle 9"/>
          <p:cNvSpPr/>
          <p:nvPr/>
        </p:nvSpPr>
        <p:spPr>
          <a:xfrm>
            <a:off x="1981200" y="5191780"/>
            <a:ext cx="470000" cy="523220"/>
          </a:xfrm>
          <a:prstGeom prst="rect">
            <a:avLst/>
          </a:prstGeom>
        </p:spPr>
        <p:txBody>
          <a:bodyPr wrap="none">
            <a:spAutoFit/>
          </a:bodyPr>
          <a:lstStyle/>
          <a:p>
            <a:r>
              <a:rPr lang="en-US" sz="2800" b="1" dirty="0"/>
              <a:t>= </a:t>
            </a:r>
            <a:endParaRPr lang="en-US" sz="2800" dirty="0"/>
          </a:p>
        </p:txBody>
      </p:sp>
      <p:sp>
        <p:nvSpPr>
          <p:cNvPr id="11" name="Rectangle 10"/>
          <p:cNvSpPr/>
          <p:nvPr/>
        </p:nvSpPr>
        <p:spPr>
          <a:xfrm>
            <a:off x="2438400" y="5115580"/>
            <a:ext cx="5791200" cy="584775"/>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3200" b="1" dirty="0">
                <a:latin typeface="Times New Roman" pitchFamily="18" charset="0"/>
                <a:cs typeface="Times New Roman" pitchFamily="18" charset="0"/>
              </a:rPr>
              <a:t>x</a:t>
            </a:r>
            <a:r>
              <a:rPr lang="en-US" sz="3200" b="1" baseline="30000" dirty="0">
                <a:latin typeface="Times New Roman" pitchFamily="18" charset="0"/>
                <a:cs typeface="Times New Roman" pitchFamily="18" charset="0"/>
              </a:rPr>
              <a:t>5 </a:t>
            </a:r>
            <a:r>
              <a:rPr lang="en-US" sz="3200" b="1" dirty="0">
                <a:latin typeface="Times New Roman" pitchFamily="18" charset="0"/>
                <a:cs typeface="Times New Roman" pitchFamily="18" charset="0"/>
              </a:rPr>
              <a:t> +</a:t>
            </a:r>
            <a:r>
              <a:rPr lang="en-US" sz="3200" i="1" dirty="0">
                <a:latin typeface="Times New Roman" pitchFamily="18" charset="0"/>
                <a:cs typeface="Times New Roman" pitchFamily="18" charset="0"/>
              </a:rPr>
              <a:t> </a:t>
            </a:r>
            <a:r>
              <a:rPr lang="en-US" sz="3200" b="1" dirty="0">
                <a:latin typeface="Times New Roman" pitchFamily="18" charset="0"/>
                <a:cs typeface="Times New Roman" pitchFamily="18" charset="0"/>
              </a:rPr>
              <a:t>3x</a:t>
            </a:r>
            <a:r>
              <a:rPr lang="en-US" sz="3200" b="1" baseline="30000" dirty="0">
                <a:latin typeface="Times New Roman" pitchFamily="18" charset="0"/>
                <a:cs typeface="Times New Roman" pitchFamily="18" charset="0"/>
              </a:rPr>
              <a:t>4</a:t>
            </a:r>
            <a:r>
              <a:rPr lang="en-US" sz="3200" i="1" dirty="0">
                <a:latin typeface="Times New Roman" pitchFamily="18" charset="0"/>
                <a:cs typeface="Times New Roman" pitchFamily="18" charset="0"/>
              </a:rPr>
              <a:t> </a:t>
            </a:r>
            <a:r>
              <a:rPr lang="en-US" sz="3200" b="1" baseline="30000" dirty="0">
                <a:latin typeface="Times New Roman" pitchFamily="18" charset="0"/>
                <a:cs typeface="Times New Roman" pitchFamily="18" charset="0"/>
              </a:rPr>
              <a:t> </a:t>
            </a:r>
            <a:r>
              <a:rPr lang="en-US" sz="3200" b="1" dirty="0">
                <a:latin typeface="Times New Roman" pitchFamily="18" charset="0"/>
                <a:cs typeface="Times New Roman" pitchFamily="18" charset="0"/>
              </a:rPr>
              <a:t>– x</a:t>
            </a:r>
            <a:r>
              <a:rPr lang="en-US" sz="3200" b="1" baseline="30000" dirty="0">
                <a:latin typeface="Times New Roman" pitchFamily="18" charset="0"/>
                <a:cs typeface="Times New Roman" pitchFamily="18" charset="0"/>
              </a:rPr>
              <a:t>3</a:t>
            </a:r>
            <a:r>
              <a:rPr lang="en-US" sz="3200" b="1" dirty="0">
                <a:latin typeface="Times New Roman" pitchFamily="18" charset="0"/>
                <a:cs typeface="Times New Roman" pitchFamily="18" charset="0"/>
              </a:rPr>
              <a:t>   + </a:t>
            </a:r>
            <a:r>
              <a:rPr lang="en-US" sz="3200" b="1" baseline="30000" dirty="0">
                <a:latin typeface="Times New Roman" pitchFamily="18" charset="0"/>
                <a:cs typeface="Times New Roman" pitchFamily="18" charset="0"/>
              </a:rPr>
              <a:t> </a:t>
            </a:r>
            <a:r>
              <a:rPr lang="en-US" sz="3200" b="1" dirty="0">
                <a:latin typeface="Times New Roman" pitchFamily="18" charset="0"/>
                <a:cs typeface="Times New Roman" pitchFamily="18" charset="0"/>
              </a:rPr>
              <a:t>x</a:t>
            </a:r>
            <a:r>
              <a:rPr lang="en-US" sz="3200" b="1" baseline="30000" dirty="0">
                <a:latin typeface="Times New Roman" pitchFamily="18" charset="0"/>
                <a:cs typeface="Times New Roman" pitchFamily="18" charset="0"/>
              </a:rPr>
              <a:t>2  </a:t>
            </a:r>
            <a:r>
              <a:rPr lang="en-US" sz="3200" b="1" dirty="0">
                <a:latin typeface="Times New Roman" pitchFamily="18" charset="0"/>
                <a:cs typeface="Times New Roman" pitchFamily="18" charset="0"/>
              </a:rPr>
              <a:t>– 6 x  +   4 </a:t>
            </a:r>
            <a:endParaRPr lang="en-US" sz="3200" dirty="0">
              <a:latin typeface="Times New Roman" pitchFamily="18" charset="0"/>
              <a:cs typeface="Times New Roman" pitchFamily="18" charset="0"/>
            </a:endParaRPr>
          </a:p>
        </p:txBody>
      </p:sp>
      <p:sp>
        <p:nvSpPr>
          <p:cNvPr id="12" name="Rectangle 11"/>
          <p:cNvSpPr/>
          <p:nvPr/>
        </p:nvSpPr>
        <p:spPr>
          <a:xfrm>
            <a:off x="685800" y="4201180"/>
            <a:ext cx="389850" cy="523220"/>
          </a:xfrm>
          <a:prstGeom prst="rect">
            <a:avLst/>
          </a:prstGeom>
        </p:spPr>
        <p:txBody>
          <a:bodyPr wrap="none">
            <a:spAutoFit/>
          </a:bodyPr>
          <a:lstStyle/>
          <a:p>
            <a:r>
              <a:rPr lang="en-US" sz="2800" b="1" i="1" dirty="0">
                <a:latin typeface=".VnTime" pitchFamily="34" charset="0"/>
              </a:rPr>
              <a:t>+</a:t>
            </a:r>
            <a:endParaRPr lang="en-US" sz="2800" b="1" dirty="0"/>
          </a:p>
        </p:txBody>
      </p:sp>
      <p:sp>
        <p:nvSpPr>
          <p:cNvPr id="13" name="Rectangle 12"/>
          <p:cNvSpPr/>
          <p:nvPr/>
        </p:nvSpPr>
        <p:spPr>
          <a:xfrm>
            <a:off x="838200" y="5115580"/>
            <a:ext cx="389850" cy="523220"/>
          </a:xfrm>
          <a:prstGeom prst="rect">
            <a:avLst/>
          </a:prstGeom>
        </p:spPr>
        <p:txBody>
          <a:bodyPr wrap="none">
            <a:spAutoFit/>
          </a:bodyPr>
          <a:lstStyle/>
          <a:p>
            <a:r>
              <a:rPr lang="en-US" sz="2800" b="1" i="1" dirty="0">
                <a:latin typeface=".VnTime" pitchFamily="34" charset="0"/>
              </a:rPr>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heckerboard(across)">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plus(in)">
                                      <p:cBhvr>
                                        <p:cTn id="53" dur="2000"/>
                                        <p:tgtEl>
                                          <p:spTgt spid="10"/>
                                        </p:tgtEl>
                                      </p:cBhvr>
                                    </p:animEffect>
                                  </p:childTnLst>
                                </p:cTn>
                              </p:par>
                              <p:par>
                                <p:cTn id="54" presetID="1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plus(in)">
                                      <p:cBhvr>
                                        <p:cTn id="5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box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51275"/>
            <a:ext cx="22479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box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800" y="4267200"/>
            <a:ext cx="20066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box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8275" y="3683000"/>
            <a:ext cx="21224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304800" y="172085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400" b="1">
                <a:solidFill>
                  <a:srgbClr val="FF0000"/>
                </a:solidFill>
                <a:latin typeface="Times New Roman" pitchFamily="18" charset="0"/>
              </a:rPr>
              <a:t>Luật chơi:</a:t>
            </a:r>
            <a:r>
              <a:rPr lang="en-US" sz="2400" b="1">
                <a:solidFill>
                  <a:srgbClr val="0000FF"/>
                </a:solidFill>
                <a:latin typeface="Times New Roman" pitchFamily="18" charset="0"/>
              </a:rPr>
              <a:t>  Có 3 hộp quà khác nhau, trong mỗi hộp quà chứa một câu hỏi và một phần quà hấp dẫn. Nếu trả lời đúng câu hỏi thì món quà sẽ hiện ra. Nếu trả lời sai thì món quà không hiện ra. Thời gian suy nghĩ cho mỗi câu là 15 giây.</a:t>
            </a:r>
            <a:r>
              <a:rPr lang="en-US" sz="2800">
                <a:solidFill>
                  <a:srgbClr val="0000FF"/>
                </a:solidFill>
                <a:latin typeface="Times New Roman" pitchFamily="18" charset="0"/>
              </a:rPr>
              <a:t> </a:t>
            </a:r>
            <a:endParaRPr lang="en-US" sz="2800" b="1">
              <a:solidFill>
                <a:srgbClr val="0000FF"/>
              </a:solidFill>
              <a:latin typeface="Times New Roman" pitchFamily="18" charset="0"/>
            </a:endParaRPr>
          </a:p>
        </p:txBody>
      </p:sp>
      <p:sp>
        <p:nvSpPr>
          <p:cNvPr id="2054" name="WordArt 8"/>
          <p:cNvSpPr>
            <a:spLocks noChangeArrowheads="1" noChangeShapeType="1" noTextEdit="1"/>
          </p:cNvSpPr>
          <p:nvPr/>
        </p:nvSpPr>
        <p:spPr bwMode="auto">
          <a:xfrm>
            <a:off x="1981200" y="590550"/>
            <a:ext cx="5486400" cy="1162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r>
              <a:rPr lang="en-US" sz="3600" kern="10">
                <a:solidFill>
                  <a:srgbClr val="FF0000"/>
                </a:solidFill>
                <a:effectLst>
                  <a:outerShdw blurRad="60007" dist="310007" dir="7679996" sy="30000" kx="1300191" algn="ctr" rotWithShape="0">
                    <a:srgbClr val="000000">
                      <a:alpha val="31999"/>
                    </a:srgbClr>
                  </a:outerShdw>
                </a:effectLst>
                <a:latin typeface="Times New Roman"/>
                <a:cs typeface="Times New Roman"/>
              </a:rPr>
              <a:t>Hộp quà may mắn</a:t>
            </a:r>
          </a:p>
        </p:txBody>
      </p:sp>
      <p:sp>
        <p:nvSpPr>
          <p:cNvPr id="2055" name="AutoShape 10">
            <a:hlinkClick r:id="rId8" action="ppaction://hlinksldjump" highlightClick="1"/>
          </p:cNvPr>
          <p:cNvSpPr>
            <a:spLocks noChangeArrowheads="1"/>
          </p:cNvSpPr>
          <p:nvPr/>
        </p:nvSpPr>
        <p:spPr bwMode="auto">
          <a:xfrm>
            <a:off x="8077200" y="6172200"/>
            <a:ext cx="1066800" cy="6858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Tree>
    <p:extLst>
      <p:ext uri="{BB962C8B-B14F-4D97-AF65-F5344CB8AC3E}">
        <p14:creationId xmlns:p14="http://schemas.microsoft.com/office/powerpoint/2010/main" val="3277804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43012"/>
                                        </p:tgtEl>
                                        <p:attrNameLst>
                                          <p:attrName>ppt_x</p:attrName>
                                        </p:attrNameLst>
                                      </p:cBhvr>
                                      <p:tavLst>
                                        <p:tav tm="0">
                                          <p:val>
                                            <p:strVal val="ppt_x"/>
                                          </p:val>
                                        </p:tav>
                                        <p:tav tm="100000">
                                          <p:val>
                                            <p:strVal val="ppt_x"/>
                                          </p:val>
                                        </p:tav>
                                      </p:tavLst>
                                    </p:anim>
                                    <p:anim calcmode="lin" valueType="num">
                                      <p:cBhvr additive="base">
                                        <p:cTn id="7" dur="500"/>
                                        <p:tgtEl>
                                          <p:spTgt spid="43012"/>
                                        </p:tgtEl>
                                        <p:attrNameLst>
                                          <p:attrName>ppt_y</p:attrName>
                                        </p:attrNameLst>
                                      </p:cBhvr>
                                      <p:tavLst>
                                        <p:tav tm="0">
                                          <p:val>
                                            <p:strVal val="ppt_y"/>
                                          </p:val>
                                        </p:tav>
                                        <p:tav tm="100000">
                                          <p:val>
                                            <p:strVal val="1+ppt_h/2"/>
                                          </p:val>
                                        </p:tav>
                                      </p:tavLst>
                                    </p:anim>
                                    <p:set>
                                      <p:cBhvr>
                                        <p:cTn id="8" dur="1" fill="hold">
                                          <p:stCondLst>
                                            <p:cond delay="499"/>
                                          </p:stCondLst>
                                        </p:cTn>
                                        <p:tgtEl>
                                          <p:spTgt spid="43012"/>
                                        </p:tgtEl>
                                        <p:attrNameLst>
                                          <p:attrName>style.visibility</p:attrName>
                                        </p:attrNameLst>
                                      </p:cBhvr>
                                      <p:to>
                                        <p:strVal val="hidden"/>
                                      </p:to>
                                    </p:set>
                                  </p:childTnLst>
                                </p:cTn>
                              </p:par>
                            </p:childTnLst>
                          </p:cTn>
                        </p:par>
                      </p:childTnLst>
                    </p:cTn>
                  </p:par>
                </p:childTnLst>
              </p:cTn>
              <p:nextCondLst>
                <p:cond evt="onClick" delay="0">
                  <p:tgtEl>
                    <p:spTgt spid="43012"/>
                  </p:tgtEl>
                </p:cond>
              </p:nextCondLst>
            </p:seq>
            <p:seq concurrent="1" nextAc="seek">
              <p:cTn id="9" restart="whenNotActive" fill="hold" evtFilter="cancelBubble" nodeType="interactiveSeq">
                <p:stCondLst>
                  <p:cond evt="onClick" delay="0">
                    <p:tgtEl>
                      <p:spTgt spid="43013"/>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4" presetClass="exit" presetSubtype="0" fill="hold" nodeType="clickEffect">
                                  <p:stCondLst>
                                    <p:cond delay="0"/>
                                  </p:stCondLst>
                                  <p:childTnLst>
                                    <p:anim to="" calcmode="lin" valueType="num">
                                      <p:cBhvr>
                                        <p:cTn id="13" dur="1"/>
                                        <p:tgtEl>
                                          <p:spTgt spid="43013"/>
                                        </p:tgtEl>
                                        <p:attrNameLst>
                                          <p:attrName/>
                                        </p:attrNameLst>
                                      </p:cBhvr>
                                    </p:anim>
                                    <p:set>
                                      <p:cBhvr>
                                        <p:cTn id="14" dur="1" fill="hold">
                                          <p:stCondLst>
                                            <p:cond delay="0"/>
                                          </p:stCondLst>
                                        </p:cTn>
                                        <p:tgtEl>
                                          <p:spTgt spid="43013"/>
                                        </p:tgtEl>
                                        <p:attrNameLst>
                                          <p:attrName>style.visibility</p:attrName>
                                        </p:attrNameLst>
                                      </p:cBhvr>
                                      <p:to>
                                        <p:strVal val="hidden"/>
                                      </p:to>
                                    </p:set>
                                  </p:childTnLst>
                                </p:cTn>
                              </p:par>
                            </p:childTnLst>
                          </p:cTn>
                        </p:par>
                      </p:childTnLst>
                    </p:cTn>
                  </p:par>
                </p:childTnLst>
              </p:cTn>
              <p:nextCondLst>
                <p:cond evt="onClick" delay="0">
                  <p:tgtEl>
                    <p:spTgt spid="43013"/>
                  </p:tgtEl>
                </p:cond>
              </p:nextCondLst>
            </p:seq>
            <p:seq concurrent="1" nextAc="seek">
              <p:cTn id="15" restart="whenNotActive" fill="hold" evtFilter="cancelBubble" nodeType="interactiveSeq">
                <p:stCondLst>
                  <p:cond evt="onClick" delay="0">
                    <p:tgtEl>
                      <p:spTgt spid="4301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5" presetClass="exit" presetSubtype="0" fill="hold" nodeType="clickEffect">
                                  <p:stCondLst>
                                    <p:cond delay="0"/>
                                  </p:stCondLst>
                                  <p:childTnLst>
                                    <p:anim calcmode="lin" valueType="num">
                                      <p:cBhvr>
                                        <p:cTn id="19" dur="1000"/>
                                        <p:tgtEl>
                                          <p:spTgt spid="43014"/>
                                        </p:tgtEl>
                                        <p:attrNameLst>
                                          <p:attrName>ppt_w</p:attrName>
                                        </p:attrNameLst>
                                      </p:cBhvr>
                                      <p:tavLst>
                                        <p:tav tm="0">
                                          <p:val>
                                            <p:strVal val="ppt_w"/>
                                          </p:val>
                                        </p:tav>
                                        <p:tav tm="100000">
                                          <p:val>
                                            <p:strVal val="ppt_w*0.70"/>
                                          </p:val>
                                        </p:tav>
                                      </p:tavLst>
                                    </p:anim>
                                    <p:anim calcmode="lin" valueType="num">
                                      <p:cBhvr>
                                        <p:cTn id="20" dur="1000"/>
                                        <p:tgtEl>
                                          <p:spTgt spid="43014"/>
                                        </p:tgtEl>
                                        <p:attrNameLst>
                                          <p:attrName>ppt_h</p:attrName>
                                        </p:attrNameLst>
                                      </p:cBhvr>
                                      <p:tavLst>
                                        <p:tav tm="0">
                                          <p:val>
                                            <p:strVal val="ppt_h"/>
                                          </p:val>
                                        </p:tav>
                                        <p:tav tm="100000">
                                          <p:val>
                                            <p:strVal val="ppt_h"/>
                                          </p:val>
                                        </p:tav>
                                      </p:tavLst>
                                    </p:anim>
                                    <p:animEffect transition="out" filter="fade">
                                      <p:cBhvr>
                                        <p:cTn id="21" dur="1000"/>
                                        <p:tgtEl>
                                          <p:spTgt spid="43014"/>
                                        </p:tgtEl>
                                      </p:cBhvr>
                                    </p:animEffect>
                                    <p:set>
                                      <p:cBhvr>
                                        <p:cTn id="22" dur="1" fill="hold">
                                          <p:stCondLst>
                                            <p:cond delay="999"/>
                                          </p:stCondLst>
                                        </p:cTn>
                                        <p:tgtEl>
                                          <p:spTgt spid="43014"/>
                                        </p:tgtEl>
                                        <p:attrNameLst>
                                          <p:attrName>style.visibility</p:attrName>
                                        </p:attrNameLst>
                                      </p:cBhvr>
                                      <p:to>
                                        <p:strVal val="hidden"/>
                                      </p:to>
                                    </p:set>
                                  </p:childTnLst>
                                </p:cTn>
                              </p:par>
                            </p:childTnLst>
                          </p:cTn>
                        </p:par>
                      </p:childTnLst>
                    </p:cTn>
                  </p:par>
                </p:childTnLst>
              </p:cTn>
              <p:nextCondLst>
                <p:cond evt="onClick" delay="0">
                  <p:tgtEl>
                    <p:spTgt spid="430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AutoShape 5"/>
          <p:cNvSpPr>
            <a:spLocks noChangeArrowheads="1"/>
          </p:cNvSpPr>
          <p:nvPr/>
        </p:nvSpPr>
        <p:spPr bwMode="auto">
          <a:xfrm>
            <a:off x="685800" y="838200"/>
            <a:ext cx="1776413" cy="19812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6" name="AutoShape 6"/>
          <p:cNvSpPr>
            <a:spLocks noChangeArrowheads="1"/>
          </p:cNvSpPr>
          <p:nvPr/>
        </p:nvSpPr>
        <p:spPr bwMode="auto">
          <a:xfrm>
            <a:off x="7297738" y="922338"/>
            <a:ext cx="1295400" cy="32004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7"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8"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9" name="AutoShape 9"/>
          <p:cNvSpPr>
            <a:spLocks noChangeArrowheads="1"/>
          </p:cNvSpPr>
          <p:nvPr/>
        </p:nvSpPr>
        <p:spPr bwMode="auto">
          <a:xfrm>
            <a:off x="3962400" y="4772025"/>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90" name="AutoShape 10"/>
          <p:cNvSpPr>
            <a:spLocks noChangeArrowheads="1"/>
          </p:cNvSpPr>
          <p:nvPr/>
        </p:nvSpPr>
        <p:spPr bwMode="auto">
          <a:xfrm>
            <a:off x="5943600" y="39497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6155" name="AutoShape 11">
            <a:hlinkClick r:id="rId5" action="ppaction://hlinksldjump" highlightClick="1"/>
          </p:cNvPr>
          <p:cNvSpPr>
            <a:spLocks noChangeArrowheads="1"/>
          </p:cNvSpPr>
          <p:nvPr/>
        </p:nvSpPr>
        <p:spPr bwMode="auto">
          <a:xfrm>
            <a:off x="-45895" y="6172200"/>
            <a:ext cx="685800" cy="685800"/>
          </a:xfrm>
          <a:prstGeom prst="actionButtonBackPrevious">
            <a:avLst/>
          </a:prstGeom>
          <a:solidFill>
            <a:srgbClr val="EF9FDA"/>
          </a:solidFill>
          <a:ln>
            <a:noFill/>
          </a:ln>
        </p:spPr>
        <p:txBody>
          <a:bodyPr wrap="none" anchor="ctr"/>
          <a:lstStyle/>
          <a:p>
            <a:pPr algn="ctr"/>
            <a:endParaRPr lang="vi-VN" b="1">
              <a:latin typeface="Arial" charset="0"/>
            </a:endParaRPr>
          </a:p>
        </p:txBody>
      </p:sp>
      <p:pic>
        <p:nvPicPr>
          <p:cNvPr id="4" name="Picture 12" descr="3262377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55092">
            <a:off x="-1582738" y="1758950"/>
            <a:ext cx="12414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813" y="2103438"/>
            <a:ext cx="9144000" cy="1446550"/>
            <a:chOff x="23813" y="2103438"/>
            <a:chExt cx="9144000" cy="1446550"/>
          </a:xfrm>
        </p:grpSpPr>
        <p:sp>
          <p:nvSpPr>
            <p:cNvPr id="6148" name="Text Box 4"/>
            <p:cNvSpPr txBox="1">
              <a:spLocks noChangeArrowheads="1"/>
            </p:cNvSpPr>
            <p:nvPr/>
          </p:nvSpPr>
          <p:spPr bwMode="auto">
            <a:xfrm>
              <a:off x="23813" y="2103438"/>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4400" b="1" dirty="0">
                  <a:solidFill>
                    <a:srgbClr val="FF0066"/>
                  </a:solidFill>
                  <a:latin typeface="Times New Roman" pitchFamily="18" charset="0"/>
                </a:rPr>
                <a:t>PHẦN THƯỞNG      :</a:t>
              </a:r>
            </a:p>
            <a:p>
              <a:pPr algn="ctr" eaLnBrk="1" hangingPunct="1"/>
              <a:r>
                <a:rPr lang="en-US" sz="4400" b="1" dirty="0">
                  <a:solidFill>
                    <a:srgbClr val="FF0066"/>
                  </a:solidFill>
                  <a:latin typeface="Times New Roman" pitchFamily="18" charset="0"/>
                </a:rPr>
                <a:t>ĐIỂM 10</a:t>
              </a:r>
            </a:p>
          </p:txBody>
        </p:sp>
        <p:pic>
          <p:nvPicPr>
            <p:cNvPr id="13" name="Picture 4" descr="box6">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190134"/>
              <a:ext cx="685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730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97285"/>
                                        </p:tgtEl>
                                        <p:attrNameLst>
                                          <p:attrName>style.visibility</p:attrName>
                                        </p:attrNameLst>
                                      </p:cBhvr>
                                      <p:to>
                                        <p:strVal val="visible"/>
                                      </p:to>
                                    </p:set>
                                    <p:anim calcmode="lin" valueType="num">
                                      <p:cBhvr>
                                        <p:cTn id="14" dur="500" fill="hold"/>
                                        <p:tgtEl>
                                          <p:spTgt spid="97285"/>
                                        </p:tgtEl>
                                        <p:attrNameLst>
                                          <p:attrName>ppt_w</p:attrName>
                                        </p:attrNameLst>
                                      </p:cBhvr>
                                      <p:tavLst>
                                        <p:tav tm="0">
                                          <p:val>
                                            <p:fltVal val="0"/>
                                          </p:val>
                                        </p:tav>
                                        <p:tav tm="100000">
                                          <p:val>
                                            <p:strVal val="#ppt_w"/>
                                          </p:val>
                                        </p:tav>
                                      </p:tavLst>
                                    </p:anim>
                                    <p:anim calcmode="lin" valueType="num">
                                      <p:cBhvr>
                                        <p:cTn id="15" dur="500" fill="hold"/>
                                        <p:tgtEl>
                                          <p:spTgt spid="97285"/>
                                        </p:tgtEl>
                                        <p:attrNameLst>
                                          <p:attrName>ppt_h</p:attrName>
                                        </p:attrNameLst>
                                      </p:cBhvr>
                                      <p:tavLst>
                                        <p:tav tm="0">
                                          <p:val>
                                            <p:fltVal val="0"/>
                                          </p:val>
                                        </p:tav>
                                        <p:tav tm="100000">
                                          <p:val>
                                            <p:strVal val="#ppt_h"/>
                                          </p:val>
                                        </p:tav>
                                      </p:tavLst>
                                    </p:anim>
                                    <p:anim calcmode="lin" valueType="num">
                                      <p:cBhvr>
                                        <p:cTn id="16" dur="500" fill="hold"/>
                                        <p:tgtEl>
                                          <p:spTgt spid="97285"/>
                                        </p:tgtEl>
                                        <p:attrNameLst>
                                          <p:attrName>ppt_x</p:attrName>
                                        </p:attrNameLst>
                                      </p:cBhvr>
                                      <p:tavLst>
                                        <p:tav tm="0">
                                          <p:val>
                                            <p:fltVal val="0.5"/>
                                          </p:val>
                                        </p:tav>
                                        <p:tav tm="100000">
                                          <p:val>
                                            <p:strVal val="#ppt_x"/>
                                          </p:val>
                                        </p:tav>
                                      </p:tavLst>
                                    </p:anim>
                                    <p:anim calcmode="lin" valueType="num">
                                      <p:cBhvr>
                                        <p:cTn id="17" dur="500" fill="hold"/>
                                        <p:tgtEl>
                                          <p:spTgt spid="97285"/>
                                        </p:tgtEl>
                                        <p:attrNameLst>
                                          <p:attrName>ppt_y</p:attrName>
                                        </p:attrNameLst>
                                      </p:cBhvr>
                                      <p:tavLst>
                                        <p:tav tm="0">
                                          <p:val>
                                            <p:fltVal val="0.5"/>
                                          </p:val>
                                        </p:tav>
                                        <p:tav tm="100000">
                                          <p:val>
                                            <p:strVal val="#ppt_y"/>
                                          </p:val>
                                        </p:tav>
                                      </p:tavLst>
                                    </p:anim>
                                  </p:childTnLst>
                                </p:cTn>
                              </p:par>
                              <p:par>
                                <p:cTn id="18" presetID="23" presetClass="entr" presetSubtype="528" repeatCount="indefinite" fill="hold" grpId="0" nodeType="withEffect">
                                  <p:stCondLst>
                                    <p:cond delay="0"/>
                                  </p:stCondLst>
                                  <p:childTnLst>
                                    <p:set>
                                      <p:cBhvr>
                                        <p:cTn id="19" dur="1" fill="hold">
                                          <p:stCondLst>
                                            <p:cond delay="0"/>
                                          </p:stCondLst>
                                        </p:cTn>
                                        <p:tgtEl>
                                          <p:spTgt spid="97289"/>
                                        </p:tgtEl>
                                        <p:attrNameLst>
                                          <p:attrName>style.visibility</p:attrName>
                                        </p:attrNameLst>
                                      </p:cBhvr>
                                      <p:to>
                                        <p:strVal val="visible"/>
                                      </p:to>
                                    </p:set>
                                    <p:anim calcmode="lin" valueType="num">
                                      <p:cBhvr>
                                        <p:cTn id="20" dur="500" fill="hold"/>
                                        <p:tgtEl>
                                          <p:spTgt spid="97289"/>
                                        </p:tgtEl>
                                        <p:attrNameLst>
                                          <p:attrName>ppt_w</p:attrName>
                                        </p:attrNameLst>
                                      </p:cBhvr>
                                      <p:tavLst>
                                        <p:tav tm="0">
                                          <p:val>
                                            <p:fltVal val="0"/>
                                          </p:val>
                                        </p:tav>
                                        <p:tav tm="100000">
                                          <p:val>
                                            <p:strVal val="#ppt_w"/>
                                          </p:val>
                                        </p:tav>
                                      </p:tavLst>
                                    </p:anim>
                                    <p:anim calcmode="lin" valueType="num">
                                      <p:cBhvr>
                                        <p:cTn id="21" dur="500" fill="hold"/>
                                        <p:tgtEl>
                                          <p:spTgt spid="97289"/>
                                        </p:tgtEl>
                                        <p:attrNameLst>
                                          <p:attrName>ppt_h</p:attrName>
                                        </p:attrNameLst>
                                      </p:cBhvr>
                                      <p:tavLst>
                                        <p:tav tm="0">
                                          <p:val>
                                            <p:fltVal val="0"/>
                                          </p:val>
                                        </p:tav>
                                        <p:tav tm="100000">
                                          <p:val>
                                            <p:strVal val="#ppt_h"/>
                                          </p:val>
                                        </p:tav>
                                      </p:tavLst>
                                    </p:anim>
                                    <p:anim calcmode="lin" valueType="num">
                                      <p:cBhvr>
                                        <p:cTn id="22" dur="500" fill="hold"/>
                                        <p:tgtEl>
                                          <p:spTgt spid="97289"/>
                                        </p:tgtEl>
                                        <p:attrNameLst>
                                          <p:attrName>ppt_x</p:attrName>
                                        </p:attrNameLst>
                                      </p:cBhvr>
                                      <p:tavLst>
                                        <p:tav tm="0">
                                          <p:val>
                                            <p:fltVal val="0.5"/>
                                          </p:val>
                                        </p:tav>
                                        <p:tav tm="100000">
                                          <p:val>
                                            <p:strVal val="#ppt_x"/>
                                          </p:val>
                                        </p:tav>
                                      </p:tavLst>
                                    </p:anim>
                                    <p:anim calcmode="lin" valueType="num">
                                      <p:cBhvr>
                                        <p:cTn id="23" dur="500" fill="hold"/>
                                        <p:tgtEl>
                                          <p:spTgt spid="97289"/>
                                        </p:tgtEl>
                                        <p:attrNameLst>
                                          <p:attrName>ppt_y</p:attrName>
                                        </p:attrNameLst>
                                      </p:cBhvr>
                                      <p:tavLst>
                                        <p:tav tm="0">
                                          <p:val>
                                            <p:fltVal val="0.5"/>
                                          </p:val>
                                        </p:tav>
                                        <p:tav tm="100000">
                                          <p:val>
                                            <p:strVal val="#ppt_y"/>
                                          </p:val>
                                        </p:tav>
                                      </p:tavLst>
                                    </p:anim>
                                  </p:childTnLst>
                                </p:cTn>
                              </p:par>
                              <p:par>
                                <p:cTn id="24" presetID="23" presetClass="entr" presetSubtype="528" repeatCount="indefinite" fill="hold" grpId="0" nodeType="withEffect">
                                  <p:stCondLst>
                                    <p:cond delay="0"/>
                                  </p:stCondLst>
                                  <p:childTnLst>
                                    <p:set>
                                      <p:cBhvr>
                                        <p:cTn id="25" dur="1" fill="hold">
                                          <p:stCondLst>
                                            <p:cond delay="0"/>
                                          </p:stCondLst>
                                        </p:cTn>
                                        <p:tgtEl>
                                          <p:spTgt spid="97287"/>
                                        </p:tgtEl>
                                        <p:attrNameLst>
                                          <p:attrName>style.visibility</p:attrName>
                                        </p:attrNameLst>
                                      </p:cBhvr>
                                      <p:to>
                                        <p:strVal val="visible"/>
                                      </p:to>
                                    </p:set>
                                    <p:anim calcmode="lin" valueType="num">
                                      <p:cBhvr>
                                        <p:cTn id="26" dur="500" fill="hold"/>
                                        <p:tgtEl>
                                          <p:spTgt spid="97287"/>
                                        </p:tgtEl>
                                        <p:attrNameLst>
                                          <p:attrName>ppt_w</p:attrName>
                                        </p:attrNameLst>
                                      </p:cBhvr>
                                      <p:tavLst>
                                        <p:tav tm="0">
                                          <p:val>
                                            <p:fltVal val="0"/>
                                          </p:val>
                                        </p:tav>
                                        <p:tav tm="100000">
                                          <p:val>
                                            <p:strVal val="#ppt_w"/>
                                          </p:val>
                                        </p:tav>
                                      </p:tavLst>
                                    </p:anim>
                                    <p:anim calcmode="lin" valueType="num">
                                      <p:cBhvr>
                                        <p:cTn id="27" dur="500" fill="hold"/>
                                        <p:tgtEl>
                                          <p:spTgt spid="97287"/>
                                        </p:tgtEl>
                                        <p:attrNameLst>
                                          <p:attrName>ppt_h</p:attrName>
                                        </p:attrNameLst>
                                      </p:cBhvr>
                                      <p:tavLst>
                                        <p:tav tm="0">
                                          <p:val>
                                            <p:fltVal val="0"/>
                                          </p:val>
                                        </p:tav>
                                        <p:tav tm="100000">
                                          <p:val>
                                            <p:strVal val="#ppt_h"/>
                                          </p:val>
                                        </p:tav>
                                      </p:tavLst>
                                    </p:anim>
                                    <p:anim calcmode="lin" valueType="num">
                                      <p:cBhvr>
                                        <p:cTn id="28" dur="500" fill="hold"/>
                                        <p:tgtEl>
                                          <p:spTgt spid="97287"/>
                                        </p:tgtEl>
                                        <p:attrNameLst>
                                          <p:attrName>ppt_x</p:attrName>
                                        </p:attrNameLst>
                                      </p:cBhvr>
                                      <p:tavLst>
                                        <p:tav tm="0">
                                          <p:val>
                                            <p:fltVal val="0.5"/>
                                          </p:val>
                                        </p:tav>
                                        <p:tav tm="100000">
                                          <p:val>
                                            <p:strVal val="#ppt_x"/>
                                          </p:val>
                                        </p:tav>
                                      </p:tavLst>
                                    </p:anim>
                                    <p:anim calcmode="lin" valueType="num">
                                      <p:cBhvr>
                                        <p:cTn id="29" dur="500" fill="hold"/>
                                        <p:tgtEl>
                                          <p:spTgt spid="97287"/>
                                        </p:tgtEl>
                                        <p:attrNameLst>
                                          <p:attrName>ppt_y</p:attrName>
                                        </p:attrNameLst>
                                      </p:cBhvr>
                                      <p:tavLst>
                                        <p:tav tm="0">
                                          <p:val>
                                            <p:fltVal val="0.5"/>
                                          </p:val>
                                        </p:tav>
                                        <p:tav tm="100000">
                                          <p:val>
                                            <p:strVal val="#ppt_y"/>
                                          </p:val>
                                        </p:tav>
                                      </p:tavLst>
                                    </p:anim>
                                  </p:childTnLst>
                                </p:cTn>
                              </p:par>
                              <p:par>
                                <p:cTn id="30" presetID="23" presetClass="entr" presetSubtype="528" repeatCount="indefinite" fill="hold" grpId="0" nodeType="withEffect">
                                  <p:stCondLst>
                                    <p:cond delay="0"/>
                                  </p:stCondLst>
                                  <p:childTnLst>
                                    <p:set>
                                      <p:cBhvr>
                                        <p:cTn id="31" dur="1" fill="hold">
                                          <p:stCondLst>
                                            <p:cond delay="0"/>
                                          </p:stCondLst>
                                        </p:cTn>
                                        <p:tgtEl>
                                          <p:spTgt spid="97288"/>
                                        </p:tgtEl>
                                        <p:attrNameLst>
                                          <p:attrName>style.visibility</p:attrName>
                                        </p:attrNameLst>
                                      </p:cBhvr>
                                      <p:to>
                                        <p:strVal val="visible"/>
                                      </p:to>
                                    </p:set>
                                    <p:anim calcmode="lin" valueType="num">
                                      <p:cBhvr>
                                        <p:cTn id="32" dur="500" fill="hold"/>
                                        <p:tgtEl>
                                          <p:spTgt spid="97288"/>
                                        </p:tgtEl>
                                        <p:attrNameLst>
                                          <p:attrName>ppt_w</p:attrName>
                                        </p:attrNameLst>
                                      </p:cBhvr>
                                      <p:tavLst>
                                        <p:tav tm="0">
                                          <p:val>
                                            <p:fltVal val="0"/>
                                          </p:val>
                                        </p:tav>
                                        <p:tav tm="100000">
                                          <p:val>
                                            <p:strVal val="#ppt_w"/>
                                          </p:val>
                                        </p:tav>
                                      </p:tavLst>
                                    </p:anim>
                                    <p:anim calcmode="lin" valueType="num">
                                      <p:cBhvr>
                                        <p:cTn id="33" dur="500" fill="hold"/>
                                        <p:tgtEl>
                                          <p:spTgt spid="97288"/>
                                        </p:tgtEl>
                                        <p:attrNameLst>
                                          <p:attrName>ppt_h</p:attrName>
                                        </p:attrNameLst>
                                      </p:cBhvr>
                                      <p:tavLst>
                                        <p:tav tm="0">
                                          <p:val>
                                            <p:fltVal val="0"/>
                                          </p:val>
                                        </p:tav>
                                        <p:tav tm="100000">
                                          <p:val>
                                            <p:strVal val="#ppt_h"/>
                                          </p:val>
                                        </p:tav>
                                      </p:tavLst>
                                    </p:anim>
                                    <p:anim calcmode="lin" valueType="num">
                                      <p:cBhvr>
                                        <p:cTn id="34" dur="500" fill="hold"/>
                                        <p:tgtEl>
                                          <p:spTgt spid="97288"/>
                                        </p:tgtEl>
                                        <p:attrNameLst>
                                          <p:attrName>ppt_x</p:attrName>
                                        </p:attrNameLst>
                                      </p:cBhvr>
                                      <p:tavLst>
                                        <p:tav tm="0">
                                          <p:val>
                                            <p:fltVal val="0.5"/>
                                          </p:val>
                                        </p:tav>
                                        <p:tav tm="100000">
                                          <p:val>
                                            <p:strVal val="#ppt_x"/>
                                          </p:val>
                                        </p:tav>
                                      </p:tavLst>
                                    </p:anim>
                                    <p:anim calcmode="lin" valueType="num">
                                      <p:cBhvr>
                                        <p:cTn id="35" dur="500" fill="hold"/>
                                        <p:tgtEl>
                                          <p:spTgt spid="97288"/>
                                        </p:tgtEl>
                                        <p:attrNameLst>
                                          <p:attrName>ppt_y</p:attrName>
                                        </p:attrNameLst>
                                      </p:cBhvr>
                                      <p:tavLst>
                                        <p:tav tm="0">
                                          <p:val>
                                            <p:fltVal val="0.5"/>
                                          </p:val>
                                        </p:tav>
                                        <p:tav tm="100000">
                                          <p:val>
                                            <p:strVal val="#ppt_y"/>
                                          </p:val>
                                        </p:tav>
                                      </p:tavLst>
                                    </p:anim>
                                  </p:childTnLst>
                                </p:cTn>
                              </p:par>
                              <p:par>
                                <p:cTn id="36" presetID="23" presetClass="entr" presetSubtype="528" repeatCount="indefinite" fill="hold" grpId="0" nodeType="withEffect">
                                  <p:stCondLst>
                                    <p:cond delay="0"/>
                                  </p:stCondLst>
                                  <p:childTnLst>
                                    <p:set>
                                      <p:cBhvr>
                                        <p:cTn id="37" dur="1" fill="hold">
                                          <p:stCondLst>
                                            <p:cond delay="0"/>
                                          </p:stCondLst>
                                        </p:cTn>
                                        <p:tgtEl>
                                          <p:spTgt spid="97290"/>
                                        </p:tgtEl>
                                        <p:attrNameLst>
                                          <p:attrName>style.visibility</p:attrName>
                                        </p:attrNameLst>
                                      </p:cBhvr>
                                      <p:to>
                                        <p:strVal val="visible"/>
                                      </p:to>
                                    </p:set>
                                    <p:anim calcmode="lin" valueType="num">
                                      <p:cBhvr>
                                        <p:cTn id="38" dur="500" fill="hold"/>
                                        <p:tgtEl>
                                          <p:spTgt spid="97290"/>
                                        </p:tgtEl>
                                        <p:attrNameLst>
                                          <p:attrName>ppt_w</p:attrName>
                                        </p:attrNameLst>
                                      </p:cBhvr>
                                      <p:tavLst>
                                        <p:tav tm="0">
                                          <p:val>
                                            <p:fltVal val="0"/>
                                          </p:val>
                                        </p:tav>
                                        <p:tav tm="100000">
                                          <p:val>
                                            <p:strVal val="#ppt_w"/>
                                          </p:val>
                                        </p:tav>
                                      </p:tavLst>
                                    </p:anim>
                                    <p:anim calcmode="lin" valueType="num">
                                      <p:cBhvr>
                                        <p:cTn id="39" dur="500" fill="hold"/>
                                        <p:tgtEl>
                                          <p:spTgt spid="97290"/>
                                        </p:tgtEl>
                                        <p:attrNameLst>
                                          <p:attrName>ppt_h</p:attrName>
                                        </p:attrNameLst>
                                      </p:cBhvr>
                                      <p:tavLst>
                                        <p:tav tm="0">
                                          <p:val>
                                            <p:fltVal val="0"/>
                                          </p:val>
                                        </p:tav>
                                        <p:tav tm="100000">
                                          <p:val>
                                            <p:strVal val="#ppt_h"/>
                                          </p:val>
                                        </p:tav>
                                      </p:tavLst>
                                    </p:anim>
                                    <p:anim calcmode="lin" valueType="num">
                                      <p:cBhvr>
                                        <p:cTn id="40" dur="500" fill="hold"/>
                                        <p:tgtEl>
                                          <p:spTgt spid="97290"/>
                                        </p:tgtEl>
                                        <p:attrNameLst>
                                          <p:attrName>ppt_x</p:attrName>
                                        </p:attrNameLst>
                                      </p:cBhvr>
                                      <p:tavLst>
                                        <p:tav tm="0">
                                          <p:val>
                                            <p:fltVal val="0.5"/>
                                          </p:val>
                                        </p:tav>
                                        <p:tav tm="100000">
                                          <p:val>
                                            <p:strVal val="#ppt_x"/>
                                          </p:val>
                                        </p:tav>
                                      </p:tavLst>
                                    </p:anim>
                                    <p:anim calcmode="lin" valueType="num">
                                      <p:cBhvr>
                                        <p:cTn id="41" dur="500" fill="hold"/>
                                        <p:tgtEl>
                                          <p:spTgt spid="97290"/>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0"/>
                                  </p:stCondLst>
                                  <p:childTnLst>
                                    <p:set>
                                      <p:cBhvr>
                                        <p:cTn id="43" dur="1" fill="hold">
                                          <p:stCondLst>
                                            <p:cond delay="0"/>
                                          </p:stCondLst>
                                        </p:cTn>
                                        <p:tgtEl>
                                          <p:spTgt spid="97286"/>
                                        </p:tgtEl>
                                        <p:attrNameLst>
                                          <p:attrName>style.visibility</p:attrName>
                                        </p:attrNameLst>
                                      </p:cBhvr>
                                      <p:to>
                                        <p:strVal val="visible"/>
                                      </p:to>
                                    </p:set>
                                    <p:anim calcmode="lin" valueType="num">
                                      <p:cBhvr>
                                        <p:cTn id="44" dur="500" fill="hold"/>
                                        <p:tgtEl>
                                          <p:spTgt spid="97286"/>
                                        </p:tgtEl>
                                        <p:attrNameLst>
                                          <p:attrName>ppt_w</p:attrName>
                                        </p:attrNameLst>
                                      </p:cBhvr>
                                      <p:tavLst>
                                        <p:tav tm="0">
                                          <p:val>
                                            <p:fltVal val="0"/>
                                          </p:val>
                                        </p:tav>
                                        <p:tav tm="100000">
                                          <p:val>
                                            <p:strVal val="#ppt_w"/>
                                          </p:val>
                                        </p:tav>
                                      </p:tavLst>
                                    </p:anim>
                                    <p:anim calcmode="lin" valueType="num">
                                      <p:cBhvr>
                                        <p:cTn id="45" dur="500" fill="hold"/>
                                        <p:tgtEl>
                                          <p:spTgt spid="97286"/>
                                        </p:tgtEl>
                                        <p:attrNameLst>
                                          <p:attrName>ppt_h</p:attrName>
                                        </p:attrNameLst>
                                      </p:cBhvr>
                                      <p:tavLst>
                                        <p:tav tm="0">
                                          <p:val>
                                            <p:fltVal val="0"/>
                                          </p:val>
                                        </p:tav>
                                        <p:tav tm="100000">
                                          <p:val>
                                            <p:strVal val="#ppt_h"/>
                                          </p:val>
                                        </p:tav>
                                      </p:tavLst>
                                    </p:anim>
                                    <p:anim calcmode="lin" valueType="num">
                                      <p:cBhvr>
                                        <p:cTn id="46" dur="500" fill="hold"/>
                                        <p:tgtEl>
                                          <p:spTgt spid="97286"/>
                                        </p:tgtEl>
                                        <p:attrNameLst>
                                          <p:attrName>ppt_x</p:attrName>
                                        </p:attrNameLst>
                                      </p:cBhvr>
                                      <p:tavLst>
                                        <p:tav tm="0">
                                          <p:val>
                                            <p:fltVal val="0.5"/>
                                          </p:val>
                                        </p:tav>
                                        <p:tav tm="100000">
                                          <p:val>
                                            <p:strVal val="#ppt_x"/>
                                          </p:val>
                                        </p:tav>
                                      </p:tavLst>
                                    </p:anim>
                                    <p:anim calcmode="lin" valueType="num">
                                      <p:cBhvr>
                                        <p:cTn id="47" dur="500" fill="hold"/>
                                        <p:tgtEl>
                                          <p:spTgt spid="97286"/>
                                        </p:tgtEl>
                                        <p:attrNameLst>
                                          <p:attrName>ppt_y</p:attrName>
                                        </p:attrNameLst>
                                      </p:cBhvr>
                                      <p:tavLst>
                                        <p:tav tm="0">
                                          <p:val>
                                            <p:fltVal val="0.5"/>
                                          </p:val>
                                        </p:tav>
                                        <p:tav tm="100000">
                                          <p:val>
                                            <p:strVal val="#ppt_y"/>
                                          </p:val>
                                        </p:tav>
                                      </p:tavLst>
                                    </p:anim>
                                  </p:childTnLst>
                                </p:cTn>
                              </p:par>
                            </p:childTnLst>
                          </p:cTn>
                        </p:par>
                        <p:par>
                          <p:cTn id="48" fill="hold" nodeType="afterGroup">
                            <p:stCondLst>
                              <p:cond delay="1500"/>
                            </p:stCondLst>
                            <p:childTnLst>
                              <p:par>
                                <p:cTn id="49" presetID="0" presetClass="path" presetSubtype="0" accel="50000" decel="50000" fill="hold" nodeType="afterEffect">
                                  <p:stCondLst>
                                    <p:cond delay="0"/>
                                  </p:stCondLst>
                                  <p:childTnLst>
                                    <p:animMotion origin="layout" path="M -0.02795 -0.16806 C -0.03246 -0.27014 -0.03663 -0.37315 0.03351 -0.39098 C 0.10313 -0.40857 0.29636 -0.33357 0.39115 -0.27547 C 0.48559 -0.2176 0.5684 -0.13264 0.60087 -0.04329 C 0.63334 0.04652 0.58698 0.21203 0.5842 0.26342 " pathEditMode="relative" rAng="2308050" ptsTypes="aaaaA">
                                      <p:cBhvr>
                                        <p:cTn id="50" dur="2000" fill="hold"/>
                                        <p:tgtEl>
                                          <p:spTgt spid="4"/>
                                        </p:tgtEl>
                                        <p:attrNameLst>
                                          <p:attrName>ppt_x</p:attrName>
                                          <p:attrName>ppt_y</p:attrName>
                                        </p:attrNameLst>
                                      </p:cBhvr>
                                      <p:rCtr x="33524" y="5694"/>
                                    </p:animMotion>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P spid="97288" grpId="0" animBg="1"/>
      <p:bldP spid="97289" grpId="0" animBg="1"/>
      <p:bldP spid="972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noChangeArrowheads="1"/>
          </p:cNvSpPr>
          <p:nvPr/>
        </p:nvSpPr>
        <p:spPr bwMode="auto">
          <a:xfrm>
            <a:off x="0" y="1079500"/>
            <a:ext cx="1676400" cy="28067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47110" name="AutoShape 6"/>
          <p:cNvSpPr>
            <a:spLocks noChangeArrowheads="1"/>
          </p:cNvSpPr>
          <p:nvPr/>
        </p:nvSpPr>
        <p:spPr bwMode="auto">
          <a:xfrm>
            <a:off x="7620000" y="38735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47111" name="AutoShape 7"/>
          <p:cNvSpPr>
            <a:spLocks noChangeArrowheads="1"/>
          </p:cNvSpPr>
          <p:nvPr/>
        </p:nvSpPr>
        <p:spPr bwMode="auto">
          <a:xfrm>
            <a:off x="3479800" y="46355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47112" name="AutoShape 8"/>
          <p:cNvSpPr>
            <a:spLocks noChangeArrowheads="1"/>
          </p:cNvSpPr>
          <p:nvPr/>
        </p:nvSpPr>
        <p:spPr bwMode="auto">
          <a:xfrm>
            <a:off x="3505200" y="41275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7174" name="AutoShape 11">
            <a:hlinkClick r:id="rId3" action="ppaction://hlinksldjump" highlightClick="1"/>
          </p:cNvPr>
          <p:cNvSpPr>
            <a:spLocks noChangeArrowheads="1"/>
          </p:cNvSpPr>
          <p:nvPr/>
        </p:nvSpPr>
        <p:spPr bwMode="auto">
          <a:xfrm>
            <a:off x="8458200" y="6184900"/>
            <a:ext cx="685800" cy="685800"/>
          </a:xfrm>
          <a:prstGeom prst="actionButtonBackPrevious">
            <a:avLst/>
          </a:prstGeom>
          <a:solidFill>
            <a:schemeClr val="accent5">
              <a:lumMod val="60000"/>
              <a:lumOff val="40000"/>
            </a:schemeClr>
          </a:solidFill>
          <a:ln>
            <a:noFill/>
          </a:ln>
        </p:spPr>
        <p:txBody>
          <a:bodyPr wrap="none" anchor="ctr"/>
          <a:lstStyle/>
          <a:p>
            <a:endParaRPr lang="vi-VN"/>
          </a:p>
        </p:txBody>
      </p:sp>
      <p:grpSp>
        <p:nvGrpSpPr>
          <p:cNvPr id="2" name="Group 1"/>
          <p:cNvGrpSpPr/>
          <p:nvPr/>
        </p:nvGrpSpPr>
        <p:grpSpPr>
          <a:xfrm>
            <a:off x="571500" y="1905000"/>
            <a:ext cx="7886700" cy="2914650"/>
            <a:chOff x="571500" y="1905000"/>
            <a:chExt cx="7886700" cy="2914650"/>
          </a:xfrm>
        </p:grpSpPr>
        <p:sp>
          <p:nvSpPr>
            <p:cNvPr id="7175" name="Text Box 16"/>
            <p:cNvSpPr txBox="1">
              <a:spLocks noChangeArrowheads="1"/>
            </p:cNvSpPr>
            <p:nvPr/>
          </p:nvSpPr>
          <p:spPr bwMode="auto">
            <a:xfrm>
              <a:off x="571500" y="2019300"/>
              <a:ext cx="7886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4400" b="1" dirty="0">
                  <a:solidFill>
                    <a:srgbClr val="FF0066"/>
                  </a:solidFill>
                  <a:latin typeface="Times New Roman" pitchFamily="18" charset="0"/>
                  <a:cs typeface="Times New Roman" pitchFamily="18" charset="0"/>
                </a:rPr>
                <a:t>PHẦN THƯỞNG      :</a:t>
              </a:r>
            </a:p>
            <a:p>
              <a:pPr algn="ctr"/>
              <a:r>
                <a:rPr lang="en-US" sz="4400" b="1" dirty="0">
                  <a:latin typeface="Times New Roman" pitchFamily="18" charset="0"/>
                  <a:cs typeface="Times New Roman" pitchFamily="18" charset="0"/>
                </a:rPr>
                <a:t>MỘT TRÀNG PHÁO TAY CỦA CẢ LỚP.</a:t>
              </a:r>
            </a:p>
            <a:p>
              <a:pPr algn="ctr" eaLnBrk="1" hangingPunct="1"/>
              <a:endParaRPr lang="en-US" sz="4400" b="1" dirty="0">
                <a:solidFill>
                  <a:srgbClr val="FF0066"/>
                </a:solidFill>
                <a:latin typeface="Times New Roman" pitchFamily="18" charset="0"/>
                <a:cs typeface="Times New Roman" pitchFamily="18" charset="0"/>
              </a:endParaRPr>
            </a:p>
          </p:txBody>
        </p:sp>
        <p:pic>
          <p:nvPicPr>
            <p:cNvPr id="8" name="Picture 5" descr="box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1905000"/>
              <a:ext cx="7366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643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3" presetClass="entr" presetSubtype="528" repeatCount="indefinite" fill="hold" grpId="0" nodeType="afterEffect">
                                  <p:stCondLst>
                                    <p:cond delay="0"/>
                                  </p:stCondLst>
                                  <p:childTnLst>
                                    <p:set>
                                      <p:cBhvr>
                                        <p:cTn id="10" dur="1" fill="hold">
                                          <p:stCondLst>
                                            <p:cond delay="0"/>
                                          </p:stCondLst>
                                        </p:cTn>
                                        <p:tgtEl>
                                          <p:spTgt spid="47109"/>
                                        </p:tgtEl>
                                        <p:attrNameLst>
                                          <p:attrName>style.visibility</p:attrName>
                                        </p:attrNameLst>
                                      </p:cBhvr>
                                      <p:to>
                                        <p:strVal val="visible"/>
                                      </p:to>
                                    </p:set>
                                    <p:anim calcmode="lin" valueType="num">
                                      <p:cBhvr>
                                        <p:cTn id="11" dur="500" fill="hold"/>
                                        <p:tgtEl>
                                          <p:spTgt spid="47109"/>
                                        </p:tgtEl>
                                        <p:attrNameLst>
                                          <p:attrName>ppt_w</p:attrName>
                                        </p:attrNameLst>
                                      </p:cBhvr>
                                      <p:tavLst>
                                        <p:tav tm="0">
                                          <p:val>
                                            <p:fltVal val="0"/>
                                          </p:val>
                                        </p:tav>
                                        <p:tav tm="100000">
                                          <p:val>
                                            <p:strVal val="#ppt_w"/>
                                          </p:val>
                                        </p:tav>
                                      </p:tavLst>
                                    </p:anim>
                                    <p:anim calcmode="lin" valueType="num">
                                      <p:cBhvr>
                                        <p:cTn id="12" dur="500" fill="hold"/>
                                        <p:tgtEl>
                                          <p:spTgt spid="47109"/>
                                        </p:tgtEl>
                                        <p:attrNameLst>
                                          <p:attrName>ppt_h</p:attrName>
                                        </p:attrNameLst>
                                      </p:cBhvr>
                                      <p:tavLst>
                                        <p:tav tm="0">
                                          <p:val>
                                            <p:fltVal val="0"/>
                                          </p:val>
                                        </p:tav>
                                        <p:tav tm="100000">
                                          <p:val>
                                            <p:strVal val="#ppt_h"/>
                                          </p:val>
                                        </p:tav>
                                      </p:tavLst>
                                    </p:anim>
                                    <p:anim calcmode="lin" valueType="num">
                                      <p:cBhvr>
                                        <p:cTn id="13" dur="500" fill="hold"/>
                                        <p:tgtEl>
                                          <p:spTgt spid="47109"/>
                                        </p:tgtEl>
                                        <p:attrNameLst>
                                          <p:attrName>ppt_x</p:attrName>
                                        </p:attrNameLst>
                                      </p:cBhvr>
                                      <p:tavLst>
                                        <p:tav tm="0">
                                          <p:val>
                                            <p:fltVal val="0.5"/>
                                          </p:val>
                                        </p:tav>
                                        <p:tav tm="100000">
                                          <p:val>
                                            <p:strVal val="#ppt_x"/>
                                          </p:val>
                                        </p:tav>
                                      </p:tavLst>
                                    </p:anim>
                                    <p:anim calcmode="lin" valueType="num">
                                      <p:cBhvr>
                                        <p:cTn id="14" dur="500" fill="hold"/>
                                        <p:tgtEl>
                                          <p:spTgt spid="4710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par>
                                <p:cTn id="15" presetID="23" presetClass="entr" presetSubtype="528" repeatCount="indefinite" fill="hold" grpId="0" nodeType="withEffect">
                                  <p:stCondLst>
                                    <p:cond delay="0"/>
                                  </p:stCondLst>
                                  <p:childTnLst>
                                    <p:set>
                                      <p:cBhvr>
                                        <p:cTn id="16" dur="1" fill="hold">
                                          <p:stCondLst>
                                            <p:cond delay="0"/>
                                          </p:stCondLst>
                                        </p:cTn>
                                        <p:tgtEl>
                                          <p:spTgt spid="47111"/>
                                        </p:tgtEl>
                                        <p:attrNameLst>
                                          <p:attrName>style.visibility</p:attrName>
                                        </p:attrNameLst>
                                      </p:cBhvr>
                                      <p:to>
                                        <p:strVal val="visible"/>
                                      </p:to>
                                    </p:set>
                                    <p:anim calcmode="lin" valueType="num">
                                      <p:cBhvr>
                                        <p:cTn id="17" dur="500" fill="hold"/>
                                        <p:tgtEl>
                                          <p:spTgt spid="47111"/>
                                        </p:tgtEl>
                                        <p:attrNameLst>
                                          <p:attrName>ppt_w</p:attrName>
                                        </p:attrNameLst>
                                      </p:cBhvr>
                                      <p:tavLst>
                                        <p:tav tm="0">
                                          <p:val>
                                            <p:fltVal val="0"/>
                                          </p:val>
                                        </p:tav>
                                        <p:tav tm="100000">
                                          <p:val>
                                            <p:strVal val="#ppt_w"/>
                                          </p:val>
                                        </p:tav>
                                      </p:tavLst>
                                    </p:anim>
                                    <p:anim calcmode="lin" valueType="num">
                                      <p:cBhvr>
                                        <p:cTn id="18" dur="500" fill="hold"/>
                                        <p:tgtEl>
                                          <p:spTgt spid="47111"/>
                                        </p:tgtEl>
                                        <p:attrNameLst>
                                          <p:attrName>ppt_h</p:attrName>
                                        </p:attrNameLst>
                                      </p:cBhvr>
                                      <p:tavLst>
                                        <p:tav tm="0">
                                          <p:val>
                                            <p:fltVal val="0"/>
                                          </p:val>
                                        </p:tav>
                                        <p:tav tm="100000">
                                          <p:val>
                                            <p:strVal val="#ppt_h"/>
                                          </p:val>
                                        </p:tav>
                                      </p:tavLst>
                                    </p:anim>
                                    <p:anim calcmode="lin" valueType="num">
                                      <p:cBhvr>
                                        <p:cTn id="19" dur="500" fill="hold"/>
                                        <p:tgtEl>
                                          <p:spTgt spid="47111"/>
                                        </p:tgtEl>
                                        <p:attrNameLst>
                                          <p:attrName>ppt_x</p:attrName>
                                        </p:attrNameLst>
                                      </p:cBhvr>
                                      <p:tavLst>
                                        <p:tav tm="0">
                                          <p:val>
                                            <p:fltVal val="0.5"/>
                                          </p:val>
                                        </p:tav>
                                        <p:tav tm="100000">
                                          <p:val>
                                            <p:strVal val="#ppt_x"/>
                                          </p:val>
                                        </p:tav>
                                      </p:tavLst>
                                    </p:anim>
                                    <p:anim calcmode="lin" valueType="num">
                                      <p:cBhvr>
                                        <p:cTn id="20" dur="500" fill="hold"/>
                                        <p:tgtEl>
                                          <p:spTgt spid="4711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par>
                                <p:cTn id="21" presetID="23" presetClass="entr" presetSubtype="528" repeatCount="indefinite" fill="hold" grpId="0" nodeType="withEffect">
                                  <p:stCondLst>
                                    <p:cond delay="0"/>
                                  </p:stCondLst>
                                  <p:childTnLst>
                                    <p:set>
                                      <p:cBhvr>
                                        <p:cTn id="22" dur="1" fill="hold">
                                          <p:stCondLst>
                                            <p:cond delay="0"/>
                                          </p:stCondLst>
                                        </p:cTn>
                                        <p:tgtEl>
                                          <p:spTgt spid="47112"/>
                                        </p:tgtEl>
                                        <p:attrNameLst>
                                          <p:attrName>style.visibility</p:attrName>
                                        </p:attrNameLst>
                                      </p:cBhvr>
                                      <p:to>
                                        <p:strVal val="visible"/>
                                      </p:to>
                                    </p:set>
                                    <p:anim calcmode="lin" valueType="num">
                                      <p:cBhvr>
                                        <p:cTn id="23" dur="500" fill="hold"/>
                                        <p:tgtEl>
                                          <p:spTgt spid="47112"/>
                                        </p:tgtEl>
                                        <p:attrNameLst>
                                          <p:attrName>ppt_w</p:attrName>
                                        </p:attrNameLst>
                                      </p:cBhvr>
                                      <p:tavLst>
                                        <p:tav tm="0">
                                          <p:val>
                                            <p:fltVal val="0"/>
                                          </p:val>
                                        </p:tav>
                                        <p:tav tm="100000">
                                          <p:val>
                                            <p:strVal val="#ppt_w"/>
                                          </p:val>
                                        </p:tav>
                                      </p:tavLst>
                                    </p:anim>
                                    <p:anim calcmode="lin" valueType="num">
                                      <p:cBhvr>
                                        <p:cTn id="24" dur="500" fill="hold"/>
                                        <p:tgtEl>
                                          <p:spTgt spid="47112"/>
                                        </p:tgtEl>
                                        <p:attrNameLst>
                                          <p:attrName>ppt_h</p:attrName>
                                        </p:attrNameLst>
                                      </p:cBhvr>
                                      <p:tavLst>
                                        <p:tav tm="0">
                                          <p:val>
                                            <p:fltVal val="0"/>
                                          </p:val>
                                        </p:tav>
                                        <p:tav tm="100000">
                                          <p:val>
                                            <p:strVal val="#ppt_h"/>
                                          </p:val>
                                        </p:tav>
                                      </p:tavLst>
                                    </p:anim>
                                    <p:anim calcmode="lin" valueType="num">
                                      <p:cBhvr>
                                        <p:cTn id="25" dur="500" fill="hold"/>
                                        <p:tgtEl>
                                          <p:spTgt spid="47112"/>
                                        </p:tgtEl>
                                        <p:attrNameLst>
                                          <p:attrName>ppt_x</p:attrName>
                                        </p:attrNameLst>
                                      </p:cBhvr>
                                      <p:tavLst>
                                        <p:tav tm="0">
                                          <p:val>
                                            <p:fltVal val="0.5"/>
                                          </p:val>
                                        </p:tav>
                                        <p:tav tm="100000">
                                          <p:val>
                                            <p:strVal val="#ppt_x"/>
                                          </p:val>
                                        </p:tav>
                                      </p:tavLst>
                                    </p:anim>
                                    <p:anim calcmode="lin" valueType="num">
                                      <p:cBhvr>
                                        <p:cTn id="26" dur="500" fill="hold"/>
                                        <p:tgtEl>
                                          <p:spTgt spid="4711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par>
                                <p:cTn id="27" presetID="23" presetClass="entr" presetSubtype="528" repeatCount="indefinite" fill="hold" grpId="0" nodeType="withEffect">
                                  <p:stCondLst>
                                    <p:cond delay="0"/>
                                  </p:stCondLst>
                                  <p:childTnLst>
                                    <p:set>
                                      <p:cBhvr>
                                        <p:cTn id="28" dur="1" fill="hold">
                                          <p:stCondLst>
                                            <p:cond delay="0"/>
                                          </p:stCondLst>
                                        </p:cTn>
                                        <p:tgtEl>
                                          <p:spTgt spid="47110"/>
                                        </p:tgtEl>
                                        <p:attrNameLst>
                                          <p:attrName>style.visibility</p:attrName>
                                        </p:attrNameLst>
                                      </p:cBhvr>
                                      <p:to>
                                        <p:strVal val="visible"/>
                                      </p:to>
                                    </p:set>
                                    <p:anim calcmode="lin" valueType="num">
                                      <p:cBhvr>
                                        <p:cTn id="29" dur="500" fill="hold"/>
                                        <p:tgtEl>
                                          <p:spTgt spid="47110"/>
                                        </p:tgtEl>
                                        <p:attrNameLst>
                                          <p:attrName>ppt_w</p:attrName>
                                        </p:attrNameLst>
                                      </p:cBhvr>
                                      <p:tavLst>
                                        <p:tav tm="0">
                                          <p:val>
                                            <p:fltVal val="0"/>
                                          </p:val>
                                        </p:tav>
                                        <p:tav tm="100000">
                                          <p:val>
                                            <p:strVal val="#ppt_w"/>
                                          </p:val>
                                        </p:tav>
                                      </p:tavLst>
                                    </p:anim>
                                    <p:anim calcmode="lin" valueType="num">
                                      <p:cBhvr>
                                        <p:cTn id="30" dur="500" fill="hold"/>
                                        <p:tgtEl>
                                          <p:spTgt spid="47110"/>
                                        </p:tgtEl>
                                        <p:attrNameLst>
                                          <p:attrName>ppt_h</p:attrName>
                                        </p:attrNameLst>
                                      </p:cBhvr>
                                      <p:tavLst>
                                        <p:tav tm="0">
                                          <p:val>
                                            <p:fltVal val="0"/>
                                          </p:val>
                                        </p:tav>
                                        <p:tav tm="100000">
                                          <p:val>
                                            <p:strVal val="#ppt_h"/>
                                          </p:val>
                                        </p:tav>
                                      </p:tavLst>
                                    </p:anim>
                                    <p:anim calcmode="lin" valueType="num">
                                      <p:cBhvr>
                                        <p:cTn id="31" dur="500" fill="hold"/>
                                        <p:tgtEl>
                                          <p:spTgt spid="47110"/>
                                        </p:tgtEl>
                                        <p:attrNameLst>
                                          <p:attrName>ppt_x</p:attrName>
                                        </p:attrNameLst>
                                      </p:cBhvr>
                                      <p:tavLst>
                                        <p:tav tm="0">
                                          <p:val>
                                            <p:fltVal val="0.5"/>
                                          </p:val>
                                        </p:tav>
                                        <p:tav tm="100000">
                                          <p:val>
                                            <p:strVal val="#ppt_x"/>
                                          </p:val>
                                        </p:tav>
                                      </p:tavLst>
                                    </p:anim>
                                    <p:anim calcmode="lin" valueType="num">
                                      <p:cBhvr>
                                        <p:cTn id="32" dur="500" fill="hold"/>
                                        <p:tgtEl>
                                          <p:spTgt spid="4711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1" grpId="0" animBg="1"/>
      <p:bldP spid="471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appy_daisy_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2936875"/>
            <a:ext cx="47085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AutoShape 5"/>
          <p:cNvSpPr>
            <a:spLocks noChangeArrowheads="1"/>
          </p:cNvSpPr>
          <p:nvPr/>
        </p:nvSpPr>
        <p:spPr bwMode="auto">
          <a:xfrm>
            <a:off x="809625" y="762000"/>
            <a:ext cx="1677988" cy="14605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6" name="AutoShape 6"/>
          <p:cNvSpPr>
            <a:spLocks noChangeArrowheads="1"/>
          </p:cNvSpPr>
          <p:nvPr/>
        </p:nvSpPr>
        <p:spPr bwMode="auto">
          <a:xfrm>
            <a:off x="8077200" y="991099"/>
            <a:ext cx="582613" cy="165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7" name="AutoShape 7"/>
          <p:cNvSpPr>
            <a:spLocks noChangeArrowheads="1"/>
          </p:cNvSpPr>
          <p:nvPr/>
        </p:nvSpPr>
        <p:spPr bwMode="auto">
          <a:xfrm>
            <a:off x="3581400" y="306388"/>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88" name="AutoShape 8"/>
          <p:cNvSpPr>
            <a:spLocks noChangeArrowheads="1"/>
          </p:cNvSpPr>
          <p:nvPr/>
        </p:nvSpPr>
        <p:spPr bwMode="auto">
          <a:xfrm>
            <a:off x="6629400" y="3414712"/>
            <a:ext cx="1447800" cy="1381125"/>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1">
              <a:solidFill>
                <a:srgbClr val="FF0066"/>
              </a:solidFill>
              <a:latin typeface="Times New Roman" pitchFamily="18" charset="0"/>
            </a:endParaRPr>
          </a:p>
        </p:txBody>
      </p:sp>
      <p:sp>
        <p:nvSpPr>
          <p:cNvPr id="97289" name="AutoShape 9"/>
          <p:cNvSpPr>
            <a:spLocks noChangeArrowheads="1"/>
          </p:cNvSpPr>
          <p:nvPr/>
        </p:nvSpPr>
        <p:spPr bwMode="auto">
          <a:xfrm>
            <a:off x="3746500" y="5486400"/>
            <a:ext cx="1676400" cy="1304925"/>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7290" name="AutoShape 10"/>
          <p:cNvSpPr>
            <a:spLocks noChangeArrowheads="1"/>
          </p:cNvSpPr>
          <p:nvPr/>
        </p:nvSpPr>
        <p:spPr bwMode="auto">
          <a:xfrm>
            <a:off x="550069" y="3525837"/>
            <a:ext cx="1777206" cy="12700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8204" name="AutoShape 11">
            <a:hlinkClick r:id="rId6" action="ppaction://hlinksldjump" highlightClick="1"/>
          </p:cNvPr>
          <p:cNvSpPr>
            <a:spLocks noChangeArrowheads="1"/>
          </p:cNvSpPr>
          <p:nvPr/>
        </p:nvSpPr>
        <p:spPr bwMode="auto">
          <a:xfrm flipH="1">
            <a:off x="-4549" y="6173859"/>
            <a:ext cx="685800" cy="685800"/>
          </a:xfrm>
          <a:prstGeom prst="actionButtonBackPrevious">
            <a:avLst/>
          </a:prstGeom>
          <a:solidFill>
            <a:srgbClr val="FF99FF"/>
          </a:solidFill>
          <a:ln>
            <a:noFill/>
          </a:ln>
        </p:spPr>
        <p:txBody>
          <a:bodyPr wrap="none" anchor="ctr"/>
          <a:lstStyle/>
          <a:p>
            <a:pPr algn="ctr"/>
            <a:endParaRPr lang="vi-VN" b="1">
              <a:latin typeface="Arial" charset="0"/>
            </a:endParaRPr>
          </a:p>
        </p:txBody>
      </p:sp>
      <p:grpSp>
        <p:nvGrpSpPr>
          <p:cNvPr id="4" name="Group 3"/>
          <p:cNvGrpSpPr/>
          <p:nvPr/>
        </p:nvGrpSpPr>
        <p:grpSpPr>
          <a:xfrm>
            <a:off x="685800" y="1676400"/>
            <a:ext cx="8458200" cy="1446213"/>
            <a:chOff x="685800" y="1676400"/>
            <a:chExt cx="8458200" cy="1446213"/>
          </a:xfrm>
        </p:grpSpPr>
        <p:sp>
          <p:nvSpPr>
            <p:cNvPr id="3" name="Text Box 4"/>
            <p:cNvSpPr txBox="1">
              <a:spLocks noChangeArrowheads="1"/>
            </p:cNvSpPr>
            <p:nvPr/>
          </p:nvSpPr>
          <p:spPr bwMode="auto">
            <a:xfrm>
              <a:off x="685800" y="16764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4400" b="1" dirty="0">
                  <a:solidFill>
                    <a:srgbClr val="FF0066"/>
                  </a:solidFill>
                  <a:latin typeface="Times New Roman" pitchFamily="18" charset="0"/>
                </a:rPr>
                <a:t>PHẦN THƯỞNG      :</a:t>
              </a:r>
            </a:p>
            <a:p>
              <a:pPr algn="ctr" eaLnBrk="1" hangingPunct="1"/>
              <a:r>
                <a:rPr lang="en-US" sz="4400" b="1" dirty="0">
                  <a:solidFill>
                    <a:srgbClr val="FF0066"/>
                  </a:solidFill>
                  <a:latin typeface="Times New Roman" pitchFamily="18" charset="0"/>
                </a:rPr>
                <a:t>MỘT BÔNG HOA ĐIỂM 10    </a:t>
              </a:r>
            </a:p>
          </p:txBody>
        </p:sp>
        <p:pic>
          <p:nvPicPr>
            <p:cNvPr id="14" name="Picture 6" descr="box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816599"/>
              <a:ext cx="641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7710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97285"/>
                                        </p:tgtEl>
                                        <p:attrNameLst>
                                          <p:attrName>style.visibility</p:attrName>
                                        </p:attrNameLst>
                                      </p:cBhvr>
                                      <p:to>
                                        <p:strVal val="visible"/>
                                      </p:to>
                                    </p:set>
                                    <p:anim calcmode="lin" valueType="num">
                                      <p:cBhvr>
                                        <p:cTn id="14" dur="500" fill="hold"/>
                                        <p:tgtEl>
                                          <p:spTgt spid="97285"/>
                                        </p:tgtEl>
                                        <p:attrNameLst>
                                          <p:attrName>ppt_w</p:attrName>
                                        </p:attrNameLst>
                                      </p:cBhvr>
                                      <p:tavLst>
                                        <p:tav tm="0">
                                          <p:val>
                                            <p:fltVal val="0"/>
                                          </p:val>
                                        </p:tav>
                                        <p:tav tm="100000">
                                          <p:val>
                                            <p:strVal val="#ppt_w"/>
                                          </p:val>
                                        </p:tav>
                                      </p:tavLst>
                                    </p:anim>
                                    <p:anim calcmode="lin" valueType="num">
                                      <p:cBhvr>
                                        <p:cTn id="15" dur="500" fill="hold"/>
                                        <p:tgtEl>
                                          <p:spTgt spid="97285"/>
                                        </p:tgtEl>
                                        <p:attrNameLst>
                                          <p:attrName>ppt_h</p:attrName>
                                        </p:attrNameLst>
                                      </p:cBhvr>
                                      <p:tavLst>
                                        <p:tav tm="0">
                                          <p:val>
                                            <p:fltVal val="0"/>
                                          </p:val>
                                        </p:tav>
                                        <p:tav tm="100000">
                                          <p:val>
                                            <p:strVal val="#ppt_h"/>
                                          </p:val>
                                        </p:tav>
                                      </p:tavLst>
                                    </p:anim>
                                    <p:anim calcmode="lin" valueType="num">
                                      <p:cBhvr>
                                        <p:cTn id="16" dur="500" fill="hold"/>
                                        <p:tgtEl>
                                          <p:spTgt spid="97285"/>
                                        </p:tgtEl>
                                        <p:attrNameLst>
                                          <p:attrName>ppt_x</p:attrName>
                                        </p:attrNameLst>
                                      </p:cBhvr>
                                      <p:tavLst>
                                        <p:tav tm="0">
                                          <p:val>
                                            <p:fltVal val="0.5"/>
                                          </p:val>
                                        </p:tav>
                                        <p:tav tm="100000">
                                          <p:val>
                                            <p:strVal val="#ppt_x"/>
                                          </p:val>
                                        </p:tav>
                                      </p:tavLst>
                                    </p:anim>
                                    <p:anim calcmode="lin" valueType="num">
                                      <p:cBhvr>
                                        <p:cTn id="17" dur="500" fill="hold"/>
                                        <p:tgtEl>
                                          <p:spTgt spid="9728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8" presetID="23" presetClass="entr" presetSubtype="528" repeatCount="indefinite" fill="hold" grpId="0" nodeType="withEffect">
                                  <p:stCondLst>
                                    <p:cond delay="0"/>
                                  </p:stCondLst>
                                  <p:childTnLst>
                                    <p:set>
                                      <p:cBhvr>
                                        <p:cTn id="19" dur="1" fill="hold">
                                          <p:stCondLst>
                                            <p:cond delay="0"/>
                                          </p:stCondLst>
                                        </p:cTn>
                                        <p:tgtEl>
                                          <p:spTgt spid="97289"/>
                                        </p:tgtEl>
                                        <p:attrNameLst>
                                          <p:attrName>style.visibility</p:attrName>
                                        </p:attrNameLst>
                                      </p:cBhvr>
                                      <p:to>
                                        <p:strVal val="visible"/>
                                      </p:to>
                                    </p:set>
                                    <p:anim calcmode="lin" valueType="num">
                                      <p:cBhvr>
                                        <p:cTn id="20" dur="500" fill="hold"/>
                                        <p:tgtEl>
                                          <p:spTgt spid="97289"/>
                                        </p:tgtEl>
                                        <p:attrNameLst>
                                          <p:attrName>ppt_w</p:attrName>
                                        </p:attrNameLst>
                                      </p:cBhvr>
                                      <p:tavLst>
                                        <p:tav tm="0">
                                          <p:val>
                                            <p:fltVal val="0"/>
                                          </p:val>
                                        </p:tav>
                                        <p:tav tm="100000">
                                          <p:val>
                                            <p:strVal val="#ppt_w"/>
                                          </p:val>
                                        </p:tav>
                                      </p:tavLst>
                                    </p:anim>
                                    <p:anim calcmode="lin" valueType="num">
                                      <p:cBhvr>
                                        <p:cTn id="21" dur="500" fill="hold"/>
                                        <p:tgtEl>
                                          <p:spTgt spid="97289"/>
                                        </p:tgtEl>
                                        <p:attrNameLst>
                                          <p:attrName>ppt_h</p:attrName>
                                        </p:attrNameLst>
                                      </p:cBhvr>
                                      <p:tavLst>
                                        <p:tav tm="0">
                                          <p:val>
                                            <p:fltVal val="0"/>
                                          </p:val>
                                        </p:tav>
                                        <p:tav tm="100000">
                                          <p:val>
                                            <p:strVal val="#ppt_h"/>
                                          </p:val>
                                        </p:tav>
                                      </p:tavLst>
                                    </p:anim>
                                    <p:anim calcmode="lin" valueType="num">
                                      <p:cBhvr>
                                        <p:cTn id="22" dur="500" fill="hold"/>
                                        <p:tgtEl>
                                          <p:spTgt spid="97289"/>
                                        </p:tgtEl>
                                        <p:attrNameLst>
                                          <p:attrName>ppt_x</p:attrName>
                                        </p:attrNameLst>
                                      </p:cBhvr>
                                      <p:tavLst>
                                        <p:tav tm="0">
                                          <p:val>
                                            <p:fltVal val="0.5"/>
                                          </p:val>
                                        </p:tav>
                                        <p:tav tm="100000">
                                          <p:val>
                                            <p:strVal val="#ppt_x"/>
                                          </p:val>
                                        </p:tav>
                                      </p:tavLst>
                                    </p:anim>
                                    <p:anim calcmode="lin" valueType="num">
                                      <p:cBhvr>
                                        <p:cTn id="23" dur="500" fill="hold"/>
                                        <p:tgtEl>
                                          <p:spTgt spid="9728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par>
                                <p:cTn id="24" presetID="23" presetClass="entr" presetSubtype="528" repeatCount="indefinite" fill="hold" grpId="0" nodeType="withEffect">
                                  <p:stCondLst>
                                    <p:cond delay="0"/>
                                  </p:stCondLst>
                                  <p:childTnLst>
                                    <p:set>
                                      <p:cBhvr>
                                        <p:cTn id="25" dur="1" fill="hold">
                                          <p:stCondLst>
                                            <p:cond delay="0"/>
                                          </p:stCondLst>
                                        </p:cTn>
                                        <p:tgtEl>
                                          <p:spTgt spid="97287"/>
                                        </p:tgtEl>
                                        <p:attrNameLst>
                                          <p:attrName>style.visibility</p:attrName>
                                        </p:attrNameLst>
                                      </p:cBhvr>
                                      <p:to>
                                        <p:strVal val="visible"/>
                                      </p:to>
                                    </p:set>
                                    <p:anim calcmode="lin" valueType="num">
                                      <p:cBhvr>
                                        <p:cTn id="26" dur="500" fill="hold"/>
                                        <p:tgtEl>
                                          <p:spTgt spid="97287"/>
                                        </p:tgtEl>
                                        <p:attrNameLst>
                                          <p:attrName>ppt_w</p:attrName>
                                        </p:attrNameLst>
                                      </p:cBhvr>
                                      <p:tavLst>
                                        <p:tav tm="0">
                                          <p:val>
                                            <p:fltVal val="0"/>
                                          </p:val>
                                        </p:tav>
                                        <p:tav tm="100000">
                                          <p:val>
                                            <p:strVal val="#ppt_w"/>
                                          </p:val>
                                        </p:tav>
                                      </p:tavLst>
                                    </p:anim>
                                    <p:anim calcmode="lin" valueType="num">
                                      <p:cBhvr>
                                        <p:cTn id="27" dur="500" fill="hold"/>
                                        <p:tgtEl>
                                          <p:spTgt spid="97287"/>
                                        </p:tgtEl>
                                        <p:attrNameLst>
                                          <p:attrName>ppt_h</p:attrName>
                                        </p:attrNameLst>
                                      </p:cBhvr>
                                      <p:tavLst>
                                        <p:tav tm="0">
                                          <p:val>
                                            <p:fltVal val="0"/>
                                          </p:val>
                                        </p:tav>
                                        <p:tav tm="100000">
                                          <p:val>
                                            <p:strVal val="#ppt_h"/>
                                          </p:val>
                                        </p:tav>
                                      </p:tavLst>
                                    </p:anim>
                                    <p:anim calcmode="lin" valueType="num">
                                      <p:cBhvr>
                                        <p:cTn id="28" dur="500" fill="hold"/>
                                        <p:tgtEl>
                                          <p:spTgt spid="97287"/>
                                        </p:tgtEl>
                                        <p:attrNameLst>
                                          <p:attrName>ppt_x</p:attrName>
                                        </p:attrNameLst>
                                      </p:cBhvr>
                                      <p:tavLst>
                                        <p:tav tm="0">
                                          <p:val>
                                            <p:fltVal val="0.5"/>
                                          </p:val>
                                        </p:tav>
                                        <p:tav tm="100000">
                                          <p:val>
                                            <p:strVal val="#ppt_x"/>
                                          </p:val>
                                        </p:tav>
                                      </p:tavLst>
                                    </p:anim>
                                    <p:anim calcmode="lin" valueType="num">
                                      <p:cBhvr>
                                        <p:cTn id="29" dur="500" fill="hold"/>
                                        <p:tgtEl>
                                          <p:spTgt spid="9728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30" presetID="23" presetClass="entr" presetSubtype="528" repeatCount="indefinite" fill="hold" grpId="0" nodeType="withEffect">
                                  <p:stCondLst>
                                    <p:cond delay="0"/>
                                  </p:stCondLst>
                                  <p:childTnLst>
                                    <p:set>
                                      <p:cBhvr>
                                        <p:cTn id="31" dur="1" fill="hold">
                                          <p:stCondLst>
                                            <p:cond delay="0"/>
                                          </p:stCondLst>
                                        </p:cTn>
                                        <p:tgtEl>
                                          <p:spTgt spid="97288"/>
                                        </p:tgtEl>
                                        <p:attrNameLst>
                                          <p:attrName>style.visibility</p:attrName>
                                        </p:attrNameLst>
                                      </p:cBhvr>
                                      <p:to>
                                        <p:strVal val="visible"/>
                                      </p:to>
                                    </p:set>
                                    <p:anim calcmode="lin" valueType="num">
                                      <p:cBhvr>
                                        <p:cTn id="32" dur="500" fill="hold"/>
                                        <p:tgtEl>
                                          <p:spTgt spid="97288"/>
                                        </p:tgtEl>
                                        <p:attrNameLst>
                                          <p:attrName>ppt_w</p:attrName>
                                        </p:attrNameLst>
                                      </p:cBhvr>
                                      <p:tavLst>
                                        <p:tav tm="0">
                                          <p:val>
                                            <p:fltVal val="0"/>
                                          </p:val>
                                        </p:tav>
                                        <p:tav tm="100000">
                                          <p:val>
                                            <p:strVal val="#ppt_w"/>
                                          </p:val>
                                        </p:tav>
                                      </p:tavLst>
                                    </p:anim>
                                    <p:anim calcmode="lin" valueType="num">
                                      <p:cBhvr>
                                        <p:cTn id="33" dur="500" fill="hold"/>
                                        <p:tgtEl>
                                          <p:spTgt spid="97288"/>
                                        </p:tgtEl>
                                        <p:attrNameLst>
                                          <p:attrName>ppt_h</p:attrName>
                                        </p:attrNameLst>
                                      </p:cBhvr>
                                      <p:tavLst>
                                        <p:tav tm="0">
                                          <p:val>
                                            <p:fltVal val="0"/>
                                          </p:val>
                                        </p:tav>
                                        <p:tav tm="100000">
                                          <p:val>
                                            <p:strVal val="#ppt_h"/>
                                          </p:val>
                                        </p:tav>
                                      </p:tavLst>
                                    </p:anim>
                                    <p:anim calcmode="lin" valueType="num">
                                      <p:cBhvr>
                                        <p:cTn id="34" dur="500" fill="hold"/>
                                        <p:tgtEl>
                                          <p:spTgt spid="97288"/>
                                        </p:tgtEl>
                                        <p:attrNameLst>
                                          <p:attrName>ppt_x</p:attrName>
                                        </p:attrNameLst>
                                      </p:cBhvr>
                                      <p:tavLst>
                                        <p:tav tm="0">
                                          <p:val>
                                            <p:fltVal val="0.5"/>
                                          </p:val>
                                        </p:tav>
                                        <p:tav tm="100000">
                                          <p:val>
                                            <p:strVal val="#ppt_x"/>
                                          </p:val>
                                        </p:tav>
                                      </p:tavLst>
                                    </p:anim>
                                    <p:anim calcmode="lin" valueType="num">
                                      <p:cBhvr>
                                        <p:cTn id="35" dur="500" fill="hold"/>
                                        <p:tgtEl>
                                          <p:spTgt spid="9728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par>
                                <p:cTn id="36" presetID="23" presetClass="entr" presetSubtype="528" repeatCount="indefinite" fill="hold" grpId="0" nodeType="withEffect">
                                  <p:stCondLst>
                                    <p:cond delay="0"/>
                                  </p:stCondLst>
                                  <p:childTnLst>
                                    <p:set>
                                      <p:cBhvr>
                                        <p:cTn id="37" dur="1" fill="hold">
                                          <p:stCondLst>
                                            <p:cond delay="0"/>
                                          </p:stCondLst>
                                        </p:cTn>
                                        <p:tgtEl>
                                          <p:spTgt spid="97290"/>
                                        </p:tgtEl>
                                        <p:attrNameLst>
                                          <p:attrName>style.visibility</p:attrName>
                                        </p:attrNameLst>
                                      </p:cBhvr>
                                      <p:to>
                                        <p:strVal val="visible"/>
                                      </p:to>
                                    </p:set>
                                    <p:anim calcmode="lin" valueType="num">
                                      <p:cBhvr>
                                        <p:cTn id="38" dur="500" fill="hold"/>
                                        <p:tgtEl>
                                          <p:spTgt spid="97290"/>
                                        </p:tgtEl>
                                        <p:attrNameLst>
                                          <p:attrName>ppt_w</p:attrName>
                                        </p:attrNameLst>
                                      </p:cBhvr>
                                      <p:tavLst>
                                        <p:tav tm="0">
                                          <p:val>
                                            <p:fltVal val="0"/>
                                          </p:val>
                                        </p:tav>
                                        <p:tav tm="100000">
                                          <p:val>
                                            <p:strVal val="#ppt_w"/>
                                          </p:val>
                                        </p:tav>
                                      </p:tavLst>
                                    </p:anim>
                                    <p:anim calcmode="lin" valueType="num">
                                      <p:cBhvr>
                                        <p:cTn id="39" dur="500" fill="hold"/>
                                        <p:tgtEl>
                                          <p:spTgt spid="97290"/>
                                        </p:tgtEl>
                                        <p:attrNameLst>
                                          <p:attrName>ppt_h</p:attrName>
                                        </p:attrNameLst>
                                      </p:cBhvr>
                                      <p:tavLst>
                                        <p:tav tm="0">
                                          <p:val>
                                            <p:fltVal val="0"/>
                                          </p:val>
                                        </p:tav>
                                        <p:tav tm="100000">
                                          <p:val>
                                            <p:strVal val="#ppt_h"/>
                                          </p:val>
                                        </p:tav>
                                      </p:tavLst>
                                    </p:anim>
                                    <p:anim calcmode="lin" valueType="num">
                                      <p:cBhvr>
                                        <p:cTn id="40" dur="500" fill="hold"/>
                                        <p:tgtEl>
                                          <p:spTgt spid="97290"/>
                                        </p:tgtEl>
                                        <p:attrNameLst>
                                          <p:attrName>ppt_x</p:attrName>
                                        </p:attrNameLst>
                                      </p:cBhvr>
                                      <p:tavLst>
                                        <p:tav tm="0">
                                          <p:val>
                                            <p:fltVal val="0.5"/>
                                          </p:val>
                                        </p:tav>
                                        <p:tav tm="100000">
                                          <p:val>
                                            <p:strVal val="#ppt_x"/>
                                          </p:val>
                                        </p:tav>
                                      </p:tavLst>
                                    </p:anim>
                                    <p:anim calcmode="lin" valueType="num">
                                      <p:cBhvr>
                                        <p:cTn id="41" dur="500" fill="hold"/>
                                        <p:tgtEl>
                                          <p:spTgt spid="9729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par>
                                <p:cTn id="42" presetID="23" presetClass="entr" presetSubtype="528" repeatCount="indefinite" fill="hold" grpId="0" nodeType="withEffect">
                                  <p:stCondLst>
                                    <p:cond delay="0"/>
                                  </p:stCondLst>
                                  <p:childTnLst>
                                    <p:set>
                                      <p:cBhvr>
                                        <p:cTn id="43" dur="1" fill="hold">
                                          <p:stCondLst>
                                            <p:cond delay="0"/>
                                          </p:stCondLst>
                                        </p:cTn>
                                        <p:tgtEl>
                                          <p:spTgt spid="97286"/>
                                        </p:tgtEl>
                                        <p:attrNameLst>
                                          <p:attrName>style.visibility</p:attrName>
                                        </p:attrNameLst>
                                      </p:cBhvr>
                                      <p:to>
                                        <p:strVal val="visible"/>
                                      </p:to>
                                    </p:set>
                                    <p:anim calcmode="lin" valueType="num">
                                      <p:cBhvr>
                                        <p:cTn id="44" dur="500" fill="hold"/>
                                        <p:tgtEl>
                                          <p:spTgt spid="97286"/>
                                        </p:tgtEl>
                                        <p:attrNameLst>
                                          <p:attrName>ppt_w</p:attrName>
                                        </p:attrNameLst>
                                      </p:cBhvr>
                                      <p:tavLst>
                                        <p:tav tm="0">
                                          <p:val>
                                            <p:fltVal val="0"/>
                                          </p:val>
                                        </p:tav>
                                        <p:tav tm="100000">
                                          <p:val>
                                            <p:strVal val="#ppt_w"/>
                                          </p:val>
                                        </p:tav>
                                      </p:tavLst>
                                    </p:anim>
                                    <p:anim calcmode="lin" valueType="num">
                                      <p:cBhvr>
                                        <p:cTn id="45" dur="500" fill="hold"/>
                                        <p:tgtEl>
                                          <p:spTgt spid="97286"/>
                                        </p:tgtEl>
                                        <p:attrNameLst>
                                          <p:attrName>ppt_h</p:attrName>
                                        </p:attrNameLst>
                                      </p:cBhvr>
                                      <p:tavLst>
                                        <p:tav tm="0">
                                          <p:val>
                                            <p:fltVal val="0"/>
                                          </p:val>
                                        </p:tav>
                                        <p:tav tm="100000">
                                          <p:val>
                                            <p:strVal val="#ppt_h"/>
                                          </p:val>
                                        </p:tav>
                                      </p:tavLst>
                                    </p:anim>
                                    <p:anim calcmode="lin" valueType="num">
                                      <p:cBhvr>
                                        <p:cTn id="46" dur="500" fill="hold"/>
                                        <p:tgtEl>
                                          <p:spTgt spid="97286"/>
                                        </p:tgtEl>
                                        <p:attrNameLst>
                                          <p:attrName>ppt_x</p:attrName>
                                        </p:attrNameLst>
                                      </p:cBhvr>
                                      <p:tavLst>
                                        <p:tav tm="0">
                                          <p:val>
                                            <p:fltVal val="0.5"/>
                                          </p:val>
                                        </p:tav>
                                        <p:tav tm="100000">
                                          <p:val>
                                            <p:strVal val="#ppt_x"/>
                                          </p:val>
                                        </p:tav>
                                      </p:tavLst>
                                    </p:anim>
                                    <p:anim calcmode="lin" valueType="num">
                                      <p:cBhvr>
                                        <p:cTn id="47" dur="500" fill="hold"/>
                                        <p:tgtEl>
                                          <p:spTgt spid="9728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P spid="97288" grpId="0" animBg="1"/>
      <p:bldP spid="97289" grpId="0" animBg="1"/>
      <p:bldP spid="972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701800" y="2057400"/>
            <a:ext cx="601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4000" b="1">
                <a:solidFill>
                  <a:srgbClr val="CC00CC"/>
                </a:solidFill>
                <a:latin typeface="Times New Roman" pitchFamily="18" charset="0"/>
                <a:cs typeface="Times New Roman" pitchFamily="18" charset="0"/>
              </a:rPr>
              <a:t>S</a:t>
            </a:r>
            <a:r>
              <a:rPr lang="vi-VN" sz="4000" b="1">
                <a:solidFill>
                  <a:srgbClr val="CC00CC"/>
                </a:solidFill>
                <a:latin typeface="Times New Roman" pitchFamily="18" charset="0"/>
                <a:cs typeface="Times New Roman" pitchFamily="18" charset="0"/>
              </a:rPr>
              <a:t>ai</a:t>
            </a:r>
            <a:r>
              <a:rPr lang="en-US" sz="4000" b="1">
                <a:solidFill>
                  <a:srgbClr val="CC00CC"/>
                </a:solidFill>
                <a:latin typeface="Times New Roman" pitchFamily="18" charset="0"/>
                <a:cs typeface="Times New Roman" pitchFamily="18" charset="0"/>
              </a:rPr>
              <a:t> rồi nhé!</a:t>
            </a:r>
          </a:p>
          <a:p>
            <a:pPr algn="ctr"/>
            <a:r>
              <a:rPr lang="en-US" sz="4000" b="1">
                <a:solidFill>
                  <a:srgbClr val="CC00CC"/>
                </a:solidFill>
                <a:latin typeface="Times New Roman" pitchFamily="18" charset="0"/>
                <a:cs typeface="Times New Roman" pitchFamily="18" charset="0"/>
              </a:rPr>
              <a:t>Bạn hãy tính lại xem</a:t>
            </a:r>
            <a:endParaRPr lang="vi-VN" sz="4000" b="1">
              <a:solidFill>
                <a:srgbClr val="CC00CC"/>
              </a:solidFill>
              <a:latin typeface="Times New Roman" pitchFamily="18" charset="0"/>
              <a:cs typeface="Times New Roman" pitchFamily="18" charset="0"/>
            </a:endParaRPr>
          </a:p>
        </p:txBody>
      </p:sp>
      <p:sp>
        <p:nvSpPr>
          <p:cNvPr id="100357" name="AutoShape 5"/>
          <p:cNvSpPr>
            <a:spLocks noChangeArrowheads="1"/>
          </p:cNvSpPr>
          <p:nvPr/>
        </p:nvSpPr>
        <p:spPr bwMode="auto">
          <a:xfrm>
            <a:off x="1371600" y="831850"/>
            <a:ext cx="1676400" cy="17145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00358" name="AutoShape 6"/>
          <p:cNvSpPr>
            <a:spLocks noChangeArrowheads="1"/>
          </p:cNvSpPr>
          <p:nvPr/>
        </p:nvSpPr>
        <p:spPr bwMode="auto">
          <a:xfrm>
            <a:off x="6667500" y="865188"/>
            <a:ext cx="1295400" cy="20574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00359" name="AutoShape 7"/>
          <p:cNvSpPr>
            <a:spLocks noChangeArrowheads="1"/>
          </p:cNvSpPr>
          <p:nvPr/>
        </p:nvSpPr>
        <p:spPr bwMode="auto">
          <a:xfrm>
            <a:off x="3848100" y="393700"/>
            <a:ext cx="22098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00360" name="AutoShape 8"/>
          <p:cNvSpPr>
            <a:spLocks noChangeArrowheads="1"/>
          </p:cNvSpPr>
          <p:nvPr/>
        </p:nvSpPr>
        <p:spPr bwMode="auto">
          <a:xfrm>
            <a:off x="787400" y="4000500"/>
            <a:ext cx="2438400" cy="21717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00361" name="AutoShape 9"/>
          <p:cNvSpPr>
            <a:spLocks noChangeArrowheads="1"/>
          </p:cNvSpPr>
          <p:nvPr/>
        </p:nvSpPr>
        <p:spPr bwMode="auto">
          <a:xfrm>
            <a:off x="4064000" y="508635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00362" name="AutoShape 10"/>
          <p:cNvSpPr>
            <a:spLocks noChangeArrowheads="1"/>
          </p:cNvSpPr>
          <p:nvPr/>
        </p:nvSpPr>
        <p:spPr bwMode="auto">
          <a:xfrm>
            <a:off x="7010400" y="4724400"/>
            <a:ext cx="1905000" cy="203835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1273" name="AutoShape 13">
            <a:hlinkClick r:id="rId2" action="ppaction://hlinksldjump" highlightClick="1"/>
          </p:cNvPr>
          <p:cNvSpPr>
            <a:spLocks noChangeArrowheads="1"/>
          </p:cNvSpPr>
          <p:nvPr/>
        </p:nvSpPr>
        <p:spPr bwMode="auto">
          <a:xfrm>
            <a:off x="0" y="6172200"/>
            <a:ext cx="1031164" cy="685800"/>
          </a:xfrm>
          <a:prstGeom prst="actionButtonForwardNext">
            <a:avLst/>
          </a:prstGeom>
          <a:solidFill>
            <a:schemeClr val="accent4"/>
          </a:solidFill>
          <a:ln>
            <a:noFill/>
          </a:ln>
        </p:spPr>
        <p:txBody>
          <a:bodyPr wrap="none" anchor="ctr"/>
          <a:lstStyle/>
          <a:p>
            <a:endParaRPr lang="vi-VN"/>
          </a:p>
        </p:txBody>
      </p:sp>
      <p:sp>
        <p:nvSpPr>
          <p:cNvPr id="13" name="Text Box 25"/>
          <p:cNvSpPr txBox="1">
            <a:spLocks noChangeArrowheads="1"/>
          </p:cNvSpPr>
          <p:nvPr/>
        </p:nvSpPr>
        <p:spPr bwMode="auto">
          <a:xfrm>
            <a:off x="6934200" y="4953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b="1">
                <a:solidFill>
                  <a:srgbClr val="FF0066"/>
                </a:solidFill>
                <a:latin typeface="Times New Roman" pitchFamily="18" charset="0"/>
              </a:rPr>
              <a:t>+ 5</a:t>
            </a:r>
            <a:endParaRPr lang="en-US" sz="2800" b="1">
              <a:solidFill>
                <a:srgbClr val="FF0066"/>
              </a:solidFill>
              <a:latin typeface="Times New Roman" pitchFamily="18" charset="0"/>
            </a:endParaRPr>
          </a:p>
        </p:txBody>
      </p:sp>
      <p:sp>
        <p:nvSpPr>
          <p:cNvPr id="14" name="Text Box 26"/>
          <p:cNvSpPr txBox="1">
            <a:spLocks noChangeArrowheads="1"/>
          </p:cNvSpPr>
          <p:nvPr/>
        </p:nvSpPr>
        <p:spPr bwMode="auto">
          <a:xfrm>
            <a:off x="1981200" y="4876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a:solidFill>
                  <a:srgbClr val="0000FF"/>
                </a:solidFill>
                <a:latin typeface="Times New Roman" pitchFamily="18" charset="0"/>
              </a:rPr>
              <a:t>P(x)+Q(x)+H(x) =</a:t>
            </a:r>
          </a:p>
        </p:txBody>
      </p:sp>
      <p:sp>
        <p:nvSpPr>
          <p:cNvPr id="15" name="Text Box 27"/>
          <p:cNvSpPr txBox="1">
            <a:spLocks noChangeArrowheads="1"/>
          </p:cNvSpPr>
          <p:nvPr/>
        </p:nvSpPr>
        <p:spPr bwMode="auto">
          <a:xfrm>
            <a:off x="2057400" y="3581400"/>
            <a:ext cx="563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a:solidFill>
                  <a:srgbClr val="0000FF"/>
                </a:solidFill>
                <a:latin typeface="Times New Roman" pitchFamily="18" charset="0"/>
              </a:rPr>
              <a:t>                 P(x) =   x</a:t>
            </a:r>
            <a:r>
              <a:rPr lang="en-US" sz="2800" baseline="30000">
                <a:solidFill>
                  <a:srgbClr val="0000FF"/>
                </a:solidFill>
                <a:latin typeface="Times New Roman" pitchFamily="18" charset="0"/>
              </a:rPr>
              <a:t>3   </a:t>
            </a:r>
            <a:r>
              <a:rPr lang="en-US" sz="2800">
                <a:solidFill>
                  <a:srgbClr val="0000FF"/>
                </a:solidFill>
                <a:latin typeface="Times New Roman" pitchFamily="18" charset="0"/>
              </a:rPr>
              <a:t>–2x</a:t>
            </a:r>
            <a:r>
              <a:rPr lang="en-US" sz="2800" baseline="30000">
                <a:solidFill>
                  <a:srgbClr val="0000FF"/>
                </a:solidFill>
                <a:latin typeface="Times New Roman" pitchFamily="18" charset="0"/>
              </a:rPr>
              <a:t>2</a:t>
            </a:r>
            <a:r>
              <a:rPr lang="en-US" sz="2800">
                <a:solidFill>
                  <a:srgbClr val="0000FF"/>
                </a:solidFill>
                <a:latin typeface="Times New Roman" pitchFamily="18" charset="0"/>
              </a:rPr>
              <a:t>  + x    + 1</a:t>
            </a:r>
          </a:p>
          <a:p>
            <a:pPr eaLnBrk="1" hangingPunct="1"/>
            <a:r>
              <a:rPr lang="en-US" sz="2800">
                <a:solidFill>
                  <a:srgbClr val="0000FF"/>
                </a:solidFill>
                <a:latin typeface="Times New Roman" pitchFamily="18" charset="0"/>
              </a:rPr>
              <a:t>           +   Q(x) = –x</a:t>
            </a:r>
            <a:r>
              <a:rPr lang="en-US" sz="2800" baseline="30000">
                <a:solidFill>
                  <a:srgbClr val="0000FF"/>
                </a:solidFill>
                <a:latin typeface="Times New Roman" pitchFamily="18" charset="0"/>
              </a:rPr>
              <a:t>3</a:t>
            </a:r>
            <a:r>
              <a:rPr lang="en-US" sz="2800">
                <a:solidFill>
                  <a:srgbClr val="0000FF"/>
                </a:solidFill>
                <a:latin typeface="Times New Roman" pitchFamily="18" charset="0"/>
              </a:rPr>
              <a:t>  + x</a:t>
            </a:r>
            <a:r>
              <a:rPr lang="en-US" sz="2800" baseline="30000">
                <a:solidFill>
                  <a:srgbClr val="0000FF"/>
                </a:solidFill>
                <a:latin typeface="Times New Roman" pitchFamily="18" charset="0"/>
              </a:rPr>
              <a:t>2</a:t>
            </a:r>
            <a:r>
              <a:rPr lang="en-US" sz="2800">
                <a:solidFill>
                  <a:srgbClr val="0000FF"/>
                </a:solidFill>
                <a:latin typeface="Times New Roman" pitchFamily="18" charset="0"/>
              </a:rPr>
              <a:t>            + 1</a:t>
            </a:r>
          </a:p>
          <a:p>
            <a:pPr eaLnBrk="1" hangingPunct="1"/>
            <a:r>
              <a:rPr lang="en-US" sz="2800" u="sng">
                <a:solidFill>
                  <a:srgbClr val="0000FF"/>
                </a:solidFill>
                <a:latin typeface="Times New Roman" pitchFamily="18" charset="0"/>
              </a:rPr>
              <a:t>                 H(x) =           x</a:t>
            </a:r>
            <a:r>
              <a:rPr lang="en-US" sz="2800" u="sng" baseline="30000">
                <a:solidFill>
                  <a:srgbClr val="0000FF"/>
                </a:solidFill>
                <a:latin typeface="Times New Roman" pitchFamily="18" charset="0"/>
              </a:rPr>
              <a:t>2</a:t>
            </a:r>
            <a:r>
              <a:rPr lang="en-US" sz="2800" u="sng">
                <a:solidFill>
                  <a:srgbClr val="0000FF"/>
                </a:solidFill>
                <a:latin typeface="Times New Roman" pitchFamily="18" charset="0"/>
              </a:rPr>
              <a:t>  + 2x   + 3</a:t>
            </a:r>
          </a:p>
        </p:txBody>
      </p:sp>
      <p:sp>
        <p:nvSpPr>
          <p:cNvPr id="16" name="Text Box 28"/>
          <p:cNvSpPr txBox="1">
            <a:spLocks noChangeArrowheads="1"/>
          </p:cNvSpPr>
          <p:nvPr/>
        </p:nvSpPr>
        <p:spPr bwMode="auto">
          <a:xfrm>
            <a:off x="6248400" y="4953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b="1">
                <a:solidFill>
                  <a:srgbClr val="FF0066"/>
                </a:solidFill>
                <a:latin typeface="Times New Roman" pitchFamily="18" charset="0"/>
              </a:rPr>
              <a:t>3x</a:t>
            </a:r>
            <a:endParaRPr lang="en-US" sz="2800" b="1">
              <a:solidFill>
                <a:srgbClr val="FF0066"/>
              </a:solidFill>
              <a:latin typeface="Times New Roman" pitchFamily="18" charset="0"/>
            </a:endParaRPr>
          </a:p>
        </p:txBody>
      </p:sp>
    </p:spTree>
    <p:extLst>
      <p:ext uri="{BB962C8B-B14F-4D97-AF65-F5344CB8AC3E}">
        <p14:creationId xmlns:p14="http://schemas.microsoft.com/office/powerpoint/2010/main" val="351247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par>
                          <p:cTn id="10" fill="hold" nodeType="afterGroup">
                            <p:stCondLst>
                              <p:cond delay="500"/>
                            </p:stCondLst>
                            <p:childTnLst>
                              <p:par>
                                <p:cTn id="11" presetID="23" presetClass="entr" presetSubtype="528" repeatCount="indefinite" fill="hold" grpId="0" nodeType="afterEffect">
                                  <p:stCondLst>
                                    <p:cond delay="0"/>
                                  </p:stCondLst>
                                  <p:endCondLst>
                                    <p:cond evt="onNext" delay="0">
                                      <p:tgtEl>
                                        <p:sldTgt/>
                                      </p:tgtEl>
                                    </p:cond>
                                  </p:endCondLst>
                                  <p:childTnLst>
                                    <p:set>
                                      <p:cBhvr>
                                        <p:cTn id="12" dur="1" fill="hold">
                                          <p:stCondLst>
                                            <p:cond delay="0"/>
                                          </p:stCondLst>
                                        </p:cTn>
                                        <p:tgtEl>
                                          <p:spTgt spid="100357"/>
                                        </p:tgtEl>
                                        <p:attrNameLst>
                                          <p:attrName>style.visibility</p:attrName>
                                        </p:attrNameLst>
                                      </p:cBhvr>
                                      <p:to>
                                        <p:strVal val="visible"/>
                                      </p:to>
                                    </p:set>
                                    <p:anim calcmode="lin" valueType="num">
                                      <p:cBhvr>
                                        <p:cTn id="13" dur="500" fill="hold"/>
                                        <p:tgtEl>
                                          <p:spTgt spid="100357"/>
                                        </p:tgtEl>
                                        <p:attrNameLst>
                                          <p:attrName>ppt_w</p:attrName>
                                        </p:attrNameLst>
                                      </p:cBhvr>
                                      <p:tavLst>
                                        <p:tav tm="0">
                                          <p:val>
                                            <p:fltVal val="0"/>
                                          </p:val>
                                        </p:tav>
                                        <p:tav tm="100000">
                                          <p:val>
                                            <p:strVal val="#ppt_w"/>
                                          </p:val>
                                        </p:tav>
                                      </p:tavLst>
                                    </p:anim>
                                    <p:anim calcmode="lin" valueType="num">
                                      <p:cBhvr>
                                        <p:cTn id="14" dur="500" fill="hold"/>
                                        <p:tgtEl>
                                          <p:spTgt spid="100357"/>
                                        </p:tgtEl>
                                        <p:attrNameLst>
                                          <p:attrName>ppt_h</p:attrName>
                                        </p:attrNameLst>
                                      </p:cBhvr>
                                      <p:tavLst>
                                        <p:tav tm="0">
                                          <p:val>
                                            <p:fltVal val="0"/>
                                          </p:val>
                                        </p:tav>
                                        <p:tav tm="100000">
                                          <p:val>
                                            <p:strVal val="#ppt_h"/>
                                          </p:val>
                                        </p:tav>
                                      </p:tavLst>
                                    </p:anim>
                                    <p:anim calcmode="lin" valueType="num">
                                      <p:cBhvr>
                                        <p:cTn id="15" dur="500" fill="hold"/>
                                        <p:tgtEl>
                                          <p:spTgt spid="100357"/>
                                        </p:tgtEl>
                                        <p:attrNameLst>
                                          <p:attrName>ppt_x</p:attrName>
                                        </p:attrNameLst>
                                      </p:cBhvr>
                                      <p:tavLst>
                                        <p:tav tm="0">
                                          <p:val>
                                            <p:fltVal val="0.5"/>
                                          </p:val>
                                        </p:tav>
                                        <p:tav tm="100000">
                                          <p:val>
                                            <p:strVal val="#ppt_x"/>
                                          </p:val>
                                        </p:tav>
                                      </p:tavLst>
                                    </p:anim>
                                    <p:anim calcmode="lin" valueType="num">
                                      <p:cBhvr>
                                        <p:cTn id="16" dur="500" fill="hold"/>
                                        <p:tgtEl>
                                          <p:spTgt spid="10035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endCondLst>
                                    <p:cond evt="onNext" delay="0">
                                      <p:tgtEl>
                                        <p:sldTgt/>
                                      </p:tgtEl>
                                    </p:cond>
                                  </p:endCondLst>
                                  <p:childTnLst>
                                    <p:set>
                                      <p:cBhvr>
                                        <p:cTn id="18" dur="1" fill="hold">
                                          <p:stCondLst>
                                            <p:cond delay="0"/>
                                          </p:stCondLst>
                                        </p:cTn>
                                        <p:tgtEl>
                                          <p:spTgt spid="100361"/>
                                        </p:tgtEl>
                                        <p:attrNameLst>
                                          <p:attrName>style.visibility</p:attrName>
                                        </p:attrNameLst>
                                      </p:cBhvr>
                                      <p:to>
                                        <p:strVal val="visible"/>
                                      </p:to>
                                    </p:set>
                                    <p:anim calcmode="lin" valueType="num">
                                      <p:cBhvr>
                                        <p:cTn id="19" dur="500" fill="hold"/>
                                        <p:tgtEl>
                                          <p:spTgt spid="100361"/>
                                        </p:tgtEl>
                                        <p:attrNameLst>
                                          <p:attrName>ppt_w</p:attrName>
                                        </p:attrNameLst>
                                      </p:cBhvr>
                                      <p:tavLst>
                                        <p:tav tm="0">
                                          <p:val>
                                            <p:fltVal val="0"/>
                                          </p:val>
                                        </p:tav>
                                        <p:tav tm="100000">
                                          <p:val>
                                            <p:strVal val="#ppt_w"/>
                                          </p:val>
                                        </p:tav>
                                      </p:tavLst>
                                    </p:anim>
                                    <p:anim calcmode="lin" valueType="num">
                                      <p:cBhvr>
                                        <p:cTn id="20" dur="500" fill="hold"/>
                                        <p:tgtEl>
                                          <p:spTgt spid="100361"/>
                                        </p:tgtEl>
                                        <p:attrNameLst>
                                          <p:attrName>ppt_h</p:attrName>
                                        </p:attrNameLst>
                                      </p:cBhvr>
                                      <p:tavLst>
                                        <p:tav tm="0">
                                          <p:val>
                                            <p:fltVal val="0"/>
                                          </p:val>
                                        </p:tav>
                                        <p:tav tm="100000">
                                          <p:val>
                                            <p:strVal val="#ppt_h"/>
                                          </p:val>
                                        </p:tav>
                                      </p:tavLst>
                                    </p:anim>
                                    <p:anim calcmode="lin" valueType="num">
                                      <p:cBhvr>
                                        <p:cTn id="21" dur="500" fill="hold"/>
                                        <p:tgtEl>
                                          <p:spTgt spid="100361"/>
                                        </p:tgtEl>
                                        <p:attrNameLst>
                                          <p:attrName>ppt_x</p:attrName>
                                        </p:attrNameLst>
                                      </p:cBhvr>
                                      <p:tavLst>
                                        <p:tav tm="0">
                                          <p:val>
                                            <p:fltVal val="0.5"/>
                                          </p:val>
                                        </p:tav>
                                        <p:tav tm="100000">
                                          <p:val>
                                            <p:strVal val="#ppt_x"/>
                                          </p:val>
                                        </p:tav>
                                      </p:tavLst>
                                    </p:anim>
                                    <p:anim calcmode="lin" valueType="num">
                                      <p:cBhvr>
                                        <p:cTn id="22" dur="500" fill="hold"/>
                                        <p:tgtEl>
                                          <p:spTgt spid="10036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endCondLst>
                                    <p:cond evt="onNext" delay="0">
                                      <p:tgtEl>
                                        <p:sldTgt/>
                                      </p:tgtEl>
                                    </p:cond>
                                  </p:endCondLst>
                                  <p:childTnLst>
                                    <p:set>
                                      <p:cBhvr>
                                        <p:cTn id="24" dur="1" fill="hold">
                                          <p:stCondLst>
                                            <p:cond delay="0"/>
                                          </p:stCondLst>
                                        </p:cTn>
                                        <p:tgtEl>
                                          <p:spTgt spid="100359"/>
                                        </p:tgtEl>
                                        <p:attrNameLst>
                                          <p:attrName>style.visibility</p:attrName>
                                        </p:attrNameLst>
                                      </p:cBhvr>
                                      <p:to>
                                        <p:strVal val="visible"/>
                                      </p:to>
                                    </p:set>
                                    <p:anim calcmode="lin" valueType="num">
                                      <p:cBhvr>
                                        <p:cTn id="25" dur="500" fill="hold"/>
                                        <p:tgtEl>
                                          <p:spTgt spid="100359"/>
                                        </p:tgtEl>
                                        <p:attrNameLst>
                                          <p:attrName>ppt_w</p:attrName>
                                        </p:attrNameLst>
                                      </p:cBhvr>
                                      <p:tavLst>
                                        <p:tav tm="0">
                                          <p:val>
                                            <p:fltVal val="0"/>
                                          </p:val>
                                        </p:tav>
                                        <p:tav tm="100000">
                                          <p:val>
                                            <p:strVal val="#ppt_w"/>
                                          </p:val>
                                        </p:tav>
                                      </p:tavLst>
                                    </p:anim>
                                    <p:anim calcmode="lin" valueType="num">
                                      <p:cBhvr>
                                        <p:cTn id="26" dur="500" fill="hold"/>
                                        <p:tgtEl>
                                          <p:spTgt spid="100359"/>
                                        </p:tgtEl>
                                        <p:attrNameLst>
                                          <p:attrName>ppt_h</p:attrName>
                                        </p:attrNameLst>
                                      </p:cBhvr>
                                      <p:tavLst>
                                        <p:tav tm="0">
                                          <p:val>
                                            <p:fltVal val="0"/>
                                          </p:val>
                                        </p:tav>
                                        <p:tav tm="100000">
                                          <p:val>
                                            <p:strVal val="#ppt_h"/>
                                          </p:val>
                                        </p:tav>
                                      </p:tavLst>
                                    </p:anim>
                                    <p:anim calcmode="lin" valueType="num">
                                      <p:cBhvr>
                                        <p:cTn id="27" dur="500" fill="hold"/>
                                        <p:tgtEl>
                                          <p:spTgt spid="100359"/>
                                        </p:tgtEl>
                                        <p:attrNameLst>
                                          <p:attrName>ppt_x</p:attrName>
                                        </p:attrNameLst>
                                      </p:cBhvr>
                                      <p:tavLst>
                                        <p:tav tm="0">
                                          <p:val>
                                            <p:fltVal val="0.5"/>
                                          </p:val>
                                        </p:tav>
                                        <p:tav tm="100000">
                                          <p:val>
                                            <p:strVal val="#ppt_x"/>
                                          </p:val>
                                        </p:tav>
                                      </p:tavLst>
                                    </p:anim>
                                    <p:anim calcmode="lin" valueType="num">
                                      <p:cBhvr>
                                        <p:cTn id="28" dur="500" fill="hold"/>
                                        <p:tgtEl>
                                          <p:spTgt spid="10035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endCondLst>
                                    <p:cond evt="onNext" delay="0">
                                      <p:tgtEl>
                                        <p:sldTgt/>
                                      </p:tgtEl>
                                    </p:cond>
                                  </p:endCondLst>
                                  <p:childTnLst>
                                    <p:set>
                                      <p:cBhvr>
                                        <p:cTn id="30" dur="1" fill="hold">
                                          <p:stCondLst>
                                            <p:cond delay="0"/>
                                          </p:stCondLst>
                                        </p:cTn>
                                        <p:tgtEl>
                                          <p:spTgt spid="100360"/>
                                        </p:tgtEl>
                                        <p:attrNameLst>
                                          <p:attrName>style.visibility</p:attrName>
                                        </p:attrNameLst>
                                      </p:cBhvr>
                                      <p:to>
                                        <p:strVal val="visible"/>
                                      </p:to>
                                    </p:set>
                                    <p:anim calcmode="lin" valueType="num">
                                      <p:cBhvr>
                                        <p:cTn id="31" dur="500" fill="hold"/>
                                        <p:tgtEl>
                                          <p:spTgt spid="100360"/>
                                        </p:tgtEl>
                                        <p:attrNameLst>
                                          <p:attrName>ppt_w</p:attrName>
                                        </p:attrNameLst>
                                      </p:cBhvr>
                                      <p:tavLst>
                                        <p:tav tm="0">
                                          <p:val>
                                            <p:fltVal val="0"/>
                                          </p:val>
                                        </p:tav>
                                        <p:tav tm="100000">
                                          <p:val>
                                            <p:strVal val="#ppt_w"/>
                                          </p:val>
                                        </p:tav>
                                      </p:tavLst>
                                    </p:anim>
                                    <p:anim calcmode="lin" valueType="num">
                                      <p:cBhvr>
                                        <p:cTn id="32" dur="500" fill="hold"/>
                                        <p:tgtEl>
                                          <p:spTgt spid="100360"/>
                                        </p:tgtEl>
                                        <p:attrNameLst>
                                          <p:attrName>ppt_h</p:attrName>
                                        </p:attrNameLst>
                                      </p:cBhvr>
                                      <p:tavLst>
                                        <p:tav tm="0">
                                          <p:val>
                                            <p:fltVal val="0"/>
                                          </p:val>
                                        </p:tav>
                                        <p:tav tm="100000">
                                          <p:val>
                                            <p:strVal val="#ppt_h"/>
                                          </p:val>
                                        </p:tav>
                                      </p:tavLst>
                                    </p:anim>
                                    <p:anim calcmode="lin" valueType="num">
                                      <p:cBhvr>
                                        <p:cTn id="33" dur="500" fill="hold"/>
                                        <p:tgtEl>
                                          <p:spTgt spid="100360"/>
                                        </p:tgtEl>
                                        <p:attrNameLst>
                                          <p:attrName>ppt_x</p:attrName>
                                        </p:attrNameLst>
                                      </p:cBhvr>
                                      <p:tavLst>
                                        <p:tav tm="0">
                                          <p:val>
                                            <p:fltVal val="0.5"/>
                                          </p:val>
                                        </p:tav>
                                        <p:tav tm="100000">
                                          <p:val>
                                            <p:strVal val="#ppt_x"/>
                                          </p:val>
                                        </p:tav>
                                      </p:tavLst>
                                    </p:anim>
                                    <p:anim calcmode="lin" valueType="num">
                                      <p:cBhvr>
                                        <p:cTn id="34" dur="500" fill="hold"/>
                                        <p:tgtEl>
                                          <p:spTgt spid="10036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endCondLst>
                                    <p:cond evt="onNext" delay="0">
                                      <p:tgtEl>
                                        <p:sldTgt/>
                                      </p:tgtEl>
                                    </p:cond>
                                  </p:endCondLst>
                                  <p:childTnLst>
                                    <p:set>
                                      <p:cBhvr>
                                        <p:cTn id="36" dur="1" fill="hold">
                                          <p:stCondLst>
                                            <p:cond delay="0"/>
                                          </p:stCondLst>
                                        </p:cTn>
                                        <p:tgtEl>
                                          <p:spTgt spid="100362"/>
                                        </p:tgtEl>
                                        <p:attrNameLst>
                                          <p:attrName>style.visibility</p:attrName>
                                        </p:attrNameLst>
                                      </p:cBhvr>
                                      <p:to>
                                        <p:strVal val="visible"/>
                                      </p:to>
                                    </p:set>
                                    <p:anim calcmode="lin" valueType="num">
                                      <p:cBhvr>
                                        <p:cTn id="37" dur="500" fill="hold"/>
                                        <p:tgtEl>
                                          <p:spTgt spid="100362"/>
                                        </p:tgtEl>
                                        <p:attrNameLst>
                                          <p:attrName>ppt_w</p:attrName>
                                        </p:attrNameLst>
                                      </p:cBhvr>
                                      <p:tavLst>
                                        <p:tav tm="0">
                                          <p:val>
                                            <p:fltVal val="0"/>
                                          </p:val>
                                        </p:tav>
                                        <p:tav tm="100000">
                                          <p:val>
                                            <p:strVal val="#ppt_w"/>
                                          </p:val>
                                        </p:tav>
                                      </p:tavLst>
                                    </p:anim>
                                    <p:anim calcmode="lin" valueType="num">
                                      <p:cBhvr>
                                        <p:cTn id="38" dur="500" fill="hold"/>
                                        <p:tgtEl>
                                          <p:spTgt spid="100362"/>
                                        </p:tgtEl>
                                        <p:attrNameLst>
                                          <p:attrName>ppt_h</p:attrName>
                                        </p:attrNameLst>
                                      </p:cBhvr>
                                      <p:tavLst>
                                        <p:tav tm="0">
                                          <p:val>
                                            <p:fltVal val="0"/>
                                          </p:val>
                                        </p:tav>
                                        <p:tav tm="100000">
                                          <p:val>
                                            <p:strVal val="#ppt_h"/>
                                          </p:val>
                                        </p:tav>
                                      </p:tavLst>
                                    </p:anim>
                                    <p:anim calcmode="lin" valueType="num">
                                      <p:cBhvr>
                                        <p:cTn id="39" dur="500" fill="hold"/>
                                        <p:tgtEl>
                                          <p:spTgt spid="100362"/>
                                        </p:tgtEl>
                                        <p:attrNameLst>
                                          <p:attrName>ppt_x</p:attrName>
                                        </p:attrNameLst>
                                      </p:cBhvr>
                                      <p:tavLst>
                                        <p:tav tm="0">
                                          <p:val>
                                            <p:fltVal val="0.5"/>
                                          </p:val>
                                        </p:tav>
                                        <p:tav tm="100000">
                                          <p:val>
                                            <p:strVal val="#ppt_x"/>
                                          </p:val>
                                        </p:tav>
                                      </p:tavLst>
                                    </p:anim>
                                    <p:anim calcmode="lin" valueType="num">
                                      <p:cBhvr>
                                        <p:cTn id="40" dur="500" fill="hold"/>
                                        <p:tgtEl>
                                          <p:spTgt spid="10036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endCondLst>
                                    <p:cond evt="onNext" delay="0">
                                      <p:tgtEl>
                                        <p:sldTgt/>
                                      </p:tgtEl>
                                    </p:cond>
                                  </p:endCondLst>
                                  <p:childTnLst>
                                    <p:set>
                                      <p:cBhvr>
                                        <p:cTn id="42" dur="1" fill="hold">
                                          <p:stCondLst>
                                            <p:cond delay="0"/>
                                          </p:stCondLst>
                                        </p:cTn>
                                        <p:tgtEl>
                                          <p:spTgt spid="100358"/>
                                        </p:tgtEl>
                                        <p:attrNameLst>
                                          <p:attrName>style.visibility</p:attrName>
                                        </p:attrNameLst>
                                      </p:cBhvr>
                                      <p:to>
                                        <p:strVal val="visible"/>
                                      </p:to>
                                    </p:set>
                                    <p:anim calcmode="lin" valueType="num">
                                      <p:cBhvr>
                                        <p:cTn id="43" dur="500" fill="hold"/>
                                        <p:tgtEl>
                                          <p:spTgt spid="100358"/>
                                        </p:tgtEl>
                                        <p:attrNameLst>
                                          <p:attrName>ppt_w</p:attrName>
                                        </p:attrNameLst>
                                      </p:cBhvr>
                                      <p:tavLst>
                                        <p:tav tm="0">
                                          <p:val>
                                            <p:fltVal val="0"/>
                                          </p:val>
                                        </p:tav>
                                        <p:tav tm="100000">
                                          <p:val>
                                            <p:strVal val="#ppt_w"/>
                                          </p:val>
                                        </p:tav>
                                      </p:tavLst>
                                    </p:anim>
                                    <p:anim calcmode="lin" valueType="num">
                                      <p:cBhvr>
                                        <p:cTn id="44" dur="500" fill="hold"/>
                                        <p:tgtEl>
                                          <p:spTgt spid="100358"/>
                                        </p:tgtEl>
                                        <p:attrNameLst>
                                          <p:attrName>ppt_h</p:attrName>
                                        </p:attrNameLst>
                                      </p:cBhvr>
                                      <p:tavLst>
                                        <p:tav tm="0">
                                          <p:val>
                                            <p:fltVal val="0"/>
                                          </p:val>
                                        </p:tav>
                                        <p:tav tm="100000">
                                          <p:val>
                                            <p:strVal val="#ppt_h"/>
                                          </p:val>
                                        </p:tav>
                                      </p:tavLst>
                                    </p:anim>
                                    <p:anim calcmode="lin" valueType="num">
                                      <p:cBhvr>
                                        <p:cTn id="45" dur="500" fill="hold"/>
                                        <p:tgtEl>
                                          <p:spTgt spid="100358"/>
                                        </p:tgtEl>
                                        <p:attrNameLst>
                                          <p:attrName>ppt_x</p:attrName>
                                        </p:attrNameLst>
                                      </p:cBhvr>
                                      <p:tavLst>
                                        <p:tav tm="0">
                                          <p:val>
                                            <p:fltVal val="0.5"/>
                                          </p:val>
                                        </p:tav>
                                        <p:tav tm="100000">
                                          <p:val>
                                            <p:strVal val="#ppt_x"/>
                                          </p:val>
                                        </p:tav>
                                      </p:tavLst>
                                    </p:anim>
                                    <p:anim calcmode="lin" valueType="num">
                                      <p:cBhvr>
                                        <p:cTn id="46" dur="500" fill="hold"/>
                                        <p:tgtEl>
                                          <p:spTgt spid="100358"/>
                                        </p:tgtEl>
                                        <p:attrNameLst>
                                          <p:attrName>ppt_y</p:attrName>
                                        </p:attrNameLst>
                                      </p:cBhvr>
                                      <p:tavLst>
                                        <p:tav tm="0">
                                          <p:val>
                                            <p:fltVal val="0.5"/>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2000"/>
                                        <p:tgtEl>
                                          <p:spTgt spid="15"/>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heel(1)">
                                      <p:cBhvr>
                                        <p:cTn id="57" dur="2000"/>
                                        <p:tgtEl>
                                          <p:spTgt spid="14"/>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00357" grpId="0" animBg="1"/>
      <p:bldP spid="100358" grpId="0" animBg="1"/>
      <p:bldP spid="100359" grpId="0" animBg="1"/>
      <p:bldP spid="100360" grpId="0" animBg="1"/>
      <p:bldP spid="100361" grpId="0" animBg="1"/>
      <p:bldP spid="100362" grpId="0" animBg="1"/>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225550" y="1358900"/>
            <a:ext cx="693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defRPr/>
            </a:pPr>
            <a:r>
              <a:rPr lang="en-US" sz="4400" b="1" dirty="0" err="1">
                <a:solidFill>
                  <a:schemeClr val="tx1">
                    <a:lumMod val="95000"/>
                    <a:lumOff val="5000"/>
                  </a:schemeClr>
                </a:solidFill>
                <a:latin typeface="Times New Roman" pitchFamily="18" charset="0"/>
                <a:cs typeface="Times New Roman" pitchFamily="18" charset="0"/>
              </a:rPr>
              <a:t>Rất</a:t>
            </a:r>
            <a:r>
              <a:rPr lang="en-US" sz="4400" b="1" dirty="0">
                <a:solidFill>
                  <a:schemeClr val="tx1">
                    <a:lumMod val="95000"/>
                    <a:lumOff val="5000"/>
                  </a:schemeClr>
                </a:solidFill>
                <a:latin typeface="Times New Roman" pitchFamily="18" charset="0"/>
                <a:cs typeface="Times New Roman" pitchFamily="18" charset="0"/>
              </a:rPr>
              <a:t> </a:t>
            </a:r>
            <a:r>
              <a:rPr lang="en-US" sz="4400" b="1" dirty="0" err="1">
                <a:solidFill>
                  <a:schemeClr val="tx1">
                    <a:lumMod val="95000"/>
                    <a:lumOff val="5000"/>
                  </a:schemeClr>
                </a:solidFill>
                <a:latin typeface="Times New Roman" pitchFamily="18" charset="0"/>
                <a:cs typeface="Times New Roman" pitchFamily="18" charset="0"/>
              </a:rPr>
              <a:t>tiếc</a:t>
            </a:r>
            <a:r>
              <a:rPr lang="en-US" sz="4400" b="1" dirty="0">
                <a:solidFill>
                  <a:schemeClr val="tx1">
                    <a:lumMod val="95000"/>
                    <a:lumOff val="5000"/>
                  </a:schemeClr>
                </a:solidFill>
                <a:latin typeface="Times New Roman" pitchFamily="18" charset="0"/>
                <a:cs typeface="Times New Roman" pitchFamily="18" charset="0"/>
              </a:rPr>
              <a:t>! </a:t>
            </a:r>
          </a:p>
          <a:p>
            <a:pPr algn="ctr">
              <a:defRPr/>
            </a:pPr>
            <a:r>
              <a:rPr lang="vi-VN" sz="4400" b="1" dirty="0">
                <a:solidFill>
                  <a:schemeClr val="tx1">
                    <a:lumMod val="95000"/>
                    <a:lumOff val="5000"/>
                  </a:schemeClr>
                </a:solidFill>
                <a:latin typeface="Times New Roman" pitchFamily="18" charset="0"/>
                <a:cs typeface="Times New Roman" pitchFamily="18" charset="0"/>
              </a:rPr>
              <a:t>Bạn đã trả lời sai</a:t>
            </a:r>
          </a:p>
        </p:txBody>
      </p:sp>
      <p:sp>
        <p:nvSpPr>
          <p:cNvPr id="9219" name="AutoShape 5"/>
          <p:cNvSpPr>
            <a:spLocks noChangeArrowheads="1"/>
          </p:cNvSpPr>
          <p:nvPr/>
        </p:nvSpPr>
        <p:spPr bwMode="auto">
          <a:xfrm>
            <a:off x="0" y="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4" name="AutoShape 6"/>
          <p:cNvSpPr>
            <a:spLocks noChangeArrowheads="1"/>
          </p:cNvSpPr>
          <p:nvPr/>
        </p:nvSpPr>
        <p:spPr bwMode="auto">
          <a:xfrm>
            <a:off x="7696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221" name="AutoShape 7"/>
          <p:cNvSpPr>
            <a:spLocks noChangeArrowheads="1"/>
          </p:cNvSpPr>
          <p:nvPr/>
        </p:nvSpPr>
        <p:spPr bwMode="auto">
          <a:xfrm>
            <a:off x="3848100" y="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222" name="AutoShape 8"/>
          <p:cNvSpPr>
            <a:spLocks noChangeArrowheads="1"/>
          </p:cNvSpPr>
          <p:nvPr/>
        </p:nvSpPr>
        <p:spPr bwMode="auto">
          <a:xfrm>
            <a:off x="-38100" y="3429000"/>
            <a:ext cx="2400300" cy="25908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223" name="AutoShape 9"/>
          <p:cNvSpPr>
            <a:spLocks noChangeArrowheads="1"/>
          </p:cNvSpPr>
          <p:nvPr/>
        </p:nvSpPr>
        <p:spPr bwMode="auto">
          <a:xfrm>
            <a:off x="3581400" y="49530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224" name="AutoShape 10"/>
          <p:cNvSpPr>
            <a:spLocks noChangeArrowheads="1"/>
          </p:cNvSpPr>
          <p:nvPr/>
        </p:nvSpPr>
        <p:spPr bwMode="auto">
          <a:xfrm>
            <a:off x="6858000" y="46482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225" name="AutoShape 13">
            <a:hlinkClick r:id="rId4" action="ppaction://hlinksldjump" highlightClick="1"/>
          </p:cNvPr>
          <p:cNvSpPr>
            <a:spLocks noChangeArrowheads="1"/>
          </p:cNvSpPr>
          <p:nvPr/>
        </p:nvSpPr>
        <p:spPr bwMode="auto">
          <a:xfrm>
            <a:off x="32982" y="6248400"/>
            <a:ext cx="990600" cy="609600"/>
          </a:xfrm>
          <a:prstGeom prst="actionButtonForwardNext">
            <a:avLst/>
          </a:prstGeom>
          <a:solidFill>
            <a:schemeClr val="accent3"/>
          </a:solidFill>
          <a:ln>
            <a:noFill/>
          </a:ln>
        </p:spPr>
        <p:txBody>
          <a:bodyPr wrap="none" anchor="ctr"/>
          <a:lstStyle/>
          <a:p>
            <a:endParaRPr lang="vi-VN"/>
          </a:p>
        </p:txBody>
      </p:sp>
      <p:sp>
        <p:nvSpPr>
          <p:cNvPr id="13" name="Text Box 3"/>
          <p:cNvSpPr txBox="1">
            <a:spLocks noChangeArrowheads="1"/>
          </p:cNvSpPr>
          <p:nvPr/>
        </p:nvSpPr>
        <p:spPr bwMode="auto">
          <a:xfrm>
            <a:off x="1358900" y="3200400"/>
            <a:ext cx="647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3200" b="1">
                <a:solidFill>
                  <a:srgbClr val="0000FF"/>
                </a:solidFill>
                <a:latin typeface="Times New Roman" pitchFamily="18" charset="0"/>
              </a:rPr>
              <a:t> Cho  G(x)= – 4x</a:t>
            </a:r>
            <a:r>
              <a:rPr lang="en-US" sz="3200" b="1" baseline="30000">
                <a:solidFill>
                  <a:srgbClr val="0000FF"/>
                </a:solidFill>
                <a:latin typeface="Times New Roman" pitchFamily="18" charset="0"/>
              </a:rPr>
              <a:t>5</a:t>
            </a:r>
            <a:r>
              <a:rPr lang="en-US" sz="3200" b="1">
                <a:solidFill>
                  <a:srgbClr val="0000FF"/>
                </a:solidFill>
                <a:latin typeface="Times New Roman" pitchFamily="18" charset="0"/>
              </a:rPr>
              <a:t> + 3 – 2x</a:t>
            </a:r>
            <a:r>
              <a:rPr lang="en-US" sz="3200" b="1" baseline="30000">
                <a:solidFill>
                  <a:srgbClr val="0000FF"/>
                </a:solidFill>
                <a:latin typeface="Times New Roman" pitchFamily="18" charset="0"/>
              </a:rPr>
              <a:t>2</a:t>
            </a:r>
            <a:r>
              <a:rPr lang="en-US" sz="3200" b="1">
                <a:solidFill>
                  <a:srgbClr val="0000FF"/>
                </a:solidFill>
                <a:latin typeface="Times New Roman" pitchFamily="18" charset="0"/>
              </a:rPr>
              <a:t> – x + 2x</a:t>
            </a:r>
            <a:r>
              <a:rPr lang="en-US" sz="3200" b="1" baseline="30000">
                <a:solidFill>
                  <a:srgbClr val="0000FF"/>
                </a:solidFill>
                <a:latin typeface="Times New Roman" pitchFamily="18" charset="0"/>
              </a:rPr>
              <a:t>3</a:t>
            </a:r>
            <a:r>
              <a:rPr lang="en-US" sz="3200" b="1">
                <a:solidFill>
                  <a:srgbClr val="0000FF"/>
                </a:solidFill>
                <a:latin typeface="Times New Roman" pitchFamily="18" charset="0"/>
              </a:rPr>
              <a:t> </a:t>
            </a:r>
          </a:p>
          <a:p>
            <a:pPr eaLnBrk="1" hangingPunct="1"/>
            <a:endParaRPr lang="en-US" sz="3200" b="1">
              <a:solidFill>
                <a:srgbClr val="0000FF"/>
              </a:solidFill>
              <a:latin typeface="Times New Roman" pitchFamily="18" charset="0"/>
            </a:endParaRPr>
          </a:p>
          <a:p>
            <a:pPr eaLnBrk="1" hangingPunct="1"/>
            <a:r>
              <a:rPr lang="en-US" sz="3200" b="1">
                <a:solidFill>
                  <a:srgbClr val="0000FF"/>
                </a:solidFill>
                <a:latin typeface="Times New Roman" pitchFamily="18" charset="0"/>
              </a:rPr>
              <a:t>thì </a:t>
            </a:r>
            <a:r>
              <a:rPr lang="en-US" sz="3200" b="1">
                <a:solidFill>
                  <a:srgbClr val="FF3300"/>
                </a:solidFill>
                <a:latin typeface="Times New Roman" pitchFamily="18" charset="0"/>
              </a:rPr>
              <a:t>– G(x)</a:t>
            </a:r>
            <a:r>
              <a:rPr lang="en-US" sz="3200" b="1">
                <a:solidFill>
                  <a:srgbClr val="0000FF"/>
                </a:solidFill>
                <a:latin typeface="Times New Roman" pitchFamily="18" charset="0"/>
              </a:rPr>
              <a:t>  =   4x</a:t>
            </a:r>
            <a:r>
              <a:rPr lang="en-US" sz="3200" b="1" baseline="30000">
                <a:solidFill>
                  <a:srgbClr val="0000FF"/>
                </a:solidFill>
                <a:latin typeface="Times New Roman" pitchFamily="18" charset="0"/>
              </a:rPr>
              <a:t>5</a:t>
            </a:r>
            <a:r>
              <a:rPr lang="en-US" sz="3200" b="1">
                <a:solidFill>
                  <a:srgbClr val="0000FF"/>
                </a:solidFill>
                <a:latin typeface="Times New Roman" pitchFamily="18" charset="0"/>
              </a:rPr>
              <a:t> – 3           + x – 2x</a:t>
            </a:r>
            <a:r>
              <a:rPr lang="en-US" sz="3200" b="1" baseline="30000">
                <a:solidFill>
                  <a:srgbClr val="0000FF"/>
                </a:solidFill>
                <a:latin typeface="Times New Roman" pitchFamily="18" charset="0"/>
              </a:rPr>
              <a:t>3</a:t>
            </a:r>
            <a:r>
              <a:rPr lang="en-US" sz="3200" b="1">
                <a:solidFill>
                  <a:srgbClr val="0000FF"/>
                </a:solidFill>
                <a:latin typeface="Times New Roman" pitchFamily="18" charset="0"/>
              </a:rPr>
              <a:t> </a:t>
            </a:r>
          </a:p>
          <a:p>
            <a:pPr eaLnBrk="1" hangingPunct="1"/>
            <a:endParaRPr lang="en-US" sz="3200" b="1">
              <a:solidFill>
                <a:srgbClr val="0000FF"/>
              </a:solidFill>
              <a:latin typeface="Times New Roman" pitchFamily="18" charset="0"/>
            </a:endParaRPr>
          </a:p>
        </p:txBody>
      </p:sp>
      <p:sp>
        <p:nvSpPr>
          <p:cNvPr id="2" name="Oval 1"/>
          <p:cNvSpPr/>
          <p:nvPr/>
        </p:nvSpPr>
        <p:spPr>
          <a:xfrm>
            <a:off x="5105400" y="4038600"/>
            <a:ext cx="990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a:spLocks noChangeArrowheads="1"/>
          </p:cNvSpPr>
          <p:nvPr/>
        </p:nvSpPr>
        <p:spPr bwMode="auto">
          <a:xfrm>
            <a:off x="5105400" y="4140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000FF"/>
                </a:solidFill>
                <a:latin typeface="Times New Roman" pitchFamily="18" charset="0"/>
              </a:rPr>
              <a:t>– 2x</a:t>
            </a:r>
            <a:r>
              <a:rPr lang="en-US" sz="3200" b="1" baseline="30000">
                <a:solidFill>
                  <a:srgbClr val="0000FF"/>
                </a:solidFill>
                <a:latin typeface="Times New Roman" pitchFamily="18" charset="0"/>
              </a:rPr>
              <a:t>2</a:t>
            </a:r>
            <a:r>
              <a:rPr lang="en-US" sz="3200" b="1">
                <a:solidFill>
                  <a:srgbClr val="0000FF"/>
                </a:solidFill>
                <a:latin typeface="Times New Roman" pitchFamily="18" charset="0"/>
              </a:rPr>
              <a:t> </a:t>
            </a:r>
            <a:endParaRPr lang="en-US" sz="3200"/>
          </a:p>
        </p:txBody>
      </p:sp>
      <p:sp>
        <p:nvSpPr>
          <p:cNvPr id="16" name="Rectangle 15"/>
          <p:cNvSpPr>
            <a:spLocks noChangeArrowheads="1"/>
          </p:cNvSpPr>
          <p:nvPr/>
        </p:nvSpPr>
        <p:spPr bwMode="auto">
          <a:xfrm>
            <a:off x="5080000" y="4140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FF0000"/>
                </a:solidFill>
                <a:latin typeface="Times New Roman" pitchFamily="18" charset="0"/>
              </a:rPr>
              <a:t>+ 2x</a:t>
            </a:r>
            <a:r>
              <a:rPr lang="en-US" sz="3200" b="1" baseline="30000">
                <a:solidFill>
                  <a:srgbClr val="FF0000"/>
                </a:solidFill>
                <a:latin typeface="Times New Roman" pitchFamily="18" charset="0"/>
              </a:rPr>
              <a:t>2</a:t>
            </a:r>
            <a:r>
              <a:rPr lang="en-US" sz="3200" b="1">
                <a:solidFill>
                  <a:srgbClr val="FF0000"/>
                </a:solidFill>
                <a:latin typeface="Times New Roman" pitchFamily="18" charset="0"/>
              </a:rPr>
              <a:t> </a:t>
            </a:r>
            <a:endParaRPr lang="en-US" sz="3200">
              <a:solidFill>
                <a:srgbClr val="FF0000"/>
              </a:solidFill>
            </a:endParaRPr>
          </a:p>
        </p:txBody>
      </p:sp>
    </p:spTree>
    <p:extLst>
      <p:ext uri="{BB962C8B-B14F-4D97-AF65-F5344CB8AC3E}">
        <p14:creationId xmlns:p14="http://schemas.microsoft.com/office/powerpoint/2010/main" val="1212960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xit" presetSubtype="0" fill="hold" grpId="1"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0"/>
                                        <p:tgtEl>
                                          <p:spTgt spid="3"/>
                                        </p:tgtEl>
                                        <p:attrNameLst>
                                          <p:attrName>ppt_y</p:attrName>
                                        </p:attrNameLst>
                                      </p:cBhvr>
                                      <p:tavLst>
                                        <p:tav tm="0">
                                          <p:val>
                                            <p:strVal val="ppt_y"/>
                                          </p:val>
                                        </p:tav>
                                        <p:tav tm="100000">
                                          <p:val>
                                            <p:strVal val="ppt_y+.1"/>
                                          </p:val>
                                        </p:tav>
                                      </p:tavLst>
                                    </p:anim>
                                    <p:set>
                                      <p:cBhvr>
                                        <p:cTn id="29" dur="1" fill="hold">
                                          <p:stCondLst>
                                            <p:cond delay="999"/>
                                          </p:stCondLst>
                                        </p:cTn>
                                        <p:tgtEl>
                                          <p:spTgt spid="3"/>
                                        </p:tgtEl>
                                        <p:attrNameLst>
                                          <p:attrName>style.visibility</p:attrName>
                                        </p:attrNameLst>
                                      </p:cBhvr>
                                      <p:to>
                                        <p:strVal val="hidden"/>
                                      </p:to>
                                    </p:set>
                                  </p:childTnLst>
                                </p:cTn>
                              </p:par>
                            </p:childTnLst>
                          </p:cTn>
                        </p:par>
                        <p:par>
                          <p:cTn id="30" fill="hold" nodeType="afterGroup">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13" grpId="0"/>
      <p:bldP spid="2" grpId="0" animBg="1"/>
      <p:bldP spid="3" grpId="0"/>
      <p:bldP spid="3" grpId="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257300" y="1373188"/>
            <a:ext cx="71247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4000" b="1">
                <a:solidFill>
                  <a:srgbClr val="00B050"/>
                </a:solidFill>
                <a:latin typeface="Times New Roman" pitchFamily="18" charset="0"/>
                <a:cs typeface="Times New Roman" pitchFamily="18" charset="0"/>
              </a:rPr>
              <a:t>Rất tiếc! </a:t>
            </a:r>
          </a:p>
          <a:p>
            <a:pPr algn="ctr"/>
            <a:r>
              <a:rPr lang="vi-VN" sz="4000" b="1">
                <a:solidFill>
                  <a:srgbClr val="00B050"/>
                </a:solidFill>
                <a:latin typeface="Times New Roman" pitchFamily="18" charset="0"/>
                <a:cs typeface="Times New Roman" pitchFamily="18" charset="0"/>
              </a:rPr>
              <a:t>Bạn đã trả lời sai</a:t>
            </a:r>
          </a:p>
        </p:txBody>
      </p:sp>
      <p:sp>
        <p:nvSpPr>
          <p:cNvPr id="99333" name="AutoShape 5"/>
          <p:cNvSpPr>
            <a:spLocks noChangeArrowheads="1"/>
          </p:cNvSpPr>
          <p:nvPr/>
        </p:nvSpPr>
        <p:spPr bwMode="auto">
          <a:xfrm>
            <a:off x="228600" y="153988"/>
            <a:ext cx="1524000" cy="24384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9334" name="AutoShape 6"/>
          <p:cNvSpPr>
            <a:spLocks noChangeArrowheads="1"/>
          </p:cNvSpPr>
          <p:nvPr/>
        </p:nvSpPr>
        <p:spPr bwMode="auto">
          <a:xfrm>
            <a:off x="8362950" y="1209675"/>
            <a:ext cx="647700" cy="321945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9335" name="AutoShape 7"/>
          <p:cNvSpPr>
            <a:spLocks noChangeArrowheads="1"/>
          </p:cNvSpPr>
          <p:nvPr/>
        </p:nvSpPr>
        <p:spPr bwMode="auto">
          <a:xfrm>
            <a:off x="3962400" y="304800"/>
            <a:ext cx="1981200" cy="9906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9336" name="AutoShape 8"/>
          <p:cNvSpPr>
            <a:spLocks noChangeArrowheads="1"/>
          </p:cNvSpPr>
          <p:nvPr/>
        </p:nvSpPr>
        <p:spPr bwMode="auto">
          <a:xfrm>
            <a:off x="457200" y="3181350"/>
            <a:ext cx="2133600" cy="2065338"/>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9337" name="AutoShape 9"/>
          <p:cNvSpPr>
            <a:spLocks noChangeArrowheads="1"/>
          </p:cNvSpPr>
          <p:nvPr/>
        </p:nvSpPr>
        <p:spPr bwMode="auto">
          <a:xfrm>
            <a:off x="5180013" y="5238750"/>
            <a:ext cx="1527175" cy="1312863"/>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99338" name="AutoShape 10"/>
          <p:cNvSpPr>
            <a:spLocks noChangeArrowheads="1"/>
          </p:cNvSpPr>
          <p:nvPr/>
        </p:nvSpPr>
        <p:spPr bwMode="auto">
          <a:xfrm>
            <a:off x="7543800" y="5238750"/>
            <a:ext cx="1600200" cy="15621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10249" name="AutoShape 13">
            <a:hlinkClick r:id="rId3" action="ppaction://hlinksldjump" highlightClick="1"/>
          </p:cNvPr>
          <p:cNvSpPr>
            <a:spLocks noChangeArrowheads="1"/>
          </p:cNvSpPr>
          <p:nvPr/>
        </p:nvSpPr>
        <p:spPr bwMode="auto">
          <a:xfrm>
            <a:off x="0" y="6337679"/>
            <a:ext cx="666466" cy="533400"/>
          </a:xfrm>
          <a:prstGeom prst="actionButtonForwardNext">
            <a:avLst/>
          </a:prstGeom>
          <a:solidFill>
            <a:schemeClr val="accent3">
              <a:lumMod val="40000"/>
              <a:lumOff val="60000"/>
            </a:schemeClr>
          </a:solidFill>
          <a:ln>
            <a:noFill/>
          </a:ln>
        </p:spPr>
        <p:txBody>
          <a:bodyPr wrap="none" anchor="ctr"/>
          <a:lstStyle/>
          <a:p>
            <a:endParaRPr lang="vi-VN"/>
          </a:p>
        </p:txBody>
      </p:sp>
      <p:sp>
        <p:nvSpPr>
          <p:cNvPr id="13" name="Text Box 26"/>
          <p:cNvSpPr txBox="1">
            <a:spLocks noChangeArrowheads="1"/>
          </p:cNvSpPr>
          <p:nvPr/>
        </p:nvSpPr>
        <p:spPr bwMode="auto">
          <a:xfrm>
            <a:off x="2184400" y="3205163"/>
            <a:ext cx="541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a:latin typeface="Times New Roman" pitchFamily="18" charset="0"/>
              </a:rPr>
              <a:t>   </a:t>
            </a:r>
            <a:r>
              <a:rPr lang="en-US" sz="2400" b="1">
                <a:latin typeface="Times New Roman" pitchFamily="18" charset="0"/>
              </a:rPr>
              <a:t>A(x) =    </a:t>
            </a:r>
            <a:r>
              <a:rPr lang="en-US" sz="2400" b="1">
                <a:solidFill>
                  <a:srgbClr val="CC00FF"/>
                </a:solidFill>
                <a:latin typeface="Times New Roman" pitchFamily="18" charset="0"/>
              </a:rPr>
              <a:t>2x</a:t>
            </a:r>
            <a:r>
              <a:rPr lang="en-US" sz="2400" b="1" baseline="30000">
                <a:solidFill>
                  <a:srgbClr val="CC00FF"/>
                </a:solidFill>
                <a:latin typeface="Times New Roman" pitchFamily="18" charset="0"/>
              </a:rPr>
              <a:t>5  </a:t>
            </a:r>
            <a:r>
              <a:rPr lang="en-US" sz="2400" b="1">
                <a:solidFill>
                  <a:srgbClr val="CC00FF"/>
                </a:solidFill>
                <a:latin typeface="Times New Roman" pitchFamily="18" charset="0"/>
              </a:rPr>
              <a:t>  –  2x</a:t>
            </a:r>
            <a:r>
              <a:rPr lang="en-US" sz="2400" b="1" baseline="30000">
                <a:solidFill>
                  <a:srgbClr val="CC00FF"/>
                </a:solidFill>
                <a:latin typeface="Times New Roman" pitchFamily="18" charset="0"/>
              </a:rPr>
              <a:t>3                    </a:t>
            </a:r>
            <a:r>
              <a:rPr lang="en-US" sz="2400" b="1">
                <a:solidFill>
                  <a:srgbClr val="CC00FF"/>
                </a:solidFill>
                <a:latin typeface="Times New Roman" pitchFamily="18" charset="0"/>
              </a:rPr>
              <a:t>–  x      – 1</a:t>
            </a:r>
          </a:p>
          <a:p>
            <a:pPr eaLnBrk="1" hangingPunct="1"/>
            <a:r>
              <a:rPr lang="en-US" sz="2400" b="1">
                <a:latin typeface="Times New Roman" pitchFamily="18" charset="0"/>
              </a:rPr>
              <a:t>   B(x)  =   – </a:t>
            </a:r>
            <a:r>
              <a:rPr lang="en-US" sz="2400" b="1">
                <a:solidFill>
                  <a:srgbClr val="6600CC"/>
                </a:solidFill>
                <a:latin typeface="Times New Roman" pitchFamily="18" charset="0"/>
              </a:rPr>
              <a:t>x</a:t>
            </a:r>
            <a:r>
              <a:rPr lang="en-US" sz="2400" b="1" baseline="30000">
                <a:solidFill>
                  <a:srgbClr val="6600CC"/>
                </a:solidFill>
                <a:latin typeface="Times New Roman" pitchFamily="18" charset="0"/>
              </a:rPr>
              <a:t>5   </a:t>
            </a:r>
            <a:r>
              <a:rPr lang="en-US" sz="2400" b="1">
                <a:solidFill>
                  <a:srgbClr val="6600CC"/>
                </a:solidFill>
                <a:latin typeface="Times New Roman" pitchFamily="18" charset="0"/>
              </a:rPr>
              <a:t>+    x</a:t>
            </a:r>
            <a:r>
              <a:rPr lang="en-US" sz="2400" b="1" baseline="30000">
                <a:solidFill>
                  <a:srgbClr val="6600CC"/>
                </a:solidFill>
                <a:latin typeface="Times New Roman" pitchFamily="18" charset="0"/>
              </a:rPr>
              <a:t>3   </a:t>
            </a:r>
            <a:r>
              <a:rPr lang="en-US" sz="2400" b="1">
                <a:solidFill>
                  <a:srgbClr val="6600CC"/>
                </a:solidFill>
                <a:latin typeface="Times New Roman" pitchFamily="18" charset="0"/>
              </a:rPr>
              <a:t>+ x</a:t>
            </a:r>
            <a:r>
              <a:rPr lang="en-US" sz="2400" b="1" baseline="30000">
                <a:solidFill>
                  <a:srgbClr val="6600CC"/>
                </a:solidFill>
                <a:latin typeface="Times New Roman" pitchFamily="18" charset="0"/>
              </a:rPr>
              <a:t>2</a:t>
            </a:r>
            <a:r>
              <a:rPr lang="en-US" sz="2400" b="1">
                <a:solidFill>
                  <a:srgbClr val="6600CC"/>
                </a:solidFill>
                <a:latin typeface="Times New Roman" pitchFamily="18" charset="0"/>
              </a:rPr>
              <a:t>    – 5x     + 3</a:t>
            </a:r>
            <a:endParaRPr lang="en-US" sz="2400" b="1" baseline="-25000">
              <a:solidFill>
                <a:srgbClr val="6600CC"/>
              </a:solidFill>
              <a:latin typeface="Times New Roman" pitchFamily="18" charset="0"/>
            </a:endParaRPr>
          </a:p>
        </p:txBody>
      </p:sp>
      <p:sp>
        <p:nvSpPr>
          <p:cNvPr id="14" name="Rectangle 27"/>
          <p:cNvSpPr>
            <a:spLocks noChangeArrowheads="1"/>
          </p:cNvSpPr>
          <p:nvPr/>
        </p:nvSpPr>
        <p:spPr bwMode="auto">
          <a:xfrm>
            <a:off x="1600200" y="4033838"/>
            <a:ext cx="1890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FF0000"/>
                </a:solidFill>
                <a:latin typeface="Times New Roman" pitchFamily="18" charset="0"/>
              </a:rPr>
              <a:t>A(x) – B(x) =</a:t>
            </a:r>
          </a:p>
        </p:txBody>
      </p:sp>
      <p:sp>
        <p:nvSpPr>
          <p:cNvPr id="15" name="Text Box 29"/>
          <p:cNvSpPr txBox="1">
            <a:spLocks noChangeArrowheads="1"/>
          </p:cNvSpPr>
          <p:nvPr/>
        </p:nvSpPr>
        <p:spPr bwMode="auto">
          <a:xfrm>
            <a:off x="3276600" y="40274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a:solidFill>
                  <a:srgbClr val="00B050"/>
                </a:solidFill>
                <a:latin typeface="Times New Roman" pitchFamily="18" charset="0"/>
              </a:rPr>
              <a:t>     </a:t>
            </a:r>
            <a:r>
              <a:rPr lang="en-US" sz="2400" b="1">
                <a:solidFill>
                  <a:srgbClr val="FF0000"/>
                </a:solidFill>
                <a:latin typeface="Times New Roman" pitchFamily="18" charset="0"/>
              </a:rPr>
              <a:t>3x</a:t>
            </a:r>
            <a:r>
              <a:rPr lang="en-US" sz="2400" b="1" baseline="30000">
                <a:solidFill>
                  <a:srgbClr val="FF0000"/>
                </a:solidFill>
                <a:latin typeface="Times New Roman" pitchFamily="18" charset="0"/>
              </a:rPr>
              <a:t>5</a:t>
            </a:r>
            <a:r>
              <a:rPr lang="en-US" sz="2400" b="1">
                <a:solidFill>
                  <a:srgbClr val="FF0000"/>
                </a:solidFill>
                <a:latin typeface="Times New Roman" pitchFamily="18" charset="0"/>
              </a:rPr>
              <a:t>  –  3x</a:t>
            </a:r>
            <a:r>
              <a:rPr lang="en-US" sz="2400" b="1" baseline="30000">
                <a:solidFill>
                  <a:srgbClr val="FF0000"/>
                </a:solidFill>
                <a:latin typeface="Times New Roman" pitchFamily="18" charset="0"/>
              </a:rPr>
              <a:t>3 </a:t>
            </a:r>
            <a:r>
              <a:rPr lang="en-US" sz="2400" b="1">
                <a:solidFill>
                  <a:srgbClr val="FF0000"/>
                </a:solidFill>
                <a:latin typeface="Times New Roman" pitchFamily="18" charset="0"/>
              </a:rPr>
              <a:t>           + 4x     –  4</a:t>
            </a:r>
          </a:p>
        </p:txBody>
      </p:sp>
      <p:sp>
        <p:nvSpPr>
          <p:cNvPr id="16" name="Text Box 30"/>
          <p:cNvSpPr txBox="1">
            <a:spLocks noChangeArrowheads="1"/>
          </p:cNvSpPr>
          <p:nvPr/>
        </p:nvSpPr>
        <p:spPr bwMode="auto">
          <a:xfrm>
            <a:off x="1905000" y="33670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a:t>
            </a:r>
          </a:p>
        </p:txBody>
      </p:sp>
      <p:sp>
        <p:nvSpPr>
          <p:cNvPr id="17" name="Line 28"/>
          <p:cNvSpPr>
            <a:spLocks noChangeShapeType="1"/>
          </p:cNvSpPr>
          <p:nvPr/>
        </p:nvSpPr>
        <p:spPr bwMode="auto">
          <a:xfrm>
            <a:off x="1676400" y="4038600"/>
            <a:ext cx="563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Oval 1"/>
          <p:cNvSpPr/>
          <p:nvPr/>
        </p:nvSpPr>
        <p:spPr>
          <a:xfrm>
            <a:off x="5029200" y="39624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a:spLocks noChangeArrowheads="1"/>
          </p:cNvSpPr>
          <p:nvPr/>
        </p:nvSpPr>
        <p:spPr bwMode="auto">
          <a:xfrm>
            <a:off x="5097463" y="4022725"/>
            <a:ext cx="769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FF0000"/>
                </a:solidFill>
                <a:latin typeface="Times New Roman" pitchFamily="18" charset="0"/>
              </a:rPr>
              <a:t>+ x</a:t>
            </a:r>
            <a:r>
              <a:rPr lang="en-US" sz="2400" b="1" baseline="30000">
                <a:solidFill>
                  <a:srgbClr val="FF0000"/>
                </a:solidFill>
                <a:latin typeface="Times New Roman" pitchFamily="18" charset="0"/>
              </a:rPr>
              <a:t>2</a:t>
            </a:r>
            <a:r>
              <a:rPr lang="en-US" sz="2400" b="1">
                <a:solidFill>
                  <a:srgbClr val="FF0000"/>
                </a:solidFill>
                <a:latin typeface="Times New Roman" pitchFamily="18" charset="0"/>
              </a:rPr>
              <a:t> </a:t>
            </a:r>
            <a:endParaRPr lang="en-US" sz="2400"/>
          </a:p>
        </p:txBody>
      </p:sp>
      <p:sp>
        <p:nvSpPr>
          <p:cNvPr id="20" name="Rectangle 19"/>
          <p:cNvSpPr>
            <a:spLocks noChangeArrowheads="1"/>
          </p:cNvSpPr>
          <p:nvPr/>
        </p:nvSpPr>
        <p:spPr bwMode="auto">
          <a:xfrm>
            <a:off x="5041900" y="4000500"/>
            <a:ext cx="82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B050"/>
                </a:solidFill>
                <a:latin typeface="Times New Roman" pitchFamily="18" charset="0"/>
              </a:rPr>
              <a:t> – x</a:t>
            </a:r>
            <a:r>
              <a:rPr lang="en-US" sz="2400" b="1" baseline="30000">
                <a:solidFill>
                  <a:srgbClr val="00B050"/>
                </a:solidFill>
                <a:latin typeface="Times New Roman" pitchFamily="18" charset="0"/>
              </a:rPr>
              <a:t>2</a:t>
            </a:r>
            <a:r>
              <a:rPr lang="en-US" sz="2400" b="1">
                <a:solidFill>
                  <a:srgbClr val="00B050"/>
                </a:solidFill>
                <a:latin typeface="Times New Roman" pitchFamily="18" charset="0"/>
              </a:rPr>
              <a:t> </a:t>
            </a:r>
            <a:endParaRPr lang="en-US" sz="2400">
              <a:solidFill>
                <a:srgbClr val="00B050"/>
              </a:solidFill>
            </a:endParaRPr>
          </a:p>
        </p:txBody>
      </p:sp>
    </p:spTree>
    <p:extLst>
      <p:ext uri="{BB962C8B-B14F-4D97-AF65-F5344CB8AC3E}">
        <p14:creationId xmlns:p14="http://schemas.microsoft.com/office/powerpoint/2010/main" val="1696721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p:cTn id="7" dur="500" fill="hold"/>
                                        <p:tgtEl>
                                          <p:spTgt spid="99333"/>
                                        </p:tgtEl>
                                        <p:attrNameLst>
                                          <p:attrName>ppt_w</p:attrName>
                                        </p:attrNameLst>
                                      </p:cBhvr>
                                      <p:tavLst>
                                        <p:tav tm="0">
                                          <p:val>
                                            <p:fltVal val="0"/>
                                          </p:val>
                                        </p:tav>
                                        <p:tav tm="100000">
                                          <p:val>
                                            <p:strVal val="#ppt_w"/>
                                          </p:val>
                                        </p:tav>
                                      </p:tavLst>
                                    </p:anim>
                                    <p:anim calcmode="lin" valueType="num">
                                      <p:cBhvr>
                                        <p:cTn id="8" dur="500" fill="hold"/>
                                        <p:tgtEl>
                                          <p:spTgt spid="99333"/>
                                        </p:tgtEl>
                                        <p:attrNameLst>
                                          <p:attrName>ppt_h</p:attrName>
                                        </p:attrNameLst>
                                      </p:cBhvr>
                                      <p:tavLst>
                                        <p:tav tm="0">
                                          <p:val>
                                            <p:fltVal val="0"/>
                                          </p:val>
                                        </p:tav>
                                        <p:tav tm="100000">
                                          <p:val>
                                            <p:strVal val="#ppt_h"/>
                                          </p:val>
                                        </p:tav>
                                      </p:tavLst>
                                    </p:anim>
                                    <p:anim calcmode="lin" valueType="num">
                                      <p:cBhvr>
                                        <p:cTn id="9" dur="500" fill="hold"/>
                                        <p:tgtEl>
                                          <p:spTgt spid="99333"/>
                                        </p:tgtEl>
                                        <p:attrNameLst>
                                          <p:attrName>ppt_x</p:attrName>
                                        </p:attrNameLst>
                                      </p:cBhvr>
                                      <p:tavLst>
                                        <p:tav tm="0">
                                          <p:val>
                                            <p:fltVal val="0.5"/>
                                          </p:val>
                                        </p:tav>
                                        <p:tav tm="100000">
                                          <p:val>
                                            <p:strVal val="#ppt_x"/>
                                          </p:val>
                                        </p:tav>
                                      </p:tavLst>
                                    </p:anim>
                                    <p:anim calcmode="lin" valueType="num">
                                      <p:cBhvr>
                                        <p:cTn id="10" dur="500" fill="hold"/>
                                        <p:tgtEl>
                                          <p:spTgt spid="99333"/>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endCondLst>
                                    <p:cond evt="onNext" delay="0">
                                      <p:tgtEl>
                                        <p:sldTgt/>
                                      </p:tgtEl>
                                    </p:cond>
                                  </p:endCondLst>
                                  <p:childTnLst>
                                    <p:set>
                                      <p:cBhvr>
                                        <p:cTn id="12" dur="1" fill="hold">
                                          <p:stCondLst>
                                            <p:cond delay="0"/>
                                          </p:stCondLst>
                                        </p:cTn>
                                        <p:tgtEl>
                                          <p:spTgt spid="99337"/>
                                        </p:tgtEl>
                                        <p:attrNameLst>
                                          <p:attrName>style.visibility</p:attrName>
                                        </p:attrNameLst>
                                      </p:cBhvr>
                                      <p:to>
                                        <p:strVal val="visible"/>
                                      </p:to>
                                    </p:set>
                                    <p:anim calcmode="lin" valueType="num">
                                      <p:cBhvr>
                                        <p:cTn id="13" dur="500" fill="hold"/>
                                        <p:tgtEl>
                                          <p:spTgt spid="99337"/>
                                        </p:tgtEl>
                                        <p:attrNameLst>
                                          <p:attrName>ppt_w</p:attrName>
                                        </p:attrNameLst>
                                      </p:cBhvr>
                                      <p:tavLst>
                                        <p:tav tm="0">
                                          <p:val>
                                            <p:fltVal val="0"/>
                                          </p:val>
                                        </p:tav>
                                        <p:tav tm="100000">
                                          <p:val>
                                            <p:strVal val="#ppt_w"/>
                                          </p:val>
                                        </p:tav>
                                      </p:tavLst>
                                    </p:anim>
                                    <p:anim calcmode="lin" valueType="num">
                                      <p:cBhvr>
                                        <p:cTn id="14" dur="500" fill="hold"/>
                                        <p:tgtEl>
                                          <p:spTgt spid="99337"/>
                                        </p:tgtEl>
                                        <p:attrNameLst>
                                          <p:attrName>ppt_h</p:attrName>
                                        </p:attrNameLst>
                                      </p:cBhvr>
                                      <p:tavLst>
                                        <p:tav tm="0">
                                          <p:val>
                                            <p:fltVal val="0"/>
                                          </p:val>
                                        </p:tav>
                                        <p:tav tm="100000">
                                          <p:val>
                                            <p:strVal val="#ppt_h"/>
                                          </p:val>
                                        </p:tav>
                                      </p:tavLst>
                                    </p:anim>
                                    <p:anim calcmode="lin" valueType="num">
                                      <p:cBhvr>
                                        <p:cTn id="15" dur="500" fill="hold"/>
                                        <p:tgtEl>
                                          <p:spTgt spid="99337"/>
                                        </p:tgtEl>
                                        <p:attrNameLst>
                                          <p:attrName>ppt_x</p:attrName>
                                        </p:attrNameLst>
                                      </p:cBhvr>
                                      <p:tavLst>
                                        <p:tav tm="0">
                                          <p:val>
                                            <p:fltVal val="0.5"/>
                                          </p:val>
                                        </p:tav>
                                        <p:tav tm="100000">
                                          <p:val>
                                            <p:strVal val="#ppt_x"/>
                                          </p:val>
                                        </p:tav>
                                      </p:tavLst>
                                    </p:anim>
                                    <p:anim calcmode="lin" valueType="num">
                                      <p:cBhvr>
                                        <p:cTn id="16" dur="500" fill="hold"/>
                                        <p:tgtEl>
                                          <p:spTgt spid="9933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endCondLst>
                                    <p:cond evt="onNext" delay="0">
                                      <p:tgtEl>
                                        <p:sldTgt/>
                                      </p:tgtEl>
                                    </p:cond>
                                  </p:endCondLst>
                                  <p:childTnLst>
                                    <p:set>
                                      <p:cBhvr>
                                        <p:cTn id="18" dur="1" fill="hold">
                                          <p:stCondLst>
                                            <p:cond delay="0"/>
                                          </p:stCondLst>
                                        </p:cTn>
                                        <p:tgtEl>
                                          <p:spTgt spid="99335"/>
                                        </p:tgtEl>
                                        <p:attrNameLst>
                                          <p:attrName>style.visibility</p:attrName>
                                        </p:attrNameLst>
                                      </p:cBhvr>
                                      <p:to>
                                        <p:strVal val="visible"/>
                                      </p:to>
                                    </p:set>
                                    <p:anim calcmode="lin" valueType="num">
                                      <p:cBhvr>
                                        <p:cTn id="19" dur="500" fill="hold"/>
                                        <p:tgtEl>
                                          <p:spTgt spid="99335"/>
                                        </p:tgtEl>
                                        <p:attrNameLst>
                                          <p:attrName>ppt_w</p:attrName>
                                        </p:attrNameLst>
                                      </p:cBhvr>
                                      <p:tavLst>
                                        <p:tav tm="0">
                                          <p:val>
                                            <p:fltVal val="0"/>
                                          </p:val>
                                        </p:tav>
                                        <p:tav tm="100000">
                                          <p:val>
                                            <p:strVal val="#ppt_w"/>
                                          </p:val>
                                        </p:tav>
                                      </p:tavLst>
                                    </p:anim>
                                    <p:anim calcmode="lin" valueType="num">
                                      <p:cBhvr>
                                        <p:cTn id="20" dur="500" fill="hold"/>
                                        <p:tgtEl>
                                          <p:spTgt spid="99335"/>
                                        </p:tgtEl>
                                        <p:attrNameLst>
                                          <p:attrName>ppt_h</p:attrName>
                                        </p:attrNameLst>
                                      </p:cBhvr>
                                      <p:tavLst>
                                        <p:tav tm="0">
                                          <p:val>
                                            <p:fltVal val="0"/>
                                          </p:val>
                                        </p:tav>
                                        <p:tav tm="100000">
                                          <p:val>
                                            <p:strVal val="#ppt_h"/>
                                          </p:val>
                                        </p:tav>
                                      </p:tavLst>
                                    </p:anim>
                                    <p:anim calcmode="lin" valueType="num">
                                      <p:cBhvr>
                                        <p:cTn id="21" dur="500" fill="hold"/>
                                        <p:tgtEl>
                                          <p:spTgt spid="99335"/>
                                        </p:tgtEl>
                                        <p:attrNameLst>
                                          <p:attrName>ppt_x</p:attrName>
                                        </p:attrNameLst>
                                      </p:cBhvr>
                                      <p:tavLst>
                                        <p:tav tm="0">
                                          <p:val>
                                            <p:fltVal val="0.5"/>
                                          </p:val>
                                        </p:tav>
                                        <p:tav tm="100000">
                                          <p:val>
                                            <p:strVal val="#ppt_x"/>
                                          </p:val>
                                        </p:tav>
                                      </p:tavLst>
                                    </p:anim>
                                    <p:anim calcmode="lin" valueType="num">
                                      <p:cBhvr>
                                        <p:cTn id="22" dur="500" fill="hold"/>
                                        <p:tgtEl>
                                          <p:spTgt spid="99335"/>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endCondLst>
                                    <p:cond evt="onNext" delay="0">
                                      <p:tgtEl>
                                        <p:sldTgt/>
                                      </p:tgtEl>
                                    </p:cond>
                                  </p:endCondLst>
                                  <p:childTnLst>
                                    <p:set>
                                      <p:cBhvr>
                                        <p:cTn id="24" dur="1" fill="hold">
                                          <p:stCondLst>
                                            <p:cond delay="0"/>
                                          </p:stCondLst>
                                        </p:cTn>
                                        <p:tgtEl>
                                          <p:spTgt spid="99336"/>
                                        </p:tgtEl>
                                        <p:attrNameLst>
                                          <p:attrName>style.visibility</p:attrName>
                                        </p:attrNameLst>
                                      </p:cBhvr>
                                      <p:to>
                                        <p:strVal val="visible"/>
                                      </p:to>
                                    </p:set>
                                    <p:anim calcmode="lin" valueType="num">
                                      <p:cBhvr>
                                        <p:cTn id="25" dur="500" fill="hold"/>
                                        <p:tgtEl>
                                          <p:spTgt spid="99336"/>
                                        </p:tgtEl>
                                        <p:attrNameLst>
                                          <p:attrName>ppt_w</p:attrName>
                                        </p:attrNameLst>
                                      </p:cBhvr>
                                      <p:tavLst>
                                        <p:tav tm="0">
                                          <p:val>
                                            <p:fltVal val="0"/>
                                          </p:val>
                                        </p:tav>
                                        <p:tav tm="100000">
                                          <p:val>
                                            <p:strVal val="#ppt_w"/>
                                          </p:val>
                                        </p:tav>
                                      </p:tavLst>
                                    </p:anim>
                                    <p:anim calcmode="lin" valueType="num">
                                      <p:cBhvr>
                                        <p:cTn id="26" dur="500" fill="hold"/>
                                        <p:tgtEl>
                                          <p:spTgt spid="99336"/>
                                        </p:tgtEl>
                                        <p:attrNameLst>
                                          <p:attrName>ppt_h</p:attrName>
                                        </p:attrNameLst>
                                      </p:cBhvr>
                                      <p:tavLst>
                                        <p:tav tm="0">
                                          <p:val>
                                            <p:fltVal val="0"/>
                                          </p:val>
                                        </p:tav>
                                        <p:tav tm="100000">
                                          <p:val>
                                            <p:strVal val="#ppt_h"/>
                                          </p:val>
                                        </p:tav>
                                      </p:tavLst>
                                    </p:anim>
                                    <p:anim calcmode="lin" valueType="num">
                                      <p:cBhvr>
                                        <p:cTn id="27" dur="500" fill="hold"/>
                                        <p:tgtEl>
                                          <p:spTgt spid="99336"/>
                                        </p:tgtEl>
                                        <p:attrNameLst>
                                          <p:attrName>ppt_x</p:attrName>
                                        </p:attrNameLst>
                                      </p:cBhvr>
                                      <p:tavLst>
                                        <p:tav tm="0">
                                          <p:val>
                                            <p:fltVal val="0.5"/>
                                          </p:val>
                                        </p:tav>
                                        <p:tav tm="100000">
                                          <p:val>
                                            <p:strVal val="#ppt_x"/>
                                          </p:val>
                                        </p:tav>
                                      </p:tavLst>
                                    </p:anim>
                                    <p:anim calcmode="lin" valueType="num">
                                      <p:cBhvr>
                                        <p:cTn id="28" dur="500" fill="hold"/>
                                        <p:tgtEl>
                                          <p:spTgt spid="99336"/>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endCondLst>
                                    <p:cond evt="onNext" delay="0">
                                      <p:tgtEl>
                                        <p:sldTgt/>
                                      </p:tgtEl>
                                    </p:cond>
                                  </p:endCondLst>
                                  <p:childTnLst>
                                    <p:set>
                                      <p:cBhvr>
                                        <p:cTn id="30" dur="1" fill="hold">
                                          <p:stCondLst>
                                            <p:cond delay="0"/>
                                          </p:stCondLst>
                                        </p:cTn>
                                        <p:tgtEl>
                                          <p:spTgt spid="99338"/>
                                        </p:tgtEl>
                                        <p:attrNameLst>
                                          <p:attrName>style.visibility</p:attrName>
                                        </p:attrNameLst>
                                      </p:cBhvr>
                                      <p:to>
                                        <p:strVal val="visible"/>
                                      </p:to>
                                    </p:set>
                                    <p:anim calcmode="lin" valueType="num">
                                      <p:cBhvr>
                                        <p:cTn id="31" dur="500" fill="hold"/>
                                        <p:tgtEl>
                                          <p:spTgt spid="99338"/>
                                        </p:tgtEl>
                                        <p:attrNameLst>
                                          <p:attrName>ppt_w</p:attrName>
                                        </p:attrNameLst>
                                      </p:cBhvr>
                                      <p:tavLst>
                                        <p:tav tm="0">
                                          <p:val>
                                            <p:fltVal val="0"/>
                                          </p:val>
                                        </p:tav>
                                        <p:tav tm="100000">
                                          <p:val>
                                            <p:strVal val="#ppt_w"/>
                                          </p:val>
                                        </p:tav>
                                      </p:tavLst>
                                    </p:anim>
                                    <p:anim calcmode="lin" valueType="num">
                                      <p:cBhvr>
                                        <p:cTn id="32" dur="500" fill="hold"/>
                                        <p:tgtEl>
                                          <p:spTgt spid="99338"/>
                                        </p:tgtEl>
                                        <p:attrNameLst>
                                          <p:attrName>ppt_h</p:attrName>
                                        </p:attrNameLst>
                                      </p:cBhvr>
                                      <p:tavLst>
                                        <p:tav tm="0">
                                          <p:val>
                                            <p:fltVal val="0"/>
                                          </p:val>
                                        </p:tav>
                                        <p:tav tm="100000">
                                          <p:val>
                                            <p:strVal val="#ppt_h"/>
                                          </p:val>
                                        </p:tav>
                                      </p:tavLst>
                                    </p:anim>
                                    <p:anim calcmode="lin" valueType="num">
                                      <p:cBhvr>
                                        <p:cTn id="33" dur="500" fill="hold"/>
                                        <p:tgtEl>
                                          <p:spTgt spid="99338"/>
                                        </p:tgtEl>
                                        <p:attrNameLst>
                                          <p:attrName>ppt_x</p:attrName>
                                        </p:attrNameLst>
                                      </p:cBhvr>
                                      <p:tavLst>
                                        <p:tav tm="0">
                                          <p:val>
                                            <p:fltVal val="0.5"/>
                                          </p:val>
                                        </p:tav>
                                        <p:tav tm="100000">
                                          <p:val>
                                            <p:strVal val="#ppt_x"/>
                                          </p:val>
                                        </p:tav>
                                      </p:tavLst>
                                    </p:anim>
                                    <p:anim calcmode="lin" valueType="num">
                                      <p:cBhvr>
                                        <p:cTn id="34" dur="500" fill="hold"/>
                                        <p:tgtEl>
                                          <p:spTgt spid="99338"/>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endCondLst>
                                    <p:cond evt="onNext" delay="0">
                                      <p:tgtEl>
                                        <p:sldTgt/>
                                      </p:tgtEl>
                                    </p:cond>
                                  </p:endCondLst>
                                  <p:childTnLst>
                                    <p:set>
                                      <p:cBhvr>
                                        <p:cTn id="36" dur="1" fill="hold">
                                          <p:stCondLst>
                                            <p:cond delay="0"/>
                                          </p:stCondLst>
                                        </p:cTn>
                                        <p:tgtEl>
                                          <p:spTgt spid="99334"/>
                                        </p:tgtEl>
                                        <p:attrNameLst>
                                          <p:attrName>style.visibility</p:attrName>
                                        </p:attrNameLst>
                                      </p:cBhvr>
                                      <p:to>
                                        <p:strVal val="visible"/>
                                      </p:to>
                                    </p:set>
                                    <p:anim calcmode="lin" valueType="num">
                                      <p:cBhvr>
                                        <p:cTn id="37" dur="500" fill="hold"/>
                                        <p:tgtEl>
                                          <p:spTgt spid="99334"/>
                                        </p:tgtEl>
                                        <p:attrNameLst>
                                          <p:attrName>ppt_w</p:attrName>
                                        </p:attrNameLst>
                                      </p:cBhvr>
                                      <p:tavLst>
                                        <p:tav tm="0">
                                          <p:val>
                                            <p:fltVal val="0"/>
                                          </p:val>
                                        </p:tav>
                                        <p:tav tm="100000">
                                          <p:val>
                                            <p:strVal val="#ppt_w"/>
                                          </p:val>
                                        </p:tav>
                                      </p:tavLst>
                                    </p:anim>
                                    <p:anim calcmode="lin" valueType="num">
                                      <p:cBhvr>
                                        <p:cTn id="38" dur="500" fill="hold"/>
                                        <p:tgtEl>
                                          <p:spTgt spid="99334"/>
                                        </p:tgtEl>
                                        <p:attrNameLst>
                                          <p:attrName>ppt_h</p:attrName>
                                        </p:attrNameLst>
                                      </p:cBhvr>
                                      <p:tavLst>
                                        <p:tav tm="0">
                                          <p:val>
                                            <p:fltVal val="0"/>
                                          </p:val>
                                        </p:tav>
                                        <p:tav tm="100000">
                                          <p:val>
                                            <p:strVal val="#ppt_h"/>
                                          </p:val>
                                        </p:tav>
                                      </p:tavLst>
                                    </p:anim>
                                    <p:anim calcmode="lin" valueType="num">
                                      <p:cBhvr>
                                        <p:cTn id="39" dur="500" fill="hold"/>
                                        <p:tgtEl>
                                          <p:spTgt spid="99334"/>
                                        </p:tgtEl>
                                        <p:attrNameLst>
                                          <p:attrName>ppt_x</p:attrName>
                                        </p:attrNameLst>
                                      </p:cBhvr>
                                      <p:tavLst>
                                        <p:tav tm="0">
                                          <p:val>
                                            <p:fltVal val="0.5"/>
                                          </p:val>
                                        </p:tav>
                                        <p:tav tm="100000">
                                          <p:val>
                                            <p:strVal val="#ppt_x"/>
                                          </p:val>
                                        </p:tav>
                                      </p:tavLst>
                                    </p:anim>
                                    <p:anim calcmode="lin" valueType="num">
                                      <p:cBhvr>
                                        <p:cTn id="40" dur="500" fill="hold"/>
                                        <p:tgtEl>
                                          <p:spTgt spid="99334"/>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anim calcmode="lin" valueType="num">
                                      <p:cBhvr>
                                        <p:cTn id="71" dur="1000" fill="hold"/>
                                        <p:tgtEl>
                                          <p:spTgt spid="3"/>
                                        </p:tgtEl>
                                        <p:attrNameLst>
                                          <p:attrName>ppt_x</p:attrName>
                                        </p:attrNameLst>
                                      </p:cBhvr>
                                      <p:tavLst>
                                        <p:tav tm="0">
                                          <p:val>
                                            <p:strVal val="#ppt_x"/>
                                          </p:val>
                                        </p:tav>
                                        <p:tav tm="100000">
                                          <p:val>
                                            <p:strVal val="#ppt_x"/>
                                          </p:val>
                                        </p:tav>
                                      </p:tavLst>
                                    </p:anim>
                                    <p:anim calcmode="lin" valueType="num">
                                      <p:cBhvr>
                                        <p:cTn id="7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heel(1)">
                                      <p:cBhvr>
                                        <p:cTn id="77" dur="2000"/>
                                        <p:tgtEl>
                                          <p:spTgt spid="2"/>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xit" presetSubtype="21" fill="hold" grpId="1" nodeType="clickEffect">
                                  <p:stCondLst>
                                    <p:cond delay="0"/>
                                  </p:stCondLst>
                                  <p:childTnLst>
                                    <p:animEffect transition="out" filter="barn(inVertical)">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par>
                                <p:cTn id="83" presetID="42"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P spid="99338" grpId="0" animBg="1"/>
      <p:bldP spid="13" grpId="0"/>
      <p:bldP spid="14" grpId="0"/>
      <p:bldP spid="15" grpId="0"/>
      <p:bldP spid="16" grpId="0"/>
      <p:bldP spid="17" grpId="0" animBg="1"/>
      <p:bldP spid="2" grpId="0" animBg="1"/>
      <p:bldP spid="3" grpId="0"/>
      <p:bldP spid="3" grpId="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381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3600" b="1">
                <a:solidFill>
                  <a:srgbClr val="0000FF"/>
                </a:solidFill>
                <a:latin typeface="Times New Roman" pitchFamily="18" charset="0"/>
              </a:rPr>
              <a:t>HỘP QUÀ MÀU VÀNG</a:t>
            </a:r>
          </a:p>
        </p:txBody>
      </p:sp>
      <p:sp>
        <p:nvSpPr>
          <p:cNvPr id="3075" name="Text Box 3"/>
          <p:cNvSpPr txBox="1">
            <a:spLocks noChangeArrowheads="1"/>
          </p:cNvSpPr>
          <p:nvPr/>
        </p:nvSpPr>
        <p:spPr bwMode="auto">
          <a:xfrm>
            <a:off x="838200" y="2057400"/>
            <a:ext cx="647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3200" b="1">
                <a:solidFill>
                  <a:srgbClr val="0000FF"/>
                </a:solidFill>
                <a:latin typeface="Times New Roman" pitchFamily="18" charset="0"/>
              </a:rPr>
              <a:t> Cho  G(x)= – 4x</a:t>
            </a:r>
            <a:r>
              <a:rPr lang="en-US" sz="3200" b="1" baseline="30000">
                <a:solidFill>
                  <a:srgbClr val="0000FF"/>
                </a:solidFill>
                <a:latin typeface="Times New Roman" pitchFamily="18" charset="0"/>
              </a:rPr>
              <a:t>5</a:t>
            </a:r>
            <a:r>
              <a:rPr lang="en-US" sz="3200" b="1">
                <a:solidFill>
                  <a:srgbClr val="0000FF"/>
                </a:solidFill>
                <a:latin typeface="Times New Roman" pitchFamily="18" charset="0"/>
              </a:rPr>
              <a:t> + 3 – 2x</a:t>
            </a:r>
            <a:r>
              <a:rPr lang="en-US" sz="3200" b="1" baseline="30000">
                <a:solidFill>
                  <a:srgbClr val="0000FF"/>
                </a:solidFill>
                <a:latin typeface="Times New Roman" pitchFamily="18" charset="0"/>
              </a:rPr>
              <a:t>2</a:t>
            </a:r>
            <a:r>
              <a:rPr lang="en-US" sz="3200" b="1">
                <a:solidFill>
                  <a:srgbClr val="0000FF"/>
                </a:solidFill>
                <a:latin typeface="Times New Roman" pitchFamily="18" charset="0"/>
              </a:rPr>
              <a:t> – x + 2x</a:t>
            </a:r>
            <a:r>
              <a:rPr lang="en-US" sz="3200" b="1" baseline="30000">
                <a:solidFill>
                  <a:srgbClr val="0000FF"/>
                </a:solidFill>
                <a:latin typeface="Times New Roman" pitchFamily="18" charset="0"/>
              </a:rPr>
              <a:t>3</a:t>
            </a:r>
            <a:r>
              <a:rPr lang="en-US" sz="3200" b="1">
                <a:solidFill>
                  <a:srgbClr val="0000FF"/>
                </a:solidFill>
                <a:latin typeface="Times New Roman" pitchFamily="18" charset="0"/>
              </a:rPr>
              <a:t> </a:t>
            </a:r>
          </a:p>
          <a:p>
            <a:pPr eaLnBrk="1" hangingPunct="1"/>
            <a:endParaRPr lang="en-US" sz="3200" b="1">
              <a:solidFill>
                <a:srgbClr val="0000FF"/>
              </a:solidFill>
              <a:latin typeface="Times New Roman" pitchFamily="18" charset="0"/>
            </a:endParaRPr>
          </a:p>
          <a:p>
            <a:pPr eaLnBrk="1" hangingPunct="1"/>
            <a:r>
              <a:rPr lang="en-US" sz="3200" b="1">
                <a:solidFill>
                  <a:srgbClr val="0000FF"/>
                </a:solidFill>
                <a:latin typeface="Times New Roman" pitchFamily="18" charset="0"/>
              </a:rPr>
              <a:t>thì </a:t>
            </a:r>
            <a:r>
              <a:rPr lang="en-US" sz="3200" b="1">
                <a:solidFill>
                  <a:srgbClr val="FF3300"/>
                </a:solidFill>
                <a:latin typeface="Times New Roman" pitchFamily="18" charset="0"/>
              </a:rPr>
              <a:t>– G(x)</a:t>
            </a:r>
            <a:r>
              <a:rPr lang="en-US" sz="3200" b="1">
                <a:solidFill>
                  <a:srgbClr val="0000FF"/>
                </a:solidFill>
                <a:latin typeface="Times New Roman" pitchFamily="18" charset="0"/>
              </a:rPr>
              <a:t>  =   4x</a:t>
            </a:r>
            <a:r>
              <a:rPr lang="en-US" sz="3200" b="1" baseline="30000">
                <a:solidFill>
                  <a:srgbClr val="0000FF"/>
                </a:solidFill>
                <a:latin typeface="Times New Roman" pitchFamily="18" charset="0"/>
              </a:rPr>
              <a:t>5</a:t>
            </a:r>
            <a:r>
              <a:rPr lang="en-US" sz="3200" b="1">
                <a:solidFill>
                  <a:srgbClr val="0000FF"/>
                </a:solidFill>
                <a:latin typeface="Times New Roman" pitchFamily="18" charset="0"/>
              </a:rPr>
              <a:t> – 3 – 2x</a:t>
            </a:r>
            <a:r>
              <a:rPr lang="en-US" sz="3200" b="1" baseline="30000">
                <a:solidFill>
                  <a:srgbClr val="0000FF"/>
                </a:solidFill>
                <a:latin typeface="Times New Roman" pitchFamily="18" charset="0"/>
              </a:rPr>
              <a:t>2</a:t>
            </a:r>
            <a:r>
              <a:rPr lang="en-US" sz="3200" b="1">
                <a:solidFill>
                  <a:srgbClr val="0000FF"/>
                </a:solidFill>
                <a:latin typeface="Times New Roman" pitchFamily="18" charset="0"/>
              </a:rPr>
              <a:t> + x – 2x</a:t>
            </a:r>
            <a:r>
              <a:rPr lang="en-US" sz="3200" b="1" baseline="30000">
                <a:solidFill>
                  <a:srgbClr val="0000FF"/>
                </a:solidFill>
                <a:latin typeface="Times New Roman" pitchFamily="18" charset="0"/>
              </a:rPr>
              <a:t>3</a:t>
            </a:r>
            <a:r>
              <a:rPr lang="en-US" sz="3200" b="1">
                <a:solidFill>
                  <a:srgbClr val="0000FF"/>
                </a:solidFill>
                <a:latin typeface="Times New Roman" pitchFamily="18" charset="0"/>
              </a:rPr>
              <a:t> </a:t>
            </a:r>
          </a:p>
          <a:p>
            <a:pPr eaLnBrk="1" hangingPunct="1"/>
            <a:endParaRPr lang="en-US" sz="3200" b="1">
              <a:solidFill>
                <a:srgbClr val="0000FF"/>
              </a:solidFill>
              <a:latin typeface="Times New Roman" pitchFamily="18" charset="0"/>
            </a:endParaRPr>
          </a:p>
        </p:txBody>
      </p:sp>
      <p:sp>
        <p:nvSpPr>
          <p:cNvPr id="3076" name="AutoShape 4">
            <a:hlinkClick r:id="rId5" action="ppaction://hlinksldjump" highlightClick="1"/>
          </p:cNvPr>
          <p:cNvSpPr>
            <a:spLocks noChangeArrowheads="1"/>
          </p:cNvSpPr>
          <p:nvPr/>
        </p:nvSpPr>
        <p:spPr bwMode="auto">
          <a:xfrm>
            <a:off x="4326858" y="5133972"/>
            <a:ext cx="1381836" cy="785813"/>
          </a:xfrm>
          <a:prstGeom prst="actionButtonBlank">
            <a:avLst/>
          </a:prstGeom>
          <a:solidFill>
            <a:srgbClr val="FFFEC6"/>
          </a:solidFill>
          <a:ln w="9525">
            <a:solidFill>
              <a:srgbClr val="FFC000"/>
            </a:solidFill>
            <a:miter lim="800000"/>
            <a:headEnd/>
            <a:tailEnd/>
          </a:ln>
        </p:spPr>
        <p:txBody>
          <a:bodyPr wrap="none" anchor="ctr"/>
          <a:lstStyle/>
          <a:p>
            <a:pPr algn="ctr"/>
            <a:r>
              <a:rPr lang="en-US" sz="2800" b="1" dirty="0">
                <a:solidFill>
                  <a:srgbClr val="CC00CC"/>
                </a:solidFill>
                <a:latin typeface="Times New Roman" pitchFamily="18" charset="0"/>
              </a:rPr>
              <a:t>ĐÚNG</a:t>
            </a:r>
          </a:p>
        </p:txBody>
      </p:sp>
      <p:sp>
        <p:nvSpPr>
          <p:cNvPr id="44038" name="Oval 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0</a:t>
            </a:r>
          </a:p>
        </p:txBody>
      </p:sp>
      <p:sp>
        <p:nvSpPr>
          <p:cNvPr id="44039"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a:t>
            </a:r>
          </a:p>
        </p:txBody>
      </p:sp>
      <p:sp>
        <p:nvSpPr>
          <p:cNvPr id="44040"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2</a:t>
            </a:r>
          </a:p>
        </p:txBody>
      </p:sp>
      <p:sp>
        <p:nvSpPr>
          <p:cNvPr id="44041"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3</a:t>
            </a:r>
          </a:p>
        </p:txBody>
      </p:sp>
      <p:sp>
        <p:nvSpPr>
          <p:cNvPr id="44042"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4</a:t>
            </a:r>
          </a:p>
        </p:txBody>
      </p:sp>
      <p:sp>
        <p:nvSpPr>
          <p:cNvPr id="44043"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5</a:t>
            </a:r>
          </a:p>
        </p:txBody>
      </p:sp>
      <p:sp>
        <p:nvSpPr>
          <p:cNvPr id="44044"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6</a:t>
            </a:r>
          </a:p>
        </p:txBody>
      </p:sp>
      <p:sp>
        <p:nvSpPr>
          <p:cNvPr id="44045"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7</a:t>
            </a:r>
          </a:p>
        </p:txBody>
      </p:sp>
      <p:sp>
        <p:nvSpPr>
          <p:cNvPr id="44046"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8</a:t>
            </a:r>
          </a:p>
        </p:txBody>
      </p:sp>
      <p:sp>
        <p:nvSpPr>
          <p:cNvPr id="44047"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9</a:t>
            </a:r>
          </a:p>
        </p:txBody>
      </p:sp>
      <p:sp>
        <p:nvSpPr>
          <p:cNvPr id="44048"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10</a:t>
            </a:r>
          </a:p>
        </p:txBody>
      </p:sp>
      <p:sp>
        <p:nvSpPr>
          <p:cNvPr id="44049"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11</a:t>
            </a:r>
          </a:p>
        </p:txBody>
      </p:sp>
      <p:sp>
        <p:nvSpPr>
          <p:cNvPr id="44050"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12</a:t>
            </a:r>
          </a:p>
        </p:txBody>
      </p:sp>
      <p:sp>
        <p:nvSpPr>
          <p:cNvPr id="44051"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13</a:t>
            </a:r>
          </a:p>
        </p:txBody>
      </p:sp>
      <p:sp>
        <p:nvSpPr>
          <p:cNvPr id="44052"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14</a:t>
            </a:r>
          </a:p>
        </p:txBody>
      </p:sp>
      <p:sp>
        <p:nvSpPr>
          <p:cNvPr id="44053"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15</a:t>
            </a:r>
          </a:p>
        </p:txBody>
      </p:sp>
      <p:sp>
        <p:nvSpPr>
          <p:cNvPr id="44054" name="Oval 22"/>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p:spPr>
        <p:txBody>
          <a:bodyPr wrap="none" anchor="ctr"/>
          <a:lstStyle/>
          <a:p>
            <a:pPr algn="ctr"/>
            <a:endParaRPr lang="vi-VN" sz="9600">
              <a:solidFill>
                <a:srgbClr val="FF3300"/>
              </a:solidFill>
              <a:latin typeface=".VnBodoniH" pitchFamily="34" charset="0"/>
            </a:endParaRPr>
          </a:p>
        </p:txBody>
      </p:sp>
      <p:sp>
        <p:nvSpPr>
          <p:cNvPr id="3094" name="AutoShape 25">
            <a:hlinkClick r:id="rId6" action="ppaction://hlinksldjump" highlightClick="1"/>
          </p:cNvPr>
          <p:cNvSpPr>
            <a:spLocks noChangeArrowheads="1"/>
          </p:cNvSpPr>
          <p:nvPr/>
        </p:nvSpPr>
        <p:spPr bwMode="auto">
          <a:xfrm>
            <a:off x="2882211" y="5133972"/>
            <a:ext cx="1444647" cy="785813"/>
          </a:xfrm>
          <a:prstGeom prst="actionButtonBlank">
            <a:avLst/>
          </a:prstGeom>
          <a:solidFill>
            <a:srgbClr val="FFFEC6"/>
          </a:solidFill>
          <a:ln w="9525">
            <a:solidFill>
              <a:srgbClr val="FFC000"/>
            </a:solidFill>
            <a:miter lim="800000"/>
            <a:headEnd/>
            <a:tailEnd/>
          </a:ln>
        </p:spPr>
        <p:txBody>
          <a:bodyPr wrap="none" anchor="ctr"/>
          <a:lstStyle/>
          <a:p>
            <a:pPr algn="ctr"/>
            <a:r>
              <a:rPr lang="en-US" sz="2800" b="1">
                <a:solidFill>
                  <a:srgbClr val="0000CC"/>
                </a:solidFill>
                <a:latin typeface="Times New Roman" pitchFamily="18" charset="0"/>
                <a:cs typeface="Times New Roman" pitchFamily="18" charset="0"/>
              </a:rPr>
              <a:t>SAI</a:t>
            </a:r>
          </a:p>
        </p:txBody>
      </p:sp>
      <p:pic>
        <p:nvPicPr>
          <p:cNvPr id="3095" name="Picture 4" descr="box6">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 y="415925"/>
            <a:ext cx="685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935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4054"/>
                                        </p:tgtEl>
                                      </p:cBhvr>
                                    </p:animEffect>
                                    <p:set>
                                      <p:cBhvr>
                                        <p:cTn id="7" dur="1" fill="hold">
                                          <p:stCondLst>
                                            <p:cond delay="499"/>
                                          </p:stCondLst>
                                        </p:cTn>
                                        <p:tgtEl>
                                          <p:spTgt spid="4405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44039"/>
                                        </p:tgtEl>
                                      </p:cBhvr>
                                    </p:animEffect>
                                    <p:set>
                                      <p:cBhvr>
                                        <p:cTn id="10" dur="1" fill="hold">
                                          <p:stCondLst>
                                            <p:cond delay="499"/>
                                          </p:stCondLst>
                                        </p:cTn>
                                        <p:tgtEl>
                                          <p:spTgt spid="44039"/>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44040"/>
                                        </p:tgtEl>
                                      </p:cBhvr>
                                    </p:animEffect>
                                    <p:set>
                                      <p:cBhvr>
                                        <p:cTn id="13" dur="1" fill="hold">
                                          <p:stCondLst>
                                            <p:cond delay="499"/>
                                          </p:stCondLst>
                                        </p:cTn>
                                        <p:tgtEl>
                                          <p:spTgt spid="4404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44041"/>
                                        </p:tgtEl>
                                      </p:cBhvr>
                                    </p:animEffect>
                                    <p:set>
                                      <p:cBhvr>
                                        <p:cTn id="16" dur="1" fill="hold">
                                          <p:stCondLst>
                                            <p:cond delay="499"/>
                                          </p:stCondLst>
                                        </p:cTn>
                                        <p:tgtEl>
                                          <p:spTgt spid="4404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44042"/>
                                        </p:tgtEl>
                                      </p:cBhvr>
                                    </p:animEffect>
                                    <p:set>
                                      <p:cBhvr>
                                        <p:cTn id="19" dur="1" fill="hold">
                                          <p:stCondLst>
                                            <p:cond delay="499"/>
                                          </p:stCondLst>
                                        </p:cTn>
                                        <p:tgtEl>
                                          <p:spTgt spid="4404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44043"/>
                                        </p:tgtEl>
                                      </p:cBhvr>
                                    </p:animEffect>
                                    <p:set>
                                      <p:cBhvr>
                                        <p:cTn id="22" dur="1" fill="hold">
                                          <p:stCondLst>
                                            <p:cond delay="499"/>
                                          </p:stCondLst>
                                        </p:cTn>
                                        <p:tgtEl>
                                          <p:spTgt spid="4404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44044"/>
                                        </p:tgtEl>
                                      </p:cBhvr>
                                    </p:animEffect>
                                    <p:set>
                                      <p:cBhvr>
                                        <p:cTn id="25" dur="1" fill="hold">
                                          <p:stCondLst>
                                            <p:cond delay="499"/>
                                          </p:stCondLst>
                                        </p:cTn>
                                        <p:tgtEl>
                                          <p:spTgt spid="44044"/>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44045"/>
                                        </p:tgtEl>
                                      </p:cBhvr>
                                    </p:animEffect>
                                    <p:set>
                                      <p:cBhvr>
                                        <p:cTn id="28" dur="1" fill="hold">
                                          <p:stCondLst>
                                            <p:cond delay="499"/>
                                          </p:stCondLst>
                                        </p:cTn>
                                        <p:tgtEl>
                                          <p:spTgt spid="4404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44046"/>
                                        </p:tgtEl>
                                      </p:cBhvr>
                                    </p:animEffect>
                                    <p:set>
                                      <p:cBhvr>
                                        <p:cTn id="31" dur="1" fill="hold">
                                          <p:stCondLst>
                                            <p:cond delay="499"/>
                                          </p:stCondLst>
                                        </p:cTn>
                                        <p:tgtEl>
                                          <p:spTgt spid="4404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44047"/>
                                        </p:tgtEl>
                                      </p:cBhvr>
                                    </p:animEffect>
                                    <p:set>
                                      <p:cBhvr>
                                        <p:cTn id="34" dur="1" fill="hold">
                                          <p:stCondLst>
                                            <p:cond delay="499"/>
                                          </p:stCondLst>
                                        </p:cTn>
                                        <p:tgtEl>
                                          <p:spTgt spid="44047"/>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44048"/>
                                        </p:tgtEl>
                                      </p:cBhvr>
                                    </p:animEffect>
                                    <p:set>
                                      <p:cBhvr>
                                        <p:cTn id="37" dur="1" fill="hold">
                                          <p:stCondLst>
                                            <p:cond delay="499"/>
                                          </p:stCondLst>
                                        </p:cTn>
                                        <p:tgtEl>
                                          <p:spTgt spid="44048"/>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44049"/>
                                        </p:tgtEl>
                                      </p:cBhvr>
                                    </p:animEffect>
                                    <p:set>
                                      <p:cBhvr>
                                        <p:cTn id="40" dur="1" fill="hold">
                                          <p:stCondLst>
                                            <p:cond delay="499"/>
                                          </p:stCondLst>
                                        </p:cTn>
                                        <p:tgtEl>
                                          <p:spTgt spid="4404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44050"/>
                                        </p:tgtEl>
                                      </p:cBhvr>
                                    </p:animEffect>
                                    <p:set>
                                      <p:cBhvr>
                                        <p:cTn id="43" dur="1" fill="hold">
                                          <p:stCondLst>
                                            <p:cond delay="499"/>
                                          </p:stCondLst>
                                        </p:cTn>
                                        <p:tgtEl>
                                          <p:spTgt spid="4405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44051"/>
                                        </p:tgtEl>
                                      </p:cBhvr>
                                    </p:animEffect>
                                    <p:set>
                                      <p:cBhvr>
                                        <p:cTn id="46" dur="1" fill="hold">
                                          <p:stCondLst>
                                            <p:cond delay="499"/>
                                          </p:stCondLst>
                                        </p:cTn>
                                        <p:tgtEl>
                                          <p:spTgt spid="44051"/>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44052"/>
                                        </p:tgtEl>
                                      </p:cBhvr>
                                    </p:animEffect>
                                    <p:set>
                                      <p:cBhvr>
                                        <p:cTn id="49" dur="1" fill="hold">
                                          <p:stCondLst>
                                            <p:cond delay="499"/>
                                          </p:stCondLst>
                                        </p:cTn>
                                        <p:tgtEl>
                                          <p:spTgt spid="4405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4053"/>
                                        </p:tgtEl>
                                      </p:cBhvr>
                                    </p:animEffect>
                                    <p:set>
                                      <p:cBhvr>
                                        <p:cTn id="52" dur="1" fill="hold">
                                          <p:stCondLst>
                                            <p:cond delay="499"/>
                                          </p:stCondLst>
                                        </p:cTn>
                                        <p:tgtEl>
                                          <p:spTgt spid="44053"/>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44038"/>
                                        </p:tgtEl>
                                      </p:cBhvr>
                                    </p:animEffect>
                                    <p:set>
                                      <p:cBhvr>
                                        <p:cTn id="55" dur="1" fill="hold">
                                          <p:stCondLst>
                                            <p:cond delay="499"/>
                                          </p:stCondLst>
                                        </p:cTn>
                                        <p:tgtEl>
                                          <p:spTgt spid="440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P spid="44052" grpId="0" animBg="1"/>
      <p:bldP spid="44053" grpId="0" animBg="1"/>
      <p:bldP spid="440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43200" y="304801"/>
            <a:ext cx="4572000" cy="1446550"/>
          </a:xfrm>
          <a:prstGeom prst="rect">
            <a:avLst/>
          </a:prstGeom>
          <a:noFill/>
          <a:ln w="9525" algn="ctr">
            <a:noFill/>
            <a:miter lim="800000"/>
            <a:headEnd/>
            <a:tailEnd/>
          </a:ln>
          <a:effectLst/>
        </p:spPr>
        <p:txBody>
          <a:bodyPr wrap="square">
            <a:spAutoFit/>
          </a:bodyPr>
          <a:lstStyle/>
          <a:p>
            <a:r>
              <a:rPr lang="en-US" sz="4400">
                <a:solidFill>
                  <a:srgbClr val="000099"/>
                </a:solidFill>
                <a:latin typeface="Times New Roman" pitchFamily="18" charset="0"/>
                <a:cs typeface="Times New Roman" pitchFamily="18" charset="0"/>
              </a:rPr>
              <a:t> </a:t>
            </a:r>
            <a:r>
              <a:rPr lang="en-US" sz="4400" b="1">
                <a:solidFill>
                  <a:srgbClr val="000099"/>
                </a:solidFill>
                <a:latin typeface="Times New Roman" pitchFamily="18" charset="0"/>
                <a:cs typeface="Times New Roman" pitchFamily="18" charset="0"/>
              </a:rPr>
              <a:t>HĐ</a:t>
            </a:r>
            <a:r>
              <a:rPr lang="en-US" sz="4400">
                <a:solidFill>
                  <a:srgbClr val="000099"/>
                </a:solidFill>
                <a:latin typeface="Times New Roman" pitchFamily="18" charset="0"/>
                <a:cs typeface="Times New Roman" pitchFamily="18" charset="0"/>
              </a:rPr>
              <a:t> </a:t>
            </a:r>
            <a:r>
              <a:rPr lang="en-US" sz="4400" b="1">
                <a:solidFill>
                  <a:srgbClr val="000099"/>
                </a:solidFill>
                <a:latin typeface="Times New Roman" pitchFamily="18" charset="0"/>
                <a:cs typeface="Times New Roman" pitchFamily="18" charset="0"/>
              </a:rPr>
              <a:t>Khởi động</a:t>
            </a:r>
            <a:br>
              <a:rPr lang="en-US" sz="4400" b="1" dirty="0">
                <a:solidFill>
                  <a:srgbClr val="000099"/>
                </a:solidFill>
                <a:latin typeface="Times New Roman" pitchFamily="18" charset="0"/>
                <a:cs typeface="Times New Roman" pitchFamily="18" charset="0"/>
              </a:rPr>
            </a:br>
            <a:endParaRPr lang="en-US" sz="4400" b="1" dirty="0">
              <a:solidFill>
                <a:srgbClr val="000099"/>
              </a:solidFill>
              <a:latin typeface="Times New Roman" pitchFamily="18" charset="0"/>
              <a:cs typeface="Times New Roman" pitchFamily="18" charset="0"/>
            </a:endParaRPr>
          </a:p>
        </p:txBody>
      </p:sp>
      <p:sp>
        <p:nvSpPr>
          <p:cNvPr id="3" name="Rectangle 3"/>
          <p:cNvSpPr>
            <a:spLocks noChangeArrowheads="1"/>
          </p:cNvSpPr>
          <p:nvPr/>
        </p:nvSpPr>
        <p:spPr bwMode="auto">
          <a:xfrm>
            <a:off x="76200" y="1295400"/>
            <a:ext cx="8991600" cy="838200"/>
          </a:xfrm>
          <a:prstGeom prst="rect">
            <a:avLst/>
          </a:prstGeom>
          <a:noFill/>
          <a:ln w="9525">
            <a:noFill/>
            <a:miter lim="800000"/>
            <a:headEnd/>
            <a:tailEnd/>
          </a:ln>
          <a:effectLst/>
        </p:spPr>
        <p:txBody>
          <a:bodyPr anchor="ctr"/>
          <a:lstStyle/>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Mỗi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bạn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viết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thức</a:t>
            </a:r>
            <a:r>
              <a:rPr lang="en-US" sz="3000" b="1" dirty="0">
                <a:latin typeface="Times New Roman" pitchFamily="18" charset="0"/>
                <a:cs typeface="Times New Roman" pitchFamily="18" charset="0"/>
              </a:rPr>
              <a:t> 1 </a:t>
            </a:r>
            <a:r>
              <a:rPr lang="en-US" sz="3000" b="1" dirty="0" err="1">
                <a:latin typeface="Times New Roman" pitchFamily="18" charset="0"/>
                <a:cs typeface="Times New Roman" pitchFamily="18" charset="0"/>
              </a:rPr>
              <a:t>biến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có</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bậc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bằng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viên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nhóm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mình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gian</a:t>
            </a:r>
            <a:r>
              <a:rPr lang="en-US" sz="3000" b="1" dirty="0">
                <a:latin typeface="Times New Roman" pitchFamily="18" charset="0"/>
                <a:cs typeface="Times New Roman" pitchFamily="18" charset="0"/>
              </a:rPr>
              <a:t> 3 </a:t>
            </a:r>
            <a:r>
              <a:rPr lang="en-US" sz="3000" b="1" dirty="0" err="1">
                <a:latin typeface="Times New Roman" pitchFamily="18" charset="0"/>
                <a:cs typeface="Times New Roman" pitchFamily="18" charset="0"/>
              </a:rPr>
              <a:t>phút</a:t>
            </a:r>
            <a:r>
              <a:rPr lang="en-US" sz="3000" b="1" dirty="0">
                <a:latin typeface="Times New Roman" pitchFamily="18" charset="0"/>
                <a:cs typeface="Times New Roman" pitchFamily="18" charset="0"/>
              </a:rPr>
              <a:t>. </a:t>
            </a:r>
          </a:p>
        </p:txBody>
      </p:sp>
      <p:sp>
        <p:nvSpPr>
          <p:cNvPr id="4" name="TextBox 3"/>
          <p:cNvSpPr txBox="1"/>
          <p:nvPr/>
        </p:nvSpPr>
        <p:spPr>
          <a:xfrm>
            <a:off x="0" y="3126700"/>
            <a:ext cx="9144000" cy="3016210"/>
          </a:xfrm>
          <a:prstGeom prst="rect">
            <a:avLst/>
          </a:prstGeom>
          <a:noFill/>
        </p:spPr>
        <p:txBody>
          <a:bodyPr wrap="square" rtlCol="0">
            <a:spAutoFit/>
          </a:bodyPr>
          <a:lstStyle/>
          <a:p>
            <a:pPr marL="342900" indent="-342900">
              <a:spcBef>
                <a:spcPct val="50000"/>
              </a:spcBef>
              <a:buFontTx/>
              <a:buChar char="-"/>
            </a:pPr>
            <a:r>
              <a:rPr lang="en-US" sz="2800" b="1" dirty="0" err="1">
                <a:solidFill>
                  <a:sysClr val="windowText" lastClr="000000"/>
                </a:solidFill>
                <a:latin typeface="Times New Roman" pitchFamily="18" charset="0"/>
                <a:cs typeface="Times New Roman" pitchFamily="18" charset="0"/>
              </a:rPr>
              <a:t>Xét</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hai</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đa</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thức</a:t>
            </a:r>
            <a:r>
              <a:rPr lang="en-US" sz="2800" b="1" dirty="0">
                <a:solidFill>
                  <a:sysClr val="windowText" lastClr="000000"/>
                </a:solidFill>
                <a:latin typeface="Times New Roman" pitchFamily="18" charset="0"/>
                <a:cs typeface="Times New Roman" pitchFamily="18" charset="0"/>
              </a:rPr>
              <a:t>: F(x) = 7x</a:t>
            </a:r>
            <a:r>
              <a:rPr lang="en-US" sz="2800" b="1" baseline="30000" dirty="0">
                <a:solidFill>
                  <a:sysClr val="windowText" lastClr="000000"/>
                </a:solidFill>
                <a:latin typeface="Times New Roman" pitchFamily="18" charset="0"/>
                <a:cs typeface="Times New Roman" pitchFamily="18" charset="0"/>
              </a:rPr>
              <a:t>2</a:t>
            </a:r>
            <a:r>
              <a:rPr lang="en-US" sz="2800" b="1" dirty="0">
                <a:solidFill>
                  <a:sysClr val="windowText" lastClr="000000"/>
                </a:solidFill>
                <a:latin typeface="Times New Roman" pitchFamily="18" charset="0"/>
                <a:cs typeface="Times New Roman" pitchFamily="18" charset="0"/>
              </a:rPr>
              <a:t> – 7 + 6x – 9x</a:t>
            </a:r>
            <a:r>
              <a:rPr lang="en-US" sz="2800" b="1" baseline="30000" dirty="0">
                <a:solidFill>
                  <a:sysClr val="windowText" lastClr="000000"/>
                </a:solidFill>
                <a:latin typeface="Times New Roman" pitchFamily="18" charset="0"/>
                <a:cs typeface="Times New Roman" pitchFamily="18" charset="0"/>
              </a:rPr>
              <a:t>2</a:t>
            </a:r>
            <a:r>
              <a:rPr lang="en-US" sz="2800" b="1" dirty="0">
                <a:solidFill>
                  <a:sysClr val="windowText" lastClr="000000"/>
                </a:solidFill>
                <a:latin typeface="Times New Roman" pitchFamily="18" charset="0"/>
                <a:cs typeface="Times New Roman" pitchFamily="18" charset="0"/>
              </a:rPr>
              <a:t> – x</a:t>
            </a:r>
            <a:r>
              <a:rPr lang="en-US" sz="2800" b="1" baseline="30000" dirty="0">
                <a:solidFill>
                  <a:sysClr val="windowText" lastClr="000000"/>
                </a:solidFill>
                <a:latin typeface="Times New Roman" pitchFamily="18" charset="0"/>
                <a:cs typeface="Times New Roman" pitchFamily="18" charset="0"/>
              </a:rPr>
              <a:t>4</a:t>
            </a:r>
          </a:p>
          <a:p>
            <a:pPr>
              <a:spcBef>
                <a:spcPct val="50000"/>
              </a:spcBef>
            </a:pPr>
            <a:r>
              <a:rPr lang="en-US" sz="2800" b="1" dirty="0">
                <a:solidFill>
                  <a:sysClr val="windowText" lastClr="000000"/>
                </a:solidFill>
                <a:latin typeface="Times New Roman" pitchFamily="18" charset="0"/>
                <a:cs typeface="Times New Roman" pitchFamily="18" charset="0"/>
              </a:rPr>
              <a:t>		             G(x) = x</a:t>
            </a:r>
            <a:r>
              <a:rPr lang="en-US" sz="2800" b="1" baseline="30000" dirty="0">
                <a:solidFill>
                  <a:sysClr val="windowText" lastClr="000000"/>
                </a:solidFill>
                <a:latin typeface="Times New Roman" pitchFamily="18" charset="0"/>
                <a:cs typeface="Times New Roman" pitchFamily="18" charset="0"/>
              </a:rPr>
              <a:t>4</a:t>
            </a:r>
            <a:r>
              <a:rPr lang="en-US" sz="2800" b="1" dirty="0">
                <a:solidFill>
                  <a:sysClr val="windowText" lastClr="000000"/>
                </a:solidFill>
                <a:latin typeface="Times New Roman" pitchFamily="18" charset="0"/>
                <a:cs typeface="Times New Roman" pitchFamily="18" charset="0"/>
              </a:rPr>
              <a:t> + 11 – 8x</a:t>
            </a:r>
            <a:r>
              <a:rPr lang="en-US" sz="2800" b="1" baseline="30000" dirty="0">
                <a:solidFill>
                  <a:sysClr val="windowText" lastClr="000000"/>
                </a:solidFill>
                <a:latin typeface="Times New Roman" pitchFamily="18" charset="0"/>
                <a:cs typeface="Times New Roman" pitchFamily="18" charset="0"/>
              </a:rPr>
              <a:t>3</a:t>
            </a:r>
            <a:r>
              <a:rPr lang="en-US" sz="2800" b="1" dirty="0">
                <a:solidFill>
                  <a:sysClr val="windowText" lastClr="000000"/>
                </a:solidFill>
                <a:latin typeface="Times New Roman" pitchFamily="18" charset="0"/>
                <a:cs typeface="Times New Roman" pitchFamily="18" charset="0"/>
              </a:rPr>
              <a:t> – 5x</a:t>
            </a:r>
            <a:r>
              <a:rPr lang="en-US" sz="2800" b="1" baseline="30000" dirty="0">
                <a:solidFill>
                  <a:sysClr val="windowText" lastClr="000000"/>
                </a:solidFill>
                <a:latin typeface="Times New Roman" pitchFamily="18" charset="0"/>
                <a:cs typeface="Times New Roman" pitchFamily="18" charset="0"/>
              </a:rPr>
              <a:t>2</a:t>
            </a:r>
          </a:p>
          <a:p>
            <a:pPr algn="just">
              <a:spcBef>
                <a:spcPct val="100000"/>
              </a:spcBef>
            </a:pP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Sắp</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xếp</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các</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đa</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thức</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trên</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theo</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lũy</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thừa</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giảm</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dần</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của</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biến</a:t>
            </a:r>
            <a:r>
              <a:rPr lang="en-US" sz="2800" b="1" dirty="0">
                <a:solidFill>
                  <a:sysClr val="windowText" lastClr="000000"/>
                </a:solidFill>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bậc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3200" b="1" dirty="0">
                <a:latin typeface="Times New Roman" pitchFamily="18" charset="0"/>
                <a:cs typeface="Times New Roman" pitchFamily="18" charset="0"/>
              </a:rPr>
              <a:t>0</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F(x)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G(x).</a:t>
            </a:r>
            <a:endParaRPr lang="vi-VN"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a:hlinkClick r:id="rId5" action="ppaction://hlinksldjump" highlightClick="1"/>
          </p:cNvPr>
          <p:cNvSpPr>
            <a:spLocks noChangeArrowheads="1"/>
          </p:cNvSpPr>
          <p:nvPr/>
        </p:nvSpPr>
        <p:spPr bwMode="auto">
          <a:xfrm>
            <a:off x="8534400" y="6477000"/>
            <a:ext cx="6096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b="1">
              <a:latin typeface="Arial" charset="0"/>
            </a:endParaRPr>
          </a:p>
        </p:txBody>
      </p:sp>
      <p:sp>
        <p:nvSpPr>
          <p:cNvPr id="4099" name="Text Box 5"/>
          <p:cNvSpPr txBox="1">
            <a:spLocks noChangeArrowheads="1"/>
          </p:cNvSpPr>
          <p:nvPr/>
        </p:nvSpPr>
        <p:spPr bwMode="auto">
          <a:xfrm>
            <a:off x="-609600" y="381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3600" b="1">
                <a:solidFill>
                  <a:srgbClr val="00B050"/>
                </a:solidFill>
                <a:latin typeface="Times New Roman" pitchFamily="18" charset="0"/>
              </a:rPr>
              <a:t>HỘP QUÀ MÀU XANH</a:t>
            </a:r>
          </a:p>
        </p:txBody>
      </p:sp>
      <p:sp>
        <p:nvSpPr>
          <p:cNvPr id="4100" name="Text Box 6"/>
          <p:cNvSpPr txBox="1">
            <a:spLocks noChangeArrowheads="1"/>
          </p:cNvSpPr>
          <p:nvPr/>
        </p:nvSpPr>
        <p:spPr bwMode="auto">
          <a:xfrm>
            <a:off x="990600" y="2971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400" b="1">
                <a:solidFill>
                  <a:srgbClr val="3333CC"/>
                </a:solidFill>
                <a:latin typeface="Times New Roman" pitchFamily="18" charset="0"/>
              </a:rPr>
              <a:t> Giải:                </a:t>
            </a:r>
          </a:p>
        </p:txBody>
      </p:sp>
      <p:sp>
        <p:nvSpPr>
          <p:cNvPr id="45065"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0</a:t>
            </a:r>
          </a:p>
        </p:txBody>
      </p:sp>
      <p:sp>
        <p:nvSpPr>
          <p:cNvPr id="45066"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a:t>
            </a:r>
          </a:p>
        </p:txBody>
      </p:sp>
      <p:sp>
        <p:nvSpPr>
          <p:cNvPr id="45067"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2</a:t>
            </a:r>
          </a:p>
        </p:txBody>
      </p:sp>
      <p:sp>
        <p:nvSpPr>
          <p:cNvPr id="45068"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3</a:t>
            </a:r>
          </a:p>
        </p:txBody>
      </p:sp>
      <p:sp>
        <p:nvSpPr>
          <p:cNvPr id="45069"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4</a:t>
            </a:r>
          </a:p>
        </p:txBody>
      </p:sp>
      <p:sp>
        <p:nvSpPr>
          <p:cNvPr id="45070"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5</a:t>
            </a:r>
          </a:p>
        </p:txBody>
      </p:sp>
      <p:sp>
        <p:nvSpPr>
          <p:cNvPr id="45071"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6</a:t>
            </a:r>
          </a:p>
        </p:txBody>
      </p:sp>
      <p:sp>
        <p:nvSpPr>
          <p:cNvPr id="45072"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7</a:t>
            </a:r>
          </a:p>
        </p:txBody>
      </p:sp>
      <p:sp>
        <p:nvSpPr>
          <p:cNvPr id="45073"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8</a:t>
            </a:r>
          </a:p>
        </p:txBody>
      </p:sp>
      <p:sp>
        <p:nvSpPr>
          <p:cNvPr id="45074"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9</a:t>
            </a:r>
          </a:p>
        </p:txBody>
      </p:sp>
      <p:sp>
        <p:nvSpPr>
          <p:cNvPr id="45075"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10</a:t>
            </a:r>
          </a:p>
        </p:txBody>
      </p:sp>
      <p:sp>
        <p:nvSpPr>
          <p:cNvPr id="45076"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11</a:t>
            </a:r>
          </a:p>
        </p:txBody>
      </p:sp>
      <p:sp>
        <p:nvSpPr>
          <p:cNvPr id="45077"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12</a:t>
            </a:r>
          </a:p>
        </p:txBody>
      </p:sp>
      <p:sp>
        <p:nvSpPr>
          <p:cNvPr id="45078" name="Oval 2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13</a:t>
            </a:r>
          </a:p>
        </p:txBody>
      </p:sp>
      <p:sp>
        <p:nvSpPr>
          <p:cNvPr id="45079" name="Oval 2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14</a:t>
            </a:r>
          </a:p>
        </p:txBody>
      </p:sp>
      <p:sp>
        <p:nvSpPr>
          <p:cNvPr id="45080" name="Oval 2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15</a:t>
            </a:r>
          </a:p>
        </p:txBody>
      </p:sp>
      <p:sp>
        <p:nvSpPr>
          <p:cNvPr id="45081" name="Oval 25"/>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p:spPr>
        <p:txBody>
          <a:bodyPr wrap="none" anchor="ctr"/>
          <a:lstStyle/>
          <a:p>
            <a:pPr algn="ctr"/>
            <a:endParaRPr lang="vi-VN" sz="9600">
              <a:solidFill>
                <a:srgbClr val="FF3300"/>
              </a:solidFill>
              <a:latin typeface=".VnBodoniH" pitchFamily="34" charset="0"/>
            </a:endParaRPr>
          </a:p>
        </p:txBody>
      </p:sp>
      <p:sp>
        <p:nvSpPr>
          <p:cNvPr id="4118" name="Text Box 26"/>
          <p:cNvSpPr txBox="1">
            <a:spLocks noChangeArrowheads="1"/>
          </p:cNvSpPr>
          <p:nvPr/>
        </p:nvSpPr>
        <p:spPr bwMode="auto">
          <a:xfrm>
            <a:off x="1422400" y="3368675"/>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a:latin typeface="Times New Roman" pitchFamily="18" charset="0"/>
              </a:rPr>
              <a:t>   </a:t>
            </a:r>
            <a:r>
              <a:rPr lang="en-US" sz="2400" b="1">
                <a:latin typeface="Times New Roman" pitchFamily="18" charset="0"/>
              </a:rPr>
              <a:t>A(x) =    </a:t>
            </a:r>
            <a:r>
              <a:rPr lang="en-US" sz="2400" b="1">
                <a:solidFill>
                  <a:srgbClr val="CC00FF"/>
                </a:solidFill>
                <a:latin typeface="Times New Roman" pitchFamily="18" charset="0"/>
              </a:rPr>
              <a:t>2x</a:t>
            </a:r>
            <a:r>
              <a:rPr lang="en-US" sz="2400" b="1" baseline="30000">
                <a:solidFill>
                  <a:srgbClr val="CC00FF"/>
                </a:solidFill>
                <a:latin typeface="Times New Roman" pitchFamily="18" charset="0"/>
              </a:rPr>
              <a:t>5  </a:t>
            </a:r>
            <a:r>
              <a:rPr lang="en-US" sz="2400" b="1">
                <a:solidFill>
                  <a:srgbClr val="CC00FF"/>
                </a:solidFill>
                <a:latin typeface="Times New Roman" pitchFamily="18" charset="0"/>
              </a:rPr>
              <a:t>  –  2x</a:t>
            </a:r>
            <a:r>
              <a:rPr lang="en-US" sz="2400" b="1" baseline="30000">
                <a:solidFill>
                  <a:srgbClr val="CC00FF"/>
                </a:solidFill>
                <a:latin typeface="Times New Roman" pitchFamily="18" charset="0"/>
              </a:rPr>
              <a:t>3                    </a:t>
            </a:r>
            <a:r>
              <a:rPr lang="en-US" sz="2400" b="1">
                <a:solidFill>
                  <a:srgbClr val="CC00FF"/>
                </a:solidFill>
                <a:latin typeface="Times New Roman" pitchFamily="18" charset="0"/>
              </a:rPr>
              <a:t>–  x      – 1</a:t>
            </a:r>
          </a:p>
          <a:p>
            <a:pPr eaLnBrk="1" hangingPunct="1"/>
            <a:r>
              <a:rPr lang="en-US" sz="2400" b="1">
                <a:latin typeface="Times New Roman" pitchFamily="18" charset="0"/>
              </a:rPr>
              <a:t>   B(x)  =   – </a:t>
            </a:r>
            <a:r>
              <a:rPr lang="en-US" sz="2400" b="1">
                <a:solidFill>
                  <a:srgbClr val="6600CC"/>
                </a:solidFill>
                <a:latin typeface="Times New Roman" pitchFamily="18" charset="0"/>
              </a:rPr>
              <a:t>x</a:t>
            </a:r>
            <a:r>
              <a:rPr lang="en-US" sz="2400" b="1" baseline="30000">
                <a:solidFill>
                  <a:srgbClr val="6600CC"/>
                </a:solidFill>
                <a:latin typeface="Times New Roman" pitchFamily="18" charset="0"/>
              </a:rPr>
              <a:t>5   </a:t>
            </a:r>
            <a:r>
              <a:rPr lang="en-US" sz="2400" b="1">
                <a:solidFill>
                  <a:srgbClr val="6600CC"/>
                </a:solidFill>
                <a:latin typeface="Times New Roman" pitchFamily="18" charset="0"/>
              </a:rPr>
              <a:t>+    x</a:t>
            </a:r>
            <a:r>
              <a:rPr lang="en-US" sz="2400" b="1" baseline="30000">
                <a:solidFill>
                  <a:srgbClr val="6600CC"/>
                </a:solidFill>
                <a:latin typeface="Times New Roman" pitchFamily="18" charset="0"/>
              </a:rPr>
              <a:t>3   </a:t>
            </a:r>
            <a:r>
              <a:rPr lang="en-US" sz="2400" b="1">
                <a:solidFill>
                  <a:srgbClr val="6600CC"/>
                </a:solidFill>
                <a:latin typeface="Times New Roman" pitchFamily="18" charset="0"/>
              </a:rPr>
              <a:t>+ x</a:t>
            </a:r>
            <a:r>
              <a:rPr lang="en-US" sz="2400" b="1" baseline="30000">
                <a:solidFill>
                  <a:srgbClr val="6600CC"/>
                </a:solidFill>
                <a:latin typeface="Times New Roman" pitchFamily="18" charset="0"/>
              </a:rPr>
              <a:t>2</a:t>
            </a:r>
            <a:r>
              <a:rPr lang="en-US" sz="2400" b="1">
                <a:solidFill>
                  <a:srgbClr val="6600CC"/>
                </a:solidFill>
                <a:latin typeface="Times New Roman" pitchFamily="18" charset="0"/>
              </a:rPr>
              <a:t>    – 5x     + 3</a:t>
            </a:r>
            <a:endParaRPr lang="en-US" sz="2400" b="1" baseline="-25000">
              <a:solidFill>
                <a:srgbClr val="6600CC"/>
              </a:solidFill>
              <a:latin typeface="Times New Roman" pitchFamily="18" charset="0"/>
            </a:endParaRPr>
          </a:p>
        </p:txBody>
      </p:sp>
      <p:sp>
        <p:nvSpPr>
          <p:cNvPr id="4119" name="Rectangle 27"/>
          <p:cNvSpPr>
            <a:spLocks noChangeArrowheads="1"/>
          </p:cNvSpPr>
          <p:nvPr/>
        </p:nvSpPr>
        <p:spPr bwMode="auto">
          <a:xfrm>
            <a:off x="838200" y="4197350"/>
            <a:ext cx="1890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FF0000"/>
                </a:solidFill>
                <a:latin typeface="Times New Roman" pitchFamily="18" charset="0"/>
              </a:rPr>
              <a:t>A(x) – B(x) =</a:t>
            </a:r>
          </a:p>
        </p:txBody>
      </p:sp>
      <p:sp>
        <p:nvSpPr>
          <p:cNvPr id="4120" name="Line 28"/>
          <p:cNvSpPr>
            <a:spLocks noChangeShapeType="1"/>
          </p:cNvSpPr>
          <p:nvPr/>
        </p:nvSpPr>
        <p:spPr bwMode="auto">
          <a:xfrm>
            <a:off x="914400" y="4191000"/>
            <a:ext cx="563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Text Box 29"/>
          <p:cNvSpPr txBox="1">
            <a:spLocks noChangeArrowheads="1"/>
          </p:cNvSpPr>
          <p:nvPr/>
        </p:nvSpPr>
        <p:spPr bwMode="auto">
          <a:xfrm>
            <a:off x="2514600" y="4191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a:solidFill>
                  <a:srgbClr val="00B050"/>
                </a:solidFill>
                <a:latin typeface="Times New Roman" pitchFamily="18" charset="0"/>
              </a:rPr>
              <a:t>     </a:t>
            </a:r>
            <a:r>
              <a:rPr lang="en-US" sz="2400" b="1">
                <a:solidFill>
                  <a:srgbClr val="FF0000"/>
                </a:solidFill>
                <a:latin typeface="Times New Roman" pitchFamily="18" charset="0"/>
              </a:rPr>
              <a:t>3x</a:t>
            </a:r>
            <a:r>
              <a:rPr lang="en-US" sz="2400" b="1" baseline="30000">
                <a:solidFill>
                  <a:srgbClr val="FF0000"/>
                </a:solidFill>
                <a:latin typeface="Times New Roman" pitchFamily="18" charset="0"/>
              </a:rPr>
              <a:t>5</a:t>
            </a:r>
            <a:r>
              <a:rPr lang="en-US" sz="2400" b="1">
                <a:solidFill>
                  <a:srgbClr val="FF0000"/>
                </a:solidFill>
                <a:latin typeface="Times New Roman" pitchFamily="18" charset="0"/>
              </a:rPr>
              <a:t>  –  3x</a:t>
            </a:r>
            <a:r>
              <a:rPr lang="en-US" sz="2400" b="1" baseline="30000">
                <a:solidFill>
                  <a:srgbClr val="FF0000"/>
                </a:solidFill>
                <a:latin typeface="Times New Roman" pitchFamily="18" charset="0"/>
              </a:rPr>
              <a:t>3 </a:t>
            </a:r>
            <a:r>
              <a:rPr lang="en-US" sz="2400" b="1">
                <a:solidFill>
                  <a:srgbClr val="FF0000"/>
                </a:solidFill>
                <a:latin typeface="Times New Roman" pitchFamily="18" charset="0"/>
              </a:rPr>
              <a:t> + x</a:t>
            </a:r>
            <a:r>
              <a:rPr lang="en-US" sz="2400" b="1" baseline="30000">
                <a:solidFill>
                  <a:srgbClr val="FF0000"/>
                </a:solidFill>
                <a:latin typeface="Times New Roman" pitchFamily="18" charset="0"/>
              </a:rPr>
              <a:t>2</a:t>
            </a:r>
            <a:r>
              <a:rPr lang="en-US" sz="2400" b="1">
                <a:solidFill>
                  <a:srgbClr val="FF0000"/>
                </a:solidFill>
                <a:latin typeface="Times New Roman" pitchFamily="18" charset="0"/>
              </a:rPr>
              <a:t>   + 4x     –  4</a:t>
            </a:r>
          </a:p>
        </p:txBody>
      </p:sp>
      <p:sp>
        <p:nvSpPr>
          <p:cNvPr id="4122" name="Text Box 30"/>
          <p:cNvSpPr txBox="1">
            <a:spLocks noChangeArrowheads="1"/>
          </p:cNvSpPr>
          <p:nvPr/>
        </p:nvSpPr>
        <p:spPr bwMode="auto">
          <a:xfrm>
            <a:off x="1143000" y="3530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a:t>
            </a:r>
          </a:p>
        </p:txBody>
      </p:sp>
      <p:sp>
        <p:nvSpPr>
          <p:cNvPr id="4123" name="Text Box 32"/>
          <p:cNvSpPr txBox="1">
            <a:spLocks noChangeArrowheads="1"/>
          </p:cNvSpPr>
          <p:nvPr/>
        </p:nvSpPr>
        <p:spPr bwMode="auto">
          <a:xfrm>
            <a:off x="1295400" y="10668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a:latin typeface="Times New Roman" pitchFamily="18" charset="0"/>
              </a:rPr>
              <a:t>  </a:t>
            </a:r>
            <a:r>
              <a:rPr lang="en-US" sz="2400" b="1">
                <a:latin typeface="Times New Roman" pitchFamily="18" charset="0"/>
              </a:rPr>
              <a:t>Cho hai đa thức: </a:t>
            </a:r>
          </a:p>
          <a:p>
            <a:pPr eaLnBrk="1" hangingPunct="1"/>
            <a:r>
              <a:rPr lang="en-US" sz="2400" b="1">
                <a:latin typeface="Times New Roman" pitchFamily="18" charset="0"/>
              </a:rPr>
              <a:t> A(x) =    2x</a:t>
            </a:r>
            <a:r>
              <a:rPr lang="en-US" sz="2400" b="1" baseline="30000">
                <a:latin typeface="Times New Roman" pitchFamily="18" charset="0"/>
              </a:rPr>
              <a:t>5  </a:t>
            </a:r>
            <a:r>
              <a:rPr lang="en-US" sz="2400" b="1">
                <a:latin typeface="Times New Roman" pitchFamily="18" charset="0"/>
              </a:rPr>
              <a:t> –   2x</a:t>
            </a:r>
            <a:r>
              <a:rPr lang="en-US" sz="2400" b="1" baseline="30000">
                <a:latin typeface="Times New Roman" pitchFamily="18" charset="0"/>
              </a:rPr>
              <a:t>3                 </a:t>
            </a:r>
            <a:r>
              <a:rPr lang="en-US" sz="2400" b="1">
                <a:latin typeface="Times New Roman" pitchFamily="18" charset="0"/>
              </a:rPr>
              <a:t>–    x      – </a:t>
            </a:r>
          </a:p>
          <a:p>
            <a:pPr eaLnBrk="1" hangingPunct="1"/>
            <a:endParaRPr lang="en-US" sz="2400" b="1">
              <a:solidFill>
                <a:srgbClr val="FF3300"/>
              </a:solidFill>
              <a:latin typeface="Times New Roman" pitchFamily="18" charset="0"/>
            </a:endParaRPr>
          </a:p>
          <a:p>
            <a:pPr eaLnBrk="1" hangingPunct="1"/>
            <a:r>
              <a:rPr lang="en-US" sz="2400" b="1">
                <a:latin typeface="Times New Roman" pitchFamily="18" charset="0"/>
              </a:rPr>
              <a:t>B(x)  =   – x</a:t>
            </a:r>
            <a:r>
              <a:rPr lang="en-US" sz="2400" b="1" baseline="30000">
                <a:latin typeface="Times New Roman" pitchFamily="18" charset="0"/>
              </a:rPr>
              <a:t>5   </a:t>
            </a:r>
            <a:r>
              <a:rPr lang="en-US" sz="2400" b="1">
                <a:latin typeface="Times New Roman" pitchFamily="18" charset="0"/>
              </a:rPr>
              <a:t>+     x</a:t>
            </a:r>
            <a:r>
              <a:rPr lang="en-US" sz="2400" b="1" baseline="30000">
                <a:latin typeface="Times New Roman" pitchFamily="18" charset="0"/>
              </a:rPr>
              <a:t>3   </a:t>
            </a:r>
            <a:r>
              <a:rPr lang="en-US" sz="2400" b="1">
                <a:latin typeface="Times New Roman" pitchFamily="18" charset="0"/>
              </a:rPr>
              <a:t>+</a:t>
            </a:r>
            <a:r>
              <a:rPr lang="en-US" sz="2400" b="1" baseline="30000">
                <a:latin typeface="Times New Roman" pitchFamily="18" charset="0"/>
              </a:rPr>
              <a:t>  </a:t>
            </a:r>
            <a:r>
              <a:rPr lang="en-US" sz="2400" b="1">
                <a:latin typeface="Times New Roman" pitchFamily="18" charset="0"/>
              </a:rPr>
              <a:t>x</a:t>
            </a:r>
            <a:r>
              <a:rPr lang="en-US" sz="2400" b="1" baseline="30000">
                <a:latin typeface="Times New Roman" pitchFamily="18" charset="0"/>
              </a:rPr>
              <a:t>2</a:t>
            </a:r>
            <a:r>
              <a:rPr lang="en-US" sz="2400" b="1">
                <a:latin typeface="Times New Roman" pitchFamily="18" charset="0"/>
              </a:rPr>
              <a:t>    –  5x    +  </a:t>
            </a:r>
            <a:endParaRPr lang="en-US" sz="2400" b="1" baseline="-25000">
              <a:latin typeface="Times New Roman" pitchFamily="18" charset="0"/>
            </a:endParaRPr>
          </a:p>
        </p:txBody>
      </p:sp>
      <p:graphicFrame>
        <p:nvGraphicFramePr>
          <p:cNvPr id="4124" name="Object 33"/>
          <p:cNvGraphicFramePr>
            <a:graphicFrameLocks noGrp="1" noChangeAspect="1"/>
          </p:cNvGraphicFramePr>
          <p:nvPr>
            <p:ph/>
          </p:nvPr>
        </p:nvGraphicFramePr>
        <p:xfrm>
          <a:off x="6096000" y="1524000"/>
          <a:ext cx="228600" cy="312738"/>
        </p:xfrm>
        <a:graphic>
          <a:graphicData uri="http://schemas.openxmlformats.org/presentationml/2006/ole">
            <mc:AlternateContent xmlns:mc="http://schemas.openxmlformats.org/markup-compatibility/2006">
              <mc:Choice xmlns:v="urn:schemas-microsoft-com:vml" Requires="v">
                <p:oleObj spid="_x0000_s9222" name="Equation" r:id="rId6" imgW="101468" imgH="177569" progId="">
                  <p:embed/>
                </p:oleObj>
              </mc:Choice>
              <mc:Fallback>
                <p:oleObj name="Equation" r:id="rId6" imgW="101468" imgH="177569"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524000"/>
                        <a:ext cx="22860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5" name="Object 34"/>
          <p:cNvGraphicFramePr>
            <a:graphicFrameLocks noChangeAspect="1"/>
          </p:cNvGraphicFramePr>
          <p:nvPr/>
        </p:nvGraphicFramePr>
        <p:xfrm>
          <a:off x="6116638" y="2211388"/>
          <a:ext cx="260350" cy="379412"/>
        </p:xfrm>
        <a:graphic>
          <a:graphicData uri="http://schemas.openxmlformats.org/presentationml/2006/ole">
            <mc:AlternateContent xmlns:mc="http://schemas.openxmlformats.org/markup-compatibility/2006">
              <mc:Choice xmlns:v="urn:schemas-microsoft-com:vml" Requires="v">
                <p:oleObj spid="_x0000_s9223" name="Equation" r:id="rId8" imgW="126890" imgH="190335" progId="">
                  <p:embed/>
                </p:oleObj>
              </mc:Choice>
              <mc:Fallback>
                <p:oleObj name="Equation" r:id="rId8" imgW="126890" imgH="190335"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6638" y="2211388"/>
                        <a:ext cx="26035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 name="AutoShape 37">
            <a:hlinkClick r:id="rId10" action="ppaction://hlinksldjump" highlightClick="1"/>
          </p:cNvPr>
          <p:cNvSpPr>
            <a:spLocks noChangeArrowheads="1"/>
          </p:cNvSpPr>
          <p:nvPr/>
        </p:nvSpPr>
        <p:spPr bwMode="auto">
          <a:xfrm>
            <a:off x="2895600" y="5559188"/>
            <a:ext cx="1524000" cy="914400"/>
          </a:xfrm>
          <a:prstGeom prst="actionButtonBlank">
            <a:avLst/>
          </a:prstGeom>
          <a:solidFill>
            <a:schemeClr val="accent4">
              <a:lumMod val="40000"/>
              <a:lumOff val="60000"/>
            </a:schemeClr>
          </a:solidFill>
          <a:ln w="9525">
            <a:solidFill>
              <a:srgbClr val="0000FF"/>
            </a:solidFill>
            <a:miter lim="800000"/>
            <a:headEnd/>
            <a:tailEnd/>
          </a:ln>
        </p:spPr>
        <p:txBody>
          <a:bodyPr wrap="none" anchor="ctr"/>
          <a:lstStyle/>
          <a:p>
            <a:pPr algn="ctr"/>
            <a:r>
              <a:rPr lang="en-US" sz="2800" b="1" dirty="0">
                <a:solidFill>
                  <a:srgbClr val="0000CC"/>
                </a:solidFill>
                <a:latin typeface="Times New Roman" pitchFamily="18" charset="0"/>
                <a:cs typeface="Times New Roman" pitchFamily="18" charset="0"/>
              </a:rPr>
              <a:t>SAI</a:t>
            </a:r>
          </a:p>
        </p:txBody>
      </p:sp>
      <p:sp>
        <p:nvSpPr>
          <p:cNvPr id="4127" name="AutoShape 38">
            <a:hlinkClick r:id="rId11" action="ppaction://hlinksldjump" highlightClick="1"/>
          </p:cNvPr>
          <p:cNvSpPr>
            <a:spLocks noChangeArrowheads="1"/>
          </p:cNvSpPr>
          <p:nvPr/>
        </p:nvSpPr>
        <p:spPr bwMode="auto">
          <a:xfrm>
            <a:off x="4419600" y="5549900"/>
            <a:ext cx="1447800" cy="914400"/>
          </a:xfrm>
          <a:prstGeom prst="actionButtonBlank">
            <a:avLst/>
          </a:prstGeom>
          <a:solidFill>
            <a:schemeClr val="accent4">
              <a:lumMod val="40000"/>
              <a:lumOff val="60000"/>
            </a:schemeClr>
          </a:solidFill>
          <a:ln w="9525">
            <a:solidFill>
              <a:srgbClr val="0000FF"/>
            </a:solidFill>
            <a:miter lim="800000"/>
            <a:headEnd/>
            <a:tailEnd/>
          </a:ln>
        </p:spPr>
        <p:txBody>
          <a:bodyPr wrap="none" anchor="ctr"/>
          <a:lstStyle/>
          <a:p>
            <a:pPr algn="ctr"/>
            <a:r>
              <a:rPr lang="en-US" sz="2800" b="1" dirty="0">
                <a:latin typeface="Times New Roman" pitchFamily="18" charset="0"/>
                <a:cs typeface="Times New Roman" pitchFamily="18" charset="0"/>
              </a:rPr>
              <a:t>ĐÚNG</a:t>
            </a:r>
          </a:p>
        </p:txBody>
      </p:sp>
      <p:pic>
        <p:nvPicPr>
          <p:cNvPr id="4128" name="Picture 5" descr="box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00" y="258763"/>
            <a:ext cx="7366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48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5081"/>
                                        </p:tgtEl>
                                      </p:cBhvr>
                                    </p:animEffect>
                                    <p:set>
                                      <p:cBhvr>
                                        <p:cTn id="7" dur="1" fill="hold">
                                          <p:stCondLst>
                                            <p:cond delay="499"/>
                                          </p:stCondLst>
                                        </p:cTn>
                                        <p:tgtEl>
                                          <p:spTgt spid="4508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45066"/>
                                        </p:tgtEl>
                                      </p:cBhvr>
                                    </p:animEffect>
                                    <p:set>
                                      <p:cBhvr>
                                        <p:cTn id="10" dur="1" fill="hold">
                                          <p:stCondLst>
                                            <p:cond delay="499"/>
                                          </p:stCondLst>
                                        </p:cTn>
                                        <p:tgtEl>
                                          <p:spTgt spid="4506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45067"/>
                                        </p:tgtEl>
                                      </p:cBhvr>
                                    </p:animEffect>
                                    <p:set>
                                      <p:cBhvr>
                                        <p:cTn id="13" dur="1" fill="hold">
                                          <p:stCondLst>
                                            <p:cond delay="499"/>
                                          </p:stCondLst>
                                        </p:cTn>
                                        <p:tgtEl>
                                          <p:spTgt spid="4506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45068"/>
                                        </p:tgtEl>
                                      </p:cBhvr>
                                    </p:animEffect>
                                    <p:set>
                                      <p:cBhvr>
                                        <p:cTn id="16" dur="1" fill="hold">
                                          <p:stCondLst>
                                            <p:cond delay="499"/>
                                          </p:stCondLst>
                                        </p:cTn>
                                        <p:tgtEl>
                                          <p:spTgt spid="4506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45069"/>
                                        </p:tgtEl>
                                      </p:cBhvr>
                                    </p:animEffect>
                                    <p:set>
                                      <p:cBhvr>
                                        <p:cTn id="19" dur="1" fill="hold">
                                          <p:stCondLst>
                                            <p:cond delay="499"/>
                                          </p:stCondLst>
                                        </p:cTn>
                                        <p:tgtEl>
                                          <p:spTgt spid="4506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45070"/>
                                        </p:tgtEl>
                                      </p:cBhvr>
                                    </p:animEffect>
                                    <p:set>
                                      <p:cBhvr>
                                        <p:cTn id="22" dur="1" fill="hold">
                                          <p:stCondLst>
                                            <p:cond delay="499"/>
                                          </p:stCondLst>
                                        </p:cTn>
                                        <p:tgtEl>
                                          <p:spTgt spid="4507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45071"/>
                                        </p:tgtEl>
                                      </p:cBhvr>
                                    </p:animEffect>
                                    <p:set>
                                      <p:cBhvr>
                                        <p:cTn id="25" dur="1" fill="hold">
                                          <p:stCondLst>
                                            <p:cond delay="499"/>
                                          </p:stCondLst>
                                        </p:cTn>
                                        <p:tgtEl>
                                          <p:spTgt spid="4507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45072"/>
                                        </p:tgtEl>
                                      </p:cBhvr>
                                    </p:animEffect>
                                    <p:set>
                                      <p:cBhvr>
                                        <p:cTn id="28" dur="1" fill="hold">
                                          <p:stCondLst>
                                            <p:cond delay="499"/>
                                          </p:stCondLst>
                                        </p:cTn>
                                        <p:tgtEl>
                                          <p:spTgt spid="4507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45073"/>
                                        </p:tgtEl>
                                      </p:cBhvr>
                                    </p:animEffect>
                                    <p:set>
                                      <p:cBhvr>
                                        <p:cTn id="31" dur="1" fill="hold">
                                          <p:stCondLst>
                                            <p:cond delay="499"/>
                                          </p:stCondLst>
                                        </p:cTn>
                                        <p:tgtEl>
                                          <p:spTgt spid="4507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45074"/>
                                        </p:tgtEl>
                                      </p:cBhvr>
                                    </p:animEffect>
                                    <p:set>
                                      <p:cBhvr>
                                        <p:cTn id="34" dur="1" fill="hold">
                                          <p:stCondLst>
                                            <p:cond delay="499"/>
                                          </p:stCondLst>
                                        </p:cTn>
                                        <p:tgtEl>
                                          <p:spTgt spid="4507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45075"/>
                                        </p:tgtEl>
                                      </p:cBhvr>
                                    </p:animEffect>
                                    <p:set>
                                      <p:cBhvr>
                                        <p:cTn id="37" dur="1" fill="hold">
                                          <p:stCondLst>
                                            <p:cond delay="499"/>
                                          </p:stCondLst>
                                        </p:cTn>
                                        <p:tgtEl>
                                          <p:spTgt spid="4507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45076"/>
                                        </p:tgtEl>
                                      </p:cBhvr>
                                    </p:animEffect>
                                    <p:set>
                                      <p:cBhvr>
                                        <p:cTn id="40" dur="1" fill="hold">
                                          <p:stCondLst>
                                            <p:cond delay="499"/>
                                          </p:stCondLst>
                                        </p:cTn>
                                        <p:tgtEl>
                                          <p:spTgt spid="4507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45077"/>
                                        </p:tgtEl>
                                      </p:cBhvr>
                                    </p:animEffect>
                                    <p:set>
                                      <p:cBhvr>
                                        <p:cTn id="43" dur="1" fill="hold">
                                          <p:stCondLst>
                                            <p:cond delay="499"/>
                                          </p:stCondLst>
                                        </p:cTn>
                                        <p:tgtEl>
                                          <p:spTgt spid="4507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45078"/>
                                        </p:tgtEl>
                                      </p:cBhvr>
                                    </p:animEffect>
                                    <p:set>
                                      <p:cBhvr>
                                        <p:cTn id="46" dur="1" fill="hold">
                                          <p:stCondLst>
                                            <p:cond delay="499"/>
                                          </p:stCondLst>
                                        </p:cTn>
                                        <p:tgtEl>
                                          <p:spTgt spid="4507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45079"/>
                                        </p:tgtEl>
                                      </p:cBhvr>
                                    </p:animEffect>
                                    <p:set>
                                      <p:cBhvr>
                                        <p:cTn id="49" dur="1" fill="hold">
                                          <p:stCondLst>
                                            <p:cond delay="499"/>
                                          </p:stCondLst>
                                        </p:cTn>
                                        <p:tgtEl>
                                          <p:spTgt spid="450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5080"/>
                                        </p:tgtEl>
                                      </p:cBhvr>
                                    </p:animEffect>
                                    <p:set>
                                      <p:cBhvr>
                                        <p:cTn id="52" dur="1" fill="hold">
                                          <p:stCondLst>
                                            <p:cond delay="499"/>
                                          </p:stCondLst>
                                        </p:cTn>
                                        <p:tgtEl>
                                          <p:spTgt spid="4508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45065"/>
                                        </p:tgtEl>
                                      </p:cBhvr>
                                    </p:animEffect>
                                    <p:set>
                                      <p:cBhvr>
                                        <p:cTn id="55" dur="1" fill="hold">
                                          <p:stCondLst>
                                            <p:cond delay="499"/>
                                          </p:stCondLst>
                                        </p:cTn>
                                        <p:tgtEl>
                                          <p:spTgt spid="4506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animBg="1"/>
      <p:bldP spid="45067" grpId="0" animBg="1"/>
      <p:bldP spid="45068" grpId="0" animBg="1"/>
      <p:bldP spid="45069" grpId="0" animBg="1"/>
      <p:bldP spid="45070" grpId="0" animBg="1"/>
      <p:bldP spid="45071" grpId="0" animBg="1"/>
      <p:bldP spid="45072" grpId="0" animBg="1"/>
      <p:bldP spid="45073" grpId="0" animBg="1"/>
      <p:bldP spid="45074" grpId="0" animBg="1"/>
      <p:bldP spid="45075" grpId="0" animBg="1"/>
      <p:bldP spid="45076" grpId="0" animBg="1"/>
      <p:bldP spid="45077" grpId="0" animBg="1"/>
      <p:bldP spid="45078" grpId="0" animBg="1"/>
      <p:bldP spid="45079" grpId="0" animBg="1"/>
      <p:bldP spid="45080" grpId="0" animBg="1"/>
      <p:bldP spid="450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1000" y="5334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3600" b="1">
                <a:solidFill>
                  <a:srgbClr val="CC00FF"/>
                </a:solidFill>
                <a:latin typeface="Times New Roman" pitchFamily="18" charset="0"/>
              </a:rPr>
              <a:t>HỘP QUÀ MÀU TÍM</a:t>
            </a:r>
          </a:p>
        </p:txBody>
      </p:sp>
      <p:sp>
        <p:nvSpPr>
          <p:cNvPr id="46087"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0</a:t>
            </a:r>
          </a:p>
        </p:txBody>
      </p:sp>
      <p:sp>
        <p:nvSpPr>
          <p:cNvPr id="46088"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a:t>
            </a:r>
          </a:p>
        </p:txBody>
      </p:sp>
      <p:sp>
        <p:nvSpPr>
          <p:cNvPr id="46089"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2</a:t>
            </a:r>
          </a:p>
        </p:txBody>
      </p:sp>
      <p:sp>
        <p:nvSpPr>
          <p:cNvPr id="46090"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3</a:t>
            </a:r>
          </a:p>
        </p:txBody>
      </p:sp>
      <p:sp>
        <p:nvSpPr>
          <p:cNvPr id="46091"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4</a:t>
            </a:r>
          </a:p>
        </p:txBody>
      </p:sp>
      <p:sp>
        <p:nvSpPr>
          <p:cNvPr id="46092"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5</a:t>
            </a:r>
          </a:p>
        </p:txBody>
      </p:sp>
      <p:sp>
        <p:nvSpPr>
          <p:cNvPr id="46093"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6</a:t>
            </a:r>
          </a:p>
        </p:txBody>
      </p:sp>
      <p:sp>
        <p:nvSpPr>
          <p:cNvPr id="46094"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7</a:t>
            </a:r>
          </a:p>
        </p:txBody>
      </p:sp>
      <p:sp>
        <p:nvSpPr>
          <p:cNvPr id="46095"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8</a:t>
            </a:r>
          </a:p>
        </p:txBody>
      </p:sp>
      <p:sp>
        <p:nvSpPr>
          <p:cNvPr id="46096"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9</a:t>
            </a:r>
          </a:p>
        </p:txBody>
      </p:sp>
      <p:sp>
        <p:nvSpPr>
          <p:cNvPr id="46097"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10</a:t>
            </a:r>
          </a:p>
        </p:txBody>
      </p:sp>
      <p:sp>
        <p:nvSpPr>
          <p:cNvPr id="46098"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11</a:t>
            </a:r>
          </a:p>
        </p:txBody>
      </p:sp>
      <p:sp>
        <p:nvSpPr>
          <p:cNvPr id="46099"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12</a:t>
            </a:r>
          </a:p>
        </p:txBody>
      </p:sp>
      <p:sp>
        <p:nvSpPr>
          <p:cNvPr id="46100"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13</a:t>
            </a:r>
          </a:p>
        </p:txBody>
      </p:sp>
      <p:sp>
        <p:nvSpPr>
          <p:cNvPr id="46101"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14</a:t>
            </a:r>
          </a:p>
        </p:txBody>
      </p:sp>
      <p:sp>
        <p:nvSpPr>
          <p:cNvPr id="46102" name="Oval 2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a:r>
              <a:rPr lang="en-US" sz="9600">
                <a:solidFill>
                  <a:srgbClr val="FF3300"/>
                </a:solidFill>
                <a:latin typeface="Times New Roman" pitchFamily="18" charset="0"/>
              </a:rPr>
              <a:t>15</a:t>
            </a:r>
          </a:p>
        </p:txBody>
      </p:sp>
      <p:sp>
        <p:nvSpPr>
          <p:cNvPr id="46103" name="Oval 23"/>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p:spPr>
        <p:txBody>
          <a:bodyPr wrap="none" anchor="ctr"/>
          <a:lstStyle/>
          <a:p>
            <a:pPr algn="ctr"/>
            <a:endParaRPr lang="vi-VN" sz="9600">
              <a:solidFill>
                <a:srgbClr val="FF3300"/>
              </a:solidFill>
              <a:latin typeface=".VnBodoniH" pitchFamily="34" charset="0"/>
            </a:endParaRPr>
          </a:p>
        </p:txBody>
      </p:sp>
      <p:sp>
        <p:nvSpPr>
          <p:cNvPr id="5140" name="Text Box 24"/>
          <p:cNvSpPr txBox="1">
            <a:spLocks noChangeArrowheads="1"/>
          </p:cNvSpPr>
          <p:nvPr/>
        </p:nvSpPr>
        <p:spPr bwMode="auto">
          <a:xfrm>
            <a:off x="457200" y="1920875"/>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400" b="1">
                <a:solidFill>
                  <a:srgbClr val="3333CC"/>
                </a:solidFill>
                <a:latin typeface="Times New Roman" pitchFamily="18" charset="0"/>
              </a:rPr>
              <a:t> Bạn An tính P(x) + Q(x) + H(x) như sau, theo em bạn giải đúng hay sai? Giải thích?                </a:t>
            </a:r>
          </a:p>
        </p:txBody>
      </p:sp>
      <p:sp>
        <p:nvSpPr>
          <p:cNvPr id="5141" name="Text Box 25"/>
          <p:cNvSpPr txBox="1">
            <a:spLocks noChangeArrowheads="1"/>
          </p:cNvSpPr>
          <p:nvPr/>
        </p:nvSpPr>
        <p:spPr bwMode="auto">
          <a:xfrm>
            <a:off x="6477000"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b="1">
                <a:solidFill>
                  <a:srgbClr val="FF0066"/>
                </a:solidFill>
                <a:latin typeface="Times New Roman" pitchFamily="18" charset="0"/>
              </a:rPr>
              <a:t>+ 5</a:t>
            </a:r>
            <a:endParaRPr lang="en-US" sz="2800" b="1">
              <a:solidFill>
                <a:srgbClr val="FF0066"/>
              </a:solidFill>
              <a:latin typeface="Times New Roman" pitchFamily="18" charset="0"/>
            </a:endParaRPr>
          </a:p>
        </p:txBody>
      </p:sp>
      <p:sp>
        <p:nvSpPr>
          <p:cNvPr id="5142" name="Text Box 26"/>
          <p:cNvSpPr txBox="1">
            <a:spLocks noChangeArrowheads="1"/>
          </p:cNvSpPr>
          <p:nvPr/>
        </p:nvSpPr>
        <p:spPr bwMode="auto">
          <a:xfrm>
            <a:off x="1524000" y="39624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a:solidFill>
                  <a:srgbClr val="0000FF"/>
                </a:solidFill>
                <a:latin typeface="Times New Roman" pitchFamily="18" charset="0"/>
              </a:rPr>
              <a:t>P(x)+Q(x)+H(x) =</a:t>
            </a:r>
          </a:p>
        </p:txBody>
      </p:sp>
      <p:sp>
        <p:nvSpPr>
          <p:cNvPr id="5143" name="Text Box 27"/>
          <p:cNvSpPr txBox="1">
            <a:spLocks noChangeArrowheads="1"/>
          </p:cNvSpPr>
          <p:nvPr/>
        </p:nvSpPr>
        <p:spPr bwMode="auto">
          <a:xfrm>
            <a:off x="1600200" y="2667000"/>
            <a:ext cx="563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a:solidFill>
                  <a:srgbClr val="0000FF"/>
                </a:solidFill>
                <a:latin typeface="Times New Roman" pitchFamily="18" charset="0"/>
              </a:rPr>
              <a:t>                 P(x) =   x</a:t>
            </a:r>
            <a:r>
              <a:rPr lang="en-US" sz="2800" baseline="30000">
                <a:solidFill>
                  <a:srgbClr val="0000FF"/>
                </a:solidFill>
                <a:latin typeface="Times New Roman" pitchFamily="18" charset="0"/>
              </a:rPr>
              <a:t>3   </a:t>
            </a:r>
            <a:r>
              <a:rPr lang="en-US" sz="2800">
                <a:solidFill>
                  <a:srgbClr val="0000FF"/>
                </a:solidFill>
                <a:latin typeface="Times New Roman" pitchFamily="18" charset="0"/>
              </a:rPr>
              <a:t>–2x</a:t>
            </a:r>
            <a:r>
              <a:rPr lang="en-US" sz="2800" baseline="30000">
                <a:solidFill>
                  <a:srgbClr val="0000FF"/>
                </a:solidFill>
                <a:latin typeface="Times New Roman" pitchFamily="18" charset="0"/>
              </a:rPr>
              <a:t>2</a:t>
            </a:r>
            <a:r>
              <a:rPr lang="en-US" sz="2800">
                <a:solidFill>
                  <a:srgbClr val="0000FF"/>
                </a:solidFill>
                <a:latin typeface="Times New Roman" pitchFamily="18" charset="0"/>
              </a:rPr>
              <a:t>  + x    + 1</a:t>
            </a:r>
          </a:p>
          <a:p>
            <a:pPr eaLnBrk="1" hangingPunct="1"/>
            <a:r>
              <a:rPr lang="en-US" sz="2800">
                <a:solidFill>
                  <a:srgbClr val="0000FF"/>
                </a:solidFill>
                <a:latin typeface="Times New Roman" pitchFamily="18" charset="0"/>
              </a:rPr>
              <a:t>           +   Q(x) = –x</a:t>
            </a:r>
            <a:r>
              <a:rPr lang="en-US" sz="2800" baseline="30000">
                <a:solidFill>
                  <a:srgbClr val="0000FF"/>
                </a:solidFill>
                <a:latin typeface="Times New Roman" pitchFamily="18" charset="0"/>
              </a:rPr>
              <a:t>3</a:t>
            </a:r>
            <a:r>
              <a:rPr lang="en-US" sz="2800">
                <a:solidFill>
                  <a:srgbClr val="0000FF"/>
                </a:solidFill>
                <a:latin typeface="Times New Roman" pitchFamily="18" charset="0"/>
              </a:rPr>
              <a:t>  + x</a:t>
            </a:r>
            <a:r>
              <a:rPr lang="en-US" sz="2800" baseline="30000">
                <a:solidFill>
                  <a:srgbClr val="0000FF"/>
                </a:solidFill>
                <a:latin typeface="Times New Roman" pitchFamily="18" charset="0"/>
              </a:rPr>
              <a:t>2</a:t>
            </a:r>
            <a:r>
              <a:rPr lang="en-US" sz="2800">
                <a:solidFill>
                  <a:srgbClr val="0000FF"/>
                </a:solidFill>
                <a:latin typeface="Times New Roman" pitchFamily="18" charset="0"/>
              </a:rPr>
              <a:t>            + 1</a:t>
            </a:r>
          </a:p>
          <a:p>
            <a:pPr eaLnBrk="1" hangingPunct="1"/>
            <a:r>
              <a:rPr lang="en-US" sz="2800" u="sng">
                <a:solidFill>
                  <a:srgbClr val="0000FF"/>
                </a:solidFill>
                <a:latin typeface="Times New Roman" pitchFamily="18" charset="0"/>
              </a:rPr>
              <a:t>                 H(x) =           x</a:t>
            </a:r>
            <a:r>
              <a:rPr lang="en-US" sz="2800" u="sng" baseline="30000">
                <a:solidFill>
                  <a:srgbClr val="0000FF"/>
                </a:solidFill>
                <a:latin typeface="Times New Roman" pitchFamily="18" charset="0"/>
              </a:rPr>
              <a:t>2</a:t>
            </a:r>
            <a:r>
              <a:rPr lang="en-US" sz="2800" u="sng">
                <a:solidFill>
                  <a:srgbClr val="0000FF"/>
                </a:solidFill>
                <a:latin typeface="Times New Roman" pitchFamily="18" charset="0"/>
              </a:rPr>
              <a:t>  + 2x   + 3</a:t>
            </a:r>
          </a:p>
        </p:txBody>
      </p:sp>
      <p:sp>
        <p:nvSpPr>
          <p:cNvPr id="5144" name="Text Box 28"/>
          <p:cNvSpPr txBox="1">
            <a:spLocks noChangeArrowheads="1"/>
          </p:cNvSpPr>
          <p:nvPr/>
        </p:nvSpPr>
        <p:spPr bwMode="auto">
          <a:xfrm>
            <a:off x="5791200"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b="1">
                <a:solidFill>
                  <a:srgbClr val="FF0066"/>
                </a:solidFill>
                <a:latin typeface="Times New Roman" pitchFamily="18" charset="0"/>
              </a:rPr>
              <a:t>3x</a:t>
            </a:r>
            <a:endParaRPr lang="en-US" sz="2800" b="1">
              <a:solidFill>
                <a:srgbClr val="FF0066"/>
              </a:solidFill>
              <a:latin typeface="Times New Roman" pitchFamily="18" charset="0"/>
            </a:endParaRPr>
          </a:p>
        </p:txBody>
      </p:sp>
      <p:sp>
        <p:nvSpPr>
          <p:cNvPr id="5145" name="AutoShape 29">
            <a:hlinkClick r:id="rId5" action="ppaction://hlinksldjump" highlightClick="1"/>
          </p:cNvPr>
          <p:cNvSpPr>
            <a:spLocks noChangeArrowheads="1"/>
          </p:cNvSpPr>
          <p:nvPr/>
        </p:nvSpPr>
        <p:spPr bwMode="auto">
          <a:xfrm>
            <a:off x="4759657" y="5257800"/>
            <a:ext cx="1371600" cy="685800"/>
          </a:xfrm>
          <a:prstGeom prst="actionButtonBlank">
            <a:avLst/>
          </a:prstGeom>
          <a:solidFill>
            <a:srgbClr val="ED93ED"/>
          </a:solidFill>
          <a:ln w="9525">
            <a:solidFill>
              <a:srgbClr val="CC00CC"/>
            </a:solidFill>
            <a:miter lim="800000"/>
            <a:headEnd/>
            <a:tailEnd/>
          </a:ln>
        </p:spPr>
        <p:txBody>
          <a:bodyPr wrap="none" anchor="ctr"/>
          <a:lstStyle/>
          <a:p>
            <a:pPr algn="ctr"/>
            <a:r>
              <a:rPr lang="en-US" sz="2800" b="1" dirty="0">
                <a:solidFill>
                  <a:srgbClr val="0000CC"/>
                </a:solidFill>
                <a:latin typeface="Times New Roman" pitchFamily="18" charset="0"/>
                <a:cs typeface="Times New Roman" pitchFamily="18" charset="0"/>
              </a:rPr>
              <a:t>SAI</a:t>
            </a:r>
          </a:p>
        </p:txBody>
      </p:sp>
      <p:sp>
        <p:nvSpPr>
          <p:cNvPr id="5146" name="AutoShape 31">
            <a:hlinkClick r:id="rId6" action="ppaction://hlinksldjump" highlightClick="1"/>
          </p:cNvPr>
          <p:cNvSpPr>
            <a:spLocks noChangeArrowheads="1"/>
          </p:cNvSpPr>
          <p:nvPr/>
        </p:nvSpPr>
        <p:spPr bwMode="auto">
          <a:xfrm>
            <a:off x="3467100" y="5257800"/>
            <a:ext cx="1295400" cy="685800"/>
          </a:xfrm>
          <a:prstGeom prst="actionButtonBlank">
            <a:avLst/>
          </a:prstGeom>
          <a:solidFill>
            <a:srgbClr val="ED93ED"/>
          </a:solidFill>
          <a:ln w="9525">
            <a:solidFill>
              <a:srgbClr val="CC00CC"/>
            </a:solidFill>
            <a:miter lim="800000"/>
            <a:headEnd/>
            <a:tailEnd/>
          </a:ln>
        </p:spPr>
        <p:txBody>
          <a:bodyPr wrap="none" anchor="ctr"/>
          <a:lstStyle/>
          <a:p>
            <a:pPr algn="ctr"/>
            <a:r>
              <a:rPr lang="en-US" sz="2800" b="1" dirty="0">
                <a:latin typeface="Times New Roman" pitchFamily="18" charset="0"/>
                <a:cs typeface="Times New Roman" pitchFamily="18" charset="0"/>
              </a:rPr>
              <a:t>ĐÚNG</a:t>
            </a:r>
          </a:p>
        </p:txBody>
      </p:sp>
      <p:pic>
        <p:nvPicPr>
          <p:cNvPr id="5147" name="Picture 6" descr="box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85788"/>
            <a:ext cx="641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33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6103"/>
                                        </p:tgtEl>
                                      </p:cBhvr>
                                    </p:animEffect>
                                    <p:set>
                                      <p:cBhvr>
                                        <p:cTn id="7" dur="1" fill="hold">
                                          <p:stCondLst>
                                            <p:cond delay="499"/>
                                          </p:stCondLst>
                                        </p:cTn>
                                        <p:tgtEl>
                                          <p:spTgt spid="4610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46088"/>
                                        </p:tgtEl>
                                      </p:cBhvr>
                                    </p:animEffect>
                                    <p:set>
                                      <p:cBhvr>
                                        <p:cTn id="10" dur="1" fill="hold">
                                          <p:stCondLst>
                                            <p:cond delay="499"/>
                                          </p:stCondLst>
                                        </p:cTn>
                                        <p:tgtEl>
                                          <p:spTgt spid="46088"/>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46089"/>
                                        </p:tgtEl>
                                      </p:cBhvr>
                                    </p:animEffect>
                                    <p:set>
                                      <p:cBhvr>
                                        <p:cTn id="13" dur="1" fill="hold">
                                          <p:stCondLst>
                                            <p:cond delay="499"/>
                                          </p:stCondLst>
                                        </p:cTn>
                                        <p:tgtEl>
                                          <p:spTgt spid="4608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46090"/>
                                        </p:tgtEl>
                                      </p:cBhvr>
                                    </p:animEffect>
                                    <p:set>
                                      <p:cBhvr>
                                        <p:cTn id="16" dur="1" fill="hold">
                                          <p:stCondLst>
                                            <p:cond delay="499"/>
                                          </p:stCondLst>
                                        </p:cTn>
                                        <p:tgtEl>
                                          <p:spTgt spid="4609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46091"/>
                                        </p:tgtEl>
                                      </p:cBhvr>
                                    </p:animEffect>
                                    <p:set>
                                      <p:cBhvr>
                                        <p:cTn id="19" dur="1" fill="hold">
                                          <p:stCondLst>
                                            <p:cond delay="499"/>
                                          </p:stCondLst>
                                        </p:cTn>
                                        <p:tgtEl>
                                          <p:spTgt spid="4609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46092"/>
                                        </p:tgtEl>
                                      </p:cBhvr>
                                    </p:animEffect>
                                    <p:set>
                                      <p:cBhvr>
                                        <p:cTn id="22" dur="1" fill="hold">
                                          <p:stCondLst>
                                            <p:cond delay="499"/>
                                          </p:stCondLst>
                                        </p:cTn>
                                        <p:tgtEl>
                                          <p:spTgt spid="4609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46093"/>
                                        </p:tgtEl>
                                      </p:cBhvr>
                                    </p:animEffect>
                                    <p:set>
                                      <p:cBhvr>
                                        <p:cTn id="25" dur="1" fill="hold">
                                          <p:stCondLst>
                                            <p:cond delay="499"/>
                                          </p:stCondLst>
                                        </p:cTn>
                                        <p:tgtEl>
                                          <p:spTgt spid="4609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46094"/>
                                        </p:tgtEl>
                                      </p:cBhvr>
                                    </p:animEffect>
                                    <p:set>
                                      <p:cBhvr>
                                        <p:cTn id="28" dur="1" fill="hold">
                                          <p:stCondLst>
                                            <p:cond delay="499"/>
                                          </p:stCondLst>
                                        </p:cTn>
                                        <p:tgtEl>
                                          <p:spTgt spid="4609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46095"/>
                                        </p:tgtEl>
                                      </p:cBhvr>
                                    </p:animEffect>
                                    <p:set>
                                      <p:cBhvr>
                                        <p:cTn id="31" dur="1" fill="hold">
                                          <p:stCondLst>
                                            <p:cond delay="499"/>
                                          </p:stCondLst>
                                        </p:cTn>
                                        <p:tgtEl>
                                          <p:spTgt spid="4609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46096"/>
                                        </p:tgtEl>
                                      </p:cBhvr>
                                    </p:animEffect>
                                    <p:set>
                                      <p:cBhvr>
                                        <p:cTn id="34" dur="1" fill="hold">
                                          <p:stCondLst>
                                            <p:cond delay="499"/>
                                          </p:stCondLst>
                                        </p:cTn>
                                        <p:tgtEl>
                                          <p:spTgt spid="4609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46097"/>
                                        </p:tgtEl>
                                      </p:cBhvr>
                                    </p:animEffect>
                                    <p:set>
                                      <p:cBhvr>
                                        <p:cTn id="37" dur="1" fill="hold">
                                          <p:stCondLst>
                                            <p:cond delay="499"/>
                                          </p:stCondLst>
                                        </p:cTn>
                                        <p:tgtEl>
                                          <p:spTgt spid="4609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46098"/>
                                        </p:tgtEl>
                                      </p:cBhvr>
                                    </p:animEffect>
                                    <p:set>
                                      <p:cBhvr>
                                        <p:cTn id="40" dur="1" fill="hold">
                                          <p:stCondLst>
                                            <p:cond delay="499"/>
                                          </p:stCondLst>
                                        </p:cTn>
                                        <p:tgtEl>
                                          <p:spTgt spid="4609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46099"/>
                                        </p:tgtEl>
                                      </p:cBhvr>
                                    </p:animEffect>
                                    <p:set>
                                      <p:cBhvr>
                                        <p:cTn id="43" dur="1" fill="hold">
                                          <p:stCondLst>
                                            <p:cond delay="499"/>
                                          </p:stCondLst>
                                        </p:cTn>
                                        <p:tgtEl>
                                          <p:spTgt spid="4609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46100"/>
                                        </p:tgtEl>
                                      </p:cBhvr>
                                    </p:animEffect>
                                    <p:set>
                                      <p:cBhvr>
                                        <p:cTn id="46" dur="1" fill="hold">
                                          <p:stCondLst>
                                            <p:cond delay="499"/>
                                          </p:stCondLst>
                                        </p:cTn>
                                        <p:tgtEl>
                                          <p:spTgt spid="4610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46101"/>
                                        </p:tgtEl>
                                      </p:cBhvr>
                                    </p:animEffect>
                                    <p:set>
                                      <p:cBhvr>
                                        <p:cTn id="49" dur="1" fill="hold">
                                          <p:stCondLst>
                                            <p:cond delay="499"/>
                                          </p:stCondLst>
                                        </p:cTn>
                                        <p:tgtEl>
                                          <p:spTgt spid="4610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6102"/>
                                        </p:tgtEl>
                                      </p:cBhvr>
                                    </p:animEffect>
                                    <p:set>
                                      <p:cBhvr>
                                        <p:cTn id="52" dur="1" fill="hold">
                                          <p:stCondLst>
                                            <p:cond delay="499"/>
                                          </p:stCondLst>
                                        </p:cTn>
                                        <p:tgtEl>
                                          <p:spTgt spid="4610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46087"/>
                                        </p:tgtEl>
                                      </p:cBhvr>
                                    </p:animEffect>
                                    <p:set>
                                      <p:cBhvr>
                                        <p:cTn id="55" dur="1" fill="hold">
                                          <p:stCondLst>
                                            <p:cond delay="499"/>
                                          </p:stCondLst>
                                        </p:cTn>
                                        <p:tgtEl>
                                          <p:spTgt spid="4608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P spid="46088" grpId="0" animBg="1"/>
      <p:bldP spid="46089" grpId="0" animBg="1"/>
      <p:bldP spid="46090" grpId="0" animBg="1"/>
      <p:bldP spid="46091" grpId="0" animBg="1"/>
      <p:bldP spid="46092" grpId="0" animBg="1"/>
      <p:bldP spid="46093" grpId="0" animBg="1"/>
      <p:bldP spid="46094" grpId="0" animBg="1"/>
      <p:bldP spid="46095" grpId="0" animBg="1"/>
      <p:bldP spid="46096" grpId="0" animBg="1"/>
      <p:bldP spid="46097" grpId="0" animBg="1"/>
      <p:bldP spid="46098" grpId="0" animBg="1"/>
      <p:bldP spid="46099" grpId="0" animBg="1"/>
      <p:bldP spid="46100" grpId="0" animBg="1"/>
      <p:bldP spid="46101" grpId="0" animBg="1"/>
      <p:bldP spid="46102" grpId="0" animBg="1"/>
      <p:bldP spid="461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0"/>
          <p:cNvSpPr txBox="1">
            <a:spLocks noChangeArrowheads="1"/>
          </p:cNvSpPr>
          <p:nvPr/>
        </p:nvSpPr>
        <p:spPr bwMode="auto">
          <a:xfrm>
            <a:off x="2133600" y="634425"/>
            <a:ext cx="4679950" cy="584775"/>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rPr>
              <a:t>HƯỚNG DẪN VỀ NHÀ</a:t>
            </a:r>
          </a:p>
        </p:txBody>
      </p:sp>
      <p:sp>
        <p:nvSpPr>
          <p:cNvPr id="3" name="Text Box 91"/>
          <p:cNvSpPr txBox="1">
            <a:spLocks noChangeArrowheads="1"/>
          </p:cNvSpPr>
          <p:nvPr/>
        </p:nvSpPr>
        <p:spPr bwMode="auto">
          <a:xfrm>
            <a:off x="762000" y="1290935"/>
            <a:ext cx="8153400" cy="461665"/>
          </a:xfrm>
          <a:prstGeom prst="rect">
            <a:avLst/>
          </a:prstGeom>
          <a:noFill/>
          <a:ln w="9525">
            <a:noFill/>
            <a:miter lim="800000"/>
            <a:headEnd/>
            <a:tailEnd/>
          </a:ln>
        </p:spPr>
        <p:txBody>
          <a:bodyPr wrap="square">
            <a:spAutoFit/>
          </a:bodyPr>
          <a:lstStyle/>
          <a:p>
            <a:pPr>
              <a:spcBef>
                <a:spcPct val="35000"/>
              </a:spcBef>
            </a:pP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bài</a:t>
            </a:r>
            <a:r>
              <a:rPr lang="en-US" sz="2400" b="1" dirty="0">
                <a:latin typeface="Times New Roman" pitchFamily="18" charset="0"/>
              </a:rPr>
              <a:t> </a:t>
            </a:r>
            <a:r>
              <a:rPr lang="en-US" sz="2400" b="1" dirty="0" err="1">
                <a:latin typeface="Times New Roman" pitchFamily="18" charset="0"/>
              </a:rPr>
              <a:t>tập</a:t>
            </a:r>
            <a:r>
              <a:rPr lang="en-US" sz="2400" b="1" dirty="0">
                <a:latin typeface="Times New Roman" pitchFamily="18" charset="0"/>
              </a:rPr>
              <a:t> </a:t>
            </a:r>
            <a:r>
              <a:rPr lang="en-US" sz="2400" b="1" dirty="0" err="1">
                <a:latin typeface="Times New Roman" pitchFamily="18" charset="0"/>
              </a:rPr>
              <a:t>còn</a:t>
            </a:r>
            <a:r>
              <a:rPr lang="en-US" sz="2400" b="1" dirty="0">
                <a:latin typeface="Times New Roman" pitchFamily="18" charset="0"/>
              </a:rPr>
              <a:t> </a:t>
            </a:r>
            <a:r>
              <a:rPr lang="en-US" sz="2400" b="1" dirty="0" err="1">
                <a:latin typeface="Times New Roman" pitchFamily="18" charset="0"/>
              </a:rPr>
              <a:t>lại</a:t>
            </a:r>
            <a:r>
              <a:rPr lang="en-US" sz="2400" b="1" dirty="0">
                <a:latin typeface="Times New Roman" pitchFamily="18" charset="0"/>
              </a:rPr>
              <a:t> ở </a:t>
            </a:r>
            <a:r>
              <a:rPr lang="en-US" sz="2400" b="1" dirty="0" err="1">
                <a:latin typeface="Times New Roman" pitchFamily="18" charset="0"/>
              </a:rPr>
              <a:t>phần</a:t>
            </a:r>
            <a:r>
              <a:rPr lang="en-US" sz="2400" b="1" dirty="0">
                <a:latin typeface="Times New Roman" pitchFamily="18" charset="0"/>
              </a:rPr>
              <a:t> C. HĐ </a:t>
            </a:r>
            <a:r>
              <a:rPr lang="en-US" sz="2400" b="1" dirty="0" err="1">
                <a:latin typeface="Times New Roman" pitchFamily="18" charset="0"/>
              </a:rPr>
              <a:t>luyện</a:t>
            </a:r>
            <a:r>
              <a:rPr lang="en-US" sz="2400" b="1" dirty="0">
                <a:latin typeface="Times New Roman" pitchFamily="18" charset="0"/>
              </a:rPr>
              <a:t> </a:t>
            </a:r>
            <a:r>
              <a:rPr lang="en-US" sz="2400" b="1" dirty="0" err="1">
                <a:latin typeface="Times New Roman" pitchFamily="18" charset="0"/>
              </a:rPr>
              <a:t>tập</a:t>
            </a:r>
            <a:r>
              <a:rPr lang="en-US" sz="2400" b="1" dirty="0">
                <a:latin typeface="Times New Roman" pitchFamily="18" charset="0"/>
              </a:rPr>
              <a:t>.</a:t>
            </a:r>
          </a:p>
        </p:txBody>
      </p:sp>
      <p:sp>
        <p:nvSpPr>
          <p:cNvPr id="4" name="Text Box 151"/>
          <p:cNvSpPr txBox="1">
            <a:spLocks noChangeArrowheads="1"/>
          </p:cNvSpPr>
          <p:nvPr/>
        </p:nvSpPr>
        <p:spPr bwMode="auto">
          <a:xfrm>
            <a:off x="762001" y="1836813"/>
            <a:ext cx="8153400" cy="3268587"/>
          </a:xfrm>
          <a:prstGeom prst="rect">
            <a:avLst/>
          </a:prstGeom>
          <a:noFill/>
          <a:ln w="9525">
            <a:noFill/>
            <a:miter lim="800000"/>
            <a:headEnd/>
            <a:tailEnd/>
          </a:ln>
        </p:spPr>
        <p:txBody>
          <a:bodyPr wrap="square">
            <a:spAutoFit/>
          </a:bodyPr>
          <a:lstStyle/>
          <a:p>
            <a:pPr algn="ctr">
              <a:spcBef>
                <a:spcPct val="20000"/>
              </a:spcBef>
            </a:pPr>
            <a:r>
              <a:rPr lang="en-US" sz="2400" b="1" u="sng" dirty="0" err="1">
                <a:latin typeface="Times New Roman" pitchFamily="18" charset="0"/>
                <a:cs typeface="Tahoma" pitchFamily="34" charset="0"/>
              </a:rPr>
              <a:t>Hướng</a:t>
            </a:r>
            <a:r>
              <a:rPr lang="en-US" sz="2400" b="1" u="sng" dirty="0">
                <a:latin typeface="Times New Roman" pitchFamily="18" charset="0"/>
                <a:cs typeface="Tahoma" pitchFamily="34" charset="0"/>
              </a:rPr>
              <a:t> </a:t>
            </a:r>
            <a:r>
              <a:rPr lang="en-US" sz="2400" b="1" u="sng" dirty="0" err="1">
                <a:latin typeface="Times New Roman" pitchFamily="18" charset="0"/>
                <a:cs typeface="Tahoma" pitchFamily="34" charset="0"/>
              </a:rPr>
              <a:t>dẫn</a:t>
            </a:r>
            <a:r>
              <a:rPr lang="en-US" sz="2400" b="1" u="sng" dirty="0">
                <a:latin typeface="Times New Roman" pitchFamily="18" charset="0"/>
                <a:cs typeface="Tahoma" pitchFamily="34" charset="0"/>
              </a:rPr>
              <a:t> </a:t>
            </a:r>
            <a:r>
              <a:rPr lang="en-US" sz="2400" b="1" u="sng" dirty="0" err="1">
                <a:latin typeface="Times New Roman" pitchFamily="18" charset="0"/>
                <a:cs typeface="Tahoma" pitchFamily="34" charset="0"/>
              </a:rPr>
              <a:t>bài</a:t>
            </a:r>
            <a:r>
              <a:rPr lang="en-US" sz="2400" b="1" u="sng" dirty="0">
                <a:latin typeface="Times New Roman" pitchFamily="18" charset="0"/>
                <a:cs typeface="Tahoma" pitchFamily="34" charset="0"/>
              </a:rPr>
              <a:t> 3</a:t>
            </a:r>
            <a:r>
              <a:rPr lang="en-US" sz="2400" b="1" dirty="0">
                <a:latin typeface="Times New Roman" pitchFamily="18" charset="0"/>
                <a:cs typeface="Tahoma" pitchFamily="34" charset="0"/>
              </a:rPr>
              <a:t>:</a:t>
            </a:r>
          </a:p>
          <a:p>
            <a:pPr>
              <a:spcBef>
                <a:spcPct val="20000"/>
              </a:spcBef>
            </a:pPr>
            <a:r>
              <a:rPr lang="en-US" sz="2400" b="1" u="sng" dirty="0" err="1">
                <a:latin typeface="Times New Roman" pitchFamily="18" charset="0"/>
                <a:cs typeface="Tahoma" pitchFamily="34" charset="0"/>
              </a:rPr>
              <a:t>Tìm</a:t>
            </a:r>
            <a:r>
              <a:rPr lang="en-US" sz="2400" b="1" u="sng" dirty="0">
                <a:latin typeface="Times New Roman" pitchFamily="18" charset="0"/>
                <a:cs typeface="Tahoma" pitchFamily="34" charset="0"/>
              </a:rPr>
              <a:t> B(x)</a:t>
            </a:r>
            <a:r>
              <a:rPr lang="en-US" sz="2400" b="1" dirty="0">
                <a:latin typeface="Times New Roman" pitchFamily="18" charset="0"/>
                <a:cs typeface="Tahoma" pitchFamily="34" charset="0"/>
              </a:rPr>
              <a:t>:  a) Vì A(x) + B(x) = 4x</a:t>
            </a:r>
            <a:r>
              <a:rPr lang="en-US" sz="2400" b="1" baseline="30000" dirty="0">
                <a:latin typeface="Times New Roman" pitchFamily="18" charset="0"/>
                <a:cs typeface="Tahoma" pitchFamily="34" charset="0"/>
              </a:rPr>
              <a:t>5</a:t>
            </a:r>
            <a:r>
              <a:rPr lang="en-US" sz="2400" b="1" dirty="0">
                <a:latin typeface="Times New Roman" pitchFamily="18" charset="0"/>
                <a:cs typeface="Tahoma" pitchFamily="34" charset="0"/>
              </a:rPr>
              <a:t> – 2x</a:t>
            </a:r>
            <a:r>
              <a:rPr lang="en-US" sz="2400" b="1" baseline="30000" dirty="0">
                <a:latin typeface="Times New Roman" pitchFamily="18" charset="0"/>
                <a:cs typeface="Tahoma" pitchFamily="34" charset="0"/>
              </a:rPr>
              <a:t>2</a:t>
            </a:r>
            <a:r>
              <a:rPr lang="en-US" sz="2400" b="1" dirty="0">
                <a:latin typeface="Times New Roman" pitchFamily="18" charset="0"/>
                <a:cs typeface="Tahoma" pitchFamily="34" charset="0"/>
              </a:rPr>
              <a:t> – 1 </a:t>
            </a:r>
          </a:p>
          <a:p>
            <a:pPr>
              <a:spcBef>
                <a:spcPct val="20000"/>
              </a:spcBef>
            </a:pPr>
            <a:r>
              <a:rPr lang="en-US" sz="2400" b="1" dirty="0">
                <a:latin typeface="Times New Roman" pitchFamily="18" charset="0"/>
                <a:cs typeface="Tahoma" pitchFamily="34" charset="0"/>
              </a:rPr>
              <a:t>=&gt; B(x) = (4</a:t>
            </a:r>
            <a:r>
              <a:rPr lang="en-US" sz="2400" b="1" dirty="0">
                <a:latin typeface="Times New Roman" pitchFamily="18" charset="0"/>
                <a:cs typeface="Arial" charset="0"/>
              </a:rPr>
              <a:t>x</a:t>
            </a:r>
            <a:r>
              <a:rPr lang="en-US" sz="2400" b="1" baseline="30000" dirty="0">
                <a:latin typeface="Times New Roman" pitchFamily="18" charset="0"/>
                <a:cs typeface="Arial" charset="0"/>
              </a:rPr>
              <a:t>5</a:t>
            </a:r>
            <a:r>
              <a:rPr lang="en-US" sz="2400" b="1" dirty="0">
                <a:latin typeface="Times New Roman" pitchFamily="18" charset="0"/>
                <a:cs typeface="Arial" charset="0"/>
              </a:rPr>
              <a:t> – 2x</a:t>
            </a:r>
            <a:r>
              <a:rPr lang="en-US" sz="2400" b="1" baseline="30000" dirty="0">
                <a:latin typeface="Times New Roman" pitchFamily="18" charset="0"/>
                <a:cs typeface="Arial" charset="0"/>
              </a:rPr>
              <a:t>2</a:t>
            </a:r>
            <a:r>
              <a:rPr lang="en-US" sz="2400" b="1" dirty="0">
                <a:latin typeface="Times New Roman" pitchFamily="18" charset="0"/>
                <a:cs typeface="Arial" charset="0"/>
              </a:rPr>
              <a:t> – 1) – A(x)</a:t>
            </a:r>
          </a:p>
          <a:p>
            <a:pPr>
              <a:spcBef>
                <a:spcPct val="20000"/>
              </a:spcBef>
            </a:pPr>
            <a:r>
              <a:rPr lang="en-US" sz="2400" b="1" u="sng" dirty="0" err="1">
                <a:latin typeface="Times New Roman" pitchFamily="18" charset="0"/>
                <a:cs typeface="Arial" charset="0"/>
              </a:rPr>
              <a:t>Tính</a:t>
            </a:r>
            <a:r>
              <a:rPr lang="en-US" sz="2400" b="1" u="sng" dirty="0">
                <a:latin typeface="Times New Roman" pitchFamily="18" charset="0"/>
                <a:cs typeface="Arial" charset="0"/>
              </a:rPr>
              <a:t> C(x)</a:t>
            </a:r>
            <a:r>
              <a:rPr lang="en-US" sz="2400" b="1" dirty="0">
                <a:latin typeface="Times New Roman" pitchFamily="18" charset="0"/>
                <a:cs typeface="Arial" charset="0"/>
              </a:rPr>
              <a:t>:  b) Vì A(x) – C(x) = 2x</a:t>
            </a:r>
            <a:r>
              <a:rPr lang="en-US" sz="2400" b="1" baseline="30000" dirty="0">
                <a:latin typeface="Times New Roman" pitchFamily="18" charset="0"/>
                <a:cs typeface="Arial" charset="0"/>
              </a:rPr>
              <a:t>3</a:t>
            </a:r>
            <a:r>
              <a:rPr lang="en-US" sz="2400" b="1" dirty="0">
                <a:latin typeface="Times New Roman" pitchFamily="18" charset="0"/>
                <a:cs typeface="Arial" charset="0"/>
              </a:rPr>
              <a:t> </a:t>
            </a:r>
          </a:p>
          <a:p>
            <a:pPr marL="342900" indent="-342900">
              <a:spcBef>
                <a:spcPct val="20000"/>
              </a:spcBef>
              <a:buFont typeface="Symbol"/>
              <a:buChar char="Þ"/>
            </a:pPr>
            <a:r>
              <a:rPr lang="en-US" sz="2400" b="1" dirty="0">
                <a:latin typeface="Times New Roman" pitchFamily="18" charset="0"/>
                <a:cs typeface="Arial" charset="0"/>
              </a:rPr>
              <a:t>C(x) = A(x) – 2x</a:t>
            </a:r>
            <a:r>
              <a:rPr lang="en-US" sz="2400" b="1" baseline="30000" dirty="0">
                <a:latin typeface="Times New Roman" pitchFamily="18" charset="0"/>
                <a:cs typeface="Arial" charset="0"/>
              </a:rPr>
              <a:t>3</a:t>
            </a:r>
            <a:r>
              <a:rPr lang="en-US" sz="2400" b="1" dirty="0">
                <a:latin typeface="Times New Roman" pitchFamily="18" charset="0"/>
                <a:cs typeface="Arial" charset="0"/>
              </a:rPr>
              <a:t>   </a:t>
            </a:r>
          </a:p>
          <a:p>
            <a:pPr>
              <a:spcBef>
                <a:spcPct val="20000"/>
              </a:spcBef>
            </a:pPr>
            <a:r>
              <a:rPr lang="en-US" sz="2400" b="1" dirty="0" err="1">
                <a:latin typeface="Times New Roman" pitchFamily="18" charset="0"/>
                <a:cs typeface="Arial" charset="0"/>
              </a:rPr>
              <a:t>Thay</a:t>
            </a:r>
            <a:r>
              <a:rPr lang="en-US" sz="2400" b="1" dirty="0">
                <a:latin typeface="Times New Roman" pitchFamily="18" charset="0"/>
                <a:cs typeface="Arial" charset="0"/>
              </a:rPr>
              <a:t> </a:t>
            </a:r>
            <a:r>
              <a:rPr lang="en-US" sz="2400" b="1" dirty="0" err="1">
                <a:latin typeface="Times New Roman" pitchFamily="18" charset="0"/>
                <a:cs typeface="Arial" charset="0"/>
              </a:rPr>
              <a:t>đa</a:t>
            </a:r>
            <a:r>
              <a:rPr lang="en-US" sz="2400" b="1" dirty="0">
                <a:latin typeface="Times New Roman" pitchFamily="18" charset="0"/>
                <a:cs typeface="Arial" charset="0"/>
              </a:rPr>
              <a:t> </a:t>
            </a:r>
            <a:r>
              <a:rPr lang="en-US" sz="2400" b="1" dirty="0" err="1">
                <a:latin typeface="Times New Roman" pitchFamily="18" charset="0"/>
                <a:cs typeface="Arial" charset="0"/>
              </a:rPr>
              <a:t>thức</a:t>
            </a:r>
            <a:r>
              <a:rPr lang="en-US" sz="2400" b="1" dirty="0">
                <a:latin typeface="Times New Roman" pitchFamily="18" charset="0"/>
                <a:cs typeface="Arial" charset="0"/>
              </a:rPr>
              <a:t> A(x) = </a:t>
            </a:r>
            <a:r>
              <a:rPr lang="en-US" sz="2400" b="1" dirty="0">
                <a:latin typeface="Times New Roman" pitchFamily="18" charset="0"/>
                <a:cs typeface="Tahoma" pitchFamily="34" charset="0"/>
              </a:rPr>
              <a:t>2x</a:t>
            </a:r>
            <a:r>
              <a:rPr lang="en-US" sz="2400" b="1" baseline="30000" dirty="0">
                <a:latin typeface="Times New Roman" pitchFamily="18" charset="0"/>
                <a:cs typeface="Tahoma" pitchFamily="34" charset="0"/>
              </a:rPr>
              <a:t>4</a:t>
            </a:r>
            <a:r>
              <a:rPr lang="en-US" sz="2400" b="1" dirty="0">
                <a:latin typeface="Times New Roman" pitchFamily="18" charset="0"/>
                <a:cs typeface="Tahoma" pitchFamily="34" charset="0"/>
              </a:rPr>
              <a:t> – 3x</a:t>
            </a:r>
            <a:r>
              <a:rPr lang="en-US" sz="2400" b="1" baseline="30000" dirty="0">
                <a:latin typeface="Times New Roman" pitchFamily="18" charset="0"/>
                <a:cs typeface="Tahoma" pitchFamily="34" charset="0"/>
              </a:rPr>
              <a:t>3</a:t>
            </a:r>
            <a:r>
              <a:rPr lang="en-US" sz="2400" b="1" dirty="0">
                <a:latin typeface="Times New Roman" pitchFamily="18" charset="0"/>
                <a:cs typeface="Tahoma" pitchFamily="34" charset="0"/>
              </a:rPr>
              <a:t> + </a:t>
            </a:r>
            <a:r>
              <a:rPr lang="en-US" sz="3600" b="1" dirty="0">
                <a:latin typeface="Times New Roman" pitchFamily="18" charset="0"/>
                <a:cs typeface="Tahoma" pitchFamily="34" charset="0"/>
              </a:rPr>
              <a:t>½</a:t>
            </a:r>
            <a:r>
              <a:rPr lang="en-US" sz="2400" b="1" dirty="0">
                <a:latin typeface="Times New Roman" pitchFamily="18" charset="0"/>
                <a:cs typeface="Tahoma" pitchFamily="34" charset="0"/>
              </a:rPr>
              <a:t> – 4x </a:t>
            </a:r>
            <a:r>
              <a:rPr lang="en-US" sz="2400" b="1" dirty="0" err="1">
                <a:latin typeface="Times New Roman" pitchFamily="18" charset="0"/>
                <a:cs typeface="Arial" charset="0"/>
              </a:rPr>
              <a:t>vào</a:t>
            </a:r>
            <a:r>
              <a:rPr lang="en-US" sz="2400" b="1" dirty="0">
                <a:latin typeface="Times New Roman" pitchFamily="18" charset="0"/>
                <a:cs typeface="Arial" charset="0"/>
              </a:rPr>
              <a:t> </a:t>
            </a:r>
            <a:r>
              <a:rPr lang="en-US" sz="2400" b="1" dirty="0" err="1">
                <a:latin typeface="Times New Roman" pitchFamily="18" charset="0"/>
                <a:cs typeface="Arial" charset="0"/>
              </a:rPr>
              <a:t>rồi</a:t>
            </a:r>
            <a:r>
              <a:rPr lang="en-US" sz="2400" b="1" dirty="0">
                <a:latin typeface="Times New Roman" pitchFamily="18" charset="0"/>
                <a:cs typeface="Arial" charset="0"/>
              </a:rPr>
              <a:t> </a:t>
            </a:r>
            <a:r>
              <a:rPr lang="en-US" sz="2400" b="1" dirty="0" err="1">
                <a:latin typeface="Times New Roman" pitchFamily="18" charset="0"/>
                <a:cs typeface="Arial" charset="0"/>
              </a:rPr>
              <a:t>thực</a:t>
            </a:r>
            <a:r>
              <a:rPr lang="en-US" sz="2400" b="1" dirty="0">
                <a:latin typeface="Times New Roman" pitchFamily="18" charset="0"/>
                <a:cs typeface="Arial" charset="0"/>
              </a:rPr>
              <a:t> </a:t>
            </a:r>
            <a:r>
              <a:rPr lang="en-US" sz="2400" b="1" dirty="0" err="1">
                <a:latin typeface="Times New Roman" pitchFamily="18" charset="0"/>
                <a:cs typeface="Arial" charset="0"/>
              </a:rPr>
              <a:t>hiện</a:t>
            </a:r>
            <a:r>
              <a:rPr lang="en-US" sz="2400" b="1" dirty="0">
                <a:latin typeface="Times New Roman" pitchFamily="18" charset="0"/>
                <a:cs typeface="Arial" charset="0"/>
              </a:rPr>
              <a:t> </a:t>
            </a:r>
            <a:r>
              <a:rPr lang="en-US" sz="2400" b="1" dirty="0" err="1">
                <a:latin typeface="Times New Roman" pitchFamily="18" charset="0"/>
                <a:cs typeface="Arial" charset="0"/>
              </a:rPr>
              <a:t>phép</a:t>
            </a:r>
            <a:r>
              <a:rPr lang="en-US" sz="2400" b="1" dirty="0">
                <a:latin typeface="Times New Roman" pitchFamily="18" charset="0"/>
                <a:cs typeface="Arial" charset="0"/>
              </a:rPr>
              <a:t> </a:t>
            </a:r>
            <a:r>
              <a:rPr lang="en-US" sz="2400" b="1" dirty="0" err="1">
                <a:latin typeface="Times New Roman" pitchFamily="18" charset="0"/>
                <a:cs typeface="Arial" charset="0"/>
              </a:rPr>
              <a:t>tính</a:t>
            </a:r>
            <a:r>
              <a:rPr lang="en-US" sz="2400" b="1" dirty="0">
                <a:latin typeface="Times New Roman" pitchFamily="18"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Káº¿t quáº£ hÃ¬nh áº£nh cho ná»n hoa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200518" cy="6903452"/>
          </a:xfrm>
          <a:prstGeom prst="rect">
            <a:avLst/>
          </a:prstGeom>
          <a:noFill/>
          <a:extLst>
            <a:ext uri="{909E8E84-426E-40DD-AFC4-6F175D3DCCD1}">
              <a14:hiddenFill xmlns:a14="http://schemas.microsoft.com/office/drawing/2010/main">
                <a:solidFill>
                  <a:srgbClr val="FFFFFF"/>
                </a:solidFill>
              </a14:hiddenFill>
            </a:ext>
          </a:extLst>
        </p:spPr>
      </p:pic>
      <p:sp>
        <p:nvSpPr>
          <p:cNvPr id="31747" name="AutoShape 3">
            <a:hlinkClick r:id="" action="ppaction://hlinkshowjump?jump=endshow" highlightClick="1"/>
          </p:cNvPr>
          <p:cNvSpPr>
            <a:spLocks noChangeArrowheads="1"/>
          </p:cNvSpPr>
          <p:nvPr/>
        </p:nvSpPr>
        <p:spPr bwMode="auto">
          <a:xfrm>
            <a:off x="8839200" y="6629400"/>
            <a:ext cx="304800" cy="228600"/>
          </a:xfrm>
          <a:prstGeom prst="actionButtonEnd">
            <a:avLst/>
          </a:prstGeom>
          <a:gradFill rotWithShape="1">
            <a:gsLst>
              <a:gs pos="0">
                <a:srgbClr val="99FFCC"/>
              </a:gs>
              <a:gs pos="100000">
                <a:srgbClr val="D2FFE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pic>
        <p:nvPicPr>
          <p:cNvPr id="31749" name="NHAC.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792720" y="296962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red_rose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57094">
            <a:off x="1370102" y="5464288"/>
            <a:ext cx="1515491" cy="108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red_rose_h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192369">
            <a:off x="657254" y="5556782"/>
            <a:ext cx="1091382" cy="109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WordArt 10"/>
          <p:cNvSpPr>
            <a:spLocks noChangeArrowheads="1" noChangeShapeType="1" noTextEdit="1"/>
          </p:cNvSpPr>
          <p:nvPr/>
        </p:nvSpPr>
        <p:spPr bwMode="auto">
          <a:xfrm>
            <a:off x="307975" y="990600"/>
            <a:ext cx="7388225" cy="1177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fromWordArt="1">
            <a:prstTxWarp prst="textWave1">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vi-VN" sz="3600" kern="10" dirty="0">
                <a:ln w="9525">
                  <a:round/>
                  <a:headEnd/>
                  <a:tailEnd/>
                </a:ln>
                <a:gradFill rotWithShape="1">
                  <a:gsLst>
                    <a:gs pos="0">
                      <a:srgbClr val="FFE701"/>
                    </a:gs>
                    <a:gs pos="100000">
                      <a:srgbClr val="FE3E02"/>
                    </a:gs>
                  </a:gsLst>
                  <a:lin ang="5400000" scaled="1"/>
                </a:gradFill>
                <a:latin typeface="Times New Roman"/>
                <a:cs typeface="Times New Roman"/>
              </a:rPr>
              <a:t>KÍNH CHÚC QUÝ THẦY CÔ SỨC KHOẺ</a:t>
            </a:r>
          </a:p>
        </p:txBody>
      </p:sp>
      <p:sp>
        <p:nvSpPr>
          <p:cNvPr id="31756" name="WordArt 12"/>
          <p:cNvSpPr>
            <a:spLocks noChangeArrowheads="1" noChangeShapeType="1" noTextEdit="1"/>
          </p:cNvSpPr>
          <p:nvPr/>
        </p:nvSpPr>
        <p:spPr bwMode="auto">
          <a:xfrm>
            <a:off x="514350" y="3479256"/>
            <a:ext cx="6724650" cy="1488983"/>
          </a:xfrm>
          <a:prstGeom prst="rect">
            <a:avLst/>
          </a:prstGeom>
          <a:scene3d>
            <a:camera prst="perspectiveRelaxed"/>
            <a:lightRig rig="threePt" dir="t"/>
          </a:scene3d>
        </p:spPr>
        <p:txBody>
          <a:bodyPr wrap="none" fromWordArt="1">
            <a:prstTxWarp prst="textWave1">
              <a:avLst>
                <a:gd name="adj1" fmla="val 20000"/>
                <a:gd name="adj2" fmla="val -1"/>
              </a:avLst>
            </a:prstTxWarp>
          </a:bodyPr>
          <a:lstStyle/>
          <a:p>
            <a:pPr algn="ctr"/>
            <a:r>
              <a:rPr lang="vi-VN"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CHÚC CÁC EM </a:t>
            </a:r>
            <a:r>
              <a:rPr lang="en-US" sz="36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chăm</a:t>
            </a:r>
            <a:r>
              <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 </a:t>
            </a:r>
            <a:r>
              <a:rPr lang="en-US" sz="36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ngoan</a:t>
            </a:r>
            <a:r>
              <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 </a:t>
            </a:r>
            <a:r>
              <a:rPr lang="vi-VN"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HỌC GIỎI</a:t>
            </a:r>
          </a:p>
        </p:txBody>
      </p:sp>
      <p:pic>
        <p:nvPicPr>
          <p:cNvPr id="13" name="Picture 7" descr="red_rose_h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106141">
            <a:off x="4335150" y="5617532"/>
            <a:ext cx="1169972" cy="11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red_rose_h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81324">
            <a:off x="5318604" y="5402278"/>
            <a:ext cx="1050441" cy="1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png;base64,iVBORw0KGgoAAAANSUhEUgAAAfQAAAF3CAYAAABT8rn8AAAgAElEQVR4Xuy9WZMk2Xkldnx3jz0i19p6RTfQAEFwmyG1kBJNtHmYR73INA9j+nsyyUgORYrDGXIkiARAcLB1o4Het9pzj913d9n5rntkZFZmelZGJaq62wOWyK4Mdw+P6/fe8y3nO58W7H6S4xKvPFeHnf6tG5c4eYVDNE278Ozyfq7+EZf6+le+fJZlVz73MidqeXqZw84/Jrve71/5fPSLn2/Vl6uaH1Xn45q/f+XnVxxw8fgVc0s7f45d9/xb9fs97/PzivVTOX9XnD9Gsa9eZRxyDeDzzVZYQnp28f5R+f2vcuO/wXOq7l9fcftbdX2V+xfvs7xX/m357xcNl67rJ97WakBf8YlWTM5VH3jV3K8BfYXdjIO74oZc9XxWfb8G9FVH8OLza0CvAX2VGbbq/v7MAd3f+fhCRDttKdQe+tM9/lUfeNWn1YBeAzpqD71qmZz7fg3oNaBfefLQH1gxAlsD+qnRrwqpVD+s2kOvHqOrH1H5fOqQ+4WDW3voV597lzmzBvQa0C8zT8475oUD9Pnjjy5EtDJGX+fQr/bYV33gVZ9ae+i1h1576FWr5Pz3a0CvAf3qs+cF9NBrQK899FUmdNW5tYdeNUJVOd6L5mdNilttdEnyXRHQVuRg1KS4VZ/gKusH+MqR4maPPrwQ0QxD0dhrD/1qE6/20CsMpjrkXofcr7a0nslZNaCvaNA8k6dwfRepcihqQD9VvlaXrV08GWtArwF9le2qzqGvMnrV59aAXgN69Sw5/4hV9/ffOCmu8stewLCtPPeFOGC1kPuqD7RqCCotTFxc5151vrba16+6/er3V/TQqz+g4ogVQ6Yrf/5KF8hU5KxmuZ87ipXzf2kBnI5CXubRVK2fqs9fNeTOe7yoDr1qf/qq16FXPUNtxfVfNb5Vz/+yOhrlcad/L19f6terytaqBuSizaTy3BfigNUQreqBrvoVqyaEXgP6akO84oJe7cNXPbsG9KoRrFo/Wg3oFw5h1fhVjf+L/n4N6KefUO2hX+ucrVpQNaCvOPw1oK84gC/26VXrpwb0r3bIvWp21oBeA/qJEag99KolU/F+HXJfYQBrD71q8GpAvzglV4fcrzdCWz3/Lld2W4fcq1b64v3rfaCXvo1zDqyaELWHvuII1x76igP4Yp9etX5qD7320FeZwVUOXfX8qwF9lfE/49wa0J/xgD7d5WoP/enG62R8qCbFVYxe9YZ6vP5rUtyTg1k1fitM3hfi1DrkXofc65D7s1yKNaCvMJp1yL1q8KoAqfbQaw+9ag5d9H7toa8yetdybu2hX8uwXvaiNaBfdqTOOO7FAXSSxdnO82l/X+bLc4UyMHnWSq0KWL7ogK4jlzFbfnEcz36dfEOy48XJuYwQX6qdZnlJAo56R+XSteIdPS9y6xXtW6vG7zLP70U+5qLvdxnRmRrQn/nTXQ2Qq26n6oFVnV/1/qohn6qywaoFWVVHW3X/528+6szL1llWfc61vf8lz6GrQS6A/QxFx2sbt+LC5fzh5sd66Kf9Xc6fCwVul657+vvw86pA/aIxWFVYZtX1owmwLhPXdFVXXgxMuf+ofxL+T7604lzdsKCZFtJEQ5ykgKHDcTxYloE4DJBEIQwtBfIESGLwPKqA5rxwXhgBp0TDrnvulHP3N/I553zIRfNOHkMxJueB+3Xjw+l+56e/xun99StQh14D+sUb1sXjs+qGVAP689yOjrXcz5Nmvu674/y5jCdz1n0QuC4L6Mvnl5EAgbgvM6BrOZRBfwzomVZ62CfNlLzwvMv3y/EgS51XME0buu0gz3QkfCaGBdt1EEcBQn+OLIlhaRkMPYOWEthTGMiR5kram6+rcAhWnl/Psex5EcU4wyJczOka0Fd+xE95gRrQa0B/yimzfHjtoa8weIuI75WvcZFBeN7KLiMB/NBVvHMFYqvlkFcyiC8B6Atp0PMAPdXEKDJNE4bjgh5dkuXQDB22bSPw5/B9H2kUwjUtWIYOPcuRJpEYEgrE1UjXgH48jWtAv/KSXvXEGtBrQF9hDtWAvsLgHZ/6tLnz8vjLfPhyDr3Mpa8K5Mde6ZcY0HMdeq5D1H9NhtgtAfI4iyXVZVg6sjRFOPeRRDEc04FtOnTOkUUx0jSGpsc1oNce+tIyfI4hkyJQdJk94crHXHeOpM6hX/nRPJsTa0BfeRzPA9yqv5cfXOXlXkS2W/XmX3QPfWF4nOWh5zq0zBTPWjMB1zNhWEACgnQGndH7LEMYhshiDY7RgKk7SOMcqZ8hyxNoRgBAGTW1h1576Bc2hlh1sV3u/NpDrz30y82UM4+qAX2FwTubef40F6RzVAXoZ12vJN9VcTiq7uXLDuhIDdDp0K0cXsOA6WbIESHLQwH0IAgEwI3cgW20oOcukiBHEhlCkBNA12gA1IC+PFfqkHvVyrm292tArwF9hclVA/oKg/dsAH35Bk6D+3mEuzL0vkysu8oXedEBvWQ5n0mKE3a6gTRNoOkhHA8wrAhJOkWSzpEjQRBEMHITttWGrXeAtIHEN5BnNgxDQ57PakCvQ+51yP0qm8dZ59Qh92c1kle8Tg3oVxw4ddqzMKdP76fLoH4a0JePFX74ElP+Kl/kRQd0lpapcVbs99Msd8t0EMUBcswFzHNthig6QBCOkGahDJBlNuA5AzhGH4g9RIEJDQ0hzaXppA65f50AvbKOeMUcelWddPUifRZbSvWnnHfEqjn2KkCvHJ8Vx/8q4c4TY/G8hWEqHl3V+K38/a8+dZ7BmasLy1TVuVbN75TCJZom7Grpx6wd744c+zRN5b3yff6N15S8r6Y98X4R+5Vj+GPqCtCMgs9eXp3nc+WzaGuVsHsVoFc+pFUMQi0vSv7OL1srx5ZlaALuhiljWb6odBeEMwmdR8kRDvY/w3T2GHEyxnQ2gg4djt0WQG8562g1bqLpbUJHE3GcwjL5LNRYy5gWP5XfuzigCh+q1l+VjsZl7+Mqxwm/n/PxAkBfyPWcAzNV6+Mq97V8TtX6fOo69KoHtuoDqXzglSNSA3rlEF1wwMqAVgP6KsO/4rnPH9BLL102PgJ64bUvlN24YRK8+TaBXVNaZXmWIUlT2J6LNM+Qp8fiOKamDAAemySJ5NgF2JZqzr9OgC7fvQD0XDeWjCYlSpOkPnKN5Wl72Nv7BHN/B3P/CEeHjySHbhrKQ++2b+DG5jextfGa/DvLNMRhqECtBvSTfkoBKzWgP+UWVQP6xQZJ5fjUHvqFM65q/FY2aJ5yvj/bw68f0CvHjwDNuqksZ1XzQvpVp8ioBliGiSRjnZSqjRaPW9eQxgliiqKYunjZjFSVXjvPlbIrXqMwBvg3vsoQfHlfXwcPXZwqzRAjh4B+/MqQsEQNMTLMMBzex/7+p8jyEcJgiEcPPxdA1zUbjt3B+uBlvHTnLdzcfgOW3UMS5siSHHmmxrkE9WPvv3i2FzkESxGZsw6rmj+rOoSrrKfaQz9r9FYElMoHXvnEag+9cohqD/3cEagB/Th8e5UN2dBYOqXAQLz1IpR+VqjwiXA8WdiUrdU1yHUIDmXYl/KlWS5hZoI4vfVlmdkyVEojYpXXlyHkLt9PU0DOHPpCbIYpDTLV9QRpNMLu7qcYjh6g1WQ6w8fjnXs43N8tAL2Fwdod3LnzFjbXX0IOF7NpCs9qSZ79rHA7P6dqf66K4FadXwP6xbO3DrmvsrqvcO6qOZQ6h36FQX+KU6o2lBrQLwb0i4Z6Ifu61OCjzKOXG30cxwqUdV1Anzl1PhPJqVsmIltHoqlcu5Rf5RBwN4q8exrFAuT01svwp4jSFJ/5VQf0cvzPIsVxjE3LAbQEkX+Ihw8/xnD4AIOBhUYDGA/3cPeLz4RQp2sOmq11bG+/ho3129CNJqIQaDhtsPTtrNx5DejHSoRfGS33KgtsVQurasOt3rtXs9Crr3/xETWgPyvNrlWfxNnnV82vGtBXA3QtzRTYLhHilr29BXhr2oLoxr8R5DPLwDAJMI4DUTOjAAqBvOU10G630XA9pEmiPHSoHLo4q+Kqqn981QF9YbiUzVoKD13GGwZanS6yLEEYjLHz6FPs7HyCppuj3dIRhBNEoS/GUhCmSDIDTW+A3vo2Ws0BDK0B12o+Aejlnl8Deg3oT70rV2241ResAb16jM4/YmVAq0lxqwz/iudefw79IoNePPQ4VWBbMK9LL5xkttIbp5fOH17LshRbm+/5SPHx7gPMshhREArgO6aFTruNXruDptfAoN9XZLgi5H5a8GPV/eNFD7mXxlG2BOiLqgEYsJ2WGhvEONp/gLv3fi3eumNnSOI5Bv22cBeSVMM8iIHchtfqotNeg+t0YBveAtDLyXjaOLswSlPn0Fdcw3XI/dQI1IC+yoyqAX2V0XtW5zL/LDqdT/07L2Q7z7uTqgjS0+XoTt6ftP5MUpjMgedFjjtOkUYREj8Uhvp0OpWfsT+DbulodtrQbQt+HGIUBPjo/iOklgmYBkzbgNNowvMcNF1PwP2t174BPQNYOc0e3hrFVE61i13eAc4qQeLYLrz7E+zlkllf5P9PBZuOu7oti9iebAhTthW/6kxQDVHLcVV19XyV/c2P2eeqOqAsYzMMC7lmIE5UtKPl2ZhND/DJJ7/Cwf495FmILPHhOg46nQ4azTbYGT3PLDhuE812H57XAhJdxnTZMPoyAfrpUPjx+J18Iuex1ZMLOBjL0+FLE3IPdj95rohYtSFddaFc/ryLv37Vhnj5zzn7yKrWk5WfvyIpser+K1MuVRd4zu9XjV/Jnn5etykeIp9hAVRP/XvFG2dbTXrPrVYLURSJp+26LmazmQiP8L2FR0ibIyewZMhS1oFncF0TeRzBiFIgzoBpAByNMdndw3Q4wr1797B7eIBQy9B/eRu9m1uYaSl2xkc4mgYIAhtuZwB30EXeMBEbOnIT8BwXXdvFm7dfhpcDHcNBy7ahaQaSJJK8O5uPxCnFVBSjnoz3hPfFnVhX9doa8/UwJIqgJWwdqsL1LI0zdCDNo0K+WtUjl7sBr8F/l+1NS0PidLvYlCC5Qs83Magv2anmZL29SpVEcYxmy0MQ+IijOdIswqeffIBPPnqPVYTodbqwbQfNZhud9gCtVgfNRgeW3RBDYGWDvmL+rRpBuejyHAG9IGOKEVSIDKXFs1s+V7gZjPQUP+V7mX5sRJ3+LJ5znfe/4tKV05+oQ68BvQb0iyZWDejPYtmd6z+rDeOajbKLvkGj4WE6Hi/Am8eatiXlTsxj08te1oOTEDDvl8xoPcFwNoRj6GhpFmzupEdjDD9/gAcffYz9h4+xt7cHP41hdj30X7oJc6ODo8TH7nSEeQh41joMtwOt7SFr2cg9B267gUG7i/VGE60wRysFBqaHvudBN0wgTQW8YWnITfYONSSsnLJuPUsRs4pOwFmX+zc0U+X52cwkpZdPkp0OnTt8rhqZ5NqxwIiUMxWgIBwARgYK3FW18McedfIsAP2KU0zuOU8kshEFPrI8lVTGxx9/iHt3P4dtm7i1fQuW5cB1Gmg0yEtowrY81T+drValjer1+XTXCYgloJexLTHqdPVtlhUESyOMz9DIFKiXzBFO2Qtb+C4RPq/4mK71tBrQnxjeGtBrQL/WNXfBxatz4Nd9Z9zQSUbrdjvHFr+uYTQawXEcBZwEMP2Y+JbrOQxqiOsZzDa7d4VIpjOkkznigzHmu4cY7exgejSCaenIWX/ebsDoNjHKQzwaHWIYzJBqBszEg2Z6yJo29KYDremh0fQw8Fro6w6wM0InzrFhNrDhtWHZrhoSup+WAUb4yJaHY4uKGpFXnHBDkxIvqVOnupphINcU017VthvioSMJBaAFwIvBLj09QoMcWwjaCJgLGKjQP48TOFyBF7qKh0xA13RVupbGEXRDw3w+xyeffISjw330ej28/srrAtymYcOyXJi6BV2zJNLB11cB0Je98zLKch6gl8+wHPfjZ332SrtOg+RZrO0a0GtAf6p59GX30KsW5Cob6lMN5JkHP39AZ8jfMHS4zSaGR4cCYP2NdURxBMqKCuoVeSHKvFIMRkLeSYYQMR5P9jGeTjDe3YN/OEIy9WEmCawkl9x3msXqGo6F1DXg5wnmeQK94aDVagMhG4o40NsezIYL2Cb0LIc+i+DNMkRf7KA1S9GPdGzYTfScBizTlHBxbvF6gOYwL9yA6djQXJvxesBx5TPBJLfNY22kpibee5JnoGfG2naD0rQFlBPQS3BegLSw6dmtjB4+vXUS0AjyNBigSu6eM6DHaSClfrQ2dnYe4bPPPhMj5datW7hz844YL7R0COJiiEjdeRlOvj7vXID2Gj1c2mPC41iOqJyj77/spZegXp530Tq+zvtfff+oQ+5njGHtoX+VPfSqBfl1B3R23DJNA0ejIf7xH7+P8WyK737vt9FfXxMSG8E4QyogGMYR5r6P0XSM6XSGaRLg/XufIMwi5FECjYx3lplRFS5OkWeJagBCQwApYi2Xn9zW4DQbaDab6LouTFOH0WzAdFlTbSAPIuBoBucoRPcohr07hXM4Rzc20dZtOPTsTRO5ZQGNJjLbguN4cBsevHYLzV4H6PWAdkPC8XB5nA04BiJTR6ir+6CxamdKuIavZa9usSsIIGUwMmbhWSfPvLzy0DM9e+6Azhp0qsU5lo0wCsQ7f/DgAdb6A7z66qvod/oK8OQL6SBlg4CeFWV/+jVXqVStv1VBrTTGFs/vkoB+2c+97vu/7H2cd1ztodce+lPNodpDf6rhesqDn7eHnmE+n8HzPOzsPcZf/NV/wOd3v8A3vvkNtHtdyVEHcYTcUOHoGIkC9cDHzPcxTyIhsqWGBqsgmZkSu86hpYmEtxuNBpIsQZQmiNNEwD9OEhEr1ZCgadDLyAHbhm6ZsHQLTgK0fKAzy/Etaw34/ADpFwdwxiG8RIOVaeJdZ5SVtT3x1E3TguXa8Jh373fRGvRgdtro3toCWi7QawLdBvKGi8Q1kVg6NN1ESiOE4Fyyy5eIcaWHeTJ/rgIWKuSeIdLS5xpyXwC6bUma5P33fy1VBS/dvoPbt2/DtYoUhcjolsQAstrLqfrl9dDlGyzxT8rc+Vme97LKYJU++/IirgH9Kbe0muV+8YBVsbSvm1D1ZQf0yum4SresyotXHfD8AT2JIzTbDYRRhH/4f/8fvP3rd2BYJljOozsGDiYjIZ4x5Ur2OXPXkp+m7Chjnp46lmQsFIxjlqRTw52528OjA2nKImpxbBbGULlOcEmRpxH01Iemp0j5vmbC1kx0dBcbmYutyMZLkYv0k10kn+7CGoZoRBpMessZu31r8IlRBlGYAJ1Lrth2HVitBoymh7U7N6H3W3C3BvJjrHckl68R5IUjYAiZ7jh/rgrJFh5fviRocyKXrgBd6HkrkBpXiRAxh26YKfzQFwPn4IBla59IVOS1V16VcjVL50Ojh65gTNj6EoAvpGSXWOJVs/Uq7187ILKEcel5LcyUU2mQ5XFeFiiqqjK69vu/yqAunVN76LWH/lRTqAb0pxqupzz4+QM6I64EYG6L//Kzn+Inb/8co+kIiZaiv7WBxwe7iPUUCcPuDFMTB0xDATPD11EEjf8mMY3yrppiWouUK6+aZoXsayKM8yxNVSmYNGyJ4bqsMCNjnUQtDWZuoJWa2Eg9AfSXowbyz/blxxklaLGOmh41ifbcyj1bjAsRtEkS5IliwAsJzjIQ2ybstTY6t2+gc2cT3q0teBtdWCQBNl2YgwEShvkL51Wxno9BnWVp5Utt/gy5l3/hHQgF7ymf+/HhqwK67QCT2QRJHEtFgYTb19YE0HWd1EV1/yWgs4RPAL1Qmqt0GK78zdSJ1w2IpTF1tv7A+Td/WVC/7vtfcXhfvLK1Kg/z+gf0+ebQWQ+7PPFLZaiFpVlBKqFXctGravy+8oBdsWKqNtSq8VttQRZAcIGHd72fD+RpgjRL0NnYwNHhLv6Pv/xzvP3u22gM2irs7pqYxT7mMXXdcvHS+VNqr1uGreYvPaWCKa7AUdWDk6yVpBGyWLVBtYyiEYvER2PkCJGbiomuafoC0NdiB1uhhVeyDua//Bx4MEQnMGEFOeyc2uQmojSCRsKblkmNMbPcUmtcqJelWoYwz5E4GrKGi7xtw1nro//SNm6+9iq8m1sIu02kngfLdWBaloo+0DARS0d1OeP3pgGhhF1U+1LFlM+QJ+x2dj6gV62vVeafKlsLYDo6Dvb2hQzHHud37tzB9ua2eOELYd9CPGa5n7x6cJeT/l3+Hud9p+W5et3ztlx3ZPgTzBcAzVaz1B8opIil/W4xH060iKUYEkeIPQOW6s3L+y5/U9mw3J/LvXn5mKrnu9r+UH32C+ehf90BvbSgT4N6DejVk/lZHLHKhrr65z9fQOd3pxrbdDYW9Ta76eK9D97Hn//1X+KLh3ex/dJNON0mwjwWQJecOUXdbFX3Te/bTHWlcVcAuvJwj2u66f0L+BPQkUmuXURepENbApip5OqZz+bmZGQmGpmB9djGVuTiVuBg9qu70B6M0IkMmCFgZSpCQEDXLZWDL0VDrCJEXhq6rIFPTR2xAUSmhrxhwxt00dtch77RR/tbr0Hrd9Du9tHstqGRmMdrC4GPDHymFFSKgWVwlGAV8hwBPUt5688P0HWKEsVStra3syveOQ2Ol+68jPXBhmqCswTaygjh67j3vFRkXwLUX1RAZ9LjWABIqfiJml5h2AkIFyWX8t9LHQFlaIqGQMtredkYOU9J8TdlsFTtMTWgPzFCz9dDL3s+nwfgVROn9tCrpvzF73/dAZ0RInous8BHd60LzTDwH/7jX+Nv/vPfAo6OzVub0D0TIRI5JspjGK4tKm1IMilP4yZ6LMZSKLUVIC89vBkGZ/kay9FKYZai5arpWio3vwB0FXIfJDa2Qwdr4xyzXz+AsTNBJzZhhjkoE2OYpnj+up6BQS6WyPHaVtGTfWEoM/cv9eIJ/CxGwNy9ZcDyXCRtD81vvQ5ro4+tGzexdmMLXr8LNDypcU+Y+/ccJDq9dtbdA6mAelGfzqmVKkPlvFeVB7fK/Mv1FLoRYzJjY5ZdHB4eihLc7Vt30G33pLRwOYBXRhWWnYevAqDz+8gclLLCwtgqtvXSU5fnwOdYkB4X3vYZgL78zJb33/Lv572/2k50tbNrQP8NA3oVIB/nuM42LKrOrwH9aguhPGuVDXW1T1aekryeU8id3z3xY7SZRw4D+EmAVq+Lh3uP8Nf/6W/xg5/8CM1eA531PtxuQ96fhQEyQ7U/zdNYGOcloDOmviAoEWGJ09I2NWFBuuqZnqs2qQR3zm0COkvjcsqQstlIbqCZmFhPLGxEFjr7Cfz3H8Dem6GbWDAjep0stbNF9pWAzs+VcDv/k2pghRirhPgtQzZyhuVZQx8k9Ggz4QKEtolZh3n0Lta2trF2cxu97U20N9ZgDXpAs8EQhiqPsy35zQgEQV3C8cgQR8FK02CV+UdA1/QIu/uPBNAZbl9f38T21i14TkPJ9i553yQilsaHakojWmtfag9d+sEve+ULeVc1Ewl4aZm2LNIoZYSlbNdbHrfYE5Yazpzef08DaNX+vNLkuMTJNaC/YIBe9kO/TF7qrOdbA/olZv0Fh6yyoa72yS8CoOusehJZUFgmJpMhUi1Fb6OP9z/5AP/7X/yf+OjzD9Hd7KO/RYlWE0Eawo8DFUbX2JiFJKtTxqh27BlKSRodWclDqw5s0oWtCPuahgWdteK6CYOkuFQXD30tsbAVWGjv+Ag+fITGYYhuZsEIEqkJJ6AzWiA67vTSJcR6nEvVi88lcIlSGnVXihaurKmnnGtkABMaGMyftzw0eh20tzbRv3UTvds3YK91YfU6yD1XvHbNsaVEj4BOQiA/MCYP4BqFZS4CDAJ6mk3x4NF97O8ewHUb2N6+iUF/QxTh0jSnWP3i+TwJ6HwyJEVU59Ff1JA7ozRCpixSOWziI5GIwlNXBmWmqjAI6DLXtGI+qta/Z+6rZ3SRO51fX339r36FGtB/w4BexSIloF+0WKoswBrQV1sUX3dA99wupvuHcJsNGJaB0XyMRrcpwP2Td36KP/+//gKRlsDybHTXegLq9NTZFISeOuVfRYJ0UdKlPPNymySgq3CnYqJLPTrZ7hRpYa4TumzGIg8LQzz+dmJigzn00IT3cIr04x00DiP0cwu6n0JP2WHMRJxnSt61BGstK9ZS4Z0Vn8k8vmz4zLXzzsiyJ5CT5Cf19ZlIuCYUuOm20aSXfntLCHTrr78MvdWE2etAp8du02MnkYBeuym1+RcpxVWu34oy8CpAn/sHuP/oC0xHPvr9NQF012lCh6WiIzE9cb4YESk9dH5zRkv4lL78gC6xnQLQhUtRpHNYbE8BIs5VaefLeWAzXcSKDAXqpUMlI1SkUsodRQyDivawq+0+q59dA/oLCOinQz1Pk6OpAX21RfG1B3SzDX80FZKb2/KkPM0no11PkJnA33//v+Dt99/G/Z0H6Ax66G8ORJmMgjOZrWGGCKmuAF2Y5otGJtmCYc28PEPcDHVHaYwwU00rCSdWyoi7rjq6QYebaugkJjZjE9uBBffeGNnHO2iNEqxlFrR5AsSUqzVExjWmJyoaoJoyLiS8rvL4ojlvMIJwzII3WdJWhGUNktoSltBlCLUcAcPyjoWs1YDe7yDrNLH22ksw+100t9bgrQ1gddqwmh7sRgOaZ8s5yQUO7nUD+uHRAzzavY8kzAXM19e2itI6E67jIQ7DrzSgM+0jJDhpvgNpvkPOBkmYpTPFXgVhoiSIqSZoNzxpQLQM4ssM9pINLzG0TBmJ5c+i82DxtyqHbbXdqfrsGtBfMEBnblE8msISLCfOspV40WPlpsXX8p6yDFKl7EKpU02PRlXw6jDyDGQFL/Jq5dJfRKFO7lTldU+D4HLIcfm/L1OdWx3sq57UqxzxdQd0BDm8Vgdh4K9D5JQAACAASURBVCPRMjT7PYzHR5gHM2zfuYGd3Uf4q7/9K/zgx/+MRsfF9iu3kegZ5nGI1ALG8BceOueTYpszmX389FkTrpu6yMdSLY65bDmEqeg0hc16aZaskeyWAe3EwGZk42ZgofnpENpne2iOEvRyR/qs57EC6iTLkUqXNVU3zrUg4F6AOu/AMClzmoknxtw6vTky7fnczSyDEUbivWeWIVrvga4hNHREtik59qxho7G5ht6dW6I6197cgNfvK/Jcu4HY0SV0f3aTDxoLyjum9vsTOvFFB7fjOXh6NSyz0YuDF5OdA5jg8e597O3viGDMrZt30O+vI45y5JmOTqslXfOO9xKlzneS5V7toUtf+IWnqsDtrNey8aL+Wxl6J16n+SKnwv1qjE7uHE/2JT8eJ8mDl/yJNIcWpcjDWP0kqTQe8qMQAUPzpgGn20Kj3YDpOYv2sXKvlMQt+B1kvsvfslx4CIwySVqIP5Yh15EfpntoEC69luvhF6V0S4eUegfL51SJ21y0v71wgL66Utz1ShdWWWCnWaSl1bcKyCyfe1HIR2lPc/Kr9o6lJCUXUdlSkCk0x3UxCufCUjabDZHIjLMMTgY4kxkcDiE3QfO4/lbJKFIisvRo1CaovDDVdUq+a6kmuVSDvFyPrLp1HTe9WF7gvA4X4yqgXgXIz+o5XPU6F3toz1dYRsrWhGIOKeuip1l6mwQIAnTTsfHhh+/jBz/6Id758F2EVo7+7U1pdzpOZvCTuWx4FkvOxDtPRDSG/2NJETdBgizLvTiXmf/m/yzNlFK3EIEwxe1EeVmW6aGRmxgEBm6OdXTeP0B3L4I7yWDFmpSSRWRvFz3Nyxx2CSACB0VZWbkWyzVklKmBpbImGrNlWkAEZSQ9YEgdesQ0QMvDLE+QMOVwYxsbr93B+u3baG+uA2tdxN0G0pYj4fcoi6V9K6TWXpMa/2UN+JJhrdjyXEdUvTtWbztplitgY6jYdW0Jkfv+TO7V9dinPsJkMsLD+3flOLLb19e20Wp1C6123oOp+AqFHn1eGFqKEMe5R2OenuqC1viE6p2E7WkAcVzkGTLiwRyHinzw+wrgFbXfDHOLt0tPmY1/BPwLYBduBasSirx+TqNMwitiFKpnV+xnxcYqDo4IEanf4oWXaneagYzXzzRYiSYVEMY8RTqaIR7OEM19+NMphpMhRtEUZtvF4M4W1u9swel4omBIg1a11mVpYoo0ihH7IRK2o41iBMEclmPCbHoyF7SuJ1LCIbUYEu6hRcObch8s5p+q5qDBWt6zJDnAryv92qluWLZzvWBzqQr5L6cMeBnty98P/esN6AwzcmFxAinvSAFvCZJhHKPRaiPMU0RZCt21JeTpBwFsDVjnxk3WcTEhGQxlhlP6POc5DBb6cuJRzCN7EtBPg3rZX7iMCIgYyZKJXQP6CXv+ufZDF0AvbofgpQBdtbugvKqVKS9Wz1K89+EH+M/f/3u8//hz2BsdNLZ6CHVmwmNkaSwyruKh61SGY36ShWIpMrNoYUp3PNfluiZ/59yMSUyLkGYR7DCHBROaZaOhORiEJm6NTXR/uYPBXgJnqjqdzXQgTjIYKQGL5HmGlAujcalsqRzlMmTKfzNnL5vewsPMFLmNIXkxLKWpavG+Mm6p+R7R83csmN0mnPUBBje3sPXKHTReuomYKYhuE7prIuK6obZ7kdNHlhSArdYN75LRhBLQuegs1vHL7RcrtvRYC082TWPpa06wiaK5RBwsSxfPczg6xN6jhyJ32+n0MBisw3NbyFISwQiyJlJ6kAVICqDLaLEHfPFSer7HY1h60OXvQjoWmtQWFpKxCtBpoAjLXADdFI6CSPCKrG+hosf7kBmlhHh0iRAUpDWmSTIaK7we+RDcK9R+Jj+FASb7kAC6CqtT7U7V11NUyBIv2Qgy6LMY+ihEdjRHcjSRzn/j4aEoH05iH3bfw8brN7H+8jbcXlM951gHwgRRGCIKA6RBhNifI5kHSMMA49ERnIaHxloX3vYanO0e0G/CtzUkaQ43ZXdAzhUF1BIhKoIpfOYGuw6KpaL2Qa4xOa4AdDHoakBfHoGvN6CX0ocliEsnqMJbL0fJMCwEEbebXHSuGUZKsgwtanjPpuzBtJC7pLwnQ6MioMHjLVeVAqn1JcBelgep6y+1Lyw88WUP/YmyjyVj4+TmesGsvmjCX+/jv9pNLZ31onvotgimKCAvAV3gpQB0thd12i3E0wn+6V9+gH/4l3/EvdGuyKf2bmxQEFa1U41CaHmiAJ1hbj0Vwhhz2mLUFZKp0q2MhqF4ZhlSO0WWRrACgqpxAtDvjC10f/kY/d0E9iyFmZvwDQ0h5WQT1pwDcV4B6GQ3L5U1Lc858QZZ1nYK0AX4KS/LTdc2kdoGEobgTYrTGGit9/HKm9/A+jdfR3pzHXm/Lf3euUmTQEjte8GblF3ailK6goPGsRYgLIwK0aU/MYdPxqtYGcCOeOI9piEsm6I6wGQywcHhHsYHR9Jch4S4bmcg7H+mi0Wt3TAU071Yp9cB6CVXgYAu5YKiSFfo+jNSk8WSgin0MJW6HisPCiOGT51zg5HaJwBdBlHdP+eL8qQ5XqURxE55DjI/RjYNkY8C5IdTRIdTJAdjpNMZJkcK0GfJHI2NNm6+8RK2Xr0Bu9tQiccAmE3mGA+H8GdzAfSMwD4LpCRRAL3dRO/WJtZeu4PmK1vSD4CAHmU5nNyS+ymNtDLkLtFH7pckcEq4swb0S26m17ujv8ghd4HTUzkpWsPHjGPVJIMhzcgPYJGc5DWAIERODe6mh5hKUwZDXkW9rshd8t8q3J7Ex6xlBeoMxR5bofy8032klzNgkn8rjlf9i9VPmRI4O/d4yUd/Oq14+dN+Y0d+2QBd8tEMBxeA7tCLSiJQAnPkj/H9n/wQf/tP/4BJ4uPm66+oUKmoeTC0S+hOkLMWjh3aGMaXeM/xS7wshk4JcPQYnQxZmsANFRiIhw4Ha6EpIffu2zsY7MdwZ8ozC80C0GPFXC8BvSQ1lcIi5bhTO14MlHLOMoS7SBdlyB16nspDV/KxykOnry7StY6NnLXyrg1fyzBlGL3l4darL2PwxqtwXr8jinONQVeAPzIy5a1xXWQZ2H2uNIjL9FQJ6KWBfBGgl+FxArqmpQLoeZ7gaHgg2u3kFJTeebPRkjA669ElGmIWpWvHrWeWuA3FU6nw0GVfEPvgbA+dMrlluF0IYxJNV6kkeupxHMrcUGteeerSw1XAmkCuQvhlqF12kyUvvQyvM3Qvew8Hl2qA4q3rMGIb2TxFPJoiOZwIkMf7owWgB+OxKCHOUx+NgYft11/C5ktbMJoW0izHbEgwn2B4eIhoNpO5SSMXUYKEIfdwLuJC7Rvr2Pjmq+i+eRv6Zhe+q4Oiv3ZuyV5ZeudlxYN45xQ7YoRC9k016UoPncYi/7Kqh346/16H3Cu29hcd0BWoy/8XC0+F32kJc0LJhGGZUBBAp+52uw2EMTAaq17XbRuBWeTIuHkz1C51w8pDVyzh47yVLKTFmJXhtJM0lrNC7KU0ZwnqvEflGR7n16+CsnUO/SqjdmyQkfWtNppiUyoAXW2eFIvTMB0N4TgOGv0WPn98F3/3/b/Hz9//JYIsQXvQE46G49rItARREiLMQvHS2U89Yq/0JadTAFd1VhFA122ykhN4EW0AEo8suLmNQWjg5khD9xcFoPua1FaH9ILFQ1dkKEYBCAIS7RVyUwEmZWOQknRagvhC/rTgnzCcTS14itVI2J3h3DJXDIlWwbGkcxvD736WCYGuu9aHc3MTm7//W7BvbaCztQ40HcQmvfQcKeVvSborCHgScl/imSxv/GoOl4N0iojKa3EM6dUamfSuJ0juH+xKdzULunjn/HFsV9Th+MNBF/GfE/5OGX4v94tSVOb8kPvFgK6JBj/D79JJr8i1UxJXnkWeIYkCRZIUAFd/J7CXBpeucd6UTVz4JNm9TpXYEdjJAxDDh08oVxwMIcKlGvTUgBYYwCxBxBD7wVgB+sER0sMxsukM8WyG+WyMIJrB6djo39pAd6MLjYCc5djdOcB8Msd0PAGSFE3LQdOyhCxMnX5hyOs5rPUO1r/9GgbfehX6zQGStoWU5W8pDWC1dgSsi8cnYE7iZXoM6KXjw+OeVQ69BvSn3P++DIB+AtQLj53kE5Ms9kxDOpnh8O59hEdD3OgMYPT6gOMBnZaUoYIynkssViX7USgsCWNYWdPKcFiC8wWaqgV7uuNRqadckulOk+pEkpMb3wqsuBrQn3JCLx2unod6diWgy3YrhK0iFJzEsAstbJi5ZMbv7tzH93/0j/jhf/0xeusbUgbktlwJNYdZgFAYxTk0UxM1Nzp5qnpDzR6uqSxlGD6DbiTQswxurMHWLAF0Eo26Mw3bQ0gOfW0/RsPXpVd6wA5qaQo9VuVEUc6IQBHSXAL0BZKdAvTy75ybzHdLSF1XnvQyoMv35/UJTqxP91zx1FLdkJy66diSO7/xB99F4+Ub0qbVGLTFS49tZorVGpLvXRJJCWQFqJdzvoxYnQ3oirBH71xC7xxTDZj7YwHz4XCIbqODXq+HbrcPXTMEzNWepQs57ni9FjXVi1r9YiKItXU+oC+KD8/00NlKl+3yVHi/SAsvwuoE8lSa8hQd6aT+vwDrwuAydMXikAgL8+iSoCHwq3kpRgI9WQmzU51QOfjMm+uxBm1mQJsmiIcTyZunB0MkxQ9mMwTjIeJgJvwD3QXcrgu75SE3Myl73D8YIooSZGEKx9DRdjy0HQcOm/BkOcbjMUZJgKznYePbr2Ptt9+A+/IW8rWGiA0lsUpXngb0cq+TkLtQAo7JwRKef0akuBrQn3L/e9EBnVZrKbmpGmQUC6EEdFqawzE+/K8/w4c//TlaqYY3b9zBre0bwPo60G4idWwYtk3JMAX0DkUz2KSCLNC5rHeZtELoUB582VGLf7uoH7Sw2BeEvZK4p6xX7jdxUTP8lI9lcXgN6FcduTL1URhjBZBLZcNSRCaPI7RbDSkBmgYT2K4lAP3L99/FP/7oh3i4uyfa6ARGzTWQ2dys1Oac5OzkRnlWIY4rj1G8L3qdijRFJjj119kWlekhenx2qqM9ybF9kKH77i7WDxO0AkM89MjWJYduRAxBayIuIzn6UhSk8NBLtvVy6ZDyGo9dVmHiF93aCOgiKVt46CWgU5hEquZNfj/WvBvSRpbNbMhud167hc7rL+HGN16Bt7Uuf6PyXGIWinJFRKCMmkk6tbCJOUYyfyW8UBrKJ61baW5D6Vwxfuh9x5jOhjg6OsJ0OsXWYBPtdhcMtytFtFIMRReGe9n3XEzxJ0iBywZ6CTjHkT7lx5csrzNC7uwlr9vITVOesamz05nyxFnpIJlxpjzkvwsvXCR/lafO9ADHtwR0eZJLgF+G6umdS6id0cEUSGPWmWfQSWibaNBnGZLxBOlwjPRghHj/CPHBAbLpFOHRIdJ4jizxJYKkOxo0m2xzljjqGPuMfpCPYcIlP8J04OombNngMozmUxz4U8QtG5vffQMbv/stNF+7CWx0YHDvTBmNUfwT7oXifReKhQTyMoeuFVwGXlaqPkQ6uKgYumAJV7HcTyvd1SH3iv3wRQZ0sb8J2AKwSrVLXppqVWnmKew4hxaG+PzHP8eP/+N/wviLR1izHPQsB6bdgLGxCXgNNDttdPs9dAd9tHt9WO0mpFn11kYh+axLXlSknwtSDwVFWJNchplO1KMXdv+yh1KG3cscuniGp1jwTwtPNaA/7YgdH3+c11Qbt/AZig2c/xbfTcthMt9HLfYkFMY1mdYHB3u4/+gh/vJv/m/M0wgBvc+GKWQjMr4ZCg/iQFqkymZvaGIIkCQn3HjJs6bIkkiY9u3chk1ANy1YEdCcJNg6SNH/1T7WD1M0fQ226SC0VMjd4IbOnDrJYhcAuoiOFOF4ldc97tFNAGEYnQeI0UnWea5C7hL+ByTVwLp5+phUs5PqDyqI0vjteEjWW5JLv/nWN9C6cwN5t4mM4XkCvpDSVL5Y8U5KNgEZ3Uv/PhfQCeKso1eAznKvKAoxnhxiNDqC74e4uXFDStYYbpfIB0O9gqqQXHrJBzgL0KWOemHfPD2gp8J0PwZ0VjewNFDuleV7/O+0MEYK7X5+8WURF9NyFuF3IcZJDXiRYyfXoiAWUvlOI2M/yZFGDOWnMBINmALaLEM6mSIZjpEcHiHa30e8f4hsMoZ/tA8jjYE0QJaHkl7JDMrAMjJowGcWwrDgGjYcw4ALEyajOoVADZ/93myMqG1j/TvfwI3f/za8125AW+9AazdUJUEB6LQvllOIX0lAr1JKqmqfWr1drUaKqwLsKguJnsvzegmbvdyAzwF0h7EgTUPy/mf40d/+HT756TtwwwTrjgctZSzUBgxblMJUhE6D1Wyiu7GG5vqadKBqbg7g3KRV2gdIECpYrGQy08Ohl80GCPS5OF7C5C02WYbiymYcHCcSmRhGE5JLoa190fhVzZ+vO6BXzd/z2j+WY77Iby54yAUfWQSI6JjqwmLnBkdHXCmtFeQmXccPfvRP+PHbP8f9oz2kDRORo8HrtuG0XEznE+RZAo3CLjQZTHpHjPTkCCkwE4dw2PmMIfdIAa/uuGhpDlrTFGs7ITY+GKL9aI5eYgqgjzPV/7phWMiSHPOIPdWPZTsXnnrxNylbK8L8pSdYgjyla9leldhNcRvq0tuZocrbCvKeRBWEKFo0ZDEZoaBQjoHI0jB2gPYrN/Ha7/421t54FemgBXMwQNryMKaoi6bBdV1Ypok0jpAWQiVqhTBfvMQalRs8WcRkWobUn5Pp7noWxuMh7j+4K2PX6XSwvXZLQu3LglTlGByD+5LXvyA0FEz8BaKfDejLOXRVmmaCVTM6x5//thpIxDAgC58aBJF8L1MkfxmGSxCRgMtSQwnLl7XxqmUu68jleSjXXk1LKgkSVCnhGrG6gRr/BksakIYJ0iAWQKeHrkU60mmI6GiEeDRGPmIOfQ/+3j7S0RH0cIacrPVwjjSlCBLTGKrlqkRavCZM10PTbkjInVV1WqSaCUnIfTbFKA6EBNd+7RZu/avfwtZ334R1YyCVD4woMQ6S0Oh1TFUpUpAChZdRlPqWqZXSQy8jNWW9+lUx5DfuoVdtyDWgX/VRFsIFKpilQLQIufO/lWpXBkx9uLYLjKbY+9k7+ODHP8Xo7iPYSYqu5kKb5/BMVxYVJyLFFnTblpracRygvbEOi+pKm+toba6hsdFHZ3MN2FgDul2GARTZJU3UROZ9MOcqHbRUDXIJ7ou5ICxnFSZ1SKq54FU1f2pAP6mqdXooqwBdvKkzSFlSSlTIp4pACMOSnFPMXyfcuBWoHx7t4mfvvYt3Pv8Ij/0xxloEvemi0W4JULKGnUxzEt/EzzWpmc7IjgrLi1phAegSMbAdNDRTQu5rOz4G7x2g88hHL7VkHo/TBJlhyDFZkmIWEkBURUYJ2AtAY+izFDw5A/RF+MYim50kKxWOV2SrsvyKZZtKh4GAzjnNJjIEc4I6w+pRQ4ex1sHGt1jG9gbMW+swNtahdTuY04ixTAXoDNXHLO+LhRQmuXEaJ+xpvvw6xShlSDoMfRXlsDQMh4d49PienEsi3EZvW1XQF8B4egyUEAxfp+rcn6h+Pt9DF6dGY1jdFF0KAjrBmM3oGXInMErOO4ukpS3LELM0XHjpcRjJemelhGU4SmCI17Fs5LqFXFcGiRiKwoPgfFHPJA0j6DGQRxmyIEHmp5LvzhmhIQUitxFOfPiHR/CHh0iPDhEfHiE42EUyHsKIAuThHIgCpAlV87jHqX2K6UOn1YXucG55qqcAZWNJGmZuPM9FaY/7oG8BrVdu4ObvvCWhd+/GOlJp/asiMUw7qSoH1YhIvg9/irK15X1K0pRF6qWsGLoqCtSAfmrkqjycF99DLyxtmaAqh74M6NSqFhkGlp/tH+Lo3Q/x0dvv4OCLBzDGATYTBx1dhet835dJbNmuNKyYhD4S00DG0p6GB6PTgLPWRf/mFjZu3UBzYx32zW1pMQnHlo5d0taKQVWWynGjZOixUEYSgKAnX0grcpKTpXsRJ64G9IuXeuX4VDaXKMoSF7W96mmU5WuEYYZ66SVZWQoziqH5gYQ4Y3qgbo67B4/wi08/wPu793GIBHMmOk1DPEjmJRk2zZKCAa8lIhmbOQZM20AWhcIodmKCKfNEFjwYAuiDvQC9X+4qDz210XA8TFjnTc13endxhiBKJBdbAlnZq7wUNJJWqVKGqTxBmX/S+Y3haZbXqbpplhWVZZmUhqUnyQ2+JDMRUcU4KgBdISyQNyypSXZubuHG976N3ltvwtjaQN5tI6G8qGsvAJ11zVkUFTll9fkpS/wkFF8CbuGhFwggOXwCkcb8eITDo33s7+9KW9i1tQ10vTVRb1sWy5GxKJjkSoex/FHk1tIVEDtlgTSXB3TWutNDz6ldQJZ60UmPIB7FM0ThDFHsI4sjicaR6U77z7FsuHZTgN22HNhOE6nVUCx5jq+E6DNoaSLyvjrL7wjkfoJk4iOaBMiCDFqkWO4EQxIpg/EUk8M9zPb3EQ4PEA2PEA8Pkc/G0MIAiH3k1LTPIokUlUuCM6nR60uzForzcAzTRJWriQFRdGmbRoHIATdvbmDjO69j881X4W6tiSwwHAc6O/E1XdknaeQx9E6ioIB6DehPa6t83UPuJaBnApwLoZlCPc4jyW02V6VqJJZM5wg+u4v3f/4O9t/7FPrdPbS5/3ITozfD/UVCrabkCadBqDwR6luzrtg2oDcc2K0mNM/DxmuvoLk2wOb2Nuwbm0C3rVjzkgdLFUnE0ou2k8p6FR6fLGDtWEnpnMdeCVirPf6nnWxPffzF97+69Gvl+FQAeknMWugLFCFZArpSv1KhYW5Mdp7BiVOkRyMcfnEPe48eIMIUWtfF3fEBPh3tY2gCu/5UyEStVgsdx4OlGSINS1WxeR4hJrnLMaCRkEbZVw3wqD+epBLCdHJFilvfC9H5xSO0Hk7QSS003CbmokqjAD0OufEzxaM8dAHrQihHokIMq0rcWaWBFlOlICQRJCmtKmJMzKGzDWeZQ6dHWpbYCQQWXjAjSrquyjkN9nO3McpC5GsdvPxHf4CX/9t/DW17AxMaua0WzIYreXgCG5XH+JNTLlXEmyJ2E7kQ0BlqV/X9KWazsZSrTadDNJtN6X3eMDuqY5oAlSQXVCe18nWCbLdcpqYMiCLdfq5SXFpI9tJDp2dOz7oEdCrc8HlR/pUpgCSeI4xmCP0p/GCCJA7EM6eHTnB0LBee10DDacBz27C8JjKrLSk/jqdUpUuDlQQIVWkiglTAPDicIhzNgSBTKoYwYfOMOII/nWB6cIjpwQ6C4QHiCUVlhtD8GTJ/hjym/n8g11UyG8U45RrcVku+A6MvAuhpLnOC6RzhP6SZpIcSy4S31kPn5Rvo3d6G0aPBxmfchrfeQ3NjIA6PpCAprEQND0af2AXuLKnswkOvQ+5PbKmr7ehVHnrlDl6UxVQedw0HqBz6cTmEYp4fL2aZLAx1sR6WHjo3a7epeiR/cRc7776PX//N3yF4sIssiLDRG6DjNhFN58ijBLZNzWhustzcVa6cNZmSMyfhh96N46HZ70uufeP2TZHFNG9sAGs9oNMQUpQAvAEJ45PExBAdVxZzllKvecHYVALWao//Gp7KyUteN6Cv+gVKA5B9yGU+sc5Xoj0FoLPUlsS2KIVH5cAkR/x4D5/89Bf44Fdvw48PsPGNG5g3XDxOfUw9E3v+DLtHQxE24Xlt20XDcaBZGkI9xVyLEZBlbEJywxSv8SJNQugMR7oloO9HaP3sARr3R2jHBjzHRcByH9MQQE+DVLZ1WQVkzhPKyt80Rtg+03PkbxFzvGTEM6Rbek/MoYoHVawZSQVpqk5ecDYv+r0TBApAp4deiqkwcmGy41yCpNfG63/y3+C1f/tvgO0tjJMAsedAd11RZ+Rcpz44c7kagYIgzQoAErSWPfRTq0HJqrJEOsJweCDqcPTYu92ueOg2lJjMMuGuVM7hufKevF946ac89MsAunjyOtuxHofc6aHTsNIsC1EcIgxnAuZRMEMYTKS0LonmUvZFj5dj2fJaaLV6aDXaaDW7sL0OUreH3HSlwoGkNCGSkVAXUdwlRTaeIxrNMd+bIBrOYASADROObsuTD6dHiOZTzMaHmB0dIhxRIGaMfDaBFs0RzybIkxCUz1OKdQyFq02DH2NJ2F9TZE0SEDnv6ZknbHDDsjsKeWiSCnI7LbhrPUlB0htnGB5rfQxevY2tV1+Cu9YVr5359BA0cmKJRpwGdIlYFoGYGtBrQD8xAuXkLA3x04A+n87Qbfdg6iZyP1CtUBxXeez7ewh++gt8+MMf4YN33hMCx3qjDTvWpCzIZihM6idVTbqEYQ1FAJFQJYVqTBcJvQ8SnjxHrNW1V25j+41X0CCwU3CjYQEeyXdc16kIkvB+hXBEkZAa0FfF5Sudr/J4avwJ6GUvAP6dJT1SimPymSXQwkQBepQjfbiDd3/wz/jlT34I3Qmw/uoWkrUW9vIUQ1fHzNCFEJaECWYHIzRMGy3HlfAz8+czI8FMSxFp3PAIzjq81BAPnWFQJ9fQmQGbezEaP7sP9+4RvIDTyBHpV8024THkGyRwjKbsjpITLQCdBqPEFQo+B//NenIC+nJVBdeOpKQKQFfEpdKjUrOS6oryKjxVyUkbKvxO0VJL5GsNBJ0GXv3v/hCv/y//M3DnFubzEWY813UE0G2OJzvahfQUVR6dgG5IDn0p5H5iNagIDuvPwzCQyoLR+AiGkWOw1hepVyP1FgZNniuNdmYKylB6mY442ftcyg2KYxUrfaGHf0rLnR66OlDl0EtSnOTQhVOQSzVDFM+RRD7iaCbe+Xx6hMCf4fHjh1KLbpIX0e6i1xmg3eqj2+rCq3siaQAAIABJREFUbg2QN9aRmS5skyBtwqK9Rc884pzLMNs5RHQ0Q7A3QTycw4g0OJkJW0rLMvijPaThFJE/RTAdIRiPEM+GSEnIjOYC7uLxSyRG3XKZdxbtGhJzRZMgl74DQnLjVxb1WhLjVGmdY7PtqgvYNlJLF6dmamTQKC707dfx8ltvorm9htyzZT7QcQkiVoXYC3XM0raqAf3C7Wo1F63KQ6/0EAvBgCvtqM/gJAXoiuShXmqhln56zvaUlguTHnWcICGJKMukRIjCM5hPgXffxS//+Sf47N33kR5O0MptdA1HPCVH3DU1uYX3whC6bPjcAkw0mj1EqYZ5EmGaxyKqYa510L65CXujh+03X4U16KC9vQ6n3xGWvDBCaRSwEQgJVjWgX3kmVHI8TkqFnficywB6pKVSpmYmOZwkgREkwKM9fPTjn+JXP/8xnKYPc+AiGbTxWEuwy8nS74rndrQ/RjSaiaEoEqhs1OLqiBzAN9nhTRGUmGf3EuZzTgL61mEC72f3YH+2D2eawjEtzA0NlmOLkZCFGRpGS4keKc64CnWyHwH/LdQRRXzTLDZ+MZV2exlyJyeAHlgcCRObnba4yUsVhmGptqqLKpayJ7ah0kU6273mMJIQVruBoWPixh/8Dn7n3/+vwJvfgD8dY8Icu2PD8VyYDOcWIXedIjEkkNJDP51DPwXoDP+aFuD7c+ztP8J8PkWj4QqgN7y2ADpBW6UcTgK6It4Ve4JsELyhsva0rC8X1ZNLAbrU1BTATkBnu1oSCxnByfjZeYgk9TGfDjEa7kk3uKPDA+lNrusG2s0eeq2+lNm1Gl2YzT6y1hZysyFzgHwazhUB8yAWI3L8YA/RoQ9/d4xk5MMMCei6yqEnMfLgEHoaCuEt8sciJBNOjhDNRhINycqICFn2RVc4eunSaY6yrJK2z4TvQ7EXcoY4P2hTcCp7tgfXsOA4ntLGp/ZBliJEhqmVw3j5Jra/9028/J1vwlvvI2/ayFxLBLPCOFrU2ZeViYqMd1JR7mRdw9NtBTUp7tR4PS2gn1bmqQL8qsfzhBZ7aTkXehPLn6fapZYMyYLMxHAQSWjlrCjOLwGeDFs2cuBG1W63ZVKyDIYTumUbwO4u407Ag8f41X/5//DRT96GNgnQyU1YQYK2bhcbMqUXxVSX3FKUxNLGMgwyWF4DTtNDahkItAy+niG2dCSuDa3bkD7St994DZuvvCwseY2WbrG5Ul1M1c8Xes5Ug1oIbxQkuqVBPEUClnsrPfyFEbO0Qk4f/+TzWGaJH8cKygV4okT43FhC6WE9yTivCrkrrsHZTHWK+Zz8/CfvfnVAV+IW6ue4UYgKuWfwswQNV4U3jTCGNguR7x7gi3few0fv/QwR9hE3UmlQsoMYDxIfze1NmF4bj+7toKG7SOdsSRkoJrprQGvYyBwdqc1UaQhb5F6VEAq9aC/T0Z0Dm0cJ7F/ch/HpHpxxCEezpM0r9dWbjiulS5bZEEAniNNrirnh0iPX1W/qrjOP7XZb8NotWJ4rHr7MZDaeYRezKUlVQ0yOhognZESzLSZ1uk1ocVq0fFVeOkOzpXdKQHejWMr09vIEg+9+C3/0v/074LvfQRZOMWJ0w3PkM5laIDksDUNVwidh9xg6ox8SIShD4kuTl98n9sWgms8n0vecjPd2u4n1wQCO3aTFgJyi+ZJSUF5o0ZZB9WQQAR+le64a5KhmKIvtImedVgnqpY5FkcYrppvw8Kn5ThlW1oOThCeAruShCewm1fbI8M58TMcH2N97KI1N4tBXanGahqbbRLPRgcccOsvFHIqzbCIzmJKwlCGVQCIvmh9JK9TZwwOkB3ME+wrQ9TCTEjjmuJH6sHMfeh5L1CMJlTLcbLgvoE6FOCNJhLPAagth1xepkxLQmYfnvPNLvg9JwPK9VAqI0U3HdGSOljn2WCo2cswdHfZrt7D1vbdw6ztvStOWuGEhb9hKs4BRgSUOi0qJLnE5TuhuViHF2e8/c0BfFdCed9kaN5Dl1+kyqCf6zZ4a11XiA1JmxrZR5avoJMSOZuLVSOyHs0CVhnESxWYmoaGE+RvmfqhfuPQqezuXJA/mcdRLfU/J/4kRasLlH8Y+dNsT8gce7WD43se4/+57ePT+xxg/3MWa6clmy4lP1SOy5SkvKe0Rhb1OCU/1Kjc7jcxm05LwVcABdS1Y7Ta8QR/97U2s376B1s1bwEYPGDiAxzgYc3LKYOAVy/I3fqQKURXytEX3LlrVvB8vVC0quXlJLT3zYPJFVRiWMqFlSY80SGBtK0NpkkkoaqMXDTuOyVUMtfE6FBgpDSnZ0AtSTXlNLnol7cNndfwsFkZJIZJxbFgczzfZ2AvRkLOYBNxUVM2AfKFilE8lKE5bmKfn5wUeujyzM4yUhZKZHJDDJQuY40iviaS40RR33/sIH378Nvb9L6B3gLhpYIgYhznz4xo0pwnbaiKdka2sIw9yBPNAQsdUPLMbNixJxZiFjgGV5VTtr5sAfR/YngLJO58LoBsHU3R1T3ULJBOZdc6OBd1jRYaGkK1YWTpEY7HZRN5pCsu8sTkQhjKJSuKBSYRJefNGHqHrAn22x9RM+HtHGH3+EOGDQxiHc7jTFO1Eh+GzFtqA6zbAZiQ+FfB0Ay3bhTuJpNvZmLnwrQG+92//J/T/zZ8A600E4RQ5xWdIJOW9GtRhjxEGc2HoG+y3wA51Uq5lS8UWwZlrlHXrFFHz50NoeoLR6AC7e4/FeNnc3ESvs4aMIJ3JVYRLUyqUSRqlUGJkudzx35XRVv6bI2HZlJKdSrc809Jhm5roDkjEIk1h6LasZV33oBmuyqVrNjTdQSYlZ0w60GSgABG7qEWIgglGw13MGAKfTkT6lUDK8DOB3LUdiYDwu7heRwwFtb4tWLoHKzYQHcwQ7UwQ39tHdjATjfZ8HiIOAyRpLPsOL2FajBNmyOIA4WSM2eEBwtGB1J4b7E8f+CItLFr4NGwK8pto9McswVRpDcmdS+SQvAATmq1K84QcbNrCgZDcesR6+1QcIyoCahsDrH/vW9j4/beg315D0FbNfEiG455aan0xAFW2ll702OAzKpTlrgbnRf+D5f1/1X7oXxdAPx0WWfacrgzqUmLG5hVcyUUTlMyUXCaFFBRQSeJZbetCSksQaAlClv8gh2c1hS1eGiKispRmEgbjs+HiUXBQTFzWBRflGFRdoogH5S6VcIYJsLzj83vY/fFP8ekvfoX5zgGcNBPBDcohsjkLQ1GiHAaGniLRxFbtMEn8LUpQWFtKK545KYaq6BVZNsxWE06nhVa3h6znYv333gC6DbQ6Heitpip/UxJlCiNtBzG9qDRTxCZauCaNEkPKnTqiEMHxETNAyu2Ujrbi+pYLWABYcqRKLUx+9ByawXEpm4XQeiiMkwKBLUuNH3OJ4o0UbTDLNSSlTUuAvrweVJnecZ2xGAOi8qk8Mg3UMaf22DIruRR2UcZN+TpmGjxbQBfPq5Tyld/H0R7x2rVcCGjsi85QKMc6m81x/9PP8Mnnv8LD6WeIHR+BkWKcBxghFgDVzCZMo4F4RpKTDTM2oUXUK1DtUrWcWnIpjLaD3FG5ZrLe2fPc8CO4owj9cQzr80PEnzxEev8AdkxxG0u6uOkkmrVc6VNOfobZbsHsdZC320hbLkLHQWAbOIpDAXp69kz1KEER9UyoTG9pc7RsC32ngYHhokexkp0pJh/ew/zjB/BYPkcgizRM2exD02C3GvA1IJzMcMtuS0h2bmeYewYGb72M3/qz/x6bf/jbwGYXs2gqJU28X85LkkxpEJdREbKvpRc7PW2CLcmJZNsbFFvJkMQzpFmAo+EODg8PYRk2Nje20W73kWc6UpIYz+qoXWwIZXMlNY+WI0mcR2x3myCMJoq4pilPllGA0hGwHQ86SWtmC7rtQocnrHRdc5BTHN32ZG0wnG2IIREh8MeYjfelKUoSzMTY4Pdh2RqNH2nJLJFFVrmy5E5Hwq5lNExyF5qfI9qZInk4Rnz3EPnBBPHhGOlsjjgLkeYREksTGVev5Uikg2VpwWgkgB6Nh9BYDpkliANfsd8KD70U0JLIbNHkR9akdJdRYK5zr6LULx2TokyRBomQNjmHSbbk8a6DvN/Hxu+8hcG//jbw0jqCriOATieIKSTu4Rx1zr+y/pzP3iv8uOXw+1VAvVQ0LM9dWfq1BvSTIZSneihULUJUgJGypLnBSvCNljonWsT8EwGMPaY1pGyQoaWIqdLGfOE8URrUhQIby8BF8YoLhZDhz1WYSdggDM0pr0skGZkoIrFtNFXd12g4mDbAsOOHn+Lgw4/wwc/egR7FMElW13S4hiOV4wR0Au1cU4AuNcS8k7SovxRvltJi9MBIsFLeUcy4nM2SOA+ZZ8G90YfTa2JtcwODrQ10BmvQWfrWJLhb6oe2DoVvBKzVpszFwYXYYrqARgoJT4Wut+q/fbJZjAInSnoqzW4lipcjKmp82chCgb5SrZLuTlK7rAwthuiEIV0UBsl3JclGym2YDyVaK6OpPE6dV5p7KpWwDOjcUBkuPDcIt2iIc/6sWk4pPNXcKw7WsmNAV/k9ZVws9Kh1paKmBGUKa8aPcPToEe49/hhfHH6IUXaAg2CMEVnuRqaese6J12lkHszEghEpBrPUpKf0AOfSuCXMEpGKJSBbTQe27cLOMnjzHN15gvD9h0ju7SB5PJJqDb6v2wZMqtG1PXQ3NoSElFvsxKZjDmCYRDiKE0yzREoqY3pTBrXVi5RV+Zy0CF6LMyKRDbhvedh22uhzTB5PED88wPCDB8iGLH9K0G52sH3nJfQ2NzCNY4wPDxDsHGDKnK2Vw7dyBE3gjT/6Ln7vz/4Yndsb2AunsDtNYUlHLMvLDAk924yKZZQxjVU5GAVwc1Ny3pwzNKTIgNfyELP5UAR8qN3e9FrY3Lgp+fNMAP2k4Xd6DpwUFlqOJCnmV5KxZnwqpWWsHY/mM8nTC2iZJpqtDiynCc/twXA8mHqzAHSGlVln31kAushI5aF46PPxEXwS05JAmrY4lqV+HEeqH2RdFAJToORvZsiWlEcG8lEE/8EI4cMR8kdDpPtjBeh+gCSPJBWUc854BtosFZP8+Rz+0SH8wwPE0wn0NJI2qCWgszxSXkUJo9IhyFQ3NJbr8hkImFsK1BkeIfG3LFckcY7lbEU7aYbgCehpt4vN3/021v7wO9Be3lgAunCPokR1beN/0qAsBGVqQL9wp7qyf1x4XpcLuV+Hhy4tTgXQlZa2hH0WIhDqE+MgLKQRNQmV05HPjSK8Bg0OrWRajjEBmsBK2UUlrypMVrFOixoNEnzoZVHcgp54miIckkgyxXB3F7ODA5hBBJcKTLTYp3M8/ORzYcdnUSy1n6wlFc3tlCWhCWJHecSSmiAxh957Ro9DAa+SiDSQUSCjyGtKy0U287BNTPyplBa5rSba/S7a6+voE9g3N+H22tB6baDhSE0vPEcMhLL5A6MQBPuS4Sy2SsFslvA/jQDm0LhBEtAJ1GXPZirVgbKhqn93Kc5R9l8uSQllRmYZ3I+BWldj8YRKmfK5Txq7Z3P5eQ9KSvXs14Ibcc77qwC6VA8WHrrcrxhKjEMcv4QJzlrajNrZBBpJlCI8OsLe6BG+OHgP94ef4+7RYwyTOUJHR8LQMq+b2mjbA+j0zn2SnTIpHwLztjTN9BzTyRzCh6Ml6piSH29ZFDuyMUhMmIczGAczWPNYVAVN2xL99cw2oXs2htOJGHI0i3yWp2nUS9ARGyZiPm/PU6FUTSnCLV4EUy2G0TVgOCrFxZQCw/0bhocts4lB7mB+bw8f/fRdJPMI/8Mf/4/4V3/6Z0B/AHbyQuhj/4vP8PnnHyMjPbul4Sgaof/yOm69eRu+nuLu3mPp0kbvM45zeG4L2xu30O0OBMBTsqgNsrxdCWXnOUO7KmrDULuOCEfDXewfPJa53O+sS/25YzcE0BMxpM+nVZ2rFMi9geWD0UhKzshIn0zGYqQwBC9g3myiP1iHLbnvvtSNM+oC3ZF7JTvdcjtiZNMoYnY+ywJE4VwY51EwRRoFopLnUo3NslUZF78dPVdJNxXVLvzeAZBOUyQHc/h3jxA8PISxPxdAj9hNLQolRZlbOvSmDbtFbQILcTRHOJlI2Zo/JMN9BjNPYLNENgyRM0RPY0o6uqkZwDkjbVjpw1D212ZvC1t0BZS0r+IIlFXJdGBkL+Ea4L5rWdLUShsMsPl738E6Af2ldfhdNriyxFBAmMjaWQZ0Mb9ywElUILJs5nIVY5zn1B76qZG7bA79ugDdLnKoJCEtfljOVTSB4CTkBMgIzFS0YuioEJHgZCRdScQwJP+oamelzpwAz9/TKeBHwGQGfzjG7OgIs9EYwWwuUpR7ezvC1qViVzKdSyMXN8thp5mogtmZhoTiMj7JPIBjOFBhaB1BHouXzQYtzDmXgC6rgDloAgbzUVT1kjp2trtMZfOlpczNxpZWboqVLCEv1xEgb6wNYHaa6JIt322htbYGh7XtJbDblmIsG5QCVRv1wgMT36PIwxeqdOXGId45xS7iGDEZyl4R3S87URU59qz4TQNGwoM0BIqGHfJMRLqWJS2Ft8F85gLYj2fLcdlQqdC1hCny1UtSUtWSPhv0T8Lvk9e4iDQnEYZMCahIByhOH32JYFlEMZSeQQqLvA5alXy8gY+Jf4gvhh/gw0fv4+NHX2AYTxC7VMsyEMU60kRHy+jBytwi5J4JKYxa3XTiLYaVadLGMSZZhFkWSz6dn9HULTRzA5uGB2Mew6R2N0uTtVxy2CReMmLF50hwEBOBRdX0Gskqd5vQLBvzwFcJEVFT46pSa4TPLzESjPUQzUET7WZLcqqZ78tmS1JoNzdxu7WOe7/+GFZi4E//5E/x6h//KdDpKoOYBqUWI//iY2hcEo0MO7ufIMim0JwUjw4e4cGjB5LF8YOEZHp025u4c+s1bKxvw7LaMOw2TKspgE61MlHLlw5tNHioae5jd+8BDg/3Jce93t9Cr7cO03AUKC4yOmeD+rH066m5UQD6PBwiCMeYTkY4PDzA0d4u/GCGRqMhte7rGzfgsH682RNA1xhJEPlXB7nFvHpD9i3Zk3IKssSiFBeEM8ThTAw4lqS5jiOArvrDH6tFStqFayvRkc2S/5+9N3uSK82vw07eLW/uay0oFIAGunt6enYuQ4qyQqKXkKywFCH7yf7f/OgHP8kKhcOMECUFJVLikNRMz/TMdKM37Ki9cs+730zHOd93q6oxvZBDj4akuzoQhQYKVbnc+53fchaUswz56QrRk3NkR3M4lwxdWSGbr0wB4EOpfm43RKNVh+duNdaPFgusZ5dIFgtsswTeplDoDwGdAUBseCi/5FTTALqVpXG94XngakF+AZSZsTNXljxXbCw+zHiegC6Pf65d2KAEPur7+9hhh86R+50Rom6AbeDpXiGghwqwAVJaHlfCgq8A/YsOu7+9HTpB2LfMVJPYY35pr0KZi5F5aiRLfikvUm6afAGKTl9gZR3g2BpnOcplpCo1ni+xWSdYnp0rbKBcJ8ijNfJVLIDe8gJn1jNzsbLUsG/zHK3AR9v1sElIMllpf0piSc5Kt2CD7KvK5phQI/SQYG130iT1EcXtTaAxNclUjnGUkozIknUI3qzVm+QM2EkujWdom0i2PPdQtFVEqy6mcmMwQHPYQ2vYV3BMe7wDDFoAK2IZ13C8X+W604XLJnqJU2hZuywiCApZhiiKsE5XiLM5tk5punfu5fnL93W48s8kV5GMyVWnwX2fkb2YiYQ5UE1Ws/moKPqGtWxA/qZDV3UtG7pbKckhD8Nr+tvV1X6zo/wcJvxfF9D90jOhWFcpetcSSG0RCIICQBKbyHE2Ou0NyV3bNZ7OPsTPn/0M7z/7EPNipQIvJTu7oC+2jzICmtsWGmigzvKNPt1lrlhVspXJIOYlI3UEiW2UD1nCI0mPTXqrZ2ayROCnYUfG9WTd1Yi012zr5dJ0aytWgrnGtq5GwVfGHnzfaJ+gUQR3xSYpMGlsmfQiKZzvkhRmrGpqUYbtMsbYb6PnNbHTHmB3tI/Dw7vYv3VHKyMFzzTJO5kDDc5VL/Hoox/i9PwRinKN1foSq/UCSZojjgqUBT3D+9gZ38Gt/bvo9g/Q7h9cAbrJBrf6cAvoWbLA6dkLpauxY94Z7aLZ7CrolR3+9RToLwnoV9cpn2SBtODjWwnQqXOfXVwgSSLTndMwaryHepMdek879O2GJDgXHicKfoi8Zv5fVEPln6fqmDm+57nCwBPKDQnoNI+p3PdERON7SU0+AT3ZopzF2FzEyI4XSAnoJ1Nsz1co5mudXUyU5Hqm1vThdxsIW4FIhXm8xnoxR8TVB0l4WaYOne6E1P3TgrbIc51FlTVwBeguSW+BL8JjEIa6pjTZs0UHl3SS7NLjXWRay3FwHOT06T840A69/9tfx/bOCEk3gBMGGrXTy4O56jwBCOg826pV1lcd+udi+t9eQGdVS7JR1SFVoE5A53han+k25Diq9BrMOOfIPE6BJFcFyB4dqwTxdIbJ2Tmmp6dYXkwE6NsolgGHTyku/y01thqzbq1hzAb10JVV43I+0/6MJh9NZqOz0o4jyY2oI+WOTVnLPPR82lmGGi0xcYqjKTkwidRizDnYPrC6FbmG1orUnNudFL+eNxJ3s+U0koENbyR2XCoSeENJE+pgRQJV3ZfNrEvL2WYDnX4P/dEYwbCNYH8ItHw02i3JkkCWM/fuPL15NvpkARtNMv28aVO5jiPM53PM1jMcnT1FXiZ6nBrNUxPdaOiX2fd5AgWGNzRD82dhYKwq6fdNPayevb3Rr321zStismUrQDdxt+bDjOJEbSRoVgt2A0/XmH4jcvPmLSCposh6X9zZf1E4C4G8AvRKUlON3KuHWaNhkFVZKFaUvALt0jco3BSPJg/x7uOf4OGTD64AnYUZL9NaGSBfEK1d+LmHpheiEzZFkCLbndeWWzhmglP3ZJtJJrreK3p6E/B5MGoXsEHKa5I8irqxH3apdT8+lp+3S+a0ktDqIpKKKEaAL2j3WV2bZJWbiRdXCOR+1LoeMo9ro1L803ozRIsOb2Q/RymyyxVuD3cxavUR1OqSXR0cHGI42jEa422OJmNj/RTL+QscPf8ZphePkaUTsJqZLy5RyKWRpLcGisyH63Vw995buHf/W9jZfwuO24RXY2iJe6Upd2q5OvQkmuP07CXW6yX6/T7Gwz115xzN04ZVyg3V/H9JQK8uF/IzHD5rgm+EOFpJN75gsEkSy3++0+liOBohCNsIw7YY7WxSy62jKZ1bbyItyO0xPBOuwGQBm/F+ot8FJY8NAXqdvBmuAWVdb65vkoGTbG24KCx4ziMUxzPkL2dIn54jO52jvFiiXEWgD77S+po+HHItui3UqZLIIhTxCuvVAgkjVGNKI3J4LEBZYFBilqUq4k1wjFmFSfXGUKBmA149QFhvyi+A9zX/PitJXiRp0E7gqOrRtWMAnR+p56hDH37v6xj81tfVoafdumSSbU4xSjZfRgNzE9A16eT98RXL/bMOr7/NgG5S0RRmwh26xp7GoYuALkZuwdFRTWNwP87gzFfIzy+Rnc9QLmJpfZPlGovpDHEUiZzWazYw7PTQazRQRInAWwcUq9QkQx5HSONMZJJ1tIDvE5Q2AvQ0ju2e03RSPFhV2RLU2alx3FRvoNlsy+u94Nhb6UmObliCuunSTWfKQ48HlRi+jMwsrWxMHbqLkGx+o8w1DPWy1NiViVrGuYmsLErgTBY1R/YE60Dduy8TG7/fwmBnB6P9HfTHYziDjslyrzuGXCc2Ftsz6p5LLFYLnE0mmK8ucTI7wiqeYzqdYr5YIMkzgboSssK6AJy/uq22RpC9Tlce5c067SoDDFo9o99mMaOxPG94dvIkW9GrvOrQDfnsZidvBAPkQ3DHfy17u8l6v/79p0fuFaCLRPUFzhR/VUCvWO4VH4H55/K0lqOclVCaBSg2QY5Pzh/iJ4/ewftPPsRis0YZ1pDzQMy38DYBalmA9XmMdJqi6TWwOxjp9cuLBPE6Roi6veZJ+CQDnYBu9sI8CmmkFvIagoO0yBAVOdJaiVIMZHb/9nqTm6HEUyRuXHmvS2/MIlPpV1UAC180FlIbrNIFwl4IvxNiS36ly6KORQTn+CVaCLDh/r50MWgPMOiNZVva7w91PTx/9hJDat+KOdaLlyizU+SrY6wXL1BmcywXc4FEgyEqbhvzeYkk9/DgwbfwzW//Pdy5+z3Uai242p8zHMToM0iWJaDH6xnOzl8o9Ws0GmE02AUfKNnwstbVSyXpxGdWdp+/ciFnp8TWSVFuKAfLNGpfzxb6TCDj2H0wGsKvs5Btodg64gGwe/W9utYaCYs7FSJbGa5olZVzzG0mgO1mSxI8grrWXQRGsstFPq0hyrnv3sBZZCI+5i8mKF5cIrGATkIizzCCMcmQTrsOt0VVQxPNZoB8NdPIfb1cIl1zZx9hW+RSjwjQ80JTAwK61jOvAHqz19F0hoDOe573C6/3lNJImvq4fF8MB6cqxFWMMImNTcPeDkbfeQuD33oLtTtj5P2GVBBdry4vA4L6f1VAj08//ush4hc3CF/6tyTGfNHHl7Po/3oP/+bIstpXV28YP1fC/V92h/6lj9+OVY3xA0cypjOvHNnSLEGHN1SSw48SbF+e4Z1/80d4+s7PMQ7biKZrPcZWs4nxeKwDs9UM5czFLooVN93h0nWMeL1ETOmHzB6MU9WmSFGWqSIueSNuS1NZ68rn6NSS8gQ8jDNkNc0blIzXeoCGHXkaMON+yQI7AZQ2mjS3uHKvu46NqExTHB7Iegs5MrUxsDrSTAer9QMZpgQQe6Gw26ekhPK1WpuyJwduPYRH1nyni/7eEMPD22iNe/Bu35LWGa2mAXjuz8oUSVEg3URYZjOcTk9mcwoFAAAgAElEQVRxcnaGy+kER2enOL+8UHHRaDb1czhq46HMG54kOAL8eDTC3nCMYbun7p0+1RxT8mCQxtbuN0Pt4PkczfehIYZhMZtAiMqK1FT+lnF7tWMsReaRIQbXL2Lf35Cy2fS6LwJ0gbF2yObf3fzM1z3YsMuzZEIb7lOZX5jvazoTBbTo/TUASQvfFBGeTj7CO5/8CI9Pn2FdRlhvE/Oc4KKI1KRiG9VQrtimbBEIKEK02zxAm5hdLNRZ0w6N0wGNQlk8SANsw4K2HHfyGqDUrabOmtpzFjU0oTGgRmY9iW8sMF3tQPm6a/9ZPXd7BRm7A6MBN2VkhtznONeB2/bhMDhGUsYCXsEF6EaGJq2ghcNb9/Hmm1/DncP7GHQHOH15gcXkDKvZS8wvH2E5eYR6bY7AjZCsL7BccEedImyM0OrvI0pcTGcF+qNDPHjjN/Ctt/8BfL8Hz6FBjH2PuTqyrms0aTm/eKn3noDeavTheyFcJ0RGRzUrT6t8Ea7PUrsrLkwmQ0UQ5d/z//mR5Qm2NfIAuPsuVTSk5NYUmV47FuPNdguOF+hniswK5n+bD5PI55v7tGC3nSLm+q7YGLtU31fxRrka4ZzTRql2pDYxwTws7BjHy9H6+tkJ8meXYrZnLy+QnU6RL9ZGGaGL1ZDhvJYZazskBxPEkwjReqmJIpsUkn3NWsXGOnPFk7HQyFFUzn+cULg1BCw4GswaaF6BuchyVHawqaAKmGsiy/nhlJLfRyYzzAnYHcN//TZa37qP8MEtbAct+HTyq7fQpcucLXZktmXXWryPApsVQMfMLyO+fhE+/gIp7itAvy4I/msDujEsMTBVeUizMzHhGOaQLYoc7SCAH6dwVilwPMGTP/oTfPSff4jaKkW9dNBrdTHo9+QEx/EwK+A0ZredYE02Ltno7M5p/VoawwhDDKLT20p/z5u4ZD4z7RTJ/tYoz4CP/I55pHMMxT9nepZvx9EeZWzmoPfsHlrAY+Ve6uqs1abApIqxFGWfUwk65NidNH+ivboNI9VUy/r9lb0lCUNm7MVRdUaXKBlBeMokJnueFXJ92FWIQufWjn7f3d8xLnUdArsl1Hkl4k2EqIwQJQmm0QJHZ2d4+vIZjs/PFB/LMW+c84CrIWwEZgzPooWHXVDHbm+sA6vTZPBEW37VlDe1Wh2jCPDr8G2GtEh1PJxsFrzAhwY49CK3aWFXA3nLfGd3Y64P2x9odW85Afw31kDn8276LwN0b2u7PCtVu9mhq7C1Ei8CutEOm0fI7iutxXg6+Rg//piA/uRTgF6recjjLTarGjZxDcVyi23CMs0URo2WSSEjLZJgII8BFW2mqJEckCQ3+1pVMiMFrFSJffQs2hoP+qvXskbWlMnv1n1ENvP1i2olgiaZjHvWngzsc5TBFpuQsW81deqyVN6WAvR8nWIT51KUDHu7ODx8DXfu3sfecB/9cKQxbxZd4OzoIV48+hGy+Bh1l0XzHFkWI+XaqdZEze8gynzkaOLOvbfx9tu/g93h1xD4PdD4tHKtpER1u0mQFxEWs3NcTo5FiBsNd9AMe3LHE6CnhVzkqsS8a1mk8VtQzjvB0ypDaEXKQoUdKXkheZkrMpm3Iv+cZ0QWVRp0Y2/barfhEJA9ytR4LVKcZq8B3olkN7Is2pTiCvAX/17Z514AFrTV/pxgzs69xtUd7wPyePIUbmq68+gpAf0M5ckUxdEE6eUcxTpWg8F1HAGdYO42WHQx+W2Lcr1EkZiVQZbEalCkgpEGjjJBMzqvAJ33nho1meLQU6AtMhy92vl8JU0joPM/FvPW9lp8EtfIBCtAL1ohit0RNodjuG8eoP7aHrzdPpqdNkYEdLeOfr1piif/RqwqV12qXLf/3xvL/LoB/dftFPfr7NA1UrdcKo/jGXnHWC92G11JkG0GPrwoRW0dA7ME+Q9/hnf/3Z/g7MNPMHAa2B/vYtQf6KZarRYifCVRJD0pgcccaAaYqw9ORkjKE0GuLGQbya6LTFLFOuqDHbPdd1lwzbVL4jjUjpg37MWsdtuSx3gYV7tkaTwtS5w3hHbP9rCm61bu1lXpiyyjHZXd2doih6MyI6+qWKfUMVtQ25B5Sr9kR906O0PtWIkDDV+/HBLqxn30DvbQvbWD9niA9rAvcl2t2wC6NMfQbARRusJ0tcb54hIvJ+c4n0/x+OVzTFdzrLjO8FzUQzM6VKFRlJJSUZPKiQWBqt1sKwd81BsJ2JUJ7oeK/iTvgF+r1Cq9RjWpuATY9r3xbDa0iHjsAqhW4ITDAhvVBFWXbDS1N338fxHWvwzQCSQ3P67e76sLxRoSWUCvHicBPcOnAT2m7We5NiRJeEgjZlm72EQ15MsSeWTUEFQ+BCEzsUMMB3syWknTVCsZvddVmpmdBohAZXXDYkjr2uDcx0jqzEjdrH7kXqZi2DMFMddFlaMhuQpMICMJ0QL6yKshcDYo61uU/ha5z3H+Bq5jqF5iw68SIKXHu4/AaSJs9rC7dxsHO4c46B6g7dXRCHJcnH6MD9//z1jPniGsp3Ad4zHB+7IsfcSFg2Vcg9cc4s2vfQ9ff/v72Om9Dt/tqgA2GnQzGSspAcwWmE1PMZ2eI6h72BnvISQrnsz/WlMmNcyUp4ckH6cIV7KB5j1p7l0avnDKxOeSEuyYwc6CiHyELMN8vjZrJd908STLik9irzPToZMIWzfrLwG6AUX+PGOsRAPJLdKMxS/1WCQZ0imQxa+nCRYJcfze+kUwT9mtp3DSDDUSeV9cYP3kCPnzc2xOZ8jPZshm9GPnFMEoGshu9xqBpI28F/nM8+VMnu2cLnDiQI8DgjkLUL6g2qGXfK5mhC7jItc1pFffE+GPk0auENR1036Yngu8eOg8uTXe7Uro40RNBnN8jg6KZh3JzgDrcRvF4QDunTHC/ZG4DrvNLvpuHaNW1+zlyRGpcgS4PqWEk9e0Z5z7ftmPv3Ed+leAbt7KgGxeyYjMDWLG7hulRAW+IwmZn2TU7QCPXuL5H/4RHv7xn6NXAHfGeyKfTGZTXFyc63AU8YM7IIKdNNmm87kez+r0MONKHgYKtmBnzo6YjmycCVW6TeMwRcMUI+cyE3nd3rnxqVI3Vcm7LIhXY0DeCAqz8Pgr0GeOpUmmKesNMATzZhMlUOf3ovouNcY51e6ZqwE+L/kk03GL5BfeMNZXmq8XQd3Y4zpIaBHZCuG2Gqi1Q0UgdnZH2Lm1j/ZOD/3bu3D7bYCOUyLRUcdc4mK9wNH8Es9OjnB8eYqj81Ms10u9BiyG1FWTpZslV0UKvwGLGx6OHME3Gw30ewM0whC9Vg+9bhftVhedVkv7SQLaliETPGAcFkiGBVyZ1mhkTB/sirFmd/BmAsIZPNm4Jrnu8z6+CND1k9iO3vyoCrhXAF1AY7X9OsxvAPpPPvoxnp48wXq7RrSNTFrV1kVO/Fg7AvRsvUG64vtmSmixiT0X49Etk+DFgsZKBXng3yxyqumF6ZzM9WpskwhYlhVu2cTV2J0EyIo0aADB+DfYC17PxeeOt9zA92kjW0PulUjo6l1j50v5nGNITXmJYBug7obICgd5UUO7O8St0W3s1nex0yFZLcRy/hwfPvwzzC6ewHfZKSYKVpEXA3ys4i35q2h0xnjtwdu4d++buHfwTQReT3wMsamVfV6gyGMB+sX5SywWEzRbIXbGt1D36AzJkXtTGnSHmnzbM/OzFne6NAxHoGRsqMtOnRyWDFmaYB2vwBTGJOEqrtA0ibI9FqSUwFZTMa7PSBTTyJ2Tv1cAnWe3mehRmcAwki1S7sfdAGGjg6DRhF8LEHDfziLYAjp5PvS1oL+Fu0pRTGZYPz7G6ukxihfnKM+nKCZLFNFaBTsLE97PLi1V656eM+8NhyS85QwbTkFSBsOQyW46dF6flKkZMq9x5+NnFsx8Lrz3rgDdM1nvOndZANogKgE8yAkx1w9BnAoKEmtZUGStEItRB8thE/FeG+VOB8G4J3XAQXuAnXpb6ZU8D7x2AzVp3I0pVyApxkZTxb9TgK5K6gs+Pp/UUf2jv707dNOhm51knUx0npm2Qxfb290of5yJVHTqavFwpwvH5RLzP/4BfvwH/w7e6Ry3OgP5bU/mM9lDEuyk8XUcSVA+tTe1e8TqkLxicQq+KaLioZIL0ClDubaONCCrMbm6JdFa1eVXNAgjczLOSPzQalNkNNuZM7XLDTQ+FEOX7He/LWCvwF82tlcubTVsC9NNVRpw/myzCzNGOhzjaSFgR9YcsfIwZ8fOn8tUJEa7muAOE5FI69neaICw30Vrd4jR3VvYv3sI7I6AcUdWott0jWPaV9ZKnC0u8fz4CM9PXmA6n2GdkBlcSHJTCzl25PNyDcjbA8Ewwq8lO8qCbraUNEViHTt3EuvGvbHcz5j1zWJHUaCa1HAl4qARtH4B0M1O3mj5DaB/vjHNlwE6/bOvsFu30itGS+aKENDc3NNeAfrlI7z78Y/w9PQp1psV1tvIdFM1F3m8QckOPa4hWwHJukCa5CaXXF28q6kFX5N+q6PpBd9Tdo66xmyQhTruyllMRQg3ueYi43ttrm9brIqLcH1IGj8H25mrYjZhIurQ+a/iXKCLgKqKjMa1MjQmoFP21KB9ccHf1wWmqDEyuI7ucIz94SEOu4cYNtoYdAOs1qf4+IMf4ezkE8SrcywXFwjrhhTKEmSjgJMW2r0d3Lv7NRwcvIHx6B7qQVegp3tHHXppzFKyBU5PniGKFuj2jEOcVwtJkYXntlGw09XE20wr+FllDH0h5KvIaVaKlN0+iWME8vVCn7OEu27GLPTRaQzQ7/Wk7PBsSI7G/8xwCOtm5H4F6BuU1f6HV0bG0J1SZNckL5FzBcIxe6uLZqMLzzGKEIbKqSsvaBNNcUAGRCncaYTk6AKrxy+0Qy9PJigupijmS3XnZE3oOXLcHrja/2tFwMEVO+/VVGN7hkUJ/Okkp4mISYEzgG68CjhZ9Bm7GgQasbuBL4KvmSJapn4F6JwYWjkkmwQCesm0QAvwLEbzTgPTfgvLnRbinRaSbh1F0/AG7vd2cKvVx7jRQTtsyFuDCh0WEbwMed7z/daZ9HepQ///O6BTb169wQR0UwqSbUupwwZZ3UVSJjJ/aW5KNBJGnqaI330fP/83/xEXP3gXQ8fXRcobK41SgTgJKNQOswvXStEyfdl1mAAXa2nK0aSNAFFkBQ9bgoQ6BVutap9ru2ZrrqJvTevEG75iJLWJPHfDelUgwANH9rXX4/bqJvL8jkIZqr1pNZZnt2oOazOyrx6vfobt0vnzaYjDTl2VNQlkdr9sphE13egEd9nmVtaf9IInc77uAZ0W2uzY7xxgcLiL/p1bCA53gXFP+uQ0jxFvM5yv5gJ0Avvp+QkuL6eYRjPkAWMXt8Ycw3bOfA0ZyqCCyI6QJc1zXQTcK4YhWrzJgwYOdw/QaXbQ7/bVvTOJiuN7xjb6HIOSScNyRoUedf6GUcxzX9tkTgt+SUA3TPZrQLdX3tW+Xl1ylQHwOSP3Zxef4Kcf/QRPz9ihrxBvEhTqCD1kCUfuHjapcwXo3LGmBQ9+XmOUlZXKxt7pD9Hh+NNKzdgFmSvwmijJx0MwYHfOr6uc7fi+mkL4pjyw6tzN9cdXi5e8wFzDJGMDXJDw5tWwCSjrpq0osxVyBX54WttSpkdzOxe+1xAY7+zfxu7BHe3Tx95AbOaw7iBLpzg++hiTy+eYT45xevLcmJ5EiQq1bmeEfncPw9EtHNy6h929e3CcNuqhIVZyyGVGEznybIUkXQrQaZM7GPawt3tbFrFbeuO7bbnMbRhhai0Y+OIwCKXgpK1MUciFsMDl/AyX58eYLC6RRmuN6JshJXh9jDp30Kr30G61jCKFfAZKvEia3W5RbzQFQp8F6OxfnTLR+D4pSqzTAqmmBi00mh00mn14JDeyeGehmhVifcsDgLnwywTOyRLJ8zNMHz9DenQGnM+RTSYo12uURYaC1zcrr8CBzzWNR2tsY6u6JZCvZyLyssDPGeNKPhCT1/hvybpPE1P4WUvnwKW9cGAipfm97KqBxUvVFJgVT3XtOco218SUgO7Qu28Dj1bD3QamwzZWux3E4yZWTQdrxgH7AQ5bAxw0e9hr9tAlt2Y0MGl/ITk1LlqaSjly25Sy9Zf8+Bs3cudY5Is+vkh2c90H/pKvxpUvt/1OVqNqLgBLnrCdwK+C5W46EEpkqEtkxq9tkPjnLpD4GyRND4tsBT9wUd9uUF/HaBc1FC9OcPSnP8KH/+rfwpuSQkwidyj2KDXl0WIpAkqDxCPbRcvznaNv6sBdkybEXaOcnmy2sUZVvMgU7mK6JY3g7CCFOzF1EmJ/5trRqQCxBi7VTlcjfDbn7Fxtpy5zqquOigezh3qtZfTrnrFbdHmD8fd8fHSOo2GMiF9mxMziQ7aN/K6U45HJyl+8wUn20xjeWtHyprSkOp2TCg0xj0eZxtxVtlrKcHeaIerjjnLcd9+4hzvffhPBG3elM0bbR+ZsMVnPcT69xOnFKY6PTnE8O8HT1QnWZYzMrjnIgmdUprNhz8SULksYtARDU2DVDFveoc1pC+1mB8MeZVADdNXB9zHojDQKrRWUWwVih7ODr3beFaAb69tfrkMXzImUaHFE09qKpGn/7Gr68ekOveS1gRjPzx/hZx//GE9OnyDCCtEmUYEjqWJSokw8bFN26446dDqmcc9KEpxCgvJS+QDUp/fbHXQJ6vT/L0tjLVxxImzhSE26CfE0HTmDiowBk/EC0O7XdvGGe2E8/M3KyQbysAAQ45hkLtd4bHsb1PwN3IAe6rQxzWWjLC1xjTa2Ljw/xN7Bfdx/620M9m5Ll97IfGzT3IzttwmSaIpNuUKynuDi9BgnL55jenGp6+He4Wu4vf8amvWOutd2d4RsU1fiWAXourfA0fgScTrDxdlLFGUiBQsBneElm9KXpzr78C19IDghku8Cd+8J0oLX4wpZGYv0en55jPOzYyyjGbabHPVGgPFwINe5UfseQo8/X9mLKJPCjK9tCpnp0D8L0PnTuYqg7jzFOs2xiFJESSGP9zqfU6Mji1pOH+QVoNApyUwkMdvw3HoxQ/zkBPMnz1GcTbCdLlHOZsgJ6Ey187fYBjXtzTluD+k1wHs6MTv4PF5oby7iG79+k2tyxlWYOnbLHaJnhApqOV2yMKirwVDjYEm31X3AtZriLsgxopUwiyTSWDxHdsJK6gt8pP0m5rt9LAjmXLmENUS856lIQB1jJ9T0dMCJ3HiIzqCPerOBhh+IMMfCgo/w7w6gczdiTQY+D5J/1YBu2NRWynkjavLLAL16vF828P8i2Vo1aiEBQ85BRpJuElPVoQNZw8UkWegmbLDDXa7RZVe1jBD95AN89C//APHjl7Jy7Xe6CD1XmnT+IsCxYhejnYQjrohJZGF4CxmrrJ7rLcMglV0qHdYMicTskgzjk4VBlb6kLTFbfnFOjE+6dPS2++XfSWIiSQsJOSyvDVv+0yxcQSy8DXOQTTAC2bjGIMRWzhzVk13Lx8cxqoDdMmyrsT4PcBLG6OLE8TxJe3xcYtSWunlYlPAXH4cIeVaKlnA8HwSISAgMaCfZVNxlfdzH/luvYf9r97H/tQdArwW0Q1nMRmWOeRrh9OIcLyen+PDoQ0yWl9KxkzHMQ1WGI1r10oHOSpGYUKE/MwUsXyd64xfrTGx5EytJRnAT7WYPg25fpLrbe3dkC9oKmqZ75z6SqXjWelahO1/wwdeg+nnms031E3AQp67jNfX3N0C9+n8zuTFja/PvzX2bIcLz80/w7ifv4NnpU0SbGBF30Bz5OuzQC4E5f5VJDUm8QRKViItCHR1lkATLTUqJEW1RW9gdjtBst9VdRTywdeCJ+66fq9gc61jH60JRptUESu59hodfgbmKPv47yyGh9lnPQw5ITFIw8a3sypneVQ8dRXKqkCtybJJCYSq+QyZ0B4evvYE3vvZNNFoDRIsYB70dBSCZzRI75AyNgFVWivnlGZ4++gRnxyfqUr/x1jdw9+A+krhAvMyMCQ59zmlkxNGvrhHuo1MBchQvcHl5pmuGhLi9vQNgU8em9OC5LRM5StMlOiB7vL9K5EWMKJ7rF0NXTk9eYja/wGrJ8yCF77toNkIVCDuDA3TDfdTdtlzy+B6zozVFvCUOijzGNVldEyjts8WtIaCT0Zmo215GMeaLNZb0t2Asar2NsN6SZWwraKPB0J2arwJ3k5VYTecozufwnk8QP3mJybMXKC7nCorK5wvk8crM+gImoNXghkYuSidHkcn4c+hGFy+1VtDUbmPOLQI6E+PEs7FxqVz1MalPLpBegID6cssJ0dlklSZmvUeOkHQdOtdikm+5Ag0MoDNohWZXyaCF1eEY026AqOMjqTs6s0kybuYOmuUWe+2+zmW+3v3hQNLWdr0hSRubLSp0bnJgDCZ8ukCv8uvVGN10+rtBpr0qyqv41JtSGP5l9f9fCqhf0B184Unzqb/8Mlj8y3+nV7/yywqG6uu/RA7/Sz+Avwyg85szHOKKs8MOUuYy5MAVqk7VzcQxWhtHVSooYTud4Oxf/yFO3mF4RIT9wUiV7fHzZ1jS01idbNVZGVY7oYY/R3ssGkRQn21Ja2ZXasbX1eM2gG53Ulf7JfN+6eK3c8KrPaeuHfFu7d7VAIC5TK0vvf3Mf8PRFaMLzfcycYWGCU+2MrWwzF82nbtGgo6ZEJheki51ofaTJOhoWMC9Irs/jd/NhIEMPo3RNOa9ea2R4cKD3JXdbIKtYjE3rTqaO0OEwx6+9Tvfx61vvg28fleEue0mRRI4WG8LLJMlLk5fYDY9x9HREZ4ePcPl9AJpWYjAQ138mn7WdLjiIe9spaEWS5ijX8quKoa/5NJmckJGcQXc+6M99FsD7A7GYs6zg23Q95uBElsfodcRo9zsX40dra4nSeUq0xXjvMa/rzgaKrzo2GYthvlvqntAGmz7wcPNECU/G9Cfnv8UD5+9h4+PnmCZRygDmv/QJ59LUxcOSZyFCd5IowJxVCKKSwE6kbhWOCgSdsQ1tNoNdLttEQbrTWPoE3GPynxufj193q26whzcNJen9vxa1nf9uK06g9Mp26Gb68Y+NyvH4wqH9TG7Py+o6feOZ9dUoKlNHXm6QZ5s0W70cf/uW3jz9W9g2NvRa9pwPcRL3ms1rU24PmChG5PQlVFOtRCv5eXLl3j9wZt4++vflac7rWCpnX72+H006jXcvXcosuR8MdU+nHvis7NTzGYztDmxGe6qo3fdBjbMb3DpAxEqF57TPO6OufuvORnycoWLy5c4PXsuQAfZ7YzyhKN9br/T1xSoFfbQa+7DdQO4Hou0XB0+2eIKIqEiocYJQgf1evOKCFqjP0CN1L0MZZAjStZ6nJfnF/qcxZmKVd8NMeqOMOqO0Qm7ul6DGrPF64ho53pygeL9x9ieXGB2co6YLnXzOfLVCjUy+ElKZKFNUjCDe3w2IcZsS54ZRY5yPYMnvo8hAXO6QJmgzi0bVyuZJFUm1gmuOj/4Oc5iMzVUprxxcjQuhcbrXQRgz0PqAkunxJIWrk0fXr+DaNTG6rUdTBoOSt8YgjEmlWcoVxcurw/H0yppZ9CXR8io0zOTqLCp2F1yZ7SO5H7HnpE6PXmt2oJDIjolL/Jz1clw3LRR/tYN1xtcxaf++gD9VwfmeoG+bALwq/3xrwDIL9YFlUxIclhDUDVJXVaLrnhJumJpXLVFyw81j9+eXSJ58hzuw8e4fPchVpdTNHmAJymS1RLL+UKHg5jZ2oWTLV1qA869d7AlCGyRkWmpHZyvi0rkM4fZxqwcmT8dmF0tz18Cot3dirxVI0HNsOKvH7l5BlUnx7835iTmMK0+G/kLJUJa7tsduqmePUYZukbeRY0yL3jukyktqfTvhiXvISFYELxsJ2yK0Uq7vkGWRGY6UE0b+Lka17OwSBMdGhyncdsWc8xGf+d2E04rxN79B9h9/R5e+8434RDUB22lPfHmLjYpPPrCr+jmdY6jkyM8Pz/C2eQMF8spVnkEp+EqknQjFzIWaYajYNKeCrTrN3TgvHGtoYW065SukRjnh2jXm+g3uhh2ewL2ncEQ3bCPdjBE4DY1vhOAV6Y0Bv/Ekjce9YGRGBH45ZlCc5aN/PJltfqpQkctylXRptfvlR06C6cMKzy+eBcfPPs5Pn75DIs8woZscWqaJUFzUMu2WhuAe3R25wSyZIMkpbd5DW7hoYjNAUxJYKPdUBfT6bT0mcdyRYKUl7ad0JBVLeKT8ZOze/JqpWMAmR8cwZo1jzXtsSsiPV8FwTBESGJH7dcdfwsv4KTIcB5YWG35+MsAraCL2zv3cO/gPvqdsckFSJb6/u2wh0F/B2HQVBGZRrH86mWrGkd4cXyEvd19vHb/LWw3Hoq8hvVqjmePfyQC3Xg8xK29HVk2hKEp4FkkrlcJur0RhuNbaPd34DhNketUxPmBpJrsXukqlxZrEemiZIrJ9FgZ6mUa20KesSo+Gn4d7XpLEx/q2ZshiwSuuMgKJ1Pc+rAL0ElebSCsd0zcq90zc7ins4PRrrUYSRbLa35yeYnJxYVZ91EjX9bQa/axP9jDuLuHltdG6DZQ2/hYThbambuPX2JzeoHFxYVCo7LVCiU5B2Up/gId5qiK4T3K4o0ugry2JMErUmzXyytA53WSZNZzwxalhnjJFYC5RzgyMyP2a58Pve/W0lVrTwvo3PvL0Mh3FM27cEvMfSDtBKj1OljvtLG8O8KsaQoCugzq3K4mkrLY3qDp1w1xstXCqDPAmLLWzgDt0KyaKOnj5MBwPGzzY0hPZlyrj4ofYvw7qg8FU91oqr8C9F8zoFdvBt/Hm8NTE9BCZqXpvHgAc1zV9gIFR7z4+DGm732IxrNTZC+OUC4iuHku1i59oGh3OJ1cYLaYiSxCclhJf2WGIbAz5wZbROiIkFYAACAASURBVDF2udxnU97GZpISMPP/HJ2Hfv3KmpQjeV47/Ez7Nn2W3SbZtOyAyZQjCYmXIQ9ZNsAWWezXVV+vz2SeV+EkAnXbneuzAfSK8U6gk/SNwFTJTJwAG44tKashEKpzqIxPjATIxKfafa1lvtJ1Tvt23q15JvITAT2rsWMlUHG37CBngdNoobE7xP3vfRtf//vfR/PtBxq/r3kAuluEPBxICspSLOIlLqeUur1Qt34yPcM6WyMm03iTmdEx30/6y1hAb7DrqNy+9B6Y6YNkWeRWeHX5X5MXQAZyqx5i0O5jNBjqsNwb3EYz7MpUqNUwI3kBGF36OIm50rUbL21+dxZJZBvztafDnlnGVKBuO3n7/yIXVqY3FhirQlmAfv5TfPD8Z/joxVMsixjbkNKeQiNzAXq+FbGvljko0hJxujWgHqcCtVrK0bx5nzjsod6aHXq/35W1ahAGVyTISot+RVqiMRKVDlZdcRO4K9+FXwT0ihVvnierGwPozByowQ9qCEIyoT2pMfhOUHrlOQ20/A5GnT3s9HfVrfPv6LpIlv54sItebyQQpA8EQZ09bJwstMs9Pj7GcDjG3XsPZApTcxpKI/vwgz/FJx+9q3vlwb272BkPpWMmqBDQo3WGQX8X493bAnSXo3ZxBYwbHkHOC33UaiWW8Uze8av11IzckxV67aYyi+qOp6AlZdtz4sXum6eA27KEVQJ6jLxYK4VQUzp6Yzi0faXEkgYp0iMa/oGCVVJE2UrgyhAarp0m5xeYXk7UgZdpgUFzgFvDfdweH+r3HbeFbbbF7HyO6OgU20cvUF5cYjWdyMKaU8hNkslzn8EuCtfh02QAE7XfbCII6JsM2zxBLaZTJvfnxsGNenOZaFlADxvMng+kJJEnh23yKkAXZ6i6friesWRfZjSYxMia8gVi5kr4wCJwkHXrCoZaD1tYHPaxaBjyriyLJXXjWWheLa4B6ZVAUmwrCNBvdLDbNxO3QbuNHjt1hcOEuuZI16jWltVZZmbyN0mf14yu8op4ZSD+K0D/GwDoPLirDl0HawXm3EvTOMIaJPibGhokG61inD55jvlHj/Do3/5HOBdThJsa2jxAo0yxgS3PEzFknVDLmYMuURyl8c+oB+WuWftFjixvHNiV8cvVxWQ15jfH6zcPVtkj8vFZQ4ZqInKT/Haz+7s5CdKEnOMyCx5mrFvteM0YnvISe6naPHNW7LQF9QA3UFYzrDTGdBpWbmJjUw373xiTkAhXsV/5ePkaMGXO7PfNjcsxtJLuthtk7MDI4Wn66N25jQe/+z28/nu/gc79Q2QtH3HJEAizj5W8z6vpkLuYTfDi9CXOpud49OIJ5tEcs9UCcbYW457ymxp/jiYF2ZX06tV9OB8X9+g6J3hCULvK7oHhDmIPB9gf3EI7JPgN0O/2NPIlsHMnS3Bnl6vIR+7cKYu8sZ7TmJGWnuQ72Gvgyur1hlqgmmiYEaAlQWqHvsKTi5/hg+fv4aMXjwXo7NBpXSKtrtjIZnxJQGdHnqVbRHGOdZxpjL2NXeSJzZq2UwC+ZxWgd3qdq2KjusZMkWZS9BIZmdykrFZdvHmcVw53doJzfV1a8p9WR1xlk+3OUXcpS1ERGx2g027DBwtGdlM9DNs76LaGaHhNPQZer9wT93sjNBodScFocqL9rXb/GS4vT/Hs2TMcHN7G6w++Lh92x2uoqz46eg8/+MG/x3x6ibuHt3Fwaw+7u7viflxeTDGfxRgNd7G7d4hOewSqQmpkjcNMVngtMbKGo+bVei5JWp4nhjNQKzHsdyW/86m/5p5fBnjGp56FHWoc+ZLyQkMp407HPbzRYl8DOjPbzQf5EVzB0bY1lqKG7wv93+fLpUB9Op2r2+bkpeW1cKu3i4PhAcbNIdq1BsqowOx0huj4DNmTJygm/PoZMrrCZalCpwjo5AOpqJKCxGCapj8ktFJvzuCmNBKgs0gnkKdpLsCvzplmy7hnEtBFsH0F0NWU2PPHZFDwXlNqkvlzpmDWHER+DesAWDd9ZJ06asM2okETs/2WyHBaAdLhzxKEbVCvCih519MOd+uiHYSaslHVMWh1MGg00KrXTT5E04C6NdG8UmIIqLXTtC+Cbf1knMS2io6AYhxvvgL0X9XuvBqJfNEOXW+UcoQ/vT+vHORYJOaUbdjamB06eexesUWxXGN7OcVf/Mt/jZOfPkR0NsHA8dHItvDz0hDoZCZhDCY44qWxhPaRDCqgAxOJJDR4qKIByb6mzayqYmtwQ9ekG1ac1a62el7mcDWkt1fBnF8rvbj9eHWtUxHpqn9/87Ui2Nz8UGxpFXEqYgu90H04bl1OVjJnqYDeMNEM8YwhLvaGvbKvpSSKXSoLkTSxhBqzcxOJhj5brPiVsQ0kzhZxw0XzcBdv/qPfwTf+0d9H63AXqyKTDK3qBrhjZz3CvdxsNcN8vcTp5SnOp6eSu51PztTJX9mr0vhD7beo2FdchpskGU4XOJKjL7ZiW2Uda8h/vIlDNMTYpRc1O9tOq2NY8t2BgH1nMNY6JeBu3jFseUP8ET1eQFVx2199f3R9WttfE25fdbdmlUVAfz55Dw+f/xwfPiegr7RDz8UTMIDObosjd3bpNNGhM15KUlSUIU02SmMrc+u8V0VW1mp6LjzkSCaq3le9J9aDQNcadbyVje7VmsVeh9wtbw0wV8Vo1cFXxSr/nhIj6Zq5CqHUq4wFWH4AJYTtj3aUe8D9L8NZxoN9TUYI8kwd46zLt+Nrxp86JHhaoyN+z2Y7wPsPf4oPPvw53nr7m/jmN7+tCQW1WCTgTVdP8Sf/6Q9xwg6+18Nw0MP+zi4GnQHiOMFyGmN39xb2du6i1RzAr7cR1Fvq8hW+6+RYrOZKD0yyTPcI9eQtpgX6AUJ2fRr9soBlVBrXZiZ0iesvxswaROeUgh268XI3Jjf0Vwjl485VmHnNeT8zfGelkKdtZjg2nADy2l4nMdarWFMKduiMRe3Xe9ip99DjyD33UC5SLM+mSC4mKE/PUEynWC1o4cpYZ5pnFeL6KM7WtyRcTfLMRI/kN7m3EdDp3b41KxutOmhvbc8kXh8km4oIF5gkNVOSVCeqmTZWI3hzX3ElZe4tU+i7yF0HkVdDVK9h3a6j6DdQG3QR9euYj0Ms60azL0AXOVgVorm/OEqXtbwpbBmn2gpCFeqdeoADkl8bIQa9HjrdFhoNrhW5IjPnnQm5qoZ4lcHWtflYlW1grLHLrwD91wnoho1r3K+uWLm2wiOQVIAu/3OrwSWYU/eqio32gR99gj//f/4A7//gh3Jdauc1BFkBv9igyFPtj9T00pFI0jTuHo0xC0GBo2oGsFRdxdUhbq02+f+VFefNzxXYVtau3PdKQ37jMwFA7lBan1vXOftZ+91X7Ghv/ixz+OLK9U66UEvKqwoHdrhkhfPm0Z6Y/tH8xX1yYGQpNcpcJMS/dsnT/tp6NJOtz8co7W11EFgHPe3CnJp8mM/JHm44uPWb38Dv/LP/Afd+81tw2i3U/Lo6AhUuZsatz1xz5NsccZricnaOZ0cv8fL4BS6mF1iuyEKmT3wGjlM4ijdgacxiKmc/WbsyNcrq98XOth0lx+fyy09tR2EJb2Tv0ma21+mIFX+ws49Wo41Rd4hBj1rvjti+Cs5RGhTDWW46CF69s/bwM6N4Mz259uWvAP1o/hEePv8pHj79BIt8KUAvKCXbMjikJkmXJgs5p9sslBxkxUbytTypIZoVULOVm4KK4MD3WuEeDMEZjw1AtVp6Hfg6a5xt2uMrA5pqanT12QI8D8eqK79JijPFiyOOAYGPLHGBWR7BD7YYDdvo99ra46a0d8s36DITvb+PTquPOuV+NUq6uvpMYKduoR7SPIh64wCwe+l33v0hfv7eu/j2d7+D3/3t38Vm45gu3S/xwZMf4Sc/+wutx7hrZbTs7mAHO8Md5Gmp6cXtfeanv6ZgliDsiEHuOD4yps+lE1zMzrCY0+Y5RK/bVxJcp9nT61fy9afqI8+0ciMIEgDpUUGS1XZbqUgS7dD1GpSJLc4dae8Z16rCjiBPo5dthiRZIV2v4WZQwiOnBYp7li2y0bIL7Nc5GhsPrcJHPXXgrTbIJktE53OUswXyyaVY7dFyJU8JuvKRJS6eDwFdC3uVLqaAUfQpeShyp0FNznDmPNMU0lq86t11HHk6UGJG/o0AnfeXrmVT8Bf2OqnOF2VJEHx1TzDt0ZO5V+zVsG44iLsNlMMWMOgg6dUx77nq3KvOnGeRjJVE3rXJi4qTJpfErM648iAhjiuQ10YjpWMOBuRgcMLWQiPkioCkQuMqV3GrtM682p87khvHlN6ycK6skX/9LPdf7cz7bzIp7osA3WSiAxtaO9rxJ0dCblbqV8AdmKZFNaz/+Ad470//Cy4+fozk+BJhsZFxwSbLtJuRQRWJdZSA2IvatK0luvUGklWE5XIpUL851mQ3VAF21eVU4FJ5kVdkLBYGxjPaSD2U8U7Arjym7f9Xf87P1e6qgpDqZ1Q/k0WuIg/l2W52Y5nNNtaerCwF4KYDJ2Yba1mGT6gilyTEes6zm2eQhNXFm4rWBqPY788ABx6AlOlRdcCPlAdg6GPmZLgki/hgiPu/9xv43n/3D3D49tsoXKPjF0BYAx0NF6yJCdneSb7GYrHA+eRCpjRnTHa7PMcyWWG5iQ3z3TLwJVuRmYZ5ESvr3ooHwGONwK4ChlyCnIcE930s4DgmpSEKNe5MhgswIJu50ca4N8R4uINRf4Ru24B93akjrDXhbq5BryroTBVoOnE+N72XNzwEWBDlWOF0/RjvPf0pPnj6MWbZUkY7ObjDZKoWd5K0+SwF2A5Z746HYuPIVYy8pmhKKVuBLCJLWxeJNNCcISgAp2liawe9vq7l6jqgYoHvt4o8Fqr2cd5cB5kOvVrhXJ8zVwWKRqyOip9Wu44Ni7ZoAmxj9LohBv2OGOwkmVKf3fRb6DZ7aNXJV2ghbPQx2HlNY3BH7HN6/bfR7nSVq751CpxPj/Dx44f4yU9+qJH7b//m9/WcsrTEbHmBn33yFzi5eGYUD34gS9QBmdCtPtaLGKHfxL07b+De7QdotwYI/Da8oKFJR5TOMVu80M68KLbodcfYGd9Gp91H6LMzraOkXpvrMO7FC07lDKC7kp9x7ROa6VCNeeGx+cWvswWPkt3oCSGf81xEv3ITK3Y5Xa4RFiRbkqDnwWOOfFBXAZ9npcAZ8RZeVMJbFnBXObYXMVKO2y+m2C7WSCaXyJZzyW6vV4HcOwM+7V5ZwlaAbgmtBHbuzDViLlOFSVWFnnbobFYs0VZe7Z5nvNqtxFPvv53gVdeL1ppqGEzzIedBtlqeDyalrf0aolaApN/EZtRWqlra87FoAglVpGyU1DRwnUb+EFeCJtxFpyILBBHujH8GpZf1rYN9xjI36+LEjIdc3dBRkmP4QFM5yvRMs2eaumtCHFcBLtauz6Ddq1CZr3bov9p64gtZ7n8ZQKcRZVVtyoxkU4OXk8xliGncheFiCjx6gad//g6evfNT1PMtbvX6ImIoPYjgwmpP0nPKQPgbRzdNtoqUsMRUNnXt9ka42fFUhzz/ruqE5bLEAzUnmanacxlgq7zWq936543cq47cALK1vbyhrSRwybrUhmlUAMP9HXWyJLREq4W+Js0N8Y2dOJ8fDzMeMvJoZrgEb2iyl2k3Kz2tMSExk1s6sG2lXWfULAshGorwMInSCLVGgDR0cY4Y526O5v1b+P4//n38xn/7+3B7A8laDHCYQ4EjQQOCZr9FUFYWexpLwnR0coyTk2NMVzM8u3wpaSJ5DjKyoCaexiwmxAoxR4oaCRujGvWxtnAg5tNrnBU/JT7GepYj0A3cDQVeNHfJBeztsIV+d4AxLUt3dgXuYiC3dzVOrsBa0kHZ95pRdWUwUnXoV4593FluI5zHz/He05/g4ZOPME0XKP0N0lqu14CAzkVBSftNAjo5HtT/Mp2rEB8R0XyDaEGlQKz3lM+BHR6/1rEvAr2xd0ZjjeGr0Wq1G2dimFY3dopwzQW4Zu6/2plX4M9d6f74FvbGIwyHbeTpCicnT3DJuNJtgmboKZEtWq1QJEaK5dFMJmig36UR0B4O738HzfYYftAx8kkGtbTaIqptnAKz5RlOzl/gBz/4E5FH33zjayLRLecrfPj4IRJ3hjhbod/takVSxil6zS6afojz0wkGnTEevPYmXr/zppzmfHm5+1gnKZarC0zmjwTCYdjC/vgQO+ND1P023FodXAHQtlbXhMbsjElONDanxoQFSLGt656hOx2/D0lxBG3zfrNoNIBu7mt28ZQkrlVExMsVOjVOfAJFkDbaHTgNo63PWBgnBbAuUVumqM0S1CYxNmdLxEcTxGdTbFYR0umFCiYmQ9IgigUg1TicVNAKmL+XlNZ6IUhxYz0tzKKbj9WQKiVZy3g2WBcs11H6oc4qkWyvuSKMqa6mDmoYLAeIR6pJfGQHrKxZdcGrwEHU8qQ93+x0sO03kXV8rMMtUs/4ncqA15gC6Jzh73Utk+RLFjyLW/IWWGhynrPdorHdao9OQB8N+xj1Oui3W2jx9fQ99Frtq3Aqc45a6jQnXa6LpRsitna9Or+rDr06dF/9fHOv+Vlf82VOb5/3fa///FeMqF/yAH7VI/cv+vHijJa8uT4dj3lzh06W+zqKFPDB3QsJcezQ63R24viFOut1Bjw7QvzOz+W45CUFPI7rYvoWWetMkb3MyJ0jK+7NWTJGs8W1/vhGuIoIZhaor7q2ahdtxzsCbKWB/eKB+ln72M86bK9fn0qwd+MV4+5fRUYlObrJUDbhHGTsMxKW8afKc87pFmUqbBmOUMseGuMW2r0aS1n+tdG6+74hjelW0Z5xo71vztz4JFVXOEtXKNt1TElw8goUgybufu/r+Kf/2/+K5sEBvHbXkO5yGnf4ZseX54b8pu7RHDAEdx426/VSwD5Zz/DJyVMcT04xmVwgo9RLDHizg2bF5QQ1JGWKjG5YNKXhSN/digTEUWrAbXjNMSx/yv1Y0PC4sLkABHT1OZzocOce8PAYYH/vADvdMQ4Ht5XzrSz3MNThLECvXpMK4KvEsyrPXdTjEqfLJ3j47Gd4+PRDXKZzFB4d+EhM4m6zFMOXI3f5AkjqyPQ/dulUxrmyhE0pZ1vFiGNantLMyHQznKqWWamOdtgfKPSi02bevKvXmnvblAkwN7z8rzt1cx1Jyx5Fen/4/PjcqvUStfzf/cZ3Mei00WnXkedrnJ88xtnJU8TrCZxaBk8ex0ZhIpvNjXGkU/hOawevv/Vb6A3uoNUekMuFfOvCDxvyIKAEaZVOkG8T/OxnP8EHH76v64Pf8vLsAnERo3c7RBDSiKWuDr3phuI55HGGdJVJDndr7xBv3HsDt/bvIfAbiKMciwWNZyY4vXwPnW6AoaYv++j39tAJh/DdhlYcNYatKAs8k3RT5D+xLDk6d1GUXBcYdzplFVLPvrE7dAWCmdwFFaw1dr8R4mSOdcSUswzDJpn3vjpzgrpXb4jbolRAKhyiHLVFivJsifTlBZLnF1gfnSM9m6NcrJDNpyqguQ6oTJCMw4Qh7aoYFhGzSn28+ZnnA9/bwuzwef9zIsH1k3W3Y/GkdZb1L7j2TTf3fJlai2HrPllaS2GerQULf9/DulZi4dfkDLfZGwjQ804dcQgUoYOM4zy7tuICVYY/5nTSOSP3Qu3kzXpMxZJWXiVa5C1hg1aTfJc+xv0eBh2qKTrotlsCdGUXyCnSxtdyksC1hlfHzG1iVRoiJguarwD911tP6CardiRV5sGrLHe+UTwIQmoaErLYTSeAJAfee4js+ASXT46xenmC4nKB7TImM0uVuUhX1jxEXuZ2/ySmqyXLcB9bgXdFGKoOxmq0fnPcyguy+vuKtPFqh/RZheCrIK8bj6OpT3182iVJbHQbplE9tusCooRj3Qb5ddxlE0jzgl2ykYYxNEIyN1rKykrWuNJpVeAz6MKX1EjTB0VqGiY52FXaMf+S5J8WAT3B1NsibjnYffM1/MP/+Z/j8HvfRdAfGBIdQZy+8QT3IpVpDh87R5XmuZqCJCtSxOsEy2yJ89UUx5MTnJycYEbfgGgpXS8lMDS8oWkH4zy5l1NQBd9RKgOcGjx2GWVmMq/1HlppGn3jdYgYZykxYNn5Wvc8dj60le0GHdwZ38GwPdSuejQaKded1xpteXXgZaUZWfp1/Qy9zzaNausVmCQv8cGz9/He44e4WE+QOBkYcZJvqR6glthV8bjlHp0HnLIDPPDg3GxqSJclsniL9ZomLLm81cXd4upXCYTm2mSa4HA4VCfTaNbtiDVBQfBh0XqjyKwIXXz81SiWv68UGfwzgjvXEW/efYBOi3K/LVbLC0zOX2C9PEWWLrAtYoQ0BaLUU6+xKYwIyL6sO3tod+/g7v1v4PDeGyKsJWTyb2uSVTGDodFjNz3Du+++g/cf/twSUkkILBG2XGybxRWgU5XQZLfLgicpka04XaljPNzDvYN7sn5thG11fZSzJdklVskzBPUN2s2u5G27w9sYdHcRuG35VXg1I/sTl0UqAs5vjZtiyV1+rWmlpwT0XB14db2amGQTLiOpGidIZYQkmyPNViLUsuBw3TpcEs8YMBQ0jFJFcsUN3HWB7TxBfjxBenSB+MUlkuMLJOcznVPpfArQdz3jzzYGQ2LSWz8JX8ZBZo98bXFcRQazQOZkxxDyCGoc9RO0Kz4NpyU6u0h0vUHqrGwXKkCXCY1A3QCxLKb5NHwXawdYNTxk/QY2+wOU4zbSdoA4YAaA4Q+oYK8CgvTvXf2/gnmsg6H5meYeMvckFx7G8Iuqhn6rpeJy2GljZzDAsNOTKQ2LdfpwKFCGK0PdOxvEbh1zr4lZXuo84VnxFaD/mgG9mnB8ng6dzElebIrgKynzybQ/zxdrzB89wdGf/RDTR4+xOp2iva2htXWxWSdiipIdza7PTJAoxbLkpiq5ioQ8ToMtoazaNwocLZv45g79VUA1l6fZ7XzWyLPq7G+C+6d+bw/Zz47/tFEhMhO5dqb7VFGgpZQZ+d8sROgqlhGMy42Yvxp/W29madmDQESroN6EQy27tbPl81eICjsWOZlt1N0taU4T+ljWckydEmtvg8b+CL/x3/9DfO+f/hM0xyORWvmamRuO4J6KjFOtDfiaVq+14s0LjqwzJE6By+UE5+fnYsSfnp7iYnKOFYHc2SBOYxHnuD4goMfcYXLfLltcEi2kmrdSduqmCfRmuqKVDlc0DL+xdr3KuiZD3qE21kPbaWsvvDsaY2dnByPqY8m4bXVRZ8FDMzbPE7BorF+RCWXUn2GRnePDl+/j/ccf4mh+hohWoJQ12WgVPkSxfHNee/wfT+l61PcSsIt4izwpEUUZkjiXJp3StjLliJeHnYuCbOlaTbv0W3u76A+6er/lFlYzMZlXa57q8V0ViY7lYRjQr3giLA4Odvbw+p376LUa2BYRjl4+wuXZc2zLJUBuQ7JApxWKXMrClTtNAgP959m5AiH6/bu4J0D/mkJJopx9rgkDymoZGr06nr74BD/80Z/jydOPDbhmfJA1tDohinoq3TsPdE5HQmau13zxDpI12YI1WQGTKDce7dkRcoCMSpdyCdeboSjX6sQ77QH2xgfYGd5Cl/t2l9JFI6+7uu9IXhNXgfcHG0jq2qmkIaCyMzfFp0kng9Wfm3tRKYybRE50Gs2TvEbZG90caacakNQXGIZ4ugHiEm5UYHO5RiwwP0N2dI74dIJ8ssB2nSCdz1h1ac9fJfpVITXKQlDIkgX4KwOVyu2P8jkS+QyYKxOdWQ4iw9XFpZFcTSukii1vZMFKNLzRocvIlgWL0vn4sjtyfUu49gpcJO0Q+aiFYq+PYtRC1PI1aqcPQGUOdp34Z7Mn1JVXkkoD5OaZmJOTnTfl9SRE0HGjGfgym+k32tgbDjDq9tFt99AI6ppSccrocpVIKR2LOjiYOgEmSYrFbPkVoOtl/RJA/7KVwyvt5V/pf83uz4xjq7F71aXzvOBly2AAggTfVGoZ2XlvVjE++ul7+Om//w9onVxgez4B4hzdIESb8Y4EsXKrLpQXKa8pk2huCB/cF/N5V9aw3KurK7MEoirNrPr8WUBuxkYm+KLqmD/r881/+1kvjnbDN2XENw5ivS727jYOy9eFg2HcEuypG6bi63pHJr25jVAkoJsuzYzl+LirDp17denYrdSIAGxeAwPoHAES3OfRSrnFi22JlbuRSxzNZd78e7+N3/tf/id0DvfMa21JhCogqFH3PO27K6Kh6RJNl66dJPeYwVYde5TEWCzmAvbnR8/x8uxIHTv36dTHyyGrVoLOgTRuMRGW5BdQAmX5A9brWUWLZfGKOEjuhTWcqTLHzTVHZ8GNAIQdOHe4w94Aezu7uDXm+JaudDumQ+Dry+KNBz0LAk6J3ALz9AyPjz/Ge08/wvOLI6wQY8ODTi+jjdbla5nzOfMNNCRCBXxyDUBQZ0oXQ0EiWvVukMUbZNFGO3beHjyoyZhmEUbjFbqqMR/caJPpfW5WHAJ1suVvuENyHFx5k/Pv6bfPr+33htgf7+B3v/0djPtdead/8uG7OHr+MWqIETi0QV2hFQYygGFXbCSdTDszKXFMPdsZvYaD229i/+A+nHoXPJoRhDIlosrhYn6GH//8Hbz70x8ijtdoNhqGZ5FsxKyv98jmpyyxbg1IGLzi6/kWMTvXrYCefvK9HklTQx3utEZk6VCvRzKRSeNMYDrsDLE7voVbOwfo98doN1j80EnRhB1pBGwLXG2CamY/LjC30aOmODfvFVnulakTKzMS4lhAZPnappuZvHfmDTDBTNcJJyxRATcqsV0k8mxfPT9F9PIM2ekl8os58vkKJdday4UZtXNSqZWfvectEe4qgc4IxHVuGdKtMoaxkRtfoveVNsF8fTOZ1AAAIABJREFUTlJINKjppnsis+jN6s0AuzlgRJLn62BT5URHEoe/JjKyAXSGrWzlOZH0mmbUvtdHMgixDl3ZwV6fT4bpfm0PpkBbszri4+WEoDrn7G84MWDqnUyVGHlNqx+nhrZfl0Us9erD/kgpjHzv+b4z7pVTRjYsq2KDy6LEyXyBCzrtrb/q0H/tgM7xaVVYvGouwwuRukteiOoceahIgx7hx//pz/Bn/+r/xu1Fgt2ag0YtkGMZUnaWHLMbiYapIM3FK1UVyV7sumyRy/0PL6ybnfhN4H1VZ16N2itAV3qY1UpW/+5mEfR5gC5CijSbRhV6/VH55ZnPPjPCb9wohjxnw15ImNE43nyFRmtWt199v6pz401Pj2eRBKvkM3B32ZKWnQxd7tq9gAeAowObX8uDlIYZHKst6VDlAZGzQRH4uPub38T3/8U/wejBHRG2aNpzpd+3WfLKK69UCpJ9XRuzcFeutayNqSUXgAfT2eU5nj57hqPzYzHh4yyVTzoBXVGwta2AnXt1goJJyLsGMrMesZG1StczxhwVCah6/QjQZG5vM+N5z4dDm1nuq/eGuzpQ7uzdkf93r9XT3pjJaPr+fB+cHKv8As/PnuH9Jx+JDzDNF9eAXh1v7GhZd6g1IqC7UrKJAcyuqNiI9c1xe5E60qdzDL/JaiIR0T64TMykJaz7kvjsjAZodVt6DNyh8mtukjGrsA197yxTVyMJJzvsstTIvd9q4jff+gYOdoZiuH/8wbt48uh9oFyhQfI3UnjORiEpLBT478OwqQPVPBeCVxO3bt1XClujO8Y26Grkzrjd88Ulnp88x8ePHmIyPUMQkrVM21cGvzBOeINGJ0C9bixmuR4RfYoTlpIrEuMTwT8nUEqb3+0ZWRx9CXRgpEiiBZIoNTwBzxcIPLh3H3dv38dotCfZmec3lItAEyaTnm6AXXwam1Jmwpiq65UpIwyBodzLJJS5LoGf3IUlknSBvKARjZFV1v2GMgaCLRuKEttlAWedawWYnM2xfn6s3Xl+PkE+W6FYLOUKl604XWDkq+msjaEPu1lDADXRt/wwyVWaBla5DVwiMMjGArpyG/hakSHODp18BY29TfzyFZirgDGr+YKPlW5wBHP505uMcu7PpT8nTakdoBx1Uez2kO10sO4GMpNhSAvNYkwz9kpIUvX/mn5YA9crlYh5TFyBhs26NPW+6pUtXK4pyi06jSY6jQ72xrsYDEYYj/b13tNXn+vDOM+xSCKcrmZ4cXJsbIK/AvQv79C/TPb2KSz6K/6PyG+uATR5i1iDmeryNRNKQ2rhFRhsgAaNIArg5IOP8MEf/gfM//gHOKBMyatLU8tf2odTsuXQtctcrAJ07pNp372pIWDlyLQqrzRpUzdA51XWuuk4r+1TK0BQk2jTvG4+9c+aatwE9qvxOMFcvz4tx7gJ4PR1N8zqa8OXaoSoVDd2wNwNkqVunca4q/70GJ4ZyTZiUYx42uCSgMWdojGo8Zoh/FYDXtOE1TBrms+ZMrjVOtafrbNcmvSU+2wHuPXtr+E7/+z3cfD110FHs5QuV3aqwP09DzraYl7xE5T8ZA4o0yWZEAaT4WwAi1+b5AkupxPJ3B49fYLL9QyT+QxrGn5QQu46yDaZvjfNNvT8eSha6da1t3Ml29poilF55lecBL6igRuq4yYYEkBYX7Jjp8UsD+idHsM1Bri9e4D98b5Anixv7tPpk5liiePJC+nQP3jxCOfrS+S8pjlh2nDtY/apBHQCBF3OOP7kttR0SLH2u3m+lRUsF5dlxjF7DWXhqIBgd5xaaWWaRDLf2ON6YNQDnX9NQUT7bwPqmogU1V7dvNbtdgf7+5w6DK+ujabvoVGU2OUIv0zx5MlDPH/yATb5As2whsDn92H3txY/w3iCswA01ySzydPlFt3ODoJGH3mtgWzrY1VscTy9xPHkHEUtwyKao9GkvWeA+XSmNQ7H6O1mKHY5/1xkRE3PmLXgwaVRCRnR1jiHP40AxfhNYxPK7tNcoywk+QLrDqlt0Wt18OC11/Dgtddxa/+OQNkP2tadjgVyIHIi30KOrAnSnHJwqmQA3RRevDdo/Uqmu36eQv4S+cUzq11dOoOIOEHk/t8L4RcealGJzSwFVgni4ynSsylWL04Rn5wjn85RLlcKYCmiWAULH7u6bgvoVdErjbj446b7MF35TY7NVklraUbHOuPOp2mBrF6NRTS5GqYzvwZcM5Ew00pyNXQdmqUDcq5yONKm/wCDWHwPWaeBzU4P+W4HyaiFZduzgO4gKE3eQvVRTVhfHTpqjWd3+BUfSeczA5/Yd1GmSRY8C9es0GtJaSTDmXZ3DrC7d4B2d4h6uwXXC7FKUkwWU7w8e4bnR0/x4sULXVdf7dC/ZOT+qwR0dn0M69A60laM7J6rDwGda8wvlAG9rSGgfZkbANMlivc+wDv/+/8B9/QcaZTqIuahQ8kRd+8EdUJMBcC8YPzSAjq1bE4NSydH7hiwroD4SgdeJandAPSbXydgzgkmn1/JvNqtf6pj516fBB3dpNdyjCvfYq3+LZhzZGbmuFdfK1mYcq3Nwq9aX1yx4uVNT5KaGUsbIDXj+DzN1NVxf0vfdgQeUzHgtJqKRhTw2JzkOM0VHxmxEKCvM21hscHO2w/wzf/xv8Hht99EfzhEnqayshX5yoIzq2895ytCTkXoMZajAnErz+OBZBzvHJF8SJBj9X2+mODl6QnOZhOs8xSUMrLzl0c/CwHFdhoFQxV5q8kAjylFnhr/ba4a+L21VrCxkpTpkUynjTsrJZnAsPAjQdBViE+v0cGYo/jRDsa9kX5Ry15veoCX4Xxxig9fPsEHLz/G2XIiQCcbXwURyXp8e0tXue7cARKFCSg8nNN4ZqYmBXfqLpwNnXY4bfIUYsKkOUqgVrO5pH6Ty3Md8GTqD4dddGnyUaX5SUtsZJN8b3Xvbh3dF3t7+3jw4A3xBMRz2NQQ0jDk/AINHtzJAsdHj3F2/ARJfInAo5KEFwy9D2Jz6HJHHNS1/yfoEdD9TYBGOMC21sQy2WCdu4i3LmZJjMl6Lv7DYjUToPN9OD0+0eMb9Mbw6R3vAQ2Bj69LlBsUyRDlCmhArlqfqHO1NsOcJHHETmIhDxBK7IyZkI9WWMft/T0cHtzBeLxrktn8pvzjN6hjQxMch503i65IHu4EdDrEVdc8yaIkxAV+R2NrOTNyxC3zmRVSeg4UVNHkSv5rcP/P1yOrYbtIkV1GYrevX5wjO59i+eIUyfklNguO2tcKYUnjWERUXbMW0BkQJd4Jr16qPYi4FsSVAmh/bxp3k/9uLK0NM59xyyo+pGgxUk5TDVhfhavp3quAbkOFCOhKTatppL5thsi7TeTjLnKGsQwbWAnQXUWp+kUNnmXF3VQrVUZh18WzcVq8ebZytB/r/KI1LwsDCNDJf2r6DREdufra2z3A7v5t1Jsd1PymJiyX8znOJ6d4+vw9vDx6gouzc91vXwH6rxnQTdazgSkF59x4PNp9230gOyZ215soVZwoWL2fnuP4//y/cPRffoST5y8lcei3ekgiU7EGYR1Bg+lM16x05TTR0tGkAGhCwKPfAKIBxZsgfGVoYke6GrXzUBEA3CR9XIO6CQqyshBeZPb3r36WaxMne4q/NDun6+7ckuKoS9X+y5qfXIG62aVVgG5+2nU1VIG7WPo2qKEipWnUqH1rLr/pguQ5NoeslhshamFINpBcoujClBcbMOSBY66CAS5lgagosPvmXbz1j38H97/7dQxGIyQpNb7shi2z1YJmNeKn1lWjcX4Ntak8IIsC9SDQjc4DlR8VGzvOCSQ1ecI/fvkcT49e4GRyoX07u5fS3SIqI+M0p1Fk5Vlvui2Zu9gc9grUtRKwygC+DsqgZxEhf3Az9uO416X8ioETlL2V4jqLx0FL2Vt7+zi8dajRd83fYLae4unJM3zy8gkuaMzCUBvPmL6IpkfGPbOwyQynRtoPtebg+xWTn8DccSaaUW0gtTdH49xVexgOdhGvY1yeXeLF86c4PTlW/na7VUe318Ktgx1tl66ut2KLtOBO3XTrcZRqVH14eEeATja/rhSOp0m0C31lai+mp7g8fYnJ+TNEywvUtgl8b4N6wOdhLFVpI8zpQsZCUFkIdTjbJm7tPcDO7m34YQ+bWoj/l733fpIsva7ETj7/0rvy1d73eIshgAWDBOjWgORuSCFKv+iHDYUiNkIR0n+0ilBIWi2lXYIGS9gBQGBmMADG93T3tC1flT7z5ctnU3Hu915VdmOAARd0IKciGoWpqq5O89537z33mJAFPZihNxlgp7OPe9t34QeeoDA0GGIYB938mFC2slyX/3a5QQ1TmCHEWc2mCU/K/bl6f8hz4X3KaFqBnHldk1mulSRtsN4oY3ltGdV6VSI5W42arE3KxbLYt+qGiwQWggLJlRrmpouCwabEF7OZ3D2SRFCS2gxJdDNhu3TCI5FRsRupqkDkAxGneg8hreL0uZgUEW7X/BTpwEd0OEGhNxUiXHQ4gL97KFav6XQiEc8+//g+bFNXEs0M2VL55cpxQVIJSeI8hthPom/zgs7XlORINujSdDGtMZvO1TWRcW/yAKKsiVakP6ULlwmd9vac0nl/a3PMjIKQ4eJKEWHNQdKuImgWEdRdeEUdM5tngwGdqxP6K+Qnl4Sy5CTVjEqSqXTk3hNLV3W9ckKfiu8EV6qmnP+0yy0kc5TtsuQyrK1sYHlpFa32KjSuEOY6pmGEw84R9g8e4s6dt3B4uI3JcKRsZn/Vdeh/26S2j4OPf/Y8+tf7Tt48qoKWlbKFgr7opCbS0Uyvnuema9wZfXgD737lT/He6z9BeW6gbRaRDD0YwRzNUgUh/ZEltc2QzF7mXzNRzCwS0iki6TOtiPIg5QQmvbFQmZUTE8MXJLlKIPnc95hlThkp6FYJKpT1xFVM4O+sQeCBpCbjjKmefU9+XpA9VciFXHdc+HN3L0ViISEuf63ym1Q9VgWzCgdAyDIn8Zq5AYpMYwv4V37wH685GOPJcAnqw+epsFoDy0Bsm/KaxVxdsOhZthR3xjPy95VrVbhLNWy8cAkXn7+G9fV1FUiS3bTyuKTIHsvcTxoWcenSZH/MJo0UMfWR7dezKUQ8+LkfB13BPOx3jvBgS8FrnX4Pk9jHxJghtRWrnV793LdTB6+kZjpmZMlnkblqacGMawkcVa9Llieex98eX4fZtSZTNjXumRsVJWsskMKIrzdE/sbpaDjpozPsYTjuIYinKrmPr5vEPnIXy0zqqridFd2ahMLwt3pDEt6yaF9OKULAJnuYMHEJBcNBFKXY3zvE7Vsf4miHpi8xSswv14FqtYhmu4ViuaSYzlEoJjz8FYQgTyBYW4xK+Nj5uKlpL7J5Y4FKZgi8AfrdfUy6e8Jud7RYpGyORZtWFeDDRo24Mw9/sqnD1EG1dQWnTl3H+sqGsMopZ2MgCJn8k2gmssQ33noTP37/LYy9odxbYTBFSrKiDbh1HcWCjkZqoRkaaE4N1CMdrTkJrrbsxPn+x7SmNeeIzQISE+oPCWhmGYlto9isob6+gurKMhzah1quwLYVq6gkUnzchoGpqXzJo6LijWiyfsqsi4nMxLqggGwsuOfXy0VpcGObJlUhtFmI4ixGlbJYhBiWPEQO73euVhgOAmjjEMneCDgYwr+9jUJnhOSoj1mvD3/Qw3gyEISJiJG4w2XkspM1WVZkScILI/lZxdNRe/acC0J1A4m9XFFxhcZKSVY7d+j8EIOZDHKX5MYsl0D8M8hFEhleto6U2OgC/CTGiJbNrolZ3cGk5iBsVZAuVRFVHQSmLrtzsXZljkTBVQTChftXkhKzwsS1SD4kyZYqD5rJfCnIoSKiwDuTOfJsatk0ry5viI0vcxnIbs9Dpniv9Yc9CfvZ3rqLg/27ylwn73U+Leg/vwj/bRb0X6T8/yxSGf+uy4mue4Thu+/irVe/j/tvf4CSN8emW0OJyE1/jIrtKjid3Z1rwtcLGPPg11LZ29QLLv1Bsj5Wua9JUc8Si9Rul5OWuqFkp5d11GKNqDtIuI/LL+k8pStvUFg4Tq74jF2fFy51Y5yYPSh53eLHMZHlsSlfCr2wxU9++rhYL3Tm4nKl+v9HwkUUsQuwM/TCT1L4c97MKSaI4RUKmDJKtUBHJkBzinArZbjFisB53GOiZODMC5dx+blrWFtbO24u5ODIbEelIOfM2uyh5v/N4mUQJsyew4nOVpkB8b/ZkLBA0xM+j6jcP1T2sR1vgL2oi5k4syliEf9dEY1l8awCw4nWlXs6pUyQhpC8CbYQvC4eaXiyB5M1FfkagM2GgrIDeUwsjGLL6jbUjpsxsT7zuJm+FYHQqbD8RctMFr2DolNDpdxGqViDZbgCWesJ42GpbWdkJslznLgiaRI1y4XpVDCaBth5uIW7d+5g1DmEOY9gsSlKQpi2IesORo7OdWWBSWUHH5OkcrFZyFmT5AwUdHnvaORi0A5Z47UdoWhocC2xTkQw6UELPdjcKLCIZCsLXqsh+Qas6PRPsOqwyhdx+doLuHrhimSMU54n3gpaATOS9YwCvvPa9/Dqa69i73APMXfW8UxU/o4JNMoaSpijGTtoBTpanoGaX0Al0OEkmZcA2elcAxV1pLaGlPpnfY6IHY1dQ3FlBUvnT6OyuYq4aGPM1y+mVt7CSr0p6ItpO0ioqabe3pwjdA2Bp4u8KujQyjhdOiQGqpiXYhXgQ25JYivNtWTc+zM40xAtn412hHQFmFnZ6+3HSLwQaX+GaKsL7A6h7XSgHY2QHvURDvqYjAeY+ENRarCg82xSO+UTxrgMA9kZk68BcqTyWNImKhHVjNNlMb9OTa5F5LpTvJ9jZE/BOGoqz1czXJ1Jw8xoYqVTn6UJhogwLduSpjZuFuG3i0haFTGXEoUGm1WenkSZCkr2qs64LO8gazyUw2U2yOQrBRb049wphULIOoMIjWYIzL7UXkOr1ZacCnKj5AyIApU5T0OqfhdHB/vod4+gpSG8yUga1DNnznw6oX9SUf2HXNAdpg2lEdDvo/Pm2/jhX34L/ZtbaGsOGnMT6cAT8huJa7KncW0k1FSSIS0cUk1cwoRwJqh7Bgmz881T1I5JKdn+6nFGO4887kkXYPa8WOZTe/4aLzYnIpsj5L4wfcvPP8Z5z/9bEowWbGHzwi8hNflH1gzIv0NSkdxEarVwcmOf7LNlYs3gL0Jts3kCL00xigMMkwSTeYxxGGEUzRDxZms3sLSyjlq7CbdUglYy0Di3jCvPXcPGxsYxKiHPY65kTiy0+cfjhV0VdAXRLW5+cl0rIXTCaJS1yZ45c84bjQfYO9jH/vAIH+x+hMFshPHUU4eDZQrOR4keU98U614VdDESYitP8lWGBxDiXEQ/FjX/0gZlcDZfUrHIzEhnwjhmyIRWUlGmIhNUWmaSEk8S0vj8soLu1lEpN+UP/eW527VpbMIiyKANHtGB0hSLN4DpSGbbyAtweHCAw71dxL4HR08lNpPs87HnCdpUrVbhlnktA1PCwfFcCKVcl+RkOcKsEh+aSS5Vn5eg6FrCdF9tVqGnASb9AySzCWyuMKIZj+ssQe0EbneKJbiVVaTmqkzo50+fEYiUKACnRCEuIoVbLePr3/k6vv6t/4Lt7S31++aUCs7RwBybBQ21ECinBiqxgVJowPQTgAzxWQzPn4rjoJDhijZs25LMdr6voa4hMCw4qytYuXgWzfNnUGhWMOYqg2+zpgmCYrEZJZmPnBoSOo0CEkODpRloGVV5PSZagknki9uYHiWozvne0utAIXvT7NygRasWxjIw2AWg2CTJkS6JCUJvhnAUIO5MEWx1MN/tQd8fQuuOkXR7iMZD+FOll2aAD70V8ob8uOfKOT+5xWt+JmWrRwkoykN5Mv8B7tp5Wed+GnxtRIZGTkqWLsi3Ws4bMtpzgq/YFy9q9AmBK2mqX7LhN0vwlyqYNhzEjZKgGkReOPIIr0HOFnX+qTpx0pzkxLfctjqfzBfJunxM0htSN8+debmKFSbrkQDnllWAVMxku5k4SW5vP8T+7h4Gwz6m04nIPStWGd54imeffRZf+tKXPi3ov8oF3Uxp7CABzMBBD4fv3cSH3/shdt+9iaKfYrNURToi85GpRIpBLQle7CQNHZrtiLE/J+xFOF264WwSzztPVU0zXfHirvqkXn3sS/lxpLjFwp4X9PznTiRl6tfl9VppSU+Kev71xYJ+/HtZ2DPZiMhVMutHFq9H5Hl8LWQfqVKVSHjjftFHAi+ZC4rR9X10JkN0p4S2DZRabbQ3VrG+sYHKSh2Fio7rz17H2TNnlGd0FhjCfTkLev4clNPVoy8Rv8be/OR7iiCZf8jukCSdzGmOhDa+b/SEJwu+O+nhgwc3cTg6wlG3g/HMU2sLU73HJMypaFe1KhEL2owncbwWWWyCculfdmjycTCPmo9BHUgZU0EmHO7pAS225OAhkqOmLeXSRXKmIlKRSk3+gwHbqoiJTY2kukoDrlNBEjJkaC7TObfEjPUNwhniuQbdLmI0nooXP30BwsCHVUiExJZORxiP+ri/u43+eCLPr1SriMxxEiitOQl44gAmE6u6/vl6C2JFAhpDbkwD62tLWF9ui2/7pH+EYNwXO84is6mlyVDPTaZyUUUYqFbqKDfXsbx2VdzWOPkzwpbmN5V6DbpjCVKy3z3Caz/8Pl5/4/voHx3CLczhUG+cRGj6MS74QGOWwkxN2OQZJAWBXieTqUSRTphoxh07zUVcGzXbQtEw4FJfbWjwTQWjG/UqGmdPoXJ2E9ZyE2m5jMS1obsO7EoFTrEsj1uxvlWhduYGGgVXOA9jJ8VoHmAUjlEIQ1TTAsrQIVewrsnOWDzNQxW/bM8NVLjCMJUFM42AwukM4TBA3J0g3Ooi2e0j3ekB3RGSfh+xP0EQTGUlQx8FzeI6RtmkEjrP13T5hC6NV8YLySf0vOHMZZpsdnkD5WE+Mp1zxZiRI4U4mCNkPBbEL0pJPEWqxsI/V/cZeQJsJT0SX2suwlYR4XIN06otTPfYMYQIl6ODUrR5v6ul4UJBf1Rlo7T1ilSYf6iCT3KmLgZXNJBptZaEvEklBnkn5BjQMIYNPJ0kd3YeoNfpyv3Be5o8ByOxUXVq+L3f+z358+kO/RMq+j/kCZ2HDTe7mPoqqGUSoPv2e3jnW3+F7q0HqMUFlBMNTpDCSBLovHpDRSARiYjrYsz4VEJ3+WGew79Zx5kHHcht9xidnfM1Yxjz1+iRGzJrvR+d/rKd+GJq12OGMaKYyfbvaoJSd+PjE/pxceQ5m6PEWcFX3APOVeqz/Hfm5bxY0AnRzuhpzYLPMAVJSeLuXENC8wajgGEUoTub4GA8QWc2wSRNYdcrWD97Gqtn1lBuF/HEM9dw6eJFVCoVKWS53agqaFkTsjiCH19zWZrUwjWoXq8TJrx6LYiw8FBQRBqygjlJMbhlv7+Hg8EBdvZ2sXd0iCFTsIjaiNJhLj7weaAFiXT5QSiuXJmn9Mkhk8ODfBCZVCgj0fF5KAZ+ZtDBBoHkuYQe6ErHzt/NCZXTIL3h6RzG150PJ6YVaIGFiQYpDTTqLZRKNczF1J0hLjFAkxBfEToZnmE4JclNby0zTKYJl45qXBWlIaJJD6PRADfvPcCtBw/EYc/MPPt9idFkrifXFYm8Vjzg5fFnE5rAyZaJ5lIbF8+dR7Vo4+H9O9i5+xFcQ8PmcluCMqqVCvqdruzjbdtBsVyH7RRRqVRRrq1gZe0iRuMAY0aATn2EbB7Y+DIYyDFw5/5tPHhwDwdbD6BHMdoszNRc+wFawxBXhhrqPtcihpCjQt7GYYgOiXp0PuP7QGS9oKNc0FHXTTQNG1Vqy3l9VYsYcYXGa7ziQltqwF5fRvHcJqzVFZQ2V2HV6zCLJSRJAWkQi3KBzQPRuyrJqHYBoyrQ16cYBWPMAw/VMEYtKaAqzX4BoaHD1w0Mkxg+NfmWi5pbQoWkPcLeQYrZ0EPY9xAeTeA9PEK828X8cIi0SyOZAdKAbPoAIf3iNTLSlTe5kqGqIntyhqhJQWUhnHzv8YJOSF4aToZOSf7ECdweZbJTwb8YYCIOeQxAyrPgM6mamG8VpKEnx4hxqFG9hLhdRrJUw4TGMiULMUlyGSdH2Cj0vMjy4TOl+ULze+JeqZph9bjys1LIurKDt1GvtbHcogxzCbVqQxpisYYej3H/7j30+h25vofDLmLxVFAR9izoqQe88PTL+IMv/z6eeeaZTwv6r/KELq7DhUSKtUY9OE+D0QSTW/fx4fffwIO33oU5CuAECcopUCRzmVr1WYgCLWENAxM6nPHiyqYwykiOJ0RhgZ6M4Iuwen6zsSgoIp26WOXmW0i+Ekw7+5Cd92NTqqQTLRa0XxBylwInjm6q8CxO71ISM92peDjnBT57jjkcRq9mn0lnhJU5Kcj3TQUFGraw3iOSm7QE/STB4XSE7fFQIHmnXkF1uY6rT13A1Scu48rFS0IUk11umkoRkWmBmFr2sUjgzCFv5WWvuvtHpnN5UifPTW3osoKc/0I9hReM0B/1sXuwjwe7D7F7uCv6VJ+7aP59kqjoppYluXE6ocCNnzmu8Dx69C1Z1PkyKU4dRDl0KES3jL3PIjSPDIlB5RTM15VQOgt2rdpCUfgbyrwj8km8Ug5z3L1zwmXRp/ub7M/pExDNJHmLxZOICV2xDKeIjVNnsLG5hqJjQoumSGdD+MMjYYzf2TrAu7c+wv379+U9525f2OBM3SJUbhjwfaVRlsYwJDwcibKgWCrh6vWn5X2LZhPcePcd7D98gJVWE89ev44zG+uoVarY29nBcDBGpdJAo7UkfuqW48JxmWpWEhtWMQTqHODmR7dx6+5tjPwxTIfrEh/hdAojDNC0bSzrJopBAt3zUR9EOD/SUJ1p4gXhY45JGqEwvFGNAAAgAElEQVQfBehEU4ySQFzL+PpzNVNOgDp0NMlqL1iwNR12tQTNMaDbDqZIMUgiKUb1a5dQv3oOtcsXYK8swajWJOEu8UNBA4oJo3cj1GwNkR1hUEowKEzhRUPAH6M2jVANYlnfpUEiNqM+DPENn801VCttUQzUGM+cpIimIaaDMYKOB/9ggPHDQ7F71QdTJL0hgtEAc1roFmIk80iaTYkzlrCSny7ox8PDQlaDus9Pzhkhnoq2TzWbqlnXxeJaJnDxgjAzy2taX6vGQBoHuv2RTU/lLRUjRMKMAmac0l0dcb2MebuGuF2BZ/NrJiKT/u4qHpUNgjQbCB9Jg6QCKT9LBZ0S9r5C7vJ/VyB2m1kARdhmFY0GY29XMsMgWwau4XAof268/wH6g67sz8kvUfeeuh9NSo+9FP/my/8av/vbvyNZDJ9O6J9Q0f8hT+hy4FNOQztRTiR+CJ0FYpZg8sFN3PvR29j94CZiZg/3xijGKSrQYElwAtmjLGhqt3S8Yz6e0NULkxd0uUh5ES/usmkKo/xkVUHPpmv5SjahKzjqUbhZCn8uD5UJYOHjMVKcEHGEnao+FmF15X5KHfcjrK7s59RkLg9Qfuejj12k0UYBUy2WG5sFXTHATYG1qfWP6cpm20IICm0bEws4DGc48FRRZ2jKlSfP4sKls7hw7rzs0WleYpEdHyqmeR5es6hRlZtcWPlqDyepTAsfJ+Q4tV87WUeoxilvSHigSPpVOMVoMhYW/PbRrtjGHvaOMJyNMTc1Kej0gZfcdTnolNO6GJmQmcwDNU+zeky6KDB/hqjw31PThtKyM54zCTRlCEOzItORiFYmfzUqLbgs6JFirUdi7zpDSt8CZkHLgaajWLWANECBAR0zH954JMWRblh2qYIzFy5iZXVd7F61OSfzPmaTLvz+oTj43dnp4+72vjhl8XpmQYdJElEqOQaE1CldEw97EqUCZRNLHX2rvYznXnpFDs797R3sb28h8DxsLLXx7FNP4drFyyg5Rezs7MmestlYQqPZFuc0QtcMzLBY8ESKCNkN37x7C6/96A3cvHdbYlFtS5dddFM30NJN1IMYzngGaxqiNiugOqG3RAHBPME4DtAPpuiFM/TTAFNCx1m/S/+IUgrUOVWnQA0GXM71ekGg+DI1ypoGj4iEa8I+tQ7j/CYaT19F6dwZuGurwoqfJxQEmnAjetLTpCeAVxijU5hgHI8QzIYwp2M0JiGqfoLm3Ibfn6HrhRgHc4wCdscONpbOYPXMKbhtMvpTpGyUJj7SYShT+nSnC/+wB3+/i7DXQzgaSeJOgc5+RGMo5SLak6pYUV5/j3pcZKqbDFXKkcK8yc334DnzXaUo5uJVlRuQW76ykPO9F4IqIffMaEuSJ8mdyZIHIkak0gOC/grNKtCqye6cE7tPeR1Z+URFMqa9FPS5SvvLz6W8eNM/Q9BBkl5pRHRMnFO+CHT7Y2PoOnUU3ao0tkq6GmMyGuOoc4But4vDvX0hm3KPzmGLnBbx1SCpUi+gYVv4H//oj/Diiy+qhuZTlvvPr+j/kAu6YkJTHqTkPizShBSliNDdbOTh4Wtv4uD2HRywsPeGqKQ6XLKcgxjzSLmnqUJJvXZGEBHHqhOLVSmYWcHjzjo/4EX3TK/xrB7lF7WCupW1q3TRj8HoeUHnZ5JWfqpQLxTogIbeGQD8+A5dmTeocBiZ/h+Z1E8Kej6h5+903hxIQSdTlwYfknXNKFJlSEFtL8MZEssWZnBcKUNrVRCUHBwyN3vUx3A2Qn25iDNnN3D69Gn1Z/OU3JwcTQk/y03Gx5nJwPJiLs+JZBpC/Tkp8ZFR+QTyVpOIOuByHoR4slNnXqB0R7HaJ4GHw34H93cf4v7OA+z3DjEKJjKp0zyIBV0lSmVWm2y66A6XFfTHIU85BGOycLVjfkBe1IX0pjsoxI4yhJHJu4JmbQntxhKqpZZIpxLxeCW5LFbhGVPut8XuCJoRw7QjzNOpBHQkARPXpoJuWDZJZxV89gu/gUqjKWYpQTDGbHCEwOvAGxxiOPJw+8EQh0NfijL3smQGa7aKKKUenY2OBLKQJEdYNVCFnfnqa+ubePbFz+Dtt9/BzRs3JA60aNmScnX98iU8ce1J1IoV7O8fIvQTMWmp1VtqxRAoiaLNTOrxWLgYxVoJo+kIb777Fl7/0Q/wYOceWvU6aqYq5rUogdvzYPYmKAep5C4Ek1jS/mZJhNHUQ286Qj9M4FGMVAAsV9EihICWAtUEKMYFlJI5PWvk67zdHQBVer4XK+Kl4BUtDMsmNv/ZK6hdv4LapXPUWkI3bNhmEVaqIQqGiOIdjOMjHPkdjLw+5tMxXM9DcxKh4qdwAw29wzF2uj66kxgTrwBbr+Dy2lWcvnIR9sUmYhswmYoncjcNhWmMsDNC0B1i6+ZtzPoDhKOBFHSjwKKueB3it5AoyJ1vGJ0OhcIpyXZzGTRI18/jnoXkKvp0YWEqnwP+BU6tC17p0qxm/60Ku5rY+fvjTDYrQVX0nqAj3DwR7XlgKu25X7SkmOvtKpKKC8+gyYwm5MBULHczTwxZB3BCP1lVsZCrplfFEPO6E3g9G1w4wfN8IImzXK7DsStqLZWmIjEmOsWJfHd3G0f7B8JhoSSP9x2heLnXI+U+WbZ1XD21gv/hv/s3OHfunFznn1jQjzujn1X3HrHi+/nF8eO+y93JL/PxSTr0T/rdf98F+5Me38/7fl7QpSBKHoYiqJgslOKFmQJMNHqwhfvvvI+t925guL2H+diDPS+gSLcrzxNLWVU1Vb45p3IWSvkSL0iZBHQxuaCntEw6PKBFlqNcx3LIi3/n2OKQLFxm9GYTnhjBPBZzKSY5x2Qs7rJPJkJ+nRN6XtAXX4tcu29m8auLe/wTksrJhK68nPM8dfWbIt7ETJASpz5VeMVQQwgypuzU5sUi5lUXgetgZM2R1quw2jXMrAL6lN8UPFhFQ25Qwu3UOLNYEI6s0nNbN5SOmxPtwj5dbnLNwIwrDUKGWYSt/NvZYaWsZzPI+9iTOqv6GWnRyvLWWaQ5+3jBFEeDDraP9nA46OCjrY8kd30c+tBtHQWLtrGRCv1hK5RFquae/UQJpTnKJnXxeM/4FNKM5BM6zWME9q1C1xy4NmH0Bpp1esAvo+rURZoWeFNpbBjwwn2n7w0xHg8QiJ3qCAn6sKwYKdnt/hTB1JcoVbdUw6mz57Fx7iIq9YZsbtJkBluLMGPM6cFDTP0YXljFwUDtG2fcp7KxqFUEUqVWn9cPoXkerDwQIz+Q/Tobr+tPPIVaYwk/+slPcPvmLRSSVDLJS7aL61eu4/nnngOiguw1Y4bDOCTdcSKHMNn7/S60NEKzXhODpIE3hObo+PDOTXz1G3+BIPbhmgaqZJvPIujdEezOGJVJKMx2FvJDzIV4OR0xjpSSPYnckWJDCwde/QR6HO7RmX4WAXZMC2hVzDmxsSUuRwA5/lT3MzN9XilJoMh0pYWNz76A9Refg76yQggDdqUmO/tw1sWw9zb86bYY31AjnnY6qAcJWn6KqDtFMAxwb7uLJz/7JSxtXkIwMbD14R7e/+67WD23icm6hvq5Fbi6jWapjqVyA3WzKPbS+w+2sPPRPTy8dRN+v4da0YFNdnsaC9Nf6cTVZJ07HQoZV5C1zMeBVrRC6VBOiJTTysSdqKlbNNy5TFVY7HSYU6lm/Hv0C1gs6Dzq8rOC932i01qHK4UEUxOIyg6Smou0QZmag3m1JFwa+rrHNFpiE25oytueRlQyLZ/o40/iUtV9S9hdEC0a71iWZAEQRWJRl5wKwuZQAUR9msXs78vOnPn1EldM+xo2HvRLYLaFaUqBJ8K1udbCb33uBbz4zFVZX21tbX1a0H+VC7qa8jLSWD6dimkIWcNkQVLjXAAmU8TdHsa7++hv7aDzYAdHu7ti9lA4PILF7O+I5KRYbCd5ANsGXah0+fvsHKNZgDQkB7yQuVdRHqVhQitV7q8WSF+LkHrO9D6GyjMDmmN4bQHGl2Yg05fnxVuxtE9IcXnxz3fxDLKQr/GGz5EAOQDUxC49vSjVlDZ4kW1OqJ16WPmpzO1JS1X3LRO6UUDKHWHVRVh0MXV1FFp1OCtNhJaGYTRBpE0RawzQyOQnto16pSrZ3YR1l1ot0T2XiyX5zAIvN3i2RqCV6LGDXJZZKYSbx3X32RNe5CXSv52Qax47yfGG0PpoOkZn3MPAG0lB3+3sY7e7jykPBRaJbFIXljeHnZiSswWHwMyKVjUWaqLNi3qOEoicjXI0MrzNkkzkzdoyWrVVVEtNFE0udwzJD+BKSFl8cp88wXjSxXQyRBD14E23YZiBhK+I4XtawMSbUviP5soazFINS6sbKFeKYiRDwxd/dIhhdxdBMMckqiPVy1K09486akqxaBtbkAmdh/mMJiiZFW88U6jUcnsJp06fFWLS3bt30Tk8FKY0GztGFV+/+gRefO5F1CtNVIoVBEEihD6iEgzuIYza6xyh191BvVHB6vo6dKcALw7w7o238Y3vfF00+Sz4VpjAGk3h9DzUJpGQ4OzBDMNghjtGAUcki03msFiwOXXz4BbHdbUtYmEXTxtu2MiRo31zRozi+8mfrURAJYGs1IqaDbNUQlgpolex4Vw8i6UXnkXrmWtw19YRUFdO7kTaRzndwuHDd9E/2kc8GMPqDVEaBzC6Hob7ffTGMfRqG7//b/8dik9+BvAMTN7bxlf//X/Gnd2HmJ3Rce2zz+D06mlJCYsmoaRCrjVXJPVx2h9i5/5ddLYewuscYD4eC1O/apsIfUax5uu0E8LYYgOZ83PUvMEivkjsVLHS+UrteC5ROYxS2DmRL+7Uk4VzgsgiUTK/kIpUjbvykAWd+/NaSXTnWqUkU3mugmE2hqzyDFWo01hNz9LoHu/PM3WH0AnVxE4HOyb15T7z0hBkQUF0zaO+vNvtCNGTfgCqSWBfE8OyMr1+Hjc9n8vwcOnMKXzxsy/g0vlTcv482HqIgn/w0cfyb/MDNZcLLE5Hj/z/Tyf0n/nS/F18Q1KvcjcyKURK6qGKlCrqtjCVTRWkMmDy0S72HmwhoK/0vQeY94cY9AaYjseIAkrcqOtM5TDmgS8HCQ+bAqf0DJqnLITGDAzaYIEiOpDvWgkNZ1QrgcV+qjidOMnl8jIp2o/t4fMCv1jQF3foqrhneH/e2ctanbpmVchFvppJRB4v6JwBONnKB6M8hXmmZG4s6DFZx4aBtOIgqZQRVm1Yy20U19pIHRPefAYfY/iJsrHMs7ZzR7IiC3m5LI58lDPxJqyVK9JNs0vnTU0meC7Jk6IjT1aYUOo9zHboYo2bJeap1zkr+pnKQAotW3nJQuHkOsE08rHT2RUI/qMHdyT9y499FdtKS1hONMkCUSjzuxd4UmRpeZE/YR8v7gv5GGjTSue3Zm0Fy61NKeglp0HTUBRiDTYJQSRuSsxriDgYSUEfDTvwfe7B70Ar+AKFM2+c7GlvEkqueLGyhOryGjbPnkeztQSdb1A0wbCzjcHRDuLEgJ/W0F67KPGR75BA1O9jJjG5BRQrZWmWjsN82KDMVJpYicll5bIYzxCuV6sFS6xu2ahcvXwNLzz3ItaW14XoR4i9WqpKPjgLOs1aqA1+990fIkoCXLl2Gc3lhqAiNz76AO9+8DbCcCq6efqXzzsDVMYxVhMDDWapHAywMwlwzwSOYkgxbwJYAYlvnLYLsPMVS6Z6kAYrq1psY2lw4tmqnlVDoBpzt86ibsn1lbhFeCUbw7KN8hOXcfmLv472k09gbGo4Yj7BnIjBB+jfewfTwQBulEA/GCE+6CM+GGHQGcHTHdinzuAP/t3/gtLlpwGPVoo2PvzGmyLHO/P5K3j5N19BaXkD88MO3nrzHXQPDkU5QKSqtLwEHO5j5+ZNfPjGa9i7cROVdI46mdxEJUQ2y+Z70bZZabqzG/Nj5Wz5IGYx1OZ4d87Gn6A8C7mazCMGnkgqmzqvclkswX2+flxBTXWa7RSkYQ+qrkzo83oJc9cS3X7BtKBRsUHYncEtfLQiWQNcmy5v2Uc2nCgUSw0aim+ivPAZ16zg95Pdmj/xMBr20e0ewZtO5HkTzeJfl9yJMJJpXu552S6oNR65OtcuXcbLTz4lvv26pmEwHH5a0H+VJ3TZHefQeEZuY262OCJRwyzIlYK3KHth3q6cbmEM+IHas+8eAJ0OOnv76B51MOr14Q1HGPf7CMceZoRMybJl/KRmwNYNNeXKVMcsb+60spARzjh5cc8KtBDNskv+EfJafg88YhP301rtRR36YoOUf503jhREgdnUh/pe7gWfT/2qUB/fewtTp7oGVMGUWEmRsCjZms//X7ZF11toluGuLKO01oZWcjDTAkzSAWa0Ds0MUXL5lhRYHla0+Mx02TxkKW0TaL5B29QSKpWSeG8LSYYWj9yp8/WUQpuZoAgkqZ5PHlWbk2/EQId+0KIBVznkyjI2FN/vSeRhT/zE7+Ph/kN0R3144VQ5ZGmpTLGCqBxniKsCLwYyGfkmh98XJ/X8NTNgolRsoFVfw0r7FJZqayjZdeiM0aRkUsaMGKaQh3zE8Rje+Aj9/gGmHgk/O1LQ2WzahgPXLcPz6JWvw60u4YnnXsEpwu6NJgJ/ivHgAIc799A/3EKc6Ki1L2L97FWZsr/93e+g1xvAYy52mqK1tAxyMBTDOM9VV2mERKL4uvH9YQSorJQMG6GvmoFzpy/i2rUncOn8FTGMIZmM7H2S4GazQFzYuDp4863v453338LKyhKW19o47B+g0ztEd9QROHY2HiLpT5CSvzJNsQkXzVkBwV4XW2GKnQLQnwNVABsacJYJW2YRVXrnM2shVJ78XB0wQyBgrK+iNCLAHGOO8xqd3bhbB2pzFvSCRN7qjoukXEKHTeupdVz69c/j1Gdfxnypjf1ohtg7QnT3xxjfvymrEXMWYvpgXyRn1oRMcA2HUYTyhQv4w//tf8XSsy/Cm8QoWXX0bu7gtR++jic++xTOvPgk4JTlLHnv7XcxHnt46qmnUN5cB0olgPbD+4c4+t538c7XvgXv/haKs1B06xKwRyztpxKecoXHSfOv7s9HjS9Y0Bfv+3wyJ7InOvOsoKtJXX1NEXZZnCFrw5kJeI4Bv2yK/lwKerWI1LHFEloTG2VV0MVYRioriy7RShmjj8+bfKjJ5bG5wZJkxXP/nrHdZd2QpJh6Y/GVkIhfjSgQLY85kWd2vOlckD2enUQAOACwQVhbXhF3wnZlCavLK2IgJATW6f7tnzuhf2LB+3RC/7sYxD/231AFfaGIsfgQRuLkldUu2zJEBiGQZhxJ4IZrWNCYjcxOkcV94gHjoUDzkTfFdDDCqNeFPxxhsHeI2WiEYbcnX499XxmBaIT6DNG0zjMvaBYhQqtS8DlKJKkclNJj5FrxbDWQS+DyeEM1bZ+4uC1O4vleLC8oUoDySFiajuQStuw5qx1cVtC5SVjQpf9UQSdTnwcF41Kl86bWlJIWQ6JSpzxUi6YUdLNVRYna3pWWFPTEiDHjhB57QmbhhM4CcmKCcWJ7exxhK37TFspuUT6vLZNAVpYMcuYeVwSaV98zaR5Clqzs4TIda6wgR8FEqAE2Fcs6oQwxjTMPaepqFQkuLUTwAl8KzYP9LTzc28JB7wAjbyJELMl+zmxi8/dAiDeMIOWhk8mEFov6InmukGhw3Qoa1RUsNTewVN1A1W3CLrjShHDKLCCEns4wn3tIoj68yREG/X1MvH1oSR+mTvkcSVI2TKMIbzZHqpVQWzqDa8++gtVTF+BWquKONR4corv/EKP+vqAUV65/Bk51CT/60Y/w9W9/E4P+UD2vKEK92c70+2Tip/IesXEQf3+S5gJfXNdoHUrOCA/KKGQBAZaaq1hf38RnX/m8MPZZwGnHSStOmr4YBVMsTN+58Rb+5M//P5msWu0GJtMh5hpfO4aXxHLv0C5VG/ooTRMsxzZq9AXpeNgPQuxKmwMwMuZs0cX5ch2rpos671OynunNH8eCOlBf78eRaN2jNJW975h9U4HWpWq37qRARQcqFslvFuamDV/XEREhunoB577wOaw+9zRGloHe0Q4K+/dweOemoBTzIIK3fYjJw0No/RnSgFq5MrDSwu/+z/8WV37j19FjCAp5NOMI9+7dw+bFs1hZWxVkb+bN0BuMBDKgOkEruYiHfRi0Sebe4P0buPEf/xPufO91GN0BjHh+LM3Lcwzy+zP3Qs9laif3vlJJ5H/YmKkPZfgiRVv26Aqp4+ukktuU/pxJebkvIwszVQFcn01LBqZVCzOu1+oOkpKD1GZkrEIA+O/IMpNnFHc/lgHD1BFMx0TfJcpW5Seo+NbcZIrFWH1dfe9xjkxCN7vMiZBHMtec4jeRSYGFg8PHwFhdnchLWa7TRq2Bs5vnkUYW2s0lUWOIR8SnBf3n9jN/b8X6F/mHP66gC8zMvWr2CwjFyAEcKzazMLkJj5MaO0+gSGUy4ypBMu8KOs9NJoA3RTQYIRgMMTjsoLe/j0Gni8lgIHBZ6vswvFCc6DhJCEmFF6S4nykNu7DuSQ7hv5dZjsr0mlnF5pKtRQb34g2bNybCSl1IjROii5CClDPUcdhIRsrLCzqnLdnLk0m6KKvLJtJcAsLOXqUtMQuZ8YkmZgYQ6ExW0jAvl2G3aigtL6PUbsAqF5FaCeYOmdQ92YENxyPVadMUha5xptqXU+YinXnG+s8LIpm8FdMCoflKqYxKuYZGrSamK9SU0gqy5Liwst2bBM5kEHle0OmoJlnP4sFPCVoqnb4gNBq9qiMUjLnA73udXdzbeYCt/R3RTPcmI+EJkCCXe2YLwpER4pSnQB47q66oPJ41fw7MULetImrFNtr1NbTqG2iUlmSHzi2hyWl4HqIw9zCPR4iCI4zHhxiPDxD4XRhzDy6vV0qXyF+ABT+kh3gbSxtXsHL6KtrrZ+FUKorVTGMSf4SQ8irTxMrGeRz1x/jud7+L77/+mhRtbs5DGqi4DsoVgtBKbREEdLhRawRem2E4g8O9aTgTtIl0DQkZmWtw7ZJ4zr/4/MtCiqMV56ULl7HSXpZmgZD7yBvg+z/+K/zJn/4n+R31RhVRPINpFhAw0jOYIpx6sOI5LC+CPY5Rm2mo+IA5mmHsh7jPxhTAqqHjTLmKs4yq1QzUNA1F8i34XFjQk0jQFJIoZ1GEGRGhNMVYS6Qpk8mVh/4ccDWgapCBb0lWt1OtY2aZUtRPv/ISrn/xCyisLOOgc4D+/TsY9Y5gllysLC3DDoHRvV0cvH0bDz68I374w0KCZ7782/j8f/uvUFhqYcrUtbmG8XiCc2evwLRL8Ni4iF+6jjBN5feNvQkxKrSLRAtKwM2P8MH/9ce49bXvQN/vSo4Cg1B4vz2qPOUN++iEfiJpUwS0fALmfZAjcgKtSzEnQqVspOm7T64Mi7k4xGW7dbkmNGDK68LRMatY8Gs2vLqLqOKIzevczKKbJWIo0w/yfuZ9zQx7ywAj7S1DyTBZvAmPS749d+RMUctIe5zm8yEll9wJEuYrxjqfr1gnxyouln9fyV7VZD4XUqeNUrEqBZ2hLRvrZ+GaVbTqy/I7xAvC27v1y1W0Tyf0X6T2/q38jCroOWksYyeLlI1FTE2oUUhpk4LCCedy2pOLOY4laIKwMlmb/Lqlqcx1g1phytlIueXenf+fE74/RdwfioVl7/AIcXcA7+4OCt4U3pi2joEkZ/F380Ila9clVMVCTlZqotYALOZ5AV4s6KrRfpSJLiYOCxu14xdSbFsVI5ifWQrUJJ7L13LDmjzLTHXwecHKp+ic9MVdHg9GFnSGsYQs6CZkh072a1osobjUQJkFvVmHVSmiYM1hFlMMRh2xXpX9rbicqd0ZCzk/aN1JVzLJIc+YuNL18/ChyoBeAnIDm3AsW0xX6IzGz41qTeA0fnY51Rvq97Br1w0HMxaigmLQkwzJA5QHgnKXS5S3uk1v6xjD6QDdUQ8HvSPs7G1ji1pXfwI/jeS9E794sooXtOgq4OIkDvDxgk45GlnV1WILrdoa2vVTUtDLdg1WwYBJHofsz8eIww58bx+TyT78aRdJOIIhzHUNaUjeBvW6JGxZMEsrUtCrK2fRWN6EVaoLOahacWGyYYk9OTCnYYK337uBH/zgB7h9744capygxNBmnqJS5UZaXRfkW/D65HvEWM40jaBrIdIkkglemj8uVuXq5O7fwlJrFY7jCuz+mZdewZPXrgvDnQ0Bm6K//N7X8MZPfgjbLKBSKiKMfHnNPW+CJA6FvU8VieklMEYzFCdzVAIN9iSEH0TYo7xRA9aKFZwuVbBsGKgAqGk6SiZRNPIZlIKBCkAWKyb+hX4gnz2J9J0jKMQIuUIgmU5TU3qJK7K5Lk5ksaZjOC+gcfUyrv/GF1A+fxaDMMAHN2/BbVRx7omruHjlsqTbYa8H761b2H77A3z/G9/G3uAIS89cxL/8n/4Ia597Hj4CHPQZ39nD2spFlNymNEtuqQzdNjGbz6WgD72JmAGVtQLsoYeH3/0B3v9//wzDt26gNqLEKsDMmos89CTYJEPqjutKblusPqsYYFXQlSRUvV/qjODu/GRKj6l4z6F2OgTK9J7J3mjqy4I+jyWoxmeSWs3BpO5IcY8ofTSVgYxl2HANR4o2I3QNx4ZBDowFrC7XBGHi/csCr3bkmfcGG+XMEpkNM69Nstdz9IvPJ5gwyY8NbYyI3hZU9bCgy2RuII2IclJZxNwJWxpN3vvt1irOnTuPVnMNG0z6syxFCP2lCvovWczV4fqpbO2XqfYnlisnBV1gnewi1+nfTGJQNpnwqFJEq6yAOZZc2MK2oYlLomRvkkhNORXdOjIPcMW+SyCWU0FAJw1gPAO6fQQHhzg6OkKfk2q3i1G3jxlJL7MAWhwL81Xn3cbPIg9ThXtxpZOT4vLXQ0hg5oKsLTN0yGiQCO0AACAASURBVLtzFk42JSeFPPudmZGMHOTSwT+aiSwQtRirMLFLMaFVQYeKl5XQCw0zxo/SDpIRryVbCnp1uY1yqw67VITu6NCtGGN/hMFggOFopLTWlB9RXkPZGUkzWZMh13vmasUbkEqCNJgqNcGCXE3SzOySHCDlYhGNWhPLy8vCnK+UqieyFxEpm2KGQwcpSVBLVVEmY5w5Uro4crHBI6Nf7WPH/gTbuzu4v7+FWzt34UWBZKwz0Y0/o8hDKiUul60e+/kRjxZ4P1uroABHWO7co69iqb6BOhPVrJJkPMuaR+P06CGcdeCNWNAPEQZDIJlCl+SxgkzUmFswzDKmkQHTXUJr9QLK7XWUmmuwXKUSaDSqsCwaxHgi0dzvdPGD11/Dj9/6Cfq9obyvlqPIR7MwOo6dzHkMbEAm45E0MOy3aMxDpEQgW5nQycbnZa4+k/bHr7l2EV/43Ofx8osvy/synUxw98E9vPaT72Nr5yHqtSps2xSEgFA+k/HYfJFgatC8h+zvkY/iJEUpKMjETgkdmQUl28QagzlKZdQKBbhJgrJmoGRbgpzI9SpGBmoaDaJESJhhGGHqzeTaDTTKSENESpaNsigCdPFrr5frSOcaBiRYra3i4ovPo335PGa2g7u9ARrnzuL0c0+gtroiA4BLkl6gAX0P26/+FX7wV6/i1v59vPQ7n8Urf/Al2GtVTAsRemMfpktt/gqI1HCNx9d1TC/4RlMkd0Tq7CjG4NZH+Mmf/Bnu/pdvojWY4lTBRDgeY0o5GMmcyo1BNV+ZZCb3cVcrN1UnpHmX/TWNjTRostBWwCLXd/y5SPLN1WROhIEwe+4SlyN9MuzoGsbaHH7RQFC1EdRMTGs2wpKN0NQx1y3leOgU0agwyrSKUqUIp1KEXXZgWRockyetQrEY88p73595cg7Qb4HnAgs536+cOMtsAEU4JZIj7hnZ81f6fDEWoItjSha/o3boIqulAoNrKRsbG6dw9ep1iVi9dOGCyGaloPuHv+SELrTLX2zIzw/vxUN8kfH3X1PYBK7IPh4vDvk09l/ze3/hv/PLNjXZrvdn/Xuf9Pp8EsfhZ/99TrS0PlSHfU4Xy/fdnGvlnEsV85pIwLFnera7V+gAwzcYEM281hDJeCJ6ysHBAfz+CHv37mF61MOs04NGLS53cFMW+ZThmWLkQfkKgyh4cOV7qHySlQkxY4YukrdE1834RS23duXzyBikQsRSDnE0AWGoBslzAl1lsDvZrwUmfMUzKbhMWwvmwIyQoWHC0+aYFuaYaqmwXYvtKqorLbiNItxqEfWlOupLLZQJBRPio8OTP5UbmIxrujx5nrqxxds9I5/lhYUFnROmrEgELlUrBZncZQJX3T6fv2MpMwqS6MiWJxxPu9JqqYayXZGbnEWGLPEcupTDUWA8Zb4hATTcKUaBPM7JZCLa4zt7H2HrcAs7RweSKhcUUkzjEGOy4Qtz2I7a0cvumXMrJwUW9SgVjwLMTbRaZLgvo1ZuCNu9WWvALBhgMlcSzASB0BjxGkzgDbsYDg4xnQ2RMmSCVq4CM9pw3CqKlTasYgO624DBpqDcgB/GqLeXZApilvbm5jpOn1nHcNDDO2+/h29865ti/UpIkgWFj5evFZ9vHqvpWCZsh5yEBFHAVDFfGhcS6NQ5kWnvhaOgOB+c6Lmi4mvIgk5m8cbaurw33cMjHBzuojs8QLVWQtEqClluSqKXELGUgoD2t4kfIB150Ic+zHEAywtgzxI40RwVA1it17FSq6FIRCOKxSOC4StUlYyHfYWQ0OuB3Bc2uFpBpnY+/uFwJDt1Wv0GEZ975vMtUkFNfgchWtnrOg50kq7KRdSXl+GsruJQN7Hx8ku48oVXoC83cTD1UdBNLDll2Ex9609w5/XX8PW/+AqS+Qxf/u+/jM3feBGp38Wt/X2MNRunLlxB3a1gMhgh5U3E556a0DULjulguLePN776Nbz3l19DpdPFGTYbwyH8wQjjuQkGw3PHzALNbAgpZoKokKXOOVvdy6IB5xqCvu3ibaCJQZaSqdP1DcokJkmFQMi/ySaVNr0y7YrPRuarkKoQFq9RwtAB4oqBtG5iYgORo6PcWkF75TRq1VVcOHNRMsppblSt2xj7PXT6uzCNAopWSWRmvUEXh4yyHo2koDMlT0xi+n2VvR6mCgVKlOOmrAp0FfaSaETXMuSSCIQYZqnBp1Epy9k7jyI4hi6WxXyN2s0WLl26hEuXruCpJ65JI/Dw4YO/iYL+CXFbC5Xq76qgf1xh/4UL9F/3B39lC3r2RD/h8f+8hkEKPnWY2T6c5BDqZOlAF/k+5r6PgudjtLuP7v0t0cCPdg4w3j9E7Pmw2YnSrjZDDfLmg4dwHtOZk0sIX5+wrAGTO2qSfQjlP5KmxgOP5jRSxWQ3ys8Ct3LCyQkzJHylZJUqx7UZM6FZ0DVT9uZTwnHcqTskx83h1EtobSxhabOF5koTrdUGao0G2qsbMltIx5914iyW/MNiTrMHFnbe2CQe5QU+J/bpRUcMKnIijS7Tyon5BQuwgheztQk9yMmWr5ZQtku4cvayyKqofSdTnoU9RzBkJZMRiPLGV54/CW9hhGg+w2F/Bzvdbdzf2cXO4BAHkwF6M0+cswoO40IJTcvoKvJFGobw/ZJM9ZSzNcliK9jcOI3V5VWZKAQmJMJjWnB0U7KcWdiTmF4GgcSejvokxw2AiJQwwLRKcMsNFGttOKUmNGaLaw7ieQG9EZ3YMhlPGmFpqY1qrSzGLu+98y7efvtteW3JOcgnH7KFeQ1ZpmryLF2Tgq6JXS4jWqeYMcRFYOwTLX5udSwHrLDh1XXHwi6EJ+bHpylmU05cY9RaLtgscH8ceBFmMyI+TGVTzHrJ2aY7nTeFNp5KQTenIexZBDeYY8MuYLVWxVKlLkoUNrpce7GgU5Uy6PVkcmURM1iUGY/L6TGbQtmcsVnkdSVTOy1uOaUvNIZ8HvlONm8a2fBojSYG1TpWX3oBV3/zn6F44Qx6pg6t6MLVXWlCmsEcjjfFT179Bl7/3texfn4JX/qDL6G4VsWtw21MLAfttU157LEXwNWKsHQXSWxIs+dPY/S2DtC7/wBGrw9jfxd7P34Do9s3UTQszOYu5tJwK1Ms4YBwXZTZQ8s9LxO4kWWRK7tkiUolshVSZqi47+TABISxqQZg80qEikYsmYmNktAqyJ7T71gHjio2+laMmI7BS0UYyyVUVpaxdvoiVtbPoWguYWP1jKBkrq3DdQvw/EPcfXADe3s7GBxN0OsOMPJGyq3Rn4iccTL1lFMcmzvpUQriisf8OsmnL5iYSzStLpynXA0k75vks0tSgqxPbF2DqRVQ4WDB7I1whnLREWfKZ55+DhcunsNg0MUHN977x1PQP65Z+KTp9a9buz/25/8JF3S+HrILzzTTwnyXHXgG2gjEHit53NgTaH5wbwsPPriBhx/dxfSwI1a0Oi96Wh8Sqp5xj6Q69GMILmPOC0krI7OJ61pGJlGhKoy1VJpPThiiAxXTGVXIVbPAmyrbsWXBDhaDFxJFNgoIXeqG/KEi1GdPUHGloLvNMtYvbODc5bPYOLuBxnITpUpZHM14eOcFM5d8SWRnksikzuLOz1xJ8DMJdDRC8TkpEh6n8cRiUc/2cGpaPynwchgzZcmgfEVB9mW7LIQ6suQ5uTcajcxWsgzHso4fV17YF++TtJBgFgww8PrYPjzCg8Nt3NnZwm7/ABO6rlmGMKtz5y4eghpZ9zxs+JgLFpJYE3b++fMXsbG6gWgW42DvAPEsEiJZ2SmiWa+iWa1gniQyVXPq5KREzpE/nSh+h12Ey5z0Wgt2sYa0YCNJdQy9KQ6OOni4vS3+1mxwXNeGZZtCItravoejowN5/0leUx88OBkzG8gBzufO69KyyTTmtUAwKcQsmgmUTdmaXHtsXrJrT/Ku2Qhk9r2szpy4yBVhoyCIiGtheb2hZGUMJ5kEkipH209agMpEOIsF3dD8CPp0JgXdYEEPIpRmwIWag/VyBY1yVQp5IUrks6NREKhhNBgo0yJOpeRZWCwEqsngVCoM7iSRgs7GkX8oSRRlVYa7sfiJakKsQ9W9Rhi3UKsiXlnH0nNP4doXfx3Vq5cwLReFAGppNqLhGFU2HqUSko9u4C//7D/gaLKLX/viS1i/ehp3j7ZlD8/vz2cJbQbQqi2jUmozCR5zzYWpV5HMErTMIoxaDdjaxs3/8//Aj7/6Z4jGEyQF69jDnVOpkrbmevEkQ9iUlaomem5TFAdE23gNMhmIa1sWdGrKo3Quzz9kQZ+nMGmiw8YtjuS1ym1b+ZqRUNgp64gbDsrrdTTPLKO82USx3UK5sSJoUa24jpX2BtaXNuDQaVEPEcUjvP3+63j11VcxPPLF7c4PfQxGQynsvEbpG38coUyTK5l7DeiMPKVrnG7KfR8LeTW/Rrl6U1wmNsRS0KVxKcjXijZNv3R4k5HwoVbW1/Db//xf4NSpU9jZ2cKbb77xq1/QFyHlv9PJPK/u/8QLOg+ZvNBKwSFcxs6Y0wnZ9f4MBiUrNt2mC0BnAJ8mEz95Bwcf3ZV4xUJAwxHl4EVDG37wwuaBRDhLXOAWbGnzva6aotQUKqllWUyh2MeSlcrJxLBVCEpmD8ktgbKCJKEuRsGcw4tD2cVHuiFwu1/QMGVBNzQwsMFulrF0dg0Xrl/A+SvnsHJ6FZVaWSamWcDm41G72hxJEA5Alo/O4pJP6oeHhyoOcTzC9t6OSN3UTlTB/yfSl4z4k93w+bUuHLWsQWEnz5+nhr1cLkpxXVpqYbm9Ihp3Tq3UpxKO5mdxzhPiG+caas19xGmEyczHfq+DOzsPcHf7Pvb7HUxmnsDuKjFPpbRxgpWJVeQ1Gmg+R1b+xsYmWo227FKPDjoYHNHeNUSzVsf68ipOb24KaYzwOqF4HmI8nObiRMd1CYuVi2K5AbtYlxjbGWVNEw9bO7v48Y9/hFu3P4TnjaWQkzVcLjvwpgNBWEjMEw992YVTxaF24K6jJERCmuTzppWm5Nbz/Vf+90GW8c3rT0mM1fQnjQb34FxLJYnaj1OCpmniJ1CsudCLhsjppkMPM66SOIVxtcPnFNOfO5KkNO7RtekMhscJPYBJL/cQeLJVxWqxhAplR4T6s4LOiZePmRyU/FyT1RO10FzViMlMeszR4GPn46MFLq8lyfjO+mp+5vvFoi6og67LSsJs1GFubGL1uWdw9Td/Hfal8+ibBmZC8HJEveL6XA+MoQdDHO3extbhLVRXHdgtE7u9fYGaee/NmFsf6Wg3N1Crr8MqtuFWVqFbDTSqS3BNGtPqQH+E6avfwjf/w/+ND9/4IeqlkjRRKpUws1DV1A48Z6vz91NvLvvkAqNlDBTI1aX/goQrKS8MVURVQSeXQBoeDfLfwhNiwApheVpWxzF8E5iv1OCeamP5whpqp9qwWmWg6CIlQjG3oadlnNm8hOuXr6HosMmcQTNjvPPeD/HHf/zHiGcGrl59Qv6tH775Ou7cvyt7dsM0BZVj4yfvn+zWVKPJ52MUSFAuSHiPOHsabDp1eZ9o3iXqEPJT2MjJGzmX/8/iPp14Iplb39jE7/z+H+LMubPS1L79zk/+8RT0v5dizsrzT7igS2KZ4Ht5Qcu5FApypaEN7SsRRhICIh/cu/b76GzvYLS1i3f+yzeByUwKOsswp0oWc2rnI0aQCgOUOyTlMc9TOvdxlnGb2uv8n83IcIoQyD26ko+RFKcK/IJLE0mB+hypNcckCYVBnLJAQ8M4ncPnoWJbSGwDqxdO4fKzT+D8ExexurmMcqMM3VJkO+7H2Kj8PK5DPh3z6QtpaDyWXTsL/NbONgbjoezdObnza+zwFXScKEJMdggTdFhEAniokwyjiKUKGWECWLlMwxqS51ysrq7Jf9frDVQqhOSpi+WhoiZVxuhyacffNZxOsN85kBjWu1v3cUiDlMlAHLXmEhWpGMKSBid7v4Ls0RuNppiucCKvFGvi93+w18HD+1uoFmtCtCw6Lk5tbOLyxYuCJPD5TSdjuLat2NrTmcSQFksNNJpLIoUiQ3ky9XHj5of40Y/exOHBHjSNcDetMjuSrW2XCL+qrHVObXxeLKa2rjgHpzfPqEM1TtDpHsprzIZAVhy2gf7oCGGiSEoykRP5YBIcDZTEzIM8jEiQI2HQZ37a/BnxxdcTQVtoxpT6MQwG1bCZiFQugpKSFWAyFZDrpUkA3Q9gxUAlBJ5tN7BkOyjZDLpJjws65Z9sivMGKm8OHy/oTCzLcxRY1PMpnUWdEymLRCIT+wk3g8+RXAy3UWM3hnMvvYgL//z3gMuXMI1CdIiqWbb4TVQpm+vuo6x50NIR9no3MUm6iK0ZusN9IKQvBaShCQPG57bhlJdRXb6Ipc0rSPWGsOALgQY3nAuqhLv38Ff/z3/ED/7iz1EjI57E1KyRV1C7kpnF/B4bi4IOq2DD1SyU6FZPysUshp+EmJULCDXlzSAmQRLywrAi7tznsqeeseBrukg0fa7X5gmsogOzVkbxbBvljTYqaw3Erg7fSCROOk4ZfatjHlp4/unP4DPPvYKSa2MWTeGUDHx05wa+8pWvYKV9Bi+/9GtwS0V8+9vfxDdf/ZY0OaIqmQxVE5VjRuRIaJlrnMDuBVhzrhyVjl1WCOTPsPnK5L9sQHktytloWtJbs6Dz+ls/exaf/+Jv4/y1KwjCGe7du/OPo6B/XDE/7moXBY5/Ixj7Y7/kn3RB1xCIk1J+qOSmDZk8DSoRKqZzlx/ASBmmQK9KA5iMkXb6uP2dH2C4vYvthzsYDXooJIQ5FXs1jULZQXJPLxWXgSKplBGp5Rr/h9/jqZlBkLm7mppASWhS0YYKdj/JfSccH+tKtjdOQ2EKp4aOyRwYs4EgrFuvoH3mFM5du4hrzz+N9XPrcGo0ySCZTcH/BT6+hV314/8/34fn16NSGGR7bELQw6HodXudLo66R/L5kB7hnS7G3kgQCwKK0pKYymefO/dj3b2pSQwlIWJyCUioyZn0wpYvKttZsuTzvHZOl5JFTvMRsWZVjnbUTssOcNDF9t62FPcPbt+AnwTw4xkCTkRsgjjZZPcVJ0iyfynl4pR8euM0NtZOwxtOcfejB+h3yBsgylJAq9HExXMXcfbMGWHsE1kgKuF5Po46XQzHPkrlOlbW1lGtN6QJ47rivffew+7eNpqNKlbaLQxHfdx4/z3c/uhD+OFI3o8wiGTyceyyICYk6J3aPIPf+a3fldeAoS90k7tz544UYCFV2gVERCiIFVPuZVky5QthMVslhYFKwJqOJ494DMh+VEvRDz0MBj34/QkKQQI71qQoM0OcMCuJXoTOzXiO+WyG+WQGPUjhJEAtAZ5pNtAySB6zFDQfpWL+xD9sVMl1yAmTvM8kcpQEx4xnwQImzyUjjrLpkNUACZl0ycumdBYJpZF25PVgI1iqVdELpjj3/Au4+K/+BfD0U4Jq9chhYY54GsFOItiph9Tbx+7Ou9g5eh+wpkhdhuh0ld4dGoJphJnPfttFUqihvn4ZZ668CM1ZhaaV4eolNOs0ttURv/46/uzf/+9499vfRinw4WTMdSXRU8x0TtScpgsSTqTDSAyU4aBecFBKLVghXd5C9N0Evp6xxrNMAinuWUFnk86GnTHRgcG46DkKroXm2hpap1dR3WihcXoJTrOKUeILh+RoOMbOfhf7u31cu/wcvviF38LnXvqcvMaUJVquhf2jbbzx5o9x9cJ1uc7qzQZu372Nr/zpf8bXvvk19PpdOCVHmnNpFDl9GwYcmicRAdENGXZcJtBxQif/KI8lzgNdMqdJx3Ll/pZrLo4xGk7k/j114QJ+6w//G5y/dImduTS5fwMs979fUtxief24PfonscR/6Rr/T7ygCz8+m9CVDpTdcrYDJ0s1CIWQxD6V+0yHHTr12JwCRp5AcP6Dh7h98za2tx7CH3ki9aHSifvacOwLwzOlox0PPMKSLHLZfl5nuApPTjq9iePZifMbr4c45qPK5DB5kEvmhU5HuKkxh5cycY3xiCTpzCVBrrq6guapNVx5+imsXjiNzYtn4DKwgdnPnAgyh7mUO9OPCVPJCzkPURbLPM3seNrO1Bl8jLLPZcqYP8F4OBJN++H+AfrDPh7cvy852743FWheEHBTky6e3Cta/WpkcLMIEUoWj+kT4w3+bh7g5WpFYGL+4Z49D49plhqiNJDdstwMignfHxyhM+jgg9sfoDvuY5dxpf4EAZ+7zelHkdTSMFSPRUhwDlZXNnF644wksI2HU9x8/7agBiQDSYHj7q+9hIsXLwtbfTwZoTcYYGuLO/IBiqUKNs+cRavZlgNMssp3d7DUruPZZ55C2XVweLCLmzfex9vvvY33b7wradazWQzHdtFoLEmz16q38dSTz+HL//L3US5XREnBYn779m1BR4R4SWBWD5HOFdM9VxfwPSGSwteO2dT8zCIpU2+SSMHngWoVXex09mXqn3VH0GexZJvrgZJpHkfycj6mRTKVHF4ILVBxp7RpfYrcB7LQJVqNDSp16RnkTxg5ULK1nMxGlvtiQc/XO2rtpA59Pl4WdOFoyOYWAunTclged45CuI74EtCi9dxnP4/lF59HtLqKsFpD4rjCMYj9ASp2gs7uB7jxwXcxmt6HXpwh1IaIopFEupZNF9rckBjdMLQwiSxUli/h/PVXUHBWoRsVlMw6mlYRyf4R3vzqX+KNP/8LDLceolU0UXEdcUvUGE/KQkyfJNtAwbIxDmbwvRDhOITppajGFmqpiXJoihNiV5/C12JZ3RARUchW5t9egNzLI5IGaYtaLQHlIrRaCcubm1g+vYZz1y+hdWoVpVZVCv+RN8LOwRHeeudDvPfOh7h2+Rl8+Xd/Hy8+86LyaSBhzbYwGPWxs7+LFaJJpoFiuSTN8Pd/8D189WtfxVHnEPVWHePxUGUwyLmYKj8OgeDnMNIELdsSmbCYcWX+8PI+ZkRbfo3uhLIilHMkFVSQe/Mnn38Bn/vS76G+QtlgIOz6fzQF/WdB7p8W9BP/8o9tXn4JlrtyYyM5zZCdKPde7K5JoiKsy440CH0xS+HkSAIUjT3IPJbkIU7XYj07RTIaSTETH/neAJPeQPylh4ddyakW6U9AJ6VY3biUv7HAMS89Y8Xmh5uSzefOZupZ5wEduYMcrwuZAlxb7B8Ttsi2LdCcUS5h/eIFyXs+d/0K6qstVFoNmU5nSSABODx8hKwk7mb5Tlv9u4ucgjz+VG7mjHGeT+gir3KLjxzY/Bp3siw6hOa5b2e3v7u7i4ODPfla3hzwRSUTnZD4Iqyfk+aEQJW/Dplcj99jUee03qjWsdHekPzvZqOBskPpGxnahMNH6I36YhO7fbSLW1sfYWdwhOk8QMR8ePKR5jEcg/akM0nrM3Qb1XIDjXob1UoTrlXE3TsPZcJKQhbJRHaflUoNayvraLUa0EwIUfDO/XvY3dmD7Raxefo0lppLck3xdaDpxud+7WW88tKLGPY7ePjgHjoH+7i/dR/7hwdyzfnTCNVqHctLa2LfyoL+4guvoF4lSbAmTltUHPAPX0MW7CCYYuQfIZ7TY14Z6sgqYDqVRoJFkQVdNkXcufrMco+kKK6vr6O9uoLt/V1BU2adAfRpCNeHFHSHbnOcnFPVyHI1ETFdbEKzJmrEgWYBuF5vosGdKu1os4LOvATCr4I6ZVa//J7EHmR5BNzZ8lphw5gTMFkIcnkWH6s0IUjhoIB6rS6NHKFa/jyfDydissp9vQDnwkWsPv8cqk88jcqFczAadXgkDSZTFOYjbN/9MXb334VZnGCWHmF/cA+Y+6A8pOZUlO+AWUKSuBj6GorNczh37WU0Vi/DNGuYdD3s3rqL/fdu4OC991Ho9tAuFxGlAer1qsiwhHlPUyBTh14pQy856Ew8dLtDHD04wGSv//+z955BcqRnmtiTPst3dVX7bgANO/DAwA1mOEOO4dBTJPduxd3VntacFPon/ZX0X9IPhUKKkAldKHQRd7txt7crnbhckks/JIdjMAMMzMDb9tVdXd5mpSnF82ZlowdjMEvsHMldVAQCbarLZGZ9z/e+72OglRzEWz7i7dCMpRsHeuhJ5cqOnszjB906j3WDrqNOXg/5JJMTsEZz0DIpJEdHMDQ2jJe/8DKSw0PQYpaYzDBoqum4uH7tNi5duIzi8jq+8ZVvSPqeQz4EvdR1XciaPbeNoUwiZOhT5tpt4c7cPdy+ewuNVgOGbaDbasLzHTjdtrTKO61GuDmnCZfjwK/VoA9q4kh/v9k2j11FboLp00BQt7hpzY3gqadO47kXX4aVycOw4uKtQM+ChwJ6NNu4T8iJqp0BUFD+M7j9OubYm5/zkavtX+UBHrFCl9nuR9w+8ff3CK+fRgdROEwoLQnfSJjTvtmbYGDjOPhR6N2mQmdcq+eGumZZNalnd+F1uvDa9JJ2UV8vC3jTpKZFj3kutKyaWh3ZlfaadZkDc4EKnZhcuL2wIg6v3fvXa0Sei8CPGnbPpLNVaE5jplLIT05iy+4dmNm5E9nxUQxPT0jFEP7j/cJ/YicrWShMn7vvhfBR5/LBz9DGTuN9f3Q/aYrgwxYxgX2tuBr+PyDVsUrwlDDPfTOZjszeDekaDWe446cZB9v9m+JpyXOYGJ7AyNAwJicmMJ7PIZOgjzwrflZIEFDnHH1+bQG3V+Zwr7iMUrsmel+2UXReP9xBSQeG7lYWLFncyXAmlOio19vwuj4sulxpNEuRuYCwzmNxXVrWzC4nCPHzIK9/4CHPcc3OHdvxpS98Fru2z8LtdrAwP4fbN6+HmxjdEmZzzE7AdWmsowqgs3OyY/sebN+2I/Qg6Id8h4icKHPvdhXXbl/AzVtXNzZiUYVHToN48/d6Urmz9c/KVohzioL9+/djamoKKysruHPjJrprFQwFOhJugKSv8CsbkQAAIABJREFUImvExNhF76tot1twOuEMvtNwhU5C45epdBxTqok4Z8UDQhT5Izwv4gcxsKwVq1CSESMHwk0bQ74WPi7XiajtvmEGpGmyeYkCgQj+YdcqrGQJ5jrtgTUVJVVD2bbQp/zwwH7MHDyA3NQomu0qFpeuoLh2DYFShplgXHAZ3aAEN+ihVGgK8TETzyBucuJOnbYCLTaGsem9sNITMPUUOlUH63fuwV8uYDgIMCpqmD6chCGbQ3GxJOubgGwbSE+OIzczDde2sLi0gltXbmH5yl20761DK3YQbwGmH0gwEgVq9MKgqVK4qR+YygBo+h5yW2fwxFMnsPvEMZj5PNbaTaw16+gFfTzzzGmMT00jlkmhStIjXf1icSE4ltZKeOuXr2PP9l3Ys+sJKUJIgk1kMtAsG+XqOkbzcZTKK5LuRl5NqVKRkRUd4kg2JUekuL4ihEybxkPNBiqldTidjnQd66vraFTCzTsBmddnm2ZTui4y1HaXyokA8QSNY3pij/y5L3wZX/3q12DGU0hlxrG8VpDNgm1bjwH9V8Hw9/zNIwAiH+e3G9AZrRqKy9jWJplFTCXEW/o+uA++et+hJrCrfWawcwxK45cBaY7VA1c9Vk38nx/yjgun20Gv1UWn3RLrS7/XRbNcROCG1qVSlbRCR6bIyjRqk7JCixZrvhABNy6iiaS0TpNsfY6PYnRqGqMzkxgazcPMJAGdC04I4NJmFkCXbcuGPOp9QVEfclF9IKBvTpt737UUjhA4Z450xgLuxVUBknKFbb95kcyQVEZ9NUGVCwtn2hKnKqYc/TAPXkh1DHQZ5DNDRafZET07DSwyqSSG0xmM5IaEKZ/MJCWxreV1UGqUsVhZxXxxWaxAq82GzNxVJWSO3++KhBaVKmMeFR3j49NoNbtwuhzDhHaq9y1WWWFq6A6MOISdvcl+lhVkzNBxYN9efPrZpxG3TOFZsJNTKRbFx7/Z9dHt+aJmqNUaqFXbaLd6SMXTOHXyGezcvkuIgDQ4iaIn5eyxm+S18fPXf4TzF96S6oszY7rNNZo1NBttyWBvNNtCWGIgC61n2fLktOTAgUOYmZnCWqGIe1euolMoIRvoGHIZg2pgxEpKuArb7ny8ao0bswZa4bgeCR0YjcUwruuI0ayHc3PafQ7a5tL9CQfl7xvZRNdRRJSLEv5C//DQjCgi+REYopQ//j6Shwroc1bdrsPOZlBRNNxrdaDNTOPISy/i4KeeQWZsBEvFe1havYOVwhV03FUYiRZ8rYFKu4ByowLTTCOVGIKlGlACE66rodVVheE+NXsQ23YeFmljr9JCZ7WI/vIqjHoVKTH0CVChbJCyLDadJQjSFRKbNpyBPZLD8OwW9HUTxZUSrp45j+Xzt6GsNpFqAWiT+DewOWaXbhD563EURGmiWDgrePIzn8FnvvolzB4+BCWTwXq7jTuFVSytruHAvn0Yzo9I+A+T1Zi2yJY6uQvNSg1XLlzA5OgItk7NwDBjAuhGLAnFtFFv1ygslE1pLB6XwCO6BnJUwU4II4j52W00K2jVa9L5IqhTZy7ySPKD16poMgSrWpauUL1RRY2bDRp1iXtkH41WB7adlDXWttL43Oe/iK985WtIpoexvFrF1avXZM2bnJx4OKA/WCE+2MLmPPNxhf6rbwt+2wGdUhsuPJSGRSAnoBd1bSL/9A/o/LPSJRuUO3W2lkS+QVmHuCSRGEd2LjsYQqUXYBeWPBcDOsC5DrrNmuzM6Qgn1bnTkw9DVKEz/lWc2rr8cA2kcQNHNs4i7WQaViKJbG4YmdwwkkMZ6MmYpClxUSBZLgJxcZl74FRvhDZ8jEvgwwE9qvAfsEFmS3Sgy43+lu+RcznRsjdquDd/F7VaBWvFEkrlonz4JXWNBECNPvIkIXIpCL8XeZ80hdTQkYpSGtH5s1oD4qaNoWwKo/lhpIZSGM5nxRzc14G628ZatYyl9RUU1ouot2rwWCFxAR2wjMUhjbpbadco2LJ1VqoK12VgCsmLoQ89tbsEUE0l0IfmPlI901ues2q2T/s+8kMZ7N65A4cO7EOPmfOtpvAFmAbo9AL0fB3LhaIAMFuzlXJd2u/jIxN4+bNfxMnjp5BIJJGw2RoNZ8wR8PX7Ht4+9ype+dmPUVqvyGsg4ahcWUet0UI2mxGWPeV+PK6GqUmVT8+AQwePYNuWaRSXVnHn0mV0l4rIBRpGfA1jegwTdhIJdkV8RVzpStUaCsU11BwSHAHb1ATwJ00T9gDQRS43ILdtzFTpRT7gYPAYb44g3gzo/HozoEcjHpIho5l5VM3zcxABuup1ocVjqPp9LNM6dGwMB579FE599iWYe3cAtSIK6/dw/fY53Fu5AletIpFV0Td6aDgt1JwA8VhGyKvihtZR0empyOS2YNvuQ9h36DSYyEdugbdewuqFC1g6/w70agVD8TjKLbo/6KK7Z2eC/A2SVDu0XU5YmD15FDv274Whx3D2l2dw5ZWz8BcriDd8uK0OeirHPwwR4hrgSICNREibqqSl7dy/D8996Us48uILQD4v/J2+ZaHacbBcWEXMjMFOJGERpCWBcqCEESKug9LKAkwN4vPATIVOj5sFA30jDsdtww/qFASA8airxTW8e+USllcLshZ1e135bM5un0FueAiphI00Z+2NGiqVsmw0ucENxzxNVBs0n6pKhS+eFdWKdBzWiuUwuEhj5yyJJ4+fwNOnn0UqmcWli9dw6dJVWeN27drxGNA/xjr80Xf5x16hSzTqwAJ2ULVGrfeojt3Y8G0CdbGFZ0HOABEy3cS/OIRLynXEOYnfMpJ1wBRWB57sYjUbmomHIL/x/JEL8ebXowFBKJsTw4dBKz6079ZgxVMyt2OCksQiUufLmlO8zwNhFW9+Pw9eDA/bkG2+//sBPfTUl04N3/6gjS9JaZu+56aHx4Y/Dzn+feERsEXXaoS7++XVNXGuWl1bR6VaksqSlbskYBHQtZAdL2Cqsi0Z6rLpDS95AH6Y9sTNEYEvRpKdpWFsYhRWwoadCjc5rV4H69UKSrUSGu0GGu2ajCB4rqKI2DBvOrRTTSRJxMtI1d5ss+3ch2XGhCgn7VE64fElcjGnDKnblcWNMhyCumVomBgfxYG9eyV5LkNJXjKJpbl7WCtW0HVVXHr3BgqFNanQaeyiwBBi3hc+/xUJVMlkhkRSF1WukfTP93u4fvMSfvrTH2FtrSitWlZE3W4HK2trYeuW2QamjkaLFTrNbJiEpePo0SexfdtWLN65hzsXrsBZXMW4YmIKFiY1C+NWAnHunKgrNwzUOy3MrSxhjX7zjNvUdeiej6mYLeEtEVmSgB451G1U4l64WRWQjjbKgxl6VJFH4B5xOAjiZLSPjY1tyNqkK+GGG9tQoREgYeso1apocVOeSKJDH/xcFgdPPYUnP30ayCYArYPFlZt4+9LrWCzdhp4EkllLuBRNKtxiCahsqnV8Mf5zPA1D+S2Y3XMYu/Y+iaFkTrzQUSjizW99Cz/7y7+Eu7KEmWwOQcdHTI0hrVnSjeHrb3oOSkoPZc3D8N6dOPHiZzAzuwO3Lt/AOz98DdUbS7CqvbCKjoJpfA8dry3JgYqlw87EoSYTePqF53H02Wcxe+QwXN1C3fNgJNNQrISQTDmek6uP9slmLJSiUh3g92ApLtw2kyXLiMcMsR/2fAUdj14AllzvDPfh54a3W3fu4Xvf/1u8c+G8dHXIWZid3YYjRw9h++wMJibGkIhbeOfsWzjzxuvyebcSQ4inU5LQxlAfEoo5iy+sLmNxeVmq9vnFJTQ4tvIVub7pzDgxtVVSDleXi1iYX5YOD3kdD52hP7iAPVixq9H8c5NdZfhh/nj+7o8KqP+hnudDX+c/YkCXOk/A9L2AvvlYhdX7/Z9ENqn8CVvYqqWF2eaDWNDwMcn9GcwRB7NEWbAGFrOR1SxDNVgdCvgN4lXDTUGYac1rk0C2gY5R8IGkb4T3gxUPxwQESbLnhUaviO5aPLNlPsyHGFTR5A0MXqOEwmzENz78Sv6gCj2U1w0y5Aee+htxDWw9Ms41IBkwnKFKNrrOtjala2GKnet0Ua81UKqWsba+jkJhBYW1ImqNGlZX19CjcQ4JVxotc00YEu9oQtEUsUAloEYpUdFxFH9/2mQaOuy4hVgyASNmyJnu9kgo66Dr90RaR24Bz4H4dbHaHnwmCOy05iUBL57MoNNxpP1Oxy9mvtOAhZs3SvNoHkS2OjcZHB04DkNuumg1GhgfHcHpU6ewbXoaw0NDcixuXLmC9VIVq+sN3Lw9h0qlhkad1T2T0/rYMrUNX/7SV3Fw/yHJMac1blTpivyH7mpOC2++/hru3L0hFp3ynnp0+HOxsLSCaq0s0ke22hvtjigBXLLQLR3Hj53E7u2zuHvzFu5euIze0hqmVBuzahwTqok8fcxdyiwJeLZ4xt9eWsRiqQw2my1dE9LcCCVNdOCLJEsDCVpo9ztIRpTNWzj3FlliyPAMsw8G3grRe+qRJEoGfTojgMJ2O38XAX30OOF5ZrfAQ5WEKjosJuIo9RyUOl3kZiax68gBPE1L2J1TQKyP2zfO4fzVs6g6VfQtqkEC2Nk0+gxYaTrotjnjNdFXEhif3oMd+45hfGYXsqkRaQ+j2sCN73wHP/zzP8fypfPI9AKMqQnktRiGrQSSTCRUVLQCB0W/gxWlCyefwtGXPoM9Rw+jWqzgwitnMH/uKpT1pox0amqABjwB53bQkchTeyiJxOgQrOwQxme3Ysehwzhw/ASyU1vgGzacgFHJupjB0A645/KzpcOyk7Kx9LnJ9DuI6x66tQJKxTlxiaOXf6DZaPW4TiQgjM4gkI0ACYi/eO11fPd735fW++HDh7Fn724cO3ZMOj2sFRiT7Lkt/M3f/DX+9rvfkVhcPRmXzmB2mNbN8TAXIGWj53bFF56VOgF9eWkN1Qr9K5oyYjLpvKebEiLEMVDcIvfFfAzoD1+GH3KPf9SAHoH5/WO0gd0D4HvfhnAgx5BNH1vY7KRz2RwsVBFhTf4fAGe0GMlCxijWASloY/zDc0DAHWR3S40taBs6m0kG/KDyCalGg4o0oFfaINKUsabRbkKIfYN0p8FISdKOBsAeBdjw7lE4zMe5jj6oQpd9xXtu7/0BYS58v+GiH924GHNRp75ZVMkkfdHxrc32bgnr62XUmzXcvH1XJDZsyVfqFRlNcEPAxYBjdTnw2iAiVchzLB9D73h+3em0xG5UFgtuJLiBiTLSyez1mfbFlnlohMMqg5sBIQ4O2OHDtNLMDCHw+2iR8Mj0MTp/qSZiXBhp/SuBHOEmgsAuTGy/B6fdFsIeGe6Uu5HtXS1XcPv6DeENOD69tV2JmOR7vnuHTPZFJGNpPP+ZF0WHns8zyCa5we7me2MngPPK1179hVwnY6MTkpC2vLKKVruB5QIz22vyegXQWx1ptRPQmap24sQp7N61Awus0M9fhDO/iq3aANBhSPtd63ZE58/jWe92Mbe6jIVaQwCdgTtDdgyJTge27CFDv/bNwTyRZ4FI7HphhR4FJD0I6JEjIY8bv6YsMZ/Ph2z2QYG1WX0RFkKBHIN4IiFckVqng/UWX58P3zDgWRoOn3oSW/btQGoyh8XKMu6uzqHTd0Rd4RoeXJNSrgBOuwvFN5BK5pEemsTMzsPYc/AUFCMNVbGQ1OJIeAG6c/O49vOf4dwPvo/ChUuY0eOY0GPIMX+eZj4SkORhtd9CAV20R1N44tNPYeeRQyiXKzj/s7dw79wV9EsNWKoFZu5RpUKfBFfzoKdiSI5lkRrPi48EA5bSY+PYdfBJ7H/yJEantqLPfAGqDzQNAatwmZ2Hm1z6rKtBD7rfgqV00CjNobh6G4bex+j4GFS22gMdgZGEqiagK0m0mg5u3LiF1954HfVmB6effhpPPfWUbOToL6BbBssXVNZXce7tN/H//fv/B5cvX0JqOI0WOwZxE3bCQiodQ34ki4mJEeTyWbEW5nVRKlexOL+C+YVlLC2uYr1YkY2rGCnpVug1kcyEeegPS1vbTMDYXHlHlfFmjvZjlvvHWdbfe5+HtWw/8Q7EI2xIZAbOilbIbeH7ighiEQDeR6D3MsGjNraEp2ySfT3I0dissoj6AHQri25i8xrN4Ae+3SSdyAyZNSOrmnCCfF/aJcxstrDZHgxBWcBfgiAIJ6x+woVQDB2k2h/MnIXZH34fujlyxv7xzvuHAbo4273vPITvUWxOB9WbVFpSxYZkOdXvw/KpM+YLor5fdiTw3C7aHQcdtyMt+PXKOpaWC1guLEklS79ppoJ1ey0kh+PwGZnKHgVZiQMgF+bXILt9gzHP8AzaqpLjwN+zMtO4KWLaHM15CDq9sKWvEbRD8hnjTBNiZpOSGWWnw+emPbCGeD8l3tZsUQpXQebxIVtZrisuyOk0tkxNy1iAbOiYZWNteUWsczWT888wCY0s4Ll7S7hy5TpWl1cxu20Hfufr/ySsVC17I4mNs3DO6RnucuvGbRkzcNbP5+NclTaac4tL0r3g8WNFTkDna2Sng4B+8tRp7Nm9E6tLi7j29jl07ixhCoZU6NMMrKEIoN0V3wV2SFpuDxWni/VmExXq0Skf1A2kOl1YTP4bhKlICAvb8WJPGya9yT86JT4A6DxGrNCjeXm0aY0Y0mS3s72+0XXZGIWE1T1/3nHaoqHmZ4tOgS064tGNzOuh0vHQMwB7xIaVT0HPxGCPDCE9lhVpWcOrwVHqUE2m8KlIJoYxMjKDZHoC2cldmN5+CJ6aROAbjEFDBjoy1NsvL+Gtv/lr/PKvvw2rWceEFUPOtMONjReI10FZ72FJc4DZUex76VmM7NqO6zdv4ewrr6F4cwFmk374DFkxZJPqMDkxoSE+MoTk+DCskSEoCRsN30O914ORHMbu/Udw+MgJTG/ZgVR6WLLNm04lVK70uZkI0/V01YfmNaH0ymhW7mK9cAcKukgNZUiBB4wEtPgwVCUNNcji5vUFzN1bkE7j9h17cPzUSdjifdABjYmSqSQa9SrOvPEqfviD7+Hyuxfl85IcSqHQKMEJ2GrvQTcUIdgN5dKYnBrF6OiIjEzseBzdlovCagkrK2tYmF/BamFdrDzYTeTsP51IhevbY0D/eIvxh97rEQBRgOy3WLZ2H9AHjNz3AHoE8B8s6YpAMCKVRW3BqBqnSUw0F9wANLYjqR8fAJoscJxxD9rt8v+GdCWs+jm/ZOUunXOpIsNqN6rySRoTm0lKgwYt9/D5wk2AyJQ+ANDDd6c+IqBzX0F1AMcLrGojgqE8siyyZD1zi0Eg5f8iz2F4A7sOZEaTJLhpXCEbHDXcbIQLdheNdgulcln03uvlEgqFgvwrVUlsK8t4QSpzWsLyeKqDOT3BOGaHoTeD1DHhLwxIhVJBEuT6BJ0wax2KJ0aA9MiXlj4JWIErVeDY2IQE2nTaXdSaLRD7lZ6OuB1mnRNQ2fKOEuZEw8/3KylZuuh3d+3YhVMnTkhIyvJyAYViRUxzdu3YifzwsDzG3dt38M7Zs7JpO/7kMTFUoSseKxheD5QD8WtubgorXCRXMTI2huHhPDpdkqVWcO3aDWmdUv9vENAlRCZkYZu2gVOnTuCJ3XtQXl7GlTPnUL15F2OBjm1KDFOqhbyvwez0YKkkxTliXEStMyuyAqVNzSZUz0OW9sgEV24ctVBHrtJ7fsBYj5IH6d/A4z6YBG24xxHEI0taytL4byMLwDQ29PWDOPH3VOu+OP3QBqIl96Msi77n5WYDDS+AZwJu3IBjKDBzWWzbvwv7jx1BfnIcxWoZtxZuohfrwkjqSMWSGM6OIZsZhde34StJpHNTyI1shanHBdCtXiAmP3BcLP/g+/jxX/0bVG9exUTMRtaKweB5JulMB2pmH6umh97uMRz+4otifvPGL9/EmR++CnetjrSnok8bXZLxKFlVfdjpBNITOanQtUwCnmWg6fmYX1tHtdPFxMx2nHr603jy2FMYyU/IZ9eMsStCwn8Y76v3HVg0G3JqcNtF1MuLWF+dh9trw47H4NPhLZZAPJ0D1AzKqwbu3S0jmxvFU5/6NHITU+i0ec335ZomY76wOI/XXv05vvs338b1G1ckTMmOmWKtrKcTaHQb6DptAXUy4xXFx/BoFuPjowLojEnl2Iobl1q1jvn5Rdm4NtttuK4qmzDG9FLH/1BAjyqkR4S9j8DDB5i9D9zzE69QH/WNPSKgP+rTP+rff1zJ1Qc9TwjKH3z+7j/ux9Nof5z3cZ809nHufb9b8P4Z/3uVGeJN/pBbVIS/93iFEa2PcuPmYvP7ei85Lhr/c0ZNDfl7AzdkQxjJmza9iM2cBanuBg56kdc353KLi4solYpYWV5AvV5FpVYV8KdenRazBHVudDhD54w0MjSRMYloiAebCrKGB/NcCcugsRAZUtyQiF4/7HqwkqAVJtvArLjb3Y4w9dnKj+x6qVG3TVsS87jxIqNcNjIkXPU8ydeempjG3r17RV9Osl2t0RWNeKtRhYYuhtNxpOIauq0qqqWCECIrVARUaKMLCathgA0X4HR6BLfn13Dl6m00Gh0xpYknMtI2ZUeDoTBrpTXUmxUopGKoHiq1dcRTJo4fP4JjBw+jNLeCW2cvYuXKLQz5CmbMJIZdBamuj3SgIAFdXOMkqW7Qfie4M+bU97qorC6FNEeRRXKDJHF60GgFOwgbClwvNFGidTIZ8ezIkMRIAiM5FUzqs0PL2qiy5wOGBk8h0YxWqFKVDzZ6PH88P7S9JUeDlsucx7YdD5VOB3Wlj45lomlpQDqBr/0nv4/TLzwfWuNqunAHXr94BrlDW7Ft/07R+puaJcDudmlDWsft63exY8su7JzZLnGh3dUSbMMC4nGsvn4GP/q3f47qu29iOmWH3uU9D2nFEKMgztDXkirw5A589p//M9S9AH/zl99G9d0FBIU62sU6knELVa8Gj34IMQOZkZx4R1iZJChoa7g9rFSqACWLiSQ8lcoVE7t278Pxp57GzJbtSKeyiFlAJu7AQgnd2m2UV66iWlyE06mhWW8NgoxosaxDpz+DztRDD0E/iYV5HXv3P4+9h08gkZ+U6t1XNHQdTzagqyuL+PlPfoyfU0lRWpdPaa/nwul5kprXY3cLfSG/ceMXT4TZDb7PDRYDWEaRzw9jy9YpTE1NiJSShkjcnFdqTSws1tHqhAoR4cE8rEJ/DOgPW+kfDgaPsuB/0n/7KID+Sb+2T/7xBzaMHwPQP+y1kFH9q98GsrRHeP6HPXfkHBZ9jgnwdECTcJhGHatLS6iUilgqrKC4vi7kHsbJ0lCl4/XEVpZVe6QAkEpeWvMk5VFae3/8ISa7skFh75Qt/JB4xe/ZXeBiyGp5KJsWgG91W2HiG7sxVDYwA1yiMamXBnyPgRUk/qjSTifZjW5wkxPTGB0dRywWR36EKW4JxG2mmzXRa5XR666j1yrB7TZQLMyjSROZOmNPSWBKYWg4h+mpbRgZ24aOZ+PCpRsorJRhx1OI2Wn4io52yxXZ0PLyogTVdLo1sNDsOjUYtoIjxw/huROnUJtbw423L2H+8lXEnT4mzTgyAuh9ZHwFyb4G06XNJw/hfc91doQYLtNqVsRxjHIoGp30WS4SNAx7QM7UQEAHDW7YcSJvoq+IlSiPLbMRCOisrmnIw/Mtox0COMcogw1n1PEisEc3npdu0A7HOj43ZkCnG6DSdVBVgLZtQB8bwfNf/yqe+fzLSGez0McmpcK++ZOf4dryHE5980tIzoyFpE12uTo9SYijEdTNS1dw69IV7Nkyi4M7dmNofBpIJIGFJbz6rW/jZ//+rzDp1DCesGQjo/k+soxtDXxUAxfFjI74c0dx8ne+gkK1ie/9xbfQencZ/loTrfUGjISButGAZwewEglkhjNI5XLSCekGAVrs9mg6irUaPN0SlnomP47c2DhGx6YQi6cwkt8CS/WQjVUxHK8irqyg27iH6uqcqEfQN+HR1haWdL44MVA1Eg878Pw40kNHkR8/iJHpHbAyE9DiWXiKjXKlIYS2f/0v/2/M3bmBxfl56R6aVkzOS5cdEAJ5qy0baI4eufEiaZUbNRlVmTo0vY9MJonxiTwmJvPIj9C+14ZhcsNmYW6+glK5iUqphI7jPAb0hy2ID/39J7gYP/S5/x7u8BjQSZ3/1TdlnzSgP2qHirv2jZn7YBbPy0bYzm4PzWoVNVrLrhZQWF2V1Le1SgnrpRJqzUaYvR0RGAnkogAIZ+3kJjAGMlIdyOxcOAUirNsgx/HnrN75c1Z4mWxG2t40wJE41MF4JXKbkzhaITkyv9wS9zdW6AR1AhWjYuOxpBD7hjI5DKXTGM4mkU6osHUXfreKSmkRleIyioUF+JzvC3ud5EEDyUQak5NbMDY+i9TwLJZXqugHBjLZvAB+LwDqtQ6K5dBy99yl81hcuoO+wXjOFqB5OPzkQbzwqU/BWa/j+tuXcPfiu1CbDsZUC0OegkwXYYXuhTwHq6+Clq5RBR12NXpQFIapNFFrdtByHPE9oISyb1jSEpaXzLEDHRV9UrcgJiw6uyf9fngcGb2pE9iZPDcgeXIyQh8FmZCE3ubiFfAAoLf85n1AD1R0HB+1noMGp8a2gb2fOo3f/y/+c6QO7mdUoADy9R/8EK/+8Cc4/bmXsfPLn0UvaQmYG/ROb5EdTiDSsXjhEv6P//F/QqKvYPf0DE7u3Y9cMoV7V6+JA1vh6lVs1TVkbR09hRIwBRndFmVJXfHQyMWw8xufw8yJo7h1bwnf/3+/g9b1FfQrXbTqHShxDXWrCyWpIZnOIJlNwYwn4GuKmMS06UvBXHrDwNS2nTh66hR2PXFQTKQ0ncllNuo1F636KrrV69DcOSTVNej9EtzmOprNuhD6XPFMYGojwVwybtHvt+D7dI4bwZadx7Fz3zGkRrai7du4t1jCuQtXcf3qddy9fQu+QyIk7+NXAAAgAElEQVSoI1a18t7aHRQrZVTqDeksUBpLIyhJ8EM4QuGmjAx8tt9Ni6oQHcmUhcxQAiOjwxgdzUvCYa+nYXWtjOXFJemyPa7QHxUUHwEMHvWp/z7+/jGg/8MGdF4jYh06YOtLNvjAvITEAgbfUCIjWdrNplSldKFjrCtBfbW8LqldZIWzTSyLmhECE53XyGkQ/r/M3cMb63Fpvyu+zNHJjieYM6aUGwLO0YdzQ0ikk8Kij0YCbLGHvAkarHDBpeMcX68uLH4SvDhHZDteeA6qKWY1w0NpjI8NYzSXRDquoNcpY2XxNgrLd9FrN6ApkbyLhEG+BA3JRAaJ9BjGpw7BtoexbesuTM3MygLe6rqo17pYK5XEZvfStcu4cPEtLK7No9mqQNE87D+8D5/51DPQXeD6uYu4df4i+uUmctAx7GsYclVpwVs9D4mAYSwaLIYURcYlIppkx4Dvq4tmy0G93ULLcaUNG9AvQNfQHXi5K5I0CEkvJKDbJNEBYrsqskOei8jeV8iMYR646KqjfAEJT7q/avCcNHpN4TiE3sZAxw1Qc3voMOrXMvBP/vmf4Ok//kNgYgK4dRPVxWX8xZ/9a5SXCviv/+f/Bdj/BMqMn3V7SBgGnGYT2WQCSCVRO/s2/rf/7r/H2p05aJ02tuVHMGxbaBSL6NRqyCoGRlxudFQ0+eYMDUnThEuPdl2FPzGEZ/7om1BHczh/8TJ+9p0fw5kvo9+mmsOBH9NQMdswhhJIM3gmRWdHTfLO254LJ6CXhIpjp5/Gp55/CfsPH8Xw6ITwVsjVULWYnO8Gc92XzqNcOAe3fhPoFdB36/Do46AxMU2B44bhTwRYTfOhKTxLBlrdGIZHdiM2PIWWG8NanVV3qMXnCGN6YhpxkzweRts2UG82BMznlxYxX1hGqbKOcqMmm+JEkooAReSzpmFIpnrM5ugltLX1+z0YuoJ0NoGxkbyQPScmZqTjVi5VRWb5GNAfFRUfA/qjHsFf49//5rfcH7VCj6RPm9UCG0oCyZMf6OwHWuW200WlQplbEdV6DdevXxedMmd2/F5MSQbJZMJ+H0iuwso8JBtS+SCeQKzSB4Cu6ircgBIhT5zX0kMZcaJLJNiCDNUInC2GBC9VKs7QqjScA4vMjoTIgSMgLxqy41m975zdjp07tyCTNNCsrWF58SaW5m+isr4ENaAuvRuq81i9cgIdcEOgQzeyyI/uxcTELuzfdwSj49OgjDtgVrUeh+P54rFdKK3i1VdfwSu/fAXLK3PQTGDXEztw6sRxZBMJXL/wLm6cvwBvrYqhQMUITGQ9DRkPiDkekn0FcabRiU97f0MJwi1QWLFzJK4KOa1Sb6HutMGU7MDU0GZnQQyHwr8jdTDOKFRNg62oyKUyogQIJUyhy1nIoQhlmIqmbwA6ASmq2HkPAnrTbYeBSmyZBxo6NGuh5zzPn2Xi6ZdfwBe/8Q2YuTRe+8lPcePKVazem8NYNoc/+C//K+DIEayQzBYEyPJcdtpIEdCHUgjeOYv/4b/5b1FdmIdfqSDLFENKIns96TTkjQTyCJUPVTOAb1Pzb6Ldc6DGLaS2z+ClP/49FHsdvPn623j752/AXanBdTxUmS5mq2jEfFjDSRnl0MKZ77HjerIRYrcjkcni9//wn+HZl14WP3QfuoTa8X3KdaAwkMgF2osoLZ1DceFtNMq3ZWTjux3oZlzm4e1uINcubapNS0GMOKtr8PsxBGoaLT+BmmPC10eRH9uNLbP7MTI6A58bOmbdSyJgkzoQ9PqekFTpuPjam6/h/LvnUSmVYccSoTRWDZUc/BTJhEsPs9d8MG0xEJJmJh1+dqbG80gk4iK5oyHSY0B/VDh5DOiPegR/jX//mw/oj8pheVAqt1lNINUwl32Zxw7S6dimpVUuq2HPkwqVYE4SHdvPjHYlgYcVveOwYmDNODAPEtQkWzvUsDOVTsCFrHf6ypMlzraj7wsDOJGOY2xyTBzs+LrELrMb6tQjPfbmzkIE8PfDSAz0PQ2TY5OY3TaJsXwGGhwU1xZw6/pFLM7dgK710WrWQAtgbkAswxIQZStf0zKwY9PYsf0wjh45iWxuDD2nD82KSwXvBooADLkEP/3pD/FX3/orMaFhxbRl+zSOHz2C8bE8bl6+ilvvXEC7UBIQH1VsZD11A9BTbL2zhcpDQTvjQbxwdG44+zZUWwx7Ko0Wys06Gq4vtqaNgHV8aMkfVehJTUXKMBBXdQxz9EAfBxLuBta20i0RiWPISwiBnO32BwEd4iNAg5NQHtdH13HRZEgIAd80Ec8NifFJOpuSSN9muQIjCLBldAInvvBFTHzhS2glSP3rw9Y0dMolwGkjqfaxdP06/tX//r9Cb7dgOV0k0Ad5bjHa7/b7iPsm0kECnqJhPQ64SVNAstntSLrhzIE9+NTvfg13Fhbw1i/fxPV3LsOtNEWSueZ10TD6wEgaWjoejh4MQ0CXJjMOSYN94NjJ0/iD//RPsPvQUcktoG6b7pCc+VOCSEJlOqYg6Cxg+fZbWLj5S7Sr95hyAFXhiIUpai7aNCyiEYymIEYnOouJkXytHJPEYMQnkZnYh4ltxzA8tge6mYPv6vB6A/+IgMz3HjRLh84Zf6+DaquOi1ffwfe+/z3cunVbNrBiLUx//1hCPgvsd/Hn9ECgf4LIaWk4pWlybSdsBVtmJjE1PhGSVR+T4h4RTx4D+iMewF/nn//DB/QopCOS6T1Y8euySIQVMn8nBiebXMr4PQNhSsXiRsobW/KUvZFY12GkbQABf8rWxP6VAK6Fkjb+z/Y7jeI5M2cb2PEc+bno09NJcchKpROykHEjIV0Aab1Tgsd8dtY1EHBlezkaIZiqjVad7mkqEnETE+M5bJkaga66mLt7DbdvXUE/6KFVp797U0YDlK9xgZR/Osl5eezefQTHnjyN/OiEzO2teAamGUej1RXTDpIEf/rTH+Nb3/0W5uZvo91tY2xyBM+cPoFtW6dx+9pV3HjnEppLa0jTmlPhHF1FislcvQAZarRVFTYzsClLCgIYtDGmkmAQFKQr4caI1WC500S51UHJ76EZ6Uh4d4hhG1KqgiHTQpocAiu+Aej9wbkT/wBKCuUR2XJ/L6Dz+7BCh8jU6H9OIAzBq4emmAVx96HDiNkoN5pI2hqGkgmkDROB00VM07Hr1Gk88fV/iqT49Xvir3/t0gVcv3QBnVIJpaUFuJUSLN9DvO+DnoxxRUWMoK4ZiMOG3qFBjYH1jAZ3KAZPI1myg7HJCRw8eQJbD+/D5avXcOHNt1G8t4yg5aDmOCj0O6jofSSnJySdjdcG3zfHQ47wJWhypOAbv/t7+J1/+k2MbdmO2noFqm5LImCryXY629wmEDRQXr6K25d/gcLcWShuCbbpw9ACOTZkpDsSXxo6NzJimE7RmtaHFaOWvQ9PzyE/eQhbdj2N3Ph+qHoOPZFkpgaxvG5o7cqsd5Ux064kxd1buIl/91f/DteuXRtE23oC1uSI0CshGqPIZ1ISdUNvf9no9nsisdu5fQbbtmwVUuRjQH9UPHkM6I96BH+Nf/8PH9A3G/VE8jJpyEZuexuEtIFb2cCNji3eDU8AhoMM2uGsaFi1F5aWhTR25co1cU/r9Bx0HUf82Cl3I6hzgTUsAx23J9UDrWO5MHGWzsWW7OxGp4FcbhgTExMS8yna+R4DZiixCm1W2Q0gE9uMhdV1ZIpCmRS8OALGpfo9qVjSKQu2pYrkqFGvoLJekDS3vsuFUgmtUmmQw5xp1YZljmJmZg/2PnFQpGwkxQ2PjiOZGEKj3ZWqrNZq4pWf/RQ//cUrWCksoVQpIjeaw4vPP4s9u2dx5/o13Dz/LuoLBcR7PrIwkekpSDoBkm4fQ30Vafrjg85+rpDZSCCTzQ6NgFi1U7eus8o20HA6WGKYS68jgO7KfUNAjwdASlPEiGWIzG0jFrbx6bJGdvvA7S8CdFrvcoZOEGdrXWIQxBo57J5w48T2tFS2PpnhXTSZecDqnn4GQYB8bkh81mvFdQzFLJmRcwZuj44hd+Ip7Dl5SjY+tWoZVy5exNtvvI5GpSwRyAnaDfeBJGe/lgmL7g6+J/r8pJ5AMojBs00U8ybcXAJdug86PWzbuhUnnz6Nrqrg8qVLuHnuElrrVSiuL+Ety+ihSgb4zBR8Ixw10PEt3BCG5DO21D/7+S/hP/7mH2DPEwfgdD1pobu9QGyIs8MpFIpzCLwyyss3sXT7HJrFG9BQA4I6up26mO7w/FAhEQE6j4uYOYnc0IevmtCTUxieOICRqSeRyT8BOz4BXR8SjofELLNtrofkUIefEcVHXw9w6841/Nu/+HPcvn1bugwcOxHEU8mMXPey8Rp0z0I+ySAGWUYw5C34mJ2dxJbpmRDQW4VrH2m6/rAZ3oPOXn/X1flhTnMPe/6/6/P9vd//EwZ0Vic8ieH87/7JjX4WtR83H6eowpKZ48D68cPe9ydNinvY+XvU6+dh5/Ojn3/AEHqEc/ibznJ/+PEfOPU9sApE7gG9rhO2qFkekCjFRLRWS4xd2CK+dfeeyN0WFhYkTazRaoYLYN+DN9DYE4l4pMm7CkGnL37uZHWRwEQSHRm+9LymgUYsEROiFnOhxWRG3NPYlg9tgsM0OZLCTPTdGOCxdPGh64qQzHSy7cWkw0G7XkOn20Cv1YFPpngY9CsLdBh0sRVTE9tx8OBhDA2PyBw5NzYphDu+t7m5Bdy8d0fe3/XbN6Tdye42NyWnTx3D4X070W3UcefyNcxfvgGj6SHT15Fw+jJP12ptZFlJszJFH1bgw2Z3QtrjfTiDwCGzb0raGDkB4tJG45vAwb1aXUCdQqmYDgxpQEYzMGLGMMykMF8ZbA5CZzlW6RJ8xFk6QZtOciTD9albZ6XeD4FdZHMEeWYYQDLJe0Egm4kGg3HYEeGYwDBgq5z/92GxVU4in9qHqagIOO9Op5EcHZOOx3q5LJs9toojZQVJk7KJ8gOZC+fSQ0KkZCpiQjWQs2JYbJSx88vPY9+LT6OjBiiWKvC7PdAyeKVcwtztO6jcWUSzWEVtrYQGXFQTzHD3MTw9jd5gnet0u4Po5LBCJ3lybHQS3/y9P8Snn3sBum7L8bWtOAKFzPUOSrV5OJ01OI0VOLVFNNbvoFWeg6K2kIjp8BVW1lHnSg9JjdwQ02HSd0EKo6/GYCenkZs5hLEtxxBPzyJABk6PZ5RxqQqcXkc4I0wT7Ho9sX29cuNd3Ll7HefeeVs8GfgZ4IaEa3vkDy8EzmRSRgN8P/RgmJ6eFpknLae8ZgljY1mM5vLQTOM3E9A3L0IPW5AetqB/4r9/BDD4OK8tqqRkTjlwSNt8TPhBiiqpyDHtPRWYxG9++O0xoPPT+Q9Xtvawzw9BRa6XDwF0Wo4SKOhMF12Dkbc4q7pmpyut96XlZWHHr64XZc5O9m692Qwlafp9b/gIcKR1SDLYIGOemwYaz9B0JplOIBazobKMJfhyc+D14A7yrrkRsE1TiGual5C8bbZ8aWojhjfaIOyEpK9GDQHbsN22tN17jNPtMfKVwK4jn5vGxPg09u8/jNzIqAC6asawvk7p0UWcO3teLFG5cWb+N1Ox6LDGLsLxIwfx/LPH0W93wzn6hSvQmi6GNRuJnirV+ngsCbPjwug40HsODNeFHnjC7NYNDbpty2sxfSanK9D6Ohyyz4M+aqqHhXYd5V5bctTZ9EgpQE7XJM1txE7AoNkbJV/cIA3sesPKm0mGIVjLJqjfHzj69QcbLlacISeSyYI92iCDrPcO6p2u1J+MDY2pBmJKH3GODBRW26E8zRx4E7QJ8EMZeX5qqqutVvg80ERXT1vjTq+H8fFJHD12Alu2bEOz0cK9e/dQKixDa9UxtnMGx//wP0J+3y50+ByGiXqlimqljsL6GoxAQ6wboHBnDufPvI25YgGtrIVuwoCeTstmhxtNgl6j3pINhVhP64aQ0vbtPYQd23djamorZrftxNjoFHTLhm72kRnR4LtluM01tEtLKC5extryDfR6ZVgmXRkDGftQg04fAco0NfbNqcjgDN5pIzUyickthzG+7TDi2Z0ItDwcPwbf01GrtkR22GjWZFNarlfQ7DQlRObS5YsoV1axtlaQxzZME416Xc4VEwVlw+V4olO3zRi2bZ/FyeMnMbNlmzxmz+nAbZSRjJkDg6bgNwfQo4XntwrMZSX81cHg4wB6VJWHcp4wgSmqaqOfRQvtZkD/uI/9GNAf7Rz+tlfoYeTM+28bISCDX/Fe0Yxd5uySB8PUMlcWU8pxCOxMe1taWRYCXalSxnKhIO1PVxLfQhOZaE5PnbUbRuiF+nWpsnXEkzFkhzOIpyhHSslsnoDedcMWONn0BpnvmgXFi1OVHWrlB/NFsUgdfE44OmDOO7Xo7UYd9UoFrtOBqRuShR2zk8hkcti6dStGxiZBt7qW4+Hatet4460zWFxcFl04N869vgvbtqTKoi3s3t3b8IUXnkFMAe5ev4vzr72FbqmBjBZDwlGgdVxkyZhvO2CO1zCJgDyQrgOTbXeTnTdFHOAsV4fFd6KaYrLS1nXUjQBFtpdbVZTqTfhdIKMAI7qCmXga+XhS/PwjlrvwFgbZAuLVRxD3uSFiD6Qv83IS33gOJFmQVV5AjkMfXa2PrhKg2u2i2R0Aus55fQjoCc6OJcKEdIhActsNjXwLEh41YZS3PR9tGhf5fYkpbbgQtnp8KIenn38BL37ui4hPzgBODzev38TFs6/h2tu/wL6T+3H6D74Be2YcHTFUsVBeLkokbmxoCPlUBqNGAstXb+En3/4e3rl2GfWkhn4mDsfQZWRASRjJmo1GaGNrUiVh2jA0A0NDecxMb8OTR0/i+PFTYvtK0lkmG4ev16H0m+g7DTRLCyjcvYL5uxdRLs3B8+owY9wYhAoJXdHkeLE6V32OIwY5EFYSiexWTGw7hOmdx5DOz8ILbLTaJECGcVDNZkM6S1QytF1H0vcuX30XN29ckwx0do0I6BK4ZOnC9+Bniu+j2WphZmoLPvXcszh29BjyI2OSQ9Vq1ICeg74Xdia4kfm1t9x/3fGrHxf4PvR+nzCgR2SlCLw3rB0HFfuHttIHlfnDKrQwRvSTuz3s+R+33MNUuA+7Pez4PezMPezvHwbom2Vvm6VvEWAy6lRiaAdmNUwnK1dKWCuuo16v4fbtOxLjStcsatw5F2QLmG1YaoY9kvI2vOM9ARoCHat1xraOjI9CN2m8QVlWSOAjUSnweuIgp3Eqy3AXplpxBt1XpI1MpjzNTmRcQBeyPiuaLrpNVkweEjELcTsmqWxsX3KBT2bSEktZrjdw+fJlXHj33VBGZ6iyaSEg0pqTgE5Xrm0z43j25CFMjeRQWinhnTfOolGoIKMnkeobMBwfRteH1nHEXCXLGTLBtNmQ1n/aNiV+2PQD2L6BGDTEVBuBrqJtEND7qJkK5mvrKJSrAuh0qx81VMzYKeRiibC7whGGoE5EtGNFHlbojAbl/5wvCznOD9vvIiwMFKk2XfIW1ABt+CIHq9NAhi1+jfN6A3GR3fVDdjqldqoiM2G23dNGaFxE21pf19FSFZS6DoqtDso9oKMBB06ewDf/+E+x9dnnANXkwQaaLdw49xpuX/gF7GETWz9zCumt03B6AWqVGqqFCiwrhuzkOIKOJ7wEr1jFmR//HG+dPYOi4gDZJLqmhlqXXaKybCi7rbD7QqMWEuWoVti9ax+ePHIcR4+cwLZtO+RYaZqFbD6FarsARe1C9x24rRIqy3cxd/si5u5dQqmyCDOuMIgOGuV2zIHw6CukQe+b0k6PD+dQcwK0XANKLI/hyd0Yn96FVHZMxjYcM3BcxeRAHieqDTj2qDSamJ+fxw++/71BsBXPTSjbJHue6yLjfBkzzBHX4cNH8fnPf142JpJ8CEM6TrbK/WFX5JX8bP3GAPpvXWUeraSfMKCLrnSQjBQ9ZVSJ839ZxDbdHux0PPj79wHAY0B/pC7Lb3+F/tFe9A9eT+/9nPpihcm2eLQx42yaKWWtVkcWpFKpIvNByt6WlpbEia7eaMChUQ2JWNJ2l+G6gERY8oX2sawrmXAVk1Z8SkBefObpRDcIpOGMUaJypSVqQjNjRDixjZVqlCMD8bvn37igCJn8b9PQYekGpiZmRNLmOC402qcaBlZLZSEpkRPAGNKu72Bubg5Np4U0zXCctlTClMk9eXAPds9uQavWwdnXzmLx5hxUR4Hl0fJVQUo1obY7sLxAWOkmuxCeK2Yjw7RWdTqI+30kAkt832OaLRucpqKgqvuoxXUB9NVKE3CBURWYME2JHB0ybdkU0WI3lK3d3xwRNKSVPrAYZZdEKnQCPY/FIArY8BSZnbdVSK54xeug4dALAIjrQFIxkOir0uq3+qzOQ200pYY0t4n1+oDrg8JsPZESQC+0WlhjPK3SRzUIsOPwIfzun/wpDr/wAvrM7+a4wTJRKi6gvnIFVWcd5tZJ2CM5aDBQWaugsd7A+OQMjMwQissF5NQ48pqNa788g1d+8hOsu20kZ0bQslVUnbZU51RjeE44gw4B3ZYZ+unTzwiY06vfNhNCivN9BXbcQE/piC+7ySBlt4NufQ2Fheu4fv0s5hevwg1aUM0+DErCyPN0dRh0GzRSsOw0UiPjsLOjcGnDulrFrcV11Ht9SXPLZDJCAOTxElCX7hLNggJUqvVQJtjoYMfsdjFaYsrfzZvXUVhdkfY8/764vop0aggvvvhZvPTSS4jHUrK51DUbCDzwI8PKnxU6//1GAPoHgXn0s0+6gntYhfPQ33/CgL651c7XEh2XqP2+Wae8GeijTcDDAJ0L4yd5e1iF+Emf349+/sekuCjt7sOuASFVRox4aszZah906cUbTnHF7OL+cQ6Z0dG1yAWWs01mlVPHTLlbJHujQ1ax3oAjkalhEIxUJ5oKR1r0jjB3DdsQEw2S5exEHPYgVYwMeM9vy0LJys71FSh0TDNiMI2YVGEkJEl0PJn2vgc1IDvYlQ0BiVojw+Poe6E0zrDDtLJSrSoVTyyZwMFD+7FeK+GVV17BvcU52fxVahVpM6eTJj7zzAns2THLtRXX372B1bl1SRaLKzaSigWv2UFKM5E1bQzbMdjow6lVsL5aQLe4hmzgIekxyMUWQI8rlvAKGqqCsuahZqm4V19HseZKasCkDkwaMUyolkjHFMtAIJwBagVp6sN4eTrks7XONnvYYieYk/Pgbj5/fRWmr4Z6bA1oKB5KXgd1ZgoDSBoqUjCQpEFLH4iBRizcxKnSLYkpOlLckXk+FNtCPx5DuccRQR0tQ4OWzSI5M4GmquD4Cy/g89/4BmK5YaxWKmj3GDbTRqtyAzB76GaSaPU8pKwUbJhoVrpIZ3MwhodRKVYwEUsjGxg4972f4G//+q/R6nuY3L8DzZQqzHh2MiXVrudKkcMQHsb17t93EAcPHpG5OYFcU0wZ1RBMeUzEHID2qoEHjfF/3Qbq5SXcvXsJC0vXsVaah2aQR8JRibQ9kDLSGEmPIpUexfDUNgxNzsBMDWOxWMGFm7dx7fY9zC+voFItIU7rZN+DbYUac1Uz4bjsnATYvn03vvq5L2HbzBbE4jbW19dw/fpVnD33Fu7evSMjKKaykQj3wvMv4cCBQ+IA2Gzwmg8joE1LlWgFt+eh3Wn9+gGdmszNledm0JJ20kNIXZ8kGH2sx/6EAT2KfORFunHRRq1EcdK6P5PcPF+PXvvDjEkeA/o/9hm6tpFlL7X2AKyjQYwA8+Bn/J0A5CBtjYQ6v9dis31DBscNghDTBjNsGniEhjE9dJotqaTIhKb3dLFSxa3lZdQ6HdRqFbQ6jJCMUtpYSdIPPpRs0TSEs0Ua0sSSMZG42TEDuh06z/Who+N4aLU9KRgtM4mYnUI8npQZNU1ZSJwjiPfdrlTuAkSBCVMz5bPFqFhGUFJmR1vNg0cOY/eenVgoLOLP/uxf4e0LZ9FqNVGtV5DN55AfTuHll5/Fti1bELcSaNc6MJUE8slh5JI55JM5VFeKSGsWknT/oqNbz8Xq3D388mev4PwvXsFIz0XKcZDwDCSYD089Oq1QdQ01PcC6HuBurYhiM0AMwLQBTJkJjMFEjJ0IS0fAJDg28Tfm57Q8Df3bQ4OVAA7BPKD6IDzHco4YHOOroLStrvbFP33d7aLh8nwCCUMFbWvodJfkOEBsfn3RQyumhlhfx3AQg9JTEFg6XFNDkVG9QU/a5zMHnsCOY0ew2KrBzOex7/iTGJvdhkqrhbtLC6hXl5GNdZHKW2jbFpbX1pE1hzCSGEa34SI1nIefSEj3hK5yQaGKt7/1A5x7/Q0kh4ew9cgT6OUt6Fk6pRlSofPaYqVKv36m6u3ZvR+zszsRj6XRblGxYctmT8J/iI42DYYUaIxJpkOd14bfY7W/jEptESurt8Xq1/O6cNoO+t0AaWsIk7kZDA9PIj0xAzUxhMC00ekDNdfD4toqzl88j3cvn4ffbaLdbEhHhiCsahZcX0UikcUXvvAVfO4zL4N0SHIAgj4/J2288ear+PGPf4TllUV87WtfxdGjR7F9+07pQPEl0/6403bAcVc8TmaDjx7d7DrN3xxA/7CW+z9oQGcAxQfdNm0S2E4Jq+xAKh22L5utulRA/Dk9jCWlygjNFfh/pFVkO/I9gL7p+aJnlg3B5rDkj9rFPLh5+bDX/8AI4P20K27iwlcg5/djPM6Hv6zNxzB63PdvEsMne383QoDrV92U9Zk4FrWs+TrC55eY00Hcafg+N7+u935PQtOHRdA+uLn9oGOwKWvjAw/RR3UoRB+78frv//n9+NX7efOhk9h9m1iyfsXoAj1pYYcOdIPxEEGT88agL9djf5M6g8lhvI6r5QqqzRbuLC5grVwRWdji8pLYzFL2xtY6yWjNTlsqdkrXZMPK2a1pwrQsmJaGqek8hrI0p0lLsMhqkYa630oAACAASURBVKEXLUlsi9mhWQ3/UX7F65wtUMrXWFLzHHltMrYtAQHO79kKJhDu3r0bL3/ucxifmpRxwb/4v/5PvH32DbheV17DkSMHsGN2Cz711FFkh5LouwrazbYQ7VKxDJJWEkOxIShOH4rbh9/sQff7UOJxoNPGpddew9s/+gEKb59Dqt1DottHwlOQVA3ouoGuqaNlaVhRerhXWUOhxbwvYIsOTNtJAXRaydIelmEkcvxJUmQLVopJpnnRg7wXfk0DGY4pyHgnoPPMC6gz3awv1XkTHsouW+5hRRqjt7qqId7XhNTH6BAS4mQyYlCGZyDeprVgSH5zbUNS0gjCe54+haPPP4eRHTvg2DpW2g00AxdjWydhpeO4dvMaLl0+gye2D8NK6GhrKlZWy0iqScS0BLxuH9t27ISSTorHvO0B5TvLuPaLM2iUqtixZzdmD+6FNZVFfCQj55hjkbPvnJPZtAT3DOexc3YHtu98AmP5MaDPz6oaasr9Pqx4QixgZSbNcUS7LQQzmzNzlbLHBsrVFXjoottqoV6twWk6SJhJTI7OIJebgKcnoFiMZlWE0Odq4bEvFJextDSHX/7iFZTXC8IZcdodeAwacgPkR6fwp3/0n+GJ2T2yhhDIE6kELMvAO+fP4tVXfy4blK9//Ws4cOCAnN/l5RVxOEzGucmh5wMjVg0xdep2WmH88aPq0B8tDTqUYv2HukWbgwfNNh7l+R/2+j96Q0Iw2zQD3wAW5kfzuHDW4yKRtCWR6dr1K7h27Yrk6lKvSHLQ0EgOiqqJhpEzl1xuRKqLuJ2QwAZTC4Ge5IrQpjMEQF5EonLhR5w9yaidPzAUiX4WGkiGt0jitAHE8tcPXAEDE4SNTQKrErb5Bo8r+EUtL2UlbOXSGJvgN/i7B0Hso1vmqgQg3H+Bg37iJpB8z2t+gLod+o1vfofhI21+zkj//yCPQY4h5779MD5VEsKk8lERUEbEYxO+2TCGgy+NSy1zqmVZ5bkPoPMVfEQX6mEjgxB8PySTfsC/ePD63vyYPA/R7cHn4s7fCIfk6D+w6RNvac6yQx5aeH4DgrqcbPk6YsZT8rbRPerTpMOTqp0bBEqTuEldWS1gZXUNS4VVLK4UBOS52Kq6gQOHDmJqZqvoknnFvvnmm7hx4wYmJsbw3LPPIJsdklY5M9bZKicruNqsotaoolIpCQDH4zEkU3QJ44LqSCCKwnSxmo+EnUajUZNKlh2Acq0uUrYvf/mreGLPAQH0C+fO4pWf/hD37l3Dvv278PWvfR5HD+xB1jBha0BhZRE3b11Fab0o7y+TzGJidAqGmkDcTMHSUzK/TSfSQCwJdFrwimX89F/9OS7+6BV05pcxZScQ73mSDW5lh6Rtvez3MFerYK3TC1vulo5xw0K+z4pfhWaRFT9IWBPnOZLeINIxdohDZz5XPANcRnQODG0I6AGNY3QbTr8v2ndK1si+dtnv0MPQFJMa9EAB3ci5gYgpmvyMxDir38cws+s9H46mSKBK145haOt2HH7+RRx67jm4sThqfoAaK1+zj1jGgKd0cG/xBm7duohd2ydx7MSTeOP8JZx/9yaOHD4pMsTlxYIAGc9t3LRQK5Zw5/otuG0Ps9t2YeuOXbASSdn0kQ1OAxiSx77/ox/izTNnhJ9hx2OYHJ/CU6dP4+jhowL6tH/lZ7nTbqNcqQjJkTwJAi6v0zbtYVVgJJ+Ta4KfgTaNiQJ6sXfRqNYERLOZIZFNQovDotrA0EVWSfKhpAv6XXScDq5euYiLF8/j0qVLGw5vZO8/sXc//uSP/hRHDx4W6aAYv4lqxBcXu3K1Itfyvn375PNHhzrpjIjCJHR25HlmFroVSwhJdL2y/hjQHzbjfRjY//0A+ka9vAHknOvI1leA3Zd2Srm8jla7LuC+uroqGdY35+5KKAGdmjhHC1vwGuKWDduOIZfNwzT4dVwWK4s/t+KyANqWJcQgXixsO/FCZSUTVvnhIswOQbRIR1/fBzeSW+KS6ETE4v1YlYX3D61EBRAY2iExjqFrUrihECqVvNaoQn+QgCX3GziXbQbazfNamR3KKvUgWz/cEIUz4BDwCO4heA4qShpSfACgbz7nYeUZPvaDvA6pzqlbHjx1VNluyAqFqzWIH930GLxf9FgE9A+6RY/xIEdi832FXyFV8offHtwsPPh91GHYOKbyOu/nprF1Ls8wIE9uHANxGgsQMPyDG8PBi+CGRo71YKPA1vaG1p18t82PQ9DpOlIdk0RXaTSwtLqGO3NLWCzQpKaNPfsP4OSp05jeslXa56y83n33XZw5c0b+7oVnPy3XPhfeSq0szHrK27q9Fjq9loBsrVmDF/QQT9lIJOPyeiiF4zy1XXURMxKoNqpyrRAE6rU2UqkhPH3qWex94hAyyRQW7t3FD77/bawXF/Hp547j9OmjiKkeinduI6kDjWYZK4V5VKvr8lmlnt22MojbOfmXiOeRSuQxNjaJfG40DJqp1vHtf/EvceeNN6CsVTAVs2G3HSg9T3zUmwpQsy3M16sodh2RjI3HLIwYJrKMke0rMC07zKcn82pwPRPMOTsn+Y1fR/alrNIlo23w2XZV2q5a6IIs/g4YzEPgZx1PQOdnV8CbhjgAbIVtdw2WookW3e4DlteVmE81mUCtH2Dd68OenMYzX/oanvrSV9AKVLQUssC5UehCjblwgwYWlq7J5ujpU0eEj7C0so56N0A8M4pavSX6613bZ7F1cgL9nicdnXq9jXh8COPTs7DiWXS6jhjUsGBhMUOZ5Le/+x18+3vfFS8Ejk9Y3Jw4cQLHjx8Xj4NOq416tSrr51qhgBMnj+HA3ifk2hKrFi9cP9nx4XiIc29+Bumlzk1gvV6V9TGdSUkxoylcS9kJouNfD74fXu8kdLIl7nkuzpx5Az/48Y8kEyGfZ5hKAlu2bMHJkyex/4n98NnRknmWLgx8bgrYUucGgq+f18rg9IbrVxDKOLkJ0PQ0nfwHiYl/Dy33xxX6R3cY/u4VOh8vivT0hPlLwwxeTPQCFs9i9GVWNL+ygFsLd8SsgAlZnDWFwRPhbJ2tJVZCoUyDblv8nSlgLoBuxpCwU9DV8G9kPmmFubymGbbu+SHge6DulBdt1MIM2/p6WKFvqvJCH6WwLpWdZfS9VORSl77nJmFfXJAeuD143B4E1Q8C//AhNhPdQrvGCMDvA3v4fKJdVkPvsA+7RRuKjQ7DoJqWnbIsjzT2GTzeIKZSZnOhMeR7NiQRkEdt8qgL8lEt9wjQo+ffvLHg8+pq2CH4sFvEsZBzMiC3RV9vPj/R30cdlOj4h+dPdmPhO4o6Kdy4iWUWZ7fvncPL80Qbt8GGiH/HDaHIzoWVHXY0OHKINNEd10WxUsf88irWimW0nB6OPnkC+w4cEsYy2fFcPNmyv3r1GgrLKzh8+LBow7mYshrnLJ6VUs9to91t4t7cLcwvzaNUXhMZXCaTksWZZ19a202IPIp/13XasGwbrZYD+Bq2bt2OvbsOYPfOPUjaFkrrK0gndGzfPo5KeRlvv/5jVOZvI2HyTbnodJvyvOK17WsIPAOGNoxEbASJGLPWh2SWSzkT26mN1SJWLl3A2uV3oZfrmKI2mm15etfrupDJqrqOpVYD5a4rRi+jsRjyho4hvw+biaMEdOqjB6Yy3KBGgM7Wr8NjwbAdpo+J8JzhOeFm3VVU9HTz/2fvTZvkSs8rsXPX3JfK2legsAMNdKP3hZvI5joSyZHCIc/YE+P56JiQQh8c+hO2f4E/OPRh7ImR5RFHnJFEUmQ3e9+BbnQ3GvtShdors3LPuzvO8943KwE2G61pUiF5UBGFRFVm5XLve9/zPOc5z3ngxYYwflTvE/x5bKQtzaJDoAJ0CuII5GQFeEvHNIezy0IfJoWMhRy6jo2dMIAxPokzX3sej3/jW6jMLYhXOyeMDTiSNG5i4DewsXkD62tX8dTZ07izcQewcsgUq9jrsjYMFDnwxbRQEjo8EUOXfGEM4xPzKJZn4Ec2Or0+crmM0NT84qjf1998A//xRz/CBx9ekM9Jl7X5+XksLi6ikMurz9llFwaDhgG+991v4/nnvy4COoIokyAGjeJH0GVPu5qIR0MhjhnmjHTuj2R86O/OYT5uJqdoe7KRtBcWV0OyciFM28ba+h0JQplxHzx4UMCcz2Fb3HPzqhsjpH2v2qO5X0sGHqdiURkVLPGa8loIfQH0JDSQd2uyrTGQ4DXwW6fc75cB3+/+z9yt/p53/jYo9y/2/qURYuRTjIL5fpbEvlxm6dITy9nOti00uRcH2Grv4MbqTaEg2esr0SQFdDGHCvDEqwxbLxDd187XZRaVs0owqfwk5ZTWG2XWNQGbTlGk7qUNhLR9Fvkss322hPAxDvK5Cuf7CV2l7WjpeiQq/JSOJ/Rp2pU+yKPAQiaAu7wAZHrf0BTkUwDo3nPIksSv1sA1qOvari4pKNZgNBigNSYZBgEgir1S1p5gLYAlbleJapNKR1+OEgK0ktQUMy9g8coWO1NllCJ1ZaEnJD2VaFrX1CXDJQUv847TfnSWH5i168eTxk5/5q3Q2vp+bnSmyHRl05PuLS16Sn/Wv9dittFbCdQctRmSpZFzIGYhIm2T38smJUGMOqY8LnIOWDaJCQxi2j4EcH1sJWM3YmQcCnkUmAuDkz6Peg72iVOUxcluMbwgRqvnodUdyP8N08WhI8cxOTUjGfz29g4KeQrd8hLAsu+Yx4Kbts0pXb02et22AFO7vSfuXPRxZ5Z+e+WmnA9uxAQrvi430zCg33xOREnMrLmGubH3+wEKmSJmJhdx+MAyzjz0EB45fQyFWgHNtRv45Yt/jQ/PvwY3blGOB9PiMBCVoeVyeRRy44hDF0ZSxszUEczPHsNYZQaFfE3OLdv59jbWcOGlX+DOhffRvHYTJd/HmGEjyzXp2PBcFxthgM1+Hy0/QMYxMZnLYsywUApjobwZjMh5M2zElrJ7HQV0n8NFIjX6k0I5pUMQ7haRYaNvWHI/9woONpHZ6DKXhRk657dzMhrBnKp2Beqk3nkrQO+YMh0NpSwqB5bgzEwirtZQWlrG+MEjOPTIWZi5nLTW9QctBH4dXn8bOzu30dhaRSlnot/vIcsxsNm8tHRVx8Zlf1m7vQJarIyVqpidnMPU5BLc7DgimuhanK6WZVO4LHoxVbEtmSn/tz/9Cf7yP/0It1dXBTh5fGT/kmRIkXkCyrksnnv6KfzwB78Hx85JkFWtjkuyQ0BXe6cyz+EeTBti9nrTxZB7YIf/z3J8rRKC6ouA64x7NUGXVDyfj/suf0cxZz6v/AO63Z5c/8zQCeijQbcGc14zMoNArL8TeU5xaiR4hzHc2EGZa9oy0P9NqNzvl6HfD/Dud//fE7M/8+H/+ABdTuHQmEOd0X0g549cRGzP4Xv3WQdLvd0ZMZoZC62wLX2y3OBu376JazeuSz9jxDYMR3k78zl5oXPzI+D7EWdEcwayASvKIYltBWTD+rnKvtRichTlk/rJ60xfA3Y+WxGKigGBegzr9spXWiDdUgM5qCSWvzXVz3IuzATZHC8Gvo4KAvTr6LY8Xjg6ANC/GwK+ZHo8SvewJEP6XU8RU0CupxRx05KfpZ7NWrdiEkZV3BoY2XZFly0iNVXCBEj+rIDShJ/27EoNTNqvFKCz35fvi8Cu+rStu4BddAM8xmRTUqjUAYDKhDWIqgBA/zx6y/o3rUJZyKYjGp+Ht2QIRqV3XAMUQN17y+PK7EaOuw7IbHWuKXwaHneCOOMueZy6lTUBC1krK4EhM231+DQ4k0ycfcsqAGBwuB8oqE/MI2lnDBHzkF3iZu77htwaFp2+WPceE3MQVU6iLagKQHqdrtDDNBQpVorDLJ0UPtmsdmdP7gsDD5evXMTFix9hd3dbMp1SqYCJWk0EpQMvEicwipIILGJc4/no92heQzDLoFqp4NjyYTz1+MOYGMvh/fNv4uOP30PO9uGYTfiDHRiGcsNjBsf3Wy5NwR+YiPwiFudP4uDSaYyPzaNcmkQ2ww0+QdBpY7C9gktvvY7zP38B9evXUWJLt2lKb76fyWA78rHdH6ATRjLla5xaGQMoR7G4zdEIR10X7M/XLWtsU6PSPQYBnX3mVLkze5dzlzrKBYaBbgRpoxq68AmrRNtXZoWGUO5DQE+zdMnQZUCJgazroB8FGDs4jzNffQ4LZ88grJTRo196oQK7XIXL0aYWWwO7iDwObaljb2cFja0VNHcJug4SsgGFAmrTkyJ45KCXvd26DNWpFsewML2MyamDcDNTCJM87Ow4csUK+lFXhpzwqzY1KfvpK2+8iv/zz/4M5z94f6hPIYCXCgz8bMRUtBPkbRuHDyzh29/5JrIZUu7A3OyiAnSbGbc6XgRQHhOCKAE9k3FlDXE99nu+7AN8XgYN2vhLroU0odEJEZ9fxJecH5/67gvDxX1oRLukwN+Tx0lyxUmFFh+3Hyjw8XYSoGh6KJez0rlBMeBvPUO/X435NwnY93uuf5SA/msV1vt1X12z5vvXfeVcXIPIBzIx7KxaSP1BF5ub60Ixrm+uod1rYnV9Veo5QjDTnIuUjp1mWbGFkAMEon0/eHF9kgEY9xxNLro0CFW3hAyucubfKqwjaOmNXo41HyMsH5XGdwO6evYYhk1RWOq9PQLqGjR0hD0K5vsZPD2WR2q+Or0eAXR9ocjnEqU2x33ujwtldk6zB21lqjNY/TOBXAM6a5L6Z94vwE4R3Ajlrl9PxohKjVsfmzTjH2nFpM+1nS8qYGdAMCqaU+jMLVhF/ncf/LQZ3IQZ2zBjXuz7df5RFkIP5xld+8P/S9TCz6DAlt8srTDaV8eYJiKKQRJRTgrqzOJ5nBiw5a28/F+xMnTUokGMYmT49474uKt1R6rbsdw0CFPLJ5O1JDuk0YcIJA0HHk1hYp4XF6Wi6uLgOElmo1TJc1Okcp7reK9dR76YR8a1h2wUgxEOw+h1OmLMcevGdVx4/xyuX78m2g4Otzi8fADVWg277Sa6g45k6Kx3MtiLArrKRfD7kZi5xJzPHiU4cfwIzj50BPXdO7h69UO4lodC3kOzuQGXcRUnhbVbyObLyLsVbG71cPLI45iZOY7p2jInhot6WwDAsGGGPuaqWdy8cA6v//XfYuXCB8iHiQC6KNKzOWwFHhqejy4nlDkOao6LkgkU41jVsAnoDLhEq2IMLV7FbpeCuJjtaqrnWg3LSQV0HPhCQA8T9APOEB+Aei6uBY4GZSDGEa8Ebs4ulwydvnymIbV03scgkWvALuZw9LGH8czvfgfTZx9Cz3Wwx+uiWEKj74uanOsAUQ9m2EHU20V9/Qa2166j395AFPbRjyJMzc9iZn4Ga5tr2FhbkUDK7/RgJS4qhWksLJzE7OLDKFaWYNo1RPzMOaDFyXrttpQW6q09vPXOO3jltVdx+47K0Hk9UCvE/1MXIN0aojWiH46Dxx45i1ptQuhwer5LAuKqRILrlsEeM3SuD5Y6uYdMTU/I+mk02iJK5h7IZKvXG8gt12u5XJH31Wy2pcZP6l9KHWlSxiuWLYNkOOVaExGrL10YSjQaSCCskx3qPiTz5xhXi66CAcaLARC0sX77Jj788IMHgP7bZgg+8/lTJftnBSJcUHpT1pS4ZNmicvcQmay1BLJQWCPMZG20e23cWV/Fxs4aVtduCxVJ0U+335bFbDjMwph12TJAgD28+1+6EVllrqwjqa90vrJk+vuAzgzt7rYz0q9pKSExEQz43pixqwxeRa3afIQ0ZQDD3G+HGmbvn1LzHaXqNSjt16F1pq5zU/Wu+TghzdP6tvQ5p8YnqtatgFYsUE1VF9e3/D2ZB2WTmWrTRyl5mKqGOfIlOJxOvBIgtJiZj/gppHoB9b5scTbjBq+p9NFbobUNWwUt1CCwNEH41D9Llszyy2iEf3dJgetEH6tPW2dh0B8eJ25wPEP6OMvridW6UhkMfy8qflWeyBgUVZIRYBCgM3E1MIR/ZzMlTp3kBPBTPYesBcmS2KkAZLP01p5EuTIO08xKry5BfX5uSYLLjJOVNe71u3IuaNtqOglurd0SJzl6s5MZYUDCTIlZGJXMd27fwl6jgcsXP8aVK1ckQz98+DAW5uZhZWw0WWe/fQP1xpaUG3hd8Cv0YvQ7HuzEQUK/9DDGw6dP4ivPPI7dnTu4cP5tRFEblbKNO2s34ToGCiUO5PDVZ0iyuHx5FZFHY5AncezQWZhWFjubdWzt7EoLlN9po2InCPa2cfuDD7F3+xYmWI9lC5QXwMjmUCdIcYpYEMJ1HFSYHRoGijR6MU1kOLqT60cc9hSgq/nnSuXOnnpm6zTvkWEtwznsbDhMxHedYEqGhMeZuMuSNN+DRdEdwY0ucRTFiTWtotsJ6BJIkCXK53HsiTN47ve+i5mzp9A0gT1mlKUyBpw45zoiorPiATJxH1G3jvUbn2D11gUg3EOv3wAfMD49Lrer6yvod5sYr42hwAlpAUfL1jA9fRzLR57G2OwpIKlijzbD/bqUHEmvr22s4/rNG9jgxDffU0p3Dr9hwExP+5DOaqawPLyupd0yjoQGn5qawVe+8hUcPXJC9gr+jo9TzKiPfD6LgdfHhQvvY2NjDQcOLooCvTY+KftovzvA9es38P77F7CxTofBCRw4cBCDniedHKzhP/zwwyKIkwydLNNgANvNqOmDKdOYxIFMcYtiPy3ZRWrfpOCRrItmF9ws8m6AAnaxdvMirl69LKK7Bxn6SLvU/TL8/5r7Px+gj6bDd/emczGpmraiGvmzDB9wssjl6XgUyEUsdC8zcWkuJmVJ3IzR8ztY31nHtRtXcXv1Bhp7daHXRHlsWAillnZP/To1B1FiNdVSxqhQZbj71DUPnRWrYEAyW8nQ+U0qWAE3TRBYYyKoa5tOMXWgcIiDGDL7AHxvlilhBKmpX9PSpu/XAcd+v/f+mRLxyD3ZK+/Vv2OWrIF/lNrXv9O915/6GKGTCfgjuoCUYtZCv2HgoVvTRgBdggkZeUFhoZqINXrLcIOZryrvMwAjtS3RwfCWmdldpZKRssndx2f/mOwfz1gyJ92SJjVuaa/bb2Nki4x8dvl3XxQnmyGXEFW9vBW9AFcip56R3E3bIaXFhvXEUAWTsXI1U+UXGwbb2xIb5dIYFhaXMb94EOXKpMwqZ98wa5kEc26wDBLoX03wJv3c6bdkNnmhnBWalCyCUJ+2g9BT/e5rd+5IVn9nZRW3btyUTfrw8rLU3UXZbsc49+F72Fi/g0zeEQqZ7y3yI7SbXSC0MTs5g6W5eTz+yBnMz9Rw7u3XRaF9/NgheN4Al698gjgh9VmEZScYr01Kbf7985/gg/NX8NUvfwdf++q3US5N4ObNWzh/XrUxbd6+JdavM/kswr0mjG4Hc+WK1KbbnZ4AOkentvoeurzmLRvljIOiaaLI7JLtbRz+wmuUI0rTkanKSCZGgHgI6AMqowXQVWmJ93FKWQcGBjJgh2PXAMcioFMQZwqlL+AtgVtaR+fQWqHi6WduCUNAyn3+1FF87Z//Mxz50pPwi1kB9JD90tSYcO3GEdzEQy4eIOjs4valD3Dj6nuIwk0kRgelsSoiM8Ta1h0ZWVrOZxH4A4wVyzTEhYUxZPPzGBs/iWL1EAZREfW2h09WruDi9ctScuwMeqIj4nAbnl8K/AjmBHWdmXOfkrINwdEbCA2/16yjVh3Hd7/3PRw7ckzKZTNT08gV8qAxEhOmaqUsbZAv/uLnMlTl6JHDePZLz0mXQa5YQhIkuHLlGt55+xwau3s4fvwUnnj8KXEppNZjdnZeGABm2PwmY8CJfTKVWFhG6mPoZuirW4TSFKxYTJUIiQ5CmCwTuWwexYyF+volfHLhXWFmp6enYXTWL35W18t9MWx0uMqnPfi3nQHf7w1+VnZyv78d3fh/3WO/0PNTJCU94L8e0IeiuV8xX1EZktQv081W9T1z5B89g2PJ3hMzQhB7GPh92QAbjTo2ttclytxt1dEOexiEiibiZ5GWNUfRVAJmOrNOqWNpotMmI7QetFzVKieoY6mMknQbQTuksQifi3Oe+XeKypeRjSklLWM55TjcTRnr4y0gMxJw6HMiICZ9YlplP1o1/vSzNUpFjwL6KB19L0MwOhxHv7YGfm4W7BqQPF8Pw7kLsBkz6bNzd3+7ZP2JDdvkjGYxZJagSfTXIzVvZpwM31nvowqWP/N+1QfOeeK+YhDSr3t1BneZwWgL1+EtKXHuKNqqNZIavBwbaT9QARWFXtocRjzRtR6BrV8JhUPUaBDIuRlxfnT6fz5vpAyRaKqhgiJFOYa+0nC4cQ5RkCDjFjA3fwAnT5zG8sFjMiFLBo6kdfOs7cDkOqEKOwklk+TQjPWtVWlBI+BPT85Idt7eUzQnxUbMhOMwwaDvCwUva1ImtbEfOkYv6uHdD97G9auX4YV95LOOcqGj+jggh5LFw7QPPXkK89OT6HfquHjhHOJ4gLOPPAY/MPGzn/4dtrbv4OlnnoDjqqEatBq9cX0Vf/H//BjVyhS+9tVv4uiR43I86QD205/+LT549204vQCFJJHvvBEjlwCOsEEGAgrWKFwLE3hsZaMcjBoA10HZpjjNQN5m3py2fypYkCxOBtQkMbr+AKyVc945QZw952IDm0QYAGhSTS0Brmo2sRNm5+m3+Lm74CgQJYhLRXEkmBm0xyZiliUcC7NHl/H4d34HZ77xJRQPzKNpWthjsOfmYVKHw//7fThRF4PGBm5f/gg3r72DxFxHYrSFGiCgd70W+l4HpRy1C6WUgcjDQBV+UMLAH0NkTcItzMMujMEq0EM+JwC+urEmY1kvXbuKGzduyLAdXn+kvWvVMQnUdre25bH8mUOEaBVLVqZaHhOfg7HKGKZmpvHImbN46PRpGbtLYG83m+IQeGf1Jl5+9WXJor/57W9hcmYazVYHnLIyvwAAIABJREFUFyQz35H1++RjTyvf+GxeGCnS8FyDwrAymGIXA9cw+/a9NhxWmhgIhx57FECeZdBrodVuDDuSuLcy0MixnFOsoEOR6OYOPnjnPUyNjUvAwH76B4B+H1S/X0DyDw/o+y1WBHM7skf6oOmtrcZLUkFNYKddJi9Z6YtMfNlsWp2m9Fg2B3tY3bmFek+1vZFeFwBLjwmBggDPjYHuXbq+rsRrzGSowtkPRuR3TkbodaHVU8MEBYTM/FhTpxJXfwZFvat4RFHao7daZT5Kgd+lOufnJyCyZJC2Ue2Xm1nbVjVgbe/C1+X9Wq2ugVAB9L4xjMJm/k7npgxECHRCqKciRmVIIyIbeVwqXpOa976qnZbLSkigxH+KwWAtk9ObLBgh/zgVJabUPzchUZ1bqheYt0IR2ux7Vb/n54hMctFkWFQgwJfSAYG+ZR+5DhBGRXMMINS40rRGP9IfrsyGVHBIRoi95JJhS+8rqUvFEsUhN0OWYBTYENAJtlR7q2w9lmEZfI6YtpfkFRP28/JvKepxYfoZmKEL28mgVpvEwvxBmSg1OTmLQrYoXRUy3cukGRGtW31YZiI1a9tJcOnyh/J+uHlWq2Npu1FfauDKo0Cp8L1BKBsr6+OWlIBshEaEZncPH3xEm8730e7VRcFMkRaNmYrFCk4cOY3TJx7CiSNHpVh0++ZlrNy8gnIxgxPHz6A3yODFF17B2vpNPPX0oxirlTAY9DE2VkOj3sTf/exlrN3ZknngdJ9bWJhDEPbxixd+hvfeeAPY85FjCxoI5hEIXcyARQRost3LQt+PMWCHC+1pTQMF10DeSQGdk+ak3KGYMrYAMjBkLzPV7qTcQwq7COic4EUgJ/2OWAC9zcxdqGe1sgnoBG4lhktQYAkDJrL8TgGd9LlQ7rGJil0Qg5PMRBmzp45g5vRRVJYXUZhfRG5yAk6eoOrItDsj9uBGA3T3tnD94jlcv/IWTGcNptNTZiwGa/lUfgfIZiwU81lk7Sxi30IUkQKfRqF6HOXJYyjWluEUashVSkjYsZDPo93toNlu4eNPPsFPfvZTrG1uCCDutZpy3che5vmqZcy0ZA8cH6uKOpxrktcyOxRmZ2fx6NnHcfrMKemoGB+vidix3tiR7okrVy+J6czhY0dlRnlzr41f/vJlRCHwr/7lv8HJY2fQbnXknBRyRbE9liFBXP9xKNeDXHsWGTIfWbY9xj66nQZ63QYG/Sa8QRdevy0UPUsWFIdWquOwnALanT7WN3exu9uFY1VRKU+ItwED0S8M6KNe7J8n4/2HfswXAtx7XMM+7b1/oecfZuijz3w35f6rtqi/CuhW6mhCIBdFe1qb588U6kiNhkI4fnNNpYuqH/fQ9Lew094WsQfpKvbjtntddHs9aWOR+j03GFvR8tqZTKu6iSC6ji20OkGHilup67Kmuu+kJv2yQs2nKndxiOPf7wPtvYA+qgfTgE9KUdrISMkaecSsLw+BWuBImAsCuqasVQfafluaDgBU1qhKC6OAO/qzVp+PqtDFEOcugds+0DN0ke4CGqPSL5yYSfkQxWbSAaACCB4L12BbDfXiyhyEU5l4DHlL5yjSrLwVJoNAn3qpiyjPjBE7kdzq2r8+XvrziVc/ATGtnd4dECl6XDQFpBYjdb65+aiSiOoOYDYi60AsXVULmrA0sS+ittggiPOxylKVGzKjOYK8MAQMvIS5sRBxnCcnkjoZFJwSjs6fhkPVsk3LU1fahzhRin3BhWwOhbyrMkYOIOHzRj3EYR9RyDGZHi5/8gGCwJcg0smwHciUIRxsectly5iYnBVHryixlNAtUEJGvhcC33Z9E9duXMbb77yBta3bSnGdxKhUqjh58iF846vfxsGlg5idmMGd1ds4/85b8AYtLB+cw8z0ItqdLN544z2srF7H4088jMNHDohankBCE6c333gXL730CtrtDmZmprF8aFE6O86ffwc3L11BshfCCWKZwOYmgUw0o0Mbjw/71f3IEqtQL1ABFGvaORfI0MkNvM3AltYqtR6lPMbBI1S1J7HQ6QR0XwO6ydq5ouNJufekI4NtmRErdKKmYXOXZONiJmMgm+wDOtclwdzmtRWbyCeusB5+BoiKLuJaAdWDCzjx1DM48sijmD94BAnZpYRrNIIDH53mFq5cPI+rl16Dgdtwsn1Z4wG7T8wIrmvCYWuhqOiziDyW7KoYmziK+QOPoTZ3ClZuBrTayZdK2OsqbRDPZ6FSwtrGBv7fv/yPeP/DCyKgFE0Fj18ci88GM/VBjxP2PBi2Go1LK1itUCfgT01NYWZmRsRsc/OziMhyDnqojVeGLWI8xwvLB+ANAvyX//I3su7+5I/+FxycP4x6o4lyoQJ/oBwRlfiU+48S5lJbknEZ5OzCNX0EXhv17Q1sbdxCu7mD0Gdg46vyQGKiWpvC3OIyLDuPzd0Wdnb34EVZHD72LNxcFYV8UfXCf1HK/QGg/3pTks8TvOh65a997KdQ7fqx3LxVhp7Suloxz0BB3hZnR/sKkEWBzElWqWiLC8vwYeRC9MOutGOIIrOzJxaCzNjb3RY2NjelXcsPfXXBpe1vsrGz7ShnC+XJygEBVIG+qnvzIuEiGwK4jCBUtT7W/PgmnfsYo+hNSn/mu2hzqrtjWsfe2/qxL+zbD7j2WYFfd6xHqXf9/1FjFw3g++Kw/QBBxH70cJchGVJ/kLKHan9RmTkfQhpZLBzT45BzSJmmfftp255iQNRxujdgHC1NEEhJGSeGykaVIxuPvep/V20uqratdAvcXBQg64CMlKIWDAo7k4K1Fg7meP7S/nG+L73pCfVO21qbTIUKDETII0pxTwBCAJ0Tpli2oVlGaCAYcJxkBhMTk5ieWMJXHnserpVH1mHpwZKWMdLjITNStgkmITJ2gqwbwwU3vhZazU006pvodxpo1TeFOVBEkQ0/MMSYxM0Ukc1XsLR8AoVCDdlcGTEchJGBiNdLYop4jL3H9cY23nzrZVy6clHeO8WmFDF965vfw5NPPiv96FzfH71/Hu+ffxdTE2WcOsVhGTnsNS1c+PASVu/cwOnTJ3H20dOS8fGYLSws4f3zH+GFF16UKXOM8TJZBnUJtnfuIPEChPUQphch8QdA0INNBpvCNHaFmCS7M9KTL6xGTFtYVePO2FShG8hYTgroqrWVwCGALm5x9KoIBdADE/BMAz69xg3FqcTM2DlbngEd08swhhOngE41uwA5bV/5O92DrtTvVHY4EWv5SqwYuIZ4wXecBNWleTz5/LfwxFe/KpPIYp57KcuQ0Qkw6DSkS+Dm1TcxaF+Em+lLjyPVQJZriQCNDAFBmN744hVgj2Fi5hjmDz2B2swJJJkavMhGJpdFs6MAnSuyUCmLjfCf/8Vf4Nz75yVRoUscz8e1K1fls7Jsxb51ruWe11fiTCcjQRgfx/t0a5mbcVCrVUWImsnYMqzn4MEFsYx1XBe1yQlhl375wiv4+KNL+NIzX8NTTz6LibFpKQHtNfaUeFDRkGkpiywRkLV9BJ3rQNBAa28HWxsr2Fm/JZk6M3bdCsq1ncmVUZucQzY3Jnaz2UIJucoCSlMnkNgl2Wdkf3oA6J8Nu79Vyv1zMACf9e5EeSz8+N1BxbCimrZvjYokRj8P1eVBMhDa1HJT96g4FO9iUkw06KCLEymrje1N7NS3xXaWAC4CHIrvMvSN9kVQoxXeum6s6+SjTmzSfZVmxHznjpkuxJE6+Shg3vV+R1za9HNQpa+il33x3NC5bX/KyIiBzz0BWOopP3qcR0F0tO1y2H+dttdJbX/Ye020pgnLPmDzZ7ZaaYDX/egyvEV74Gvv+3s+/70BjFbnazGhCmzo58w8S/Wpj/bBDxkUGUZB2pstL7Si1LoNxUgwg9dALUNMbGX9yxYz1caWHldmWCOAri1+KbBkPZBAHkZ8fg61IMXOTD2ULgfxGost+H6E0AMq5XEcP34Sxw6fxuLUUTgGVeqceqV6zWnn6Q96CIMB+u0GzKQv30bUgd+vY69xB7vba+i2duAIDa9qxkFgYOCzr5rdbwXYmTJm5g9hbIJiqjnYGdp1OlKiIasjxyxQGdO582/hnXNvoN7cFtHoiRMn8P0f/IGo7DutPrY3tvHRhQ+wtXkHJ48fwdFjB9Dr+tjd83D9xm1sbq1icWkOp8+cEEDgiMujR4/j1s01vP32u9hrNNGXOfFNRPEAnt9GNV9Gb3cAo88WuQ6CfouqV8mU2cKkRn1mEXK8q68EhRTduQ41FRySQobHFYDVASJXNwFdqdxjEawFBFwCOU18mKnTfdJSJaPYD4SdIXiCKnBqDFirpehOJqwR1PcBnVcrM2cRlyUG8rFqR40yQN+M4TkGJo8s46vf+108/fy3kOSKCA1LvOJ9mqHY7NfvYG3tJtZXPsD6tVeRsbpDTwg7nahHQOdicAyHrwQ3W0Nl4gAmF05jbPYYMpV5WK7Ktln6y5RK0vtJ2v3td9/Bv/u//y+h3s+cOYM//MM/lHLif/j3/17m3FM0yWuXAB5bkF59Jh/3BvESVAsDqdoZi8WcqNuXlhYwPT2JsYkaJqen4LgZXPzoMn76k18g8BJ877u/h+9883uYrE2LtbHsEdSdMCHia5FpIuUe78FvXESvcQvbGyvYq2/C69I7oSczHmiApPYYF2HCoUEZ5PI1zC4cxvLhU3DnDiM0qgjMvOrWYeD9RQFdmhc/4+sLUdKfJ8W9z2O+6Ov/9gH9sz7Ar9ErjpjP3D2cI6XrR61YRcymfi9ap7RlSzZnitcCb9+KU7J30sUU1Ki6e3fQRc9TIyMbLbpz1WUeNDP4Zm8PzaCFIFEmCDxWUicaCsGYoToypERl9upLsQdqAeoCw6jwbb/PfN9HfTQ71sIvUqcJZ0eOBDRDoEyfmRmpejX9SindPzzsd5c4Pm296N+NCs6kN5Qb29BQJb34VLO22hw4LINUdfqla/b7gjyI3/O9LebMZkbb5CS7EbVtJLe69CDHT9TxKQWeihX1Oeb9ypBCHQMB6HQqnzbBKOZLyjtAWwNb9AxQDIEwCTTSYWafqtSHgriUlqdRnwQbIS07CeaD1JZSUZyhz+CPE9dssck0Ikuo6scffxpnTj8GM1ZubaKAZwsUN2iuDTqWRR4GnToGvR30WusYdLcRDnYReKw11uH3W3ACD6bM+uaxBPo0pokstQEaeTi5GqYXDmFu6TgK5UnEJkWM3BwtFYT6MTK2hctXPsIrb7yIazevYBD1RcD27Je+jEK+ip3tPdy+vYKNtTXJjo+fOIKZ6XEJbnebPfF86PdayBUyWFyYk776+s4eDhw8gl47xEcfX5bjEDJbDvpsO8Zg0BS6PGjHiFkKGBDQ2wg5CIT+9xxBkLAEk0PAaW0UESaRXFqOY8KyI1l7TqxmMehxtRRY8riTVRNaneM2CVqWIUAeWgZCh0NZ6MFmwPJ8mAxq/ACxF8ChYU3MnnOVmeeppI8N6T9nls56OlX44j1Aip5G/uynNgN4ZoIk52Lp1Cl84wf/HE9/57sIYMOj+x6HjgR9xHYozGCjtYHW1jXcOPdzxF5dzp0cmFRUSmtZtunxPY1VpzA1exATM4fhVucQuzUMkiyCxESv1ZD1SaFbx+tjc3sL750/j1dff01YgT/5kz/BD3/4Q5nE9r//r/8b3n33XXEv5Bevp0wxJ4+jh7sAYhpYy7WeTrEbDDoS4FarJVTHyqhUCpiZncb45CSWDh5AFCfYWNvGq6+8ib16Bz/4/u/ju9/6ZwiDGFkaaokvg9pbbQb9Fq8LjmLdQP3my2huXcbuxir8/h4czpu3Qtiiclf7n+MWEEYOOr0Ehl3CzOJhHD5yGsXF44gyM+ibBekWIRI/APT7BAS/XUBXdeZf/RpVvacweJcBjbqftXJRsg/vG8Ljfm94rAQzrGEqpbmYpw9d2zgP2SANK9N7QhHQMaM0LFV7N2xSc2rgQIRIBl7sNnZkuMFOcxtbnU30or5Q9nT8oksXaTxlgBBIe52q6Wsg16CeqtpljKU20RnRB4xk46M0+93ArwRPGuw1cKsMf1+Yp15R91fvext+Gnjfe74lQBn5Gn19/p/1S/2ln2+fheDGPRDdgQ5oRilznjfSjDw+zMhYy2QkLxOb2CYow21UrVer4LUjHN8VCRgzMpSeIO2v1+9PU+OSbTPzzihKUX9rQM+TQdAe9OJBzow1raszEGD/LmvrPs+pCtzk3FKpy1p1zOIpkyNlGxrSG4GZSFpvT0IKExV1HJBMiFxRgD/22JM4ffpxuNkKwiBRQqEwNeNhnzs57sRDHLTQbqyjvnkV7dYdJH4DSNqIgg6SoIO40xLTFwKCz9neiQM/dtAPbQxCB4PYxcLBEzh45AwqEwviGR4klmTo9Gs3BrGA4e071/DSay/g/IV30A8GmJycxvjEFJxMUdnObu1IGWF6egKTE1XkMjbsLNCiWKq5Iz8HdO7KZaWctLtZx8TkIsKBKYNHOC9dfA94TeRtDHptJTIlB07zIr+P2B8g8nuIvAESn7oGE0mkWug4rESCHpZXLBoqBdLWZEa2lGwo/pRAOFW3k6YloLMtlYI437EE0AO6Rzq0llVit5yfwOBz8zW9AFYQCXDnEwXoQrknqhd9COis2XOAS2KglK6f0IoxSALEOQdLJ07iG9//IR7/1vdE0BdmMxgYQCfswzcCJHaIjteC11xD79Y59Hc20OXIVssRnQO7Isg6VEpsWTMwPbOAxYPHUZs6AN+pYLeXYLPpo9sfYHP1Oq5cuSjUOoezcNxuvcVhPJFk53/0R38k/eL0IPjzP/9z8f8v5vPSs33z9m30Y18mtrFbZXQ/UJ08KhinTmR+fhbzCzPIFzgLI4NSqSiC43K1IhMbeb7X17YxPjaNZ5/6Mo4sHxU2LBoosZ3Na9yiJsASlqXfa8Nr3cT6R3+Dzs4ldBpbsJIA+Qxgc78VC95U5mrwvXH95DAIXFjZMhaXjmHm0OOwpx/GwCwroy8Kbh9k6J+N6P+wgK51yp8H0FmrDgXQY1PN397/GpkxngI6a9W6rs0gQtuwRmKeoRTeFKaotjdyflwfBMFIXKQkk2SrkKscwQj+zDjqXU5Jakmv5W69jnqzLtk8Ka6e1xODB8Fcqesru1dltCI9d+xtU2A/Upvnz3rACbNEAau0zU19RkX/CmhHCrg1TS+/H/6s58HvZ+Xc/HTb1754UB9vJa5TNilpGDAyXETT3PrCF/CUuETR0vd+8x5tLDM8N6lHu3i4C6CrAEp/CcU/AtDa6eou6j/NIkRIJ33c6q/52QnUatJeVk2FKpeHtpSi7pXhDyryl/ZBEb+RbQ2FduUACq1qlww7BXElKlK1d6mXB6TZE0QeQUTT/Wxv4/Mp33Z+ez1faGP2lYcBrVANUbOffugsjp84jbHaHAxTUaAy7UqCikBq51RFG3EXrfoqGptX0WuvIvbrQNRC5LUQDjoIez0JdgKfQjBTMvDYcOEFNjqeia5n48CR0zh08lFUBdCLCBMbITPZyESeYj3EWN9cxYuv/QJvvfOGsFJOxkWnN4BtZcSFjQYhVBxTpe5YPHYhxifL0nbU67dECc3hLlzXbi6P3e0WyuUaOq0Ag0GA8dq0tJ7Ra97JcDoW2/hM+H1JTWFKEOQjDnzEvicgLu12PR+Rl4hwi0FVbBDUeTWo64aZvJUOZ9GrVs4bv8mJsSef1yuV7pKZU2FoS6sZAb0YmbCowqbFsTeA6UdDEB/Wz2O6JZgillOGMgDjfbG8SJRrGUWznNPG15pePoSvfft7eOYbz8MsV2EUCvBdG+3Qw8DwEToU67EffQfTloe9tVUJmgjo3e5AwJmsw+TkJKbGJ5AvVlGu1ODkqwjNvARsfkL/BmB19SpeePHv8O4772FlY01mApA04FSz3/n61/HHf/zHov5eXVnBtSuXUSmVUC2XcfmTT/D622/hpbdfE5W8BEL0bo/U55GOHekesDA7O4PTj5wWwWOh6CKbI5MQi4C41e3IcJatjR1hfh579EkcWDoqzEq1VEVrryV2yZD+8p5k4HHcQ6OxjvbmJ2jeeBWD5m34PbavGcjSaIkzAaghAUR1P+CIVLeIQnEcvX6Cbi/E3PwSDj30Nbjzz8Izx1X3DN9xb+2L9aHfOyf5s+HxH/7e3yTlPrqR609yP8C//ycezdB1g9X+Bv+p73+kLYpZs/6ru0Djrhe+RzmfwlUqgL/nLaaZcyqq0wAqoHvX7xRIc/HTG16c61jz9PsipmuwBWPQFRtHWtByIhx/5vtVPiqRUF00CNGArYIJpQ5nhM2gQfzQDSqqqVxO1ePphK6E2anH/mTaiaagmrbRaQpZ+TarUoB8p85wAtwmBUMDEZWJ2j41OZFIl4r4Ya1fMwhqOpjUwuW9EHuVy5sOSvStcssjUOrgIzXvofpeAyMFOOlEJmbifD0lUNqn/0TtLirk/d9RuT/MwF1XQJyZNwGHbTYci0sw5+fNuZnhc4oSWDYt1YLIbzIIOkMnnS+ASlqfx5t1abacaRU829Y4TlJ6z9UUGNqi6tG5KhhR2b2i/RklsuWIbWfM7xwM+sqcaGaaRhtH8MjpJ1GpTKJQrkggpQ1oEgQw4j78QQPNrVtorF+B31mDgxbsqA2/V0e/20GrQyZIHWsq27kRR4kt9XQvZMuXham5o1hYPonx6WW4+UkkZk7sZVk7LeWzsoFevHQRf/eLn+DjSx/LZDDGitqbgUCzb4FrybEeK5dRKOZQLhZSZkIdJwnypNODx99Gu9tXA3ooQpM1RndEdQxlrbBtURgS9uVHYAsAWRKeA/4djwfnBZAB47kSBzQKVAO2D6bAygB5xOFPzqey9pF+exnawlUrTsymen+uI65vNI61WC6j6M4bAIMAdsTBL+w9p7mMdorbN5ThNSBT89Lrl9e+lPBydD3jc2cwMT+PmQPLeP77v4sDJ0+hyc4a9rvlM9jtthBQ6Ehhn+8Dg57UtcuFIrY2N/HeuXNwsg6eee5ZZHMFODxHsEWPkYQWsk4ORmzDCyjqNXDxykW8f+EjnDt/AS+99jpypbLY+/7P//bf4vmvf13a0zgvnEI+siAsGTBobLQb+D/+3Z/hlTdfxXitBkuiVQP5TB6b69uYm17AoeXjOH78OI6eOIpqrQw3k8DK0Nujj16/jUZjD5sb2+j2fIxPzuDg4VOYnllCNluFZTiiDfG6HSR+B2bUhGt04JodbKxdwaVzLyLZu4EkaMEnS8L9xqavPRkktRdw/2Bwk3Ns1MoVuKaNzl4DxVweC8eeReHw92CUliWA51p5AOj3QdxRwP7tAPpnv4H7BSRfNKDQ06/uH3j86iNUl1w6/UtGkSqaPkAg4E6jjh4BvtfETnNXfLc73a5Y07IXnhkNNyqht1J7UA6U4bcYmpgKYPy0Rs+avqbvIyq5I/bLlugwPQRDAriu5VNUIuNj2QOrndrSjyF905w575D05mMYEBDumS1qi9rUvCdtQVPWq+l8b+oCaAMhnz/N7PXYVAFDBTLMntQ52g84hgI3dpRlMspJi1lz6sZHIJW6tqEyVmWrqsxl1Mx6BeLcmKdmZiQ7YpuT49B4xlX+zyK6Y3CgMmpm04o6J6izPU0pbsW9T1ppEqVQFydAZovK/U1EdARpZuP0OSctzvu1f70ONFKqVyh6qe0QVJiBskmKbXjc7F0YTJ8sG2OlGmq1KRw+8BBqY9MYm5wSAw+TXQEm34OHKOzIJDMC+s7qRfTqN2F6OzD8BvzergBcN6RgiLSzavszWa9PDKV2Dyx0BwZKY7OYWTyBuaWTKNcWYDplyeYZULKX3fN7eO/8u3jhpRewuraiyiDSzqVAV2s6eN7Ye81jXcoXpWd9jLRwOlZYArjUeEdA07LE3pNf0hOQ3idUO1cNAV58pdTMbRGnEVzTgIrrRkodkepdZhupnorGjD0IKDoUSklNt5UyXDpmMwV4PWRk6C2RDuGRdcTWKR42lngYQNBuliKuME6FcCZykpnzcRzVq+agKw939Yys6bNtkIoSO8OOCPrws32siurUFH7/f/wf8NQ3vw5kM9jstOBZptTag9TwpVIoyOtSBFfM5rBX38WlyxeRK+bx2NNPwuRoXHE0oG+DCTME4n6AqM/j4qOPEBkZlJLg3IUP8R/+/C9w7cZNPPbEE/jTP/1TTE9OisCX69JEiHAwgCXanRitfhs/eeUF/NXf/JgfQpzpqF8o5ejW5+Dxx57FwYXDWFpaxtziPLJ5B6YTAnYgo2C73Ne2tnHnzjp2my3UJmdx7OQjUh4olaYoKcSgNxD2JWP5MMM9GN6GtKptrX+Cax+8hr2Vi7C41qm+c7OkQOEnZJY4LVP5PxQLOQm+Cq6NomvDCH05d8WJ4ygd/yHsymEJ5oWlfJChfzaUPQD0X398hHIbBUqh6ZWVYciWKfhSZ/ICT2hMOkB1ByqD32vtCZjv7G4Jndjpd2SD9imuoniIIwLhSzZEFb0CfTrXqWybdLWolENlN8svrQCXjTcdJKLevRbl7Y9PHdLntvqdCOuk9EBVrbKv5fMqGpP5zcggGKrUU56bgC5zx7RTHMUp3JSlPUxl2yprVzS3Atq0ddBkFkk3v1ShKuY1HNKg2sNoKkNQYPYu8+pdzn7OSNYtPtO2hVKlrEoI0odMkKBxj3p9Yc/kfaifQ4rbfLIdNIlRgO5SW0EWRGYyE9Bp1UoA5/HlNwMCgkw8/DtmmansIW3PY603LYvw7+V1VYZIpoIsRuhTDORKO8/igQOYmZxHPl9GpTSNYqGGYqkMN5eF7TKzZetZF6HXgt/bQWPjKjZvf4juLgF9SzL0xG+p2dahy+ZJGRIihjtwRPHueayrWxhELjLZCUzNH8XBo49gfPogYJcki6cHdwJP7JB/8eLP8crrr0hnRyTjOHsSWDKIkWCQbW7MnH1VFmNbmeMRx7SyAAAgAElEQVQwMCmjUMihUGbrkGKblMOiKmtRDyFrTUTb+6WjoS6E4jcN6Cmoa02EADqHdKTPSdaK/eUDjz3RdHekvW1Pgiyp1yr3VjVsJxV0qXbGFOUF8FWwLBa5tBClAJK1ea5TChhTQHdjmt0oQGewxH50HmXxeBdAp/qaQ08sEUOKcYurXCH7LLNRXJkv4Kvf/KZk6TOHlxFnHQSOjQGvZNtGo91USnM/lEAhZznY2drA5U8uIlvK46lnn0HMx8f0wrDg2BkJgPzuAPGABlpA1+vJhLZ8void3V28+eabeOWVV+Rv/8W/+EME3FtabQnsGZj6A0+uq6xri+nOX/3sb/Gzn/9UPgttb8O+J2K8cqGKLz/zOzh5/AwqHAdbKkmPfGxwupqPnr+Hbq+Fxo7y8Gj1+qjNzAugzy8dRTY7hjiyEXnkFmK4RgCvvYZO/RqC3jp2Ni/j1qV3YLTviMc9BYFkNmBTiwGZAsjjyD76sbExsdql+LNE4yO2KvKqzS0gnngGTvWIvD8JPB8A+gNA/6/JzvXf8EIWii+lYQVoxdyGmxgzEYr2FNBz9jmzeEbWBHG2B3Fj4pQ40mJUz7MvmNl7q9sSu1o+D8V1/Bs+lxZ9iWkOXzcVnPFFlLlJqmpP6/UKTJUyXLV1aYBVj9Pz4lWhX7X/EBz15Di6uamRtr8K6moE6t3z3UVlLNR1SjsPzVjUxi0mOiMtaqzTihNcOoNesiABbwKGg2K+oLJzjpekQp3WvOkoW+7cXqqilwxfVO9pJ0P6uvr8aEvXoViNAjwq2H1S28rmd/RbUb6KKRgyCulj5Pfp+FlOR5NZfmnNfKiwl7q6YiYIsnFkiJvbsaMP4fHHn8T83CJMI4OszXnSfA6V2TGztR0DUdiD77dkMtfWykXcuf4eOjs34CYNZE0PVthJs1Y69WlBk4kw4shQTltjTZ1bKZXuE5g7cALLRx9GZXxJKeCTjNTJmV3fuHkdf/Wf/xPeevctCUATOxENSCbniqZgFNAjTx0nyRZZ0si6QhWXqhVRWuuugmFHg9ZgpOtUa0FUyYJsR7outKgxVOuGkZQuhUiphMee3Q4chcqRqOIJrgCdLW0criJZe7q+xfefnhAy7VD5qasMXq1XCRjZa06RFlsS2bYVRDA8D1YQwyXtHlMYZ4F9JPSLZ5YupjIyZIfnVXUIUE/A16B2g9eOF6jBMHxgvlbD6SefwPGHz+D42Udglwuodzri8Gbns1J352eqZvNCK1+7eBGvv/oqiuUSvvGdb6E0MY7EtZUJTp8A5yk7YMrlDEOEf/I5A2Wl6ns9vPTyi3js7CN4+JEzsr7ZkeMNWBJR9tOkpynW7fk+3jp/HrdWV7AwN4lyKYdBpyPzAjgLYH5mEUuLh+E4ObVX0NaYrJ4VoO+30eu10OnUZR0ajovxmTnMLR6Vbgrft9DtBKjkKzCkpNFGu3EHrZ2rCL0t7O3ckDVdsTowgrawMAwwJVB3lN6JDnwUCHJdSZIRq7nuDF7ZXpobP4LC0tdhFQ4Me+gfAPp90OxBhn6fgIfRs/6SASJpvZp9GpYhC1JaUQTQVdYiQC/OTnSFUmMHuRmJiI49vL02OoMOBv4Aq6urkrXzPtL4UlNkb22qoqfAKKJTGUXRMpxGzX+XzSttTRF9PrMf3o4APjcEipJEUCiiwtQxLjV6UZm0oq5VWr0P7Po1pO4+wlJILV7AXIEcLzwFlIkIyfTvhwGRKGz3s289UY9/x2NFANcBgNYAjJ4RtswIaI50OArgptm+5mI14OpsUH2cBIFQgopNkJrdPa1vfE3SyDrz3K+PK/vaKOYcbm1mk7ISAkYqqyXgZLM5cYArl6s4deIRAXSqyKl6zzplaYJigkgaWo1uJaB3MejVAa+BzZWPcefaefTqt5BFG3nHgxm0lcOXQetf5UZI0iGg73nA7JzOYw4SoyDq9oNHHsHi8ilkCpPoR6ymMnPn+7Lw3nvvCaB/9MlHMrGQgM51SHCnGFQDunx2qrZZq9R1e2ZfriubbrVaFSDi+dR6Bfrvq7WYalM0UKfDbVjK4HnQAG6MALo+z3w9+rPzeuF5FMsenquE41oVoDOT4/dAu/wNgzF1PRIs+KVG/vI6VNbNOYfzFxK4DDTZ++f7sPwILvvRo1hEg+xLZ8+5jFOVSWuk2gkriSiyqZvgdcJSkMw2IBgxQDNMGZhSmpxEbWYGh06dRKFWQbZUxqlHH8YEW/wonzdNTJYqYjX71i9fwY9/9CMUSkV8//d/gOOPPAynNiY99bfW18WBjQ58uWxBXoclBWlDCz3Ydowk8PDayz/HqZPHcOjQQfj9gSQJLPtkshyeQxYoJ5PLdve6MFgKskwcWJyB6wDN5jb6nSb26k14PU9sVePYkBY0HjsGm6adwIuUlwBFkdmsKxqQQmUM2cI4ImTQbofotH1UK5Oii7DYBTKoIxhswkITja3ruH7pLSSd2zCDpuwNbG9zXTVXXe8p9BQgW0inQ9vJym2352FsbBzLJ57D1JFvA9lp2Sse1NA/R2r6ANA/+yAxShcKPH2Ydr7jHHD+nsCrNpIRv4LUn5TZOk0bdF1ct4hRPa9q8J6o5/l/Ajwp+m5fudqJSMjvou014IuhibYrJa2pggWK6piFEcRV3TJVX9P7PPUVjwPWkFXxUVvGiijunrY59fFUULA/TIeZraKmtQhOr5ehe58MXNGub8rSVVTBaa86RWxSz3TVTHv9e103H/XKVwGGyrSUuI9zyNUGqpz6VGDDW608HxrOUMwmpQyCM49VIhQeB2zwj4VZSP9enP+0UQ29CqSmrJzm5FYmQykL30iOm1b5j5Y00oyQbZEGxW6xqN0PLR/FE088hcOHjyKbKSDnlOFyprfDwECVTWTeQH0Hrb1N3Lh8Dr29NaHbk/4O8mYPBTuAGXcRBZxK5cgMdb5fzpaW75AdIKTiM8jkxzC7eAyHjp3FxNwhmG5FMnQCOm14d3e28cILP8fLr76Erd0tRdQ4ZCVonaqcEeVLNBbso1eMhV7OdKnjl+4oqHLkZ1rPlNKLzoxHAF2eLn1e0S6QWdG3OhBLvfX1NUQBH3vL5VpKdbR8iNcdCNgwuCGg9zzFfjEAUGxJqgFIqXc9qUGNNKajHu2T2ZLG+jRpdx+mH8INCOjsQzfhUmoigG6ISE5EmTLTPYYrI3ZVUCzMUaq4l7VhAD0/gJ110fZ8GJkM8tUynnruOfx3//K/x+TyEoK8DcO1YYfA3p01/N2P/xo//tFfynXylee/Ltl9dW4aTqWCRr+Pju8jUyggVygq7se0kGeZBgFcKxTx2dWPP0Aha2F6sibMH/egXGkMY7VpmNkSTDuHvp9ge7eNanVWNBH5nAnPZ3ZeFx956kc4NY2dGWyr1EyHm1WBENcGPRcM00e2kIGbzQOWi5BGWWYOYagc7rKZkgTMGYvHj8HzHhC3sHr7I3xy/mW0ty9KCYlcEufQZzhqlvMRIrWfZXMl8VigTsTIFBDGDtq9ANPzS3j4iW/CLD0Ewx5TswlC/wHlfj9MfwDon32EdK1aU7O8eFSvu9pINEDpZxkasHKSlpnAC2k9morWZLCYAhDpd6aYJJOR9jitope6ab8vNXnP72KnsYZ+oDJ71j9FPOT30feoBg6kzkwBnYweJGUmmbreo0k3EvCVK5X0gSuh6z1f6eAYPbRkOB1OPVi87MkQjBi40OpUUZ6x2NsKaLOdzM1IBC4Uu6Y/0+M0utFrQNeZ9bDmmoI6N1R1zBXQsI6qRWuqDzwNQEQtq6x51RhTNc6UQMJNi/O0tdPcEKgJ4FInYfsTy/CKWZBb+ajKy0AJvZQ+QL33uzUK/F0uW5LXZFsSe4yr1RqOHT0pTnGTE9MYK4+nGXwGfhRLoNasN7CzsY693U2s3vgEedtH0Qngxl0YQROG35K6I+uIzGAEhRNT6GaajRDgTScPOAWUx2Ywf+AEFg6cQI5CJbcE0ylKINL3fJw/9w5+8pO/kfHCtLHte32Z50KB4V67IedJzSpQnSIUxUlgNSwpqCBE2JgM+5NL0iqY4TjXNGsaXUyj+wmPH9usuN7YBjYK7KNLkGuIAK3BmI9XehG2DSrPAmGufB+9gbo+6AmhFPJhavmsZ2ortklq6xZF1WoGPMeksp/f9ELpS6e/vBMmKHDtRlAmMhz2ywydo1NZGjITZE328SsBpyrF6FHMZOKgMvU4Rsej8AvSNvf408/gX/+b/wlzxw8jLGVgZzOor67j3Zdewxu/+KVY7JK1mD24hNnDh1CencTiqZNYPH4M+fEaApI/ZAQyGcnIjZhitr4IKBNmwd0GVm5eQiFjybEgdV2qTKBYmYLhlpEpjsMtVBAEDsrFeQHsKGHLYR9JREaJwkcL9Z1dNBpt6awVtzo3Kxm0ui64lwRw3AQW+/ppq8sBN24e+RJr+pMwjBwsMyd6FFr2smsDYVMA/c7KFVy68DI625dhhg35HGQ7aHPsSpVPtW+SVUgsB/3YRWhkkLhlmJmSuMUdP/0cImsBplsVxkXGFj+ooX82YD0A9M8+PowKdf1Xsod0cxNBGZXqdL1KM15R9QrlqDJNYced/WEfYmSTKr6ZZ6usOs3sTeV6pgMHZu9BqCLkgdcRapdiOwKCUPY0uvH7WN/eVgEBNzeanpBSZh1M6t/U2ihA11TysMae7qhSd5f6ZzqBjPoA8TZXACbDU1LRkq45E8BVv7eNsWpViZAsRt5K5KaYCFKWquVLnNH0SNK09UnXyUltyqS7tI6qX0MFS7ZMDxNl8UgNXD5DmulpjcDo5xvWuUWkpz6oBgthykdc/SjCkq7nlJIfKrXvyTjVMBhV++VZ08NxOJzCYf+74UimEfkx3GwWlWJNMtlDhw4h6+ZU7dUL0G710Wl20KjvoNNoYHlhBrO1EqarOdhRH+2tVTR37iD2urJJ6uPBTJjBB21dDSr+s2U42SJylUksLB3F+OQB8cAmoGcKFXh+jPpeA6+9+iL+5m9/LLoNWnnSQ4GyiVw+Iw5wItrSLXjSf52yLSmg3yWEowlJJiOAXqpU5PPptsBPA3Uea84t11MFxY5gKFe/m6If+hexbizOeMoLwKbPRMoe8FxrQO/2VXBLC1pZK3ZKuQ9LTsqq2Mows07nm1PL59NbPoTtRWIDWzQdAXrW02kkQ9qddsAuf883HPSEtnfTIUx6CIme/sbAkF7rjpvFxOw09ppNuIUcfvf7P8SxR8/AnRpDvlLAjQ8v4+c//s+49eEniqJm6xYny01OwKpV8MiXnsHXv/8DEddt0aWyO0Au7yDwW7DNQOrQ7cYaNm5cRNYc4KPzr6M2VpY6P02H7FxJ2JnIKmB8egmLh06gWJ5FzppFn6r5uIfKmIsoaqNNd8J+G+vr68jSx5+dDaYSpMr7IntDTQ99A2i9bJGpihEZNnLlGiaml1CpzMIwi4gjR+YpKPOglgoYnACt5jpuXT2HrZUPEHY5l6CJ2GsjY4YouCxfpFbcZEuKY+jHNjqBhWxpBuWpRcwsHMbs4kk1StatpoFn8k8f0O/X1vX3ycA/7bH3e/773T8aEHzR5x99rvs97/0+937GPGpi83n/av9x+y516nfa4GZ4K9Rh2ic8rPPqvniGtKNOd+o5NAWvUomR4rD0wo/8bISwBG5UO5Uo5FmPDwZq2lQcoNmlg11PNhW6egltP+jKSEM+hvOivSAQ2p5fOjhRNHOs/KdF2KTU2wKcqWWtaI04HUuyb6U8l7q3rS5+hwMTUmAVMVxKo6o1wxarBNGA40BZ47ybzdAZudhfigmMEkaN1rD18Wa2zc8tuoK0bU8D3VDQltbB5W9Sq1cRFaWZn1Zhy+QtAWV1nNn3LOPaNUV8j8EPBVUsQ4gYL+1PZhBGkJEWKtbnGaRR/U+kpJZAjoVql2OxRo6Zm5cgq9fxgdDA3Mw8Di0dwJnjxzE3MQk39rF+4zo2V28gZkdEt4Xm7gayGY68zKDV6cKPE0xwJnqujGyxgoUDR+T/pNhloEWuLBQ82+cGXihK9us3P8ZLL/8CV65dlu4Krh1y0NSCENxVhq6oa8mgY9X9oAfqiItfSqFrZoplFNbTma3z/3KtpgGR1iIIA8X1xCw+7TuT9ZG2LEqft+6GEMY/Dbw4yph/x8Av4jAVU1qt1NAdxTJxDQzE2S+QQTdy66trg7VjrXI3HRMGJ8GwBJWK4lg/p7lMJjThxkAtX0LY7YtQruBmxbmN7V1kdoqFDKJ+W92yL97zkc8qZoLdFHwdhy5xA9ab2TRvSgmM10ahWIRTLqC8OKMYtZ0W+rt1JB22lamSmHjQs//64CKeev538OXvfhdj83PYbrfEWa5QpDCug3p9Besrl9HYuI6gswUrootgC5Hflel5DNr7Pp3zsjCyFViZKqbml3H06BNwrFmYRg62E8GwBmh1tnB75Spu3bwmbnKOnZXy0OLsATFkYgJDRqvdaWBnZxv9blf2j96gj+rEFM48+oQMBHLcGkyLo1O1KDRCQFtfziQwPCRxB7G/h/ff/Cni/i46rTr8Th1W2FdZOsuR4iZAg6QIHrLIs/1y+RRmDxxHaWIBlkv9SRUcqDFkQ/+pZ+j3A9T7QdT9gPF+z3+/+3+Tz/9PE9DvBvrh+Ugd0wjo+zVpAvbdAcaoi5r+WxluQpWx2E1ICDDMMrVhjdjYimNWJKpgCux6qTUt6UhR2YcedjsNdLyucrYb9MTelBsfs3v+n4I+DW/cVLVhja53F3JqtjJ/L7Ss3pBJTUo0HyvDmuGbV1Q5W39k7YhxRJqNcSqe8msZ0vf3Ksy1aE2tBfV6ImYL1ZxySc7TDFkysJSK44bPAEdMcEamwg2oyJdzwOGW6ZQ2lhTSx/ky0J1ZpCqFEHTpTCjUM6dnyWuloDbUSeh56hKRqYxfAFwNm9Kjdfl7movw2DM7t80cKqUJHJg/hIdPn8XJIydQzBRQdF10G02sXr2C1s4OcgTcKEC3WUejsSmAzqEcBPSFxYOYmJ5HuTaFqblFDAZ0TGON3WHTv9DxnLbGyW9hQpanhXfeex1vv/sWbq7cQrffgSFW3zE6va4I9CTASQMzBegcZ6vGwbItTXcYaHZKi+QI5rVaTcWlfEbNcqQsFiloccPlKdH9/Gm8Kk5saTeE9imQdcElkwZnDAAI6Owh12JLngnRIaQz7JmhK4D3JGMnoOuAjoAeUC/BQSBUjifKq51Uu+knIo4jEppUvcNAMZND3skIsImhUOgh55rIOJZ0dnBNczwpv8geMMBl4DxU1TM4JdsTKlW8mXXhKVt12HyNMEKWjEPKWLG9rRMnyE1N4JEvP4tv/cEf4OjZs6LUb7Ta8OM2DHMX21vXsHrjY2zduYagu4OM2Ze+b4vmROKPzBa1BH6cgZmpAHYB41OLOHTkcUT+JNzMGEw7QLOzjdsrl7CyegOtdkM+Uy5bxNTUDCZr43BkDCzLTz7anT009+oyC132C8/D5OwcnvvKN3DyzGMw7Yq4FRpGGXFE4a/yf7AtzkHnoKQugkEDnd1bEnz0W3XUN1fQ3L6DfncPRsT3byDDLhcnj2x5SkC8PH0ApfF5uMUaLKeEIFTDax4AerrB/iYB99OCh9/k8//jBHQN2PrTpzVGrSVKb+9JtPUWJxn6KKDfLwCTrZYZRToDnRuhjCeUCzc1aBFHVAUqpq1U2rIpp+11zEpFRJT46EVdtH01Xa7bbUsNtdfvpH3xPQF51pxJc7KlitPTODZR6P+UYh1abjJLSsVIBD7Z+FJA33fZV5StntLG7Epn8Xooy6i9P6P/0axOBrSkwCBAIXV6naGlYjYeH7G4pTaBg0o4FIRZXWoMo2xN5Bh5pPpp9SslCNVjrWvG+mfl1ieQpM6bCKFo9MEBEgR0JXzUrpFqne7338t9sWqhEtc0EYAxyInF6nLQ6wOJI/aohw+cwPFjp3F4+Thmx+eE2u01u1i5dgO3r92AncSYm5xEPuNKlt7r1JHJuNhp1NFstTE1s4Cl5cMojdWQKZThc7AVRXPkciJTucrRiIYCLjtBYvaxcuc6XvjlL/D6W28I9U5A50wCrgVd4lHHXIniBBD5fOIUuG88o30QeL82/5mamFDT61LKW7vxyTGxTBlaQpDTojhGPfL8aVwrXSHpupZuEa6pkYCPtW3V0aCuHGFTpOau2KRej/3qNCnhxD2OQN5v62S7JCvz4loXcPqXqpUTyONegGTgww4NTFVqmBkbx1i5It8Zy0ajvoftzTUJqrgGCrm82K0yQxcWrN1WQtVA6WN0CYmmOfvOcg66MZmxWPzi8xatWOj1TG1NhB79zAtFtJMIY0vzYiX79Fe/hqm5efHLD2OaU93C1uZFrFz/BI2dFalRZ50IWTuAZTKoD6XcNQjJENmp9a+LUnUSiwfOIpM9gr7nYK+5hbWNG9jeXQenUI6Pj6fBmCn6AD0waNDfQ7O1g1ZzR9rbhImKIMnCzPw8vv6d38OZJ74EmEV0mjzuLqLYFaU8v9jV4zoJ/KCDfmcPDvrIWvQ36KO+s46N21ext7sNM6F+iMxfDvlSDeXxWeQq0zBzY1JDN9wCLCcvnSLaqZLP/0++hn6/DPnzAMQXecz9Xv8BoGuKXFm63j3qlWlIeC+r/rlPh9D6wX7dXWWSKrtVNWG1mUjGmmY72q9e3Le4kWVieDGzck8yNpqqDEKq6Wl008faxh1R20sdjM/hUOxGRakSIfGW9jMK0FS2LB6fqZ+8rm8q2jU1kNEKej4snUc9qtKX50rHzDLy18+r+5A1Hc/H0fxE369r46OiPpqQyAYfp7au2pY1zfY4TpOf694ZQaPrWo7hcOyt1j+QTSBTwvOn1f9aa7DvB7Dvc682HhHxpS19RCE6dxVzRcxOzePwIYL5GRxYOCw1djNx0O96WLt1B598+BF2N7YwNzWJU8dPgA5j3VYT+ZxSHe/s1LG6sYlCqYylQ4eRK1aEds4VWEcle8J57KqdkOeE7U62E8OPO+j7Lbz40ov4+Ys/F/0FVe6t1p6wOvzsWp8gk/NkgIwqIXAtsUZMYNSisKGGJFWXj1UqUofX3QxsaSTAaq0GGRIpj6Sta9olUFwY04BNOcUosZlYs/F8pSC/X8ZRa5DrXhiblIJXIshoCOgUHvJ+YRVkuFPKprAHPdBucQGo8DL8CLVcGY88dBoPnziFqYlJ1EpVsWldW1sTb/QPz78rfv/zs3M4ffo0+HlJVd++eQtbW5sYdPsYeH01Rlf618lmsT2LynAbsUVw66lWObIDDDRZ6qLzoAn0LAN9y0J+ooZjD5/Fo08/gyNHj6NcnYDr9rGz+S421j/C+p0b8Ad7yLkxMi7XeheB35FhOE42K0EcW9RMMy/0u5vlxLRTmF36Cup7ATZ21tFs7sLN2ZiencLMzIyUTFiy6FOP02Pw2MDW1m2srV5Du7Uh6z6fLcjYX7J+lfEJPPvlb+DM2acRJRls73podhLkcuPI5iqipmevPKetBfRZGHRhRQEKWRuObcDvtbC7tYpWY1d6/Yv5HLL5ApxMHnauCnCUrpFBZGZhsP3O4edKPSRSUewDQP/c8PHpD/xvHdC1+vfXHcb9bG0kwxs+mOkFW17ufxJ0G9jdj2QWnDphjTAuAufpvHCeH52hj3q6C+gb9HL3xGJWwJ9pkZFgEPTErrbf72J9a11q85wnzgyfmQE35G5PmeKE9N/WPckpja5yd7XBUu0+FKSlPcYaeDn6NGEfP+1S07a74Qz5FEAH9LqWYTX7NLYGX1l7qS++qp9qD3XWqdVBpThK18R1oKODTD6CTqzDkIvv/1NOhV7jvBWg0eUC0UzoTHz/mOvjrwM4aXGTNrj97FwHOHE/xPLSQZw8fhrLB49iYX5ZrGBpZ0KPgCuXrmLl1i1c/uSSDBB56NgxPPboo6hwXGa7KXoFZsCtVhtrmxtiHXvoyFHJ0JmxVypj6lxE7G0PEbCWK62EhkwtMzMxuoMWfvnyL/Hiyy+qeQNmjHa7KQ6HNOCTnvIgBWI67ZFml3GVhgAnAV23XBKwpZaeUvQ0CKI4rlpWwM5jx0CQhieid9B96Mz+U1DnKdCsj87s9WuwHZSgzp8pGqNP+9A6WMxI0g0+HZNMhobvx6fZi2hFVDuUnA8jFnMn6VRhsOXRUtUTcHUSGipbmJ+ew+8892U8/fhTqJbKMvKVgF6v17Fy6wbee/ctOQ/LSwfw5JNPSlbLVtNrV67iypVL+OiDj2QgDfvti8U8SvmSlHz6XTIgXZguR4n2haGg9wK7N8Q6mJ8zm8V2v4v5Y0dw8tHHcPTUGSwdPIzxySlknQJMo4nNm6/i1q1zWL1zA4gHKFVcOHYEb7CH/qAjLZA87qJrcfOw7Sx6XY6MdlGdOIqFw9+Qti/xybBNMRPKF2jm5EhtnAGR1+9i0G0KiK+sfoKV258g8PZQKrjwewPpXOl6AzGXOXzsFOaXjsEP2V5mwM1OYnp6GTMzB5HN09WRTBlLY+wYYcnKEGEtDX44sbDd3EVrb0/YKwaBdInjZEC6LVJ0x3bLxKSQV/kbuFl6OCjmTVwN/1uvof+2Afn/7xn6ZwG6smfdR2sRu+nauda73QPod0+NG2kFu2ua3D69KD3IfK7UGU6oZtWzJbeiQmY9nb0raf+5sm1lJhAgtikUSkd/Jsy4A9ngm+0G2v2mZGpiuUnAFcCEbI50rCLYMtMQoNLq9NRDW00lU9S3gK3U0PbnlmsBlMxFTtu95HHaplZnxNLGd7dQTag1yZpV+4yQtqLwVhau/L3Q2nTZY31VPi83cCq7mN3JMwhjIqNah8yJajtS1Lm6n1ayagQdwV49jzrUKmvX3QKKJVCu2/vta/vtXopy533psBnWSmNgefao1MvPnDqDYnkMvqda3OpbDezuNrCztSt+2VsbazK16qGTJ/DYo49gamJc6riOlYFlZkT1vbm9KyfVZGwAACAASURBVLXiAweXMTU7J3MDSFkSgDgilb7oXn8g9WqCh5O10As7uH7zKl5+9RWc++BdCYBCQw0bYrvjKKDzd/EIoPPz06JTB1gSRN7jEMhDTUDhKFACuzadoeEJRWR2wBG4ylhGsvN0ipk+xwwIqOCXIIqBg21JKyaBnS1ggWsKda8DCrbuCfWfihsJ6JqCV6ZM2q9BXR8iAuR1ydYtAnqPI1w5F90U+v1LTz2Hr335K3j84UcFbNm1IO1iEdBsNXDr2hVsbW1InfnUqRMoF8oCLNvb22Lh+uKLL4nPQaVYkiyeHQDtvSauXrmClTu3QLfThFm0gBqp6Vjq0Yljw64UpFXt1BNP4uyTT2NiZl5EamTIYi9B1N/E7uqbuH39XdxcuQ5KxzgNjbPio3gg33yPLAMo0Mwh4+TEMIasTXniGCYWv4za9FFUx6tyfVO8x5Y4i/4OsaGm3EU+gkETu7u3cfvmB1hd/RhhuIdywUanvifllX7gCatQ4lS4XJVFCBhmGQcP0dv9ISwvn0ShVFW+/DILIWUNY0fOPW14adfLgUPtTlPEogR0rl8JwGDD4pqla11iYeCryYjZvGqj0/vsA0C/Z2jHvQnKFwXkL/r3owHHP8YaugJgtdXLlxZ46RnoYs+q56HfDejMiin+2c8R+ed354jDhfopgP7/cffmP5Kd2ZXYiXjvxR6REbmvtS9ksbg02U1Sre62ejSyDQOagQ3DkH6z4eVv9MCADWMwlkbj7qbUYpHF2nPPjH3fI4xz7vdFRhaLav0wQJtKIJFVWVmZkRHvfffec8/CPTBvIk4p2nHRpU5fdyUx40FhBcb27CTusGCx0HnZCcM5yHjujWgn2kd/1EGr2xQ7nu/ylldRdwYrLOwkd1HCE1LqYlORTVbOGcxlzytmlM/B2CY7Tnq2Vzey2Wxiucd+6vVwuS/ilBspqctN4JqyfZPECWtKH2hrUNRAaXK8msDUuHgSnNuR+124D2WRpY4L2bEVgUcdjKsgEh0/ytjEnl9+XnUobratHhGxon6lR/eEMSPFka3vv9aY7j/74Of46NGnuLF/E612B2/eHOHi4gLly6qmQBKR2PTQHjiIzbC3u4nHjx/h/t07WMmVzGmOh2I8hovLMi4qZezs7eLm7bsLWJvJVNz7tpsNVChjHAxUYFZXi3hx8hr/4W/+Pb76h79HvWUNwZDe2kJFrKALwla6mYfcWXytoRlO5lpn0HrUQ/NauXh1w3Sq/TGnOB7QfCx+Sp8NRkiMIBKayJQedncoCB9DKmIcrDMUIuxO2SPXPmGgONRxJsIssvQ9vnFC1/XlGfKu2ZQTHyd1qj/E87DQHjaELFiKYWUGOsN6JlNMOkMF6/zqT36BX3zxJ/jk8cdCDbiT52NiY0KSV6NaEbReLJawsbUhzTVDa/izXr56jmffPpPMbX11FQd7+8gzUe3yEt9+/QSv3zxHb1DVxOp9F2SOMxoiUcgjv7WBf/vXf4W9u/exur0j+dmwx2jdOAbtIbrll2ie/CdUz79DtXEph78wQYe6EQJC78kQ7VbDYO4Zi2YCmSClBMFkkERx8wFKN36F/Not+QZ0elwPjJBM55HJFmSExCaO5M9hr46LS6JF/4Czs2/QH1wgjA3AJTbPFHpe0DMzkcxiOKPHRgGF4gFu3fkE+zffx42bLOglnSNmECTmBDClMRRXQGb/3O/30Om29PxSKcGmzwkpxAUg0qA1EO1+J0OFxcQYn+3tpH/ME7oOPyfneKuevHMvu7xb9HXjKnxjGRK+yiU304zlnPLrX+etQa8dfDygF4Xl+v9nEVi8mD4j/FoXQbLR1Sf8/tImTseGXiLFLL5yaYJanrg0YS1NYBa0eDVxsaAumNWOVGN+7NepagYg8/da2oLrd7yie11Jyq4KuA7xRUH3kzULghV/cdm+B7lfZXyrEF8j1l1FwYoAFPDmuTI20Q5RTmcsKmSQu0IvWZjlsPNAMzetARqNGvqDNrrdjtLfJpOBdOu0/KR/vGw36SU/JmxpEBxfcxGdSLZhlrSzdvU3laZWQa8zHQg6YAmJuexxv2fnY0ynKKu5MuGxfbZN6rzlmbDljXbIcFfxcHAqtfoMsPH6fYNejazl2yTB/W5frs95nblMQExm6G1ilyF5Fnjp5F2PxgPR0vUsIkzXDPfSdMdyBd3noPvHp92w9zJ3BjjeCEfffxri7t57uLV3G4koiTdv3uDN0aGuV06zLITdTkvkIP5K5DkUchk8eHAfP/n4E9y+cQfzPnfjcSAM5PR2eHqE9Z0NvPfofUmmCLnKY30+x/HhEZ598y2atSpWV4rY2trC68M3+Hf/x/+Ow8PXyK0URBIjDM3nUkl9LpZXUxI7GOm+rXFjI0lKF4vkeDBUkIpFoFqjSie+MR3SmLGNmCbFfC6ngiimd3+MZH8i33SBSnpe7Xzw58qV9TAX0PRNiJSuRw7AOAFMc0lMkyHiiSSmQUys+ZFWMcKQncKA7D0r6Hp3zQdfn9Gwq8dCBGM1v4KN0gZSYYRBu49Oo4n11XX8/Isv8dnHn8kDnWsmKick56NR0cjcHEtrq2pYGo0WMrkc0skkXr9+LcIjd825bAYb66tiyrcaNRwdHaF8eYbvvvkdhgN7DCxcnUEfk3hM8au7d+/gv/pv/zusrK/LZa7Z7iskiM999byC05f/iOrhbzHpX2h1l+a0GowwGrc1+ecLKYxoFMRVxHCiPTon9Nk4hmwqi7Wdh9i49QvEUhs6IelNEGPRzxQoHJCGXz7qMcr/iBS9wtn516hUXqHbPcNo0ERGRosTORRSax8k0+gxmyaxgq2d+9jYvIPNndvY3ruLbG5FK7srG2pG8a6qT/YNWbPdkFUtURCSDHnd22vGjszkfApvopFPQJvj7rXzI9Y7ffLP2GC+Pbf+5/v7H5pgl3/S8i5PHTQ5UTEL6NB05OAqST4WLOurX09FigeaO9h0WFlSsCMxGXvXQ7J+EvmnCrrSi0QOiks/6T+Kha3vS8jLsYs56TDvNhSYqYN6xFeT+kwFgtie0UhV9ibZEaUeC6a2tQPeUpLZ1vZ7mCezJYTZxMbHxbhMhSnwJhSRhktXs+4MlbJEHQyvqDgF1fJfH0yH6NI0ITbThRbS5IAqldFA9pD0c2b6jyYCN5FKzrQ8ietB2aTspWhekMZJ+trefGkqV7nWc+eQXjpPOQ2wJ5vpeeGzq9fS5Fbqd1mw+etJw2nxlzTO8OEu4zGn7wG6vbZkTr1hB+MpmahdkV+0g3I/SzKTIYu1m7bEJiZByjzZxRimpWSUWuSb+wOTcLe8uR1kZ4XNpiimQq2srKCQLyKTCrG1uUovLZPXjUfSyNMgp9PvKm2JxYUoAaV1/JpYaJp1Iz7x8Zk9qd796yuTFVrf8kEbgUoRr2oWnImNY1bHxYozkx3O1v6jh9z5O7GY0y4rnM4Rzlis+C5XHvRl8emDWDzxjTenGd54uRcndDUXUw+98/kMUcqsmsueiIvM77amSza0riDyUI3iCXmWcyf+/vuP8Pj9j7G7votokEAqSiHIhDiunOCrb/8Bw1gf9x8/xM0HN8V/aLYaMgk5fvUGhy/foHpZ1e9EidXJqzem4acfOfXwqSSCKJRJjaJjZb7DQJLIEsWUOWadL8+e014TnUlfKV28j2iTSh33jIlg/T5ihKgZcsIglyiBLE1vglDXdGIyQ7Y/RIrNkrt/1Qx6eWCMhkJesWGOhFQmexXCmAqRlTSm2QRiuRymhQwGmRT6iQhDBBjN2VsQWZkhYGCZWPp8nwlRmBOC7w+Qz2W0A3/vvfewt72n16ldayiHoVGtYXd3F/fu3VcDxHuuT8iaTH66OI6cEsAl0vGaIGTNwiv9+2CAYi6HMCABsocoPkM6mUC/3UTt4hT/8P/8DWqXF0K7RjMiTkCL7PpcHl/88pf4i7/8S2SKKxhOJ6g3G/KTYAPB75tNxZCc9VA/f43T0+fodc6RCPvIpimB5GTdRyphCofpPMJkRsvfDKJkCfnCBhLpLWzf+gSJzIYcDSlnNNY4zZ/M6VFru4ANfRPN9imarWM0Wieo1I7Rrp5i0unJbCdQcl+oPXeYyKNQ3EC+sIndg3sIo5yiVUtr64gzoyEiqjdFtdGRyVFupajfZ2Ulj3azpcZ2Y2PDmlrnT8E1CNELniG8H3hCyrRIvdpVk/+jL+jM1vXcaRfHvSjsi0KwmDydrMMVdjNvsILuyT6qQ0sw/PenRyu0fu7lBe5NIMSpYrERk9Z9jZ+q3WPgNClDCWcQUSyVbEcztCJB+Qh/vpyYKFlx3YqH3WIs/G5nponQKbGd84XpaBzkZw/UTbQifSu9Qtm/3CfGxzT2CO1zXFAyaSoZwyiMYZ4OpRNldjmZ1Cp007FJW1g45Hw0RZTOLKZ0Fey3ironxS0j6bbTdW9vQezWCF0VdaWBuWxwc4oLFhM9vzc15mwYZDEbMjiBr+gEo5lN2qPpAIPJAL1+W0Q3spjbvY60z/1xV1PPaMLibOQ86Ys5DTI3fGSxoST0cMLmR6rfvUsbIz7G/YEiGgcD06/zMZHNymmGcY+8+ZgyRsYsbU9ZzHPZvPt3atV5/dr/456ezOouVwCjviC1JqVZw56ym/k5i9B0MiROkizcRBII5Xv3Nse+XkD1C+a/2XBak2WKwRinEsLnLOhqju3P3jmOfR6vpzgDSaYTuYZF/LuY7XFMEgkdYjaVs+4TieAfzPSMj8uc7Ai3252j65bWuCyP0wDpRBqJJAsZSWv0ArC9rhzMmCqVziKYM/AEKK6s4/33HotEt13aQXrK/WgCiGZ4cfYCf/v3f4uz5jlWNnNY2VzRa9xqt9FqNuVA16610Kq1MOozMAOCwJkSlsrkVMxjQSheAScusuK5w2Qxp5GK/AbmzHgfoNei3LGHs3ZVzdaw3cVsMNBOPDmdyWktGI4QjWZI8jmbx2SjyulX+9J5HMnpBPnBBEmHZPizZ3mtoud1SbmxaN6IfMVnGMSnGKUCjLMZDPMZ9PI5jHJpjFIZTBgMJGQECCZ2z865I5aPL/3+59jIreD2/g08evRIrn0rhYKKTb9Db4AhXr58qcKyurEughYlm5JwOpiY07VuVwWIsNmkpJMTi8kUKf/L0KuBl9Goj3QihkQUQ7NaxeXhS/zu//73qF+ca3XBKOJJmECXCEI8wsMPH+OX/+ovEGRTMnhiY7qyXrRCFwVIp0JMOm3UK8c4O3qK8tl3GHROEcxbSMT78nbnNUQCGZP3JuD/K6KweoD1rVvIl/YQJFcRC/PazXM/HcgKmeltbEi4P2dASwpBNEajcYxa4wjdfgUtvu6NGtrlsuNABIiHKSRTeeQKq1hZ3UQuv4YwygLxCKX1LayubypilhwIri7OLssobm1hbX1DnvM8V/rdnprPzU1j2vNM4TDGc92jfT51USiSW+14VOxHXdBZ5HgILVi6bxVTP23ZBWcGDstTuhVf5228VMj/EFHuqhpdwdIL4Nk9GF+zpLkMA3X9nAAWjlxeVkWrRTJuyevltM8RU0WYZAeDynRHsuhyklbBdu/8WV0e6jxAzR5UO1vuep15BWUgmhCdXIYQoIgenD55SDvm9TwKEOTSiOeTSK4WUNhZR7hWwmxs3tac3jjp6jlzhilsCuhv7FhWrtO58krX8y6fV2884p65ZfOYt3bjb7OsvRzIJj4nGfIvOCf90PTW9hobMYuyM+rHOd22u5QfUVveRXfQdqEvBqVzgg8TvNltEjdSUlyFe8jnh5MWi7j2xyzovMmnIg3xI/ffYrSL4EK3M8doXrHCzWmcrF8WdBb2fK4gWJJwqZU2g9HseTIHMI8mUDvOrRy10JzQLU+edrYk4w1E3iKcPBxw72/BHNz/ak/vnMT4kR09zVtFjHKZ5RowxcCPWSAHDwUiHfo1DfGSiYyTTWktomvOikCMcLF2zDH5pY+XrWfZCFHzLq05vUeMd8DJ3Fv+SjIWsEBGwDiugk5N+JC/Z6ehQ5QweyabQiHH9LIkAsqOEGFtbRMP7j/C3dsPsJpfRTBOGH8inOP48g1+9+S3uGicI8rGEXe2plQrdNs9DMisblMuRNOOBDJJGr+sIVcoYqVU1D1KspHc8fjrB6GKh8gCtOgl05iRpa0WahdVGYuUL08w6DTRazDqtSfddobw+jwAM8WznOh5KJPAR+OWeIAkCzrvdxqpTDnVuywD3/R7CaQjQ3rOxLViLjSFE+0QwyCOThRHJx2hn89hnM9initglkphTnKX9OsMyHFSS/5yDF1BHDfzG/jJBx/i448/Nt21pIW2EtOk3mnqvOBbKpPR8yFintYCXC8PnMcDLYbMepcTOiNxZf1MhIfQGbkiszHyGTZIc5ydHuP4+VP8x//z36FVqWIyj4G29EEqg854istGA6ssdjt7uHn3DvZv38TO3jZ2D3blMseFFHfzWfkRNFAvH+KcRf30ObrNU8SmLQQB+QuWLBcLMogl8sjktlDcuIGtnVvy+W/1uWLhpc1o0hSyqYyiVQ3qZuPcw2qJP6+P87OXqNSOMJv3pSPvMvL5oqJGjwFD6Uwe2fwa8oUSMtmSUt2mVGvQoCbDnfoq0pksEumU0I/D02PEggiPHn+g18a/Pq9fHWqld/v2XWdYZU2w5IcDcwDkmcLXwiO3Wm2SmPtjhtx5kYkV7Ii4C7vE5b2s86X2e0Rf1HWgsnMVPH8FuS8bZywba3gy0A99FMGB7GJHGvK7cnZQsu5WoTYylSJGYyESjIls95DmVKhw+0g6V/RGQKtDzREGzY6RVIYjkVRGA+f4pImJucUurpNfwz2UzByMoMNiocNYJ7iLyBQZjPtAg2lYCMRpTkYIsykE+RQyGyWsHmyjtLuF1PYqkE4Ikqc9Kje6nIKlh+W06sIxHBH6eyYx71qpLBGnHYGaQOK739Q8kHDiGOK+yMipjfAzJ+ypmWYMFcrSl0EMkQUWcu7FOYFzUuCuU3Clg10IYNKy0YeV6LGy+IxnYvPyxkkGKU00LOyEKa2QW0fBY219taRpmwWcB+Lq6rr+nM3mVeBTSctSflsN4ANNKGvzDHW/nhCYwnVF3HLlWeQJHZOExN+BzGTCbeQAtNt1HTpEHLoDF6E5HOoQ5v/hYW5TPf2nHTTnDGe4ogmXwBKbyo0N75EVRTJ6lvUCzbJ/5+Qzj6WUbuYPIzZBanrYPHCdTLcxhadcwZgBve5J7opFiJBSwAhfJ3ryYz5BNptEaXUFhUJeefCc+IickKS0trqJg4Pb2FzbRjaVF7FO12EwR6Nbxcn5EUbTHhJZUzuMxkNNP2TKV8tV9FqUGaVxsLuP7d0bWNvaVYxqmIj0HHUYIsMIUdnRcmqLdM+RGc1meNTro1Gr4/L8HJ3LC9RfPkeMGdqdLpewSMxiyHEPG4+QjtlUHhuOgOFY9yP90Il6sInn2ROOiAwZ18OvpNQS8351o8oilMX8ZxcMdt5HvA37mKIZm6HNuGLuubMpTDIZTIg4pLN0MxEjfjifoUs2Ni16oxDZIIFPb7yPzx9/jIcPH+pMouaaBTidSFnBns+l9KBZTBDGkMmk1CSaNJ7nmDV3WgWAcbPMo59rUvdRqtphj8YCATmtj4cDvHz+HM+f/B6/+5v/C+N+T5Iv+trHwiTawzHenJ4jlcvjznvv4U//7Ff44ssvsb23K1mZd3NMphKIGAPLVcS4Iy/3ytkrNMqH6LcqmE76OnPTmRyy+VW9J7LrSK+syayFVsCdPl3eRhj2rRnmdcYAFl533PvPMUQijMl45vDwO7m4cVdP7TzDWzqtLkr5VRTX1pHPlZBMZTWVkzVBdCSZzaPd6akuUFOeyeWRXynofn19+BqNZgW//OUvTfPOe3o0xbfffoder49Hjz9S5DBVNXYPxrUa5P9lU0zFAF9HPzhpcPuxF3RvkbRMnFouDuYlbXtzX9T9n5chei/H0YEmMyzuaD2Y//2Piucga1psV044dhBynzjlGkCyormkBtwFcrpjYSKxhg0zIfUUd3KpPNAdAu0O5o2WZBDtch3dcg3DFmE8gzldhp7sCD2srkKtIsUJfSmzWtpom7wED2tDZ8YU5lBme2l+ZBHQVBbMTQZDW810AumNItIbJey/fw/pzSLiGyUgGcOAcDa1ubw7yerUrn6hbFoUrrc5DG+j7JyErbATUlwu6EuMeBJ8iHA4Uw1B7ra6156RRa/aqmM4tjhVy4SmTzu9o9lFj/XAWAh9Cpx3ffMNwgIxcUYc9JpR8hoLN6fagaEhInHR2jKVxXppFZubW9IWrxQLKuicwPmeTmUWITJ+dy6G+hITfgE5xwMwvtUkdBaCsmC8k13tOQhxTyx0Frd0flNHz90vHbmYJ28JW2Trd8iU7XWFUHASEE9gPHJ2tmMhE2ZHy2OG39M4DX536yNw+VgUf8sXmJWDDajLlhdfYMYDPCFSGlELavXNU36C2djQFE4+RJ00lYeW86yf7Rjvw95cjSqjUDPZJLZ31rG3v+0apQSy1G4rn57mGynkMivI51cUvcrnjWxk2+fysfRlyRmPzzhcy/2vVi3j+PgYR6+PBHPms3ns793A7dv3sbW9h8LGLuR3N50aw52pYM7OVRJvrnX6AxVyErz6rQ4uLy5wcniE/ukpht8+RZpOJbQ+pdFILEQmTOhjkhaxbP5IwBwM5blOmD9wJE6tBOlDsMwJcQXbF24/tBiqclXofaPM3Tyb7F4caMaBThigkwwxoO1qFCGey2GWSmKSCmXS0iZjm4h4KkI2SOJX9z/Fp/c+wN27nAapKBgbbyYkcc8Y3L1eV+Q5Sa20kicNkhMyJ/SeBpSAKEqYwpBRrqOZ/NOT6ayOIU7IQh75O0zGOD8/x+9+81s8+f1vcHn8AvPpEGEihf5ojGksAM12au0u1nd28N//1V/j088+w+17d3X92X1sj5EFjdOv0t7mRM7aGLRr6NQvZKU65ipkMJCuPLtC50BzWEOYEIkwHiQXREE2a7xe6tUyur2mrrtSkeQ+BsDQxe0crWZNvvWraysqqryuaCm8vb2Hrc0dRMmUOAvc2dOdkPpxkhi7/aFWEkEiQjKVQjqbQb1ex7Pn32DQq+OXP/8T7O0d6J7uD8f4x3/8GpVqEz/72RfY27+pwB3u9cMwUnHnPc3LiucOEb+Fqsec4n68pDjXmrzFgn7Li+ytHbb2Ua64W0G34qaJ/S1HLCsc737zUyZ3yrrpeKE7WH/Cw3jJ7YuMZxJSCH+n4habqW88ngPlOkYXVZwdHaNyco5eoy0iDQ8CylkyYUoFnVCe4E7HNqb1JLtPpor5lCsPyfmv4d99AfcFnT9bTEm3y7SLw4oqWbvc76vGZBMI8hnk97dQvLOPzXs3gc0VIBNhFM0YVKjJkeYTJj3zb7Z8uCroVvivm8cst1xWxDws793e7KNNgpKdcI9PeQiLVK+Ldtt2y7VWBYNx3yZSaodl6uG0uMr/tlxoY5hb08NDy7u8sWum2Qj/rv+vnS/xFgvg4AStHeLqmgo59+CrxZLIWbyZ6CPurx17Bnw2uD12TbgqSF4rbOwLG7b4L2mXLW664MWTpSg6e9wiaYosZtI7/zpPwYZlrB28/W6mM/bFncYoel6mFinL52soP3tbOZB4xmmHRd0Y7/bRT+f261hDPIlNMZhN0CdxT83DEKNxDN0WNf4M47BCrkZJMiwjeHKC5oFOQxIWZU32VAwMza62Xu4gmUhjfa2Eu3dv4+F797B/sC2XLD4Y7rc5maglpT44Rn0wX2Km0M2RymYQRhEK+ayYzoMeTUzG6HQbuDg9w+nJMY54b5VrWFvbwOPHH+H+g/dQKq0CQRrjICG3N0NnPIo1EXt7zrx1NScjheiwqLdqNZwdHuP1q1foHx0h/foYK/QtZ8xoPIZ0PAQXKol5SAd5TEiO43U15PcaLdQvXllCPszym/ch8NIznUFLygT/2ou7M50jUOZ6HIMowIC++FQGhDH02KyHAWbJFEacajMRuskA7XCGTgIY01YUAT5Zv41HB3dx7+4DrK2ZdSvJbryOiWqxqWHTMaOL4mSAfrcl0x3+mQW906ogZEOVYfhNVlPpkCYx6TxWimuYTGPmdMaAlP4Q5+eX+Oabb/Cb//e3+O7br5FJEEUxsleHEyr9CijzS2fwwcef4H/6X/837N840GNiEfVkPJ4JiVTa2P18DqgGIfdiOMBs2MN02NdjFDLAdSflf26fPqftL3PHkylxCnQexue6Zo7evMDrV8/R7zWRThrReDzoYzwaIptJ4eb+ATbW1sVEPz45Q35tExtbOzoXGMNKXwLyMBh7SgIcCzQbEcLsAZUB2lnG1dR8++QrdBqn+OjRQ3z22c+wvraJ0XSKv/tPv8OTJ9/i/sNH+PSzL9QY0GuBnvTkd3BKpzUunwsiJjwTLNHyX9CEvlw0lolsy7GQywX6ihl/VVyWWfTLErcfKuwsZMwK5s9jQRexiB9Zr923Vcfr9J081MAccDJiaw1Mam28/M3fo19voVmpY9jtiXSWD5PIBikkOTn0xsYyFu3Wcrc96W0SzDClFpVhGUtFVQxxN4VronckPl94RDLT3p5GBua5LGhe++gYywNmiQCzVKSDIHewieK9A6zc2kWau/X1HCaEKOdjxFlwlsu524l/v6DbV9nj9IeYTYdaRVwj09nn2WQQ5qNsjHtjTp6E/wih8lBhkZqFlIyYX7WXhfH58VIy03H63HIno3LObNSiDwdcVZjGWIS2eGR64UxOh8iNvRsiA5Hhy0JOGNZ+N/c7OIb321ItD1NLnuQUDF7FoGmckvxZDFHIDttgsytGhtfR24tqN6xrjJaBWU7wZDeI/cyvMaY7ESERLRnwENApj8XT4mPZENHLnv/OxywiJv+vI7p5SZoBwPR5pwvoVFBtvd9BudXAZaOGWruJXn+EQYPEwSs3NREIQ34RcgAAIABJREFU2STLwo4uWAljDMvwx0hyE65HBmOtVaN4Fnt7+/jg0fsyJtnf30W+kEEUGJub+0l7DgzJEHua3AaF0MSFKvEaIZuZv1uzVpNNZ+XyEq9ePNcUxcYhXyji7oOHePje+1jf3BbTmLfGkDdsEEgGxPuUXBQW8flwiNhopI/TwQB9XnPVOurn5zg/OcXlyQlml1VsNrtYmU513WgTxd6L0DpZ5bK2Haoh4HVIDoLQCSJ4zk+Aqpdrclq3C/U+BNqdurHCm8X4oi5pnGSUJJOFmIRxTeGDeAw9JuXxYzyOYTJCnwU9E6GZAlrRHG2qPadz3Emt4aC0iZu37uDmzduaNDn5ppPkNdBnv4W4DKGGGA3aqFROUb44QZfmJzNq1Vu67rjT5UTOCXs2D1AsrWN960BZ3kwDa3cHODo8wzffPsPT5y9wfHQq+Vohn0CvbzItekqQ50HofaVYwpd/+nP8j//z/yKWPV9/sttZfNlgU9cfJBOaiZSCSI4ROSTDsV43rRtnVPOQoXzFARqxaWYmQzqln8mwHa40ycJnc1wpH+P5syc4PXmN0YCJaEMVcw5Cm2vr2N3el3kOz5tWb4iN3X1ZvpK4SR17n4hqlNAe3o7quYo5YXYWdqJp5P3UahW8ePY1Dr/7HTKpAF98/iUePXos1OA3v/0Kf/t3v8Hm9h6++PJXyOW5ky/I72HoOCpc5fKMK+RsNcIzhkjmj35Cf9eO1hcwydPchP52gfY1yJKt3WDkD813mM286/9HMyAliHbhLqmC7ol3HtLnnhuUj/CQ6wyBk3OcPHuBypsTDCp1JQ3RUEWEGU7wTMbqjSSFiU/pqGXTA09Eb4Gqmzg+Qyc2BQu7t4pchtMXz4P+37VBwIh4It1NtCPkTl1FaE7W91h7tkkYQ5+1ppRFtL2Kwu0drD+8g417N5BcXcFEBxNJAX77Zz7Zy82V3xV7w5irx+H0/JTmvM2M19/t8zQUaXfbqNQrqNYraLeZbmT+5rFwjigTl/GLjw6d+mlbO3DLK2eRMX6BI9aJR2BsbEqnRBAKIx0U7JL3d3exu7MvY4dsJgPufBUJKWMYpX0oMjVkCli363y2uVc0uaBBYFaQ/FTq0QE1U5wQtEMOMRr67tqlr/lQE2+Oo3Qse/GWFPjG6nefZ8E2NvRcmlTfGEznbnKPG6zLz3uFu29A2PGL4iGuBSM5+XcRM3Qdk3nfm45Q73Vw1qjisHyOw8sLnFYu0Wn3EU4jmZKwKdL35OUgoRe1stxHphx0xcl8psmcyWpUdXDP/t57n+Dhw/fx008/w+3bN5HO0C1sogQ6en7TBES/u9ZFlEPZ66a/R6HsT3k9sDGpli9wcnwkbwEW3efPn4vHsHfjJh598Bi37t1HlmQxolRBiEQ6g0GHsDIlp+arPx+OEdApbTZDinWMh3SjgfrxKS6Pj1E5PkPj8hLdVhthp4u9WRw5byUrWRiDNozASh26CIe83pSEd3WfyNSFjRptPJ1S5tp07iJsPWoo0pOXJ7ozjecCET8VfZLe4sAAc2nRhySZxYD2fI5+FKiYd3MRGukYGhFQi4+FqqR7UxSjLDa3d3D71h0cHNyU6xt924vFAmIMT2Hm93yAQbeG87PXODl8gXrtHLMJ98v8/cYI6M2eTNkuPZ7A2sYudvdvI0zl0e6NcXh0jt9+9QRfffUEp+dl/d7MnGez0O23tEPmtM2zp9HqqOD+yc//FP/DX/+VGg2+sQkY9HriqNB1bmNnGx1KacPAGj+a/PS4HrH1BpvU0XCo64jEXq6aJrxY43N5FLDoZsMM+lx3YoJ8lkqKLk6OX+HozXM0GxXqODCg/HAWx0puRSufRMBo5CQS3ImvrSG3WhQvg3bQfcLjdCUcGz8nnc0jnUuJyEdZLM8qnjNsri+OX+Llk7/Dq+df4+aNu3j48D2pLQ6PzvD0uxfY3b+FO3ffw9bOgRok8hO6fap6CJvw3JuitEKdvJ0pOhP+2JD79TLz/b/9U4xzvxN/V7H1kJYdfAZX60AWQzdm2dVRqKlPkIt7QvgI/NfxBvT+y14C5w9Cfh0LbzpI8dTjiWbSLzo2Sfc0wYzSsETaDrTuCDi9RPPZK5RfHKJVrmLaGyITDxcuUZymqRMlRE/2Ofd3Pq3IIEcX0OD0xhNqO8MYpqFUxlfkpQVsCu3u+LaA6py5hC8wynsgAYj7XB48A7dvJuOaOn8SQuYjtJNAtFHE6r1b2H18D3c+/ABrt/cxHnXNCMV9XxYw2a26VCU+z/rZHk12Fx/3QewoRYQiSdAZv5DtLd11n6EZPbx581p/JtGNZDBOY4lkUgd1LAKavQZGk4FIbOaR7byqXUynpbLF9PMpNyLsx+eXzGne0GvFdclJCKX5QIZkwljYYucKG7/SWbP4LUsJ9dwKRTdS5A9+fNeFLh4Bf8ZVqfbUKKNvvIW8LOQcV4VhQSpwRDpbX9gXznl4qbtyVrhqlPy7tQjc+bHp4c9lzjWlaSQBcbI3a9kpyp0mXp+d4enhKzw7OcZZtYKWUujmSMeT+vbcQXJyViEPE5pYzRQoph05D0SuL9ptJtt1sLW+ibt3HuK/+PV/jZ3tPezt7xh86AyB/BpGYjZH9lTGmYup1drETTv1elXuY9VqGbVKBZV6VZwKSvRu3LiJrb1dHNy8hQIjMElSZHPG+2UyQziyUBL+OZrPkeYahAqHdgdod1E/OkX95BQnz75D9fAY43YXIV3HYgFSsRhy/HpO9OSyuNUa70WpkvXa8tr3nAdzZvNDBq+bMZ3z5D1lJDith7z9ry/gXoHjA1k8SdGyjYyXwL08OQ5cG1J1oKk0hnE8wCAZohECl/EJLoMp6om5pnSyNrJUdQxGYsHncgUl3u3t7eH+3Xu4efMA2RTJgbafrl6+weXZa3Salxjxvp0OEI8RnbDQIl6Lcg0kIkNWecRwkRWcXTZxfFZHdzBHIlnQxN5odlGu0g2wqvtbJj4JmuYEeh60x0+k8Otf/xqFYlFyrnK5qvv0v/zXf4FH772P0WyCeDYhfojOTt5PpDP0bVXC643nNrkklLJS1jqPU5JoHhuJIIV8VESK93owV2DKYNBAt1NBu1URCtFrt9BsNBDGIqyurCGMmbwtk85hHoTIrK4gzKREzpOtKwcKp8Hn9UnUYn1zDfmVnFCx4YScIJJISXJu4Pj5V7g8eYVmq4c0HQ3TtIxNyISmtLaFIKQvQloQPgl3UTKrQcLXNZ0cMZ5nkXbqP/qC7nfX7zovea7x8ODFkeBEJUaHTau+OHKXwlvInDiNkcvJhwcSoTHKXUynbk5jZtBiU0iM/6nvggTIUudhyeLOHG1N5TOgOwbKFTRenuDyxSt0TqqYdbpIzgKRZvwkZ0PRlS0ozUmMHE8Y3JoSTiMx7iF9TKg7dH04g5GtvGuaHeoscppm/X7Q7ZEXB0dk3R0lczzU2LXzXf8eB9rjITqxCbrcPxVSiDaLKN7clcfy5u0dHLx/mwTmBXzL38dnhfsmYpHV601NXGPFKSWVTjgnNHNvI5RerpVxWb1As9PSPpis+oj2lkwWi1HeNESb+eX9DmYBp23uOY29z+bJVgqRPlYuahaVMjOjiGw6J9MGspy5U6WumR1znsETyYQKkHZybgqStGoJ6bnubWAWPv+st7dy3v3/sVf56u1aQfcrCm+9es2x0AqyuhrfECwVbKEeKuxWwG0FdFXs9ec5iTaU6NDvgAjGQFxlksq4X+cUcVmp4LRWxndHh3h5coKzRh1dxnG6Dm3U7qsZ9BnW4h7QolKytFDabxbz6Zi2nQyzmWBzfQsffvgx3nv4CD/59AsloqVSSbOMZZEWjGPoD401lPPOiUvNIEmmDMywTPvTs2NBsZzKeYDyjaiDfPdjwMGNW1jf3BDMzp3rRBa6poknXF2kGn5spjkxpqC1OmhflNE4OkPv8hIv/+EJ5q0Wxs024oMhSNHjVEyFilANHgqcwpcKuvwMHJNdg4VWHpYHIM8Ax+cwKN14BVrbec9+z/vxTnvO+nURo7oksSUKInTOR6y65lOQPs1aEEc/jKEZzHEZm6AczVAL52iEUwy40uBjY0MSiyu8hNBxPreC7c0tbG6t4mB3QwYuAfrotc7QbpxjOKhhPu0hNhvIxIrQvExYGFaj1pDJZhEQpjGZE4FIIUyWkCtsIscI0CCDXn+CVruP33z1O/m+X5TP0ep0VJzlL8+rOzIjJqpHOBHTfe6Ln36Bf/tv/o00891eDz0Mkc5lxXfpd3oYkWDMM4AIPLNzhXA5Lkicv6ftSGk+RYVFNE0jFWWQzUTygB8O2qg3LtFulTHod6yg12nFmkSpsIYonkQY0GciJ2QF6RCJDBn9tssfejKtW+OxvmztbMs0ho0EEUfZA3EtNupg3LlA9fIEnU5XDUwUpoVyUAK3UtrARFJTNkv0cU+osIfJhFBDDapxDqqmVecZ+aMv6H5n/a5D1bOveSiwmCtzWBIks67URaNi5HKkp4yCNMiUB5NkGdkCdBoJBuCCjAco9cPEpikvGwB0HeMevFVXAzAjzDOnzhOIRkD/soLmcRmjWgOJ4Rw8QlnQNRUROWBf6/SfIlKRpOaiNml2oa7bJyvRztHlIrN481Di7s/vbD2i4QvSoji5ZmF510u2+jhFDS8VvoG+l4wnnGc5Ib4G5UTBHH0GByRiGCTjiEp5bNy8gdWDDXz0q58hWcyqKPJn0jKVT62ZwJimdeEYJ58bm8Y1aXHfR1Y22ci1Gqr1GlptSmTI0CZxa4SNjTULIGETIN9pMrpNd22xpmYsw/qiPTo9jqWzp2yKBSEp3+719S3BiJtrm8o6XiutI5vJI5lM2WPl60oYlDsqJ9Xi4/Qo6fJq59qf3yrIV9ehm6K/V8iXputlx8K3OoNrJEJehwYDLFka8a98jtmQLnMSrsx9FtP44pstT+fWEATxlDUGM9ulUw8+mY/FVai363jy9AnOqlW8Oj/DZb2BPpsn2ley0eS12utpwmfDLDMRmfBYA8xiM+R0Tu/tbl8w+/b2Lr782ef4/PMvsb93gHxpU2yO2ZzPu8HfbNz4pkLuvO49AsXrixwKSob4sXpZNu4EaxqnOxY2xnNmLLJ0Z3ff1AdiXNuuVURRxOXUtsLpvNWVjrxdqaJ1eo7K4RGqb07Qv7xEvDdCyBAeasbnQI7GMJxAue/l7jYK5NEgrorzhzBBJ5vrKwKj+abbtUX1BXkhfDwBVz7XX9VrUbaL6Vtf9P37XBprNfx25XF14Al+LLDcMXdiczTjM9TiU5RDoBbMUI9N0WeBk1Y7kAc5lQNMqyPCQsMdMrp3t1aRTc1l1DIZVDDuV4BZGwFNb+dDTYbWTBgLn4OIUsH4Hk/K0KW4uo/tvfvY2LmDdG4DU6R1dHLtfXh4jJPzM7w5eo3zy0vUWzXUGlWt1ngfE4pnQV8plLCzvY1f/Omv8Oe//tciqF5WKxhiiFQ+rQLeqreEaLKRbNaaODs5lc0uLX1JXrWV1AyJdELXyJSPocXjPkAqGSCTJTN9LCnoaNgW4FqtldFpdMQRKJXWNCjEaTLEiZyjSHyqgs7nzc5WeyGmjH8lLycew+bmhgo67yued8wI4IE1mw6Rio8Ul0rkkIoovpG5T117fqWo4s4mgcoBjpFRklLYjFZZHl3VmTuLCb38F1vQfTEnfMrJkzstwdiExSThIm0YmHXb0jODKTYJ7lP5pPLrze4SgwnQ7wLtPkbdtgp2s1nXBcPujZaK7UYdrWZHe79SrijzBJpQxEn+qXeBXh+x3gSJOY0mEoL25gPCMwP6aixYrLJ9dDCbbg7t+gJ12mRoMlVpro9WLCmBYcNAIp2HYDSHiSBt7GS2Der8qVN38Zq+6HAH30/RUIR6ZAswUFFX8bfy0SajOT5zucRzfZxnEihsriG1VcT+h3exeWsHN27cUKfMSc/03t7y1aZD3fAkv7mQEWs0pnh1+ArdXkeHs2BSmr0QUSHsTRndmC5sZLbTb72L8cR2qtyZ8aZU8WY0JFnq8mue224slZXL182btwSV7ezsaTJn9raeI5cTbaEt9m6rASMZmcwqNNmWX1m4g5eNji+vttl2fIBrXeW7Cvr1Ym7EP/tP11UAy375V2lnTrS/pBHU8sgQHNsMOBmgd0D0D2ipkL+lH5xP/CrHXJkISXZ6Tbw+eY3js2P8/de/VzRkk8Y1vIa4Yee+ljwPrq+46ybETBc1Ts+EG8lfGE7E/5ALncyTAuxs7ojNyynr5s2ben16hOkJ+UsORT32lXERSW6c2EOaHnGfPxqhVq/ISevy/EJM43WqDXJZsd25U6wT1RmPUVwtYXN7C4XciqxWuVQIJlRKG1eFZ0HQH6L/+gT9iyouj45weXyKbrmCSbOLWH8g6H1vdV2T+ZR7VD6WGe8Vi5ml9euI1ygL98LwiRLAK06L7c2Nu8FrW5O6vL/tz+LIKF/BtWsu+3zxei5ln4uhIfWD51twMvakwavriKs6D+HzrGhPJ2hQqx4CFe7Pg5n+PIpiyOQzyORzWF3bQrG4JnY6ixXT6BIRHdM6SMSHmE+qGLRPMe6XEcw7iPg5TLSLtgvYLmSTXvIaoY8iYz5TyJV2sb17H6XNW4gSqxhOIk3u8VhCMHGjxWS9KmrtupCW08szvH7zBuXKhYo5SXpEDTbXN4Xs/PQnP0VppSj75lwpK7lmr9MXo53IKs+RF98+x7fffitjov39fWxsbUpfnkiGSGUtPKbTHqBZpq9AQ+ZMuXwK2Wxa8HsqQXQghbOzU6G8mQyVLut6zEp3jZFxPsI0mCKil77CcQxJlbPbPKbXmPdItpAzQx4e2HwjQkBb4zHRrTkGPfOyZ2PFYu798rP5nAYNRbiObaUlxnyCfvM835L6P16Cq3Psx75DX85z9lIy3/Hy+eMOmQWPkDL3XqT+ayxfTDyi3tKdxBXuHmbNhgr3ZNBH5awspuNkwOnNdrX9jhV25uRSlsAXn97c66UiSvkiQmpXuwMMWiz4zBkeYNodyRqSjYKIR27nqiLtZCnL0aEi1jmPbX2kH3doHymyFbyugq5gvWsT+nLBYVqVyDQspA5u900DyXR97r85NXs5nLeaZU9Df6TpFO3ZCD2KoyLKY+KYJANE+QxihTQKdzaxd+8G7j24j7W1EoKEFVojObOAT2Udy79r8ut0UKmWUa5U5ELV6jRdAQ3V7Zu7lO3DuZflTe3fPLdBkzg5CvR+7pNibV/BrpUHwMHBDdxhhObGtvaCvMmpsTV41FADvwf3igB5njuGsZ1Pjq/gfrjg4LcKukHd/9yCvlzM3wbqf8hWR3f/FevyeyFB6tkXxkpvG/ZcseaXp/arrkNrJBYU/QpzjMiVGLRwXD7Bk2df48XRc5zRZ1te8KGc4ZQ9wmxxoV30QgrMSYx7ZWp7Eaig8z7h1DSg9juTx51bd/H5Z5/j48cfY3tzxzgQQagmIYwSgvq9UkGsfuV6M1YzriaOq5hKpSJdOREdNXVhiP2tPf3+nJYoqesMhrr+1tbXsbmxoaY3OY8jxYmcJMnRDNNOH62LCroXZZS/foZJvYlWrY5uoyVWewoB8lGENFGI4RhzXm/DgWB16rJN+kmeawBKVHmfyMmQTl0uvEZrLiJWY7Mu5kGs7Tg/JxWCY2ATIXCrlQWk7lZni6vEhw9Rb60dtSvoWgM6Ywa//OF6xq/XeK4EcTTHIzRAuVoc1QRJcXGMc2kEhQx2D25gpbSKre19rDKYJVsQvK1sCUzQqp9jOqyh3XiDZvmFrFXDWBupOCWTE4w1jbs6xTWDwtVNQzONJdAfkVG+irWte9jcvYdMblcTOgs6bVb1+hJ5YwjSnPd9XyE7L1+/wPHZqXIXeC7wN6dKiKS9n3z8E61riLSxgWi0WzrnSWwdDQZ49eoVnn79jaRhuUwGt2/f1sDB0BhO2jQRYpGmlLFRrklKR0SKaMD2zpZULSz6bDYYDctBgk3j+vqmnU9uc8XVQCw+NT6W43bINIlSS/JTXAgUkQEl7qVD/YwoxcbXvNn5eW8ZbcRb87/nNeObJSGdJDs6aa1n+rNJ0GNZNHj/P9ChXxtq3vGXP0SK0/TkvNld82O7Lfeu3bB2jSZ7EVROEki3D/T7QKtNMSW61TrKFxdoVGroNBoYUT9Ky0ZCGdxxsTlSMAXJPezQ2BwAYS6L/EoehVxB/96u8XCoaV/Ivye569AOm/7gZOMSPmakCWFnYyr6AsKP2kYuWPYs9iTN2EceVIQUeTgwtUeT0TRAKOjVEWOWnkMeHjw4lw0pPHnNJmXuSX2Gte3xvMRKhzeZ7uzwZyN0qU/nQUCrVB5myRCzbITcrQ2sHmzh4GAfq+vck+WRpn0sYa2QHNGRs2Bto96qqxtvddro9TryYWcX7MlAhC15ccsgxnlJ+1LnJVYiX3HXKXvKOPKZVZQKRWPmbm5ibZXs3KJ04iQ0eseyhbGLdmpLunD93WjGy+uKa7C6Gi7XNSzt022yts78WvH00rIF3O6LuTuir1nfuuvy7WvfGe8sf/pd5E//mPlcOLHFW9/JtOVXb0sEvDlkQ8o1SG/UR7VZwXH1GC+PX+Lp66c4vDiR/p/XmknOIJhScY9sksIEUpk0Om0ajwzF2mfDymlpNjLokwZKD+49xC9//ks3Wa3qYOKKKZXNoT8da0KfiVBkTHAekJSt8Tntdbqo1cs4OTnCZflcLmOFlbwIjDzQyWi+qFRRbdRBYTQlRKtra5rqpGEfjJGLB8gQaGn3ML6oofbqCMdPX6D26hhReyjvdSJqsvAVmjcWkkeCIHf1fCjGqnf3pvcI8FGlrnjLcMUZFPGe5zXDqZEvgNgMDpb2MkNdY3KKW8qPcMV7cS36NMm34XZ9Pi4yls5AuxhddK7zXOAMHWdBH6ARm6OTCFFLxtHLJpDe2URxexd37j5AobiOUnHdaafThvaxKZiSC9RDv3OG6tlTXJ5+i1HnGMl4F4mQZNsZmpSFErGguQzlf7S5JoIIWg6HKuhBWEBp8y4Obn+A0todBaQMXCjQaEhSMrc1HHtFdtEOnUW9Uivj8PDQim+lJhQ0k8pKFfH5Zz/DvXsPZLpCECSbSiKVjHBxfoqvv/4atXIFEXPjZzHs7OwIoSM7PkxkLBilVtdgwUhdrfm6A51dnOa3tna0p6a8k0NHp9tVIV7b3NBjJT9D66bxUDwqv15Uex0l5avAM4bTts6yAfMJxsjmM9hcp9VwVsWeSEIsSEqqx+9HRNKvLWUrzSaBfC4OOiQ/U4MuMup0gWKS+c51EpuPHz3L/V3NgC8AcmTijULZjCvg804fo7bty7rNlggwladPMR/0zdqx38N8PEcUA1JBUofdfGimBZPuCMNuB5P+GGEQE7kqkUth7eYBpnHu5mbSdPdbPUyGA5PshIH2OlEiEOGBPQB3Worl1K7LcpS9hMzIXEYwkvELbxRnsWpFx9y65NolSIvWp4kFaU7dsTs4fEGyi8IgPU7qvBjMzYuTx0jJUDSn4EGqTo87eqEGcQw4vTOjl7nPoYW28M/8PK1iUUgi2swjvZFTFnJxrYiVYhH5YgbxZKCJnOEYDEMpNy5Rb9bEYOeEkUglNM0TnuJFz5vWF3EVbGdRy90xPedNtzwWF4KdKbvofLaAuzcfYH11SzKzEr2ogxBT7dhtv86O2Xb21kX7vfiV0YwxwT1xzyJWXdOkA9v+XdO7u7jsubWGwgr6tbJ79Zd/RkGPMcvb5eMtfxezDrY3awcMyXn7Z0m65khzHkGwB3z1/6/R7pY/T2hY0+IA5UYZL45f4PnJcxxVTlBpV9EctJHOpSWXkeXtmGduhCjGCY6TWYQwSkmuw0ZLYRxyVBsiHaVRLBTxyQc/waP3PsAnH34sMhxfV0ZZKtUwEYpcp4ZcvA07HDl5T8d8DbuKPG00q4JiSS5bETxcQi5HT/wQZ1SOtDua9POlIrZ2d1AoFbXXpwolOZ6iMA8Rb/UEr1eevETl+Ss0Ty4wqbawFmSREV+GkJKRQgn1U8pJyFRe7iw0bKap6WfJZHPL15/6c66pvDzNZSbomuHoNLd7TdeOEhOnugf9Paq1IENS3Iuqpty/5o4I51dptra6ms4NoWNj5aw/qUClCRCT+yhjtLxBSdga0zFacaCbCtHgfVnMY/PBXezff4D9rdvIMFc+aaYwE3J7XADSbDpAKpyi0zpG+fgbVM6/wbh7glS8gzDe1wqtOeBPMddB7eKjQGtCkv1oiDJDBpMYh5597N54H6XVO5jFMoLdRaSb9mXqQjSP6QWxgPavMXSHXbS6bcHmF3TmOz5Fvd6UURH36TcODrCzvY98zrISeF0ko7jyzyuVS6EpHBbYh5uTY17WrImI+/sJ6uRMdOpyWiRBjg1/FCawsbWts4QyPJLuaGJFFj6L/drmmqk/dM3ST2GI0K1MdH8SMWVBTzHz3iZvTtueD8Cpf2tjDbkVW/vR9W0KSvXs2peBFtUJLpaW1zuJbhz8Ikc81ATPTAeuwNhEB0mtAngeypL3jwm5C+58Zx62O8j8RewPUn3aYjP5Rpah5N3W2DFwydLALD/eMoArVQxIWCNz9fISvVoTE3bq/R6Cfh9pwh7O+1oZ2UODfzhBSPstsotJXPjndJiSU9DNgwMktjbR79a1+2nWG7qJubPnjcrJgkUqn81hMptjQD9yHp7kggqSvpLT6eZ0unAWLO1wNXU7TbdcgDipG5xtf7b4SkTJBQRnn7868gX7uZ0biYFSIZNg4RzEqJdN0IhBEy97BJMcsaCTiMfDoEVXsWQkk5lhEEN3NsUAUyR4oJayGOVCJFczKG2uorjO9wIS2SSGsyE6wzYuq+eYxXjA8CDkfn2MIXXjztik2+gsHLrsRbXdLIs3d0bsYiN6Yyct4GRjfV2ymoODA/l6p+JZJEImPBn72QxijGnPzpbTg0n0rjzfuDHUAAAgAElEQVQJ/DMkdrGURYRCbSJcTEZ+t+0lYK6gezay5mEVdF8u35rSv1fMVWWvXhwncYtRIqCCvgytXxkTLRd0fYdrRX0myM+XfP9YjNhpe/Xvv3nGu33nTodNVgfHF6d48uIJvjt8hlqnCfYZMa5KKC0cUUXAiTuh6z+MJxcGL7VGV7VLMY/U1VMyNAV2N3ZxY/8m/vK/+Uvs7+5jdWVVBDkW7gwT+mYzNNod8S6U/e52zbwGyS25uDyTFO3s5ETM8FQUYmt7Q/rjRBSiVr5UWlW71UE6m8OqWNlb8v/W6819KtNFESFDM5vTC5x99QQnX32N4eklMjOgGKYwbvTUZZvTHV33LEyE0iDJL1kguSunHz4nbrHntWtQ459lvKpXRbCwy5mZFs9mvTyViRCjbl0WOW13XdStd9TVqeY4EP419g25ZJ9G014w2Zch1oCxtLou5nLz4+MVWcuotpgEMbQmY6lUWNBbiRCx9RUcfPgYdz/8COncOlKpFcTDtHnwT2x1RSmaHIMmbfSap7g8/Q6Vs6cq6CTIBTG+7iMMYhOt8vgmtYzg5whz2gJTWRLlMRhFSKY3sLFzHyulm4gFOcQjEhXTGPSqSl9TlPSEGm6ejzBHwn4HT58+FQuepFle3zwLFEVM8qSiSNN6vLw+uB/PZpLGYXJhNMwMkH10LNL6LZXMYTTkuTKQZXQ8HCGdTej+H4wnWCkUsX/jpvTgDEBqtkwymy1ksbG1Lka/nlkacI3pV8DXzoq5oUtkwDOehxM6V09DIZJEeohmra0WNaHbtcXI6QQGLn+DzYI+P5tgyPXuaKAGifcp7W1lhBOH0E0+J0SlMvkiNne2sUUVRzJiQf/mn628edfx8MPmqO/+6uXP8oJOaud07bPX/6N2wDPdVJw0RRAjmYiuO9yFhAYNE1JLD2ZIdceY11qYVJqYN9poX1xi1ulh3Gpj1mkrp3jYaqFbb2DSqmMlPkGrWtaLmaQZfxCIAERQnKb+/dFIVnssdDf3b+Lh3QfIFkoYNNq4LJ+iP2hh7sguKibeYMOR2yxi6goSFzlmqcBwStVN7KQrV3BwqKmBk7z2Mixa9CCWrt6gGSPOXTFpdTC4fY2XjmnX51i4DFcZDyaySrUpmNCiS9VysaBy5HLvtGAcI44xPyboRBVgGoXycp/E4hiGM0zyEaK1LLLrBaRKWWQ28kitptVZDSZ9nJ0daQ+mx0V7SqIdLlls0Oki1hsrhYo7bT4mmo6YhavliReLJZGpbt+6KziM3aiiSXVwmGnMtbQ3a+8W19AydP6uK3JhjON15G990fLKZ5lj7uvq4vv/wP+//u3eJsUtPdZlHftbj+H7k7l9AQtLLO688LlPle7bmgxByFJOGtlGhUn627ngO04YbLrOmmd4+vIpvvnuqVjDPEg5mWoiDAPZWdJbQM2LPNit+aTBCxUBnC74GRaDPtdU0zj2dw7w5c/+FJ989Anef/C+eSmw8LlmVWEkmsQTGHLCY5EUY3gi5cJl7QKHZD2Xz0VW2tnckv6YzGY6JtbLVVQvLkWkJBSaLxRQWt9ANle0XGqmdnFvPo0hNZwh1mxheHKO1ovXaL86xPD8AtOm7csTYWjhK0MzK/KNoJ+MNemSmU6fibj5V7DoyEhnPEKKfTUdyUREMyc4TlaSsjES1xnj+L97uNZ4LGbKxGIs4yUvOfW59oAOcUPWjMXhuR2GNoUIGJBD+JcWpZhoKtf56NaQ1Eo3iIAxhTCZQCuKIVxdwf3PPsWDz79An97myYyKEAuxVnKU8dHGNhHDhLG97Uu0qkdo1Y7QqByi275AKpohV4ihPbjAHAML3wkZusMwoiQmM5K5EggTJSTSq0hntxCl15DKbiKdLokBL1g5NkA6RWRgLuIX3d+S6Qya7bZN5icnmkiHPSO9SVIrrwQ2CQmZailVMBbXRF7I59Uo8O98LTJcu7noY8XIihBNDpJZpbI4049Ev/dspjAUFkgqJFiQK7WGGVmxeSM6tFpEMsNVnpHXOHh5Xs6VR4k7f2IxtFstva6ezEhOUyJlbpRkq8eTkZAArqx47fHzfI3JEyHpk38mQ5+f9xwjnqfMTH9zeIjcxioef/ShuAVCF//YBZ3M7x/a8fFJ7A0H2rHRdIBkBk643Dsrcpk6S9qVTqaIOiOErQHCSgsotzCrNSVHmbQ6GDRqaJUv0KvWMel2Mesz9IQJSD0kZ0OEhMxposLQeMLL8zk6ZBtyKkmlcfP2Pdy/91Dknlajg+plVUYHBODi8wFirqB769Fl8xleCdZRe/KKdXLKiObv7vPcHQnLoGHG/ZHERXsKv7czKExTu2PDqxzI4srlgbvdnm8Q+JEXI3+eTyhaWKRqKp0L9lZ37Y1rHODP6V851yzmcRZ1e65HkizRpY4FHZgVUwhLaaTWsohWM8huFpBaZ1QheYZDVKrnaDerjvA0QbPTMRY8TTAGE8Gh4w7155SpMI41IfLJHqe6VU7jB2K4srBTkyrIXKYx/nB7G/K+Xg3/6YLuLVbfVWjt+/xTHI7l5/kPt6//+b9Ccj1CUyJVmYGOL+b2d5MJamojXk7OR5JTwURchvPmJb5+8w3eXB7h7OxCE4mQYjZYdE8LIsGTcsUKkipSZK/TxpQfeS1xtcTGiisOEhQPdm/iF7/4M3z2yc+wsbqBdDqvw5ckKxY6g9bNrlbhLcM5wkQSk/kIF7VLsevL1XPQ5S5IBjg42EMhm9PulOsuFvNGpSEXRRLUtve2kaZV70pR0isWFjZ5bGhSsxjSozkGJ2cq5P03hxgcn2ByQTnaAEn6d/N3li7Y+sKQ92lAIyp5FWoBRjMQNur8d60aeAtSZzweIeTe3N1Ly5JQTehqqNy19ZbLmwo6f4jOfiJDHoWzVnGBznn/ezf1+IafSIYIWvSE4X1PJzTB7uTGWJFjIzAYzdBjOFEQYJgI0SRPoJjD/U8/xYM/+RLxjR3Zw/pzyvtYMIUvHh+DJy4d4phe1mmeo1E5Qr16itm4hygaAmHNFXSeVVxbEOFLg+JcIIMoVUJ+ZVvv/DMn8yDIal0zZ8hK3NLMyNmhfwCJhkTV6q22mO/NWt1CYZyToXzVh8ZrILt8miSZ06S2fB5SjEBlGEsqq7OEJE3RlBysy2tGq02tLCHZsFY8jjBcKK7I5lmqiTELuju7qFDKZqWeIFKoRk8Jcolra0y/yvN3u1fJGEpo14JX8fDxldaKgs417ZOImU7rbGMxZ8PKZpIDjB9i+NjZSLDZOS1fILdRxPsfPsbu9rbUHX/Ugq7nmOzPHyD5Ss/s9sKCk5cNF/hCTMhgTQGEzSoNTC8qmJTrGFfqmDCfuN/H5cmxBQrQ47nbsmxidmXyXGaSGaUFI0FqbBDGnEo4/ccIO4f41Z/9WsYXhHz7vSGq52XUqw1BwoSlYrGhCrom5ndAu5pnHGTmfwfrzs1CxMPkVztcc1pjQddN7ndkjk1t38vf9HxOWMwN7lKxc0lcV97mJo/xiWP+oooHxuL2tqsKe9Fsaxt8HuizeLQo6LSRHBJmigeWtsZmKoohtkq2ewpRKY3EGgv6CjKbWYRpQkpjRXzSU5u2nNz/SA0oS9ExCLfHB2NkgpQuZAYckNjGYs5Czr+zmNNQQcEG4isRVrcb4w8V2z9ccH/cBV1Q+wKM8NM51Wec1v26hnpprnvGiNNEKBkTp4EsYu7M//H1E9R7DRVkHlJMh7J9vRV0ToZCiKh3Z5Pbo3+3hdiQOMWDUUzueSgf8C+++Dl+8eWvcOPGbXOGa/U1XQTxQKlV5m1vRYxNQUTy1GSCaqOK14evcHT6BuPZEJvbm9jZ3RL5jfcLp//y+QXKZ5fyGiitrGpvWCzlFM4Sd9nfI5I9J6RkMY88hqjdx/DkDLPTMlI8E45P0Xj+AsPzCoLpGD2aciQDJKOUxQLPGDdLFYXZ5LJB0nqI+voYoU9C4BanSztX7tGFGS4R5Oz+tncFMf3Q2w8UdBsA7P+5vmBprWaFX1waPotj9+eI6CWfVTqhEekw4ii9xdmAz2irmghRpXdDOoEbH3yAW59+gvytu2jz+0y5/zW3MWq3eY6IY8N12biH6aiF0aCJduMM9fIZWownHXcQi7cRi5MHEDnDnrgc4pLJAsJUDoWVLWTz60hni2K2jyZ8tniuJcwJUQ0Rn2uudsayS213GYHc1d8phyRBkogBH2SPA1qPEuE4EtkImVIOY/7Og5EKHV8XohprK2tCb3zUsbIF3JkhlMMNWgw5sZ2/DQn0XF9fX19M4fTGkOJmOtUZxYLP72vQOEFzIhFmiqX4U5cp4V9y8QTctbEsL7NEuxBbO5vXyKB87DyvWdD5zl05C7+aE1cL+X24zm12OyhslvDw8SPJ8+rNxh+3oGsqZnfGdc1bRd2m9hkyCUIzJKVR8jWVPjId2bQgF7bnl8BZA82jY7TPLiRBGbc7mHYJY3RFpuGuhwUtNie86yAyUXZtt6odoQtXaQ+pDY/j5p27ePjBY+w8/kgHwqtXb9CutdTxceLgYDSZDDEdK3dscQMvvMs9U91dON+HgY2VrJ214wr43RibADKLVWAZPUiYPaAJiP15+Xtxz3JNg64ELQ9b0zTC75Btl+cval/QmcSln7PwYCfBxRV0Sk8c7D6Mx2glgZGbzrmbo+0sillMsyGCQhrJ9Swy20XkNwpIFCJJ+sfDPp4/f4rLs3ORnKgZ5WEUJFOKhC2m8tgiJ+HGLe3FNza21AnzeZFfsRzC3PQiyZndKgvylFsZ/NCZ+S95QrfX0u+rDGpfJAc6gyTyNjx7mIWpQ1naxTGePvsWz988Q7lTxdhS7q2JVAPp+BqxQNM5SWzklrDIsZhyMuH1QkIWd9VsdPd3b+LP//wv8NmnnyvelJIksm+7nb7gXN5rdMni4/WRj0S5yFIvX1zi+PgQjVYDyVSA9a117OyauxYPtG63rx1qjQjbkES1vJoHstwJNFPOqQaTSaXacZupTWYeYFyuoffqGOFFGauDMaLzKipPvkX/+ExuXdSQh2krZLyPBK+7NDp/7XhlyHITKR8FhXpYWuNyEfd/1jS2kJVdNaC+ESV6MhHp8vqE7gu6zgVXiK5c4q7WbWoYCF1r8z+V0c1oZioQvnNK179z8EillchWHQ/Qjs+Q295B6fYthLvbQCaj5zSbZwY9TVhoEsXXmSsUFnUW1ikFiRiNWug0ymg2qhj0Gmi3q4gSzmefqCO5TMmM4kpz+SJKG9uKVZ3MGNXMgk2eAs8+/h5G/uVakoxy8mUq9TpabZOqcRJWMIsalzG6nQ5qFxfotNtIhgGyhTxya+bYNh3TEMbkxHwr0g8kn7dGjZwI56x29dpYweHj9UVX8HY2IzY8JWM8L6l1l1xsYv4YhN15Pi0K7Mx04Czo8sRw6Y7+LPdF2Bd1Xjf8N34vnmG0hPVNgOcg8OfyueC7YP3QJLfLTaNQ1/kMxa1V3Ll7V//O9cQfdUJXkpNuRiN1qIS7oAKxJnlzitwyQ5JsRQWVy2UfqFQxOami+nffYnhaR+34BP16HQH3MApIMFKB+ffS8JgQ3xhxQn5K5aHF4BRDsnazecH5NNAgW3Z9exuPP/kYW+89QvnpM3WLZMWT1EO3Oe0pldjFnaTdkL6Q+8LiJ3Ozdl0mCVzJ0uRHx+DmtyQpLGCLNDgX5ME9j7lCxdRN+0PGO8F5SIeEHP9nuwDMMtMndi2mWrd79wXhitxl+2xN6IxQpGMXd/mE3QW9Mwvd5HNDyu4Yp5oKEMsnNZ2nd1aQ31xBqphGMh2hUr7A8fFr6XwZecoukjfLrdu3sbuzgw/vv49sOqMisFzI7caz0A9/qF0R2wxutH3iD84/i677h7/ixz6hOw2qa8Z8U2a/r1mf0r41lUliFpvisl7Gm6NXePHqOV5zR107w5TBPooJoz8DKwiRHkKnduCyseq26LlAiY5NsCzqJFdSEkpCWbFQwk9/+jn+/F/9hSZzSoBIPCJZzfKwAzMU4jQbmUsgD6tmrYrX3z1DS6ZCHazks9IL725vIZliHvdE0GKr2dZ1Q1g2my+gVFxDOkfoNkAQEU0j2dRInBxYeT8lwiRITQqbPZS//hbdZy+RqTYQndUwPDxGot1HIZVAa9TXOs9nDiwUIG6l42F0/9GjbGqOlc53NYksF3U/8fmDfXk6XBR0coJ0f3It4hGVJVG3AMzwGoLJo2/5/g6DlNBFNmskmxJdWMD8TEHOrFh6YhAJcq9NR6hyJ80pfCWLaamI1f097B/cRGl9HZnsiiZcQtB0IDPmehzJFJMB+frzte2h16HUq4NmtaLnjkVHvOHZFFEiKaUBE+7YJLDhGI6Z9T20KZ7hMcMhev0xEiF37oxFtoJcq1f1s4nMsMHf3trS8Mbmgu6AjK4tX17qCs/k0iLgEqHhm66peksf+bj5e6yX1vX4eD2YwsWuQzuTbXjxaAe/Bws1mztatvKNSKK4Pc5PwP87P9p1Td8McwD039fzHPzP86+3L8h+IOG/M5fCX3MarNy5pobMJUD6a8k/diEDVO5EcU3o27s7ej4p8fujFnSdD3ySRdy6KuqEYljMQz7w0RRpTnOIAPr0khV9coazJ09x9t1LNF6eI9YZYdLpIk4ZAZmG/G50YuJ+PGm7u8lsKDJFnI48hP3knRygQcOMIKVdPV3Y3nv0CD/57KfyUOcTdHF6rg6R7lCEechqJNw+6A4xHDFNJ23Wo29BDO8q6Lb3vTKBUZfKX54Tq3bnV6k5viMnHHQNYtM+3JLEeAFxaheL1l9QzmVlQepxBX0hx/ISLLf3o1Ri0Unp39y04YxEFE9I1jtND/RO2J1Mz7mm9U4cGJLuW0git7OG3G4J6fUCsqUckvkEGtUKvnnye+lCVwqUt23q0L5x65amgbXimhFG6CgmJrDtmoy44m64Ba68VL3d802k4boG/Hr5/pc+ocuiWP3iksxtKb1uNBtrb07pzcvDl3jy9Gu8PnkjCSHjZ7l7Ul50aEWcjlckX/J65jU2GZLs1hcJjociL69+j9LMCaJYiLVcCR8++hCffvpTHOzfkP6fDGG+fuOJUw/o+jZ9Mvkv9F6n6Ue9Usar598hn01jc2MNe9s7WF9d05qt3+kIVjw/v7B0tvlMBWJtaxu5lRXtWfn4g2TcUrTEaCEsbg0Ds77Tc2A7kUHt6XM0nzzF+M0pxm+O0Hv1BvFmF2laxZrpujXKS8ZLvhDzmvRvy9fS4s/uOlxeBy5/3XLx9kXdOzhyMaxizkt4iRdjRlPebdpeV35PkQedWkPFQU1vIH96RhlLrOb04DTRkplJMmcQvFZkARqzCSqDLlqTKdphDOkbu9h/cB/37j+UwUyM6GecJkIzDEcjwczJTBKpdCSnM/GFxiOFKg16fSEsRE31esuv3uJByWtgwZXEVqtJsXslw+IbJ99Wq4Pp2Iy+OAXT3IWFqVDI48btWzjY3bO1BovcdIZWo43jN4c4OTpGr8cM9QCFtbx26Tw/eS52Wu2FTIyvJ88XFmiiDpLwKqLVSIt8XGS/L7955I+PVQXZKTD4u9n5fTVd29R8Bdf7gqxi685tP5H762t5x86vixKJKxnxghd09Zprv+9kxfz+vnnQ40hEksAVinndK2x+/6gF3QqlkXcsQ9wmWbFg+c6rly0pD5JWD3j2Cr1vX6D68g3Kr48lW6kNx0jnC1jNZJDkNNztYNzrYD4d6hYP1VVOdGHQ8YnJSIxGpHvUNEziEhFqShuK4eDWTfzks0+xsrGB09ev8fXv/1EZuOP+AKN+XwdnmhA4vzOzoCkryNJM31yzrnflVznOyxCcDk3XhTFmj7snD6fTw9rv0k2qwnvLDhpp1ynncoXb39gmEVkKFGEz5Pbp9nPsOZXmXWQ82+15JqLqId+cd7wOEl7EJBcpPFBenDLtEPxOOQgI7U3BZUNzPsMgjCO2kkJhdx25/TWk1vLIlvJIF9LKPH723RPtXz96/AHef/y+YLR4KonJYCBIliiFbjY9Tuf/zuuCxBXHN7B/tL2//V4m57gKILleyN91CH//K37cE7rOSMPTF02NITs2nZMfMY6N0e61cXR6hG9efINXb16KEEcIkYWQQ7acuPT8x1TcmTRHZITSnvFgKmIc9/J06iLLeEJ3xGQGaytFPLj5AHdv3JH+O5VKI5ctSMvLnfaEUZIxNsBT+azzNa41G3j9+jXOLmgSM0Q6FcP66ir2dndRyhUEY5MIVStX0aW+fDCSf3V2pai0tCzNQZIpNQZEH+h1QK6GGmru9LkKYLwtUT2udGIJzE7O0XzxEq2Xr9F+/hLNN4fKVYhNrGBxIvSHtW88fCH2B/Lb144v+J7P4d0e377uzBL06s1zZvymxCPyYse74uHRKVk28952RiY2eVsgkIdymQWlX13h6DEhkiwCimFmUZkb4Yv3LT0kmrSAnY7QpUd4IsT6+/ewd5+mL3cUJ0tonERYTttU/pAcRpkVP/IM4fpSkctOqz8fzWStS4a7fg7VM+ToJSIRbhWwExEyJghkBZ3v9JZg1GizOZS8jlM1md2pRBxbW5uyaU6mIhVoFchZXEX8/PQCl2eXWvPwuSttMGecMLZj+3MFpDVNd6FcIPJHyZqsUnl2k3ckcQzRyCW/Bp/MuSAoB3ru/Wu9jMAsPhcz1NSfS/5s99ePn6Y9srO8vuFV4dGrZQRoGdXhv7PZ0XrFnZHegInDHhnzRAuEInepGvojytZkyTqlJMZZUy72gbxK2Y5MRHbT1fX6FN/9h/+Io9/+HtNKC1nCwOxudrZk7nJ7Z0cQW/PiAs2LM0yGPQQ0PmjVZPBA9ydar85I/mFeLiF3BCrok2RS4fKffv6ZdjFfffVbyQ12trbRaTQlgaAjEJm1LO7c/VJ+wIOQxhi+oF/vzB17nAV3iSSjrGhXlFjQk5SNuG5aF4NbghKa0iFDidhkomlkmXBh34NJTQaRqxHihUUEaalDlDTDkeL8fkdf66YSmt/4gm4XlRV0fk8Wc96olL4wFpb6dGUt0699PEVvPkNrOpW/e1BMI7+/gdzeBpLreWRX88gUsnj1+rlMER49uI/Hjx8hSCZFalFzMp8pElAXP00oHBymRsYdSD7FiEVheVryRSyi/753ZntHTf+XPKH7gu41zEZwnBnixdc9PgM5EtyZf/30a3zz3Tdy4CIsywmEz02S+t1EwjwNFH1qe3SS5NrNjiYYQuy0iBXwNWSASigvgHs37+KT9z9SfCqDJYi4EGpNp7I6xDWRhUkRnTxUfHx6imfPnkmbSznOJz/5QIl7uSRzzIB+oys0p3pZQbfVFUmyUFzF6sYmEpmMJvU+mxFh+fw9aV3HtDQgPp4hQSRhNENyNEViMMbg5AKDy0tUnj/H+XfP0D4+kXw1xXQxZgF02fx7p65Qh74CR/xU7Haey4fs4l7jCkoEzSvTn+Xrjf+i59a9eRDPrxXtpjW9+pVfgss7WCBp15EDf1bocOfqi7I1FnISVNnIu/tfYVTkQvDpEck3kH1zazZBl8oaFu98EsW7t7Fx+wBb23timI84uYZMSIuroGcKeb2mNFbhueBVMyLZjgaY9GzHy9dZzZts5M1rw5ojc5GjBTT/r0y5MsxaSGlQaDYHQhiatNvutlHIp8WfYNHn30VC5Fk4IaQ+QL3COFNGt0IWqogPMZ71tYaUWx2JzeOxGgQWdnIvuIv3zpG+EeLrqWI5vHLq1LXvyNfau1PSSP9+t+9Wq7x0RunlCwzKXz5zlwc4/tn/m///y9eIZ8H7RuDtI4xfK2vl/4+7N/1y5LqvBC+ACAR25J5VlbWzuFOkSMqUbLcsL+0+8y/Oh/k682E802emW9a4W15kyZYtk5IoUyxuRdaW+4o9EBEA5tz7ew8Zmcwqypa7SzLOqZNZmchMIOK999vu4iiMfH1+Vj9fk8WZeO68P88+oM8IcOOglnrQGWV9pBIz3NrG9r3PUGFM/+xzPP75XQwebqE+TLEcVNEulZFGZTTfegutjctYbreBZAz0epj0Ozje2cb+3pbm3DR0qFWqZHbgeHcftTBCM6rh8e4BelEFf/Cf/hRrt5/H3uef4sMPP9Sh2KiRAjPTvN1EZSiywMTA0L2GUS9iFpL+kEf0nRqs8GYwg9fiKNnMxbdiiGK1GToVPHJe52rfEyzjqmlWWZrhxHM1N1+B8+/zXOOczQMq6Lhjf9eqedqPGn/xVFiFC5STLP5eGUPk/NOd/bcCrNqY3OA8/EknUQuKKHW2/2xmOSoVcTAaIq0GiNYW0bi2ivXnb6B9eUW8WPKJv0YRixvXJc/ILgQpVGx7lUJm9Xlhlvxydihf1/KUfK97zHEAAg3+ei33+aF6QTLwm/Al3Stv2JNrCesQYcI1gxImVhIU7WGFxvnfGCl6oz72Dvbw/t2f45/vfqA2J78vWtOU6GzmujMsNGlfSvWuVJoLXFNct2mSyf6UBiesfGlIRCnNO7fu4Ouvv4Gb12/h0sIq4tEIHVqMpikWV5Zx9eo11Op1/T5WDRTUoEAHVb8ePN5U0Lx0+TLaS21sXL+MQoEz+Sk6x8fYvr+Jo8NDtKoNrK+sa15OExfOuZkAe08DzjQpvhGWaAKTIcogCmSdBeRhF8OH24h3dnF0/xEef/QRxp0OCmPOYXdRCUpSm+N4rksKGx3kzsxWT/Wx2a71B7EP5L4io9ATTWrOAF7dUeCJkHIh9F9zng28/p6XTsqbgHikA1LPfGqgKeIYeI+ZOOv8KFslJp11dlQCZ9AU1VT7kL7IIsA7G3pzqkJWNN0HSpEGJQypGMcAW6li2qxg4fZNtK9eQrO1iGI5QiEsY8QEh17fCwuo06mMIFUWLxTHck6EGvMlHMWMVRzwTRLtIhlYjg/dXF3URoHSeE4x2k+EWKeGO9f2kBrs1YoAs0dHB4ThYnWNFNWKVdjOxI6VNLuZmJlojU9sKb8AACAASURBVHQAhBnoYjRmkO9iSBMt1xLn32VApwALr6cZmpg4lQSnXDchYPfXPXxQPVNt52R587NwjTwI7wtsffjgev7j0wsKxr2ny8BcNPKZ/06KCTG5ZQSSa+dvQEDHIEFI2zhWilwYhQIGR4f45fs/x0c//zmGO/uYnfTFK4/6MRZmIVajKlajBgrVOjZ+5x0MqMVMMYRkrOy7u7+H4/0dDPsdjKcJrl6/rsPsYG8fC80Fhd9hZ4CwWsU3/vAPgbCsjI4ziH6vYzdokmlGJJMCSTtS23kirWZpnjsFtomMK/IUKgvoPsP3M3MG3bOtG7HHdVjN0awumOcDuldU45zeZ3rWerG/Q5Uk33I3cQRzBztdnMZ7ZKXuQRaaDXmdaQZsX0E4oIgCiKs6Uh5YCuYGHnHeUaq4UmaLKGI/HmBcKSFYbaN+dQ2XXryNhY01JMik3/7aKy/h2tUN8zQnUItIXKJnaTmo0+4iZJsXRjlHUZNutJNMo0jKrwmK+00P6L4VnE9i/AEiB2rNemT7IVkRgs6ywhRH/RPsnxzggw//WTPzTba4iSGhboMUNgqohBFKMwqImH43q3KvjT2RcArdz0gAK2GaUPp1iuX2El5+8SW8+cZbuH3jpsRlKNm7f0QLyIGoZBvXrgphzODU6XXFJ/7i/kPtr1JYltPa9Zu3FNBnpakO8v39Q/SOexIQCQslLC0sY2VxFW3RFi2YCzvCxJqVuYrbBFFhijBLEA5TFDsjZNtH6H/xGJ3PHyHepq/5JobHx5ilY4G8OMK6fO0KyvUKdh89wuSk+6WAnp97+4rO72kfzPVRgDWv8uewJy5oCxPk5t5m6+M6X+fobZxH82zRHnbCMTbHDVEoUiyloXvmaU4M6PQJ1+vSfjTQHFHu1vZ3+hKSp2AALambQYHpfEBnhT5r1dF67jral9dRa7YUzLknE77echnNxSXUWm2Uq1WHfzBRLP5tJR8EFFKHo8hXTpqqBXU6kklkJihrvi6NfFlOE7s0lcJeqC5iAWMmoYWJgvHJyYHGpK12XaMQwzRwEMQChJ1cKj9GCugFRDKHCaMUg+GxKnHxtpmo8rpMpwa8Gw71kW1qJrrUNKAwjHQRNMKw8ycfiE/Heoabyq8Hf6779UDpVblbfgnY/AQu9vkq4V8R0P1r8ImmUgvf0X2WLXfN0J1wgtrBTg84iUd4fP8LbN67h1KcaRbGDZsddTDaOUR8cCTFNwLML6/dwHJrSTOzk61N9Pf2UCCVa2oSp0GtjEItwoCZYo3I6zoeb21LQP/3f/8/qLp//NmnuP/5Pd3gJm3ueHgMY4nvy05TFTkPEOeMxKrW3UC1p88gVM9GGBlW5IQiTheECcswc7QMngHaNqOyX28AQGQwq7HAZBW5sfmYm43kZvKqMqbm7qRsngchZ1jyruYslAps1mIiupb0I24Nyz6c25g7kPIB3Wh11tozGRur0CkPmxZKOKTFapkUtgaiq6u48vIdLFy/hLRg87M7L97BpTVSjGxjc/bJVjAPdxsXPDkq5w9Se6EeF2BzY3/gnt8nZ5OUJ33X1VFf8ix/0vP/53/dI5b9oXK2NcfjkzPLTG3OaZHT5ERJ1GePH+Dh5iN8+PFH6I56UuEKQmsP8vilbnWdgCdiOGZFfZ9zSVM241pkw2yGqFQVKG46nqDdXMDNq9fw8p2XpM9O5b5hbLM7VkJqmbZauHztsgI6W/vHx8f45w8+xMcff6p1ePvOC7hz5w6Wl1dV9RF5v7Wzje2tXfnXU/+dBjsEM9EvIaJRC9uu3M8EYSWJ2rbcB7T1qU8SzPp9jPcO0b2/hZOPH6Dz2SMMHm1jQu1vvqfhwIBazSpqi020VhfQT2I8+uILRPF4HtD9HNMnxPmD09/5fEAXQprjKMVOp0PB84CB3H2UTar7noHaTPhlSiU5Fmhu9TNFp5GN9jhR904VkuwPA81Sic3AX/M1UKQYiyUCDOg6i9wZ4t0TZwzo1KgvlMRKoTf6iGKQ9QbQbmDhznOor64grFZUlYdEuJcKCKs1tFZWNDsvUgeCgNhcMcn7ME6GKJcSiVsVCM6Vrz3HD0xAKlLtq7HDQR8ABnMCNKnXT3ldqetl6A5PECcDjIY9jJMBZhOqcrKdbp2IMKjKLyCMWigWSacjTS9CoRDJ/7tWozu1OfExcSQtlomC1jkLHEwFkmOw572oVSJRzwi05liP90HkuXMB2QvQEB+g9vyZLuyptwP59OcDuk+48x+feHIooD/5/PP7P18knp5tUtiy4/s3IaDzQkSVqpTD2D5jUGc7rlGtqUJORkOhVTUY4sonMG53T1V73OmiOMpw/927yA76SE+OEYzGCEYxZsMBQqoG0fGrFuHzzUeorq1g6fIVPNw/UOv4zbfewZVbt/HF+z/F4e62bnq1HJnUItG5EssPMB4OXMCzC+dvLBtALg6eu1en2R6/QSEUWyxnv652udS9ff7u/4yJzvivMkvXISJQkRmMaL7twHHMPpnN8h+/J3lPZ7QiKolDibI95fm1dgBNZKhRYSVg9sl6+L/rkxS23L2WtJeT1Ps29iyyYoCTZIxBGcgaVQRXlrDx6otYvHkF4+JMSkg3bt/A4lJbvH0yDuQjTJWokNf66Qs6f5BaXZYP6KfgoH+vAV3dlFw7+GxAn6AQjjGZMEHKMExHOOkf48HWQ3z0+Wd4SNldyhizaqFaG1vXOsSm8rxWZU4fkTRD7CR3zR/ebGZJU2PDh3RNarhfvXIFNzZuYGPtEq6sX8ESA0GtLHwHD0xW6LV6BcvLSzqM+XXOyz/77DOcnHSlNfDSq6/JXIPdACYCO3tUqDM1w2aLKl2Xsbi4LEQ98yyuTYLcOPKi0IlwNzSqYOs2HgN7uxjv7mD33gPsf/YA/fvbSPePpRIZJBNRXYf9ngRDrty+hrBexc7JPvaPTzCOByjT4MK13P3h6Q9iH7zPH9Dzwx+UZjaGiw/o86CtoZbk1iwBpimS80CXIhpbuW4fcWJPvrQQ5dWKknEGQ5tDG+iKv8fuvVeUs91A2pSv0M0Ahj4UmqGpk8g2NV+jD+iDwgxxUECx2UJxaRHLd+6gvLwk4SYCkym9StMcOuEtrJAeWDdtgjk9z6pz8qPH4wFqtaIxHinDLMAeP5osLatgvg4PcGYgL6Rj4ZuSfh/xuIfdvYeqsClARRQ9ee/S1iACv1pHrdFGo7WChcUNVOpLQKGBybRC1y1djzCkBOtAiePh0b4L6NbRkC58oYBhPNT5zhY8O5U843mt2d3kKI9MkTOJmpTk7HzPB/R8l0yFl6q8cB7Q8+vm7Ln1xHCOAi/6Ux75NXlRUGf3wwdzdfOeZYXO9zJIx2qF+FmhDAsI6OBFZSuKSEu2mCk04jnozihFHuZbx3jvf/3f8JP/9n3cbC3hzvIqxgdHEpdpE86fxJgQ5NJo4IB0m3KEb37nD7F07RYefngX2598iFpg8xyqDPj2jA60nM9s/prnL6zZPDq5TJct6efcIqEwSv7hJWD5HIKYCBbJM97sZ88Ky6hykCCUQ646RCe/zmyUcz5V+gRQJKM5utOy1NToFy6ge9QlAzoP8jJHAe4FCofo24OejuMqdp+AnHkztNUshWb+UAYGpLasL2HjjZewdOsq4tkEyxtruHaDLdi6Nu3cDWqa6TVPEuP1nz4ulmHVZvKGJgZR1Y9IZ/wpj6fPsH7zK3Reozwn1eMntH5A7vEJBvExjrsd7LPa3d/B5u4W9o4P0RsNUa5EYiTogKWxCveRc4ZiKz0bmuobZ7VzUCRbkVPO54tCudfCKq5e2pCn+frSGqKQILYaKs0aFi4tCysxjimCQSvMAsKyyVNS1Om9997TQUo+8GuvvY6rV69j0B/Kg7rXGyAepGi12lhZW8XC0ooYK3yNpLxJWpMxMZsioJc5gCaDOSlXBweIt3Zw/LOfYbS5g92Hj3Gys4vZIEbAUQFdDAmkTFIsLywKhU9b1VGWYHNrC0dM4InnGPSVHOQZIPlqzQOl8kE9v9w4VvCtdeuQWRUu6VXuJVI+XULGgM7Zr+wHXDCvU9tbuuQ1F2TMFKbg4O/SpMjNaL0Ln/1No63J3IZniQvo/J6wtXnhmWKAuFhQhZ6USygvLKK0sozFOy/qc/4A+QJcL4UwQNSoyL2wvbQ4d3PkdWFiIkvQEUG6Yyy0awq+7LbxfLYRmkld8/nJsI+wOEOFE4JJjKTfw8nhNo53d9DrHeDoeAvjuINCYYpqLSQZVpoEfE/lCguVNhZXNrC28RwWl6+hFC7JT306tXXMLuqElDdy4jvHiIl5knubaeqrAHIdyVEcSxee90fqa2EFkbpWNsIQxskVXv5EojCQr9AV9H0hJ+le4omYOJxtr+cD/1d1EBnQLzZRslV2Poif/78U/fKg62cd0OlCVqqUZXeoLJY2jLQlLJaksuSzTaa05k5kalhC+HL+tLiE7vf+An/9Z/8Zux98jOUJsFFpoM4Dnxuacn4rK3h0eIS4EOCdP/5jLN28gwf37uPhZ58hSoZoRaEqby5SZp9qL01m+j+BFJ5CJh9yJ9mqbIhmDkSYihKW0212ghC8sXNe93x2dnrzuQmLWnx28+wgMTAMuxLazKzWldHb92yW5hXjOB83kwE+dPCzBekoDnwuqSA+oPP7/nu8gOxE0O99zlxzCYnahX6M4NDQ53n2Wti8HoUQQ7p2lYF+pYTp6gKuvv4KFm9fxWCWYeXqOjZubMjukqYwttmIcJ+gXI6A+OkBXQuYJiRzj/izkq820vjqlv3FMf83P6Dneag6WHL81mw2xH73IQ47O9ja3cLW/jb2j/bRGQ1QYNu0VjEnJ6fPTvW2sEQQDw/CCUg5SgapKET2HFaSBMOZwyBb3ZygX1q9hBdvvySDlAb10iek/RRQiAK0Li9jEkzAMdmAHvfjgdQBDw72sb+3g8ePH0uF7Oa167hx46aUy+htzYq+OC3hxtpNrK5ewur6unwT6KPAClbYjYnNWwtMPLMJ6qSjMWk9PMIXd+/i8IO76L77PkoHh5LJ5OGuhIeCRIlZV9L98Pe/+fvS597Z3sbJoXGdFZCoPTGj5/epdLPfh3mAVD6Y5w/PfGt9Xpnnx2VuXyqg03LVBX+PuWHRstRcVBUYRq4yd/eXjWCt/XMJK7ti+ddA2pqnKJpZk8OcuJZbkS1hVvIB3RKLYIU+rgSoLa+ivLaGxs3nELYWrMpnAKyUxawJKqHQ7aSPyQOAamUOYT3o9nRt+TpomawzKYzUURCbwYh1KNJ+ecy2PDVFEiTDY3SYbG5+gf3txxh0CVhjB2kg0Rq6nvFn6P6nLmNYkad6e+EKVq88j8XVG6jWL6NQbgNgdR2qe8QYIUBnHGucx/Ny6CxGiT2SqltgnQWqFVLgxhcDtagqJL3nn88DuDtvvHSvd8H0AV3B1gX0J0mX2994SgVObZMcbe6iMypfkFxUoXvM1G9Oyz0K1RL0fsikIzBoM2slUtL3gtXiyFfAmm1k6Bw9RDss4Oije/jJf/5zbP3jz7CcFnCpVJFOeJUa7HGG0aSA59/4Oi5/7W1s3X+A93/5EdqVCiK23VitOrUfCrXY7Llg7j9CoZsHORcsM+Q555R68twu5LnTDWmuQGSSjXYAG0rZAB7WMvYHBDdfGLIl55WLbFYtOhq7FM6c5WxADyUm4wNcNqFLVK7CcPaPHtjBgG5cR5OE5WuxCsA8qANVYu5QyAd0F+WJzs8fIPMDTxWzJRyUhR1USjjh7Vpp48obL2Hh1jX0pyku3dzAletX5KudZLFc2LjJJgzoBMyMzUjjSw93MJ2dIZ/XcDfLzn/PAd2SQjfucYc9RycUkmBlvnnwEQ57uzjoHKI76stvnmYcBMcRPdwdss3ILox5VM8yJogFaV/TeY+0JibQHOPwb2WZ8c7LpbLoZxvrV3Dt8lXcuHJTVsCkr01Tsj2AtDhBsBhhEswwHPZw0jnCoE/6UV8Mk4PdPa295cUlOeYR4MV5POlH/N2rC6t447mvY6m5hLDRkFFGn25vqq5InaRIFP0aIBxNjQjrbh/b9z7HL/7hx9j6yU+x9HAP9cFI1qac/U7K1EqY6RqwWqPa2B99549QLddw92fvo7t7JIcy0k9p9DENiBI2dTV/nfPtVyXuuWTS7+PT/ezmqY5DruDt5udyiJyPp6xaVyXoKK/8vBnVVRWywvVJhBIF59ZGxLh/6BxxAd2/XvHQWYHKdY+NKysQzJySqpIGnsuCcA6Ky0gTXFtH5dIlhFduIGwtzgN6UHb2oCWg0W6hvcCOCcG7kYosjkm6Jx2N73hOLiyuaMZOrQDyopVc6FqSRTFBqZAhKIyBuIfu0Sb2H32O3e37GHb2pAVfCamFkCEszVAss0AyPIAaDIUAw4zJBcF5l9FoX0V94TrqzTVE1WWEQV3kKBoHFUMvwGUOd/QGYBueGA8bWdhVFMNmLo09Q9mZYclAiDN7mWIV5y13X7H7gO4DvB+XEEOUD+jnO4KeO35hQTEP6L96QXI2qJvfwG9Mha4MxqGvmdWxBcL2O52MWKmz3V4lOISLmgAQZrmzFAmry6CIUpnghyEqyRhhVgS2DvH4v34fP/6/vovJ3hFuk1uZTHHS6ePVr7+Na2+9jcPHu/jk088VsKWmRKRmZnrmFviM923zmUhZn+bYzFCdYItvsXBiRAtABnS20vKKPj6gn7ZNnFBMjrMoJVup5FmFbzfL+53bvExtaVdheVEapgv+b9E+M8/D9q11PzogjsDPYdOU1buv6u13RBRcF6rdHjo05m1280a2A+aiA6+kdi1tVeNKgONghmy1jfU3XkT71jWcTEa49vxtXLp2GfV6FeNJLGc7vWO23MlxT81P+MIHAz/7k19ZoWsluetw9qP3OX/S99XG/3Ue51/7Bb/vacSUJ713yYzocKRtp60TUc6mKTq9Dvb3d3HU3cXOwefojY9tTl4OJcnbi4cYxCPHCaaiFFG9FIVh1ylFQmc0VuZxZuZHBH6yLKOTHhPTjPPLGhYaS/idt9/B5ZVLWGq15bI27vdN02GSIs5ipGXuywzdQVczzH6/pyrIkOv7wqXQPW9tcVWBK4kTMTtuXruJG1dv4dryDUTlhmiRtNaNKfoRkgcNA8BNp6hSiHA6QziMMd3ew6NffICf/eAHePyT93AjnqHG9jz9tMnHpX8728cMDIUinrtzB6+98pqwAg8/+QLxiTkt0rmNe2OYdrX/RFFl8LaM1a6L9BFsb4gc6ZIMepsz2eC98cHLOncucfegOB/c2MVzwFaBVSuRQLm0bhUNVjQ1Gx3ZPad/uuPGc//lOroEo/pg7rn9CuQKWi754H5xGvDJhE6SJUzLAZIgxIBrqFpFc30N9ctXgOXLCNttvQYm2aSVypwGE1G8yqLLma0nXy8TSQZKFgOc97cWlgVupNgPz2njohuiHYUUFQZqDJH2aXn7OfYff4bO4WMgZVWeoTChbah4y+JpFEuZ2DBC0lM9njashSomxRbK9UtoLtzAwuo1tBauoFpbxGxSRiWqI6pX9BqjiA6BCfb29rC3tyOwHAszjgf4OwPSjGn2E8fq0vAs57lPQxqjBXpBHktwmcRIjZE/q3Y8xXpODwxSez1tWaK2PpvifSpSGvhswM8fNaSAnu7/i88vD5b255c/z+bnGhO4fMt9sPnLmc9A/cd8FpDPTn+dc++in+U6Dd0sIuENLEJOZxK4mELc0ojSeuorTTENCOiYYRBOMC6zigeWigGyzX1USnVgMMH0e3+Ln/7F30jbnVk4tdnf+tY7uPXyy5rZffHZ5+gfnaA8C1DmAaZgyir7VGBAIDFXUfMm+xkK34P/ulXNp/ML/73z1eycd55DUvpM3LJZ83lXSHLB3j46aorTt5eSVI6H7P/OdMYgbcmED/L5qsJ/rnY+Nzw3upcGNVSH2utsp+lgyRlN5O+ZR7hbtmuvV2YgaRE0tCmttDBsVnAQzrDy6nNoPX8Nm/1jvPbNtxXQySslzYV2uQGBO2kmMZLUdSEuXlu+o/EVQdd7X/5rPv46i9p5j5uwiH+N9nH+f802Tx9n8BJUK0xYlYQaL/n2nII4uz6gAMwUhTKruzF64w72jnewxxlk9wBxOpCutrpLkwnGCgSkBc70j4hjtrjJ4c2SAuJRqkA2oS9RQsOVBBGBlGRzCKEMjMYTVKotvPLy1/H6197EjWu3UWBSRRveZIhkdIxhbx+D3r6oRtOp0ZW4PsaTBPtHx3i0tYmjE6rRsQMVollroFVtCuzKwL5xaQOryysSFVpeuyZXP++GxRUq7TeCzTBFhV7V3RPURmMsxAkGH36Cj//6R9h6731Mj05QHA6VYDABKIQlSstjTJ8FcYRDPP/iSwLwEXxJhTEi5QtEhqfkQ8+QpEP5PPgRUv6jWqqpBFXVKZRiG6WJWYHLBk2wUEmhEivDr6j7RcEXFgYcHbLLKM512VT49H3nZc7d6FzVrPpmMu180Z0LJf+MzgkXyIVYd8JP4kGz2HABxmC2RBKaF6y2d7kMnq0j0oFpvVkOUVlaxMKVDdTX1xCsrMsa2eMGLJ+ZzefCCmSONqdOXu4M4u8PqyUxCKJKA1G1gbBc0/uXS1qZRVOKND7GqLOJ4/372N/8BCf794Gsh6jM60CmEy8RAxMptwmtoZRYlMIq4qSAWdBEWqhhWmyjtnAd65efR2vpCgpRHckk0D2Xw9rysvASfFBhjhRkyncfH5gFqkDDNBYSL76IUTbEcXqMrEBSH+mbFemVMOGkuQ+DZsgOJf07pgU5DrLIM8qbdWQ9xsEOROfB6z7yDPCV/PwEODcwJyTPDgwmkGd/nv8XqDp/brvniR3kxysufugePuuAHvHgoTUnVZuYsDrf8IBSkxlQZaKX8EYT3lpEVilgGE7RDygoMUO9G6NZrAM7J9j9qx/jix/8E3A8QCklv/UIzdUlPP/6q6gttHDv3j0c7exhKaqjOiuie3yCIqUflWM5ARh3sM4Dm597ZRYwZ2qvc8ZoG5CVkS4kszjGytxHadKzAs7dqPmN4GEu3qnxWPNAHB/w1TJz9mI+K8+Dd0RREQfRkpJ8y98voDMB/RzIj9k+M3sFdEfFIwhJCZ2bwdkczyxudW5wbu4CusxAxpaEDYMi0sUqpuuLSJZqmK22UL2ygudefwlr1y4pe87GI1RYaVFfngcqWQTETjzNYvKpAfcZz8AV0E8rK4c7PhvQlZD5IK8LeNpJIMUnMeomK0ImZvN2pUxTCFIcIZ4O0Bkd4qC7g/2TbRwODjCMe+C4pUiFLKGtIWBbTNAV2+LeopJa30kBo2GCZJRhQmWsCZW3ikKNMxgSyDZKxkoG1jeu4623v4VXX/k6FhfWUS7VTFhpMkYan2DY3cb+zj3s7tyTMceELU9iVpoNFMIQB90uHm3vCEVuoiglNGpNXFpex9VLl3Ht0lWsLa2i3WyiVK4hjSqY8qB0Og3SXClAlpiiXM6mqGQJ6kQob+/g8B/ex/0f/B26d++hNBo6CVujbFF5jEIvnFWzWixHVdy6c0cWvOPhWEh7EyqZqlPAHRjRKcxRRPN7xn/uaZ5nEnkX1ETinFGJ4ZQ6xKrZkl5L0LwrF5Hiar+6RH1eRDlwmwqCfEDn/zlCyAd0gd7M5/ysqyOlsk0y25Qi/Hy3iFm5jLjEYF7CiNigeg21lWUsXLqC6vIyigsL2r9nA7r93z+8Upo/j+ZnEAN/mKlCr9bbcler1BZEr1N8Y7GU9FGYDYDxETpH97Hz8C4Otj/DJKXMq2GC7KZkmE5izKaJUPOsmIMyiYkRxrMy0lkNxfIyFtZuY33jBdRba0iLZRQqDYxS62Y0a3W0WybxyjXLTuundz9Sp4jJqxJm2qWqpV7EIOthWOwjxkgJH99fhWyDSg3VqKGxE3UYpmqFcJcR10X8kkPFO3XLeTDOnVXzJN7vff+9JwX0J5xz/vzPfztfcJ9v8T/zgG6aZQwKzsnLBXTOVVmlSzCGYi40MqAVaFhAWppiWEhRSDIs0l4pK6H7o3fxw//zvyC+v4Pr7RXUg0jyki9+/WsoVMs4ODlWtsZ223pzAdVpEb2TDko1H9CtQvaVkg/oydgU2qapKTn5C+wrWgpdWMuMG9g+lpTx8h/b96z8rWnHA9uTVbz5gpdMzG+g/Od5x52zwdw4p0zP812B/BxQG9vNAPMb1n9dtDkFdBPKUSciZ/7gn6fDRo0Te+4pqrOILJ4iqNdxmI6Qteuo3LiCrayPdKGKN779LazfvoqVjXUh8aksFVHJiTqO1AcnrY5GEL/FAd0CtB8ZnB1/nFbtth1t1pZvrQGz1K0d114nK4ECCwG9y0NyyzMcdolef4DHB49w3D/AMB0IVKgK0XmHMP9iRTxOiE/gnyHWIpK0ZRpPMaKBkZNwNYVYM6pgwJRP/XSCZnsZX3/7d/Ct3/sDXN24hekkUMAWCFUBvYPO4UM8+OJ93PvkF9jZfABKe9eqdTQX2+Iu99nuPDzBca+PlKyRdIZGtY6bV2/iay+9jtvXbopfLsGmsIIhAXq0O2UiLCtNJplMZKzSJKhqKQhR6fVx+It/xuff/xF2/vE9FHcOUaMZCAWSNJ4wqielWBn0qrUG6o0Wnnvujq55rzswkFxYEQgw7nOUNlNAp+FIHufiP/fr//z+8v+Xj/dkLNUzBnCJrXicStl41JVqXffed1/I0T6zr1zCPvdQUNPMALCyBRXIzK0fnZUWsucHOYG1rkL3AV0teKYrHOeVeY1n6LMbWa0ogDfXL6G1topwoYVZpfbUgM4zJ69weQY7wNFnMZFQC9dOq72EqNYUzY3nXpbGSMc2Jw8LQ4x6O9h5+CE2H32EeHAksBzb66SqTUhnY7dkSqExY+6E5SqCch2jlFV4DZX2ZVy6+hLWN+6gXF1CPCmhWG2COSrPZ77OOk1hajVUHN3v3wdUlwAAIABJREFUow9+KUEjWvWqWzoxOjLPukHSV8U4nA2RximSsSlnUjWRgkakzYnS5qhtTKK8EZIh4ksyLbJk7Nzj3OjtS2M3F9jnFfoTAno+YF8UyP2Mfr4mn2WFroXukaAFW4AzNVysnSvdIVJWuF+YlfKwUyVtQYXIVwbz0U9/iZ989/s4/uwh1oM6ooR0twkWV5dx+83X8dkXn+Hh5mNrq1CYIU5RSUzUZRIYl5TAIGWV7srTJEKL1yFgiaTMB0eroo0jbI/Tg9pQ5/Z/Aox08IrGwRaZqbZJqIUbl4dBTmnO3xi/6b3W70WHit/mpt3qkDDuo6RSGex5LvJT939R4ngAuszfNv9pQBeYxr1Xv8ZUnbvnqfXuknfyTuPxBKVGHcPiDKOoiLgR4aQ0w+Ktq/jaf/gmFq+uYWVjzWwC2XJnNcB7mJqeONutHlH/hDX9lC8/+wr9y4C8r5rJn64TXUeX5WttFVlZMkmj5hutJmMMxn3sH+/i8e5D7B3voZ8OkRXS+dhDBigZq9KZqlNDR/NmsWVYxGjImTlFhMhoCIROn7FH6ahpnAtyjZFT/uZb38Brr7+BxZXLCIMaaM05y8glJniSreUuOkePcP/zX+DuB+9i8/6nCGmxSgBnFKHIaps68GmGwTjDiG5tKVAOq5KLfefNb+LWjedQJnc3I4e+gjhg4DLzDa1xn1AKbErecoxFqtvt7OPeD3+Ee9//AYZ376Hei0HR0zF1DbTfrFVPCVVWto1mG+3FBdy4flvvj+M25kCVctW8qwdjmX/M1HK32ff5oJ4PvPk96j/3AZ0fmbx4eiETX7ZmJX5TdV4FPqFzrmrzA1j0Q7MK9uAq64RZFcjmiN9voqk5UK7f8jYqzK051w3kWcoiKaP9Lf0XCPSloAqR7ZfW0VhcQrFZR0b+eU5UZf7eXIXuA/o8IXEAX3/kUfmU13lhcRVhpY5pgS57vBZMbigCNEEUTBCFCSbjIxzs3MPWo09xcripEQ7b7tOMIl4jTKjkR+/1oIhKOUJQpgpbGdmsgkLURnPpKtauvIiVtZsIawvsr2CYct+c6uWXmUQRpMcyfzbDo/sPsL29jWF/YAwIdggpnVsooD/uIahz3STyK2DC56W6GcxFB3ZSuxL6oSSOcz7jOc62fMHfnCdgaeZB+EsB3wLNVwV0vs6LCjb/607HdM5g6FkHdKIyTwMiD7iSc15z6E3OoThr4WKOY4RJhohtGnkxT5D+7C5+8YO/w8f/+FOshDVV54dbu7p5b3zjLSRBAR/fv4f94yO0G020wwrGnT6CkSHgZxTgdyh3m6Xb5vYzaeZnqlznwg6ed+4CvAOfmO+52UWqcnbKbz6Q5z8a3sbcwnzL3t8gf6g86XDJB3z/Mz6ByCcS5xOMuTvZXJHOePAXBXQFF99yd+11/zxl/T6gF4rok/IUlVFut7CfDPHw+BCLNzfw2re/iYVrl7F26xqWLq1I/SpJaXnIef1Mc0cBgXQdvkK/9Ykh/RkHdPVeXEJ2LgV/ItAvl/gp9yqWMM4SEAtBKi+ZfBOMcdI7RHdwiEc7rMqPcNQ9Rn88MItQarc7WUzG/zGrCyq8kepZIgiyJOvTZEQ6GQ8rowZaIJ0iJfecHO9CoBbiysoqXv3aq/j6N76B9UtXpD42nZRQqTSQMjlm8CVwdNLHsL+Dhw8+wMcfvofHX3wMkuDod8CZfZFAr2oD06CM3nCMTn+EQqmCcljD7evP4xtvvYM7t19UW5OHI416Rpz7cz1kRqMkKI99Zu5B8sOrlAqNR+h8cg+f/PXfYPvH76K4tYfFOBNgboD0iQF9YWEBS8trxoeOU+1pzkQJhuIBTiplFg9cj/Bizi8PzPNJ9tkKndc+VjDQaw5ONde9w5wOZVeZM/EwWtfp3/OoePuiM3pxbfB5QPczcdea5/20Ga0VDPpRlyByjzJJYkAfl0qISwGSaoRwcQn19XXU19YQtRbY18aEGhU56dLzAV1Bx519/NwnPjZWAJqLVSyvrqC9sKR10+uPMUx4rRlgplhcamI2pQ3WSP/iPt3S7mNn5z6GvSNJxxKqzvERVYxoqMX5udDmpRBxRtW4NmqtdbSWrqG+eEkod4rMBFETg5g4hapjaBBGx2TKHDHZidnf2VWFThlvH9BFweMMnQZeFTKY7IAxE6yx67KY2pyqfdmvViXGdHa0WURUNC33M8jF3Hl1viV+/iiThPhTHn795buz+XskKeTc45m23K2N6yg5FN/Xiixaq0kZJuTzG4aB+aOPxqgzVvIJvRFw1MG7/8f/jd7jXcQHJ6gXQ9RmdNAZy/zh9jfexHvv/iMSTMVTZLulVgjQKFiVzqwtrNeR5vSVPc/QZ2Jz/qG3PNUIktWKcUt5KPJl84DSBhN03Q5Q/t++b18nnMV/XXalzh0r3w7PB3Jf/edbLfmD4DSgf1kEJ18B5EGP+WzPKm/HGvVZ+jlQnB1GLrmi4pW6KHYYJSVgRFcmdktadWydHOPB0T5eeecbePuP/oPQxs+9/orERwrlkpTDDMEK09UuBA4M9dsc0O0uaFvmsvSz6NX5Mj+z+XT9CSabMqDHCMIZCmEmOtre4Rb2j7fxYOsB4myoQ5IVKEp0tSIAjeYY5oJGgJuvLDjC4doaE5E+suqdfHML6IGQ7TRT4WipUW3gyvp1vPq11/DiKy+j0Wza7LccoVhgR4X1fiBXrWk8QmE6QhLvYXf7M3z28c+x9fBTzAYdzeHZeQyiGuqtRczKETq9MfaPesimJVSqbVy7ehuvvfw67tx6AQutZdTKVRRqNWl5830xoMt6M7VuGTtzpckEjVIB8eYWHr33M3zxo7/H4MNPUe32sTDOUMwy9AvGejEUzExjB+5LerJzrr+wsIRavaEZKZMe7m92zZik0IBpPOqdtuXc3cmPvDxDhHsxb19s5wM5Y9TOiM3oiPKyVdMhJy97HgDVlXKtdneAc//4QC467pxpYgHd9p3rtghhbwf/afC3Tg+7Opq+XxDMU7qnEXjKmXKzifLKCmrra6guLOjakylE9P3TAroP5r5S9IFFXy8VsLjckCEPRxydQYxOl856HBeRmQSsra1gHPcwnZKPnmoNnRzv4GB/Uzz0zsEWZmlsAZ2YiSJb4g4gSke8SgvVxiJayxuoNVcwLTaRzcgUaKJWX0CjviCEvRcF4zWirCsvBzsxrNApCUswnNc6YXEm/E4a6ywixZP/Nze5FKOEKnhjFVucx7OTS393fs73bUBqg0ZRGllYovwjh3z9dQP6+evug/kcZ+WVRL3D5rOs0IXedEpr4cTmE7w4oqyUgJQAd6J86a+bZagnU1T4zc4I+OWn2PngI9z9+38y8BzBC3EiFCsz86u3bqCxuoS/e/cnCKrU/50hHY0RTQtoURs4nSIeEtFDwMVpO92Dw7wvd35zczET7Uh5RTJdNBEn+lxJHrXOZ4aOpI0fDS0YyPV9zrlsIfCj/7pHpFoL3oKyD+hPArj9KgE9X+X7G+/XWz6g63Cg85Jer0sKzgV0/S6BdYy2owrdUdvSkgPDhQGOR31sHx0hbLfw6jtv49rzzyEuzfDWt38X7bUVARopTVqMqEldEI2EO57SJU+uZp+avJ62Gn9d6tlX/ZmnfP/MnHyOevdUPAKuPCPAR4vTUp6fjYvkT7PuTkChmOH4BAcn29jZf4iDzi6G476U3sZEsmscFSKd0rZzpoCejSYIOM8j6IpzZH09lZkKEdparzHpQVME5MwmgsthbWUdVy9fxSsvv4GNjWtYXFnEmBLM1F4ISJViIKcHc4CE1oxjq7Cmkw4ODx7g809/gZ2Hn6C/+xCB5jSBzD0q9QWUGwtIJkX0Bgl6gwz1+hLWVjewceUmLl26ipXFNTRrbZMZrZkOhRTU2O0hwImCR5MJgskEzSmw99HHuPejH2Pr3feQPXyMZn+EJpXgZjONeqg/KOvIUlGCNOp6ERRXiSQjS/QzNyuNOpSgs3XqqKnpeHjRBHR+x/1+8R27fFC3EYFhaBgQvPoY0ex+tsnXY2eIS4zdWSNAqgCntr8s4be1oeezIHCMH59A8/lSmXO/Q+PHwDmskaUgoROrzAkuJtB4ElUwa9QRLS+jurKC8vIyAiY4HDc6OmS+4jv/eR6g688VPscH9Ga7glqzoU5brx+zaYpKo41aoyHME+mqIwb0SYyyPLiYUHYx7B8jibs42dtCGlMGdohpmqjxSkyCAQhLWFm7jEqN6PY1hFEbveEEx90RprMAUbUpzX9W0UxQ/XiAbXd2TIiR2nq8KdEhX7kzUPP68jkmIuYAgDwDvd/4JNE+oJxy6pQ2wyhAmbol9FQPHW5mWkBUjC44v3IBXmyI0wr+fD2ejy9POmby153P8WqRvAfNVmvutKlRwrMO6BSDEH3NBXTO0hizGczHwRTTiGIYGdMtLJAGQ//0x/s4/O9/i/f/6u9kmUijlhqt/wgMShIsX1rDwtoKDoc9qWZ1hwNtctqmEmA36Y9QRUlCGb1xOg/oWqgusHnlt3nLw6FjTzMka9vwIPKPfCXsv5bfED5on36cYTToudn6qauPb+s8DeGYv/nnAW8euMKFcJGwgc+yJeAgT2nTqNfvyR0Y4pQSCOgqdLZGfTDn4TNmhU51uGoFn35+D3udDl55603cfuUVoFZB2Kzh2//pT9Bap5pYAcMsRqkScLwrRSceYtHstzmgszLK99odrzSHfvcBXetmzva3NUMxkJjUNGqHlBL04yMcHG5ic/8B9g4fozPqgAcJAzrR61QRTjPOKAv6fDopaBbMSrtGX3nyawdDtRdpXBQS45FNkDJxZZBki31WEML8hTsv4sUXXsFzN1/CiB7nYRH1Vl2uen2asfDeEHA0jJHEY0zToWahRYxwcvQQ97/4UAH94Iu7iBhUKNYyKyKsNdBeuqSW6LRYRq+Xot5eQbu5hnptAa3WEhbay6hHTSXz7bW2eOwW0KeGNqa1bjZDlR21JMPjn/0cn/ztj7D3/gfA1g6qgyEafD/knAcFjMny4N7lPH4KHcRsRpMe1mwvyFOdozRyqKPA+MZ8T3LgyiWDF3XCPMjt/CjMP5d8fFbk4mmXzT3QI+MVkF31ZtX2qcAUjw3uId5fS9JPBYSErRHGxhgMviq3n2cx6jQh2AGkmJPDuDCY858qc1qvUtSKwa7VRnVtFdUVA8KhQgMW+/2unnoiyp1nwkXzcx/Qo2qgrts4m2AYZyhX6li7dBkNycnatYjToYCHZqpJFkYsIFyJhVE8QDLsodfvmOYHizcnxc2R3OrlDdHXKuScFyMcdigbfITB2PmUT6Zy+CO6nQHN+8+Tqrazs6P7zESO1bn8BZzCHRUEeQ6yte+LJ05FFBRZTDLJnKY46XUF0CSAkgG9Wq8IBGiKhMR+kJd+Cow9PQ5cUP81A/r5+bkQ+s6Gm59TnpfJpO8kFIZbHz5N9+LXqF3sR5+WgXAhsq1+cUCfEu+m7LtVr2DWG6AWp0AvwfF//yH++bt/ieLxAK1iGeVZUZuT2Ve5XhXAh6Ys1HHvxkPdHN40ZueVYqB/ZWHgihjSFtK9S8uYHYXM8cbJHzUVOasgNF921ok+WJOT6IOokPKSZ7UsnRs9P5P3wdQf8Gr55ezvzt9Af/3OHzZ2COSqvdzn+e/551x0H6QqpYBujnIXHVqy5ZxOFFRYAfGQBJGpYGUE7Ix72Do5wkl/gKu3b+P5V1+VKQvpgKQL/t6f/kfpB7DjktGz2f3zY4jf9oA+h5lrU9vIyA5xd1ATqKY1w8PT7F6tEzNBVpggLbM2j9EfdrB7+Bjbu/dVoQ/TjgKdtO85D2QbPWW7uIhkzJkzZ7uWjdESmAfTsNdHPBiaRDLtOFmpE7nLLlE2kcHKtctX8NILL+L27TtYZDs6apmphvjyEwnTcK7Kng0zr2xMLmyKJB5gmvYV0MkrPth/gKPdL7D9yS8w4Wyf82+q9nFmXm2jvbSG1uIlFEt11BuLaDRWUAxqSkL4eyuVOiq1CirNSAkeT1GtUSoXTmcopwzoE1TiVMH83g/+Dp1P76F4cID2ZIrGdIrhoI80IlPCEwZNsnge4DBDJaqdOfAi2o8aRFT3hUqK4l2z+s2MyeIrUO5hKqP5iojngHcs9IHu8qVLFpAd9dQfmH5mTnBYXnuA1/r0OU5IRuekteT9iMtX6Dx3BPnzo69cws2Ta0LFHAJrS4HWCUk/CX3agwBpGCJaXEJlaQmNtVV9Pq2U7XqpAiZ9i92BL5/V/rw4XxCcKVrUWTTTGb7ferOFxaVlNCg24wRx+sOBArSWE/kI9HOYUkCGoisFdWEyjSyMVsaKef4gY4g2rOUa5zm2B7KClD+PO30Mel3MkoESu1pkwjJ8MIBznJpnCM2hWrmIJpr+3A3TZTccj/C1SnHP5HqHdJNk4sGKPizKga7RrGlthShLOZHYD14bgfGcGyb/PkGYOoOJETH1sDnNWdfyX9Bd9B3cM+c7RXDrNSUi4sU/64DuzWbyLXfR2Ep0COLIMMCo08EiM6IEGP3Dz/DL7/0lRp89xsKkJCMGBuqEjlFJjHKthubKglrpw2SELg1ZxNOWIahuIL14ZUpCsFtQ0czndJO5SnXuwGPuVD4zttm3GcjYhrBWmQHbrcJl4MsLVKhlzQMvJ0xhm2gmdKd+Qy57zwf1+evK2eTlsyzbYKpPzoDxfhXlNAVycvtJ23E8+3xXgBWGbdaCRDsYzFlV8WtUWuplY2x2DpFQEjcMsH79OlY2NjCcTdFaXcYb3/omXn3nd1xAn+ogUUB3s3u+8n8fAZ0bVVHpSwGdmbM54xkdjecVl47sbIllD1Mc9Q6xvbeJ3f3H6Pb3EU/7mJKPVpypuyScWMY1XkCasK1elCc0kwY6phF7wuA9HhFgNFEVTiT7ZJzIHlfz8qiOy2vrePGFF3Dn9vNYbLUlOEOtbyHti5lavLw3POy9BzUR8kJvj4dIeXjOhpLs7J5soXf8GPuff4hh71jt1rGYC1XUGotYXb+KpZUrCuScd0aVtnyyk8zkSOlHIAnUekmHJNv1JsJUUru9nExRJTL/uIuPfvC3ePD3P0H86DEKh4eoJhkamncmGAsA5jjc6mxSYczkTxnYCRLkYSeHLcqXugPXA+8YXLjf8i31/B7ga/LFAp/DoONBUvy9VdqDuoDu960SCoccJTLdP/Sl3LxV9DyZuDh7YncM5d0NfYHnkxS+MX3uRmETJsp0KaMWgWu3T4msrFaAqIrG2hpKzQYqiwsoUQuCyTg7ByHptaZ7/7SAfn5kdz6gSwOD6V8YotFqK6DXGi0USoFVuQwyovF6SVdT2OODyQTi1J09Jvjihbg04lNCRn0DGr9QJ54jp5JwEp1uH/3OIXpHeyi4trgXAWNVnpe5VoJ2QdnqA7rHPUnem1/kRyoNFkmBpM8BLZ8TjJKRzj4qNsoZL4o0OjIhMgMSWwHl6c+BmBVK6F2H10eauZLorxjQ88XbPCY4TIWn4Wkk/KwDuoMT5RaWgUK8GEeVbZKjQ1QJMvliE//wv/8Z9n9+F1eCGmoE0NDTm6hecnApShBVUG9b65A3QFSeopNCnBkojZmhWZEGKHJe6GHbjpftK3AFxTk61TJ/tlAtfFoYnfAQc9q/3IicY2a8sE4wQnNNcVII1rGP/ucZ0Av0L3fCML7KP49ovKgS919j9uslB89/9HS2/NeNCm/0oCkzbPL6NcO06kTe7067Xm21gK3UqSp0BfIswWA4RG84UAckDQpoLi+ivbqK2tIiJmEg3uv1l17Et/7kO1h/7rZmdWlgAV3Iel67ovFng5lvWeXTlF/182eNcue6cqAkVeSnAZ0q/3xw4ydpjGQSS5HMCBqsBlOMpiMcjo6wc7CFh5sPpP42pV9pmYegAaBYIbK9TvrXJJ0JfY5ZGQEosxkKhMVWMtvqshrlnD3JMBmdttnXl1YktXrrxk3cuH4dy0srOjzJvfWdBN0XznNLBfliM/hyLj4cpEpGqccwHnVQmAyBGXXQOxgPDnCy/QU6RwQ5naA/HGn23mqt4MrGDSyvb6DVXkcpqKHEyrhQQTYxX23RKbk3CgmK5YIQ75R95r5k9ywcT1CjpeujXXzw/b/E43/6KYpHxyh2TlAaDhCxJqaAnc4Kqtw5nAeBmy4YKNCyCgyY+Bi4yQd0rnMdgM5BLI9ezo+8fJuW3T9es3q9Lq93Ad9kT+wQ5m6uLVS6PreA5APgaWXuUOxuiROl7IM1n6vnOWqofrNzXTP+ucnQWkC35ItjSSXKwu6UMI1ChLUmwlYTRQqtrK1hRge1SgVTBXO7JnRUY1Kl/f6UCt232333IP9RlSg121kgSQa2jfbCoipGjh44+uD5YUI4di3MYdLYPUw+pyNTaVNxJc93R9ejPsIUut5MDqRGyGvDz9VZGWLYPUZnfxMZu7AEJbruqn4wx/1/0mlyGtCtGLsooHMsycSTozXGE+5H8/goab1S/VDYiTKZG17Nk90HU38kJkTXjIWgCQiY+Jjruvg496TX6Ee+Plk88zwWWqRdO5VTBfZnGdDtxZ1Wx/MM1mUtAVtvCkABsLuPe9/9C7z//30f7QS4Xm9jeNQxe0UiNYm6ZsAOCV6IdBhqRubmDXkbROVQ7H1yxsRKx3FD3SpwLRHTj+fF5wYQf9zrrOfmXaSs5Hne4tESpCNOMJXieII7fq3jf/tAS/6qPIJzSm/5w8RvgvNVug4qZYJTlNjO8rSVnKavf06+VZ9vqetzV8VIb87N5cyZ1HUpKOFYLstjuEN7wmFfimI2ozRAHe0V2ytLqC8vIw1KOCANqF7F67/3u/i9P/0TgeSIh0iLUx0mPqBLn52tYZgf+7/u8ZsT0GV8kg/o6tzYI5uNVXFzhlgKyFmOMRj20B2d4PPt+zgZHMv6kehatfsKxsoghYZrMyMCfEw/cK5A8l8jlEhPIxC0WMRwEEtYg10n+h+M+zFKk5nQvu1aCy89/wJeffk10dM8i0NSpGy7emEaBvQSRzDU4gyN21uMMB5QTIme6EPEgy4mSQ9FBuEZ/2YPw5NddA735KDW6w9lBEPVsPW1K1havoxytYUCD7dSBaWQgb1ipkOcBdNZK+7YlIJUIoHJQpTps5BkaFIQ5/PHePfPv4dHP3kP9XiIcjzCbNBHKIYJk2U3f3bVirphueCuG1AqzmeoDOh83569wkBwXjL5fMWugFUuq6XLQC451zmF65Qn7CVZ9b3cSCxfmXv7U+1PmYXYDRCTRG11C+j6eR6NQai95l3MzAlR4UpjLAHfQgISQxTKkarwcrONaruFUr2JqNnELCxhIjEPXi9L3ESpk+Tu6QggP5bzn18U0HVqO7Q+fx8FtRTQWy202guo1ms6Q1id856aE52T1yKFkOBLosi5pqkJXzIRHgYnVeiSzqUsb4qoVpcSnfBKUsmz682znWC67v4O4n5XwM386/IJgtfxuOh8eWLLnYmBwIpcOzOh4MkGyKaZKI9Dx2rgiIr3j+uiVW9obUhZTu1cq9SLzniK83ad5xR0cgWhWugXtQ5yLzZ//f378+MegSVdF5Xxjdf/mQZ0YT95gwQQstaZ734zS68I0knu2gSDv/oh/v7//a/A4QnWqCBEriNFNWQsYW1wgrZkgiDlGZuJUfnMI1C5uHgBDA1q7bnirGxIdLewDZAiYej5rJyBn4HZWkclVfQKiDObBZn0qrVR82YgajPpxp62xM+I608p2MHAdirdej6gc4E/uUKfzv/++dm7D+hzgI4L9vnqn9eBm8u7QOXba76lx8DCf4NxrOqc140JE4EhbD0SaFigqH4UoTPNcDxNsHzrOt75j3+MF373m2rvEQvB+bndWx/mXObqpFP/PQR0UzkzKV8PJKSZkGiMJQb0GdLZCN3BCQ4OdnDUP8DDnUd0NbeWL/W/2Q1J6TkdSySFAiVEs8vhbEpt7EhSsQxIXLOks6lKpMjSBIj7Q0YJrC+u4tqlK7h9/RauX7uJaxvXtA9GIwcGC8qIyoFoYgJHFiauOqeGNjOPCIVihGzMqqOAcX+Ifu8Ek6SPoEi+MLs5IySjDoadLnq9HsbEmNB2NayiXmuh3lgALVuZHJTKVUSVqlqoJbaE2eni2CGlolyKmO9fU6wAEUqoZVMF9OMPP8G7/+V72HzvZ2hmCRrMBJIBCkSXs7rMrCsiBoZJJtnnBXPs8g89q1hE5Hji9HTn9RjScS0nm+z3Rx5YyiqRhyUPbgPC2hiCjIKJ1O3ytKVT4SUlc3PM7NnK3OsXiDGjk9qZeLixB9eR8AxOeIZdMklNO918/e5SCWktwoxJBivFWl003KDRRLnRQJHqjDzLSBUlRc1VyH4Pmh0zRy6OiXGBRfGZFru7mPnAr0REQjqhBbZWUwFdjpXMR6KyKkifkPD8Y6Cm4x4BahzuMBDyLOE1UNs9CLUPmNDy61G1qoSKHcKxV+6UWH6Kw0cPEff7omIq/rrzUkY7OafC8+eLdVtJvjnFLtj5bjN065aQ0mYf819PMr7+oRJwitPw57ie+D7qlbrEaFiD8yXmA7p+Ry6g61x3HPgnnX88F5SAOoc+XleP0eJ8gMkFry//NsGBzzygBxPbAJ6mJpOFGRX5ZqiwXTEpAx/cxU/+7P/B/ocf4/rCojL07tEhVpaWdUB5SVLfOVfSw0BPVSDSVCTzXJK4SaFSVsaqNpXAQ2WjkmkGfQqK8wEdRWdr6PzJWbGrsnVERKJkT12X/AzlVOrRB1QfYOdzNmcIU+RMJgeqyx8k+Qr9oqBuTb1EwIr87823ZzzI53ylztfDEQDdmMw84pRqw+eKSjSbqr2u68usWe1YqoJRJztCJQhRK5X0HHLRR+USsNjEC+98A2/+8XdQu3kdk0mme8sWuz2sMvcVum9N/zYGdHZYSEY0rf7ABXFTOmQbmDM4081hdyJFOhmiOzzG/tE2dveNDeKbAAAgAElEQVS3cNw7wCA1FK0qEifdOmaQ5b5gdi+ZawYuQ63THU+tPWfGE5OPzvVDtkacir+93FrCS3dewJ0bz+E5KrOVK0pIeZjKnleuglQxpMymYS+mhUzJGg//QhCiSH5tqYIsLTo0fSwQkoBxssSk41pMlxck1FRPjL4lLD+BbcWyhDjYuufvo4wnTS9C/tNhb2YUhHKRzkjJ2JjAS5RATS6O05rjKR79w3v45G9+iINffoR6OkaUJQJCTaYJCuMMFUcb0pr1FqaqYvmedBLPwUhcYzzAGRwiWmWGobzXfefK22r6VjyDCwO5n5nzDMnLu/K1Et3tA7oVFmd10OXr7mb7+TXuA7qv0ITw8a12BXIGdBrtmNGMGCZsC/P+BSXt2Qm504sL1N5FVG8hrNfkKU/FvgJV+4Q+T63ypTtlifeFlfJkPu8Nyo1fKaD76jD/0WRDzB6a770c0ZWtimo1UtKvzkaFlGErnjSgmswUqNlV8uuPIww6t2n0SSBcaF0JdgN9Z4RsAOJQpFXgXO4KWYaDB5sYEQwqhLy17dXSd/c1n3zkr78P6KR8+vdkBY3RHw3HAJRoJ+t+F18X5+Z832SSDJMBRrNYAjXyZS8UFNDpUleN6sZ7l5uk0ZpVWUvB0e7+rxLQdY2I1ajyuto/H9R9QOf5LIxItfpsA7oyJKpS8QIF1kJiJcc2ei2doTKeAp0UO9/7Pj78/g9Q7g2wVI4QDzoYj0dotOpm9+gc29QqZtY+ocoU1LrjBmYlz6yK7fioWUepUcWMdLhZCcUJ50hPrtA5p9RG1ZyH6G6fjbMSSzGb0HrVH2a2ZPLV8plsNgd88wYvBZpjOOTq+WDuDxq/EL8c1DmITJW3XxTQz/+8f23+99kE2K6/f53zduPMNLGZ6TKA05qTGrw8XGQqQzQ/ClgMI5ycnEgtLlxbwsJzN/DGH/0BVt56Q9zzlD+j7ouba7mATqEgSyqMPvOvezzblvuTArq6P8zQGdBDFsxjDLM+Ov19HBxtY/94B93BEUbJALMgMY/mpIBxMpH2eSb1Hq5LoswpsmK0wojVKxOq6Qzj0Qgx244c5xAhTp75rITVhRXJrD5/8zmsL62hWW8pKRjTDYzdKrpFCRE7QxwPUauGqpQNTT+RCl2BFUZQU4WeyMSFB9gY49EAsyxBuTTBbEK5zqEA1tyLFLARLoWJjFTCvJgKLSsjRFHF5oyU0KRwCEGppAIVpxgkQ3TcKIcHP+Vkq6MJ6qMMJ7/8BMe//Ajjh5sodI7RP9zDuHck1cFsGKMOE9K5KKD79rT2jVtvUuZ2YFaruqzNy4cHv/FzHpAM5EtLS/M9nd+f+lkCtORtfFqhn6at9rV5Iu1d1c6pIlrV7MSa1D20xFniWuo6Qj7vxAQpMNPOtEIudKQ9N11oI6tUEVQYxCPMSmVMGOyLJbuXTMSpg8EqukSMjwOjqTPAIF8VoC4fqM9/flEw1w9wFBmUjT9P0LFoX0ZjM1c5K6To9c5gyHubZBPRJKlumE0SNBtVtNttROwmZLxjRdnLynR1bG30QCYuJmSjpIT6JPEIyWCM0UEXcXeoTsuZgO58N85P83JwKcPwOFS9rQWr0DW3dgGd70NjCkcBVjLKxGoyRTIbIwlSDJMhBr0+xmPioYqGuK80zGCmaKwKBnQlDFObn6vLy9M3ePrhx+uXD+hSwXPqhTybKcpE3QO+7meOcheg0AVTOa05FDTb5LVshogB/eEuPvju93F091OUen0kh8eolgMJFvQ6x6YKJMSnC0qcBU+AYALZo/Kg48Vmi4Rgn+piC/XFtip1BuiQFYTbkOKuujmWaCRsr2skYJQkQ6w6JSdnQzqZmtqQ2iCufeMRs9Se/3JAzzR34eyInspUYijlZt8KqALL2UdfYZ85HObIWQZ0zrOdZK2zdaSS3VyJjs+9QF7QDhLOhoy7y9fs6X2+Oue7VaatGZ2NHHRNHNCIm4ygwKNuB0GriaUb13DltRfxxp98B3juOsYnRyhQXtPRiliReVTtPKDP2dl505I87PArvv4rokSfnDCofjiD5XiaFO3ZNq53uTqlHxlOwAGzirQB5aiij96wg53DTSnAdQZHyLIEhRJpMWPRYVL6ymcEuPB+0NK0SCVMJ9tq1Xk1JOWS/HOai/RsTc/YgivLW36pvYQX77yIr730CtaXVrUGWDkLCV8qq7phO98OPs6BifFg0saWaKbkTRFaCPQIxRLNXbgGgXg0lmMVd0NYIm1ujHhMXrcpM3KdUkZWFZJH9tJghIj1cmQUn6gsOc85roWBiu32JMYgHQt8KYBpNpOSYzRI0CDKfnsXs4NjDHe2sHnvMxzubWqmn/b6CDojhFTD0x6yPaXPOUpSwmjCVLavHSBLhjR8nqvYSY0SwC2b425YNXrwG6lnDPZCcxctwWdwp36+gBGGdTpD+/RAWz8D9bNzX5nPA4uTejV2QUFGKQzgMqviCKJS0f91T6Ky2s9qQTPoRVUkNJeighnBZ+Sfcy6vboXZHFfrdRsNumOAt5f3T5o1TLqKdDR7csvd75uLWu9MxM0RzdnJusTBUzP5szxLpIleiVTNk43EwMfOAa/hyuoi2u2mDFHYiudu5PNZOBG7I0ljeWFQFjmQXC+D2mDQkw32bDhB/6QP0uN8QPdFiTotfDHnHr4655dLgTGTlJww4Dq3TKMdUrWOOvF2HnmlT36La30WTJGUMmSzxJLB4dhkhSfcI6Eq9HZ70QI6VTG5tonJ8p4F3H+ivZxNCufnz6wgkTTPr/ca9L6TJPYMrWbLRlkjOLYw2rz7VEhSnsKRD07ziu4rEE1PannwYtL717sCzV8E23ATIJrMEEh9oYiTf3wPP//Lv8Hm3Y9RGo3RLldR40whnWCBM/NxpoNAVnxst6RTuYfxovMC93sDoROJlqy3W0JjhhEXmFF65nSJkmU6c+9hYVLYMjLhAC1c8nudQL+EISp+QxMtysrF7Ey5w2nLyFaXWkBZ4pDkrMg47+RNpHm1bbZ8Va88lVQlmTbYldHfzgd+hSEzhDCFOpkKu59jS43VN2evZ2fkfn6maoO6x0FV1RtbVpThJIWPM/GwTPvCUBk4r5Pn4kq6dkYUZwlZVEI3gjTcy806Xn776/jGd76Nygu31WYejvooVasO3W7vQgeLAe3n70sVgPdpP+f3e/7rX/INfnKk/lLV8eWnTjEt2IEhSSH+bYnCOLS6lSE2i/Xo/JwVqkSQBlNUqTxYDWSaEmcjjGZDwveFVo8nQwXxR1sPcHiyjziN55K/1vZ2M/NxZgjwKWea/MgOEpHtU9SJWSjTSCTGqHeCZNTV2qE2e2EUYrm1io2NDdy+cdNU39rkpfMgYrvcklB7eI68+y/fCwOf92zP7WUP8ON6px1rIs91s+0ki0N7YJZJknnMsQyAWs2cxXz7U7xgqn4RFOe0GXwVZDdffQyt4Ti1/UGKkPYOpV/TKSKKSSVThHTTSlLE3S62HtzHJx99jKN791DZO0A4GGgfhQVI2pmSsMmgj9F4hHalLupRMk2QMPEnRrXMThOlc01h0tONDPwWzGe6Mm9y109gV+IjFIktqWfKwK6ixoRTR1n11sPOC4Eze3a6fJXnW+uKqEUitp0YDOV8yX6gxWklQKFexaxaETqd3USyd9hOp7gJD3buR1bhY2JUXNAyVLwBuJTAuMQ7H4wVPzQWsHXBM/F80NZyz3lsP+n/fn6udDg/f8/F0Dyoy9bU6YOXst5oIKqUUa81hMvh87m2CJpjV9WvJwM4G2WQ753fT0cxBifduUFKfqx4fq+fGTm6sS7PVHYu/PuzlrtR1/xHMgHERuK9F53ePortxJgfmtofHxLRiWMDzg2Heo18rYbBaKrro8JQPurGdmGXj2qDUiYl8F+gi4IkbZkMcFTG1zXfPwWqbKYYxfb7R73hmav6zAM6F6NlrZYnlmjXN5vJOpUOTwirwINH2PzoE+x/8RDx7gHi4y6Gx8eYnHTRSGZIuz1Q+YezC2ZFtEhkYKXkX+foRNUI5wvNdlvazswWeXhQy1cJi28Nqf1GhK8DvxVKGIxGc1TpHK3KbM5JOZLSM98QCuRErTtvYnaiaLzhPNQZ1Cdu/qO/S9/mzGb9WhDng7bnm7qP87Z6jpNuus9uc+YPZPccZqA6O3OjAB7EXDy84pT3nANWNKIjWjZQa0+UCPL8NV8PFcS5KEOCifpDbA5OMLuxpqB+47nb+L0//AOsvvy8rmfGxKxV1xzMo+l13jwpoJ/rIvgN+LSE8Pymvej/T/t5AsEmBUrQMoGyg7oo1gNnXXYqsYvBh9e894Y2vMlsn9ULdUzoKjZLTOQjzJCWEoynA8QY4osHn+Kod4SDkz30h735vJHzQAaL2TRUi10a5KzMJ8zgSfWx4MFrrWp+kkpZK2BiMaXdZKzq5NriLWwsX8WtW7cU1FutBTdHNJwH+eT2cKdsHsClgM6V4YSplWidze8VcDiWIZhJ2DsC+9gyNDc/Bk+14mczV1mZhjYPIYHInC63r8q99a7mrhqPGV2SB7YXAtG9J6fXdbB4Fgj5zl2XTtA/7mBvZxfp7i4O3vsJZvv76O7vI+kOVAjUOJ7gHJ/zfarcmcEqKDKZFu318+Vrnjw0oT5ZnUahgbAim5VyzUv3XdeP98TWiGI8RXfI3tAashKdnUVeP6+2OFddFFDSKnC1ctnJc3PyhEcGKbnlQGh1BvNJrQI0aphWItHPpAtQNiyC7xD4Vj3b63o552ySPcBVRc65AG0B3QUyzuPd46Iq/GmB/YkBPbeXz6O083uUP8/2OosHu+685tbV8c51CuxubfB3+Zazvs9ihuevOz+1T5+g1/HEYP+lgO4q9VzL3V8/f93mxaxjNc9xEMQkZWNz83NdK3afdC+CgqO3le0MjQK1+7m74tFAmAL6L0wyc+pbaK9KtpidLXa4mFzyPfD3MlmI45Hef4HdrNyWfaYB3ZyHmO2eUq/0FXH1LKCz9afhX5IClLDsdIV0jw+PkfZ6ePDLu9h79Bj9ky7i/kD/Li+tYmP9koQ1hp0eapWa2mcM+FwwomF1TtAd9HHc6xp4g1zCCudmRONycVUV0Djr87QLVtaqbI1kqgvJQ4YzTToL2QGU6qOCNFG8o6H+r5+TwIjR1GyBkXrjwHj5gOsCuxeQOF+le14nFxoPfLUaVUnmkgu/qVgF5Nzj2AIzMQ1Db454ooieZiAhApn4vlVBkFOfTd11s24HNxKvFVtI3eIU3bUGlp6/gbe/9Q6uvvm6DqLZsKdqo9JuYpjEc+7sswjoTwv6asHSitRp7TP1ViCfB3Qf1O23KKi7apabmFVZPayLMkN5S/GpqwWMpgMcdPew393D/Uefoz/uYxhTfti4sryf1jajuUeIGdvsbE9OKNpj4iMFGghxXQpYk8nRjO3psDDTHJ2HAUV53rzzO7i8egXXrt1Aq02xGJsFexEUBd4zj1xg/xUDOgMJRy0M6NR7oLMaEwV1nxLO1ocmo+lsKfneuM9UTbn5Xv5gzyPJiVTm+2M1lmdk+ICejcYmjjMrICoYYI5jNLb/w9EQBx/8AoPNTWw/uI/DzR1knR5KXKMpA2wm+h7VyXQYB0Ul8X1ynwNiySKk4xmoHifgG1vaFesm+MObs167+eRCq8dkpQfBTQXiTAyU6hNAH8R9AiUKHfnhDlCqj86AivPxlDUfgYKNKkr1OlAnar1i/zjuqtKS1trpnpPOhMJ38ATgekpA90ItTwpKGrFcUJHnv3bR922EYQj3L1Xo/4KAzp+XwJADKer35oR+5uNLF6j9OtIaMrWvU8vrC4L5l3FHZxU2RU3O2cf6RMgH7XxC9KSAruVBZTmv089u1tRGCn1SfYl3iQ0PENUiVexcb8XSFOVghl73CCcnfbFaSEdt1FtYXbmigF6tcBzBroyNzDqdjjFKxnSn41lAS+TTDf7MA7rXwfUmF0a0t6yDIWfU66q9Xo6qTKNt1knvcp58bE9s7qB7/wtZpj749B7u//IjLEYVPH/tJqpk7U45f7QWLw86tt67vRP0+gQxjK0V7+xRyXcUElctzqqC3Pr6uiF3dc0cF9IFaC4mAh/4kYfSJB3LGEMHMCk8bEsyEWHl7iwhWZGcySRz7kvaIDkXJj5PrU33130g9wuHB4klBE6FLkc/8cAOVoHzgO7AHR7Eo8OF1zQwEIsqcbWcLOjw75bDimXzFO+h9CUPXsxMZnGhiemNVbz2nd/Hjbe/DkREgI2Balki0f2YZixGX/FzK990+1LL/X9Qhf7VAZ2Uran8uK1Cd5X6eQclvQcL6BSZ8DNQosqVSAnhCYynMfZPdvFg5wF2DncQT0cKIlSaIgaD3Glex4yo7oSyrGUFc8MxkF1gDAluYLZr2QHipuX1Gg+GYICrVSu4un4ZG+uX8fL1V9GqtdGgOhc5volRqkTVDCN9fhYTcD6ge9qUpxGerdApt0maWSmgiRGBe2xfc5ZcRkChEtpNjmOtUw8u85/LncpVgPPukts7HhQ6Sy35ULtd826nae4qdNm8qoHgwK6TmUCzCvCYIRp0MDo6wMHmDg62t9HbOUD/4ADD/UOMez3UWfGNYnNrLPH6EJUfo1Yj4G1FqnUUmCIGge9HnTeNzhyVlJKd2pcO6MjuicPUmDBUrHNqDozLGaqwu0MwacrEmIA3tceZCxAwWTI9dccdrzSaCBs1FGoG2J0QuFgOBLrzAd2CzFkU/Xl8DJ+TD0r+nuSDUb5C9wH9SQHc75+LKvV/i4DumQh8zf51+/Mx33XIf80HaY5VuT78WXJRFX7+a+f/L1yQS2jy181foyddPwvitletMJjzE+fJPz9RjBkN5kFYxl0eiFnIUIum6PW7GA1jBEEFzcaC1uXK8hW0W5yfV1VUcv3JcKZn2BmJgLGg5Mj4NyWgc1ZZ0szSQEVeEpSgIq8Wxzk0KxOZS9AbmShIzYwkBwXUmsBJ1wL8UQcHH9zF4ecPMN4/RHdrF01ScNieGY0wosbvsK/DlccwzTsbRQYhgtRMt5c33BYXUbhFITCLPFwjInVpi+hQ7wSeFGaIaR1JWFrGQ3qsQM6g7kFvar/rcHK8Wdce4k0Qup8teJdZXtRyF00j55+sgO8yQfU1JsnpbF2jYC8KY6/Tz/vYvp1vdrbuiOzlzL1ewbRktBMhgHlgeEOJmRkSHBPFjgJaS4soVSPEk9S6GJdW8PL/8kdYf+0lYG0V6HcRp2NUWg21ENkBYes+D0Lx83P//s84TOWi779Vyz2foZ8P7grOVpAraHBNGW/UsAjz6+A2q23aU0OWWZHt4jGZjUL00q9873gPj3c3sXe0i+6wp2vLJGicjdWy5fsX35x2qHJAK5u0q6OhcXzipUoZZJIhrU5DFJmYJROEKMkp7cXbd3Bt4yZW60vyrFMCpk6M3Ut2Wnz70t53bo6evxAuwfSa0udb7nR1oz0lsSTU9CKo7kxAJ7hJY6XTA83vIVW6HiuRC+RzDAo7WRQpyvHA/UvzFZhMg/g7GNjUqSBSkCGVnPwZGhQAodHKcKT5+vC4g5OdXZzs7GB0dILR4Qmy/gCF8ViaDxxx0We91TCnLs3ItQhc54r3IU3mtEA7na2LqMqanzuKKwN5OCGXmkmh9V8tH7T5tsxSyoECesrZMCmCRClXyijSHCQqSwiGOJOowY+RBfKSOabx53m+UFvfrU6TxvVGSgrepxWnD7r/koDuRyBnZuBPANGer9T/LQL6+b9/PnHgOvDvx1fuPtArmGY24jxTJOXlds+ty/zzbFucrdDzCRG//VUBXSDQXGfUB3brYBhA03zWT2frapnLMnaIckAdCQbzMhYXVrCycknmRc3GslQgAwFTp4hjA9ylHO85TxFW6JSz+s0J6GyrTyzD8GIvpPoI8cmNWpiqVU7pTLbYuOkI/lKTiS2XdIJKsUpOjp2otQZw3Ef2wx/j3b/4S2x9/AlasyICol84h+FG5VxeLkWmtxvRLYduqC4jP83W2FKjr/TYCdNw7kFuLcFGNp9UQJ8m1npyByovsg43NyNUi4jgHwZ1ttuFeeCczagpoh1pknLasskHcA8MyQfyeZZJ2Fsa56QbpYiAIttzpGBw67O685QJh+YNRKcoYRoWQQwWWVKseBTMNS30FD1SrqYK4DqIqhFGnOPWKnjpja/hld99B8HbrztQCBHSNBGZYMxrHJQ0whgTHexEHLR/3ObzH/W+c7Q5f6D/TwnovlXGgK6+pWu5C8uRb1VbZS7wmJJNC14zUgbDBHT05nx892Afj3Ye47BzhDgbqxITUpczYofq9TNtq1hN15yIa/L1edvK5SLKVDskb7hQFL91Os60Rtu1BVxdv4rrV29gY+0qmvUmArbsXffHwJ0OhU06p9Me/3UCOkeUvkKfFEximTNovg/SiAjq8SOk88mTDjWBRE/Ni/ItVCUPHAFJVMc5iLn2sUZUbk96ZoT0GsgJZkCXzC2QxtSXd7BV3hZ6EoxGSHp9TIZDdLf3Me0PkHa6clksxgmKKRMJ+q3TK96sZcVtVuFgUrdMGuadMIelkEqZaTsqxebfjaZjTtcF8JUsqau8GdCTUgEjgueIRSHtsxIhqNUQ1qsK5KSZlaiqxlEX9TFINyO1S1N/M8lhUeER9KICOotpBR4moMLInCZTvrL0QdC3qM9X6P6cy1NWzwfsfPD7H1WhK+nMSQCdf/1+DOM7N35cM38/ObfLiyp0//zz58r8fMlV6Oe7G/7//rqcb7nrmggXcXr9z1fqQsYruNuYjR1h0nw7/Q6ScRdpeiKiRLu1iMuXr2Fl+TKqlYbAyqUSO8U1aa0M+ibE4xN2C0K/RQF94txuiH7V5EoKQsYrlzEKK+lJAYWkINoK+kMUKw0gmaH753+Bn3z3v6E6jFHs9xAkYxQliD02FrXclQzMMhToxSkEOWECa4lQLas4n334FvSZ+R+lab1LlF8xDmThF4EWjhPtt9m634AmDTql5aPLsvU38kh2TRec8EUOGDfXRpbpS6zrMT/MWXVL19kQzSYlyXZ62ZyLKLHJ6o1yuaUZsqK1i70UpjSHvS41LVI542IVXw4xLExQqFdw89UX8c1vfxvFN/9/9t77yZElvRY7cAXfaDf+zjV7d5dcT/eMQk8RUsT7TxWheCHpByqoR0oil7u0Sy655Jpr9vo77o437eGhON+XXyGRXVWJbkxPz9wdRExgGigAVVmZeT57zo9cLqMv0Q3pHy1BQu18phcvTHQZQP6iAN33HO0WpYtbTHCtWFYPXT1zjpsAvK4aB94G6Bqi52NSGWFY3sPT/ce4e/8evnpwH093ngijnuQ8qxUh0eAipDeuXqejfpRuAdqiGtolM2ejWUO7RdITtgMOMRn0xbCgT9atd3Ht4pt489o3cGn7CprVpoaLJUSsxqDMW0aWXE8qLfnjRUlBTt3UP9w1hR66qK7RKCSBSIU96yUtKiPxjVbAiCFiG67fsSHXGwC6aBn44E3xH+81uxYDfm6CVjTKdSSbqmc0T4caoRKgYxUy1zD3BhrR9GQOB1IhP949wPjZHqrUhh+M8fjuXTy+dRuV3QPUGNWwglZhu6MmO1NlZpzrHGEHCDnTrdGRtT712Qhl7ifs+yYgk3ymVsWIOvLUQaglGDdqKJH0pdtBtd0WJcJSXQmuykkdU9cvLnTV0q6qvenklGY9i61Jvshr511X/nOSoGhthz2WAXQfuM1DzgLzFwHonJ8LveGuQt83RHzDygdmue8el75/vvZ/W/++sblgeEaK4uIGkePrJ52u1yLHDiM5B+elm0HE6DDby54+fYq9g4c4PHyIRrOM7a3LuHr1DWxQ973aZPxJyJlqVfbnTzHoK+0sW/7MyOG+L8asF5E41xy69aFrS5jxGc89dO6pI+rmupyD8Ouyf9uJrHCjq1HArrnmwu5T4MkePvxv/wc+/Jt/wA+vXcfuzduo9A+AowFmYxYmKLMXW1nYTjJOGqrOJPlnJcTwH9q6oj3avnwqAZDh/wrba9x6srSB5Nzc1/gGgExMuc/aJsXrG9A7U/tECuskIm/c78zVygta7iaFd1KPJz00QpbBymcaOowcCFiTh1ssQrbEaGsMX2POkwVKViUrY85K9LpWyZtFL/WHZHdjawQmSNa6OKoCB6Upmhc38cf/y3/Bd//r/wxsbGD8+BEOZjM0ez1JRQgdpigvVYWpaf/oMJU0DD3zlwnQ1eBQoEupGuU2ZIO55sxmmFSGeHp0F3ce3catW7fw6NkzpbmklyXMbzSWlJdaCJBEQlGVmRgqFGpIJ99YS0pY67awvtZElTrpbLva20e9UsPFjUt46+pbuHrpLWx2LyIpNzEbKyMWKSfZOTFhLt+kfV0+kvfU5zFYNGgcsEcAvVxJtNKf/AM0cinNiRLGJMBhfzNbN0n64Yr90o4Nlxc3Y1Y8bidalG6oLhUVhtwl+uUKSI2dTcfL3Q9XNGWSsHK8SCRrIZIaThPxvEujEbrVOuqjCcpHI3Spvjae4fbnn+MG9dVv3UGHIClRM/XcrVCP0QOJfnClCpg7tjOG0iWiNUXCojDuS4x4kZeBdKw1grkCerK+jmm7KZrk5GootxqYVWsajuctcAWoYixwP2LEQlqatJ1WLlmUvJx3DuWhp0FOMJdO5ADQ/ZB7HJB0VuSF3MNIme+prxpyV8DT6Kzv/YaFaTY/fA9aQM2lXnyQD0HdwM9/PQT0MHrh5/Jj40clT0lXirDMvL5BIqqgGFNVKt+FhpzHlBm1O8KTJ0/wbOcBDg7vodWu4sL2FVy+/IaE20X3oNyQnDqLWoXQbFKS3Pne3kHqZNYYhWUU7iQ5dLO886w11Q47/aPi1MzSsLUBoSc4YnShGmZSKJR+aMoFsq1mMMRa0gCSNvDZTXzy//x/+Owff47xg0doDcdIxgNUWUTA0DFD5POCdnwAACAASURBVARGYcYiC1pb2HbUCubNcdSBbkNhX6qFDH1LUZWtSlgrJdIPycUove2spGUrDi2nKlnQtNDHKCPZH8zv7PeHeLazI/lJFWNQ2kGtPp9zwku7OvvJWQc4HSnRjVgF2hmw1VuTohx6UDIxWfUohRpsuK2g3mxrQdtQNwsWubW6HblOMnxJGyrz+462sj+eoD8eotJqIFnvYmcyxKBRwfa7b+N7/+U/4u0ffVeK4dR4oWCBtsyZAWNzy6xuW1B5gG4e8ulnUPEnYx46yUGEJ9mRAlF2VLxdZ+RQfEfEGaqsXRDKNumx3z/ax9P9R/jwy19hd7AjVjd51V1JpxhqbEWjsEqn2xOvand3D4PDI2lLYcqDljcNrGarjrVOA406W+aGEkkiqDBKcPXyNVzauIyrl9/ARmcL5UkDE0qMzcjKxg4GRkDUQPRDr77HdmyErGhF2uvdgsvx0CmMRO9T8sMiNOQqrlkcxs8Q9GS+upSR88hTYKceuFihRvgy99Dldev4kLSDgra/4VqEytagsBe6Y3ju1ZHTVVC+RFmHwr/gJI3H/SM0GKFimL0/QgtlqZTfe/wUh1/ewP7P/w3rrM9h2omfYfh/OJDiQxYucq/Rua3hcI625tLn+hECytWahM4njLgxfN5sYVSvYe3yFcxaDZTYo8/ectZFUHyHlfouJaLfb4W3erekoM4JT2kbrMqoaMhduRzE4aF0qttjsoq6DKwMtMOwse8d562kLLDX/SJe5Z5nKNjrtm+EoOp/rnCFp5Kli1weNod8I9A3TlLDxIXcfaMmPOfQ2PABn+/RuPcffoG3UdFqLdREaY9nMwH0+w9vYlY6QKebiId+Yfsy1tY2JczOkk/yUXCf9gF9d1dJ0qS2gMa0YOLc0I166GcN6HC0i6EFZWEE8TrcROYmy4mtbNlcYEBlvScWS5Ohl8EE+x9/jvf/9u9x899+hdHDJ5g8e4aElZDjgVjrXPb8PL19ekfMQap7zPaJOae53SNjKrIbVvVCQpJ3pnAGC3UYmmYYrVwSkgzZ2iuQ0EqjoUV19DIG/b4sSLbQkSf67v2HaTuK8EB7RW8mvyhWu9NTl8nGdibpDXdWuzIhSCGfVBULuGslLYvhkkZTqpSZ55Nq9lo97WmsJxUcHR1ogRbbZJKa5MkPqCxUmaH35hV8+z/8EX7wP/1nlK9fls3j6egIk1oZtaSBGjW1ferLxQBHGh4K+8+tbsKqTM8D0GXj5H0XHW66Ci5Hm3q6Sjs5JikJKX4rU1QShtEPcPurW/jyq8+xO3yMw9EhDvpHkl9mmJQM5RxP1mlyjGi8jYfsIef8IjMhuxtZODmTFsDNzXX0WEhIadr9Z2SXEENtu7chgN5r9dDrbqJRbWM6qmIsmqFq7esmFRrViyHYdGwzSKC0qUR51WVTC/rQGXInoNNg9AGdnoP03xYAungpTHXJQCsQW41Jamg5QDcPPAV0Vzxqf8t3OTAnqMu+wAp83hYq0nFl08MtTaS2RaNuM4yHfSRcD8Mxpv0h6rOytP0N9/uYfXUX439/D82dHQwPD8SISpwSvBbgDeatSHTcnTiKlkaqN85U1JjrjN40C2abDdEfT9bXUO60UWp3MK7XMGEkRQreKlI3I4YBDcdFLJgvA4sYCf+3A/SAw4HAMaywsDO79UrMECuo81qzfC97GUD31+ZJPfQXAeiGHalR6YzL8PXwOnQvnRPLZBnBed67P65qgGWDugL+3AilF0/n7uHDh3jw8A6m2BO2vGtX38T29kUVL6okqJTrKmxE7mhRXJxI/p0eug/oTABZEk3WRIwp7iwB3UJL1m+t+UvXsub+L5NSRFRca7RUUGmshtLQTxh0qpbRqVbRoVd6cITJwycYP3qMEpv1Hz/CcHcPe48f4vGD+3jy8AF2nj2RQan0x2gflVEZjKUHcCIe8NzToPdD4NUcnetBT6smtbBNeomZiqW+MJv/nfQl8/QMhbO9i209rOZlT3GVPcgs8GNRjtBkunyZCz9xXohiFDdAl0Nn+FoKhIxPuJ6gkdSVrpI5Ril+cwVRQmKgXrrkcan/Tlk/bibiKClDnLUKSRUn6/bKZQxmExywV5oe47UrWH/jMr7zn/8YF779LnD9suh5748GGFJDnTS9wzFanHgenvjhH93HHVC41RJiynkDepr3okCP621lBEReZ20BxRnKLFIaYTA5Ev71B08f4catL3Hn7k2U6hMMxtQK0FoMEatARWhBSRLBlij2jlLVjHOJ8p0m9dhqqEISCU0YPqM3ybmx1mriratv4Oqlq1KJTVlUdmBT6nc6ZiGdsDTMW7zSncoHdjfuVrG8MPB2HLmllwN0P+ROT5Xeg4SaXYTAPGjNCSlpjAG6rh+lB7UCPltnGo1SEpk0rM4QuNsffQ/dGNcM0FlDUx3p3kAQJ3Us74L6QtpuNh4MZZ0QoEdsDZoCjaQqRYb1Z8/Q+ORLlO7fx5P7D4VdjtwXdXrL45FI0XJ9iGEwncj3q2gKi9Wqkisf0lCu0RCuS/U6i9yS3hqS9R6qnTaG5TKG5LunN00iJ27wMrc0D04jIsPOSo1kqY8J1k7aOVB2ssQuZH1WHnoIdL53HetDjwG6/90heC5j5JvXXQTmPrCbJ56elzOG8q7RN2Dyxtc/Tx/YzVM3ULfjWGj98PEDPH7yAKVKH1euXMCbb35DqtxVWrgi1e3UPpD6aqFw1oI6RgL5eV6vkA0yyuMXRZ43oMvktgkrhBWuEtr7v4WZ2Heok1mtKgL6g1lfFlKDamrTKZquYETkJAmclGqktN7uLrDzDKOdHRmY4eAI1cEMswe7wMEIR/sH4qkKpSBFL9jqRtnQ3T0Bem60DL8ac5GFBxsNhq/VQhaBC+Hl5oCzIp9Vt2OpsC+NhmB9fK/eFJWykbO2Gs2WY8rTQdDci26GIpdoLQqy76o3KSQ4pGYlC5SQkDjif24SLKLhP04MCjIkjbSgh5ueLADhqGcBHsQb5/FsqyGgz5oJLr/7Dn7wP/wHXP3hd4F33iD/KA6P9rDLUHyniWavi+F0goPdA3Sp5OXwYSGX40KCQv7gPfzNS1L8GVzLyyzkZY8pCrmLIeY2bNsQZFBIGiPpi5kogdVaNUwrEzzceYCbX93AnXu3sHewJ147OzBYoS3dT7wPJRWhoMoWq9f7R0Mp1OL94gZOMJ+Mh9IOeWFrC+tra6I1wPnHsP+lbcqeXsOl7UvoNjpCekK1tdmYoWV2IRDIjd1rTko0Hw8b7zxA9+/HyQA9K+SuksHzkLsVkrHNTtaoC7mzSM2K5Ba9bics5ABdxp+5bxeVMx4GWRfMlTsv3QRBCOhEbtUMp+eroG6V04ORAjoNCY49c+SiiV4qo300wNajp5g+eIjH9+9h/8lTTA4OMKPYzEDb8aQbRIxg5/XTC6fYCNsxa3UMkxYqlBIWydKWK3irYVY3j5zRgxIGZBHjGEgIfw7oNPRtf1tYJ+4PRhF1w7aUimPV5DCVVf/CiF3OAtD9MLWBoT1b/tt+PwRF//ii//sgG6YEllnnMVCPAXoemOedl50j3w/3r9BTt73Eqt95rsSQ3f0dHBzuo5ZMsL29hUuXrqLb6YmhTrpmYeas1WX/ECXG4VCK4rR1TZXdRFqD3TEvSw7dKjltwFPSEYK5Cy/5DExmLbGylw/mj4YJucfpLrIS8FCqHimJx5aU8aCPFokbhIuXnqjjexRmOidxdDRW4Oc/knCw2ILFUGIasYCObvJI3ufmLYDP4i+GEulx9FlRq/y6zEkPBweY0WsmuQfl/nZ20ZgCe3fv4ssPPsT+vYfoVBK0WAk7JKMQiSP0euZei9v8jPnICQdQ9tIKBDmRaM0xNMNwnyzmNOSuKksEdFa0D1nRz4IkqjXRI3d1Av0SsIcZ+hRraDaxdfUy3vn+7+PdH3wfzW9cB3odYHSEIxYcMR1Rp77yTFSQGC1I2G4jrGq6JPxoe5qm9WgZ5RqDkPy5A7rXPWAhOG3fn4lnPhAO8CGeHT7Grfu3ceOrL/Fo56GE0cjg1N8fSsRb5SG1woOXrIDOOTgUz5xzkoVuBPNuu43tzU20mw0JCZOelCWWFze28Y3r7+DqhWtKXzzUfk5lCdY5bFSqHEstMnP87Glh1HEvfdEF9AGf6RKN4uSF3IWCNgi5+x666nkrM6IYT8aRILzvGnIXbyIAdEstsS7BPHRZT8Kwo21p/JfloRu4y+eEetkRIbmqdDOG+WwkO0IK5UifJNRdKkmh3OZgjCq1rfd2cfD0GQ4fP8Fg95kouVHghapeAhgiIVxFqc4WswaqzTp5S1FdWwcaLTSabSFRYmGcqgsyglgRr14U1EQR0tEIi7HuKtadkxJGtnRB0cFRil3t7dRngkZaMSHU2fOisiIvMssDjoXcDSxDMLe1LNHVgqK6s/bQDYzzPPTwfR+k/f3I98SzrjU0NOx4ckTo9yw6LgbsDLH758b6DpvTXHMNdrU46VOVOVYNBiUqKgmRjEVTCeoEc1lP7Pp62QBdBsLlAW1Ca3jOcRPLJak34vcqSxpAgIH810MtWhJRFXehFBWRCtGpeONWFSqtWc4D0Gr5EuosViGIy2YkTdiSB3Unoc+OxjUVVLE8Iwe92dXBZ5uLtNg5Y5qAT7o/Fsp98jl2fvwT/OKvfoKnN26jU66ijbIYB+xF5eLn7TPCGBNySIt/JJxeEdUzvyCDyzqptWWMZNMVm4UhQZUCZGSWFe6sWpdFx4IdimnQqxzPcMQCvl4XvTev4d3vfAdvf+fbIn+KrQ0p/OoPjjCulUXzuVpP0G53JXRJjnwOCzkCRizg8h5h+NDfEOw++tkmVuue5aPIQ+e5si4jPUfWJDjmJwIVKYNI53rj/k18cetz3Ht2F3vDffQnR5iIVwrUpoxQqMgGjTPysDNFwk5KFjKy5qJaLmE0YDi9j7VuG1cvX5CUSf9wX4zQzfUNXL/8Jq5dvIaN9jaSagOlsaqtsY/DOi8kZ22EFSz8YmEMZVY9QNaxXPTS54Aegv3ygJ4Xcuc4STGpFSd5fAwCyCN6oLqGfA/dAF0oMp1aF71nArr0iLMcwTEl2oZIo1Qqnl3xG+cRI1iSujPud8lTuRy7Mwh083W61qxFSfvbp6hPADYJlen9U1Dj6TP0d59hSj766UQiJ7LfENBdmxkjgrWkjlmSoNZZl/Ur+fWphv3JwMhCOVLm0vhVMDA9bGe4O4PHFBptDWhtyRywF8LbAhranTI/XrrR0yjh8wb0NGUWiLXoPkcBKPJo5FfJnzWghylhHzz9fSWNwHnGjw/oWSAul+hHkAOte/52DNAlLepoYPl9BHR+jtoiTMc222xLI0EVW7PJ7852NfLZa3SWPetW5c8uDhZ0C9UwnTju/NK2Nr/Sc82hLwKBo3x0nup8xpK2wXVp0ZMVvj0FdOa72iJRM9L2B9ER1tCxyAeKFrAirBLSlNONQqtwVfdWi23GotCmN3CunEZtX3UqnVIYw7GqDyh5sKdHIxVzYQsLW7gS0p6SNuxAeec/+wIf/+3P8N5P/w5Hd+5is1zDeqmGioTwh1IZS4vecueceAuVvGnBm3rd6pk7NaUSOZC7WgUpYTwNFYvH76gmaSFK+JGLj+Eekutggm63h9rFLdTefRdXv//7uP797wIXNuU7OGn2ZyMZx7WtDREOGPXJqV1BszL3ykWPt8w2G3+DyYZn8wSkMtY75LwB3TVM6hmJyctxGqM/GaA/6ePZwVN88dUX+PLuDRyM9zGr0/vS95k+bo7bqExrmEyVFph5c84nC0Xw+oYsrpqM0KxXcWGTBW4dyfSOjo6wudHDle3LePPy2+h1t1Ae1zAZMJTGynurdNWUDmu3p8wQl9geSB+vjPKkkjLamZc9B3VXMS5WVobnLrX3mrbJ89BJ/VrkoWtFuQpkGKiKgeT+JqDLinJ9+GIcW396CRjMtNXMgJwRNum1dnn0hT52V/hmJDQSLeLnTY+blLTkjaKHL73lWuQnBaUuBSDeu9Nj4JrpT9QJoGhWlWJJRwOhLy6zkHZCOmeONzdRqmuVMGX4vqaFp1J0Wq6qgUHlPBZCurYz1tRQqZA8BH5luvTpMwohUcgZyvw+L2q16Iy7wiFHnaw6Ako1KgAkfAn6zzxIH9B9QMryzjW3W2xO+wZxCM7S6bIioKdR2aBoz/+twjP0qbMDGWoDaR/M7bvmaVLdjUIPPTWYvKJC/7P2f1U1nD8WSWaUG0LTRo5gxhXcdte7Io3KgmU6dhZaF2IosANGKZzpPEmXkzgL0rzsrVWW33oRUo7heebQZSDdWLiWX/krzYm4Yg8N62gIWSa/m4jJZIo2/z5ifzmZTCg+Dxyy5Yx4zvYRx8LGJKduNCUtsHN6wcxDGfUqb6otCLJGcRCr7PWTTYgUg+5ZIrJTDFgt2+2IXnGV8o2jIdZ4AZRzvf8A+Ooe/vp//z/x1a8+xPD+A1xf28BGtY6Dh08wOxqi0+3i2eBQeJ4tKiGbjTYrCwCvdTpej7562RQzEKIY9gVLE7srkHJtJBwv1VZm0QzJa8ppKJAKUZ31Hr71HYL495D8wY+Ablv7YVncRRuSld1lpZ1kMZAUc6Eq9JpUu2rRipyWcECWrjar5xfDTccK49xNDlvbFENX89DDIuFwf4rl0FklKps8r0EMoZmA9cHwAEejPt77+Dd4vPcEO4fPhL1wXKWxSK9whqRSx3gXqEy04JA5UgF12f8VhOmBka+806jj4uYG2myDZF63XEKn1cB3fu+7aNZbaCWM2dQxk2pD5ngTJOUGqMVtRhx7XiezIUg5S4Yq5tynDMs7Qhxl5NNiSvX0GJK3vxdfT1NZrg9el6GCoK/PLDwI0oOu/LbMo5ugkhjRUxeVympbo1fOGhIjVhIg89rXQBrZeVGc5M7ZT0/FReehC4WyER1Z/tyBsjI1mniKGhRC7UowZ7aMgMlCtD7TZLqh2sYta6RcwZ7jmCgzCsVmIdY7cF5K1I5MjE5elrKxrnpeKujF8FPCIOV/UI53q8RXJ0TZ/mTfYdTAiYmUTZWNnr/XNhUCl7a8anugjLXtldZpKK2zFVmLWYCeFSYOXzsNoPtRg/MEdD8ykBdyT8/Vq3y3MbBW6TxANzwI74tvbKhe+vwR7oW0N7iH6hpWvQY+d9d72Nxmz3kiTpYorUm6V0lJqHLJv/cPdtP1o6qISoqm6TZSQXs1aJzf/a9+m+6JfnFBsd3mWyTzLTXPyin6rjAke2xSu/A2W67SgbTwD+uJpcpPH6knL2Epe23x/FiZLjfK0c2a0AazVQI4rHZ2n+UxLJBr1eoi8MLNhW0tAn6TsTCCPWkT/IDm0QCb7Gmu1AXMn/7FX+Ln//df4ODWHfRQQYde+Uw5vKV3m1X6VVbAzqQnla1v4s3QyyBpDfm7JVxbkwp6tpNx8XNTEY+7UpEexOpgIkV2rWZbZE93Dw/wjH2KDAeud8ToeDYd4aA6Q+vKBVz/7rfxzT/4Pq5+65vA1hZm1OF2eTgjxFFOfR3VeT20RhHE2wgmcJg/OhZ2j3gBRfOjKMfOO8s8twGYnZv9vkQ9JK2rxpwsKhpBDNUK5ShVwbheKAwyRikpIWkmUs3+2c3P8MmXn+LB0/siBSudBxY9kfAqIzYllMbsBVdRFc4DEeAQQiA1zFhZfWljC1fXt9BilKg/wlqtjreuXMPVy1dR72xIVbyJFGXpsXvbhcJu6qHN70WQZnXpVsdSOE+/utc1925pLBs/kzDWaJSuAwlpileoPegokZtf5VRlnTj5VWN7s1y6eKF82xV1ygbkhd0tz63dHHPAs+PEY+d68T6fetdmFAhQ6vq235fzcb9jn7fxC8Ox0u1BI0Emun5Ovee5EaJ7DufPvP6DQK73QXP86fe7NWN/C7eEqyFJ97l0Y9L+dnZBhEZp+oXupjLj7gPvAii7/YyfyfLCjYvc3vefi9bdMu9ZUVzRsbHft2sPscP+jtXYyD0t2F9CTPPxhv+XTqMl9qe8CIdEawse8nvOaCMBFKNqzVZDulu6a2vieO0fHMheISRmown22EbJiGi1KgWzls5KJcIk81ZSMqRgs31lAD1vQi5rEGR9XgHMLRYWBzmrWv+jN4oCGcL17OQrycOScJObjnHAbtLNNSGI2OSyHEyBjz/BjR//FF/+3T/g8Mvb6LI9hpW1EoVVli36NJSiZPB7xLAeP0vjTIp1NF+eSC6FhQ/sN3f5c+sxt5x6aYZWLcHus2fSzsCOAQo8MLdH7uhJs4698gytqxdx+fe/hSvf+z1svPMGahs9yY2znblcckUYy6zgY8c4uA889FN9Vc6HYoDOwkgaZTTUpL3RGR3pPHfjmvbqOgIeq8EYjg6Q1KuYVbWiff9wBw92H0lL2t1H93BEURVXOKftUpobV4KfGSa8kQQuMn+VlOecvdBS9DSb4sLaJtq1GtZrbfQqNWwkHVzqruHK5iWsr29jOKth4upETjNupDmNbig5Byiga3vXvLBRr8f+NpY44TUokYVQRUekD52fZ32GlyNPK9gd6LLmgo955Glu7Mi4GbGMx/eegrpXVGdg7ofgxQMnnroIgP3GQhW9A1x/Y/dDsH7RXejlhZu/DaP/Ojdpt3EEo+wK4Dy00O+fo4cYmcLsFH/4v+l7jr64SZZHbusnDJfHfzF+hF1KESCeNaCb7kXe2RYBunymIELif2cI6GroupqliEFgY8+5xv9TPnVzcxNr6z0MZmMcOb4DKncOBwMhnenvudqNlJhJ17nxFhj1r/bRzyOkrwHdAXqZIi0eBagpbXFCCssPtZVrQhbt9Md5cxghYIiOKisT4MYN/PavfoLf/Piv0b95CxcrCTardZSpTz3SsBkrZdmPekTVquFY+Kb5y2khTY1KTFWUalVVQ3NqdOxa5XEkxhBVtAkNgyl2pkeYJVXUmtoLy9eGjGa0WyivdfCtP/oRem9cxfa33gbeuAK0GuKBHI6H0itNtrFFnzu+kOdHnD+g53no5q0TfBfCrNLxoMVvbNM/6O+i2alLMeSDJ6pffvvhXTzbJWHMkdwHKdoSYhNtHZMcuQtnjPpO47xSFSpUhmBpJDKURkrUN69cR42pk2oTFzpdvLFxCRd6PXTIBlWu4mjI6gtrQzvJ2OuxLxrQjTGNfegcFxaOhYDuV7sT0A0o/aK49DWv5U0+53G/8/oY0eIj5IS3QjslV3Btnh4nvKVazIPOA+uFtlDzvD0jyb4nD9ynyuV8vH3DxbE4/xYNgXmlO18nxWvRQ4AjMNp8cLEoinxXBnmMX0Rrx/jPJ59x3vVYFLQA0MKisvC3V/bQT1ADEIL7soDuRw/8MV4G0H1DysSSmMLc3t5Gb2Mde4NDDMYjqfEii1z/6AiPHz/G4c6eOniuQFw5weeArufheORfA7orc3MeukwyAqXwJaswh+UY6X1LiR3V2ZqJFIEdDik+MsVauYpkUCYqAJ9+jl/+9Kf45J//CcMHj7AxnaFHRjfmAMlSNWIPLb23MshX1+dCH0/QKTF0TpapihTbsEiOz5L3lpAevZCZnFttJpT90pJXGkxFLGV/rYZhk8IZVa1qbzSw/cYVvPP97+Hat95F+a3rQLMBsM2Gletj5WinJCx7aclWZsbLyRf3+QO65Rf9cPtCWsAVDHFxCJMYQ+0u/I4qvdMBJmWyMO2JUtqXd27g4ZNHkkcnzpZq7AzQPLWE3SlKIp0YrlVqxNy71jBItepU+Zu77Q66zZawvbF1crvTw+XNbVzsbaBNpj7qinNelJJzBXRRBijw0EV0RKqo8z10A1zzjOXZ8Q/EAN08XPOuLSyfArIZBIHIiw/omlqZs3Gl0QAXGcgCc3tNxF8y5EJtLfgGwSIw618nAXQZpyA+/CIA3c77NCnRoj1hGQ/9vAE9z0NPjaSIh54H5jIuxj9SYFSYAWBzkuPB7qALFy4IoD872NWWYvddBPSdJ09xdHCYKnaawZwF6G4Wprfpd9pDlwXpwsVSLSoFc6rPnia2pFqcAiozDAnmkz4OudnXy7hSaiCZtIBfvIdP/urH+M0//xP6jx6gV6uiy/A3ddEpv0oxiymdeHI4K8EESdRZMLXVbEkvN6U2mX+lp05qSBWCUEEPPlihz+/hsWJwTGY4qJbwpFvDUTtBs7uGC9eu4M1vfwtv//63gDeuAV2qz5EbkyQ8ylJlpBssCJKcshN9ODmYy+jpx84p5C4bpC9MEeT4LexuGw+BWVoCrdiyMkUpmeHekzu4ffs27jz4Ck93n6laGr+XrX+SO5dKTK3onSopDw0+AQUXARAgGk+kU6LbamNrYxObaz2sNdvY4L3Z3EKv1VHjLZXn5Pmzkn2JJF7ODVrVQ48Behhyf94eehqyNjU66yW3HHzg4S+otUkLqhby5QG6D+YLBofzegnoodcYelUKxPPUxsL/bQ0cu4fqidv6nd++IOca5N3D2+yfixiSgRce89DzctNFRsyye8EygJ4V6l+4JvdjeecZy6EbdWveOftFsVkeuq82l/UdNt42R0IPnX8XpRzCucS/fQ+9P9FiODoD7Ho63NuX3nMSmXFXMDXFPA/9NaAHPZMEIy32cp6589LTgWLom4Vr4wH6474UYVWaNZTrVXTpZv/6Jh7+6V/gn/7+7zA+PMJ6IxFWOPakkzOauRCRe6VACmXwWL3I8Eq9IUUQvXZLcq3+xqOqS0oBKxSTJRoBLt/ORV0pi1TpuFnH8NI2Lnz7HXznBz/Ehd/7JnDpEtBMgOEAw6MDkWlkpzi9UzEiqs6bnCgACTd9cRq2YH2fP6Av5I+8gr0UzB3jHs+0VCkJBS7LI0jUMkRfWtE+v/0JPvvsMzx+9lQL4Fw3hYK5tuawk0A2BPfMgjgxacZS0iZAzorTTqOJzbV1XNraFiDfWltHr91Bh3wHIDVBXxYv732j0RK98/MEdKmYXcJD+f3K6AAAIABJREFUZ28sc+gG6H4OXQAv8KCX9dDHJG0S5FvUTbcwuhHTcOyt+8OAWW/OHNDtGD+Hbpu4D+ZZOfY8gIuF3FmwJo8cQGe18iKoBSH2FwTovtHyPMDcv+RlAS0rQrBqyD0G6Lav2iZ2zGP35K6zNjq/BsEHcxtPaQg9QQ6dn2P/OYviqOVRbdSk1ZEshgRy9p3TOyfVN3+PeXXz0H0CLwu56/W8zqGrVS6hdkdunwqMqMVlVfDcaKpVkoX0MR4N0GrVRTUJtKI+vYmb/9uf4cG//Br3795Bt9PCWquBw4M9KaJr1Rs43D/QAipRc2POLJH+VOZLWJU+TbSogZ1IbLmRcDpbb6giR0CpVjCsAIflKfbKEwwbCZrb69i8fgXtSxfwzT/6Y2y8cR24uC0l6NTR5vHlVlPC7zQKRNlJ6gCgzG7Su0iGKXYInN47fBk8dFPi4/1c5Lx2/aXsDGAoXNTvSlJnQK+egikHw118efcL3HpwE/fusQBuiAoXEFv+2DbIQje2O0qhswJ6yRVPikoZw/nkH6CqXZJgvdnGVqcnVe0X1zcl5E6vXJgLqZM9Ie+7SsyKwlutjtEgm8t7WS9pVQ89BuinKYoLc+hi+OSIs0zJIeG6ELJy7Abo0k/uvkOBXfPmEqApKIoT4PG+3/fkw83ejvXHPtOr8731UwD6oodavP4MUOw8sjz0LO/RB/AiMF8F3Jfx0P2xPC9AD++rH2GJgXEeoNu1xHwhzjcrDLQCTDLDEcypepk0mHKbSVU7NR/Yd87COJ4j8+osytZ5vvhLQoOekmK9BvQU0Mn/LjecPaSOsjG1ulgBPBihkySojAYavm405PiD9z/Ep3/7D7j5p/8vLhCMqT1N4ZLhQHSZ7Qawz5pWOtVyyARUT9pCGVqr1DCqADszZrRnqI5nIjRRo0KXthsKVW2fYi/1GgadGobdOqpXNnHpu9/Gt//4h1j/5rtAc53KMFLoJr/PvG+jIe1wR2yR45WROIOyreWKphTY6+v6e1Na8GURZOG48/fQTbM8FLCQVqMStNBk1MeQwMHuAFLuTkfY3TsQ0phf/vYXeLr/FIf9I9WNr9e0BY1GD8d/YEVPWjRJw0zrK5Q7gII79WoVa60OLvTWcXXjAq5ubGGjvYYWSYaESZh3mGkVtjySkIQEP0ocwZbD00dIVi+KOw2gC2kTxVlyqtxjRXHmScszGRb9XLcLvYc59CxAl3Ye17YWeuBhqNX33n1Q58acFU73XysChJN46AoCSgJjIBvs08dWoR9yPk3I3b4wC0xXAfNlPfSXBdD9e3hSQPfHLvTSlwF0K0w0hkLuSQy7s9qdewELdNneaeIrdECECM1FT08E6Ie3Pyg8J//is/IhbBkqetgk9K3ELKu3yIpcFmuyvrdo0tILr7rQxpjV67UKxvSIqdwkfcoT1KczJMMx2tKfSga4Q+CDj/Czv/xrfPh3/4B3qgmarpRV8yAqZm8WFn04gjlzrc2kKfSpzXoT5WkZ/fIYjyd9aY2iZ96sJALsVFCTHvRmCzuzIaZrbXTfvoKrf/hdvPOffoQy6VnbCZupMes7/nD2P5Mbhrly9pU71jzb2ATIpzMxGIQn2+QpyQx3aif97AE9eu9Zqe9FGUQbnj2aVV0QFFCRWgShwS0Jhe3e0R4++uQz/Paz32Jn8BgjVloTnCijWqlJzlxYv8ZTp2xGA4v95qzCpumnHjeJXZqJEsa8feVNXKXYSqMr5CR1ofxQiU/JU7OojrUY9PrdM1+3NrvodeYc4Hvoeesq77utdW+ZkDuL4ki9IsWBouKngC4sjUHbmg/oFkrnMeKheICdArrnYYdqbKGOum2K9r2mReZ77wbevO5YlbsfUveNgNQD8yrfzaP3Pfs0Yp4Tck+pq1Nikzmrmxgyrqc4D3hj+y/rPAxkwhY1fjaWg469Hxo2/lxaxkOPfT/1KYqMDj8yER4nf0dC5rF1JanIgkdWUd9JsKpw/AA02J1U416heiAqvjJK25ft1LK5/oXpQPaXdJx+1wG9TmKA2Qx9TMQb7hMY+RJJH2bkep5ik+Vo4xJw9xF2f/av+OBvfobHn36B6tERapMhEubhURGCkhG5pUk6YjSyY6DVbKLT6opyFokDyFw17Cu16mytKWxxk+FIvEkJwzI0Sxatagm//yd/hK1vvokrVD57l4IpTdGL5Pmyjao2YVGVsugJsYkAOV9SwgQ5F1e1z0I6ykdaUZ0QQ1QU7E73eHkA3TY1phHUGmf1thLCME/FuoOD4SF29nZx79FD3Lh9C3fu38aszt7xsSijSfKFrGjkUp6WpKBJ2PimapTxq2m/Mq/VanXQrNVx7dJFbHV7uLhJr7yLVqkqYyxj7bx4ARbpqFDyGY0E6Yhzjj0vD/0sAZ0RCcuhnwbQU684AHQKGRlAZoXcZzQCnMFgYK6GlW5iBHT/82FIPc23e6F3H5Cz8u0+cPhjehaArvqS80foSWcB+oKTEgB66MDEvPAY4J4HoPuA+XUGdLFHqKDpNDqsME6Ka1lU7ZQg5bgsv5mc7q8B3Vs8FKuTkPsUo0oZA6lkJ/OmhltJuVLvj9AimH/1EHf+9p/xmz//MR6//1tsTiu4vLWJcWVCZ8UpPqlXLxsNi+xKZaWFlCosDQ/KBuI8duGipuZyuyG95DvjPp4O+qhtdvHOj36At3/0XVz+5tsoX70AXLkE1Nk4fYij/qFUxdcbHYwGErAXKkoBaFfQZdWbBujiCYp3qfrRcj4p//3p4PxF5NCjZ0ZObEoJEjyF914pc1k9LTIelbIIIBBE7z68h89uUsf8Dp48e4qD4T6SVh3j2UjAe8LFwcIvadVizryEColUKF9KgpJJCY0kwVqni63NdcmPv3v9LZGQbTeaaFRqEmlhO6IBum1IMuQOyIWt112YRBRicbuCQThrD91y6Frlr9KtjDJQxvUkHnrqQY+Nl1pz4CmgZ7SlqQev6ynNwU+UEtPAlYRCIaDHPHQ1+HTQQ0Dn6yEIZoG6fUeZQizyR2gVuySQq82ZGxGLHroP6Jk5ZneeeSFzI0yysO6rBujGtJZ7fcH1+2Av437OHrofHcxapn7UJ3yfDhclugUjnEgZQZ2RVFPVLPq8iLS8BnQf0J0oBMPOVWpeOy+XZJz0zsdT1Gt14MZdfPLXf4df/ve/wuGnN3A9aeKqqKxNgU5DPXoLKbKYSnig1apiAQSrF/d39+SHqbKTNOoSgj+iElW9jsf7+3g2GaBxaRPXf/gdvPsnP5Q8efnSpjDR0TWkhygFVeMZapUK6iSgqdZwMCKgm1jLcZEBTgijbGUeMqVFZZuVZwBEgTPzgPP30I0r2zZdCbi4YhEytiUNyseO8Gx/Dze+uoUvbt3A/ccPRIGO9QMskFP9+TnFKUFL/Gvyd49I+0JaHwVz9pdvb22IbvlmZw0Xu+sSemdhHD1yhoyZzhCFP4ap2Xbl9noDcqPYlc0pEvKL3ZcXAejWh54Vcs9iivND7j4Xexhy58Y1yQnZc64KCIbV884gMCDmPTJgDvPo9rqBb5aH7Yfcfc89K+TuGwKp52jFGysCegho4e+HQJYCt+ehH8vvLhFyj3nwRfNvmZB77Pt96tQsULffz0r3vgyAnuk5e4NWFOHgYaJtXq3IfuEbotJS7EA+9x68BvRgaMjolSTK5U0vzFmDQuBCz53sb402Hv/VT/CPf/pnePLRF7hSq+Pt3iZa05m0FxyWKZmoQhAWGpRNwvKCrFRnda4TdACJSkSZaYBDFsK111Ba66B37RLe+N63cf0PvovqN94Auk0MMZKWM+pJERVqlSoalNijVUZiEobvaySUUUDXbLoWa1EW1N/QpFfX+YVGZSoHrFQVd/6AXmMag32cExUJqVQ0f07PhVBda9Rw79E9fHrrBm7dvY3HO09wNO6LZc/clRCL0L+nCIZ0QVWU/53utIielMV46rBifa2Drd46tjc3RM98vdVCbaiKRzLcTkGL94IcA1IoSXES9/D3/OLMXQzG5++/KED3Q+6+h74soPshd/OwDdD9KnW/z9z30BliX8iTG5+7G0g/1J56884D9wE9/H8s5B56SOEGHcuhs4hy8TcXPXSRanaPZTz0ENgth35aDz0GuGcN6KJamaF2VhRpWHjvnD30VQF9StEv4WVf1E3nuBSlQ6TuRZKEr3Po6RxljjXptjAYHGHSHwsTG5XEhBOUvOz9EfDgEd77v/4MH//TP2M7aeByu4v+k8cYHxxKP+HO/qGAgCg9ERrIu+5ujoh5TCeotRKhEN0fHWLnYF/yp52NLppb22hcuYZv/OgH2PzDPwAurAOTPkbjPkatGkrNBh4f7CJptqT4SsI7/Qlmg5G0n9GyOyKbHBlpHagQXBher9Ibt5Ci65UUpjN65U72UABQhEGWB5DFI88f0JOa6gmLLjuB1NHz8lrHs6F44p/eYAHcx3jw7JFonAvNrttIhEhXREfKAuSUPx3L2NVkbLrtNQFzypxu9NawudZFr9uWvvJWNUEymEiYfSF365F/+ADgU4qYmMqqwH7WgM40hO+hW8hd8kxUCczgcvc99JApjiF0G6s8QDdPxffQDdAtj84+d3nfA3Q/NO974z6g+l546LEXeeipURbSsEY89GUBPS/kLBE2j8nu2HGO6cwHdN+7jwH2Ku8v46FHd5aia8uRNX2ZAD1sJwuvN+ahh/ZIOifdF+WButqJ6ky8LopzgyXVxg16aQNRLetSEQ01YLcP3HmI6f37ePrlbXz53nvYuXcXvaQm8pTPHj/AZDhAr7uO2bCE2ZjkLE4ljeQtLnxCz1qkFpMSRtUZBizSqpexcekC3nz3Lay98xaSP/4jpWZlrJhAk1RBL74/OMLO/gHqnZb0rYvy22gkxXTcQxpJHfVmA3vjgfjdBHTmxqndxKIs8xrJQc+FJwVZBDlXlMX/81GbaSvb6R7nD+iVaqJ6w1QyYi5d9N+nokN9ODrAza/u4ObdW/jqwV0cjPsoJ8rIR0Jf2rjVUiKhdW68LG0kULEwsVHvoJ40sd7rKfPbOgG9KzKoCSVsS2XUZ0BzUkLVSfNK7t7lx43/Pd2AGcVxxS0pz7ykXvm7p3+8KEDPK4pblss9qyjOB/S8PvNjIXuvF90APcyh+163gXkeqJ/UQz/mOUYA3bjc83LoPvVrFnD7gJAZkl6xKC4284oA/3kDepGn/rKG3FcFdJF4cfVMYfRF6jkCNbfFvvnXgL4wf9kHPqjRyh+jPS6hzba0Z33MPvocn/7sF7jz3m+xXqmhWS5hcLiLR/fv4Wh4hFa7jmpSwXQwwUbSw2xU0uIahmirbOcpCbObVc4fUQC5nWDzjSt4+zvfxpukZr12CVhfAxp1oF6V4ojDw0NRf2RrFQslyBhHpjjzSqRVqlYX4CK4D0hbWWcrEUMvFcn7GzWsePDioSugSwGG89AJOswvszq+TlGalFQntrzD91cHdC3T00caKXDsfXln44euORa66ZE4hrrdZfRHA+we7mLv6BD/+iv2mT/D/uBQ20MScrOTV58641US+mnRonC+UyChjm5rDRsbW1hjL3m9IYBOz7zbaqLO36ArPx6hPJqixZF30pq87/RapaLd0cxKXtNFQEJA5/VNHKBzFDiaJ3nWMTtOSRrzCvxxNbVBn4VqfiaOlEXOikWXyutOaV3p6tAaxMK2NfPQlwm5W7g9rUxnjp1tpU4ONf0On7c90oduY+E/+574yoCeywPv5IeNxuCYHre2a2UBug9eaa4+w5OVL3jFAZ2ztygCkRe5SOfwiiF3mVMFXT7RtrUIkUDxWqQ2BOut2DbL/YdthiyQ49Uxp862GkYPucjYgaPPjCzLniU5dI3EpvPk4Nb7hQHXwnBPsOOGiyfL4gqtEKdGvBSSZH0/w9unfZCEZZiUcbDzDG+11oGdA9z685/i0a/eR2vnEKOHjzB48kzCipMS/wFTdjFxEpVnqDLsuNNHs9ZEpcniuDIOZlPs00Okl12vYNxq4OI338E3//BHuP6db6N66SLZSMQqY6/7rDITX9muTQu0vFtyLCaz6E0TxNIbrD5mCiDcpMUYCApxfbpCqrb5ZBdZVmL++Orv+dSDJ7kXQubDaIbT6xbYEE9WW+34YC6adKnMh7PAkB54fzjUdjwS5rDnu15HfzLCbv8QpXoN0yrwyc0v8G/v/waHg0NhiaPeuf/gQqLxNJyQbCZBvdZAq9FEr9PFZncDm711rLXaWG93hZCHtQssfGOEU9IbzJdPyd3OjoZF+kff4DiWcw1WG6evXX/sWaiAXS2ET21bNObRtiSbGwtKY2ZahN9MULecpwP3qXYDyCzg5uhC6mme3Ctu42t+HzmNTRbFSZ++E3Txw+YcVxk/B+j2eQN+zb1zUS6yyGWBtH8f/P/7OfKs/cVGIMsw4I1jO2SRWmGuh2tGtPT05+9hWblkybmSdKSk+gK2ZsV49P4ttRZPn2+TX5Z2T6eN4J+H/XYspG88JiFw5/19bH8ynyInF8/js+69GHUy7MX5Rl/+danxDA4yHoS8z3L/OKkpTyNcnTDlsVigfn1RgJ4H7ucJ6GIdNhPM9g/R3DnAw3//AJ/+5d9i8sUd9IYjjB49VmnU0lQ8WiFtqZZUCY3FVyhhrdbCaDDGTv8IO8MjHCUV1C9sonf9OpJLW/jhf/kfUdlYR317U+RMx9VEJE4JL5y0tRlZ5eYai773EE7erElBQC96xCYUxUbC38nyELJ/43kBuvLJa7+8UvFa9TfBUwrLqhD+cx7E6AR79WsUT6GQCvOM9Zr8e3y4h09v38Bnt2/i8d6O3DeGrXhN/B6RsZ0wbVHR6EephkazLa1ovbU1EVMhZWu3rm1o5GNnbQUrGCisokWHSs8rFrTIWecHzWPe8rL2aB4gxb7/dICud7vIO+R4sv5/NiURj9cLPp6DthhdVsfhitpSUJbq9Ymrcp+3pllu3EDZQJ3V7vZZ7SLRHHrJqd/5hsALA3TxsMlvn/8oBDRuymcM6FFAXSHhY4DuC5yYQfGyAHq4Po4ZZhGD5kwB3atSP42xQHtEyKu8D5fOGtDzwMIm2nkCuuSaB2PJm+LmXdz+m3/AV//yS1Qf76C6e4iDxw8lX8qq6VKjgilD4/QQZxPxrlmB/uDZUySdDtZILHLlIrbfvI7L734DvW+8BVy+CGxu0s3UHDk/M55p1XqVQikVTAaH4pHmWZKxBakeQv4jrNINj3wZAN0CzeLrsN3PA3QOnSxC0rZWGC5XylRyrVeq5FofqSVQrWB/1Mfnt2/igy8+xaOdXUxrjACQGVf7PKlgxBoE0uTSI68nDTS760ISs95dw0ZnDe1WC+2kIZSsSbmKdr0hgG6pDCmFpwFBFjnm7WtalJL3iAHuMoCe52EsswnE5k9WNCHvnEOvyQBdthSvV1wA1wG4X8EuXrsH+ALCUlTH9M+ily20rs47N7DWtrd5UZ287wIvBuILxYlemPtMPPSXBND9++IDagiuWfMlpa5dZjIFx4hv6dpfY/t87vpwgHpWHnps7cSYTmMGcWzYCvff5wDoZJNeAPQYU5x/wln5DP/9opBVVuheQOwEIZ/nHXJvUMt6UgPuPMD9n/49fv2Tv8fo7n1slCroskWMgDsZoD8dY3cykAK0wxk1rIFyvYZJPcH2N9/F2pXLeOsb7+Diu28DFy8Ca102oAvIYH+PhOIA+9yZu5Y9SENm0tY06S9UKcYmSPj+qw7ozB1Zfkja7VwIyaZFzRF3SHW+9OOPxTuXsCPpXaslVBpVPN59hg8+/ghf3LmFo8kI02oVhxMCv+ahOHcYHhT621pNPHFyAmytX0BSrUu4neQwzYaSxLTpoVdr0lPOYsP03Byga3/0RBysswT02IYUmy/LAnoe4GWt//nmXcJkWlf6Uk+AxYBbok1eH7m9nrafUemNDHxsqAz0zCUfEqi4mWeehu2FrEnP0PfQLcrlR7u+roBu6bQ8QIx5mKmee2wiZbzvA3rePIvNPyuhOWtAz0yZ8Joi9cCvAT3IWRRvCOcM6MMp8GwI/PO/41/++m/w8IsbaI2mKA8HkjdvdppCSHJYGqFfmWFaq6GxsYaLV6/hjTevo3n5Ai788HtAtwV02lrgJmwl9FAIPGQrK6NUraWypWwDSltvRAp1rsmeNVYxDy/GlBT7/Hl66FL4ERTFsbfSwu9S9GHh8tlYwFm99ZKE0Ulby5A6C+A+v3kDH3/xGZ4dHCJpq9LcYDJGfzDCyLHzkcaVQE2lI4bSWfDWrmlovenkbKmaRmpX9p7XK1UhhqGRYW2B9CQtDCxGh8p9nZmHnrcRZYXDs04itqHmAV04b7IMcubTCehSMGfypi407hfByXd5IXPLl7MHVwCfmWDv8wshc2cQMCpi68YIatRgWAT0EMyznAD/2lbKob8EHnqo5x3e7xigr+qhSxAlowTAxjgKiA5QzwrQo/c3Auix9ROzgwr337T493R9Lhz2GltHvZMonbWHHm484cZwrh46e80/v4v3//S/41c//zkaM6Bba2BwsC+Rg0avhUlSQXNrHevXr2D7jSvYvnoN9QsXgK1toLcGTIfmVgpxi1JlloTYRBjHrMAtDUGyCVxBS1jKyotFJWHoKgbIrzagq8qdFOWJlvmcBpX/N88LNHq47bM1sFpGhYplmOFwOsD9pw/x0ecf49ZXd4QOt1RLcDAYYjSbSv/+3t6+FE5x3rUabWz01rHZ25ScOfvImyihkzTQbasKnmyA4vlpYZ7mqRYr1XleSvkoJd5nCuixDWnVDWfZCJs/L+03hW6YOXRm8gJAt6I4o27NAnTh23d66Glle6C2ln7eefCWRzfP3wf0LM/cxu/r6qHHAD0KqCeIkIbg5crxBNDzxjc2P0suAnfWgJ5n2Nnv5wFz7PzPG9CP5dCP7nxYWObn36jThNyjnz9BC3TWTVmlyr0xnGL40af48//1v+GDX/5SWpO40W9s9PDmt97BxtVL2Lh2GY3tdZSYD1/vsu4aGA6Ao6G0P6HbxZikJK46XTTMjf51MpUKbAkrSqvTVBjcJB/LnHqphMF0mFq4WQUl0Rz46Yv8FTDPsShOF4NOgLRtynm99jf7xbkpqbjJTFvTyiXsHezi0e4zfHzrc3x59yZ29g7Q7a0habWFvOdoMES1lki+vV5vCkHMWqeHtXZHhHIYViegr1cTtKpV8dZFo57FXi5PK2RBvoShbwkz5M/7/4IAPWvuh8ZfbHPJfL80V2pKDaiMKFvm2i9VBdApEmQ57xRwLYQecLFzLfgRKraM8trC1jTLvVvxm62pY5/PaAvzQ+1fd0CXtgvvURRZybr/KRf9KSaPD+g2d0JgjxkUZw3oflFwltERA/RTDMvyH2F0T9reTu+hvxSAvrARnSOgk6v91z/+Md772c8lp/of/9OfCK1nZaMLbG9SzYSap5ILJ7BQX5z/yrMSmgnF6ZsYUGaTfc0i8qLCDhYmZkuCbCguDyu+KKu46Z2bx15W9jYbk2OFR06vPW+WFHS8LDWxXjpAX5jcbqJLbz899Kl0F7D//t6Du7j94B4+uPGJkOUwt876hFo9QaVWx2A4wv7+oegOb/Q2cXHrItbXeiJhm1RrwtHfqlSxlTSQiGrXPGzMe0AeAPHWre3Ke54PLNtGihdjLMISK4oLAemkG2ZsEpg6nR0XMxwWPBb2xFJWljRGXuuYeOcZgC5AHnCxxwDd1NbSvHtoEEg9nUKLD+T22u86oMfuPyNep30UAfqyIffzAPQFJ9PEdU47CKt87jkAOvHkRCH3WMghtmHF3o9ZSP7vZ202MQe16PyptLZ77y5atQoajabmwKtVLbUWQpap5M6HLF5jzpbFbFRRm5VRnlJFjcVSwvWjoXb66UFvo2h48Tjh+ebx+rd6dnyczjpLN+DIAETHn8x4p36s1ramm7AaQLQ0+RgOhwLO7Ddnm1qlVsPu/q4QtrR6XRyN+vjsi8/x6RefS1vao8M91DpNiYSQj/9w0JfiN/7dbLRx5eIVNJKm0Le2mx3RoqfICnPkLRY/zsisl30PaGj5akoSVg76tsnMt9pjOWKYcO4vu2HGzo3z0eZgpgeTEvccb2ObldiyphrpfjW7gKi1qVGcxoXjBdC9KnVpa3O95r5OupDJOAOKNQw8jnNCzi/oSRfa3gxp1LzxyjNY7Dv8Z/4/1vYZa1szgyIzpDwrg7w4qsKgj6zjsuoX0tech54Xss76/YU9dYX9JwT06FwLesVlrHOq3G0sYvjjj13W78f2v1hRXOz3QwGVvHmXOTYBoGdFwYrOP7NtLZZDj11QbMBi758noEuv83iEGouv6I0JiQv7AOiPTzEqzURSlWBORi9uXJVpFVWSkUyVM91Y1pSNzeV9uUW6mLG05EjtlNu4WRntNjEjUYkthKL3Yx56dPzPGdBtQ5bQkQMPsrjZgp6wV5lkLrUqhtMRbt+/i99++gm+uncXh+MhKu2OtAFKj/lkgkq5hk6rhV6vh06zi16nh0a9jm6jI5XsLHhLqDtfqaFBwZvRENUcL1ui/54LHQK69M2vkIPU+zr3Lu0+Z92zMwF0FuUEHAghoNk9yQrlCq/7TMiGTwToC0WhXntaGlaXqJamAizEbjl5H9AVrBQMzTv3n7NA+mUDdKUbdtK/Gaxp4f57bNNfAtBDg+C8Ad03XIoAncdFQ/YRRI7tf6sCeszhLPz9HEBfGJ9AO8DHgteAnoGMjaQmFenSJjNlT/pEHQ5SeJYhJDAEcwnK0jufllGdllGbsFBK6feMeU3Cwsbl7RjADNDnG4mobssGpEVXq+lhv+qALjlx53lpDYHTaadXRk1zesn1BMPpELfufoUPP/0Yt+7cFCnZcr2FaqeL/mAinn2tWsXGWg9bG5vyLC1o7Cmv19GpN9FK6qJYR6+bMQFCUWXQPxY296t2bcEKH34Gzap8G5wIAAAgAElEQVSqHa3yWGQGDAEn/f0FJrf5ucQ2vMIzc4DOOZgFdHzN/307xmo9CORT1NI6DHnfq3Ln3+PhyImoKBvcIrHMvK3NvPiwzzxlnnOePq9HCugsdO/Uys4K0GM1LCgJs1DuI+ahK41uvoe+sIFneLiWQ8/z0P05m+Xpn1WVezggWd6nGIueQZx3TNH4liNqkS8C0LP2hSLDMb0eD9Bzx+dlA/ToVneCtoGsQYptp7EIg7zPcDj1sUnlyRw3o3iVslRND6cToSdVKU2gOqmKZ66UqcpVquInWq2uxVv6TxuaAg8s8Nh/1wGdffTmBZIkhhugvgYMZxPU6nUcDg9x5/49AfMbX91EfzxCo9VErdnB3hH57msC2syRX1jfxEa3K38TsLuNFpq1RICdnrkwvdErpUE1YYEiw77HQ+5hf+9ZATorvUPPPGsTPjMPnSx8FlnKMFjs3vjebrqmSgRzzaEboIYyp6IHL6poczD3Q/Kh3nnI557m3F1xXQrcXxNAN6a42IaeC9iOGjoG6Ln74AoRJsscFnGhxwySZalf83AkFnKP4U+sy2oZg7kI0GMGtV8UlzUHij5/Lh56bEBPEvJ43oDOCTkYsfKcUhMzJI56lF4i/5EIhgCtXre2VjHkngK6gLm2npkAikxyJ4Yi3oRtku65ZLPfVTeuprVVSAMtQx+zUCkTevrH6jn08XQkhWyczPSyJWyeVCXETqg7GBwomH/+Cb68fQNH4yFa7baQyYynVMpL0G5tYGtjHdsbm+i1VWq2IfeUsvItIQhqUuqUmx9zsGyVcsQlEaK9YyH3EHxjBmNsbA3QY4Adez/2O5nv00N3gJ61KfmfCeeRAD1D7TOtcrc0knnhRuFqOfC0Lz1kihsbI9zcgxcP3PWfG+WrtbWFv6O1K2cXco+tn5nMsvxHzEOPAXoUECOAnndmabTl9DVxGpn0mOIKwSeHaz3moccA9awBfdn1HYtw5a0/zm+6fXkG2WtAD0ag6IYwlD4SPewSEjakzaaoSQ/yWChGJ6UJZrWKet3O8tCCOM2hq3fOtjMFdB6zIITiOK7djqOtWVPtaVaVLFP6OX1h3Ksccue594dHqDebSs06GlGWXACeI9IfD/HxZx/j5r2v8OWdG9gbHKHWbAhxDA2Bo6MpLl/8JroE9N665M7pjTcrFbSSmrSj1ctl/Vcpi8dekmKtsWsXccaaE4fJWjxZObJMb/VUiMoNcZHHPzTCbEM7C0CXZktSr4qUrD6yQv55aQBRXJvxXpXTtrUUuK1vPCiKS0PlLkc+HiqpDNeD5dZDQE+NBPIQeN0IcvwrDuixkHvRRs/3YkxxYcomnF9u+E41e08C6PyBLA+UgJ6VCljWW40BegyQY9TjMYMib13aOBf+/hJFcUWfPxcPPTagsZBH1oa6EJKMTMWi3x/TK6zXBYiT6VSqncv0WNgexfwt9dIpxOI8daF8pcymeOoM3nIrGwqwKyQzJ6QnpJEs3ei0yl2BvGyA7jx0ev9WTHeaVfWqAzoL3QjglkOtJVWUKhU8232Ke48f4te/+Q0e7+9gv38g4iv0zEUYh1Ky9TW8fe17aNTWXGi9KsxJ7WoNnXoVbYbYxxOQbp0Gm1R0S2plCvIXUGp14IrurO89vAfpxmLKXwHwUXJ1lYcBel7O7awBfToeHdMSCEP+aTjdu1AZl5ICOql701C4RwDD1yzk7hPLWFubvO8AXf4vXO3qqZtHbn/TEDBQsBD++AUAeuzeUpim6BHz0GNFcT7TWxbwLQvoBjBhJGbVPnRTW8sbg3D/DYE6DLn7wC87aKAHfmx9RkK8MfyJAXrs87Fw+0kAPcvoeQ3owR2PAnq1JhKE5ekEFGthX3FZhOXpfZeEWjQEdAVstq9xOQ5dpbKCua8tPq9mV2CXIriXDtAtZKhtdydR5M5PF7hq/wLPVzaY0lQEajhuQ4mKTMUDZ3Tky9u3hMr148+/kJx5pV5DvdOQfn9SwG5ub+GNK29jvXEJjUpD2tCapOatVtJ/NfLlDyeSThHv3AE6YylVFiNVK8LTT6PqfADd8RRkeMa2AduGHvPQT373+AuUO1VAzwu5S2jdEzmx5TUH9Ll8qhllmvd2mvCu7czy5lYUJ38LoGvRnBa2jzEd8/9sVdPzk1smKRJHs2uFqPK6ioeqLrsQyC482+tFzzTQ1VDnT+gatWd7vehZuIUKjLpCQOe5y+SbVwKFgEc+hIUxDyrhuXhC+dIsYAgB3e73KoDO7xw7+VSTEM56JhGUvc4Ii7WDqjFiMqbZHvwygF4kOyz8Em4fynr2a1iyjJKlAF08bf7O/Jk4QO2JCsmXnNxp+GyywUzv5t3jhd93tS7psUZJ7Rvasba1mIUaWvPhiUU/v0JRhnx3QRWgTeKsc5KNihPS+iCdfKcsBqMddetMKGOC6js7bZ+XwTaC43m3eZ+u9evKJulY0Ip60WMTyoruYuOc9/68SjsbElTrOg/oNWJhD0scyMR2Y1ah3rm7Vj4Le7uzumUfHA9EYGVG3vRKSQD2q8eP8evffoAPPv0U9XYbI26yNLTKVaFn3djYwIWti9hsdbFebYlWueTN6zVhe+NvGuGC0bb6GuuhIWILPWuMYjnUGDGM/51ZXrilXk57/1LAECphjQz5z/6GZnrqekutWJPiNfkpn8Iqb3rmFYl9pKA/r0B3gikuZz6ZhEItM8zGI0wYEaPmAVvXWRTJnDohlRskORymnDFUaaMHz6JJBX7ZQF1/u12Prxcv64xAbVEz97e9bs/ceKU90dW7+M/2uoyUzOHw2cmfFty8rHQF17Ssa1X2UXGinEdeyF32L35FmXUM+W1v1kef9z2TgnvPU8qLENnp6trW8ct6lkhYwftjOkUeGZdvQPK7zaDNDMHTEHJphzyDQgiPnMGW9Rxbd/a7WWtXnADH4yDzKAO4Deiz3hesCTeQ9H7omlw0aI5zXrD+y4fQE3G5xza8rJBQbMBiIffY51cBdF2f8/xh9LcyDggnvH7n4sD7kyENTboculLX5m+oLw7Qs6++GNAInNrOl9LkuHqCOcmOTlrr15acrY1PaYZmjXn0Pma1KlCv4c7jR/jVh+/j09tfoT8ZoT+ZSYFcUmuJOhopXMnHvt3bxEazhV6phDr/1RIBc3o0wtTnACvsgvAnv7UNFt335wXouR7wivNPi2ryH8UpK+eZnxLQpa6kwtiHTyyjoXOG2AVwBYhJ9zpnTVSiGCL4WPTsUxIaRzzjrxExUAgagc66T2Rjay5cZ/6GmRfhcIL2iqtBa6A/qlmf55wvl8lln/8oAnQF5eKQfRGg0xAoVfIBnWcVixCsAuixtZEJWN5QaQ5+KlTOxq55EkAXw5WEXwWtTsuc4zLrJ9sYd6Rhq4gzhUWVuYDudthgrVYp/e09XgP6ihtqjCnIt2T9jUcniOZyX3VAN/lT2UDSaIZucyxeI8jyH6+ZG/jca6CqLAsKqZoGPNx5ig8+/Qzvf/Yxdg76qLYa0oXAFrXe2hbWez2sd9bRW1tDj3zstSQFdKNqZSjdH2db62EgKOWOjzBlxTaEZTz0LDC310yE5jTGpFznkoCetSHRmJXXCwC96Pol3uK8TPGo/eI2euQ+oLvQOyM+8vpIiYCs4yAllWEY3afZdcQzVkznE8zw+m0u2WdCcM/zsObXNQ9pv8qA7oOnb8StCujFBmF81hY5JNr2ph60eenhful7qKFxI5EZrzAw62xi6zd2BUXXb2JSRZ1Ksd/XXhwfkc08dFVZ6QbzGtAXrO7QWpwv9NU89GUnfJb3IO0KcpavtoceArqR7ciGOxunvOhTSqCOlcqzWq6InvnBaBfttQ6e7OzgF7/6JT764gscMa5aqeJoNES7u45WqyUKaeRkX2/30Go20SRhTLmC9aQmBW+mL++3NXHMTbwnD9BT/c3Yys55PwboRWDOrzxrQPdP+/i5xD30QkCXOGtVPSTr6HAFbVMH6JORkz11feMEdAvLCxiPlXsgD9CtfS0krLGUwe86oOe1vdm+9LwAPWseL7NklgF0U4zLDKu7H8mKVLxIQM+6/vMGdGGqDAyC1x76ih563AOYT/twc6SH9LUAdN8k8ehvzfMTK5siNI5chCnDerWGUlLGztEejsZ9fHbjJn71m1/jwZOnqLdbqDdbwgZ3+cobaDO03umh1+6iSz525surDekrZyU7ixPNMxfzyBVccbyZT/cfx4rfVr7/xdtaVqjWvEg+U31vlUfMQw89Hv+3rSjn1B66B+gpJ7sBtgu5T0aqrjYeKWhLpQZD7g7oSegkAO8Rz8iYeZ65eHGmYGivu/D4a0CngJDuIlmAaPPvtDn0YoMwPnOLitrmabr595wE1C3kXnQWhTUg8dMv5qFweuYrcYmE9RNByH1uEB330LnmWHTn72mvAX3FDT1rwh8H7rxNOy6/+XLn0K0ozvmZC6Fb7c3XlASZ8VXPXEn3NGdGvvun/T38+qP38Mmnn2P/6FD4XljF3mp1sLG9hYubl9BI6uhR/rTZRitpibhKo1JHQlaYyVjy85IP9yuy3YYfA3SqfRU9YuMf89D9DSUrpPsiAD0/SrCahy7Gk1RZK4uiGgvOA3eAPh5qaJ3CORwLFgEKOPNvybUXAzpD8wbofn+63bPfdUCP9bGfBaDHwsgLBnRB25kUy5VK0lVghib/9v/JnPEW2THAL2vRXd7jJOea9R1FEdiU5TNSWFi4wawI6K9z6G50n1fIPfSAlgdz2Q6jetoxQHl+Ve7Z0y6+II57wH5fPamWJVfKZcf+cUrRzmYYjPrC+vbxnS+kov3e3QdodzsC5DyelexvvvkmkkpDONjXWm10ag00aw3UShXUoMVv0/FQWP3MQ8krggs9cztOKqYLHrHxXxbQ8/KzZw3oxSF/9ZpP66EboOvwuXngPGgTsBsNRtpeFoTc2Z8uqmo83jHDWUsbz9n01Y0L3sLypsJmt2xEo8Bjigv/H4+gvdo5dCuqywI9f1rneuhLqAXG0kZF68fvow+P8wHd/41UfpqiWO7+5l0faaKLHqt66MU1Uk6HowDQo/vHsYq+nBx6GslbTM/W2H7rWTSvPfTn5KFnbdh5YDi/yRpqfHVz6N5G7laV8aLrPFXrmh73mD3nSQ3lahXD8Qh7B7t4eriPn/z8H/F0dwcH/SNpSev1NrC1voHLFy/hwtYFqYBuJU10ExVXSWZKvSs5VBZPOXEcs+rTnLlDWgtJv4yAzvmxghy1AlmkKK54Xr44QKenrZtrWT10et4ki7HWMyfqYkVvrwFdF1QeEKeGihhSCmonCVfbseYd54FinoMSN/T1G08L6Abqvnxt1vWdNaCHgLy4ns4X0AnkVXb0PE9ALzSPsvrsgg/E2tZiEycmzhI7v5geeZ6Ff8za9FpeYuc8/2y8KC52/jGmuNjnfbWwvM3fD4H53yfHl1QtzchJLPQthXGlEvb29tDb6KHSSLDfP5IiucF0jBs3b4rYyp2nj3A4GknIdnNzE9evX8elCxeRVBOyVuD65auooiSStXymvIqopbkQO/tY/THIr2ZfHAkDeArlFj1i9zLmofsbUpans6qHbveP323/zEv1N/nsa4wDunk4Wefuf2darWvnYX3iLlfOfnOtancUr+5v3k2TSJXwqtM7NzlcM1jMM0+v0fWV+x66XXfWOPhjsjg+cy2DvChKLthJZKC4rNH/Tj/8nQKF9aJnSKcujG9G2FnuL/vQCx6ZIOh9l1XxxPaJvPd9Dzj2W8f2zKDKPWaUZJ1DDNBPe132uWIPn6QISkKWde4cj1iEwJhHfUzQL8upcg8KqGeTkQpOWapiVWKZ2IDFQg6vMqALkLm8rY2Dv5nExmaZKvfYd7yUgO5NcKaIJiyCImdzUpZ82b1HD/Hehx/gt59+jP3hCOvbmwLi7C+nl95qNLDW7EgxHMVVqtQtn1VQmUKK3/j1BHdWx45eA7pMER/QfRApZto6X0AnkBPQffa4kwA6r5uEQ0zhFI2BvzbD/5dKvxuAngeWrwG9eIc9CaDbGGfl3bN+RZySY6RCLqS+BKBLXMZpQbw0gB7j0o0B2ll76P7vxyz4mBdz/Fq+Bh46i1Kk/9hpvKtUh14qZ1yljOFohGkNKNWqeMRe848/xEeffYJHT56h3V3DlctX8dabb2JtbU08NBayrXe6WOt0xUsXIEcJFap6KUO+eOl8DB1j1kk9c7sXq3royo+V/8gqijPw4fPz8NBDL9A3KosN6nhR3LIe+jxS4OaD5dLHM2lVJJGMfJcLrY9JFDMaC6D7pDGihifEM+rROw7YedW70dA6D52ALtwHXoQiyyv2x9z//ysP6DG5wBzPX+bFjAb2ajvoeXvoMWrYGH7E3o8Buux9Xj4vL0RfBOgL6cATEsuUhH7cU2s7bw/9VQH0GFjnhWaLQ7avNqBLoZuLUGjKnB6XAi6BjpP74OgQzbUWKs06Hjx5jF/99jf48JOPpSCu2+nh8oXLaDfb6HXXBNC77Taa9QYa1Zr0qk/6Q5G3LbM13dEc8nulTapcwtjjavYXTbpIAta+MJceE8aJhdzPG9DNkAnDzH54t8DciBLLPA9Al7a1sfaj+4BOD11YBj0WuFUB3ffUZUpadV7A4Dgfn1fcQ18C0H3vPPz/JGAaiwFc+L6/Ps4l5B7LeZ30goLjY/u3HH7KKnfz0IsAfW4gHG9bEzDnFuxFRFcuiouNVyzk/rIDeh6QxzZ6u+6YhRfrQ4+N73mG3AXQKWLjPHRuxlaiw2fm0CmP2l5fw8FogN989D5+8d6vsXOwh/ULG7h04TIu9S4jKdfQqjfEI1/rttGoJeqRiYem3v+cs9jPV5UwifaZ6/HHiuIc5/nXDdDDXPqqHnpWVGphE3cGk6nOWTGbMcKx5lTIhFxVO1+XEPuIXvsc0FXQxdHFkmjGeeiWQ1/InZs3Tnl7qNJh6KHbOb4G9PkOklUpftaAXrR/+X3oecV/sf3PInWx4077fuE+X3Lo5QF6eHzR+nsegK577kvkoU8iVeYxg2C1gJHY8IX3OgvQs17LWiyhh3D8h74GHnpZ+8ut8lzEV1i05gC93kywe3SAz259gfc/+Qj3nz1Bc72LzYtbWGt1sZmsY6Pdw8ZaD61GUxTRCACliXr4YRWn7xGLBn1psSgoBG7tIsgHdLa8rcIFHVNrihmEq4bc5yIrx/PIoTeWNf/k/Jagfs27DhWXYaDGVVqnxC9OsMWpoqVUryLCooDO5/JEW5OeJ6Cbl87nWFHi1z3kHkZqwn1qTCnJ5/QoqrLP+onnAejHiKKe07Us9TUBoMdwIfzO5wnoKRf+eYfcXwVAj4G63SgrTPD/9jeU3y1AV9GFWpLgo88/xfuffIjHezuodRvoXdhCd2sDnaSFi8kG1pMOOu22tLiw73g4HKqMLeVPU2KKQPDGWXIG6HltacJU4z38XLswTX2NAD30ziVyUhiSjOfQbehigM4IigCpk02VlkKCvQN0Y4ajgUWveTRUBrlVAZ33sKgo7jWgz9dNFuCu6qEvrC03B5YtCrM+9CL51xiwvmyAHq6Tohz/8wJ0OgW2V557yP1lB/QwZJ4VgjR5UYJDiUwqEgLRZ6pMFemMz0Pup1G0XmzZik3+rPdXaVtbzKFrC4d46IKaHIMZ9g+P8Kv338PnN2+g2m5g48I2mt0OeltkgbuIa90tTPtjDPsDAYCkooQx5FiXDd9jmmJHRIniHvL9Ht1lhvxkGrnJ6dNWmVE1OooexakVB1oFX/BiPHQCMz1iCpvMn/15mKdzT2nSpR5Ovc73fi1awplrm3gI6KVpSYviXPsax0M9dC18E24lssadMuROQC8KuccB3cQxlNGQ42TPRetWjjNmPJHnJGMeGQsXn1Uim0Q5tG2m8j6na8Wx+HOfsLRZXpQvjLT4xwnxyZJqY1nfT1GdogjVUnNDDio7gqf5syRECuWXSWpUAdNeFbYvZjyrXj3H7fizDCoH8zyfTWo7UOqzdR8r2luscnfRRBlPv23NbzSfOyhWEFd1MrrcKqOAvkyuOCtvYN5q7POaAVvlEZePTPNvvqfm+vZifYLFHrZqpxuQ+4BuE1l0oN1G628QXMgL3tNpJ+bK47fK2HNLr4pONQG4UikhqVdQKU0wGvcxHPbxr//2SxweHmIwnKDV6eLSleu4dPGyVLezwrk8VQnC8GGWtz9G/sLmBmIdwEV06Hn3l98/38jyK9VjKR/J8weL2ge92Odjo5/lZfueuMBKwYZGIC3c8MSgmXcp2LnbmKZeXYG0KDcWne/zXLYZXOVS1VW5mzCP5tQnQzLIzVBimYQDd7lXrspdyGcmE6mdkOudqGdv12667+Q18Mc7NLjFaPAe/vvKLK9U6D7w+IBuhnm2QTTXMj+NHramjObEMFlzwac+lWJQEolY1KVcsq6lTFIZHhcyrfle+oyVppFHbP6m64tSrlqpKvNNeAloMIv7rcBr79uzrOdydUFHXLoe+Lp7zhtXBUIlKip65n1VJsm5oXFSw634+3X9+fPKx7zY+NGgCR8+N7yl9GQ/dNzxery7d7MR6rUqGvUmqrXKa0BfDdA1B65APm/u92+oMV/lGT1Uqzr1I2hxOPX3nPqD9KR1UyQ/RrXKissxhqMj7O0/xeHhPn7+85+j0WiJ/OmF7cvY2ryMdrsHbvQCVjJTT682x9B80SN2f2NV6rEFSWIHe5w0h7bMsIc5UFnKDthEfpczsCAHHgLasd90KVRrOwwBPQ2lW7dA4Klz7us5LsrWZgG65MrJ1T8eY8RWxtF0ZUAnda8C8ryGwAd4W3/hPeLxqUqcpW8yjJbY/S9F1m+RQyPVJiWapfl57BDQ/X1G5kKBMIvNFT5nFp0J+ZMHDhkTMnb9XhNBJud6FrgthOTdvmk/HZ5nbP3GPGB//aRRJEsHLbMAYwaPSRC740LnsWj8ZP5JhGL+I8a0aS+lgG4ee+p7OEN9OkEjqQl/R61WO3tAj92QTPfsRAMdtzJtgefd3KKfWyYH7gO6/12yaXhehf9emm9/xQHdGMIIzLPZCP3BHp48fYgHD+7h2c4T2bi3Ni/g2rXr2Nq8iEa9i+m0nIp1KFHWywvo0anoccG/CED3vXN6GjFAj0WYDEvyAN2HGjHAHN/AfFzs3jFUPY902H9puGnbmlK/0ivn36yTIKBjPJO2tbTv3G22Cv4MtTqvP/TQJa7gjJsIoGeBucw6J/vq6yGEhkEM0J4PoOfPsjxAV5CupICeBdrLALpe++nXn0Vm/N/3/78MoOeBuX/+eSO0DKCHtU0hHkTXeMEBLOIN55d9fzgm4df4gD6vBXChdndwySwmI5oJAJ3RsXoj+d0C9KKQeywlEAN0Fv+EHrp/Q7/ugM4NWxaeaJ33cdTfFSB//PgB9vZ38K1v/h46nQ663XUktQYm4zIkdTpRryHmoccWW8xDj93fmIce+32cMaD7G7q/ceicfnGAnhrDOYDub+x6nq7GIWCCW/TQx5iNGHLXcDzXGj/Fa7aQ+1kA+sL6ZC7cMwj896L3nle5kofONVAtTJqFgB4Ct8QIGc4OCtLsb3Oo8jz0aaSGImbQnAWg+9cYcwiXBfQsIyO+N8RngAH6ab4rDugsKg2Y4wJAZ5qzXk/QpIeeJF9/Dz0rt5FlseXdupMCuv89i97UYp726+KhV8o1zWuS1JW7c2mC6WyI8Zg50hHW1zdd3pNKmSWqZYqHTkNACnpkQ1kuypJ1j34XAD3cjObzKg7osQ0x5qFbW5oBnU9ko/dj7qH798fa2Ag2BtBq3GqRHD105tGnQ/XQJQTv6dibh572tZ/SQ7frz4qe8HwnXkVZ3jHF23pxyqw45B4H9PDzxwA2gwt+IaSdthVma6ZbDULeNcYBcx4v9n/XD2/bd4dGhT97sj4bh9N5KiHv2KyUlW+0nQaIF+Z5Ttt11vWH50hAV+aO+UjYaJb99I+XO6dHbg/WQCRJFbV6Tci4avUXAOixkF/AC7LMPQyOifeRF3nosR+MATrbcIo8dB/UFzc8zbm/2jl0MrvWxTvXcRqjXJmhWi2jWiujUinj6Kif6l9LIVupph0A9GyWqAGILbgYoMfub8xDj/3+KiG3+LlpH3W4iZ83oC8Cn4YctXhMH3q+lphWQJ+fswL6YDBQQB9NMR0eD7mbh/68AD1vE08L4zLy57F7r1e7KqBXWFabOxWi51BeLK4NQTMEtPD9GKDHPPRUNjeHYjYWcvd37yzAX2aNFB0jaaIgehGmVVb6DRehyzNIYveP849FgOnakf+wW0KL4NIIi/iDTt0tPXiKRquugN5svpgc+nkDum+h+5N72clzUkD3J0dWdMDf9L4OgE79MwK6emFDTGcEIG03o/PAKuu5vnGiJcW0SmdV8c7VA8g3ymIL4ncB0OcguciIli7wJYhhcjetSFFcqD8eEtn4Hvpi5EsNVlY5+wa1hdwN0CdD1UpPPXSvyl3W7sQZAy4Mb99lVe5Ubysqigs379AL9wvSsjb62Px7LoC+ZNtZ5j00Qp8cNbZFI+t4cRyljYseMQ99VUA3DoGs/VjmT0DdHJ5rzODI2vP9+Rj7/hjY+wZ9GPnl37EI2aJ8rQNyD7B1vR0Hcu3SmaLVaaFWr764HPprQPdbeebT4+sRctd2H16L9ECy4hkEdmsV0rYSEsZwY2BB1HikvN706Pgac0AxC7vo/d9lQF8mhx7dsCKAnoqj2E1wVe7z752H3P0NzULuBujpx12VuwH6eKC66D6g87st5H6WgM5zioXco+P3PDz0EwB6eD6lSMj9VQZ08Un9MvqMjaBIb118XS/l4IfBn5eXngfo9lux858DekBRbUa6qalZxta9boDeWeugmlQE0KvVKkpHdz7Mb8JdYkCXtZDyNuVVQ+7M0y5uJKFHMO8RDL1jBaJi6sMsYgp/MyuLZXz6HPCqIXcd/0hl/qQAACAASURBVOO/b/fFb1vKCgv5r8U8lOzPW6jVxtnYtV2IyO+zNO9cboSjCi1qIvcWZOhZ2b08a0CPLcgYdWvs8wvEOQtV4rosi9vOtG+7qG0ten/d+Ie3wf4WCl8/HJ1Suxrlqz1nh9wJ6P46E6POta0RyIdMyYxcTn0ykX5z/p7l3WlQyO+bepv3N0PVQmTjitrM8/I9MJsnefPHL+rKO8YHhvD/0wigF+2PPvVpzBPMfp81KMUGcXR/jnBnxz4/X8eLOXqeb9HcS4G2crwP27/W2P58unGbf4rnEXrWdo/jxhyvPs6DUnSOJB2S3dCKTV1P+3z9uXZMV7wo7HJuz6euTqvTFA89Dbm/BvSvJ6DbJPINkhcG6AZM7M8/1mNr4/0a0GUh+0x4GXnc8wZ0K4pLN7cVAd2vcjdAZy6dHjqv1QA9LYrz5VK9NlABeLLETcgcmC+f+vUGdEdMU0AVFwPkmLhT7PNFgO6Del7qo/SSAHrRuRYB8vMCdNaK+AQ12h7qSLc84hoVo1ExFjrD9Q6L4apSFFdNnlMfetEFx6ycVT10C++aleVPHN9i98/Rjs2yzMJr8T2s4x7sFC+rh27n6p//2QD63MTPGh+/WCprnsQ2jFjU4OvioeddZ6yG46w9dB/QfU/ZvBizR/KK4kIPXdLiri+d4fT+wWHqoRugW0GctGx5hDZWXCdzOgPQfc8qD0BCD9tn9Tiph660s8VFcWfroZOX5PRFeTIWK3r4WTn0wmsOc+KRCOmL8NANzE8Tko8Beuz8hTjGhdElWuADuUXIhfqWZ2lEZhpZnpUmqLfqEnJn21r1eRHLnDeg243gcwjiWeG3ryugh8ZTeO0vHtDjbSXLhsy+riH3rLCkDzovA6AXhdxjgG5MgrbmBIsdrSsBfXB4JNXubGMT8hnH6S587+Tyt5B/ZsidvfglAaUw3P6iAJ0psyIu9K87oFvKwt+Dw3C7v8aPOXgRQI8Z/MvuH3nHnW/I3bEsLgC6pphUrmKeLi65XDodSF1LWrNE7zzhvyTRHHpMbS3qYUcE5qOfX1G9T3l5PXEI00r26P3Cc/ABPTYhsoBk/trL5aH7AJ417i8G0BcZw44vyNPVG7ysgB6z0KPz31TKMvLnnJvnDehWFJfOLQesZnRYUWNR29qiwa2VvzIukymGR4cC6CySk8I4B+QG6BKKFOdkzrqY9qszg8kcugfovpcuH3NFVbnet4fGp/HQVwZ0k+CMbUQ576/moT+HHLwXsw9BfZmI3CyCHy8C0Is89Nhtia3/4vOfQeWd9d/cQ5/XxViIPVUv5Gxn7RcPKc9QSSqo1SoC6CwQLB3cer+wKC52QbEBj25oKwJ6WBBmG49tGua154XcY9f3KgK6D+xZIO4bQFkeYt7GtpxBcDJAj86PCOCdd8g9tqCXub6iOVZcVHf2RXFpUVrgKds5nwbQDXQJ1qO+eugG6BPHGJdSwboiuWNFccyni7JcyTrpjnnpZw3oGrJe0UM/V0Dn+RcXpcX2d+JRbF8I994Fjz0C6LH9edX3z91DjwB6reyiTymXgwK/AH1pqpwf1bL0oH9tAd0nsogBemzDzQoXvUweuuRSnECAH3a0TdPP4cQWXhimtO+wMVju8w7QnWhL+pkcEpnY+Pt5LTsP/zPnDeh+28rz2FzCMT9vQFc1Oa/1MmhbOymgL+RcpzNMhkow0+9TnW+IENBZAS/32yvGK/LQwyjVMh76cfa7eWV/1pxL14kwfZ0voKtaW/4jBsjPA9B9ByH8f7h3hF786eJ1q660+ecN0P3zztoH834xZtAv46FrlNmNhFtftq+IkjSjzY6HAU7jQM6HgF4uCYkXw+3nD+hOpWy126MVf/6mc3JAj8vw+TrJvryian+v8nAL8pTyqXbD6e2wp9F/ZjSxSjUn0Wsm5bOGavg3LTz/ma/z8/6zKh+qKtXJPn/8d6xv0n7fnv3vt9/xn+08/ePsPBflBE97D4rvX6zt7PkA+qJutD+/NGJcMD9zqCezjLDsjcq1nWUMA2emhfzzQu7cSBh1pUgMn1WpsqS69cpCELyubWYmfzkjj/togP7REMNRH7MhddJVuIUtqeMhSf9VhpMERv6zjMzUdMm58XEcZSdInyfChT3/mwx2qmDFc9TNUnaPmaMhduvQl/0MZUCFrpjHO+rOrHkbrrNw3tvfpud+2tkr+1JB61kxoBAt5vfN7p//7N/XrPfn6yNbD93kTU2GdvFZr3q53fdsjmPRJX9fZHoZyhZuAuaw9fUicdb52Z/WoJphmqo1LobcU2nokks1ubqTGTtBLJ3sJKtr4qUrlfbKIXeuirycNH84uiFKIdtxxRrbfOy7cy09txH53qlvpUcXiniO+beuWA95Ts2X9zsxC3n+ueX0fcMplqr0CJ+6Em5O3Sale5s0Lko1fok33KlU2TN1zG2hivKSqx625+MbtW7IhQtdNcDS87HzEIpD9/3G9BXbMOy4rGcz4mL0rUVzwPS27ZiTWOf6+8VMW7GUhmiJO4DwgcMAJQQW05u251jbUVEERMbUFZ7Nx1JHQoBupm114Zgs/E1NbjYnegajbzj6BuUi8Ol8l0K4yRjT0QST8Qgz0sDSW+8PMRoMUBVFsYkQEk2YZxT2rQnGjtsdUw0Z+3rmmo/U9h4ziOxvKaKTiNbcCdAvUGtEsX7+nC6OLDSzyEWprMaBM2j853C+h8dNRY/+dA9luSvWU499MyGMXn7ROsu6Lj3ehENyLr40Q5k8FLmDw/mlBuHpfv/5fI4r0H4/3P+i5yUWbL5TEI1AOhY4kQF2hgTvmXG2kzdIWjidgJGsFU8+uV5RQ8rYOJ8LoMsJBCQtdiExQM/KgfubSxiiCcO+frgsBPXYZF6GSzwGyLHri30+eo6RAyqeQROCUroxe1rtxwFGF2Xeph3LwS97/nnh/FhbR+z7TS84dlze+2HA8qwA3V/YfsombDvLuw95578qoJfIFV8wh4oMEvlt5rCl4jZbpCN2fwnOsmENR8IYh+EYo8EQo6M+xsOReEpWIEfPyaROSVkqtK9iT8212LMMM39M/T1Cjw1lXx2RR4RyNP2dSMy4aEMXD7+kEYzTPUxL/fSFSOqTnvbzU8zmup+ZlxC7/wL4p/79042a/6nw/pxs/U+jp15oUDvg1jnpiruN2c6JsKS02h6g2xwm6FfLDIg9R0DnEvM99DDnGQM8H9DzBrModxsCuoFTzDKSm7qEOEgMkGPXF/v8qlMyBuj2/f49WhxnT70no9I6BuhLjbM7iaz7u/r4rJbyCPW+feNmmXuzjIeeBeb6muNo9tpWwt+Pje8q73PtcFNYFdDpkfvzTJZWIIiRa5DMGFqfAGPldKcnMh2MMO4PBNDHzKu7yvcxPRP3U5PZdAHQC6MIXg2AbYbzcZ7PgDyjs2geeOJXmYe9GoC+zEzPPmZVQD9OPHX6c1n1kycDc/21GI9KbH2KjrTsAylv4LxtjUyRQyduNVGJYXaB+HsHmSoJ6On+vmqVewjoofUTvSBXDLCMh5i1UYSb0YluyhKAHpsksetbHbCKz+CkgG7fNt/Ysl0Mu67nBehZoObfz9g457//fAD9pJ7x/HyWL+s5PjfngH7a34/Nv0IPYQlALwQzz0PPA/HY/CfuG6ALb/v4/2/v22JtzbKyxrrt+7nXOVXVp6u6mmq60x0DjTTdQiuIqERfePLJKBEMPpjoAwkS44OPPGjU+GAkxkC8xSCiCCQETJo0djAkCH0T7KrqutepOqeqzjn77L3XfZlvzDn+f/xjzTnHv9fae5/rSk7W2eu/zX/OMcc37mPGQXKz0ZgBfYg89ViIhk2NCtABpvNp8NRboE7Np/6t/v9yYSQtVHnz66nXHqCHblurUv9JaeirPh+hBOX952noDwqgt8UfO1MeoLcKaiXdIkiVOqZYGnkO1xTaUc84OE4AHUCOGKMTBfTQXUuS3WNL0EwN7hTZlPznS5OXMOultAur5WTJ9TEE9GWmlgakFCNOgbvH8HJAnhIYVmEr62a92H7frWmnGmw7QE8zDF9D9+bEm/8SQ2EfefQf2vf27svnJ0zubTVzea8ufPBcD3YWOquBYY2nDOizyZQODw+r2u86QA+m9xSgC7Db8evfNfiXzPUYo2eB89C4DaB7a5w7Dt937Udf7S7rAqoH6K5Adx/N7XbGUsqgN/7KvJWZ/vI+mnOpY6wi/OD8ifUWKPrUQf9wK0p9hsVMGl+FPPQB2udqK/m6GroFdP1erZhC9B2kJtNen2IWqSDzNs/lcbYA9Nb3yiyoSxCr7cPqquNo6HJRk+mpXrwtWzBqbcxleOr9VtowzvycFKC3ob/UUKqN2GJDLz8jr6ELwHr0482/p6F7gK6vt/tPA7qmCW/MeqoA6JzrPptzRgWn58D0PprQfDrldDZo6khpQ+EZod0coOsMF8uLNJCXNHT9zt78eoBYuj5o5l7iU2kDYPWQxbKqDxxBtKtfyzTqaOgeLaz7/DXZZ3V5bv8XLQwtMpzKAjX2vwTVxlimWXBBLWYTFiaHw6PQrEjS1aT7Gkfkz6nfayrTawfFAdBlM4umLsyozWTXrTabuZ8l5t/QFNexuD4mgG4Dm1KAbpl1Ww3dY3iWFuy6ehveoyEGhHU+qj1jzppQun1bQE/RM8ePqG5pqed78wMgLH289UH32pIPvS2gH1czlzHj+UyPEdA5Nl3M7pNpaNoyHteV5OBrj2k7c2gzMShOA7n+v43Sb9J+AFRNo3YNvPnzAMnT0Lkwzsr0GwB9nc9CtV9d5T6ruwvC0zz6XmVMq16T2n+ey0D6leee6SqE8ylbyYQGAeTSjRC0N52M4/7Q0e1Iswt+8x63ra473a0N6LP5tGhy9yY3Beg5xtpWQ5dn4vzihD4B9EbrVS2QnRSg2/l/GADd3YSKqNcBdN1NKQcqHsNbB9ChXGl5KLXvwFSywh6qWEEmUVHu1i3jzSUAnUFTCmpELR1aOQLkoK0g6j1o6mMGe9ZY2JeIbmshZa3+rS4Ri9+EIWsg15p6CdCxJuXSu76G670/Uv5WB/QgkKwD6k8Avd7MKaG7DOg13a4C6NCwYUIXnEL6KmheOg/OkKLGQXChrXAlXKKgDFIN4eqO1FPt0XVN7m19CJYx1ZOXz0FvJcFJrefMjBYZogPoKe3ESvhyTo7pye+ekJIjCHu9ZRCdqKHlnu8ylHnwybQdv30PD3CsUJXWVPNin3d/L23Nu35dH7oH6JXkrXoM1POd1tC9NdOzxX5w6aWciF3x3j8kXuc/lr41rXD+MJt8PbG9sL4sETRTxar67YsFHR0csm8doM4NXMbhG/51aOiD/mYD0MH0pPWqFkZSdIffUGdiWWuvtUcL6PY+XpS7OzNRQ87xhxKgcMmcNVTkUNRmzUpza1aqs2nLdr5c+nUnuHyCa4HxfHpzdnpkH2IFSq1s4t1m0MBR0ms6Y808aOehYiJr6ONJXecdtdtRECmmiHP+uRnf2hr6owzoWmvSwKol/PsJ6KyBiGZj0oRSgkSK6nT72Rywp5hNitG32VuPG6Dr99V0E9ZnfUDvRV6yBDSSz+oxpPsN6LG0bMpCAUFlNBxWJnjOTx+NGoDe7fQrQMccaDAv0W1Nq3WE/JKwzEVs6o5XqTGeFKCn7o3fPJMvV85bQ6AKPvg1BOrHHNC70addUsjyPA/BbsFXLoAOMOc+BgzoU9bM+fpOsJQJoAPMg8m9KZA99oAeJrspYWmp0ALXWWvomlBShHHagC7Pz2k4HsPxxu8JAZ6Efr81dE/DsBp6Q7uGep3woR9HQ3/UAJ2LrVTFNYhNkAiUg6YyGY5C0ZnRKGjo0zmU9xBYFoEX39qH7oO6D+ilPYDiNut8uFJaov6D/FbaX3quVhkDp8w9AfTi1Hn8p8NR53kN3SqCVnCbTcccDIq0NNbQETMCQJ+MmY75+qofuikiY4q5sUL2qJvctcljCVyqfrO1n1CbRB4EDd0yEz0mZmWnrKHnND8ZV1tAX1WD9DbUwwboTQFxvbQ1MbcnNceWGvrC0TDsftBWnHVN7lzPXKXh8HtYbRH0jchfMLnhmMYoOBOLzqBO+3gSyrhqQNeWEDGp5un4+IDemO/1HOBs8rd7WgO8S/9raOeh6DW8sHmzu//89Uz2nkDsPX8VQUZf45ncS/cPRZmOV/oZa1tZfdB/YzLiv+Evh+8cdM4FZFAGGRbY2AwPoM+m9qiZV6VeHzeTOzrQ5DYz+y6kYpdjsr5fJveU9K4ZgKStnZYP3TJEy3wwv6WPpyGtv2HX1JDU4I/rDgiX+j5oa9WpQTLUkJb0yeM+XwCd08EjgB/3Hp5AdBaALo1KBNBlRrkoKWrJQw2PqWwAdOSoQ1MHoA+R3gbPhTSvkMYVceBgjlYobtJkbE9prhPBJWeZknuuq6HrPvKpveLtjzVc6LELdzkor/z8UAe+CHqeyyeOYl1gXvX641jD7DNCpcW6dHJqDHb+xILEqWmLBVeCg1At/nNo5nIMxxHNzrSogt+wJ8B1+d6G/z7yGroAjpbaq/+jF3HsR4vJ0aBofdAPEqBrIjxtQNdBQSnmhi4/bQA9xxjbavj5Z9xfQPdKv4oAZEFdfOjcxqZQ+rWsIYSAuHUAHbXU2zBkzZiqvbBmUBx39ptOqg6AEnKPBizyQfMcuCUQ/ImCMzC9NwB9OGaze6OanDJhg1GWhEqJkNf8QQsxnkC6rg/dauj2eR6gN9IUjolqEJzgMSiJpN7zF53y/i9fL09e08xxzPfWp3uAXjq+CqBXfQmQV76Y0uRwyM2HhH4R9V49U5naNaBjTvsRrxaPmw+d2zsq6VtrnJwmYABdgP1BAvQSU+mH5o/ZKHWPYL2gOE/DGQwGxe2kTVqp9/AA3Ru/pwB41zNgxM9xtdsA1mVA1PfUc3FWgO69v6ehW8uPprWTMLnnAF00z1DNjqiLRixIWYtV5BjYZ3Maoe77DD7IaLLU/aJRCztq6Cnaw7tg+1thSwN6iTb4ujWxKOha4XNc+uM5WqMOw8MA6B79roHlrS5dF9Blz2Mf4V4C3GxWX0xpfHAUAT2UdpWMD8kzD9fNmMuzyT2mYlYK6Ilq6C0q5ciEWEmtJt4TSFuDhpPpJ97vbVTtKRnAkbcq/YwZ0INJDtGDaDKhv3U/cN2XW/qOp47bPuOlft62H3mqrzLUD/279AWX1B5JWzgtk/tpALreJI8DoOcBAyFJ62voEQ1CeYpjmt7XAfQgSYYo6Vy/79LvuByFMyreEMFJNHT+HYFBMTWP9wKC4bhpSwD08Sjmqk9mNJmMaDqF1Q1aDixuC5pMQvOLUO8d5lHV95w11NBqNaehe2C7rsk9Bega3EuowwIV9/FuhU1LJ50EoId+7Kv64LG2vsvKm4PV3r7dVT6gqyZLiVvCL66VQwb02ZjmE/jNJzQ8OuRcdM7OWCAAtMNmdvDFwBvD/MgSc286tMEWi7IF9MO3vlG0WXoSkmgauenxrj/O8aQEyxpS2LAhJ7jZVxxRpHpDSz/kIJnPmBFVExb7hvNdsFHit+0vXvX3jhNtz0/9zWZRdb78zbWrZcG4UEDzPC4skLhOFthYXLJUqhmWdi94868jhvXN5R6nDcg2bYjXSvcOcNpceu/nadipfuAN4cnkUNvnlQuTMBG6UbI5sAnSe9zw3FoUPj2T0x1z1HWuuh5/oK78J5VHa+mn1M9a97tP9Z2u+lBnhoDrtVsB/nQwSQZ27s4WzJUA7tHoiKbopw6GGQV3AHgD0JHmFQEf8zo1eGJ5TO5vAV3Ph+zR3zqV5mQvFAGvsD+wbjMIMwWBoJwHDyGpLE147x98xKubOTz69VwG+ngKX4pBc4suSYwW9l2Dx8Z9OZsjjxxetRAMF2gV9RSmhKJso4O74biksbKIH/d0Iq7LWpDF9F79vj6glxmCt6DHOb484YjRxKecNqAlJJl0AQrPB203S84sltOQPYKyBGPP9ypVnRWga61Bv+vjAuiWTitQKwA6rilH0Z4coFu6FGBnwISZThWfOWlALwFKimFqWrJ4YI1+DOZR0MV1lQ9yMuXodzBGmOJRbIYLz0wmAfBj+prcTyxalYCItYEJFJY5lYh9HEAPnGc9QHuYAZ3XY9E+KHaZTuYUXIarAbqk7a2TR6+xQcan97oXBQ+briiJDMymn7kAOmdqoA3wNNAn0yj+PzqqmqtoZcUqT0uKTAT7Ewf0VRcjNXkpxqAn97iAzozMIJ4AunwLoFtpNwXEOTDX11pgL6o/ym+WO88jqDaAvsTsleTnCVSNmAOVCiXvedqArjtspYhaV3rz6Cd9vF1QWM7CIT6vBkgprWhdQNf7RNZKa8jBnrPsf32UAB3vJ64lAWpo5wHQg+9xNgkNXKSJC2vvsemLpn/RpHjOEDyP6WMtPu3DTsWANHiSE+Xt7a+V7eUeY2lxHIAIC8WqGjoeMZ2vU0veB/TS/Mm41ymsoy1wKRrw1g/CIONMnO/K4ieC/iyknyEtTfLMWfCcxjLGs0mz/anpXFrlolvL5KMK6GwaN4FJehGazK8ZAIPzJKjM0r8F9Jzkvqpmrp9niSYlxOT2pwfonkXB2/daALJSo53bVQDVC2qTFI7csz124m7IFnmkJYHIli3VTAH/PwlA18KEzEM9948XoIvVQypoITedTZlR6xFAD6Vh8XuIGpZ/GtCBZBMwXgPoJca+xAceckD3TO4ef8D1Ug/fO3f5OAB9dQvvSQC6Z3L3+IckiWhA52vQkyDWZgcdwszONdojnQLQF/NpqPyGSgDRL66/hX9ojDl1k7vngzyuyblEFCkNPUjuwWSjGZ+cKxqkXTg5NwfoqYVMgeNJALplIB4R6TlqA+glQGr7LD23bYC8/eYub2hPQz9tQJf3sPNU0ZPqJZASxMrz65vc9drJ//X8i0C0tMaq2hqOPcwmd6yBGLYrOozzXgE6+yYnFbBzFDEY6Ui6VYUUVRGwmG4E0I2lTK9ZUUNHgN2agO5FyXv809u/petFQ2+/V5tnig9+1etx3YMC6EuCmolFySpUURisMEiaqMwD/XHfAWjn0YI0HSNwM3ZOoxn3M7fFYnTQ25lr6Pcb0EMt21DvNgXoTeYX2II+TwN6iiFbhm7PsQKDBfi2G640/tKGaQvoKUDCWNuMT8+X1RC96/3N7gN6buwYv047W8VC4NFvSltrrHEC0Et01BxjO0Avzf/jAugIHmww3TjvCI6DNiS+dfRQl25VYIZikueWrDDNx4Ie4BpYxzFM904L1ZKgBhtfGyUkd879BnSvfavn8vO6xZUECk5HdDR07/lI2yuZ3D3+tK6G3otph9wRDXEZkc7mMKnHfuYc2R41c27GEoUF6WfOAms0tacqwJ2phq7bn6aI1vOxekFf5Qmfx+L0TUDXG18Drg2AwHmDKGG3kdBSG/s0AF0zcG/+PED3fOAewXtR3t6G8zWMckCMLWyjTU5nCeg5oYJNa4Va3GWBxgd0b/2kH7yl30fNh87ZIA3TeZhZMM7wnxCAKBW3ECgXfOuS1hZrZOtCM4sup76FlLam68IK/jkhzQN0b388CoBeonFv/58EoK8jUKUwQd/PWz8dxMkWoGkwrbO1CFaj8Sjkno9HVbAmntmPfczRz1wAXQO7jEEAXh/TSuqJB8Xdb0Dvc2nXIB3Zf7lJ0JtXAD23gT1mfZqAjmd7pVXbAPoSsz9GUJyXtuQSvOMk9/KgPZP7WWnoWQtHbF9bsuTkGc4TQPei3LkuBBdwaTZdqYIRpf0v3JYxLYhzepUPHX9XvvVo7pQ1CaXk04DOcgIXngqfJOiHsjfZJfb2x/0EdH4/px+7O34n7e1hBvSUZWxpoVWWCyLaQXcSnAlTe6jNHtr9StVC1GdnUztyzU1ah50v8P9jaegHb359rdqZSI7XEkbu/1oS0sBbkq78Y+3S1kqAhhrRGJuWhNh0kmibqBdY3sfToK1ZO8UU1pJwIy9pY2FIPcfT0L0N6a2Rd70H6N791/WhpyrllaxCdp4HvWByLQmUJUDXaZcp2hCGauexPjdt4ajmJTIcqbdgx+JFCHsCZVZzbdscRmV94V6SZifjBKDHCW661cSHDv6D1pJighfgj20np1zzPfjXJSip8mHOO9RZNPuh6/eRvavXpcm7Qreykobv8YfTjnL39vc6zeJAed79vf277nFP4DjO/VP7z+KWtRCOxkdhDpBxEd09Y2jj7Duf0fDwyO1nXgJsjaf22Tg2WCr9+ogDekqybkzgLHRa02aMlMBhf2sL6JagTgPQLVPNMdkngL48AwB0DZaaDlK0c1qAnluzxwXQ5f1TgM5Ab4SmoKHHILcI6LJHWRiPgA6NSQBd8tQ1oCPJAfzYUzLSAlsZ0K1ykwSXVcu8tUQqD3DXAXTZH6tlkbd8Aee00wZ0b/4E0EFnoCsG89g1DbwFQZk8T6h4oPqZA4dZkUz0ELE8qAT4jx2g5zaqTBraj9oJ1BqX0NNJAPpxwbwNQwjV8ZqS8uME6F4eusc2dFCcBfY2gN6P/Q2FPiztlC0UwcKkx2BppAI647p4lDT0BtM0hXpSGjqvqQL0TlfFMQiQS390CVKKptCqqAeC41A1blq76sQql5pzC+hhncGoYaHJ57F7Fqr7raErj4K3VZaOh8Iu5ToO3k1LrVstX0vda/39XxuoU/w5RQvi2sGx8XhYVX/TAqM0WeHro8AZADy2QVXlW59o6NXK+iZ37YPViyOTqH3oJQ12XUDPMWqP4F2TnamyZCVKT8L0jrsMyXsB9/haHp+qMpP7mMwJwpC898ytX88JqiyPq0m/bRmKZnS5bmlichcX3YNqcg+Fj8OHNXFV0Q6/lU3u86pTndxDSmxW+zWmEUGDApiHoh7BtxmCmBZcJlZS2uw+t0GhzeMoDx0APUcf3v71fOir0rWe09I91gF0lqvQF2ONz/0G9FSMoc3GZAAAIABJREFUhN5fTJNKixYwZxri2IxhpZmPRqOKrkBUDOAt+pmvA+gbS81ZHnGTuy5MYqUtTKSNcq8YQ9SI9EbVWlhbk3tKW/ZAVO8PD2i8Sn3es7zj/vPX2M2Bja91g3Ul9Nz8WVrJMuzo4z2uIBVeugZ0T+Cz6yDnPyqAXs2fo6FXzDZq6As0ZoIGFMlI9iiAnf8fNXbpciUFaDhACcXmJvMGoAu/SK2/BfuT0NBPG9A9k7RXi93bnKcN6N74193/9v4poRpzgP2HY0JHEsU+Hh7RdFZXKURampzP+NKTGJAA8PJPtz99AugVlZ2Mhm4XUU/wSQF6SfsqbRpXwjcmL2s29jbEaQO6f3+PZTjHHRXDE0g8l4VcnwPcVMPBlBCXfgtfQ7cCptW8EEmb+oiGzt3coENm5Kb7HRSHbmf6ndpq6OG8GQmgy3vmAF00K+SpS2oba+YR0Ks8dhNNL4xcBImUhq5BMcdLclT8BNDLYa0e/zoJQPeULllzAXMJfoOPfHQ05CYrVe2DaeiuJto5otmD3nI6gL7Zb9ZB6DzqUe46Wj2loaOwjJW8tSS1LqB7Jh0PzjxAsj7gJ4DenFFv/gTQNcPWAKPT9irtUMcsqMIyqbUsCzR5Dd3eK6ehPyqAbjV0eX9JW8sGxcHkCw1dUjGjyV72HReewSfmqUuu+gKpbdDQx6Hme9X0JfZTl+tT+1/4BUrGLmjQMLlrGhFNrbTH122/6vEPt85HVenMu9PycfjQg4a+qpWNi54WH+yPf9VnR7KICkFO4RJXjNbMK4FwPuUo9vkCNQ9CQyDQGWhR8sz7DLghPRW/A94Z7KMPfRG/hVY09sjElDT4RwrQpc0cJizXdxmmN92/XM7jGrrSrtS2vlOmkdMAdE9r1RTuAZKO0tYLLwTiSbjeWLzne2ygfP9A5Gt9TkhDt4Au424H6KE4ibTp1O18w/Ayx/n32CoRgMOt0cM36BR0CzrF3/It9CvnIfjG3l3PZ0lDF+281P4UQX+54xa8UpqOt74scHP15nRwp/ah6zUKzwq9z1OALqArgC6afwPQudZ7iIgXQJcI+LBvulUeuhb68X9eHx54j1PXcH9pD6vbxNbtY1EmFt24QjMU+a72Z2kR7EVez1lFAB4gVqDBZWzhujjeN89LykzValNL0mY3sXvCzmDBK7m7wgM8/uUNo1L4INh0QvEifV/p3FelPY5RoAgpaXDpzOjw6CBYiqJrR+hdAH0wEA299sWD5fU7PVp0m9lVGsytYqYBn2J0PH5bGdBTWmyUcYpzBgnFbgYtuWIi5EX0jSrTmSpPuqRhdxcx/zRGCyf6hnPJyEI/cQ+wcTw10XYslhA0IOhj1mLQx8oXPjnJUS7xTfJlCdbDU71hrMDA6+j0I7eajpU6w/hXT3xZd0NrU22KQWiTqz5ePZddHmAE0lMAAVJSThS0jQ2dY0l1/jRroAk6RVoL2nzKcaHn+jsAoub5mpw0Y0jREnW6lQAhgoT+7sfjKYEicL7y2nnrUwUlGkaqx5qyTvBx9pOjAeoyc5e8dJR+5T0sPnVdY6ITeqtbQGdQ525tQcAK616XjQ50H4B5OsX8Q/Oq5zEoEEEQqwU0FPpcFvs4UpwXNwCK/WadDkATblZ9pxrKpNiIP//h/TpcIAZBic1vVi4Tv+O8Bh/P1D73ns9BhwlBR+aXgTIeXxaYuqzpipafpO+q13hNIxqP+HrOiAj7lwVmVBycxeDJmPaI4DepYwCr2JzpCfQz4nURl5bWvuX/GowDlmCeu4TsjKC1K2DvdZtBeBF/9D0gCIigu4nCM7HFMJ/T1uS+KqBLYYrc9R6gC5HK9U1JZU497BJshMzHI6izAnR5jgY4/NYW0JNgAgbhlIrz3n8VQNcbeX1AL8oz7kHv/bwblABdhDl9jybTqCu96XGkhKDcOJA2eZzPsuBYBtQSoDOjjECUHV+kr5zJv+tYSLz16cQYkJxAnFsD4QcdaXdltDUN6Eyv0eSO6yqhuhOKgUAoAICLKVUC5vg87q9aA7pul4vfJzOpYxAYccXnqmWxAnv9N2ugAuiZBZB5T4EV/+aYzL35X/d40K0zVfQcYV/zkTb8OzUHnV6fAT07P/HGeh6bgN5XGQ4zphNUfKtKt3JhotAlbTqN5YNn4Ty2/cYqpfpddD12W3q8oRwCiLvBClcptQrQ8RuEeQvm8i64bgMm+7MGdAvmsni8ARwN3QKuBfQ+c6UHF9AtIQnxy3v1JAqywNVTYCG/rQvonv9LnpPUziENtGTolnHU9zseoNlp8hiSZ/LV1sIkw1ASz/LxswX0NNN6AuhCEw1BKgpK0NAF0DWYM09Ce0vWzmpAF18p5Az2rY+lrHRsZBTvK3Q1jQJFsMSoAjVMGtDAosm1ItxlQG8r0KXW32td6u0P77jnsoNAaOffu6d+X29/pmKQGuusKjVqwUKvRc7Cw+tDvTp+Yl5ba0KQ25hGwyEhk0QKFHEWBOIGpAIjd/mp96AAswZ1zTs1oGOMGvDtNQLouethU0DamvAwvvdZaOga0C1ASBBBbtKtRmsBfQCCesAB3W5E/XcbQE8RqhaKSgzB31zt+xGvYnJPM6EQGBLW8sEA9JTQpKXu9BouB7XZtfIYVlsNPUdDnkD2uGvo0g89Z3IPvCkAepXaBqYdAX0yDCZ7jneKFegadFGFgCxr6GHN8ho67iNaugfqOfr0AN0DZO+53vUC6PnxeU8oH/eCilkpZJM8TO+zKgYA/g4dE9ClXnV8tkCHPkRgBd5TW2bGXJcAQB6qvU1oyIA+RUALa+4sBCyCKw28KwSxI6YCLhZo212iXnDBwHgCX7n8jr/ld5yvfega6BtlyJXLoKHdx/gvVIo7Uw1dCjMIqC9JZ06ltocd0FPag2b6XnMVPV+pTeMBxrqALvNvwbz62zGrnTagewzHs2BoE6o3vykNXcJ6PIEgx7Y8QE/dt7mmXoxEHXS4JBQ8BiZ3ADoDsDK5VwpGLIoiQU0W0HHe+CjU5EYQVDDFh8Apof9aq2pq4rItlEcgkoDSaDlKPPrQMwSSo6v693YxOKvCqhdUl9LQrVC76rNZ4DEWQEvDvA4hIrHy9c9R3yHGAsAlIDEA+H0xW9CMg9gWbM6WIEnWyBGpPkWAZEhDW8wmhGIxgT5imiQaZgHIO302l3O3QyiUM0SuAth7/N1DwSH1d2cONK+P47wQU4mgymbkewO4C4CO+RFArxTd09bQLaBbDV2ki5JZRAhEXxsWck4PusndA1RPQ9Um+5Smvi6ge81R9PhX0dBzAk097tUD4towjlUAPfXOKcEEGx1BayEobrmEpNbk1gX09PMBLGV2+bhr6NC8GYBjUJz4z3k+o2UPGhiAWqeviYYugD6ZhAYvovHLrEs3LGhsWrNCdAID0lIhtfUBvclT1szjdghoFUD3eF5OSUlRslUE7T4AnpaEXp2loteXO/LN5xwDId342JzOdICgSPweWqDyGCDI0azyd4e1pmS3tDY+dH7XLqwIfaB5I/Ba01Gp1jsC8XS3yTMxuWtA0tJWreHVzd3tQtuFSgH6gx4U5xF3W0DX4OXd83gb5nhRykuaeovAlxTwnhSgexq61y3M62eeAsT6feanDui+yfEJoKeExqr72jQgai4oLgCGMPI6fS1oZAuCyR2a+WgUy8aOayavNalebxDaYVY1uqUNYt7kHvK4yx8P0DyTu8crPIUA7176dJDWmBBmvefmBH37LAvg9lkB0GupKSf44ncp1yoBb9hbUgpYjiHIF+fiGKcEc73+EAQn7i2sMUo+8/qrPgJLJvGYb15pzwa4ef07/YbpHVklDfO7anWN3yWATu7JLnwllJ26D519HCbPWxaNBx4j9HIaulyvQaECFZg80C7oAfahe4S9CqC30Uzbb5gySwFhNwhGERgT1UMO6JC8UwKQFh7tXNZren8AvWlBeALoxwX0ih9xlHIa0NkHG03uAujwp6J7li4nzYoWA3mfIDzWGntgzDDNNj9NgPdA3TM5329AR9pjaf848oqbR14UaDj9C08IezgF5mKRkToDVT55rOXP9ddje12cK28j0eu9bgxujM1+BGwB6Cy8xXw1PLsBxC2ar3CGQ3cQ0hsj2KcAXStRjYh4WOyNhcUFdDG5pJg6T2VsP1kC5DxDBDmuUVgE+X+zRTWpKeKxjDknXORA0jPZaoEjRVRJq0Qjcnq95gbehvGPl7u1eddbgvLOX5bAy++fkv6Twp0RNESC9cajAf34moZfetgT6LQPPfeupXeAy8RaTTRjsxYGfQwMpRsLXOj50ud4Fo7ObD369dLW5N31PgzaU/RlO2lrYoFJmdx1lLs2uYfgt8DIURoWWtxwOGZ/KgAdf4tmVzXBoR4NBgPa2Ngg1N7oRKDj8KiouQftvY6G53x1IEb8pMDL8t8lPqzS1vT1soYe//Los2RyBxCFCgn5bo/a5J3isQ16NIofjmE+pawqrgc9yj1RoS3gRy2U64p/uB7XynPxf6wh1k6eu39wj9dNzgVQb25uEugS56IwDK5DGx6MBYCK6/HB31Am+RspjPFZ8jfOw71kD8lcBvro0GQ2o62984TyxyIk4vk4jpKx7K6OMQQC5IKXNR0E/l1Zhjwf+oMO6G1N7tr0XwJ1yzy9DbEMUE2AfALoZUj12i+uA+htQD0F6O2B9XQA3WOyekZXBXTcA15BAfScQH6/Ad1qPrJ3TwLQwYwDI61N7uJnFQ0deegBCELE83g44u+jo6PAwKNggcIvmCswcwBEN9bwHvQ3K0APYGQ09l4orNJc0zoeI+dSqvhZLPdntVOryHiCbe54yaXFgM4m6XweOt65JCinAF+/C8BNzOECXALQLNhxHjii21G5D93zZoRUQsQ64G+p4Id9PkYe+XjC3yzA0YLXsjfos2AggqKY06sYi9hwZXNjwEAMmsG4sdaL6Yy6gy4XEhpOhtRDONxmn/qdPo1nY9rd2qXJfELdRZd6Gzjaq/7uDvo0wQR2QylY/hdLkVOM6djd2eGl0YCuBXjZ/5V14FEC9BQjFIZgN4yVhlMELZPUdjPYTcVMU0VpWk0qEOZ6Gk7bseXPezQ0dA3eFpyKc2RKjrYH8wCJEuWee4YHzqKhp2gnRbvLAmQ7DT3JVKOGrk1+wizbaninraF7+9crLCNZDDkfelBYQvlXAXPes9HkjkB4AMp4DD/6iJtxHBwc8D+OgEYE/GRaBb+xdjUYUL8fmP/GxlaoBtbrsebV6wZfO9MogqI4MCqsasoKmgPUaj2jhn48uq2pyNsrbQBdip8I7ehvrRClaNxaOPW1MkpcJ+PA+XqdBhv9IFBwdbcZty+dxPa4s/mc88jx+3w24285D3/jOAsc3Q7B1I2xhta64wjYQZPGPTGGQSzViv/LeuJ+nR7qqSxoMptwdP1gc0A9pKvRnDYHmzQcD/nvrZ0tAmTjb5y3ubVFYwgj8MlHywMH2SLzKwZxDqI2D8s+wB7/NC5J2d1HTkO3jNP+ndLQhXgsUefcCyVgyEnIehwPI6B7G74cY+uLG55A42no8gQ7t964K2ahfOjHZ4rrA3rHeb73Hp6GXhI02pjcPQvVWQC6FcY10/cAXWq4tzG5Y/3rqOaodSL/mH2sIcpdAP3evXus3c1GIWd5PAr91YXRA9A5eKoXgL36vbdR+do1oFcalgqcSq2dpVHro/f4oL2nR19elDuai6Q0dCsQ5vijd/+UQCFm9SpKHRnmM1T9QwAj1glxDhDQkG4Y0tCkVGtwhWCdg3VmZ2eHxpMJB7cOBihTDtN5MKlvbfRZCON+CVwoSMoMz6uYCRHEpGcIa9J96OGh9K+UTsY39ZAN3+zN0OnXJXQxRxgH6GYzxmRA8MAH2VxMIzbmLDJgHGNQf1Q09BzBWMlXayAp0E+BbhsgT0mnVtp8AujLM3lSgK7X2WNSjVFkmoL4ogjOODlAzwkT3rt4gC73Td1HAF009BRwevPglX71rvd86NqSltLwuqb9aiXgSUW3aL0uaehMg6Y0rGjo0o0NDJ3bZo7GdHh4SALoo4ND1tSHRwHY8QnBcUG7g4ldzKkM6r3gY+fgOTD4aMatGLLqxNXOQrheHrpnQSpp6Dy1MY+6jYUpdY6Norf7QMzboslr7Rwm9THSzrhbnhSECZ3PpHkKXCW6twLWA4HIqN2OZ8FsPgSAz+bsL+/3N/h8PBd+c9acOcm9S/PFlDVkFAMT14mMl4Pk+jg3FqwB/cGUTh3a2tnm78PhEX/v7O3WfwPQewH4mdajRXcjpkH2eyHmQgBdNHTELnHkgAJ0ppdHCdA1wVhGphmaNuHo8/QG8hhppeFlmkpYMM8BjgdoHkNc/3jZ5O7Nw/3W0LF+KYuKN+5q3qJpK7ee5fucDKCnwNxqOLl1bgvoVrBlBhkLy8DkqI+nGG/u+WcF6ALsdl97gC4+yZyGLib3HKAjKC5o7rEIyXjC/nOA+mQ0ojsf3mZAPzoc8Xfl249BcaKhC2DD5F4BeqdD27s7bPLVoK/T33ROsqyRpkmMK7W2lp7z9FMuTFTSoDWga36XExJyoG/5tl5rybIJaxCsJNIRD/Q7gqbNGneoxS/55SKIwIoi88kieATMYD3pcbMbDkyMtdmxNuwbx/PGI77nAEANSwR6b3S6NNgIf7M1BxXnYJnpdqmP2AmY6GGGB9ZCaAMYI+huPqfDoyM+vrW9TQDq8XTE/veNjT5tDTaYj7FrAKmC81DjHfcVc3vA76CpSzAye1x0OtyjBuh244vJUDaBPq4Jz5q8ZJMcR4JNMWa9kR5GDd01ubZMW8szlPWi3C2Dt8zNFXhUc5QUwzltQKeYJ51jiN78e4CeSjus9oICdPuedh/l5rG35vp7GroApBbCNbAdF9DlPrzWsTkLR0mbwjNsL+X8dfHZxjzmybQKipuOx7R/5y4Hyh0eDvn3Ksc5CgA2CE7S2xioYVrd3mJAl5Q3+RYgr3yjkWnrvwPNNIWx41oYvf3hAfocgmG8SUkQLIG50JrOXhDglfXHOFhwOjriKHM+3u3Qh4eHUK6b8Q/qpRDPEGIa+gzAInRJAOPdu/fo4uVLtNEf0MHBPp+zd26Hr4E1Buu5NQgWldk8aOi4F5v7JxPa3t4JUe+zOSHIDSAMAWOj16eN7S3a3tikO/f2aTaeUH9zg33jsAhs9ge0c26Xjob71Bt0adAL14bicT3a2drma9EURgCdhUKAfDS9B5fNgwjoibaBuXaC9vdeNLlZoE5pOGK2sedaMNea+iqAnrvmCaAvsw/PQpETkkrg21o7Z5F9dQtFNHrVbRdjH3PdflT3N7ftSfnx0UeWe8+TAHQt5DRomzt9Nds1as1O9kmK6VftIit27kFD+nhbQNfALu8gKUul9qmNbnqxbKvcCyMK9bkRKY1gpPDNaxEBHho2IpnRJpVrfo9D6hOABYA+PhwGk/vBkA6GRzQdjWkkXbmmdXpd/fYh+IqzB6CZ4/4G0AEYAtx1XnutxYu2j3uyiZiLjgVg5aCqWOdb/15qz8ulRzPte6FZlo5P4nFPQ88Beuh2h0Y5Ya5C21rxWePXBc1nCxpPZ7R/cED3Do/ocAhAhxW8S52trQjo4T7sBIcrLApAR6MhbW5scyT7aDLj67E+g/4GDbY36aVXXqXnPvY87e7u0ge3btLw8JAunj9Pe7vbtJiMOS16a3OAQq40Gw3Znw5AZTo4OqCrz1ylw8MDBnUU2ZF129je4Xs+8/RH6NXXX2Maeera0zzG9957jwWGjz7/PP3JS98MLgFUNEQaW39Aly5cpOtPX6OnLl5imuxFvzmiFUQ7Z20+ONQb+e+d/df/sLK5tGWSDROn01uj5IOJInCxX7T0qZVi+NJROGy8GfVVHmRK+8Zvy1JtXQ1Ig2xKS9fRlUK0Te3Fq/VUZnTCGHNniaknxVzDopbv7wkkXulQ73rP5K6vT5nGsUE0M5C3kXM9+vHG5x237VNTY8nOMEoPs2k1dF3jrRC/bf9yzpY1fc0D0NZ3T+0/P0q42b4yN34N5PJ/Zn2Zbn9VB6eEBSMuWLVuet/ouRJtOC9gAThDNa6cBU00RE3/9l1EYNH3qGr0RxMrX78E6CEwSvrZQ7iACRXn8vpJ68rYI5vNuqOQgw4GDSa8/+E+/zY8OqIh8tRxbBw0OwgBIjxMkVKl8ud5nahDg42goTOjlkhnVZREcpYFxOUcmYPB5hb7UgEy6MvOIV/RJIvf+9wvvO7DLr5X+Y7Uy9el+rWjcBR3qFbfM/DUeL7uJlcSvuXdG99Im4ymbPZ7T8e0QEoZC1ZhvxyOxtTf2KF5d4PeuHGTnr7+Mfruz32eFr0Neufm+3Tp2esM6O+/f5Pmswm9+PGP0b17+/Taq6/Qn/n+76f/9/Ir9OY779D/fflV6mxu07Vnn6cLl6/QYHuXPrh3j/ZnU9ra3aJf+++/Sj/1kz9BX/+jP6Ar587RS9/4GnXGE/qLf/YH6P/8r9+l3X6PNqdzeuHZZ+n3vvxlunbxIl29dpEW3SHdO9qnF7/zE9QdbNAfffVrdP7CJXr2o8/RSy+/Rtefe54OhiN68Ts/Rb/z5d+lK1evcaDkJz75nfTrv/Eb9Pd/+u/RN7/5dfqRH/rz9JUvfYn+2o/9GP2rf/bPabfbowt729RHihxb0iCkzGJ1usg4Ooiwrzkw08R9BfSqwpvf/jSlNYOAIL2kgVbaFzYlGHuuBpAngL4MXT4gthcoHkVAl25/OQ3EApz8XYHFAwDooVtVcx1zgK6BTvZSCdDL9LOgEOVfp95ZodwDdOZ2yrdYCTQiiChAD+loQZiXf1zHXcXBiK89aHoq7RR9spHqhDzmWFgG1pXhnUOOdIfGznnq8RjAvdI+UXbUAHrQSrsEcER9Mq106P+nNHTxCWPdkBYHAE9ZGTF+CAQi8FjBp40lKwXSjflCYaJC6VfrMrGAjmu5+9kUqYMjmkPAj2uCeRmOxtTb3KFb+yPa2LtAN96/Sz/9s/+Ivv3mDfqOT36afu23/yd99/d8lvZ2dujw3m26dvUS/cf/8O/pb/3NH6c333mbtvf26Od/4d/RK2++TR/sH9Gf+twX6Pu/+EP02o136fxTT9G3336bfvCHf5C+/tU/pE9/6pP0pd/6Ldod9OhbX/sqvfrH36R//DM/Q7/0i79Ag8mYPvGRj9DHrl6j//qf/xNdv/o0/cAXv5fevfU6DacH9JHrzzGgv/ra67S5tUOD7T361svfpntHI/oLf/lHaffcRfofv/4bdOPdm/TX/8aP09758/Sv/83P08/9k5+jb3zja/TDX/wi3Xr7Hfro5Sv0O7/5m9RD34CDA7qwu0VwK/UA3t0ZrzWkqUW3tkI0MOxhAnTLHD1A1wRsiddK/KlzWQOODCGnQfjVmMuAd1wNvQaCWKEpMrTcUzxAftg19PLsLndrsuevraEzGuZLTz4qgF7RUYJ5twX0ZVpcUMjDzwO6BgQ9l5WVIQpEEixkAV1qc1cgHrV0DehayBdAF8Gl8iHHKHj0xa4Cs2YzGu8Pg4Yei81wrnqsRsb+dKqtgRKwVY2FunSEQDp4RnU9bvX/FNBXgXJdpFptNgBd+97xXlIYKAX4Wklqwz9SQquU2cgJtBLFLuvY+O6ElECEtQmgQztnNwwHqXUJJv1Zd0CzTo829y7R//6Dr9JP/J2/S7/9pS/TZz/3efov/+1X6OMvfgddfeoSjQ4P6PLFc/TLv/xL9A//wc/Sv/3FX6Cf/Ns/Rf/0X/xL+q7v/Tz9/h99la488xz9uR/5UfqVX/01+kt/5a/yuZ/93j9Nb7/5Br344sdpd3ODPvc9300Hd27T73/ly/SF7/ouosmQ5ocH9Htf+h26tLtDNJvQlb3z9PobL9H168/QZDGirc0dRMHRwdGQ+hubNJ7M6K133qUXP/VpeuPNt+lzn/8C/cnLr9BHrz9HX/3G1+n7vu8L9N77t+jCUxfpzp3bNLq3T7ffe4+ee+oq9Wdz1tA/+5nP0O3332VrCOwsGtBFk7WV4x4qDV1rN7IpUqUzNXHpSlcNk5yhYG161xLtEoAq6T4cO12TO8alNQrL1CRCuc2GTJ3zBNDLpSuLAoPq9pczNz7sgM72zPjBOyb91ZncaS00WzAPf4uFrQzoGnCtlilFWUqALteLhq596NzrOprX+f2iBi+AXqVVSVob+9NDNDUXKTkYV4AOUJd/AupwiYlWqiOwRUMfo6Y4Wnwmyp7KuIQ32QA5HO/2BxWgpwLp+J3iJrfXixm/ROMpoNbnw62g6aMSqOKPYqXAn1o44/eNndLYFYUSvvMxm9sZvKLFaEodOhpO6PLTH6EP9w/o7Zu36dylK/T1P/4Wnbt0ic6d26MPPrhFF8/v0Ww6Yr/37u42Xbl8mb7yla/Qs889TxcuXqYP7h3QU09fpw/vDelPXn6Nrjz9EZ7zzW6Xrl29Qh9++D6PeDg64gIyFy/t0ejggM7tbNJmr0s7G31667VX6erFC9wPfW9rm269+y5dunyB0+COjkY0QgDdzi5tbmzReDan0XhKe+cv0I33btGly1fo0lNXuSDRzVsf0OXLl+n85Ut0++AOvfTKt+jj15+j61ev0esvfYs++fzH6JMvvEC3b92kc9vb3NENWvqCo+OChs5ritLnqnT6iZjcdT/pFGEUNcRjmtz1xpMNoE3ulrBEQs2NIWVyypmh7peGbgHdChgoVtBmQ+bOedgB3TMbeoUr1tXQdenhFKjr8aWP1yuTYp5n4UMvmdwF0Cu6M3W7NcCWrGD23QTQQwxMHtBLwixb0GJQXg7Q2aeshXCjoUtQppyTAnQeawR0zIcAM8zyk8MxR0NzYJwCdDG/6yhtKYgiz5ovQlilHp8FPU2/WqPmd+eiYqHanByzGrrmFymXolfaV8ewLO21BSqrNa1TFtDler3+8n9eO56DOQM6a+ZTrbWvAAAYB0lEQVRcn11qtIca5YeIEB9s0cFoSuevXKUbtz6ky1eucbT4xUu7tH/7Qw5iG48O6c77t+hTn3iRXn7pJbp67VoYH6r29TZoMu/QrLdJvY1tGk+RljahDaSldTu0uTngPPLeoEc3bt5gwO32OzQa3qObt96j87s7dOXyRbp4/gK9/ebrHNR2fu8c0WRBm5vbDNRwt+zunedjU+S4b27SnTv7tBN/g/YOurh48TK7Qu4c3KUPDm7Ts88+TRvdHsF9d2F7m4Z379HBnTtsvdrb3iJ0TA+1IgygczBjmP9KIV3X5H6WgF4RgtRPRl5gprmLnCsMUWsLJVPTgwboVojRwMxjfQLoRYHmfgC6Bu5HAdAbArGpu5ACCS1Ypxh5vRcXNIhBhTmBOXW93r9tAL2koXuAzpp4DKhjcIqAzuOCb/xowiZ4AXWJgBdAxzGcK2Buze4a1LV/WeZILAQpvgQmzylbqnSsXg/W4LtB4NfX6//7WRTN4Ao7jtAbJ1gYLJjjN72uqY06xQtwwXUY2KeErKVupXmGynvQet9+5z268vQz1AGwHx6xhn3v3l06uPchbe8MaDocsjBw+fw52r99h0ajI/rIM8/SrQ8+pCtXn6bXXn+LNrfP0WBrB0+hp5+9Tm+99jo9s7tL44N9TBSNJmN6+qPPhFrwnTndfP8W7V3Yo52dbX6P23c+qGq44+/92/u0Pdih7a1drumPeAjksHNK2yw0bdnb26P9/X26+tQ1euONN+iF7/g4vf766/TUU0/R/uEBXb3+DN18/z3a2dxiQL91410G909/4hP0xuuv0/bmFvU6ITAR2jnPp6Sr4ScIQtpdsy6g2/aTRe5qD7bU0FObXSRZvHzpYzXckkZhCbIh+cRJa0j7Z2ByT1klGgvYL79/zjohc/ZEQ1/P5A4NHV27NIhpOkpp2Pr4gxDlXtLQkbKl380GxR0X0Jsa94KZV0lD1/RvhVk8G9XCAqREZicWhBgUV7fDjIFwRkMPEe41GKWC4pjXxFrvmI/KZM/d2Kah1vswdPEKndlC8xb+exiKzeCfLnwC3/5s0aHprPaxYxw6Ej5nnajWgzt2BdP1EmtVZnZ9zPIDz8KF8VhhoHlNDeaarrVlIMWfg3WlSzOsU2yDCkBHZXYBdAAZztve3aXbd/fZdH5n/5B91UejCR2NDunypXO0OejSwb27tNHr0kevP0tvvfEmm6qDMEZ0eDCkj7/4CXr7xi06Gk3Z9P3W2zfo2StXaXF4l/Y2BnT+4gV69/1bNJxNuOb77sXztLm7Q3fv3aGj8YjHgTQ0CBhYR2jYu7vn6Gh/yNQnXdLqOQh5AKCDF154gd59913uvIbvz3zmM3Tjxg0OBrw7PKTnP/4xevett2lvZ5euXLpER3fvca33C+fO0+joiF1T7Fpl11aXAT1o7BHQpRriSUS53w9A12YpC+gpAq1MXKpKUE5LzxF8ToM4bR96CtAbgsYTQC8KdKetoSNPVYLiUgztUQH0ikEbk/uDDuiczlUwuete2qxRGh96xTumoRyoBnQ+JkCtot8B4gLow8OjquiJaOnBlw9DM+qGI2yuWwkJFtAtP9P8CdYJiFu4Xv+eEuKtpcMDXNlUNijY8s1U2lrq+TkLAcXuc/CbI88aIA4oHACwuqGYD6wcly5dog/v7FOvv0E7e3sM6BubfRqPj2g6G7NJHGlvKPRzDtX3xlPa3Nig6WTGJnDkn5+/eJnmix69/+FtunDhEmu3O90FfXjzPdrc2aaNnW3aPbdH+0eHdPtgnyu8IS2QXRqxPS7GA2EM36ijf+7cebqzf8B0g+fgs7nRZzM84jMgaE6m4yrb4MKFC3Tz5rssGKCgze17+/T0s9fo26+8Qs899xwd3TtgkwuMFnvbeyG/XdKTFaCH2KlFaB+uXFadO6/+gZNJruzzSksV5uX1M9dmF2t+qTWbcmBZihjlN/GhpxgLT4TOQ5W80hjEw5J9NElZk1HKhJRCDlyek6Q96Zef78y+p2F7eehFtOP3r8X7nNmsJOEPYq3hHEPx5kDy0DUYNjXYZnchrS3KvKeEMznmaXiQrK3VRV8rz5P3aHwjlQQ+OhPlbt+ltAao9Fb6ePMXSoKEj31nTd8NIVD2MX4c9IKGZwvsSC10lYfO9zCD9ccX+4rrHuZVEB3FYN2gJevxW16RmyMxuUsQVXWfqIkjD7tB10uFhGofMJ8Xr+N6AqrLl6S7aR86H1/EcqMxWI4btURfKWvrh0cBlMbjUNJTdXUD6YRMutCS04I53lm3H12i0w5xFHjbT46npfZuxV/j/s4+Q/Vjt3tE01zqehQ1QqEwvg57idOzFgyY3EONf6tNzQBV7k6HuAHOtw/WsZB/H84NHclCsBi+uY5JHCOEDxyBeZ2fS3MadCESTanT6/N9uL6QxCawFhwsoJ15sPWgcA8quqE9LuNL7JYntRS4aBALAKgEGGq0Q2jkgj8KeMH3570FzfBzrPnO6Yh4l04/VIPD+0a3xRz3EdxikztKwiJYDhhS08CZAHpqYZlgWpjcNXO0BM0Er80NCqiXhIe4QWUscvwJoJdNzlagsH8/7ICug+IsqOh3fdgAXfZNyYfKW+eMAL3yRUcGFYSw0wf0qua1KhLTFLiMMNEC0AG88j7QIkXz1pXkAOoC6OxjTwA6m+HnMDvXkfA2TQ/zlBJOhTY5i79QXKoE1sILS+d4AhvXQk+k3KXAPS0UiFNkHkufxvxqaJ8RqDDHDKOKv3M6IAN6l98fwMbnKVDn58nkRMFBcval4mi3Bx+0mLQDeAcXRqgRgL5pEGNx3948AC5AGkCPqPNFT86PJvDYXCecs+Ba7Hw39GYXwSWWbmXhAfdQQY3oox7eM7wvN4WJggXvV2nhCiEggrlWCs8M0JOLeQKAjkhATTxaU08JA6cN6LI52hL0g6Chlza0BXC7waEBNRlkXWGrleYQomqy99CbOCekraOhpwDdvo9+j8b7I3hHmdxzVorSPJyUhl6ykOQYLms5/e6paugCRhqoMJ4QjQ0fYEj9XFVDr3qJqwJTkp7G2o2pNa+r0jG/j0VM5PnSlU0Ky4jLRtqwioYt2jTaX0JLr/zjE/ROH3ObVZSGPTo4rILmuBubRMlzP26kXwcLgggJOqUuB+Q1mIdc7TaflHaO37wsCu/eaEsqn+Nq6KI56+vFfFxXiA/R3VIpFNpx9f6dLk0AvrHULe4T2qFgVqKUI+sf24+yDi8WKlgA+oggRztUaMB1PFLQ7KEtd6g7D3djQEctd2jHAHqAcX8eSrDyMEJDFSn8g+cEQK8j0dmSoAQgaPgas6RRT2W5iJPDlgJOWasFKI4bYVCvV+lMAN0SU7Xw1UhWN7lLHrqeFE1Y+tkabE9KQw+t+JrmwgaBOlFn9xvQvaCsBwHQRQjTzEWv6zqAriukWQaaYmZnDejWgrQs/KTVM5kfzbAtw31UAZ3XUTRtUxhKB89hPqbT0PtaQFUHxclvfIIAVzSZMwDTjEtvslAgWvt0VgXDBQ39kOt+w6/OEe/RF48qc7Mpopc7qKlSmduthp5L+6pADebnNTT00wD01H4tCQbBiB0+nJqlo/JVG9Jgda4BHedxDIECYmjpNbDr8r26eE8AVZ63Hr4jyCJjKJrnIQewBox2q1E7x+loYwqtnYG6u6B5b0bzTlBKcM+gmYvAilr98l51RcO6yC5kiDoLobIeRBN8FazKbtE4fi0A8LiaM3vqgC4EqfMZMYQgEYm0sjqgo3RkSUPXDPAsAN1q6F5ayIMC6FboygphUQKQObcmTWGOy8CT3tLwm6XO1YLEEhBlUqcs4KeEOStsVZqXutgKMSlBIuzgedhQp+hDtz5UPb9hnIFRWMuJfk99vCHsxlrup+lDF4CSbxG+REOX0q/raOh8T84iU4K1lHhFX2tFs7ayFmqI6+s8DV33VZ+iZGkXkfbTuk58bPE5GY4YyAHo3LVrFCLgERXPJnoUlJkRwcAjgkPKh25pWI81RInXJt/UDtN8N6Wle0GbHv/SGnqKztK7vv61KjEcfeUNDToQO2vg0JRrGl/OfReAlnOk+p7EaVXNhJgWaqsuYzibtEMtfDalx4I3jFMwfXN6WKAc1tA7/ZBVARM/d05BcaBwDwHzuh5AKL3b3I/ArOib1++l0tKq2IGQql/fW42d4wQ4FkDd/7SD4uyGlkXnF8aExGCB0sLniJrvFStZ5TR0DRanAegpc6FePG9D3G9AB3FbQNWAptNW9BxX6xgv1tfk/p9a4zaALs+Szao1aXsstd72/MY1JuhLjzEF7I3fzgjQA18LYGX/r8PUNKhbISjFbKU5y8MM6FLLXQfF5UzuAvx6jXWlOKb1KAhIUJyY3ME2Mf+6rzo0dO4GhsAsSYeLUe8M6NMpjcTkfhTS2iTNDYDOgXCLEPhkTe4pAdsKPfDxskBQMLtrE77Qjv7OxRDJOX7hmaZGnRO+03sf1Buvl3eIKi2LqghiQ8ogutGxD114VWwjs0AxmhAdz8FyfE10IWHPIL2L0+7qpzM8R0US16KOCZvPAejRpI39gJRCfFBshtedNfMI2NzCFEA9pz4770PGQg7QKwtKDEDmOQIQswVANHSMO+JhpeiGcTcF0nBOCPpDxl/T5XImGrqWPDWgY+1OEtA1o04R1lkAOi++oiBvQzwogJ6S3jGfOm0lJTTpPF8rGOjrUxuaN0xCoLCMR55rwVbmunR8GQDrTcLrVAD0FLg35kmVftVjtv/PvXs4r2ydQr6rBvPlrI3loKQSsOtjZwHoOhhOr1doOoIAY+l2tlqUu27OogFPAPakguJ0sxoBSQD6rAMdcFYLAmjigjarsZf25Cj0SEebVQF0rvEu5WMp9NbW//R6y/xpOpbjoBwG9ILJ3dPQSzSuwSRJw6EZd3UoJUSmhGK5gE3ZVbtTRKDDRxwD08AZuhHQ2TLe46jx8AnR673FlPqxVCzHvjFB4ToVBR+DrwVnqu8FMZhvzIOwwNfEf5wOGAWDTg/jYvNBw9eN7BhE5GP88IuHwLUQmc7Kai8EtyFiXdZHynSHMYR5C1HwLH2wghv/q+Y0uhAi2IvfHM/GmFgYUZ+1AB3MkAeHoAKOxlv+5rr7ME3Fb5yHMcBsgW8pa8dh/Il+0vidMzXjNyRk/I1vXlpjUktpkZapawBYN8rdauhaaMBzH2xAL2vnmrFYMJfNe1aArpmLBlW73kLbeY02nCHX6ToKGuwsA0tpTKB7+NRO0+QugC40bIOmrMndCjeayQarZtRkwiTwnktp6Hhf7DnLkI+btpYC9DpoCMW9JsvmcqWVlACB10h8ihmTe/X+CesGv2NsnlLRi4pyx+0bpVfNM6CZh1zwAOiBIYWod0S1c2c2Nr2HAjOoIjeLzV3E9L7IaOhCf1JpTvOwBuAL8Ihp1nyjv7j4YjFWLsoWvyugKXRLs/tg6W9JO4vBaFz4hM3C4TvcWlxDzW8ELKIyXPgIEEezNweoh/z8QNNaQ4+BYGifvZjEOudAkrCvQ2B7SPNCwCLTCGqhcxn0On0M1nIN6KFPaYdmXQhKC0KmWifW+RArCIM0B8VBS4dQEQBd/PgVbUdAB8CL0MkzUWnpgXMKoLPLKBaLYTLid0Aan7jUQqCfxICE4DqE2EcNX2b57rf9PPTSogZJIdQfRHCBfMMUgL+5PK/6XaID8Y3fEVwQ1ny5nzSK9uvj+BvnyTdvyBCbkP1ggpPMOJoxZcFcws2c4DIc58Yydn0f/f8SyPCtbd9L8zy5Pnf/yIVWfX33Oi0wNTSoyEQg6fJrmEp8oll4LouGxplgTDLA3Pt7dRTs/a2GjnKNYOnataQnxRu/dnmkJtOj374KCNLXS7ZON+YRC6PTAjHepSRwMutTec4pK848lp4UnyGeo9fZo7/AP2rBIbVXl4QK3S407v2cAFcJ2LHnuqVBFBcRwcUKsBgXR6bL+EzwKwBdND7JU69Ku8YysYcxKE66sM2grceKcgD3zrTbaOlqBbaShh5MwzD510DNNefBUeE64AUM3wIY7DpQf2OYds4bQqAT8FvtD/B7aG3qmxU9aKjqd6S54Xf5FoDi+8QCLpWwrXzZEBDE8MnjlToJAL1oCreNqqq1FiCPwWY68A5ChaTE8V6LgJsyk1vlQbRlCXKT440o90rDr3enaPLQyKtueFUMgY6HqasY8jWRhuVOIuiw+BIV4s5agJ7oNmUZZ4pYrIacYrbym2VoekPiRYJclv/kGLJs0ieA3r4whYveiRPc9avtaFUEq15jDxBTgJ4SstYF9KRQ2Jlz/eXTBHTv/XoZ/6kF9IpRmW6BXunkFKA3Abjuy2wDrOw6pASCNoCun8fMi1PeoubSFtCNwCig4AG67ha2JJDqtNvoexdfOKLecb60WxVA54h3pLWhbSrM7oexVagqZKPnyQN0nAtQ19dY4aa0b2Hm1uc3waJ9Ya6UUCaCenLvxAdpLNCAKf+vNfSmbUjGLCBnwVaemYsBEvphYUhFpevx4B6l8fH7KfjJAbqlX3ke41dvOajV7nn9txa2wl4wQXfrAnoqyrcE0HbirQRvr02ZxDUBeoBuidne/wmgny6g6/VNMRqdRiRrtQqgp8BCNqTdUJoGPA1d088SXUeBlp1AqqqYfq7ejGnGejyB1L7LaQN6iRmHYzXTs++aWxP9DscFdMv0dYU7C2r6OZZJMqOHxjObFjV0aY6yBOb85lJDIdxLaEBaq+JvaI/Q8qse6bEzmwD65N6k6uQm2rneJ/r58j7VWKQ1q+0olwyeTFPfuoCuLTxt1jslnAnwa7CyuGCBVp5lAd3u1+o8bdVRWQ+iiWsLk362HdMSwLcAdM039LsGYG9mqFjA1uOXa7XQdWqAngLxlNRmAV0zcbvYIo3b+zQYshNUZCdzCeBV6dOSJHtax+6/yf3sAb0hkBmTu11rHxDrlUnRoGUMSwwl063P0mVSMFSAbqOJ9aYr004Z0D26EyVxCUzFVyeFf8SUeEwNvSSch7HVUc6ptSoxed7fseiGLzjUM9HgIaqUaw7QU4IGn4sYIAfQxYfuAbqY3AXURUPH/uaguGhml/Q1NHCB+X1+xLVfq2pzem/gjUsWAq40FmvC23eXv7WFJcVfBdBTwg/mTb+3pkVZAwH03Drb59t9pQUCC5Z2TFY5YICLZmh9rX5GG0DXmnWO3ywJkhKHcwKAbnlFagwW6OWaXi/Uj6/usa6G3rZSVmpiLfNOMdFcnqRcq+vYppifJagc4/MY52kdf9QBPbW5NNOyhT5SNNBm7nMC5bqAnmNIfN9YKU40dD2G9oLIeoCOMGe72fG3RN2K43FVk7tdj2XG3Ry/Zcqeyb4NoKcYuzxHgho1TVlQZMafMLmzuXSKoKrlfgxyvs0qaDwnWma4Rre6Bwt30eSOe0uDEQA7TO7SO10AHe+gG7doXql9+BZcYS5mASKhoeeEG8tzuZ66SYvUa5i6jz7uAXpVaS9TYMsCuhUaLG4sjfWEAF1r6Cl+syqgW/yy97GFdHLArfmJ/v+ZAHpKK84Buhd0owtrJCdalQ5NHU8RlJ6QdZubtGfcaVh63ADdMl4dFJPSpFYFc6E367LRDA3/90zujShnW7NaNWexIFIBjik9uvw+ZUBPCQl6nhYoM6ai9uX/VYCQANmKGroeb1oLqwN3Ki1BmTdzAkElkDsaumiJltEfB9BTdCUaugfoKc23+i0GQwqgyzsxT4uWEJjcQUNc5x3/lA8d0e8wuQPQ5bjmVxg3NHsNYo3xtDC5W/66pHF3Q5615dmafkvHrcBsBeuSQoVrvSwgS1MpQOd9rOIqrNCi94cVOKssCeVHT9F8DtCr4Ly4zyQgri4sU+eJY25ygK6Fzhx4p8Bed7vje5yEhl7qB20XXL8QBqAZZopheAvecQCd290ZRvwE0DWInK7J3W4uy1AsoFsGnhIOUxsutYllo1sQ1/f0AF18mHYz8d8R0EVDzzGfslCyHqDPJyHSWsZXCTDSxCE+fF0NPQfMiHJPCTMpjSe1vztIgylEuXv8w9PQ7bo16A/mekdDL9JvJ2jWXGtcpfhpQOfo41gWliPgY2nYkMI2oeGdIf8mWrwAoKxpCtBlHkVDR1CcBf3qHNNt8qQB3e5Pu8b6fVKg5fF3DYJ23/Mxo6FbevGC4lB6VebaCgV4nnu9MblrINcCS0qhDWOtBXI9P/KuWsNPATqn56nP/wevUeMHZv4H5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fQAAAF3CAYAAABT8rn8AAAgAElEQVR4Xuy9WZMk2Xkldnx3jz0i19p6RTfQAEFwmyG1kBJNtHmYR73INA9j+nsyyUgORYrDGXIkiARAcLB1o4Het9pzj913d9n5rntkZFZmelZGJaq62wOWyK4Mdw+P6/fe8y3nO58W7H6S4xKvPFeHnf6tG5c4eYVDNE278Ozyfq7+EZf6+le+fJZlVz73MidqeXqZw84/Jrve71/5fPSLn2/Vl6uaH1Xn45q/f+XnVxxw8fgVc0s7f45d9/xb9fs97/PzivVTOX9XnD9Gsa9eZRxyDeDzzVZYQnp28f5R+f2vcuO/wXOq7l9fcftbdX2V+xfvs7xX/m357xcNl67rJ97WakBf8YlWTM5VH3jV3K8BfYXdjIO74oZc9XxWfb8G9FVH8OLza0CvAX2VGbbq/v7MAd3f+fhCRDttKdQe+tM9/lUfeNWn1YBeAzpqD71qmZz7fg3oNaBfefLQH1gxAlsD+qnRrwqpVD+s2kOvHqOrH1H5fOqQ+4WDW3voV597lzmzBvQa0C8zT8475oUD9Pnjjy5EtDJGX+fQr/bYV33gVZ9ae+i1h1576FWr5Pz3a0CvAf3qs+cF9NBrQK899FUmdNW5tYdeNUJVOd6L5mdNilttdEnyXRHQVuRg1KS4VZ/gKusH+MqR4maPPrwQ0QxD0dhrD/1qE6/20CsMpjrkXofcr7a0nslZNaCvaNA8k6dwfRepcihqQD9VvlaXrV08GWtArwF9le2qzqGvMnrV59aAXgN69Sw5/4hV9/ffOCmu8stewLCtPPeFOGC1kPuqD7RqCCotTFxc5151vrba16+6/er3V/TQqz+g4ogVQ6Yrf/5KF8hU5KxmuZ87ipXzf2kBnI5CXubRVK2fqs9fNeTOe7yoDr1qf/qq16FXPUNtxfVfNb5Vz/+yOhrlcad/L19f6terytaqBuSizaTy3BfigNUQreqBrvoVqyaEXgP6akO84oJe7cNXPbsG9KoRrFo/Wg3oFw5h1fhVjf+L/n4N6KefUO2hX+ucrVpQNaCvOPw1oK84gC/26VXrpwb0r3bIvWp21oBeA/qJEag99KolU/F+HXJfYQBrD71q8GpAvzglV4fcrzdCWz3/Lld2W4fcq1b64v3rfaCXvo1zDqyaELWHvuII1x76igP4Yp9etX5qD7320FeZwVUOXfX8qwF9lfE/49wa0J/xgD7d5WoP/enG62R8qCbFVYxe9YZ6vP5rUtyTg1k1fitM3hfi1DrkXofc65D7s1yKNaCvMJp1yL1q8KoAqfbQaw+9ag5d9H7toa8yetdybu2hX8uwXvaiNaBfdqTOOO7FAXSSxdnO82l/X+bLc4UyMHnWSq0KWL7ogK4jlzFbfnEcz36dfEOy48XJuYwQX6qdZnlJAo56R+XSteIdPS9y6xXtW6vG7zLP70U+5qLvdxnRmRrQn/nTXQ2Qq26n6oFVnV/1/qohn6qywaoFWVVHW3X/528+6szL1llWfc61vf8lz6GrQS6A/QxFx2sbt+LC5fzh5sd66Kf9Xc6fCwVul657+vvw86pA/aIxWFVYZtX1owmwLhPXdFVXXgxMuf+ofxL+T7604lzdsKCZFtJEQ5ykgKHDcTxYloE4DJBEIQwtBfIESGLwPKqA5rxwXhgBp0TDrnvulHP3N/I553zIRfNOHkMxJueB+3Xjw+l+56e/xun99StQh14D+sUb1sXjs+qGVAP689yOjrXcz5Nmvu674/y5jCdz1n0QuC4L6Mvnl5EAgbgvM6BrOZRBfwzomVZ62CfNlLzwvMv3y/EgS51XME0buu0gz3QkfCaGBdt1EEcBQn+OLIlhaRkMPYOWEthTGMiR5kram6+rcAhWnl/Psex5EcU4wyJczOka0Fd+xE95gRrQa0B/yimzfHjtoa8weIuI75WvcZFBeN7KLiMB/NBVvHMFYqvlkFcyiC8B6Atp0PMAPdXEKDJNE4bjgh5dkuXQDB22bSPw5/B9H2kUwjUtWIYOPcuRJpEYEgrE1UjXgH48jWtAv/KSXvXEGtBrQF9hDtWAvsLgHZ/6tLnz8vjLfPhyDr3Mpa8K5Mde6ZcY0HMdeq5D1H9NhtgtAfI4iyXVZVg6sjRFOPeRRDEc04FtOnTOkUUx0jSGpsc1oNce+tIyfI4hkyJQdJk94crHXHeOpM6hX/nRPJsTa0BfeRzPA9yqv5cfXOXlXkS2W/XmX3QPfWF4nOWh5zq0zBTPWjMB1zNhWEACgnQGndH7LEMYhshiDY7RgKk7SOMcqZ8hyxNoRgBAGTW1h1576Bc2hlh1sV3u/NpDrz30y82UM4+qAX2FwTubef40F6RzVAXoZ12vJN9VcTiq7uXLDuhIDdDp0K0cXsOA6WbIESHLQwH0IAgEwI3cgW20oOcukiBHEhlCkBNA12gA1IC+PFfqkHvVyrm292tArwF9hclVA/oKg/dsAH35Bk6D+3mEuzL0vkysu8oXedEBvWQ5n0mKE3a6gTRNoOkhHA8wrAhJOkWSzpEjQRBEMHITttWGrXeAtIHEN5BnNgxDQ57PakCvQ+51yP0qm8dZ59Qh92c1kle8Tg3oVxw4ddqzMKdP76fLoH4a0JePFX74ElP+Kl/kRQd0lpapcVbs99Msd8t0EMUBcswFzHNthig6QBCOkGahDJBlNuA5AzhGH4g9RIEJDQ0hzaXppA65f50AvbKOeMUcelWddPUifRZbSvWnnHfEqjn2KkCvHJ8Vx/8q4c4TY/G8hWEqHl3V+K38/a8+dZ7BmasLy1TVuVbN75TCJZom7Grpx6wd744c+zRN5b3yff6N15S8r6Y98X4R+5Vj+GPqCtCMgs9eXp3nc+WzaGuVsHsVoFc+pFUMQi0vSv7OL1srx5ZlaALuhiljWb6odBeEMwmdR8kRDvY/w3T2GHEyxnQ2gg4djt0WQG8562g1bqLpbUJHE3GcwjL5LNRYy5gWP5XfuzigCh+q1l+VjsZl7+Mqxwm/n/PxAkBfyPWcAzNV6+Mq97V8TtX6fOo69KoHtuoDqXzglSNSA3rlEF1wwMqAVgP6KsO/4rnPH9BLL102PgJ64bUvlN24YRK8+TaBXVNaZXmWIUlT2J6LNM+Qp8fiOKamDAAemySJ5NgF2JZqzr9OgC7fvQD0XDeWjCYlSpOkPnKN5Wl72Nv7BHN/B3P/CEeHjySHbhrKQ++2b+DG5jextfGa/DvLNMRhqECtBvSTfkoBKzWgP+UWVQP6xQZJ5fjUHvqFM65q/FY2aJ5yvj/bw68f0CvHjwDNuqksZ1XzQvpVp8ioBliGiSRjnZSqjRaPW9eQxgliiqKYunjZjFSVXjvPlbIrXqMwBvg3vsoQfHlfXwcPXZwqzRAjh4B+/MqQsEQNMTLMMBzex/7+p8jyEcJgiEcPPxdA1zUbjt3B+uBlvHTnLdzcfgOW3UMS5siSHHmmxrkE9WPvv3i2FzkESxGZsw6rmj+rOoSrrKfaQz9r9FYElMoHXvnEag+9cohqD/3cEagB/Th8e5UN2dBYOqXAQLz1IpR+VqjwiXA8WdiUrdU1yHUIDmXYl/KlWS5hZoI4vfVlmdkyVEojYpXXlyHkLt9PU0DOHPpCbIYpDTLV9QRpNMLu7qcYjh6g1WQ6w8fjnXs43N8tAL2Fwdod3LnzFjbXX0IOF7NpCs9qSZ79rHA7P6dqf66K4FadXwP6xbO3DrmvsrqvcO6qOZQ6h36FQX+KU6o2lBrQLwb0i4Z6Ifu61OCjzKOXG30cxwqUdV1Anzl1PhPJqVsmIltHoqlcu5Rf5RBwN4q8exrFAuT01svwp4jSFJ/5VQf0cvzPIsVxjE3LAbQEkX+Ihw8/xnD4AIOBhUYDGA/3cPeLz4RQp2sOmq11bG+/ho3129CNJqIQaDhtsPTtrNx5DejHSoRfGS33KgtsVQurasOt3rtXs9Crr3/xETWgPyvNrlWfxNnnV82vGtBXA3QtzRTYLhHilr29BXhr2oLoxr8R5DPLwDAJMI4DUTOjAAqBvOU10G630XA9pEmiPHSoHLo4q+Kqqn981QF9YbiUzVoKD13GGwZanS6yLEEYjLHz6FPs7HyCppuj3dIRhBNEoS/GUhCmSDIDTW+A3vo2Ws0BDK0B12o+Aejlnl8Deg3oT70rV2241ResAb16jM4/YmVAq0lxqwz/iudefw79IoNePPQ4VWBbMK9LL5xkttIbp5fOH17LshRbm+/5SPHx7gPMshhREArgO6aFTruNXruDptfAoN9XZLgi5H5a8GPV/eNFD7mXxlG2BOiLqgEYsJ2WGhvEONp/gLv3fi3eumNnSOI5Bv22cBeSVMM8iIHchtfqotNeg+t0YBveAtDLyXjaOLswSlPn0Fdcw3XI/dQI1IC+yoyqAX2V0XtW5zL/LDqdT/07L2Q7z7uTqgjS0+XoTt6ftP5MUpjMgedFjjtOkUYREj8Uhvp0OpWfsT+DbulodtrQbQt+HGIUBPjo/iOklgmYBkzbgNNowvMcNF1PwP2t174BPQNYOc0e3hrFVE61i13eAc4qQeLYLrz7E+zlkllf5P9PBZuOu7oti9iebAhTthW/6kxQDVHLcVV19XyV/c2P2eeqOqAsYzMMC7lmIE5UtKPl2ZhND/DJJ7/Cwf495FmILPHhOg46nQ4azTbYGT3PLDhuE812H57XAhJdxnTZMPoyAfrpUPjx+J18Iuex1ZMLOBjL0+FLE3IPdj95rohYtSFddaFc/ryLv37Vhnj5zzn7yKrWk5WfvyIpser+K1MuVRd4zu9XjV/Jnn5etykeIp9hAVRP/XvFG2dbTXrPrVYLURSJp+26LmazmQiP8L2FR0ibIyewZMhS1oFncF0TeRzBiFIgzoBpAByNMdndw3Q4wr1797B7eIBQy9B/eRu9m1uYaSl2xkc4mgYIAhtuZwB30EXeMBEbOnIT8BwXXdvFm7dfhpcDHcNBy7ahaQaSJJK8O5uPxCnFVBSjnoz3hPfFnVhX9doa8/UwJIqgJWwdqsL1LI0zdCDNo0K+WtUjl7sBr8F/l+1NS0PidLvYlCC5Qs83Magv2anmZL29SpVEcYxmy0MQ+IijOdIswqeffIBPPnqPVYTodbqwbQfNZhud9gCtVgfNRgeW3RBDYGWDvmL+rRpBuejyHAG9IGOKEVSIDKXFs1s+V7gZjPQUP+V7mX5sRJ3+LJ5znfe/4tKV05+oQ68BvQb0iyZWDejPYtmd6z+rDeOajbKLvkGj4WE6Hi/Am8eatiXlTsxj08te1oOTEDDvl8xoPcFwNoRj6GhpFmzupEdjDD9/gAcffYz9h4+xt7cHP41hdj30X7oJc6ODo8TH7nSEeQh41joMtwOt7SFr2cg9B267gUG7i/VGE60wRysFBqaHvudBN0wgTQW8YWnITfYONSSsnLJuPUsRs4pOwFmX+zc0U+X52cwkpZdPkp0OnTt8rhqZ5NqxwIiUMxWgIBwARgYK3FW18McedfIsAP2KU0zuOU8kshEFPrI8lVTGxx9/iHt3P4dtm7i1fQuW5cB1Gmg0yEtowrY81T+drValjer1+XTXCYgloJexLTHqdPVtlhUESyOMz9DIFKiXzBFO2Qtb+C4RPq/4mK71tBrQnxjeGtBrQL/WNXfBxatz4Nd9Z9zQSUbrdjvHFr+uYTQawXEcBZwEMP2Y+JbrOQxqiOsZzDa7d4VIpjOkkznigzHmu4cY7exgejSCaenIWX/ebsDoNjHKQzwaHWIYzJBqBszEg2Z6yJo29KYDremh0fQw8Fro6w6wM0InzrFhNrDhtWHZrhoSup+WAUb4yJaHY4uKGpFXnHBDkxIvqVOnupphINcU017VthvioSMJBaAFwIvBLj09QoMcWwjaCJgLGKjQP48TOFyBF7qKh0xA13RVupbGEXRDw3w+xyeffISjw330ej28/srrAtymYcOyXJi6BV2zJNLB11cB0Je98zLKch6gl8+wHPfjZ332SrtOg+RZrO0a0GtAf6p59GX30KsW5Cob6lMN5JkHP39AZ8jfMHS4zSaGR4cCYP2NdURxBMqKCuoVeSHKvFIMRkLeSYYQMR5P9jGeTjDe3YN/OEIy9WEmCawkl9x3msXqGo6F1DXg5wnmeQK94aDVagMhG4o40NsezIYL2Cb0LIc+i+DNMkRf7KA1S9GPdGzYTfScBizTlHBxbvF6gOYwL9yA6djQXJvxesBx5TPBJLfNY22kpibee5JnoGfG2naD0rQFlBPQS3BegLSw6dmtjB4+vXUS0AjyNBigSu6eM6DHaSClfrQ2dnYe4bPPPhMj5datW7hz844YL7R0COJiiEjdeRlOvj7vXID2Gj1c2mPC41iOqJyj77/spZegXp530Tq+zvtfff+oQ+5njGHtoX+VPfSqBfl1B3R23DJNA0ejIf7xH7+P8WyK737vt9FfXxMSG8E4QyogGMYR5r6P0XSM6XSGaRLg/XufIMwi5FECjYx3lplRFS5OkWeJagBCQwApYi2Xn9zW4DQbaDab6LouTFOH0WzAdFlTbSAPIuBoBucoRPcohr07hXM4Rzc20dZtOPTsTRO5ZQGNJjLbguN4cBsevHYLzV4H6PWAdkPC8XB5nA04BiJTR6ir+6CxamdKuIavZa9usSsIIGUwMmbhWSfPvLzy0DM9e+6Azhp0qsU5lo0wCsQ7f/DgAdb6A7z66qvod/oK8OQL6SBlg4CeFWV/+jVXqVStv1VBrTTGFs/vkoB+2c+97vu/7H2cd1ztodce+lPNodpDf6rhesqDn7eHnmE+n8HzPOzsPcZf/NV/wOd3v8A3vvkNtHtdyVEHcYTcUOHoGIkC9cDHzPcxTyIhsqWGBqsgmZkSu86hpYmEtxuNBpIsQZQmiNNEwD9OEhEr1ZCgadDLyAHbhm6ZsHQLTgK0fKAzy/Etaw34/ADpFwdwxiG8RIOVaeJdZ5SVtT3x1E3TguXa8Jh373fRGvRgdtro3toCWi7QawLdBvKGi8Q1kVg6NN1ESiOE4Fyyy5eIcaWHeTJ/rgIWKuSeIdLS5xpyXwC6bUma5P33fy1VBS/dvoPbt2/DtYoUhcjolsQAstrLqfrl9dDlGyzxT8rc+Vme97LKYJU++/IirgH9Kbe0muV+8YBVsbSvm1D1ZQf0yum4SresyotXHfD8AT2JIzTbDYRRhH/4f/8fvP3rd2BYJljOozsGDiYjIZ4x5Ur2OXPXkp+m7Chjnp46lmQsFIxjlqRTw52528OjA2nKImpxbBbGULlOcEmRpxH01Iemp0j5vmbC1kx0dBcbmYutyMZLkYv0k10kn+7CGoZoRBpMessZu31r8IlRBlGYAJ1Lrth2HVitBoymh7U7N6H3W3C3BvJjrHckl68R5IUjYAiZ7jh/rgrJFh5fviRocyKXrgBd6HkrkBpXiRAxh26YKfzQFwPn4IBla59IVOS1V16VcjVL50Ojh65gTNj6EoAvpGSXWOJVs/Uq7187ILKEcel5LcyUU2mQ5XFeFiiqqjK69vu/yqAunVN76LWH/lRTqAb0pxqupzz4+QM6I64EYG6L//Kzn+Inb/8co+kIiZaiv7WBxwe7iPUUCcPuDFMTB0xDATPD11EEjf8mMY3yrppiWouUK6+aZoXsayKM8yxNVSmYNGyJ4bqsMCNjnUQtDWZuoJWa2Eg9AfSXowbyz/blxxklaLGOmh41ifbcyj1bjAsRtEkS5IliwAsJzjIQ2ybstTY6t2+gc2cT3q0teBtdWCQBNl2YgwEShvkL51Wxno9BnWVp5Utt/gy5l3/hHQgF7ymf+/HhqwK67QCT2QRJHEtFgYTb19YE0HWd1EV1/yWgs4RPAL1Qmqt0GK78zdSJ1w2IpTF1tv7A+Td/WVC/7vtfcXhfvLK1Kg/z+gf0+ebQWQ+7PPFLZaiFpVlBKqFXctGravy+8oBdsWKqNtSq8VttQRZAcIGHd72fD+RpgjRL0NnYwNHhLv6Pv/xzvP3u22gM2irs7pqYxT7mMXXdcvHS+VNqr1uGreYvPaWCKa7AUdWDk6yVpBGyWLVBtYyiEYvER2PkCJGbiomuafoC0NdiB1uhhVeyDua//Bx4MEQnMGEFOeyc2uQmojSCRsKblkmNMbPcUmtcqJelWoYwz5E4GrKGi7xtw1nro//SNm6+9iq8m1sIu02kngfLdWBaloo+0DARS0d1OeP3pgGhhF1U+1LFlM+QJ+x2dj6gV62vVeafKlsLYDo6Dvb2hQzHHud37tzB9ua2eOELYd9CPGa5n7x6cJeT/l3+Hud9p+W5et3ztlx3ZPgTzBcAzVaz1B8opIil/W4xH060iKUYEkeIPQOW6s3L+y5/U9mw3J/LvXn5mKrnu9r+UH32C+ehf90BvbSgT4N6DejVk/lZHLHKhrr65z9fQOd3pxrbdDYW9Ta76eK9D97Hn//1X+KLh3ex/dJNON0mwjwWQJecOUXdbFX3Te/bTHWlcVcAuvJwj2u66f0L+BPQkUmuXURepENbApip5OqZz+bmZGQmGpmB9djGVuTiVuBg9qu70B6M0IkMmCFgZSpCQEDXLZWDL0VDrCJEXhq6rIFPTR2xAUSmhrxhwxt00dtch77RR/tbr0Hrd9Du9tHstqGRmMdrC4GPDHymFFSKgWVwlGAV8hwBPUt5688P0HWKEsVStra3syveOQ2Ol+68jPXBhmqCswTaygjh67j3vFRkXwLUX1RAZ9LjWABIqfiJml5h2AkIFyWX8t9LHQFlaIqGQMtredkYOU9J8TdlsFTtMTWgPzFCz9dDL3s+nwfgVROn9tCrpvzF73/dAZ0RInous8BHd60LzTDwH/7jX+Nv/vPfAo6OzVub0D0TIRI5JspjGK4tKm1IMilP4yZ6LMZSKLUVIC89vBkGZ/kay9FKYZai5arpWio3vwB0FXIfJDa2Qwdr4xyzXz+AsTNBJzZhhjkoE2OYpnj+up6BQS6WyPHaVtGTfWEoM/cv9eIJ/CxGwNy9ZcDyXCRtD81vvQ5ro4+tGzexdmMLXr8LNDypcU+Y+/ccJDq9dtbdA6mAelGfzqmVKkPlvFeVB7fK/Mv1FLoRYzJjY5ZdHB4eihLc7Vt30G33pLRwOYBXRhWWnYevAqDz+8gclLLCwtgqtvXSU5fnwOdYkB4X3vYZgL78zJb33/Lv572/2k50tbNrQP8NA3oVIB/nuM42LKrOrwH9aguhPGuVDXW1T1aekryeU8id3z3xY7SZRw4D+EmAVq+Lh3uP8Nf/6W/xg5/8CM1eA531PtxuQ96fhQEyQ7U/zdNYGOcloDOmviAoEWGJ09I2NWFBuuqZnqs2qQR3zm0COkvjcsqQstlIbqCZmFhPLGxEFjr7Cfz3H8Dem6GbWDAjep0stbNF9pWAzs+VcDv/k2pghRirhPgtQzZyhuVZQx8k9Ggz4QKEtolZh3n0Lta2trF2cxu97U20N9ZgDXpAs8EQhiqPsy35zQgEQV3C8cgQR8FK02CV+UdA1/QIu/uPBNAZbl9f38T21i14TkPJ9i553yQilsaHakojWmtfag9d+sEve+ULeVc1Ewl4aZm2LNIoZYSlbNdbHrfYE5Yazpzef08DaNX+vNLkuMTJNaC/YIBe9kO/TF7qrOdbA/olZv0Fh6yyoa72yS8CoOusehJZUFgmJpMhUi1Fb6OP9z/5AP/7X/yf+OjzD9Hd7KO/RYlWE0Eawo8DFUbX2JiFJKtTxqh27BlKSRodWclDqw5s0oWtCPuahgWdteK6CYOkuFQXD30tsbAVWGjv+Ag+fITGYYhuZsEIEqkJJ6AzWiA67vTSJcR6nEvVi88lcIlSGnVXihaurKmnnGtkABMaGMyftzw0eh20tzbRv3UTvds3YK91YfU6yD1XvHbNsaVEj4BOQiA/MCYP4BqFZS4CDAJ6mk3x4NF97O8ewHUb2N6+iUF/QxTh0jSnWP3i+TwJ6HwyJEVU59Ff1JA7ozRCpixSOWziI5GIwlNXBmWmqjAI6DLXtGI+qta/Z+6rZ3SRO51fX339r36FGtB/w4BexSIloF+0WKoswBrQV1sUX3dA99wupvuHcJsNGJaB0XyMRrcpwP2Td36KP/+//gKRlsDybHTXegLq9NTZFISeOuVfRYJ0UdKlPPNymySgq3CnYqJLPTrZ7hRpYa4TumzGIg8LQzz+dmJigzn00IT3cIr04x00DiP0cwu6n0JP2WHMRJxnSt61BGstK9ZS4Z0Vn8k8vmz4zLXzzsiyJ5CT5Cf19ZlIuCYUuOm20aSXfntLCHTrr78MvdWE2etAp8du02MnkYBeuym1+RcpxVWu34oy8CpAn/sHuP/oC0xHPvr9NQF012lCh6WiIzE9cb4YESk9dH5zRkv4lL78gC6xnQLQhUtRpHNYbE8BIs5VaefLeWAzXcSKDAXqpUMlI1SkUsodRQyDivawq+0+q59dA/oLCOinQz1Pk6OpAX21RfG1B3SzDX80FZKb2/KkPM0no11PkJnA33//v+Dt99/G/Z0H6Ax66G8ORJmMgjOZrWGGCKmuAF2Y5otGJtmCYc28PEPcDHVHaYwwU00rCSdWyoi7rjq6QYebaugkJjZjE9uBBffeGNnHO2iNEqxlFrR5AsSUqzVExjWmJyoaoJoyLiS8rvL4ojlvMIJwzII3WdJWhGUNktoSltBlCLUcAcPyjoWs1YDe7yDrNLH22ksw+100t9bgrQ1gddqwmh7sRgOaZ8s5yQUO7nUD+uHRAzzavY8kzAXM19e2itI6E67jIQ7DrzSgM+0jJDhpvgNpvkPOBkmYpTPFXgVhoiSIqSZoNzxpQLQM4ssM9pINLzG0TBmJ5c+i82DxtyqHbbXdqfrsGtBfMEBnblE8msISLCfOspV40WPlpsXX8p6yDFKl7EKpU02PRlXw6jDyDGQFL/Jq5dJfRKFO7lTldU+D4HLIcfm/L1OdWx3sq57UqxzxdQd0BDm8Vgdh4K9D5JQAACAASURBVCPRMjT7PYzHR5gHM2zfuYGd3Uf4q7/9K/zgx/+MRsfF9iu3kegZ5nGI1ALG8BceOueTYpszmX389FkTrpu6yMdSLY65bDmEqeg0hc16aZaskeyWAe3EwGZk42ZgofnpENpne2iOEvRyR/qs57EC6iTLkUqXNVU3zrUg4F6AOu/AMClzmoknxtw6vTky7fnczSyDEUbivWeWIVrvga4hNHREtik59qxho7G5ht6dW6I6197cgNfvK/Jcu4HY0SV0f3aTDxoLyjum9vsTOvFFB7fjOXh6NSyz0YuDF5OdA5jg8e597O3viGDMrZt30O+vI45y5JmOTqslXfOO9xKlzneS5V7toUtf+IWnqsDtrNey8aL+Wxl6J16n+SKnwv1qjE7uHE/2JT8eJ8mDl/yJNIcWpcjDWP0kqTQe8qMQAUPzpgGn20Kj3YDpOYv2sXKvlMQt+B1kvsvfslx4CIwySVqIP5Yh15EfpntoEC69luvhF6V0S4eUegfL51SJ21y0v71wgL66Utz1ShdWWWCnWaSl1bcKyCyfe1HIR2lPc/Kr9o6lJCUXUdlSkCk0x3UxCufCUjabDZHIjLMMTgY4kxkcDiE3QfO4/lbJKFIisvRo1CaovDDVdUq+a6kmuVSDvFyPrLp1HTe9WF7gvA4X4yqgXgXIz+o5XPU6F3toz1dYRsrWhGIOKeuip1l6mwQIAnTTsfHhh+/jBz/6Id758F2EVo7+7U1pdzpOZvCTuWx4FkvOxDtPRDSG/2NJETdBgizLvTiXmf/m/yzNlFK3EIEwxe1EeVmW6aGRmxgEBm6OdXTeP0B3L4I7yWDFmpSSRWRvFz3Nyxx2CSACB0VZWbkWyzVklKmBpbImGrNlWkAEZSQ9YEgdesQ0QMvDLE+QMOVwYxsbr93B+u3baG+uA2tdxN0G0pYj4fcoi6V9K6TWXpMa/2UN+JJhrdjyXEdUvTtWbztplitgY6jYdW0Jkfv+TO7V9dinPsJkMsLD+3flOLLb19e20Wp1C6123oOp+AqFHn1eGFqKEMe5R2OenuqC1viE6p2E7WkAcVzkGTLiwRyHinzw+wrgFbXfDHOLt0tPmY1/BPwLYBduBasSirx+TqNMwitiFKpnV+xnxcYqDo4IEanf4oWXaneagYzXzzRYiSYVEMY8RTqaIR7OEM19+NMphpMhRtEUZtvF4M4W1u9swel4omBIg1a11mVpYoo0ihH7IRK2o41iBMEclmPCbHoyF7SuJ1LCIbUYEu6hRcObch8s5p+q5qDBWt6zJDnAryv92qluWLZzvWBzqQr5L6cMeBnty98P/esN6AwzcmFxAinvSAFvCZJhHKPRaiPMU0RZCt21JeTpBwFsDVjnxk3WcTEhGQxlhlP6POc5DBb6cuJRzCN7EtBPg3rZX7iMCIgYyZKJXQP6CXv+ufZDF0AvbofgpQBdtbugvKqVKS9Wz1K89+EH+M/f/3u8//hz2BsdNLZ6CHVmwmNkaSwyruKh61SGY36ShWIpMrNoYUp3PNfluiZ/59yMSUyLkGYR7DCHBROaZaOhORiEJm6NTXR/uYPBXgJnqjqdzXQgTjIYKQGL5HmGlAujcalsqRzlMmTKfzNnL5vewsPMFLmNIXkxLKWpavG+Mm6p+R7R83csmN0mnPUBBje3sPXKHTReuomYKYhuE7prIuK6obZ7kdNHlhSArdYN75LRhBLQuegs1vHL7RcrtvRYC082TWPpa06wiaK5RBwsSxfPczg6xN6jhyJ32+n0MBisw3NbyFISwQiyJlJ6kAVICqDLaLEHfPFSer7HY1h60OXvQjoWmtQWFpKxCtBpoAjLXADdFI6CSPCKrG+hosf7kBmlhHh0iRAUpDWmSTIaK7we+RDcK9R+Jj+FASb7kAC6CqtT7U7V11NUyBIv2Qgy6LMY+ihEdjRHcjSRzn/j4aEoH05iH3bfw8brN7H+8jbcXlM951gHwgRRGCIKA6RBhNifI5kHSMMA49ERnIaHxloX3vYanO0e0G/CtzUkaQ43ZXdAzhUF1BIhKoIpfOYGuw6KpaL2Qa4xOa4AdDHoakBfHoGvN6CX0ocliEsnqMJbL0fJMCwEEbebXHSuGUZKsgwtanjPpuzBtJC7pLwnQ6MioMHjLVeVAqn1JcBelgep6y+1Lyw88WUP/YmyjyVj4+TmesGsvmjCX+/jv9pNLZ31onvotgimKCAvAV3gpQB0thd12i3E0wn+6V9+gH/4l3/EvdGuyKf2bmxQEFa1U41CaHmiAJ1hbj0Vwhhz2mLUFZKp0q2MhqF4ZhlSO0WWRrACgqpxAtDvjC10f/kY/d0E9iyFmZvwDQ0h5WQT1pwDcV4B6GQ3L5U1Lc858QZZ1nYK0AX4KS/LTdc2kdoGEobgTYrTGGit9/HKm9/A+jdfR3pzHXm/Lf3euUmTQEjte8GblF3ailK6goPGsRYgLIwK0aU/MYdPxqtYGcCOeOI9piEsm6I6wGQywcHhHsYHR9Jch4S4bmcg7H+mi0Wt3TAU071Yp9cB6CVXgYAu5YKiSFfo+jNSk8WSgin0MJW6HisPCiOGT51zg5HaJwBdBlHdP+eL8qQ5XqURxE55DjI/RjYNkY8C5IdTRIdTJAdjpNMZJkcK0GfJHI2NNm6+8RK2Xr0Bu9tQiccAmE3mGA+H8GdzAfSMwD4LpCRRAL3dRO/WJtZeu4PmK1vSD4CAHmU5nNyS+ymNtDLkLtFH7pckcEq4swb0S26m17ujv8ghd4HTUzkpWsPHjGPVJIMhzcgPYJGc5DWAIERODe6mh5hKUwZDXkW9rshd8t8q3J7Ex6xlBeoMxR5bofy8032klzNgkn8rjlf9i9VPmRI4O/d4yUd/Oq14+dN+Y0d+2QBd8tEMBxeA7tCLSiJQAnPkj/H9n/wQf/tP/4BJ4uPm66+oUKmoeTC0S+hOkLMWjh3aGMaXeM/xS7wshk4JcPQYnQxZmsANFRiIhw4Ha6EpIffu2zsY7MdwZ8ozC80C0GPFXC8BvSQ1lcIi5bhTO14MlHLOMoS7SBdlyB16nspDV/KxykOnry7StY6NnLXyrg1fyzBlGL3l4darL2PwxqtwXr8jinONQVeAPzIy5a1xXWQZ2H2uNIjL9FQJ6KWBfBGgl+FxArqmpQLoeZ7gaHgg2u3kFJTeebPRkjA669ElGmIWpWvHrWeWuA3FU6nw0GVfEPvgbA+dMrlluF0IYxJNV6kkeupxHMrcUGteeerSw1XAmkCuQvhlqF12kyUvvQyvM3Qvew8Hl2qA4q3rMGIb2TxFPJoiOZwIkMf7owWgB+OxKCHOUx+NgYft11/C5ktbMJoW0izHbEgwn2B4eIhoNpO5SSMXUYKEIfdwLuJC7Rvr2Pjmq+i+eRv6Zhe+q4Oiv3ZuyV5ZeudlxYN45xQ7YoRC9k016UoPncYi/7Kqh346/16H3Cu29hcd0BWoy/8XC0+F32kJc0LJhGGZUBBAp+52uw2EMTAaq17XbRuBWeTIuHkz1C51w8pDVyzh47yVLKTFmJXhtJM0lrNC7KU0ZwnqvEflGR7n16+CsnUO/SqjdmyQkfWtNppiUyoAXW2eFIvTMB0N4TgOGv0WPn98F3/3/b/Hz9//JYIsQXvQE46G49rItARREiLMQvHS2U89Yq/0JadTAFd1VhFA122ykhN4EW0AEo8suLmNQWjg5khD9xcFoPua1FaH9ILFQ1dkKEYBCAIS7RVyUwEmZWOQknRagvhC/rTgnzCcTS14itVI2J3h3DJXDIlWwbGkcxvD736WCYGuu9aHc3MTm7//W7BvbaCztQ40HcQmvfQcKeVvSborCHgScl/imSxv/GoOl4N0iojKa3EM6dUamfSuJ0juH+xKdzULunjn/HFsV9Th+MNBF/GfE/5OGX4v94tSVOb8kPvFgK6JBj/D79JJr8i1UxJXnkWeIYkCRZIUAFd/J7CXBpeucd6UTVz4JNm9TpXYEdjJAxDDh08oVxwMIcKlGvTUgBYYwCxBxBD7wVgB+sER0sMxsukM8WyG+WyMIJrB6djo39pAd6MLjYCc5djdOcB8Msd0PAGSFE3LQdOyhCxMnX5hyOs5rPUO1r/9GgbfehX6zQGStoWU5W8pDWC1dgSsi8cnYE7iZXoM6KXjw+OeVQ69BvSn3P++DIB+AtQLj53kE5Ms9kxDOpnh8O59hEdD3OgMYPT6gOMBnZaUoYIynkssViX7USgsCWNYWdPKcFiC8wWaqgV7uuNRqadckulOk+pEkpMb3wqsuBrQn3JCLx2unod6diWgy3YrhK0iFJzEsAstbJi5ZMbv7tzH93/0j/jhf/0xeusbUgbktlwJNYdZgFAYxTk0UxM1Nzp5qnpDzR6uqSxlGD6DbiTQswxurMHWLAF0Eo26Mw3bQ0gOfW0/RsPXpVd6wA5qaQo9VuVEUc6IQBHSXAL0BZKdAvTy75ybzHdLSF1XnvQyoMv35/UJTqxP91zx1FLdkJy66diSO7/xB99F4+Ub0qbVGLTFS49tZorVGpLvXRJJCWQFqJdzvoxYnQ3oirBH71xC7xxTDZj7YwHz4XCIbqODXq+HbrcPXTMEzNWepQs57ni9FjXVi1r9YiKItXU+oC+KD8/00NlKl+3yVHi/SAsvwuoE8lSa8hQd6aT+vwDrwuAydMXikAgL8+iSoCHwq3kpRgI9WQmzU51QOfjMm+uxBm1mQJsmiIcTyZunB0MkxQ9mMwTjIeJgJvwD3QXcrgu75SE3Myl73D8YIooSZGEKx9DRdjy0HQcOm/BkOcbjMUZJgKznYePbr2Ptt9+A+/IW8rWGiA0lsUpXngb0cq+TkLtQAo7JwRKef0akuBrQn3L/e9EBnVZrKbmpGmQUC6EEdFqawzE+/K8/w4c//TlaqYY3b9zBre0bwPo60G4idWwYtk3JMAX0DkUz2KSCLNC5rHeZtELoUB582VGLf7uoH7Sw2BeEvZK4p6xX7jdxUTP8lI9lcXgN6FcduTL1URhjBZBLZcNSRCaPI7RbDSkBmgYT2K4lAP3L99/FP/7oh3i4uyfa6ARGzTWQ2dys1Oac5OzkRnlWIY4rj1G8L3qdijRFJjj119kWlekhenx2qqM9ybF9kKH77i7WDxO0AkM89MjWJYduRAxBayIuIzn6UhSk8NBLtvVy6ZDyGo9dVmHiF93aCOgiKVt46CWgU5hEquZNfj/WvBvSRpbNbMhud167hc7rL+HGN16Bt7Uuf6PyXGIWinJFRKCMmkk6tbCJOUYyfyW8UBrKJ61baW5D6Vwxfuh9x5jOhjg6OsJ0OsXWYBPtdhcMtytFtFIMRReGe9n3XEzxJ0iBywZ6CTjHkT7lx5csrzNC7uwlr9vITVOesamz05nyxFnpIJlxpjzkvwsvXCR/lafO9ADHtwR0eZJLgF+G6umdS6id0cEUSGPWmWfQSWibaNBnGZLxBOlwjPRghHj/CPHBAbLpFOHRIdJ4jizxJYKkOxo0m2xzljjqGPuMfpCPYcIlP8J04OombNngMozmUxz4U8QtG5vffQMbv/stNF+7CWx0YHDvTBmNUfwT7oXifReKhQTyMoeuFVwGXlaqPkQ6uKgYumAJV7HcTyvd1SH3iv3wRQZ0sb8J2AKwSrVLXppqVWnmKew4hxaG+PzHP8eP/+N/wviLR1izHPQsB6bdgLGxCXgNNDttdPs9dAd9tHt9WO0mpFn11kYh+axLXlSknwtSDwVFWJNchplO1KMXdv+yh1KG3cscuniGp1jwTwtPNaA/7YgdH3+c11Qbt/AZig2c/xbfTcthMt9HLfYkFMY1mdYHB3u4/+gh/vJv/m/M0wgBvc+GKWQjMr4ZCg/iQFqkymZvaGIIkCQn3HjJs6bIkkiY9u3chk1ANy1YEdCcJNg6SNH/1T7WD1M0fQ226SC0VMjd4IbOnDrJYhcAuoiOFOF4ldc97tFNAGEYnQeI0UnWea5C7hL+ByTVwLp5+phUs5PqDyqI0vjteEjWW5JLv/nWN9C6cwN5t4mM4XkCvpDSVL5Y8U5KNgEZ3Uv/PhfQCeKso1eAznKvKAoxnhxiNDqC74e4uXFDStYYbpfIB0O9gqqQXHrJBzgL0KWOemHfPD2gp8J0PwZ0VjewNFDuleV7/O+0MEYK7X5+8WURF9NyFuF3IcZJDXiRYyfXoiAWUvlOI2M/yZFGDOWnMBINmALaLEM6mSIZjpEcHiHa30e8f4hsMoZ/tA8jjYE0QJaHkl7JDMrAMjJowGcWwrDgGjYcw4ALEyajOoVADZ/93myMqG1j/TvfwI3f/za8125AW+9AazdUJUEB6LQvllOIX0lAr1JKqmqfWr1drUaKqwLsKguJnsvzegmbvdyAzwF0h7EgTUPy/mf40d/+HT756TtwwwTrjgctZSzUBgxblMJUhE6D1Wyiu7GG5vqadKBqbg7g3KRV2gdIECpYrGQy08Ohl80GCPS5OF7C5C02WYbiymYcHCcSmRhGE5JLoa190fhVzZ+vO6BXzd/z2j+WY77Iby54yAUfWQSI6JjqwmLnBkdHXCmtFeQmXccPfvRP+PHbP8f9oz2kDRORo8HrtuG0XEznE+RZAo3CLjQZTHpHjPTkCCkwE4dw2PmMIfdIAa/uuGhpDlrTFGs7ITY+GKL9aI5eYgqgjzPV/7phWMiSHPOIPdWPZTsXnnrxNylbK8L8pSdYgjyla9leldhNcRvq0tuZocrbCvKeRBWEKFo0ZDEZoaBQjoHI0jB2gPYrN/Ha7/421t54FemgBXMwQNryMKaoi6bBdV1Ypok0jpAWQiVqhTBfvMQalRs8WcRkWobUn5Pp7noWxuMh7j+4K2PX6XSwvXZLQu3LglTlGByD+5LXvyA0FEz8BaKfDejLOXRVmmaCVTM6x5//thpIxDAgC58aBJF8L1MkfxmGSxCRgMtSQwnLl7XxqmUu68jleSjXXk1LKgkSVCnhGrG6gRr/BksakIYJ0iAWQKeHrkU60mmI6GiEeDRGPmIOfQ/+3j7S0RH0cIacrPVwjjSlCBLTGKrlqkRavCZM10PTbkjInVV1WqSaCUnIfTbFKA6EBNd+7RZu/avfwtZ334R1YyCVD4woMQ6S0Oh1TFUpUpAChZdRlPqWqZXSQy8jNWW9+lUx5DfuoVdtyDWgX/VRFsIFKpilQLQIufO/lWpXBkx9uLYLjKbY+9k7+ODHP8Xo7iPYSYqu5kKb5/BMVxYVJyLFFnTblpracRygvbEOi+pKm+toba6hsdFHZ3MN2FgDul2GARTZJU3UROZ9MOcqHbRUDXIJ7ou5ICxnFSZ1SKq54FU1f2pAP6mqdXooqwBdvKkzSFlSSlTIp4pACMOSnFPMXyfcuBWoHx7t4mfvvYt3Pv8Ij/0xxloEvemi0W4JULKGnUxzEt/EzzWpmc7IjgrLi1phAegSMbAdNDRTQu5rOz4G7x2g88hHL7VkHo/TBJlhyDFZkmIWEkBURUYJ2AtAY+izFDw5A/RF+MYim50kKxWOV2SrsvyKZZtKh4GAzjnNJjIEc4I6w+pRQ4ex1sHGt1jG9gbMW+swNtahdTuY04ixTAXoDNXHLO+LhRQmuXEaJ+xpvvw6xShlSDoMfRXlsDQMh4d49PienEsi3EZvW1XQF8B4egyUEAxfp+rcn6h+Pt9DF6dGY1jdFF0KAjrBmM3oGXInMErOO4ukpS3LELM0XHjpcRjJemelhGU4SmCI17Fs5LqFXFcGiRiKwoPgfFHPJA0j6DGQRxmyIEHmp5LvzhmhIQUitxFOfPiHR/CHh0iPDhEfHiE42EUyHsKIAuThHIgCpAlV87jHqX2K6UOn1YXucG55qqcAZWNJGmZuPM9FaY/7oG8BrVdu4ObvvCWhd+/GOlJp/asiMUw7qSoH1YhIvg9/irK15X1K0pRF6qWsGLoqCtSAfmrkqjycF99DLyxtmaAqh74M6NSqFhkGlp/tH+Lo3Q/x0dvv4OCLBzDGATYTBx1dhet835dJbNmuNKyYhD4S00DG0p6GB6PTgLPWRf/mFjZu3UBzYx32zW1pMQnHlo5d0taKQVWWynGjZOixUEYSgKAnX0grcpKTpXsRJ64G9IuXeuX4VDaXKMoSF7W96mmU5WuEYYZ66SVZWQoziqH5gYQ4Y3qgbo67B4/wi08/wPu793GIBHMmOk1DPEjmJRk2zZKCAa8lIhmbOQZM20AWhcIodmKCKfNEFjwYAuiDvQC9X+4qDz210XA8TFjnTc13endxhiBKJBdbAlnZq7wUNJJWqVKGqTxBmX/S+Y3haZbXqbpplhWVZZmUhqUnyQ2+JDMRUcU4KgBdISyQNyypSXZubuHG976N3ltvwtjaQN5tI6G8qGsvAJ11zVkUFTll9fkpS/wkFF8CbuGhFwggOXwCkcb8eITDo33s7+9KW9i1tQ10vTVRb1sWy5GxKJjkSoex/FHk1tIVEDtlgTSXB3TWutNDz6ldQJZ60UmPIB7FM0ThDFHsI4sjicaR6U77z7FsuHZTgN22HNhOE6nVUCx5jq+E6DNoaSLyvjrL7wjkfoJk4iOaBMiCDFqkWO4EQxIpg/EUk8M9zPb3EQ4PEA2PEA8Pkc/G0MIAiH3k1LTPIokUlUuCM6nR60uzForzcAzTRJWriQFRdGmbRoHIATdvbmDjO69j881X4W6tiSwwHAc6O/E1XdknaeQx9E6ioIB6DehPa6t83UPuJaBnApwLoZlCPc4jyW02V6VqJJZM5wg+u4v3f/4O9t/7FPrdPbS5/3ITozfD/UVCrabkCadBqDwR6luzrtg2oDcc2K0mNM/DxmuvoLk2wOb2Nuwbm0C3rVjzkgdLFUnE0ou2k8p6FR6fLGDtWEnpnMdeCVirPf6nnWxPffzF97+69Gvl+FQAeknMWugLFCFZArpSv1KhYW5Mdp7BiVOkRyMcfnEPe48eIMIUWtfF3fEBPh3tY2gCu/5UyEStVgsdx4OlGSINS1WxeR4hJrnLMaCRkEbZVw3wqD+epBLCdHJFilvfC9H5xSO0Hk7QSS003CbmokqjAD0OufEzxaM8dAHrQihHokIMq0rcWaWBFlOlICQRJCmtKmJMzKGzDWeZQ6dHWpbYCQQWXjAjSrquyjkN9nO3McpC5GsdvPxHf4CX/9t/DW17AxMaua0WzIYreXgCG5XH+JNTLlXEmyJ2E7kQ0BlqV/X9KWazsZSrTadDNJtN6X3eMDuqY5oAlSQXVCe18nWCbLdcpqYMiCLdfq5SXFpI9tJDp2dOz7oEdCrc8HlR/pUpgCSeI4xmCP0p/GCCJA7EM6eHTnB0LBee10DDacBz27C8JjKrLSk/jqdUpUuDlQQIVWkiglTAPDicIhzNgSBTKoYwYfOMOII/nWB6cIjpwQ6C4QHiCUVlhtD8GTJ/hjym/n8g11UyG8U45RrcVku+A6MvAuhpLnOC6RzhP6SZpIcSy4S31kPn5Rvo3d6G0aPBxmfchrfeQ3NjIA6PpCAprEQND0af2AXuLKnswkOvQ+5PbKmr7ehVHnrlDl6UxVQedw0HqBz6cTmEYp4fL2aZLAx1sR6WHjo3a7epeiR/cRc7776PX//N3yF4sIssiLDRG6DjNhFN58ijBLZNzWhustzcVa6cNZmSMyfhh96N46HZ70uufeP2TZHFNG9sAGs9oNMQUpQAvAEJ45PExBAdVxZzllKvecHYVALWao//Gp7KyUteN6Cv+gVKA5B9yGU+sc5Xoj0FoLPUlsS2KIVH5cAkR/x4D5/89Bf44Fdvw48PsPGNG5g3XDxOfUw9E3v+DLtHQxE24Xlt20XDcaBZGkI9xVyLEZBlbEJywxSv8SJNQugMR7oloO9HaP3sARr3R2jHBjzHRcByH9MQQE+DVLZ1WQVkzhPKyt80Rtg+03PkbxFzvGTEM6Rbek/MoYoHVawZSQVpqk5ecDYv+r0TBApAp4deiqkwcmGy41yCpNfG63/y3+C1f/tvgO0tjJMAsedAd11RZ+Rcpz44c7kagYIgzQoAErSWPfRTq0HJqrJEOsJweCDqcPTYu92ueOg2lJjMMuGuVM7hufKevF946ac89MsAunjyOtuxHofc6aHTsNIsC1EcIgxnAuZRMEMYTKS0LonmUvZFj5dj2fJaaLV6aDXaaDW7sL0OUreH3HSlwoGkNCGSkVAXUdwlRTaeIxrNMd+bIBrOYASADROObsuTD6dHiOZTzMaHmB0dIhxRIGaMfDaBFs0RzybIkxCUz1OKdQyFq02DH2NJ2F9TZE0SEDnv6ZknbHDDsjsKeWiSCnI7LbhrPUlB0htnGB5rfQxevY2tV1+Cu9YVr5359BA0cmKJRpwGdIlYFoGYGtBrQD8xAuXkLA3x04A+n87Qbfdg6iZyP1CtUBxXeez7ewh++gt8+MMf4YN33hMCx3qjDTvWpCzIZihM6idVTbqEYQ1FAJFQJYVqTBcJvQ8SnjxHrNW1V25j+41X0CCwU3CjYQEeyXdc16kIkvB+hXBEkZAa0FfF5Sudr/J4avwJ6GUvAP6dJT1SimPymSXQwkQBepQjfbiDd3/wz/jlT34I3Qmw/uoWkrUW9vIUQ1fHzNCFEJaECWYHIzRMGy3HlfAz8+czI8FMSxFp3PAIzjq81BAPnWFQJ9fQmQGbezEaP7sP9+4RvIDTyBHpV8024THkGyRwjKbsjpITLQCdBqPEFQo+B//NenIC+nJVBdeOpKQKQFfEpdKjUrOS6oryKjxVyUkbKvxO0VJL5GsNBJ0GXv3v/hCv/y//M3DnFubzEWY813UE0G2OJzvahfQUVR6dgG5IDn0p5H5iNagIDuvPwzCQyoLR+AiGkWOw1hepVyP1FgZNniuNdmYKylB6mY442ftcyg2KYxUrfaGHf0rLnR66OlDl0EtSnOTQhVOQSzVDFM+RRD7iaCbe+Xx6hMCf4fHjh1KLbpIX0e6i1xmg3eqj2+rCq3siaQAAIABJREFUbg2QN9aRmS5skyBtwqK9Rc884pzLMNs5RHQ0Q7A3QTycw4g0OJkJW0rLMvijPaThFJE/RTAdIRiPEM+GSEnIjOYC7uLxSyRG3XKZdxbtGhJzRZMgl74DQnLjVxb1WhLjVGmdY7PtqgvYNlJLF6dmamTQKC707dfx8ltvorm9htyzZT7QcQkiVoXYC3XM0raqAf3C7Wo1F63KQ6/0EAvBgCvtqM/gJAXoiuShXmqhln56zvaUlguTHnWcICGJKMukRIjCM5hPgXffxS//+Sf47N33kR5O0MptdA1HPCVH3DU1uYX3whC6bPjcAkw0mj1EqYZ5EmGaxyKqYa510L65CXujh+03X4U16KC9vQ6n3xGWvDBCaRSwEQgJVjWgX3kmVHI8TkqFnficywB6pKVSpmYmOZwkgREkwKM9fPTjn+JXP/8xnKYPc+AiGbTxWEuwy8nS74rndrQ/RjSaiaEoEqhs1OLqiBzAN9nhTRGUmGf3EuZzTgL61mEC72f3YH+2D2eawjEtzA0NlmOLkZCFGRpGS4keKc64CnWyHwH/LdQRRXzTLDZ+MZV2exlyJyeAHlgcCRObnba4yUsVhmGptqqLKpayJ7ah0kU6273mMJIQVruBoWPixh/8Dn7n3/+vwJvfgD8dY8Icu2PD8VyYDOcWIXedIjEkkNJDP51DPwXoDP+aFuD7c+ztP8J8PkWj4QqgN7y2ADpBW6UcTgK6It4Ve4JsELyhsva0rC8X1ZNLAbrU1BTATkBnu1oSCxnByfjZeYgk9TGfDjEa7kk3uKPDA+lNrusG2s0eeq2+lNm1Gl2YzT6y1hZysyFzgHwazhUB8yAWI3L8YA/RoQ9/d4xk5MMMCei6yqEnMfLgEHoaCuEt8sciJBNOjhDNRhINycqICFn2RVc4eunSaY6yrJK2z4TvQ7EXcoY4P2hTcCp7tgfXsOA4ntLGp/ZBliJEhqmVw3j5Jra/9028/J1vwlvvI2/ayFxLBLPCOFrU2ZeViYqMd1JR7mRdw9NtBTUp7tR4PS2gn1bmqQL8qsfzhBZ7aTkXehPLn6fapZYMyYLMxHAQSWjlrCjOLwGeDFs2cuBG1W63ZVKyDIYTumUbwO4u407Ag8f41X/5//DRT96GNgnQyU1YQYK2bhcbMqUXxVSX3FKUxNLGMgwyWF4DTtNDahkItAy+niG2dCSuDa3bkD7St994DZuvvCwseY2WbrG5Ul1M1c8Xes5Ug1oIbxQkuqVBPEUClnsrPfyFEbO0Qk4f/+TzWGaJH8cKygV4okT43FhC6WE9yTivCrkrrsHZTHWK+Zz8/CfvfnVAV+IW6ue4UYgKuWfwswQNV4U3jTCGNguR7x7gi3few0fv/QwR9hE3UmlQsoMYDxIfze1NmF4bj+7toKG7SOdsSRkoJrprQGvYyBwdqc1UaQhb5F6VEAq9aC/T0Z0Dm0cJ7F/ch/HpHpxxCEezpM0r9dWbjiulS5bZEEAniNNrirnh0iPX1W/qrjOP7XZb8NotWJ4rHr7MZDaeYRezKUlVQ0yOhognZESzLSZ1uk1ocVq0fFVeOkOzpXdKQHejWMr09vIEg+9+C3/0v/074LvfQRZOMWJ0w3PkM5laIDksDUNVwidh9xg6ox8SIShD4kuTl98n9sWgms8n0vecjPd2u4n1wQCO3aTFgJyi+ZJSUF5o0ZZB9WQQAR+le64a5KhmKIvtImedVgnqpY5FkcYrppvw8Kn5ThlW1oOThCeAruShCewm1fbI8M58TMcH2N97KI1N4tBXanGahqbbRLPRgcccOsvFHIqzbCIzmJKwlCGVQCIvmh9JK9TZwwOkB3ME+wrQ9TCTEjjmuJH6sHMfeh5L1CMJlTLcbLgvoE6FOCNJhLPAagth1xepkxLQmYfnvPNLvg9JwPK9VAqI0U3HdGSOljn2WCo2cswdHfZrt7D1vbdw6ztvStOWuGEhb9hKs4BRgSUOi0qJLnE5TuhuViHF2e8/c0BfFdCed9kaN5Dl1+kyqCf6zZ4a11XiA1JmxrZR5avoJMSOZuLVSOyHs0CVhnESxWYmoaGE+RvmfqhfuPQqezuXJA/mcdRLfU/J/4kRasLlH8Y+dNsT8gce7WD43se4/+57ePT+xxg/3MWa6clmy4lP1SOy5SkvKe0Rhb1OCU/1Kjc7jcxm05LwVcABdS1Y7Ta8QR/97U2s376B1s1bwEYPGDiAxzgYc3LKYOAVy/I3fqQKURXytEX3LlrVvB8vVC0quXlJLT3zYPJFVRiWMqFlSY80SGBtK0NpkkkoaqMXDTuOyVUMtfE6FBgpDSnZ0AtSTXlNLnol7cNndfwsFkZJIZJxbFgczzfZ2AvRkLOYBNxUVM2AfKFilE8lKE5bmKfn5wUeujyzM4yUhZKZHJDDJQuY40iviaS40RR33/sIH378Nvb9L6B3gLhpYIgYhznz4xo0pwnbaiKdka2sIw9yBPNAQsdUPLMbNixJxZiFjgGV5VTtr5sAfR/YngLJO58LoBsHU3R1T3ULJBOZdc6OBd1jRYaGkK1YWTpEY7HZRN5pCsu8sTkQhjKJSuKBSYRJefNGHqHrAn22x9RM+HtHGH3+EOGDQxiHc7jTFO1Eh+GzFtqA6zbAZiQ+FfB0Ay3bhTuJpNvZmLnwrQG+92//J/T/zZ8A600E4RQ5xWdIJOW9GtRhjxEGc2HoG+y3wA51Uq5lS8UWwZlrlHXrFFHz50NoeoLR6AC7e4/FeNnc3ESvs4aMIJ3JVYRLUyqUSRqlUGJkudzx35XRVv6bI2HZlJKdSrc809Jhm5roDkjEIk1h6LasZV33oBmuyqVrNjTdQSYlZ0w60GSgABG7qEWIgglGw13MGAKfTkT6lUDK8DOB3LUdiYDwu7heRwwFtb4tWLoHKzYQHcwQ7UwQ39tHdjATjfZ8HiIOAyRpLPsOL2FajBNmyOIA4WSM2eEBwtGB1J4b7E8f+CItLFr4NGwK8pto9McswVRpDcmdS+SQvAATmq1K84QcbNrCgZDcesR6+1QcIyoCahsDrH/vW9j4/beg315D0FbNfEiG455aan0xAFW2ll702OAzKpTlrgbnRf+D5f1/1X7oXxdAPx0WWfacrgzqUmLG5hVcyUUTlMyUXCaFFBRQSeJZbetCSksQaAlClv8gh2c1hS1eGiKispRmEgbjs+HiUXBQTFzWBRflGFRdoogH5S6VcIYJsLzj83vY/fFP8ekvfoX5zgGcNBPBDcohsjkLQ1GiHAaGniLRxFbtMEn8LUpQWFtKK545KYaq6BVZNsxWE06nhVa3h6znYv333gC6DbQ6Heitpip/UxJlCiNtBzG9qDRTxCZauCaNEkPKnTqiEMHxETNAyu2Ujrbi+pYLWABYcqRKLUx+9ByawXEpm4XQeiiMkwKBLUuNH3OJ4o0UbTDLNSSlTUuAvrweVJnecZ2xGAOi8qk8Mg3UMaf22DIruRR2UcZN+TpmGjxbQBfPq5Tyld/H0R7x2rVcCGjsi85QKMc6m81x/9PP8Mnnv8LD6WeIHR+BkWKcBxghFgDVzCZMo4F4RpKTDTM2oUXUK1DtUrWcWnIpjLaD3FG5ZrLe2fPc8CO4owj9cQzr80PEnzxEev8AdkxxG0u6uOkkmrVc6VNOfobZbsHsdZC320hbLkLHQWAbOIpDAXp69kz1KEER9UyoTG9pc7RsC32ngYHhokexkp0pJh/ew/zjB/BYPkcgizRM2exD02C3GvA1IJzMcMtuS0h2bmeYewYGb72M3/qz/x6bf/jbwGYXs2gqJU28X85LkkxpEJdREbKvpRc7PW2CLcmJZNsbFFvJkMQzpFmAo+EODg8PYRk2Nje20W73kWc6UpIYz+qoXWwIZXMlNY+WI0mcR2x3myCMJoq4pilPllGA0hGwHQ86SWtmC7rtQocnrHRdc5BTHN32ZG0wnG2IIREh8MeYjfelKUoSzMTY4Pdh2RqNH2nJLJFFVrmy5E5Hwq5lNExyF5qfI9qZInk4Rnz3EPnBBPHhGOlsjjgLkeYREksTGVev5Uikg2VpwWgkgB6Nh9BYDpkliANfsd8KD70U0JLIbNHkR9akdJdRYK5zr6LULx2TokyRBomQNjmHSbbk8a6DvN/Hxu+8hcG//jbw0jqCriOATieIKSTu4Rx1zr+y/pzP3iv8uOXw+1VAvVQ0LM9dWfq1BvSTIZSneihULUJUgJGypLnBSvCNljonWsT8EwGMPaY1pGyQoaWIqdLGfOE8URrUhQIby8BF8YoLhZDhz1WYSdggDM0pr0skGZkoIrFtNFXd12g4mDbAsOOHn+Lgw4/wwc/egR7FMElW13S4hiOV4wR0Au1cU4AuNcS8k7SovxRvltJi9MBIsFLeUcy4nM2SOA+ZZ8G90YfTa2JtcwODrQ10BmvQWfrWJLhb6oe2DoVvBKzVpszFwYXYYrqARgoJT4Wut+q/fbJZjAInSnoqzW4lipcjKmp82chCgb5SrZLuTlK7rAwthuiEIV0UBsl3JclGym2YDyVaK6OpPE6dV5p7KpWwDOjcUBkuPDcIt2iIc/6sWk4pPNXcKw7WsmNAV/k9ZVws9Kh1paKmBGUKa8aPcPToEe49/hhfHH6IUXaAg2CMEVnuRqaese6J12lkHszEghEpBrPUpKf0AOfSuCXMEpGKJSBbTQe27cLOMnjzHN15gvD9h0ju7SB5PJJqDb6v2wZMqtG1PXQ3NoSElFvsxKZjDmCYRDiKE0yzREoqY3pTBrXVi5RV+Zy0CF6LMyKRDbhvedh22uhzTB5PED88wPCDB8iGLH9K0G52sH3nJfQ2NzCNY4wPDxDsHGDKnK2Vw7dyBE3gjT/6Ln7vz/4Yndsb2AunsDtNYUlHLMvLDAk924yKZZQxjVU5GAVwc1Ny3pwzNKTIgNfyELP5UAR8qN3e9FrY3Lgp+fNMAP2k4Xd6DpwUFlqOJCnmV5KxZnwqpWWsHY/mM8nTC2iZJpqtDiynCc/twXA8mHqzAHSGlVln31kAushI5aF46PPxEXwS05JAmrY4lqV+HEeqH2RdFAJToORvZsiWlEcG8lEE/8EI4cMR8kdDpPtjBeh+gCSPJBWUc854BtosFZP8+Rz+0SH8wwPE0wn0NJI2qCWgszxSXkUJo9IhyFQ3NJbr8hkImFsK1BkeIfG3LFckcY7lbEU7aYbgCehpt4vN3/021v7wO9Be3lgAunCPokR1beN/0qAsBGVqQL9wp7qyf1x4XpcLuV+Hhy4tTgXQlZa2hH0WIhDqE+MgLKQRNQmV05HPjSK8Bg0OrWRajjEBmsBK2UUlrypMVrFOixoNEnzoZVHcgp54miIckkgyxXB3F7ODA5hBBJcKTLTYp3M8/ORzYcdnUSy1n6wlFc3tlCWhCWJHecSSmiAxh957Ro9DAa+SiDSQUSCjyGtKy0U287BNTPyplBa5rSba/S7a6+voE9g3N+H22tB6baDhSE0vPEcMhLL5A6MQBPuS4Sy2SsFslvA/jQDm0LhBEtAJ1GXPZirVgbKhqn93Kc5R9l8uSQllRmYZ3I+BWldj8YRKmfK5Txq7Z3P5eQ9KSvXs14Ibcc77qwC6VA8WHrrcrxhKjEMcv4QJzlrajNrZBBpJlCI8OsLe6BG+OHgP94ef4+7RYwyTOUJHR8LQMq+b2mjbA+j0zn2SnTIpHwLztjTN9BzTyRzCh6Ml6piSH29ZFDuyMUhMmIczGAczWPNYVAVN2xL99cw2oXs2htOJGHI0i3yWp2nUS9ARGyZiPm/PU6FUTSnCLV4EUy2G0TVgOCrFxZQCw/0bhocts4lB7mB+bw8f/fRdJPMI/8Mf/4/4V3/6Z0B/AHbyQuhj/4vP8PnnHyMjPbul4Sgaof/yOm69eRu+nuLu3mPp0kbvM45zeG4L2xu30O0OBMBTsqgNsrxdCWXnOUO7KmrDULuOCEfDXewfPJa53O+sS/25YzcE0BMxpM+nVZ2rFMi9geWD0UhKzshIn0zGYqQwBC9g3myiP1iHLbnvvtSNM+oC3ZF7JTvdcjtiZNMoYnY+ywJE4VwY51EwRRoFopLnUo3NslUZF78dPVdJNxXVLvzeAZBOUyQHc/h3jxA8PISxPxdAj9hNLQolRZlbOvSmDbtFbQILcTRHOJlI2Zo/JMN9BjNPYLNENgyRM0RPY0o6uqkZwDkjbVjpw1D212ZvC1t0BZS0r+IIlFXJdGBkL+Ea4L5rWdLUShsMsPl738E6Af2ldfhdNriyxFBAmMjaWQZ0Mb9ywElUILJs5nIVY5zn1B76qZG7bA79ugDdLnKoJCEtfljOVTSB4CTkBMgIzFS0YuioEJHgZCRdScQwJP+oamelzpwAz9/TKeBHwGQGfzjG7OgIs9EYwWwuUpR7ezvC1qViVzKdSyMXN8thp5mogtmZhoTiMj7JPIBjOFBhaB1BHouXzQYtzDmXgC6rgDloAgbzUVT1kjp2trtMZfOlpczNxpZWboqVLCEv1xEgb6wNYHaa6JIt322htbYGh7XtJbDblmIsG5QCVRv1wgMT36PIwxeqdOXGId45xS7iGDEZyl4R3S87URU59qz4TQNGwoM0BIqGHfJMRLqWJS2Ft8F85gLYj2fLcdlQqdC1hCny1UtSUtWSPhv0T8Lvk9e4iDQnEYZMCahIByhOH32JYFlEMZSeQQqLvA5alXy8gY+Jf4gvhh/gw0fv4+NHX2AYTxC7VMsyEMU60kRHy+jBytwi5J4JKYxa3XTiLYaVadLGMSZZhFkWSz6dn9HULTRzA5uGB2Mew6R2N0uTtVxy2CReMmLF50hwEBOBRdX0Gskqd5vQLBvzwFcJEVFT46pSa4TPLzESjPUQzUET7WZLcqqZ78tmS1JoNzdxu7WOe7/+GFZi4E//5E/x6h//KdDpKoOYBqUWI//iY2hcEo0MO7ufIMim0JwUjw4e4cGjB5LF8YOEZHp025u4c+s1bKxvw7LaMOw2TKspgE61MlHLlw5tNHioae5jd+8BDg/3Jce93t9Cr7cO03AUKC4yOmeD+rH066m5UQD6PBwiCMeYTkY4PDzA0d4u/GCGRqMhte7rGzfgsH682RNA1xhJEPlXB7nFvHpD9i3Zk3IKssSiFBeEM8ThTAw4lqS5jiOArvrDH6tFStqFayvRkc2S/5+9N3uSK82vw07eLW/uay0oFIAGunt6enYuQ4qyQqKXkKywFCH7yf7f/OgHP8kKhcOMECUFJVLikNRMz/TMdKM37Ki9cs+730zHOd93q6oxvZBDj4akuzoQhQYKVbnc+53fchaUswz56QrRk3NkR3M4lwxdWSGbr0wB4EOpfm43RKNVh+duNdaPFgusZ5dIFgtsswTeplDoDwGdAUBseCi/5FTTALqVpXG94XngakF+AZSZsTNXljxXbCw+zHiegC6Pf65d2KAEPur7+9hhh86R+50Rom6AbeDpXiGghwqwAVJaHlfCgq8A/YsOu7+9HTpB2LfMVJPYY35pr0KZi5F5aiRLfikvUm6afAGKTl9gZR3g2BpnOcplpCo1ni+xWSdYnp0rbKBcJ8ijNfJVLIDe8gJn1jNzsbLUsG/zHK3AR9v1sElIMllpf0piSc5Kt2CD7KvK5phQI/SQYG130iT1EcXtTaAxNclUjnGUkozIknUI3qzVm+QM2EkujWdom0i2PPdQtFVEqy6mcmMwQHPYQ2vYV3BMe7wDDFoAK2IZ13C8X+W604XLJnqJU2hZuywiCApZhiiKsE5XiLM5tk5punfu5fnL93W48s8kV5GMyVWnwX2fkb2YiYQ5UE1Ws/moKPqGtWxA/qZDV3UtG7pbKckhD8Nr+tvV1X6zo/wcJvxfF9D90jOhWFcpetcSSG0RCIICQBKbyHE2Ou0NyV3bNZ7OPsTPn/0M7z/7EPNipQIvJTu7oC+2jzICmtsWGmigzvKNPt1lrlhVspXJIOYlI3UEiW2UD1nCI0mPTXqrZ2ayROCnYUfG9WTd1Yi012zr5dJ0aytWgrnGtq5GwVfGHnzfaJ+gUQR3xSYpMGlsmfQiKZzvkhRmrGpqUYbtMsbYb6PnNbHTHmB3tI/Dw7vYv3VHKyMFzzTJO5kDDc5VL/Hoox/i9PwRinKN1foSq/UCSZojjgqUBT3D+9gZ38Gt/bvo9g/Q7h9cAbrJBrf6cAvoWbLA6dkLpauxY94Z7aLZ7CrolR3+9RToLwnoV9cpn2SBtODjWwnQqXOfXVwgSSLTndMwaryHepMdek879O2GJDgXHicKfoi8Zv5fVEPln6fqmDm+57nCwBPKDQnoNI+p3PdERON7SU0+AT3ZopzF2FzEyI4XSAnoJ1Nsz1co5mudXUyU5Hqm1vThdxsIW4FIhXm8xnoxR8TVB0l4WaYOne6E1P3TgrbIc51FlTVwBeguSW+BL8JjEIa6pjTZs0UHl3SS7NLjXWRay3FwHOT06T840A69/9tfx/bOCEk3gBMGGrXTy4O56jwBCOg826pV1lcd+udi+t9eQGdVS7JR1SFVoE5A53han+k25Diq9BrMOOfIPE6BJFcFyB4dqwTxdIbJ2Tmmp6dYXkwE6NsolgGHTyku/y01thqzbq1hzAb10JVV43I+0/6MJh9NZqOz0o4jyY2oI+WOTVnLPPR82lmGGi0xcYqjKTkwidRizDnYPrC6FbmG1orUnNudFL+eNxJ3s+U0koENbyR2XCoSeENJE+pgRQJV3ZfNrEvL2WYDnX4P/dEYwbCNYH8ItHw02i3JkkCWM/fuPL15NvpkARtNMv28aVO5jiPM53PM1jMcnT1FXiZ6nBrNUxPdaOiX2fd5AgWGNzRD82dhYKwq6fdNPayevb3Rr321zStismUrQDdxt+bDjOJEbSRoVgt2A0/XmH4jcvPmLSCposh6X9zZf1E4C4G8AvRKUlON3KuHWaNhkFVZKFaUvALt0jco3BSPJg/x7uOf4OGTD64AnYUZL9NaGSBfEK1d+LmHpheiEzZFkCLbndeWWzhmglP3ZJtJJrreK3p6E/B5MGoXsEHKa5I8irqxH3apdT8+lp+3S+a0ktDqIpKKKEaAL2j3WV2bZJWbiRdXCOR+1LoeMo9ro1L803ozRIsOb2Q/RymyyxVuD3cxavUR1OqSXR0cHGI42jEa422OJmNj/RTL+QscPf8ZphePkaUTsJqZLy5RyKWRpLcGisyH63Vw995buHf/W9jZfwuO24RXY2iJe6Upd2q5OvQkmuP07CXW6yX6/T7Gwz115xzN04ZVyg3V/H9JQK8uF/IzHD5rgm+EOFpJN75gsEkSy3++0+liOBohCNsIw7YY7WxSy62jKZ1bbyItyO0xPBOuwGQBm/F+ot8FJY8NAXqdvBmuAWVdb65vkoGTbG24KCx4ziMUxzPkL2dIn54jO52jvFiiXEWgD77S+po+HHItui3UqZLIIhTxCuvVAgkjVGNKI3J4LEBZYFBilqUq4k1wjFmFSfXGUKBmA149QFhvyi+A9zX/PitJXiRp0E7gqOrRtWMAnR+p56hDH37v6xj81tfVoafdumSSbU4xSjZfRgNzE9A16eT98RXL/bMOr7/NgG5S0RRmwh26xp7GoYuALkZuwdFRTWNwP87gzFfIzy+Rnc9QLmJpfZPlGovpDHEUiZzWazYw7PTQazRQRInAWwcUq9QkQx5HSONMZJJ1tIDvE5Q2AvQ0ju2e03RSPFhV2RLU2alx3FRvoNlsy+u94Nhb6UmObliCuunSTWfKQ48HlRi+jMwsrWxMHbqLkGx+o8w1DPWy1NiViVrGuYmsLErgTBY1R/YE60Dduy8TG7/fwmBnB6P9HfTHYziDjslyrzuGXCc2Ftsz6p5LLFYLnE0mmK8ucTI7wiqeYzqdYr5YIMkzgboSssK6AJy/uq22RpC9Tlce5c067SoDDFo9o99mMaOxPG94dvIkW9GrvOrQDfnsZidvBAPkQ3DHfy17u8l6v/79p0fuFaCLRPUFzhR/VUCvWO4VH4H55/K0lqOclVCaBSg2QY5Pzh/iJ4/ewftPPsRis0YZ1pDzQMy38DYBalmA9XmMdJqi6TWwOxjp9cuLBPE6Roi6veZJ+CQDnYBu9sI8CmmkFvIagoO0yBAVOdJaiVIMZHb/9nqTm6HEUyRuXHmvS2/MIlPpV1UAC180FlIbrNIFwl4IvxNiS36ly6KORQTn+CVaCLDh/r50MWgPMOiNZVva7w91PTx/9hJDat+KOdaLlyizU+SrY6wXL1BmcywXc4FEgyEqbhvzeYkk9/DgwbfwzW//Pdy5+z3Uai242p8zHMToM0iWJaDH6xnOzl8o9Ws0GmE02AUfKNnwstbVSyXpxGdWdp+/ciFnp8TWSVFuKAfLNGpfzxb6TCDj2H0wGsKvs5Btodg64gGwe/W9utYaCYs7FSJbGa5olZVzzG0mgO1mSxI8grrWXQRGsstFPq0hyrnv3sBZZCI+5i8mKF5cIrGATkIizzCCMcmQTrsOt0VVQxPNZoB8NdPIfb1cIl1zZx9hW+RSjwjQ80JTAwK61jOvAHqz19F0hoDOe573C6/3lNJImvq4fF8MB6cqxFWMMImNTcPeDkbfeQuD33oLtTtj5P2GVBBdry4vA4L6f1VAj08//ush4hc3CF/6tyTGfNHHl7Po/3oP/+bIstpXV28YP1fC/V92h/6lj9+OVY3xA0cypjOvHNnSLEGHN1SSw48SbF+e4Z1/80d4+s7PMQ7biKZrPcZWs4nxeKwDs9UM5czFLooVN93h0nWMeL1ETOmHzB6MU9WmSFGWqSIueSNuS1NZ68rn6NSS8gQ8jDNkNc0blIzXeoCGHXkaMON+yQI7AZQ2mjS3uHKvu46NqExTHB7Iegs5MrUxsDrSTAer9QMZpgQQe6Gw26ekhPK1WpuyJwduPYRH1nyni/7eEMPD22iNe/Bu35LWGa2mAXjuz8oUSVEg3URYZjOcTk9mcwoFAAAgAElEQVRxcnaGy+kER2enOL+8UHHRaDb1czhq46HMG54kOAL8eDTC3nCMYbun7p0+1RxT8mCQxtbuN0Pt4PkczfehIYZhMZtAiMqK1FT+lnF7tWMsReaRIQbXL2Lf35Cy2fS6LwJ0gbF2yObf3fzM1z3YsMuzZEIb7lOZX5jvazoTBbTo/TUASQvfFBGeTj7CO5/8CI9Pn2FdRlhvE/Oc4KKI1KRiG9VQrtimbBEIKEK02zxAm5hdLNRZ0w6N0wGNQlk8SANsw4K2HHfyGqDUrabOmtpzFjU0oTGgRmY9iW8sMF3tQPm6a/9ZPXd7BRm7A6MBN2VkhtznONeB2/bhMDhGUsYCXsEF6EaGJq2ghcNb9/Hmm1/DncP7GHQHOH15gcXkDKvZS8wvH2E5eYR6bY7AjZCsL7BccEedImyM0OrvI0pcTGcF+qNDPHjjN/Ctt/8BfL8Hz6FBjH2PuTqyrms0aTm/eKn3noDeavTheyFcJ0RGRzUrT6t8Ea7PUrsrLkwmQ0UQ5d/z//mR5Qm2NfIAuPsuVTSk5NYUmV47FuPNdguOF+hniswK5n+bD5PI55v7tGC3nSLm+q7YGLtU31fxRrka4ZzTRql2pDYxwTws7BjHy9H6+tkJ8meXYrZnLy+QnU6RL9ZGGaGL1ZDhvJYZazskBxPEkwjReqmJIpsUkn3NWsXGOnPFk7HQyFFUzn+cULg1BCw4GswaaF6BuchyVHawqaAKmGsiy/nhlJLfRyYzzAnYHcN//TZa37qP8MEtbAct+HTyq7fQpcucLXZktmXXWryPApsVQMfMLyO+fhE+/gIp7itAvy4I/msDujEsMTBVeUizMzHhGOaQLYoc7SCAH6dwVilwPMGTP/oTfPSff4jaKkW9dNBrdTHo9+QEx/EwK+A0ZredYE02Ltno7M5p/VoawwhDDKLT20p/z5u4ZD4z7RTJ/tYoz4CP/I55pHMMxT9nepZvx9EeZWzmoPfsHlrAY+Ve6uqs1abApIqxFGWfUwk65NidNH+ivboNI9VUy/r9lb0lCUNm7MVRdUaXKBlBeMokJnueFXJ92FWIQufWjn7f3d8xLnUdArsl1Hkl4k2EqIwQJQmm0QJHZ2d4+vIZjs/PFB/LMW+c84CrIWwEZgzPooWHXVDHbm+sA6vTZPBEW37VlDe1Wh2jCPDr8G2GtEh1PJxsFrzAhwY49CK3aWFXA3nLfGd3Y64P2x9odW85Afw31kDn8276LwN0b2u7PCtVu9mhq7C1Ei8CutEOm0fI7iutxXg6+Rg//piA/uRTgF6recjjLTarGjZxDcVyi23CMs0URo2WSSEjLZJgII8BFW2mqJEckCQ3+1pVMiMFrFSJffQs2hoP+qvXskbWlMnv1n1ENvP1i2olgiaZjHvWngzsc5TBFpuQsW81deqyVN6WAvR8nWIT51KUDHu7ODx8DXfu3sfecB/9cKQxbxZd4OzoIV48+hGy+Bh1l0XzHFkWI+XaqdZEze8gynzkaOLOvbfx9tu/g93h1xD4PdD4tHKtpER1u0mQFxEWs3NcTo5FiBsNd9AMe3LHE6CnhVzkqsS8a1mk8VtQzjvB0ypDaEXKQoUdKXkheZkrMpm3Iv+cZ0QWVRp0Y2/barfhEJA9ytR4LVKcZq8B3olkN7Is2pTiCvAX/17Z514AFrTV/pxgzs69xtUd7wPyePIUbmq68+gpAf0M5ckUxdEE6eUcxTpWg8F1HAGdYO42WHQx+W2Lcr1EkZiVQZbEalCkgpEGjjJBMzqvAJ33nho1meLQU6AtMhy92vl8JU0joPM/FvPW9lp8EtfIBCtAL1ohit0RNodjuG8eoP7aHrzdPpqdNkYEdLeOfr1piif/RqwqV12qXLf/3xvL/LoB/dftFPfr7NA1UrdcKo/jGXnHWC92G11JkG0GPrwoRW0dA7ME+Q9/hnf/3Z/g7MNPMHAa2B/vYtQf6KZarRYifCVRJD0pgcccaAaYqw9ORkjKE0GuLGQbya6LTFLFOuqDHbPdd1lwzbVL4jjUjpg37MWsdtuSx3gYV7tkaTwtS5w3hHbP9rCm61bu1lXpiyyjHZXd2doih6MyI6+qWKfUMVtQ25B5Sr9kR906O0PtWIkDDV+/HBLqxn30DvbQvbWD9niA9rAvcl2t2wC6NMfQbARRusJ0tcb54hIvJ+c4n0/x+OVzTFdzrLjO8FzUQzM6VKFRlJJSUZPKiQWBqt1sKwd81BsJ2JUJ7oeK/iTvgF+r1Cq9RjWpuATY9r3xbDa0iHjsAqhW4ITDAhvVBFWXbDS1N338fxHWvwzQCSQ3P67e76sLxRoSWUCvHicBPcOnAT2m7We5NiRJeEgjZlm72EQ15MsSeWTUEFQ+BCEzsUMMB3syWknTVCsZvddVmpmdBohAZXXDYkjr2uDcx0jqzEjdrH7kXqZi2DMFMddFlaMhuQpMICMJ0QL6yKshcDYo61uU/ha5z3H+Bq5jqF5iw68SIKXHu4/AaSJs9rC7dxsHO4c46B6g7dXRCHJcnH6MD9//z1jPniGsp3Ad4zHB+7IsfcSFg2Vcg9cc4s2vfQ9ff/v72Om9Dt/tqgA2GnQzGSspAcwWmE1PMZ2eI6h72BnvISQrnsz/WlMmNcyUp4ckH6cIV7KB5j1p7l0avnDKxOeSEuyYwc6CiHyELMN8vjZrJd908STLik9irzPToZMIWzfrLwG6AUX+PGOsRAPJLdKMxS/1WCQZ0imQxa+nCRYJcfze+kUwT9mtp3DSDDUSeV9cYP3kCPnzc2xOZ8jPZshm9GPnFMEoGshu9xqBpI28F/nM8+VMnu2cLnDiQI8DgjkLUL6g2qGXfK5mhC7jItc1pFffE+GPk0auENR1036Yngu8eOg8uTXe7Uro40RNBnN8jg6KZh3JzgDrcRvF4QDunTHC/ZG4DrvNLvpuHaNW1+zlyRGpcgS4PqWEk9e0Z5z7ftmPv3Ed+leAbt7KgGxeyYjMDWLG7hulRAW+IwmZn2TU7QCPXuL5H/4RHv7xn6NXAHfGeyKfTGZTXFyc63AU8YM7IIKdNNmm87kez+r0MONKHgYKtmBnzo6YjmycCVW6TeMwRcMUI+cyE3nd3rnxqVI3Vcm7LIhXY0DeCAqz8Pgr0GeOpUmmKesNMATzZhMlUOf3ovouNcY51e6ZqwE+L/kk03GL5BfeMNZXmq8XQd3Y4zpIaBHZCuG2Gqi1Q0UgdnZH2Lm1j/ZOD/3bu3D7bYCOUyLRUcdc4mK9wNH8Es9OjnB8eYqj81Ms10u9BiyG1FWTpZslV0UKvwGLGx6OHME3Gw30ewM0whC9Vg+9bhftVhedVkv7SQLaliETPGAcFkiGBVyZ1mhkTB/sirFmd/BmAsIZPNm4Jrnu8z6+CND1k9iO3vyoCrhXAF1AY7X9OsxvAPpPPvoxnp48wXq7RrSNTFrV1kVO/Fg7AvRsvUG64vtmSmixiT0X49Etk+DFgsZKBXng3yxyqumF6ZzM9WpskwhYlhVu2cTV2J0EyIo0aADB+DfYC17PxeeOt9zA92kjW0PulUjo6l1j50v5nGNITXmJYBug7obICgd5UUO7O8St0W3s1nex0yFZLcRy/hwfPvwzzC6ewHfZKSYKVpEXA3ys4i35q2h0xnjtwdu4d++buHfwTQReT3wMsamVfV6gyGMB+sX5SywWEzRbIXbGt1D36AzJkXtTGnSHmnzbM/OzFne6NAxHoGRsqMtOnRyWDFmaYB2vwBTGJOEqrtA0ibI9FqSUwFZTMa7PSBTTyJ2Tv1cAnWe3mehRmcAwki1S7sfdAGGjg6DRhF8LEHDfziLYAjp5PvS1oL+Fu0pRTGZYPz7G6ukxihfnKM+nKCZLFNFaBTsLE97PLi1V656eM+8NhyS85QwbTkFSBsOQyW46dF6flKkZMq9x5+NnFsx8Lrz3rgDdM1nvOndZANogKgE8yAkx1w9BnAoKEmtZUGStEItRB8thE/FeG+VOB8G4J3XAQXuAnXpb6ZU8D7x2AzVp3I0pVyApxkZTxb9TgK5K6gs+Pp/UUf2jv707dNOhm51knUx0npm2Qxfb290of5yJVHTqavFwpwvH5RLzP/4BfvwH/w7e6Ry3OgP5bU/mM9lDEuyk8XUcSVA+tTe1e8TqkLxicQq+KaLioZIL0ClDubaONCCrMbm6JdFa1eVXNAgjczLOSPzQalNkNNuZM7XLDTQ+FEOX7He/LWCvwF82tlcubTVsC9NNVRpw/myzCzNGOhzjaSFgR9YcsfIwZ8fOn8tUJEa7muAOE5FI69neaICw30Vrd4jR3VvYv3sI7I6AcUdWott0jWPaV9ZKnC0u8fz4CM9PXmA6n2GdkBlcSHJTCzl25PNyDcjbA8Ewwq8lO8qCbraUNEViHTt3EuvGvbHcz5j1zWJHUaCa1HAl4qARtH4B0M1O3mj5DaB/vjHNlwE6/bOvsFu30itGS+aKENDc3NNeAfrlI7z78Y/w9PQp1psV1tvIdFM1F3m8QckOPa4hWwHJukCa5CaXXF28q6kFX5N+q6PpBd9Tdo66xmyQhTruyllMRQg3ueYi43ttrm9brIqLcH1IGj8H25mrYjZhIurQ+a/iXKCLgKqKjMa1MjQmoFP21KB9ccHf1wWmqDEyuI7ucIz94SEOu4cYNtoYdAOs1qf4+IMf4ezkE8SrcywXFwjrhhTKEmSjgJMW2r0d3Lv7NRwcvIHx6B7qQVegp3tHHXppzFKyBU5PniGKFuj2jEOcVwtJkYXntlGw09XE20wr+FllDH0h5KvIaVaKlN0+iWME8vVCn7OEu27GLPTRaQzQ7/Wk7PBsSI7G/8xwCOtm5H4F6BuU1f6HV0bG0J1SZNckL5FzBcIxe6uLZqMLzzGKEIbKqSsvaBNNcUAGRCncaYTk6AKrxy+0Qy9PJigupijmS3XnZE3oOXLcHrja/2tFwMEVO+/VVGN7hkUJ/Okkp4mISYEzgG68CjhZ9Bm7GgQasbuBL4KvmSJapn4F6JwYWjkkmwQCesm0QAvwLEbzTgPTfgvLnRbinRaSbh1F0/AG7vd2cKvVx7jRQTtsyFuDCh0WEbwMed7z/daZ9HepQ///O6BTb169wQR0UwqSbUupwwZZ3UVSJjJ/aW5KNBJGnqaI330fP/83/xEXP3gXQ8fXRcobK41SgTgJKNQOswvXStEyfdl1mAAXa2nK0aSNAFFkBQ9bgoQ6BVutap9ru2ZrrqJvTevEG75iJLWJPHfDelUgwANH9rXX4/bqJvL8jkIZqr1pNZZnt2oOazOyrx6vfobt0vnzaYjDTl2VNQlkdr9sphE13egEd9nmVtaf9IInc77uAZ0W2uzY7xxgcLiL/p1bCA53gXFP+uQ0jxFvM5yv5gJ0Avvp+QkuL6eYRjPkAWMXt8Ycw3bOfA0ZyqCCyI6QJc1zXQTcK4YhWrzJgwYOdw/QaXbQ7/bVvTOJiuN7xjb6HIOSScNyRoUedf6GUcxzX9tkTgt+SUA3TPZrQLdX3tW+Xl1ylQHwOSP3Zxef4Kcf/QRPz9ihrxBvEhTqCD1kCUfuHjapcwXo3LGmBQ9+XmOUlZXKxt7pD9Hh+NNKzdgFmSvwmijJx0MwYHfOr6uc7fi+mkL4pjyw6tzN9cdXi5e8wFzDJGMDXJDw5tWwCSjrpq0osxVyBX54WttSpkdzOxe+1xAY7+zfxu7BHe3Tx95AbOaw7iBLpzg++hiTy+eYT45xevLcmJ5EiQq1bmeEfncPw9EtHNy6h929e3CcNuqhIVZyyGVGEznybIUkXQrQaZM7GPawt3tbFrFbeuO7bbnMbRhhai0Y+OIwCKXgpK1MUciFsMDl/AyX58eYLC6RRmuN6JshJXh9jDp30Kr30G61jCKFfAZKvEia3W5RbzQFQp8F6OxfnTLR+D4pSqzTAqmmBi00mh00mn14JDeyeGehmhVifcsDgLnwywTOyRLJ8zNMHz9DenQGnM+RTSYo12uURYaC1zcrr8CBzzWNR2tsY6u6JZCvZyLyssDPGeNKPhCT1/hvybpPE1P4WUvnwKW9cGAipfm97KqBxUvVFJgVT3XtOco218SUgO7Qu28Dj1bD3QamwzZWux3E4yZWTQdrxgH7AQ5bAxw0e9hr9tAlt2Y0MGl/ITk1LlqaSjly25Sy9Zf8+Bs3cudY5Is+vkh2c90H/pKvxpUvt/1OVqNqLgBLnrCdwK+C5W46EEpkqEtkxq9tkPjnLpD4GyRND4tsBT9wUd9uUF/HaBc1FC9OcPSnP8KH/+rfwpuSQkwidyj2KDXl0WIpAkqDxCPbRcvznaNv6sBdkybEXaOcnmy2sUZVvMgU7mK6JY3g7CCFOzF1EmJ/5trRqQCxBi7VTlcjfDbn7Fxtpy5zqquOigezh3qtZfTrnrFbdHmD8fd8fHSOo2GMiF9mxMziQ7aN/K6U45HJyl+8wUn20xjeWtHyprSkOp2TCg0xj0eZxtxVtlrKcHeaIerjjnLcd9+4hzvffhPBG3elM0bbR+ZsMVnPcT69xOnFKY6PTnE8O8HT1QnWZYzMrjnIgmdUprNhz8SULksYtARDU2DVDFveoc1pC+1mB8MeZVADdNXB9zHojDQKrRWUWwVih7ODr3beFaAb69tfrkMXzImUaHFE09qKpGn/7Gr68ekOveS1gRjPzx/hZx//GE9OnyDCCtEmUYEjqWJSokw8bFN26446dDqmcc9KEpxCgvJS+QDUp/fbHXQJ6vT/L0tjLVxxImzhSE26CfE0HTmDiowBk/EC0O7XdvGGe2E8/M3KyQbysAAQ45hkLtd4bHsb1PwN3IAe6rQxzWWjLC1xjTa2Ljw/xN7Bfdx/620M9m5Ll97IfGzT3IzttwmSaIpNuUKynuDi9BgnL55jenGp6+He4Wu4vf8amvWOutd2d4RsU1fiWAXourfA0fgScTrDxdlLFGUiBQsBneElm9KXpzr78C19IDghku8Cd+8J0oLX4wpZGYv0en55jPOzYyyjGbabHPVGgPFwINe5UfseQo8/X9mLKJPCjK9tCpnp0D8L0PnTuYqg7jzFOs2xiFJESSGP9zqfU6Mji1pOH+QVoNApyUwkMdvw3HoxQ/zkBPMnz1GcTbCdLlHOZsgJ6Ey187fYBjXtzTluD+k1wHs6MTv4PF5oby7iG79+k2tyxlWYOnbLHaJnhApqOV2yMKirwVDjYEm31X3AtZriLsgxopUwiyTSWDxHdsJK6gt8pP0m5rt9LAjmXLmENUS856lIQB1jJ9T0dMCJ3HiIzqCPerOBhh+IMMfCgo/w7w6gczdiTQY+D5J/1YBu2NRWynkjavLLAL16vF828P8i2Vo1aiEBQ85BRpJuElPVoQNZw8UkWegmbLDDXa7RZVe1jBD95AN89C//APHjl7Jy7Xe6CD1XmnT+IsCxYhejnYQjrohJZGF4CxmrrJ7rLcMglV0qHdYMicTskgzjk4VBlb6kLTFbfnFOjE+6dPS2++XfSWIiSQsJOSyvDVv+0yxcQSy8DXOQTTAC2bjGIMRWzhzVk13Lx8cxqoDdMmyrsT4PcBLG6OLE8TxJe3xcYtSWunlYlPAXH4cIeVaKlnA8HwSISAgMaCfZVNxlfdzH/luvYf9r97H/tQdArwW0Q1nMRmWOeRrh9OIcLyen+PDoQ0yWl9KxkzHMQ1WGI1r10oHOSpGYUKE/MwUsXyd64xfrTGx5EytJRnAT7WYPg25fpLrbe3dkC9oKmqZ75z6SqXjWelahO1/wwdeg+nnms031E3AQp67jNfX3N0C9+n8zuTFja/PvzX2bIcLz80/w7ifv4NnpU0SbGBF30Bz5OuzQC4E5f5VJDUm8QRKViItCHR1lkATLTUqJEW1RW9gdjtBst9VdRTywdeCJ+66fq9gc61jH60JRptUESu59hodfgbmKPv47yyGh9lnPQw5ITFIw8a3sypneVQ8dRXKqkCtybJJCYSq+QyZ0B4evvYE3vvZNNFoDRIsYB70dBSCZzRI75AyNgFVWivnlGZ4++gRnxyfqUr/x1jdw9+A+krhAvMyMCQ59zmlkxNGvrhHuo1MBchQvcHl5pmuGhLi9vQNgU8em9OC5LRM5StMlOiB7vL9K5EWMKJ7rF0NXTk9eYja/wGrJ8yCF77toNkIVCDuDA3TDfdTdtlzy+B6zozVFvCUOijzGNVldEyjts8WtIaCT0Zmo215GMeaLNZb0t2Asar2NsN6SZWwraKPB0J2arwJ3k5VYTecozufwnk8QP3mJybMXKC7nCorK5wvk8crM+gImoNXghkYuSidHkcn4c+hGFy+1VtDUbmPOLQI6E+PEs7FxqVz1MalPLpBegID6cssJ0dlklSZmvUeOkHQdOtdikm+5Ag0MoDNohWZXyaCF1eEY026AqOMjqTs6s0kybuYOmuUWe+2+zmW+3v3hQNLWdr0hSRubLSp0bnJgDCZ8ukCv8uvVGN10+rtBpr0qyqv41JtSGP5l9f9fCqhf0B184Unzqb/8Mlj8y3+nV7/yywqG6uu/RA7/Sz+Avwyg85szHOKKs8MOUuYy5MAVqk7VzcQxWhtHVSooYTud4Oxf/yFO3mF4RIT9wUiV7fHzZ1jS01idbNVZGVY7oYY/R3ssGkRQn21Ja2ZXasbX1eM2gG53Ulf7JfN+6eK3c8KrPaeuHfFu7d7VAIC5TK0vvf3Mf8PRFaMLzfcycYWGCU+2MrWwzF82nbtGgo6ZEJheki51ofaTJOhoWMC9Irs/jd/NhIEMPo3RNOa9ea2R4cKD3JXdbIKtYjE3rTqaO0OEwx6+9Tvfx61vvg28fleEue0mRRI4WG8LLJMlLk5fYDY9x9HREZ4ePcPl9AJpWYjAQ138mn7WdLjiIe9spaEWS5ijX8quKoa/5NJmckJGcQXc+6M99FsD7A7GYs6zg23Q95uBElsfodcRo9zsX40dra4nSeUq0xXjvMa/rzgaKrzo2GYthvlvqntAGmz7wcPNECU/G9Cfnv8UD5+9h4+PnmCZRygDmv/QJ59LUxcOSZyFCd5IowJxVCKKSwE6kbhWOCgSdsQ1tNoNdLttEQbrTWPoE3GPynxufj193q26whzcNJen9vxa1nf9uK06g9Mp26Gb68Y+NyvH4wqH9TG7Py+o6feOZ9dUoKlNHXm6QZ5s0W70cf/uW3jz9W9g2NvRa9pwPcRL3ms1rU24PmChG5PQlVFOtRCv5eXLl3j9wZt4++vflac7rWCpnX72+H006jXcvXcosuR8MdU+nHvis7NTzGYztDmxGe6qo3fdBjbMb3DpAxEqF57TPO6OufuvORnycoWLy5c4PXsuQAfZ7YzyhKN9br/T1xSoFfbQa+7DdQO4Hou0XB0+2eIKIqEiocYJQgf1evOKCFqjP0CN1L0MZZAjStZ6nJfnF/qcxZmKVd8NMeqOMOqO0Qm7ul6DGrPF64ho53pygeL9x9ieXGB2co6YLnXzOfLVCjUy+ElKZKFNUjCDe3w2IcZsS54ZRY5yPYMnvo8hAXO6QJmgzi0bVyuZJFUm1gmuOj/4Oc5iMzVUprxxcjQuhcbrXQRgz0PqAkunxJIWrk0fXr+DaNTG6rUdTBoOSt8YgjEmlWcoVxcurw/H0yppZ9CXR8io0zOTqLCp2F1yZ7SO5H7HnpE6PXmt2oJDIjolL/Jz1clw3LRR/tYN1xtcxaf++gD9VwfmeoG+bALwq/3xrwDIL9YFlUxIclhDUDVJXVaLrnhJumJpXLVFyw81j9+eXSJ58hzuw8e4fPchVpdTNHmAJymS1RLL+UKHg5jZ2oWTLV1qA869d7AlCGyRkWmpHZyvi0rkM4fZxqwcmT8dmF0tz18Cot3dirxVI0HNsOKvH7l5BlUnx7835iTmMK0+G/kLJUJa7tsduqmePUYZukbeRY0yL3jukyktqfTvhiXvISFYELxsJ2yK0Uq7vkGWRGY6UE0b+Lka17OwSBMdGhyncdsWc8xGf+d2E04rxN79B9h9/R5e+8434RDUB22lPfHmLjYpPPrCr+jmdY6jkyM8Pz/C2eQMF8spVnkEp+EqknQjFzIWaYajYNKeCrTrN3TgvHGtoYW065SukRjnh2jXm+g3uhh2ewL2ncEQ3bCPdjBE4DY1vhOAV6Y0Bv/Ekjce9YGRGBH45ZlCc5aN/PJltfqpQkctylXRptfvlR06C6cMKzy+eBcfPPs5Pn75DIs8woZscWqaJUFzUMu2WhuAe3R25wSyZIMkpbd5DW7hoYjNAUxJYKPdUBfT6bT0mcdyRYKUl7ad0JBVLeKT8ZOze/JqpWMAmR8cwZo1jzXtsSsiPV8FwTBESGJH7dcdfwsv4KTIcB5YWG35+MsAraCL2zv3cO/gPvqdsckFSJb6/u2wh0F/B2HQVBGZRrH86mWrGkd4cXyEvd19vHb/LWw3Hoq8hvVqjmePfyQC3Xg8xK29HVk2hKEp4FkkrlcJur0RhuNbaPd34DhNketUxPmBpJrsXukqlxZrEemiZIrJ9FgZ6mUa20KesSo+Gn4d7XpLEx/q2ZshiwSuuMgKJ1Pc+rAL0ElebSCsd0zcq90zc7ins4PRrrUYSRbLa35yeYnJxYVZ91EjX9bQa/axP9jDuLuHltdG6DZQ2/hYThbambuPX2JzeoHFxYVCo7LVCiU5B2Up/gId5qiK4T3K4o0ugry2JMErUmzXyytA53WSZNZzwxalhnjJFYC5RzgyMyP2a58Pve/W0lVrTwvo3PvL0Mh3FM27cEvMfSDtBKj1OljvtLG8O8KsaQoCugzq3K4mkrLY3qDp1w1xstXCqDPAmLLWzgDt0KyaKOnj5MBwPGzzY0hPZlyrj4ofYvw7qg8FU91oqr8C9F8zoFdvBt/Hm8NTE9BCZqXpvHgAc1zV9gIFR7z4+DGm732IxrNTZC+OUC4iuHku1i59oGh3OJ1cYLaYiSxCclhJf2WGIbAz5wZbROiIkFYAACAASURBVDF2udxnU97GZpISMPP/HJ2Hfv3KmpQjeV47/Ez7Nn2W3SbZtOyAyZQjCYmXIQ9ZNsAWWezXVV+vz2SeV+EkAnXbneuzAfSK8U6gk/SNwFTJTJwAG44tKashEKpzqIxPjATIxKfafa1lvtJ1Tvt23q15JvITAT2rsWMlUHG37CBngdNoobE7xP3vfRtf//vfR/PtBxq/r3kAuluEPBxICspSLOIlLqeUur1Qt34yPcM6WyMm03iTmdEx30/6y1hAb7DrqNy+9B6Y6YNkWeRWeHX5X5MXQAZyqx5i0O5jNBjqsNwb3EYz7MpUqNUwI3kBGF36OIm50rUbL21+dxZJZBvztafDnlnGVKBuO3n7/yIXVqY3FhirQlmAfv5TfPD8Z/joxVMsixjbkNKeQiNzAXq+FbGvljko0hJxujWgHqcCtVrK0bx5nzjsod6aHXq/35W1ahAGVyTISot+RVqiMRKVDlZdcRO4K9+FXwT0ihVvnierGwPozByowQ9qCEIyoT2pMfhOUHrlOQ20/A5GnT3s9HfVrfPv6LpIlv54sItebyQQpA8EQZ09bJwstMs9Pj7GcDjG3XsPZApTcxpKI/vwgz/FJx+9q3vlwb272BkPpWMmqBDQo3WGQX8X493bAnSXo3ZxBYwbHkHOC33UaiWW8Uze8av11IzckxV67aYyi+qOp6AlZdtz4sXum6eA27KEVQJ6jLxYK4VQUzp6Yzi0faXEkgYp0iMa/oGCVVJE2UrgyhAarp0m5xeYXk7UgZdpgUFzgFvDfdweH+r3HbeFbbbF7HyO6OgU20cvUF5cYjWdyMKaU8hNkslzn8EuCtfh02QAE7XfbCII6JsM2zxBLaZTJvfnxsGNenOZaFlADxvMng+kJJEnh23yKkAXZ6i6friesWRfZjSYxMia8gVi5kr4wCJwkHXrCoZaD1tYHPaxaBjyriyLJXXjWWheLa4B6ZVAUmwrCNBvdLDbNxO3QbuNHjt1hcOEuuZI16jWltVZZmbyN0mf14yu8op4ZSD+K0D/GwDoPLirDl0HawXm3EvTOMIaJPibGhokG61inD55jvlHj/Do3/5HOBdThJsa2jxAo0yxgS3PEzFknVDLmYMuURyl8c+oB+WuWftFjixvHNiV8cvVxWQ15jfH6zcPVtkj8vFZQ4ZqInKT/Haz+7s5CdKEnOMyCx5mrFvteM0YnvISe6naPHNW7LQF9QA3UFYzrDTGdBpWbmJjUw373xiTkAhXsV/5ePkaMGXO7PfNjcsxtJLuthtk7MDI4Wn66N25jQe/+z28/nu/gc79Q2QtH3HJEAizj5W8z6vpkLuYTfDi9CXOpud49OIJ5tEcs9UCcbYW457ymxp/jiYF2ZX06tV9OB8X9+g6J3hCULvK7oHhDmIPB9gf3EI7JPgN0O/2NPIlsHMnS3Bnl6vIR+7cKYu8sZ7TmJGWnuQ72Gvgyur1hlqgmmiYEaAlQWqHvsKTi5/hg+fv4aMXjwXo7NBpXSKtrtjIZnxJQGdHnqVbRHGOdZxpjL2NXeSJzZq2UwC+ZxWgd3qdq2KjusZMkWZS9BIZmdykrFZdvHmcVw53doJzfV1a8p9WR1xlk+3OUXcpS1ERGx2g027DBwtGdlM9DNs76LaGaHhNPQZer9wT93sjNBodScFocqL9rXb/GS4vT/Hs2TMcHN7G6w++Lh92x2uoqz46eg8/+MG/x3x6ibuHt3Fwaw+7u7viflxeTDGfxRgNd7G7d4hOewSqQmpkjcNMVngtMbKGo+bVei5JWp4nhjNQKzHsdyW/86m/5p5fBnjGp56FHWoc+ZLyQkMp407HPbzRYl8DOjPbzQf5EVzB0bY1lqKG7wv93+fLpUB9Op2r2+bkpeW1cKu3i4PhAcbNIdq1BsqowOx0huj4DNmTJygm/PoZMrrCZalCpwjo5AOpqJKCxGCapj8ktFJvzuCmNBKgs0gnkKdpLsCvzplmy7hnEtBFsH0F0NWU2PPHZFDwXlNqkvlzpmDWHER+DesAWDd9ZJ06asM2okETs/2WyHBaAdLhzxKEbVCvCih519MOd+uiHYSaslHVMWh1MGg00KrXTT5E04C6NdG8UmIIqLXTtC+Cbf1knMS2io6AYhxvvgL0X9XuvBqJfNEOXW+UcoQ/vT+vHORYJOaUbdjamB06eexesUWxXGN7OcVf/Mt/jZOfPkR0NsHA8dHItvDz0hDoZCZhDCY44qWxhPaRDCqgAxOJJDR4qKIByb6mzayqYmtwQ9ekG1ac1a62el7mcDWkt1fBnF8rvbj9eHWtUxHpqn9/87Ui2Nz8UGxpFXEqYgu90H04bl1OVjJnqYDeMNEM8YwhLvaGvbKvpSSKXSoLkTSxhBqzcxOJhj5brPiVsQ0kzhZxw0XzcBdv/qPfwTf+0d9H63AXqyKTDK3qBrhjZz3CvdxsNcN8vcTp5SnOp6eSu51PztTJX9mr0vhD7beo2FdchpskGU4XOJKjL7ZiW2Uda8h/vIlDNMTYpRc1O9tOq2NY8t2BgH1nMNY6JeBu3jFseUP8ET1eQFVx2199f3R9WttfE25fdbdmlUVAfz55Dw+f/xwfPiegr7RDz8UTMIDObosjd3bpNNGhM15KUlSUIU02SmMrc+u8V0VW1mp6LjzkSCaq3le9J9aDQNcadbyVje7VmsVeh9wtbw0wV8Vo1cFXxSr/nhIj6Zq5CqHUq4wFWH4AJYTtj3aUe8D9L8NZxoN9TUYI8kwd46zLt+Nrxp86JHhaoyN+z2Y7wPsPf4oPPvw53nr7m/jmN7+tCQW1WCTgTVdP8Sf/6Q9xwg6+18Nw0MP+zi4GnQHiOMFyGmN39xb2du6i1RzAr7cR1Fvq8hW+6+RYrOZKD0yyTPcI9eQtpgX6AUJ2fRr9soBlVBrXZiZ0iesvxswaROeUgh268XI3Jjf0Vwjl485VmHnNeT8zfGelkKdtZjg2nADy2l4nMdarWFMKduiMRe3Xe9ip99DjyD33UC5SLM+mSC4mKE/PUEynWC1o4cpYZ5pnFeL6KM7WtyRcTfLMRI/kN7m3EdDp3b41KxutOmhvbc8kXh8km4oIF5gkNVOSVCeqmTZWI3hzX3ElZe4tU+i7yF0HkVdDVK9h3a6j6DdQG3QR9euYj0Ms60azL0AXOVgVorm/OEqXtbwpbBmn2gpCFeqdeoADkl8bIQa9HjrdFhoNrhW5IjPnnQm5qoZ4lcHWtflYlW1grLHLrwD91wnoho1r3K+uWLm2wiOQVIAu/3OrwSWYU/eqio32gR99gj//f/4A7//gh3Jdauc1BFkBv9igyFPtj9T00pFI0jTuHo0xC0GBo2oGsFRdxdUhbq02+f+VFefNzxXYVtau3PdKQ37jMwFA7lBan1vXOftZ+91X7Ghv/ixz+OLK9U66UEvKqwoHdrhkhfPm0Z6Y/tH8xX1yYGQpNcpcJMS/dsnT/tp6NJOtz8co7W11EFgHPe3CnJp8mM/JHm44uPWb38Dv/LP/Afd+81tw2i3U/Lo6AhUuZsatz1xz5NsccZricnaOZ0cv8fL4BS6mF1iuyEKmT3wGjlM4ijdgacxiKmc/WbsyNcrq98XOth0lx+fyy09tR2EJb2Tv0ma21+mIFX+ws49Wo41Rd4hBj1rvjti+Cs5RGhTDWW46CF69s/bwM6N4Mz259uWvAP1o/hEePv8pHj79BIt8KUAvKCXbMjikJkmXJgs5p9sslBxkxUbytTypIZoVULOVm4KK4MD3WuEeDMEZjw1AtVp6Hfg6a5xt2uMrA5pqanT12QI8D8eqK79JijPFiyOOAYGPLHGBWR7BD7YYDdvo99ra46a0d8s36DITvb+PTquPOuV+NUq6uvpMYKduoR7SPIh64wCwe+l33v0hfv7eu/j2d7+D3/3t38Vm45gu3S/xwZMf4Sc/+wutx7hrZbTs7mAHO8Md5Gmp6cXtfeanv6ZgliDsiEHuOD4yps+lE1zMzrCY0+Y5RK/bVxJcp9nT61fy9afqI8+0ciMIEgDpUUGS1XZbqUgS7dD1GpSJLc4dae8Z16rCjiBPo5dthiRZIV2v4WZQwiOnBYp7li2y0bIL7Nc5GhsPrcJHPXXgrTbIJktE53OUswXyyaVY7dFyJU8JuvKRJS6eDwFdC3uVLqaAUfQpeShyp0FNznDmPNMU0lq86t11HHk6UGJG/o0AnfeXrmVT8Bf2OqnOF2VJEHx1TzDt0ZO5V+zVsG44iLsNlMMWMOgg6dUx77nq3KvOnGeRjJVE3rXJi4qTJpfErM648iAhjiuQ10YjpWMOBuRgcMLWQiPkioCkQuMqV3GrtM682p87khvHlN6ycK6skX/9LPdf7cz7bzIp7osA3WSiAxtaO9rxJ0dCblbqV8AdmKZFNaz/+Ad470//Cy4+fozk+BJhsZFxwSbLtJuRQRWJdZSA2IvatK0luvUGklWE5XIpUL851mQ3VAF21eVU4FJ5kVdkLBYGxjPaSD2U8U7Arjym7f9Xf87P1e6qgpDqZ1Q/k0WuIg/l2W52Y5nNNtaerCwF4KYDJ2Yba1mGT6gilyTEes6zm2eQhNXFm4rWBqPY788ABx6AlOlRdcCPlAdg6GPmZLgki/hgiPu/9xv43n/3D3D49tsoXKPjF0BYAx0NF6yJCdneSb7GYrHA+eRCpjRnTHa7PMcyWWG5iQ3z3TLwJVuRmYZ5ESvr3ooHwGONwK4ChlyCnIcE930s4DgmpSEKNe5MhgswIJu50ca4N8R4uINRf4Ru24B93akjrDXhbq5BryroTBVoOnE+N72XNzwEWBDlWOF0/RjvPf0pPnj6MWbZUkY7ObjDZKoWd5K0+SwF2A5Z746HYuPIVYy8pmhKKVuBLCJLWxeJNNCcISgAp2liawe9vq7l6jqgYoHvt4o8Fqr2cd5cB5kOvVrhXJ8zVwWKRqyOip9Wu44Ni7ZoAmxj9LohBv2OGOwkmVKf3fRb6DZ7aNXJV2ghbPQx2HlNY3BH7HN6/bfR7nSVq751CpxPj/Dx44f4yU9+qJH7b//m9/WcsrTEbHmBn33yFzi5eGYUD34gS9QBmdCtPtaLGKHfxL07b+De7QdotwYI/Da8oKFJR5TOMVu80M68KLbodcfYGd9Gp91H6LMzraOkXpvrMO7FC07lDKC7kp9x7ROa6VCNeeGx+cWvswWPkt3oCSGf81xEv3ITK3Y5Xa4RFiRbkqDnwWOOfFBXAZ9npcAZ8RZeVMJbFnBXObYXMVKO2y+m2C7WSCaXyJZzyW6vV4HcOwM+7V5ZwlaAbgmtBHbuzDViLlOFSVWFnnbobFYs0VZe7Z5nvNqtxFPvv53gVdeL1ppqGEzzIedBtlqeDyalrf0aolaApN/EZtRWqlra87FoAglVpGyU1DRwnUb+EFeCJtxFpyILBBHujH8GpZf1rYN9xjI36+LEjIdc3dBRkmP4QFM5yvRMs2eaumtCHFcBLtauz6Ddq1CZr3bov9p64gtZ7n8ZQKcRZVVtyoxkU4OXk8xliGncheFiCjx6gad//g6evfNT1PMtbvX6ImIoPYjgwmpP0nPKQPgbRzdNtoqUsMRUNnXt9ka42fFUhzz/ruqE5bLEAzUnmanacxlgq7zWq936543cq47cALK1vbyhrSRwybrUhmlUAMP9HXWyJLREq4W+Js0N8Y2dOJ8fDzMeMvJoZrgEb2iyl2k3Kz2tMSExk1s6sG2lXWfULAshGorwMInSCLVGgDR0cY4Y526O5v1b+P4//n38xn/7+3B7A8laDHCYQ4EjQQOCZr9FUFYWexpLwnR0coyTk2NMVzM8u3wpaSJ5DjKyoCaexiwmxAoxR4oaCRujGvWxtnAg5tNrnBU/JT7GepYj0A3cDQVeNHfJBeztsIV+d4AxLUt3dgXuYiC3dzVOrsBa0kHZ95pRdWUwUnXoV4593FluI5zHz/He05/g4ZOPME0XKP0N0lqu14CAzkVBSftNAjo5HtT/Mp2rEB8R0XyDaEGlQKz3lM+BHR6/1rEvAr2xd0ZjjeGr0Wq1G2dimFY3dopwzQW4Zu6/2plX4M9d6f74FvbGIwyHbeTpCicnT3DJuNJtgmboKZEtWq1QJEaK5dFMJmig36UR0B4O738HzfYYftAx8kkGtbTaIqptnAKz5RlOzl/gBz/4E5FH33zjayLRLecrfPj4IRJ3hjhbod/takVSxil6zS6afojz0wkGnTEevPYmXr/zppzmfHm5+1gnKZarC0zmjwTCYdjC/vgQO+ND1P023FodXAHQtlbXhMbsjElONDanxoQFSLGt656hOx2/D0lxBG3zfrNoNIBu7mt28ZQkrlVExMsVOjVOfAJFkDbaHTgNo63PWBgnBbAuUVumqM0S1CYxNmdLxEcTxGdTbFYR0umFCiYmQ9IgigUg1TicVNAKmL+XlNZ6IUhxYz0tzKKbj9WQKiVZy3g2WBcs11H6oc4qkWyvuSKMqa6mDmoYLAeIR6pJfGQHrKxZdcGrwEHU8qQ93+x0sO03kXV8rMMtUs/4ncqA15gC6Jzh73Utk+RLFjyLW/IWWGhynrPdorHdao9OQB8N+xj1Oui3W2jx9fQ99Frtq3Aqc45a6jQnXa6LpRsitna9Or+rDr06dF/9fHOv+Vlf82VOb5/3fa///FeMqF/yAH7VI/cv+vHijJa8uT4dj3lzh06W+zqKFPDB3QsJcezQ63R24viFOut1Bjw7QvzOz+W45CUFPI7rYvoWWetMkb3MyJ0jK+7NWTJGs8W1/vhGuIoIZhaor7q2ahdtxzsCbKWB/eKB+ln72M86bK9fn0qwd+MV4+5fRUYlObrJUDbhHGTsMxKW8afKc87pFmUqbBmOUMseGuMW2r0aS1n+tdG6+74hjelW0Z5xo71vztz4JFVXOEtXKNt1TElw8goUgybufu/r+Kf/2/+K5sEBvHbXkO5yGnf4ZseX54b8pu7RHDAEdx426/VSwD5Zz/DJyVMcT04xmVwgo9RLDHizg2bF5QQ1JGWKjG5YNKXhSN/digTEUWrAbXjNMSx/yv1Y0PC4sLkABHT1OZzocOce8PAYYH/vADvdMQ4Ht5XzrSz3MNThLECvXpMK4KvEsyrPXdTjEqfLJ3j47Gd4+PRDXKZzFB4d+EhM4m6zFMOXI3f5AkjqyPQ/dulUxrmyhE0pZ1vFiGNantLMyHQznKqWWamOdtgfKPSi02bevKvXmnvblAkwN7z8rzt1cx1Jyx5Fen/4/PjcqvUStfzf/cZ3Mei00WnXkedrnJ88xtnJU8TrCZxaBk8ex0ZhIpvNjXGkU/hOawevv/Vb6A3uoNUekMuFfOvCDxvyIKAEaZVOkG8T/OxnP8EHH76v64Pf8vLsAnERo3c7RBDSiKWuDr3phuI55HGGdJVJDndr7xBv3HsDt/bvIfAbiKMciwWNZyY4vXwPnW6AoaYv++j39tAJh/DdhlYcNYatKAs8k3RT5D+xLDk6d1GUXBcYdzplFVLPvrE7dAWCmdwFFaw1dr8R4mSOdcSUswzDJpn3vjpzgrpXb4jbolRAKhyiHLVFivJsifTlBZLnF1gfnSM9m6NcrJDNpyqguQ6oTJCMw4Qh7aoYFhGzSn28+ZnnA9/bwuzwef9zIsH1k3W3Y/GkdZb1L7j2TTf3fJlai2HrPllaS2GerQULf9/DulZi4dfkDLfZGwjQ804dcQgUoYOM4zy7tuICVYY/5nTSOSP3Qu3kzXpMxZJWXiVa5C1hg1aTfJc+xv0eBh2qKTrotlsCdGUXyCnSxtdyksC1hlfHzG1iVRoiJguarwD911tP6CardiRV5sGrLHe+UTwIQmoaErLYTSeAJAfee4js+ASXT46xenmC4nKB7TImM0uVuUhX1jxEXuZ2/ySmqyXLcB9bgXdFGKoOxmq0fnPcyguy+vuKtPFqh/RZheCrIK8bj6OpT3182iVJbHQbplE9tusCooRj3Qb5ddxlE0jzgl2ykYYxNEIyN1rKykrWuNJpVeAz6MKX1EjTB0VqGiY52FXaMf+S5J8WAT3B1NsibjnYffM1/MP/+Z/j8HvfRdAfGBIdQZy+8QT3IpVpDh87R5XmuZqCJCtSxOsEy2yJ89UUx5MTnJycYEbfgGgpXS8lMDS8oWkH4zy5l1NQBd9RKgOcGjx2GWVmMq/1HlppGn3jdYgYZykxYNn5Wvc8dj60le0GHdwZ38GwPdSuejQaKded1xpteXXgZaUZWfp1/Qy9zzaNausVmCQv8cGz9/He44e4WE+QOBkYcZJvqR6glthV8bjlHp0HnLIDPPDg3GxqSJclsniL9ZomLLm81cXd4upXCYTm2mSa4HA4VCfTaNbtiDVBQfBh0XqjyKwIXXz81SiWv68UGfwzgjvXEW/efYBOi3K/LVbLC0zOX2C9PEWWLrAtYoQ0BaLUU6+xKYwIyL6sO3tod+/g7v1v4PDeGyKsJWTyb2uSVTGDodFjNz3Du+++g/cf/twSUkkILBG2XGybxRWgU5XQZLfLgicpka04XaljPNzDvYN7sn5thG11fZSzJdklVskzBPUN2s2u5G27w9sYdHcRuG35VXg1I/sTl0UqAs5vjZtiyV1+rWmlpwT0XB14db2amGQTLiOpGidIZYQkmyPNViLUsuBw3TpcEs8YMBQ0jFJFcsUN3HWB7TxBfjxBenSB+MUlkuMLJOcznVPpfArQdz3jzzYGQ2LSWz8JX8ZBZo98bXFcRQazQOZkxxDyCGoc9RO0Kz4NpyU6u0h0vUHqrGwXKkCXCY1A3QCxLKb5NHwXawdYNTxk/QY2+wOU4zbSdoA4YAaA4Q+oYK8CgvTvXf2/gnmsg6H5meYeMvckFx7G8Iuqhn6rpeJy2GljZzDAsNOTKQ2LdfpwKFCGK0PdOxvEbh1zr4lZXuo84VnxFaD/mgG9mnB8ng6dzElebIrgKynzybQ/zxdrzB89wdGf/RDTR4+xOp2iva2htXWxWSdiipIdza7PTJAoxbLkpiq5ioQ8ToMtoazaNwocLZv45g79VUA1l6fZ7XzWyLPq7G+C+6d+bw/Zz47/tFEhMhO5dqb7VFGgpZQZ+d8sROgqlhGMy42Yvxp/W29madmDQESroN6EQy27tbPl81eICjsWOZlt1N0taU4T+ljWckydEmtvg8b+CL/x3/9DfO+f/hM0xyORWvmamRuO4J6KjFOtDfiaVq+14s0LjqwzJE6By+UE5+fnYsSfnp7iYnKOFYHc2SBOYxHnuD4goMfcYXLfLltcEi2kmrdSduqmCfRmuqKVDlc0DL+xdr3KuiZD3qE21kPbaWsvvDsaY2dnByPqY8m4bXVRZ8FDMzbPE7BorF+RCWXUn2GRnePDl+/j/ccf4mh+hohWoJQ12WgVPkSxfHNee/wfT+l61PcSsIt4izwpEUUZkjiXJp3StjLliJeHnYuCbOlaTbv0W3u76A+6er/lFlYzMZlXa57q8V0ViY7lYRjQr3giLA4Odvbw+p376LUa2BYRjl4+wuXZc2zLJUBuQ7JApxWKXMrClTtNAgP959m5AiH6/bu4J0D/mkJJopx9rgkDymoZGr06nr74BD/80Z/jydOPDbhmfJA1tDohinoq3TsPdE5HQmau13zxDpI12YI1WQGTKDce7dkRcoCMSpdyCdeboSjX6sQ77QH2xgfYGd5Cl/t2l9JFI6+7uu9IXhNXgfcHG0jq2qmkIaCyMzfFp0kng9Wfm3tRKYybRE50Gs2TvEbZG90caacakNQXGIZ4ugHiEm5UYHO5RiwwP0N2dI74dIJ8ssB2nSCdz1h1ac9fJfpVITXKQlDIkgX4KwOVyu2P8jkS+QyYKxOdWQ4iw9XFpZFcTSukii1vZMFKNLzRocvIlgWL0vn4sjtyfUu49gpcJO0Q+aiFYq+PYtRC1PI1aqcPQGUOdp34Z7Mn1JVXkkoD5OaZmJOTnTfl9SRE0HGjGfgym+k32tgbDjDq9tFt99AI6ppSccrocpVIKR2LOjiYOgEmSYrFbPkVoOtl/RJA/7KVwyvt5V/pf83uz4xjq7F71aXzvOBly2AAggTfVGoZ2XlvVjE++ul7+Om//w9onVxgez4B4hzdIESb8Y4EsXKrLpQXKa8pk2huCB/cF/N5V9aw3KurK7MEoirNrPr8WUBuxkYm+KLqmD/r881/+1kvjnbDN2XENw5ivS727jYOy9eFg2HcEuypG6bi63pHJr25jVAkoJsuzYzl+LirDp17denYrdSIAGxeAwPoHAES3OfRSrnFi22JlbuRSxzNZd78e7+N3/tf/id0DvfMa21JhCogqFH3PO27K6Kh6RJNl66dJPeYwVYde5TEWCzmAvbnR8/x8uxIHTv36dTHyyGrVoLOgTRuMRGW5BdQAmX5A9brWUWLZfGKOEjuhTWcqTLHzTVHZ8GNAIQdOHe4w94Aezu7uDXm+JaudDumQ+Dry+KNBz0LAk6J3ALz9AyPjz/Ge08/wvOLI6wQY8ODTi+jjdbla5nzOfMNNCRCBXxyDUBQZ0oXQ0EiWvVukMUbZNFGO3beHjyoyZhmEUbjFbqqMR/caJPpfW5WHAJ1suVvuENyHFx5k/Pv6bfPr+33htgf7+B3v/0djPtdead/8uG7OHr+MWqIETi0QV2hFQYygGFXbCSdTDszKXFMPdsZvYaD229i/+A+nHoXPJoRhDIlosrhYn6GH//8Hbz70x8ijtdoNhqGZ5FsxKyv98jmpyyxbg1IGLzi6/kWMTvXrYCefvK9HklTQx3utEZk6VCvRzKRSeNMYDrsDLE7voVbOwfo98doN1j80EnRhB1pBGwLXG2CamY/LjC30aOmODfvFVnulakTKzMS4lhAZPnappuZvHfmDTDBTNcJJyxRATcqsV0k8mxfPT9F9PIM2ekl8os58vkKJdday4UZtXNSqZWfvectEe4qgc4IxHVuGdKtMoaxkRtfoveVNsF8fTOZ1AAAIABJREFUTlJINKjppnsis+jN6s0AuzlgRJLn62BT5URHEoe/JjKyAXSGrWzlOZH0mmbUvtdHMgixDl3ZwV6fT4bpfm0PpkBbszri4+WEoDrn7G84MWDqnUyVGHlNqx+nhrZfl0Us9erD/kgpjHzv+b4z7pVTRjYsq2KDy6LEyXyBCzrtrb/q0H/tgM7xaVVYvGouwwuRukteiOoceahIgx7hx//pz/Bn/+r/xu1Fgt2ag0YtkGMZUnaWHLMbiYapIM3FK1UVyV7sumyRy/0PL6ybnfhN4H1VZ16N2itAV3qY1UpW/+5mEfR5gC5CijSbRhV6/VH55ZnPPjPCb9wohjxnw15ImNE43nyFRmtWt199v6pz401Pj2eRBKvkM3B32ZKWnQxd7tq9gAeAowObX8uDlIYZHKst6VDlAZGzQRH4uPub38T3/8U/wejBHRG2aNpzpd+3WfLKK69UCpJ9XRuzcFeutayNqSUXgAfT2eU5nj57hqPzYzHh4yyVTzoBXVGwta2AnXt1goJJyLsGMrMesZG1StczxhwVCah6/QjQZG5vM+N5z4dDm1nuq/eGuzpQ7uzdkf93r9XT3pjJaPr+fB+cHKv8As/PnuH9Jx+JDzDNF9eAXh1v7GhZd6g1IqC7UrKJAcyuqNiI9c1xe5E60qdzDL/JaiIR0T64TMykJaz7kvjsjAZodVt6DNyh8mtukjGrsA197yxTVyMJJzvsstTIvd9q4jff+gYOdoZiuH/8wbt48uh9oFyhQfI3UnjORiEpLBT478OwqQPVPBeCVxO3bt1XClujO8Y26Grkzrjd88Ulnp88x8ePHmIyPUMQkrVM21cGvzBOeINGJ0C9bixmuR4RfYoTlpIrEuMTwT8nUEqb3+0ZWRx9CXRgpEiiBZIoNTwBzxcIPLh3H3dv38dotCfZmec3lItAEyaTnm6AXXwam1Jmwpiq65UpIwyBodzLJJS5LoGf3IUlknSBvKARjZFV1v2GMgaCLRuKEttlAWedawWYnM2xfn6s3Xl+PkE+W6FYLOUKl604XWDkq+msjaEPu1lDADXRt/wwyVWaBla5DVwiMMjGArpyG/hakSHODp18BY29TfzyFZirgDGr+YKPlW5wBHP505uMcu7PpT8nTakdoBx1Uez2kO10sO4GMpNhSAvNYkwz9kpIUvX/mn5YA9crlYh5TFyBhs26NPW+6pUtXK4pyi06jSY6jQ72xrsYDEYYj/b13tNXn+vDOM+xSCKcrmZ4cXJsbIK/AvQv79C/TPb2KSz6K/6PyG+uATR5i1iDmeryNRNKQ2rhFRhsgAaNIArg5IOP8MEf/gfM//gHOKBMyatLU8tf2odTsuXQtctcrAJ07pNp372pIWDlyLQqrzRpUzdA51XWuuk4r+1TK0BQk2jTvG4+9c+aatwE9qvxOMFcvz4tx7gJ4PR1N8zqa8OXaoSoVDd2wNwNkqVunca4q/70GJ4ZyTZiUYx42uCSgMWdojGo8Zoh/FYDXtOE1TBrms+ZMrjVOtafrbNcmvSU+2wHuPXtr+E7/+z3cfD110FHs5QuV3aqwP09DzraYl7xE5T8ZA4o0yWZEAaT4WwAi1+b5AkupxPJ3B49fYLL9QyT+QxrGn5QQu46yDaZvjfNNvT8eSha6da1t3Ml29poilF55lecBL6igRuq4yYYEkBYX7Jjp8UsD+idHsM1Bri9e4D98b5Anixv7tPpk5liiePJC+nQP3jxCOfrS+S8pjlh2nDtY/apBHQCBF3OOP7kttR0SLH2u3m+lRUsF5dlxjF7DWXhqIBgd5xaaWWaRDLf2ON6YNQDnX9NQUT7bwPqmogU1V7dvNbtdgf7+5w6DK+ujabvoVGU2OUIv0zx5MlDPH/yATb5As2whsDn92H3txY/w3iCswA01ySzydPlFt3ODoJGH3mtgWzrY1VscTy9xPHkHEUtwyKao9GkvWeA+XSmNQ7H6O1mKHY5/1xkRE3PmLXgwaVRCRnR1jiHP40AxfhNYxPK7tNcoywk+QLrDqlt0Wt18OC11/Dgtddxa/+OQNkP2tadjgVyIHIi30KOrAnSnHJwqmQA3RRevDdo/Uqmu36eQv4S+cUzq11dOoOIOEHk/t8L4RcealGJzSwFVgni4ynSsylWL04Rn5wjn85RLlcKYCmiWAULH7u6bgvoVdErjbj446b7MF35TY7NVklraUbHOuPOp2mBrF6NRTS5GqYzvwZcM5Ew00pyNXQdmqUDcq5yONKm/wCDWHwPWaeBzU4P+W4HyaiFZduzgO4gKE3eQvVRTVhfHTpqjWd3+BUfSeczA5/Yd1GmSRY8C9es0GtJaSTDmXZ3DrC7d4B2d4h6uwXXC7FKUkwWU7w8e4bnR0/x4sULXVdf7dC/ZOT+qwR0dn0M69A60laM7J6rDwGda8wvlAG9rSGgfZkbANMlivc+wDv/+/8B9/QcaZTqIuahQ8kRd+8EdUJMBcC8YPzSAjq1bE4NSydH7hiwroD4SgdeJandAPSbXydgzgkmn1/JvNqtf6pj516fBB3dpNdyjCvfYq3+LZhzZGbmuFdfK1mYcq3Nwq9aX1yx4uVNT5KaGUsbIDXj+DzN1NVxf0vfdgQeUzHgtJqKRhTw2JzkOM0VHxmxEKCvM21hscHO2w/wzf/xv8Hht99EfzhEnqayshX5yoIzq2895ytCTkXoMZajAnErz+OBZBzvHJF8SJBj9X2+mODl6QnOZhOs8xSUMrLzl0c/CwHFdhoFQxV5q8kAjylFnhr/ba4a+L21VrCxkpTpkUynjTsrJZnAsPAjQdBViE+v0cGYo/jRDsa9kX5Ry15veoCX4Xxxig9fPsEHLz/G2XIiQCcbXwURyXp8e0tXue7cARKFCSg8nNN4ZqYmBXfqLpwNnXY4bfIUYsKkOUqgVrO5pH6Ty3Md8GTqD4dddGnyUaX5SUtsZJN8b3Xvbh3dF3t7+3jw4A3xBMRz2NQQ0jDk/AINHtzJAsdHj3F2/ARJfInAo5KEFwy9D2Jz6HJHHNS1/yfoEdD9TYBGOMC21sQy2WCdu4i3LmZJjMl6Lv7DYjUToPN9OD0+0eMb9Mbw6R3vAQ2Bj69LlBsUyRDlCmhArlqfqHO1NsOcJHHETmIhDxBK7IyZkI9WWMft/T0cHtzBeLxrktn8pvzjN6hjQxMch503i65IHu4EdDrEVdc8yaIkxAV+R2NrOTNyxC3zmRVSeg4UVNHkSv5rcP/P1yOrYbtIkV1GYrevX5wjO59i+eIUyfklNguO2tcKYUnjWERUXbMW0BkQJd4Jr16qPYi4FsSVAmh/bxp3k/9uLK0NM59xyyo+pGgxUk5TDVhfhavp3quAbkOFCOhKTatppL5thsi7TeTjLnKGsQwbWAnQXUWp+kUNnmXF3VQrVUZh18WzcVq8ebZytB/r/KI1LwsDCNDJf2r6DREdufra2z3A7v5t1Jsd1PymJiyX8znOJ6d4+vw9vDx6gouzc91vXwH6rxnQTdazgSkF59x4PNp9230gOyZ215soVZwoWL2fnuP4//y/cPRffoST5y8lcei3ekgiU7EGYR1Bg+lM16x05TTR0tGkAGhCwKPfAKIBxZsgfGVoYke6GrXzUBEA3CR9XIO6CQqyshBeZPb3r36WaxMne4q/NDun6+7ckuKoS9X+y5qfXIG62aVVgG5+2nU1VIG7WPo2qKEipWnUqH1rLr/pguQ5NoeslhshamFINpBcoujClBcbMOSBY66CAS5lgagosPvmXbz1j38H97/7dQxGIyQpNb7shi2z1YJmNeKn1lWjcX4Ntak8IIsC9SDQjc4DlR8VGzvOCSQ1ecI/fvkcT49e4GRyoX07u5fS3SIqI+M0p1Fk5Vlvui2Zu9gc9grUtRKwygC+DsqgZxEhf3Az9uO416X8ioETlL2V4jqLx0FL2Vt7+zi8dajRd83fYLae4unJM3zy8gkuaMzCUBvPmL6IpkfGPbOwyQynRtoPtebg+xWTn8DccSaaUW0gtTdH49xVexgOdhGvY1yeXeLF86c4PTlW/na7VUe318Ktgx1tl66ut2KLtOBO3XTrcZRqVH14eEeATja/rhSOp0m0C31lai+mp7g8fYnJ+TNEywvUtgl8b4N6wOdhLFVpI8zpQsZCUFkIdTjbJm7tPcDO7m34YQ+bWoj/l733fpIsva7ETj7/0rvy1d73eIshgAWDBOjWgORuSCFKv+iHDYUiNkIR0n+0ilBIWi2lXYIGS9gBQGBmMADG93T3tC1flT7z5ctnU3Hu915VdmOAARd0IKciGoWpqq5O89537z33mJAFPZihNxlgp7OPe9t34QeeoDA0GGIYB938mFC2slyX/3a5QQ1TmCHEWc2mCU/K/bl6f8hz4X3KaFqBnHldk1mulSRtsN4oY3ltGdV6VSI5W42arE3KxbLYt+qGiwQWggLJlRrmpouCwabEF7OZ3D2SRFCS2gxJdDNhu3TCI5FRsRupqkDkAxGneg8hreL0uZgUEW7X/BTpwEd0OEGhNxUiXHQ4gL97KFav6XQiEc8+//g+bFNXEs0M2VL55cpxQVIJSeI8hthPom/zgs7XlORINujSdDGtMZvO1TWRcW/yAKKsiVakP6ULlwmd9vac0nl/a3PMjIKQ4eJKEWHNQdKuImgWEdRdeEUdM5tngwGdqxP6K+Qnl4Sy5CTVjEqSqXTk3hNLV3W9ckKfiu8EV6qmnP+0yy0kc5TtsuQyrK1sYHlpFa32KjSuEOY6pmGEw84R9g8e4s6dt3B4uI3JcKRsZn/Vdeh/26S2j4OPf/Y8+tf7Tt48qoKWlbKFgr7opCbS0Uyvnuema9wZfXgD737lT/He6z9BeW6gbRaRDD0YwRzNUgUh/ZEltc2QzF7mXzNRzCwS0iki6TOtiPIg5QQmvbFQmZUTE8MXJLlKIPnc95hlThkp6FYJKpT1xFVM4O+sQeCBpCbjjKmefU9+XpA9VciFXHdc+HN3L0ViISEuf63ym1Q9VgWzCgdAyDIn8Zq5AYpMYwv4V37wH685GOPJcAnqw+epsFoDy0Bsm/KaxVxdsOhZthR3xjPy95VrVbhLNWy8cAkXn7+G9fV1FUiS3bTyuKTIHsvcTxoWcenSZH/MJo0UMfWR7dezKUQ8+LkfB13BPOx3jvBgS8FrnX4Pk9jHxJghtRWrnV793LdTB6+kZjpmZMlnkblqacGMawkcVa9Llieex98eX4fZtSZTNjXumRsVJWsskMKIrzdE/sbpaDjpozPsYTjuIYinKrmPr5vEPnIXy0zqqridFd2ahMLwt3pDEt6yaF9OKULAJnuYMHEJBcNBFKXY3zvE7Vsf4miHpi8xSswv14FqtYhmu4ViuaSYzlEoJjz8FYQgTyBYW4xK+Nj5uKlpL7J5Y4FKZgi8AfrdfUy6e8Jud7RYpGyORZtWFeDDRo24Mw9/sqnD1EG1dQWnTl3H+sqGsMopZ2MgCJn8k2gmssQ33noTP37/LYy9odxbYTBFSrKiDbh1HcWCjkZqoRkaaE4N1CMdrTkJrrbsxPn+x7SmNeeIzQISE+oPCWhmGYlto9isob6+gurKMhzah1quwLYVq6gkUnzchoGpqXzJo6LijWiyfsqsi4nMxLqggGwsuOfXy0VpcGObJlUhtFmI4ixGlbJYhBiWPEQO73euVhgOAmjjEMneCDgYwr+9jUJnhOSoj1mvD3/Qw3gyEISJiJG4w2XkspM1WVZkScILI/lZxdNRe/acC0J1A4m9XFFxhcZKSVY7d+j8EIOZDHKX5MYsl0D8M8hFEhleto6U2OgC/CTGiJbNrolZ3cGk5iBsVZAuVRFVHQSmLrtzsXZljkTBVQTChftXkhKzwsS1SD4kyZYqD5rJfCnIoSKiwDuTOfJsatk0ry5viI0vcxnIbs9Dpniv9Yc9CfvZ3rqLg/27ylwn73U+Leg/vwj/bRb0X6T8/yxSGf+uy4mue4Thu+/irVe/j/tvf4CSN8emW0OJyE1/jIrtKjid3Z1rwtcLGPPg11LZ29QLLv1Bsj5Wua9JUc8Si9Rul5OWuqFkp5d11GKNqDtIuI/LL+k8pStvUFg4Tq74jF2fFy51Y5yYPSh53eLHMZHlsSlfCr2wxU9++rhYL3Tm4nKl+v9HwkUUsQuwM/TCT1L4c97MKSaI4RUKmDJKtUBHJkBzinArZbjFisB53GOiZODMC5dx+blrWFtbO24u5ODIbEelIOfM2uyh5v/N4mUQJsyew4nOVpkB8b/ZkLBA0xM+j6jcP1T2sR1vgL2oi5k4syliEf9dEY1l8awCw4nWlXs6pUyQhpC8CbYQvC4eaXiyB5M1FfkagM2GgrIDeUwsjGLL6jbUjpsxsT7zuJm+FYHQqbD8RctMFr2DolNDpdxGqViDZbgCWesJ42GpbWdkJslznLgiaRI1y4XpVDCaBth5uIW7d+5g1DmEOY9gsSlKQpi2IesORo7OdWWBSWUHH5OkcrFZyFmT5AwUdHnvaORi0A5Z47UdoWhocC2xTkQw6UELPdjcKLCIZCsLXqsh+Qas6PRPsOqwyhdx+doLuHrhimSMU54n3gpaATOS9YwCvvPa9/Dqa69i73APMXfW8UxU/o4JNMoaSpijGTtoBTpanoGaX0Al0OEkmZcA2elcAxV1pLaGlPpnfY6IHY1dQ3FlBUvnT6OyuYq4aGPM1y+mVt7CSr0p6ItpO0ioqabe3pwjdA2Bp4u8KujQyjhdOiQGqpiXYhXgQ25JYivNtWTc+zM40xAtn412hHQFmFnZ6+3HSLwQaX+GaKsL7A6h7XSgHY2QHvURDvqYjAeY+ENRarCg82xSO+UTxrgMA9kZk68BcqTyWNImKhHVjNNlMb9OTa5F5LpTvJ9jZE/BOGoqz1czXJ1Jw8xoYqVTn6UJhogwLduSpjZuFuG3i0haFTGXEoUGm1WenkSZCkr2qs64LO8gazyUw2U2yOQrBRb049wphULIOoMIjWYIzL7UXkOr1ZacCnKj5AyIApU5T0OqfhdHB/vod4+gpSG8yUga1DNnznw6oX9SUf2HXNAdpg2lEdDvo/Pm2/jhX34L/ZtbaGsOGnMT6cAT8huJa7KncW0k1FSSIS0cUk1cwoRwJqh7Bgmz881T1I5JKdn+6nFGO4887kkXYPa8WOZTe/4aLzYnIpsj5L4wfcvPP8Z5z/9bEowWbGHzwi8hNflH1gzIv0NSkdxEarVwcmOf7LNlYs3gL0Jts3kCL00xigMMkwSTeYxxGGEUzRDxZms3sLSyjlq7CbdUglYy0Di3jCvPXcPGxsYxKiHPY65kTiy0+cfjhV0VdAXRLW5+cl0rIXTCaJS1yZ45c84bjQfYO9jH/vAIH+x+hMFshPHUU4eDZQrOR4keU98U614VdDESYitP8lWGBxDiXEQ/FjX/0gZlcDZfUrHIzEhnwjhmyIRWUlGmIhNUWmaSEk8S0vj8soLu1lEpN+UP/eW527VpbMIiyKANHtGB0hSLN4DpSGbbyAtweHCAw71dxL4HR08lNpPs87HnCdpUrVbhlnktA1PCwfFcCKVcl+RkOcKsEh+aSS5Vn5eg6FrCdF9tVqGnASb9AySzCWyuMKIZj+ssQe0EbneKJbiVVaTmqkzo50+fEYiUKACnRCEuIoVbLePr3/k6vv6t/4Lt7S31++aUCs7RwBybBQ21ECinBiqxgVJowPQTgAzxWQzPn4rjoJDhijZs25LMdr6voa4hMCw4qytYuXgWzfNnUGhWMOYqg2+zpgmCYrEZJZmPnBoSOo0CEkODpRloGVV5PSZagknki9uYHiWozvne0utAIXvT7NygRasWxjIw2AWg2CTJkS6JCUJvhnAUIO5MEWx1MN/tQd8fQuuOkXR7iMZD+FOll2aAD70V8ob8uOfKOT+5xWt+JmWrRwkoykN5Mv8B7tp5Wed+GnxtRIZGTkqWLsi3Ws4bMtpzgq/YFy9q9AmBK2mqX7LhN0vwlyqYNhzEjZKgGkReOPIIr0HOFnX+qTpx0pzkxLfctjqfzBfJunxM0htSN8+debmKFSbrkQDnllWAVMxku5k4SW5vP8T+7h4Gwz6m04nIPStWGd54imeffRZf+tKXPi3ov8oF3Uxp7CABzMBBD4fv3cSH3/shdt+9iaKfYrNURToi85GpRIpBLQle7CQNHZrtiLE/J+xFOF264WwSzztPVU0zXfHirvqkXn3sS/lxpLjFwp4X9PznTiRl6tfl9VppSU+Kev71xYJ+/HtZ2DPZiMhVMutHFq9H5Hl8LWQfqVKVSHjjftFHAi+ZC4rR9X10JkN0p4S2DZRabbQ3VrG+sYHKSh2Fio7rz17H2TNnlGd0FhjCfTkLev4clNPVoy8Rv8be/OR7iiCZf8jukCSdzGmOhDa+b/SEJwu+O+nhgwc3cTg6wlG3g/HMU2sLU73HJMypaFe1KhEL2owncbwWWWyCculfdmjycTCPmo9BHUgZU0EmHO7pAS225OAhkqOmLeXSRXKmIlKRSk3+gwHbqoiJTY2kukoDrlNBEjJkaC7TObfEjPUNwhniuQbdLmI0nooXP30BwsCHVUiExJZORxiP+ri/u43+eCLPr1SriMxxEiitOQl44gAmE6u6/vl6C2JFAhpDbkwD62tLWF9ui2/7pH+EYNwXO84is6mlyVDPTaZyUUUYqFbqKDfXsbx2VdzWOPkzwpbmN5V6DbpjCVKy3z3Caz/8Pl5/4/voHx3CLczhUG+cRGj6MS74QGOWwkxN2OQZJAWBXieTqUSRTphoxh07zUVcGzXbQtEw4FJfbWjwTQWjG/UqGmdPoXJ2E9ZyE2m5jMS1obsO7EoFTrEsj1uxvlWhduYGGgVXOA9jJ8VoHmAUjlEIQ1TTAsrQIVewrsnOWDzNQxW/bM8NVLjCMJUFM42AwukM4TBA3J0g3Ooi2e0j3ekB3RGSfh+xP0EQTGUlQx8FzeI6RtmkEjrP13T5hC6NV8YLySf0vOHMZZpsdnkD5WE+Mp1zxZiRI4U4mCNkPBbEL0pJPEWqxsI/V/cZeQJsJT0SX2suwlYR4XIN06otTPfYMYQIl6ODUrR5v6ul4UJBf1Rlo7T1ilSYf6iCT3KmLgZXNJBptZaEvEklBnkn5BjQMIYNPJ0kd3YeoNfpyv3Be5o8ByOxUXVq+L3f+z358+kO/RMq+j/kCZ2HDTe7mPoqqGUSoPv2e3jnW3+F7q0HqMUFlBMNTpDCSBLovHpDRSARiYjrYsz4VEJ3+WGew79Zx5kHHcht9xidnfM1Yxjz1+iRGzJrvR+d/rKd+GJq12OGMaKYyfbvaoJSd+PjE/pxceQ5m6PEWcFX3APOVeqz/Hfm5bxY0AnRzuhpzYLPMAVJSeLuXENC8wajgGEUoTub4GA8QWc2wSRNYdcrWD97Gqtn1lBuF/HEM9dw6eJFVCoVKWS53agqaFkTsjiCH19zWZrUwjWoXq8TJrx6LYiw8FBQRBqygjlJMbhlv7+Hg8EBdvZ2sXd0iCFTsIjaiNJhLj7weaAFiXT5QSiuXJmn9Mkhk8ODfBCZVCgj0fF5KAZ+ZtDBBoHkuYQe6ErHzt/NCZXTIL3h6RzG150PJ6YVaIGFiQYpDTTqLZRKNczF1J0hLjFAkxBfEToZnmE4JclNby0zTKYJl45qXBWlIaJJD6PRADfvPcCtBw/EYc/MPPt9idFkrifXFYm8Vjzg5fFnE5rAyZaJ5lIbF8+dR7Vo4+H9O9i5+xFcQ8PmcluCMqqVCvqdruzjbdtBsVyH7RRRqVRRrq1gZe0iRuMAY0aATn2EbB7Y+DIYyDFw5/5tPHhwDwdbD6BHMdoszNRc+wFawxBXhhrqPtcihpCjQt7GYYgOiXp0PuP7QGS9oKNc0FHXTTQNG1Vqy3l9VYsYcYXGa7ziQltqwF5fRvHcJqzVFZQ2V2HV6zCLJSRJAWkQi3KBzQPRuyrJqHYBoyrQ16cYBWPMAw/VMEYtKaAqzX4BoaHD1w0Mkxg+NfmWi5pbQoWkPcLeQYrZ0EPY9xAeTeA9PEK828X8cIi0SyOZAdKAbPoAIf3iNTLSlTe5kqGqIntyhqhJQWUhnHzv8YJOSF4aToZOSf7ECdweZbJTwb8YYCIOeQxAyrPgM6mamG8VpKEnx4hxqFG9hLhdRrJUw4TGMiULMUlyGSdH2Cj0vMjy4TOl+ULze+JeqZph9bjys1LIurKDt1GvtbHcogxzCbVqQxpisYYej3H/7j30+h25vofDLmLxVFAR9izoqQe88PTL+IMv/z6eeeaZTwv6r/KELq7DhUSKtUY9OE+D0QSTW/fx4fffwIO33oU5CuAECcopUCRzmVr1WYgCLWENAxM6nPHiyqYwykiOJ0RhgZ6M4Iuwen6zsSgoIp26WOXmW0i+Ekw7+5Cd92NTqqQTLRa0XxBylwInjm6q8CxO71ISM92peDjnBT57jjkcRq9mn0lnhJU5Kcj3TQUFGraw3iOSm7QE/STB4XSE7fFQIHmnXkF1uY6rT13A1Scu48rFS0IUk11umkoRkWmBmFr2sUjgzCFv5WWvuvtHpnN5UifPTW3osoKc/0I9hReM0B/1sXuwjwe7D7F7uCv6VJ+7aP59kqjoppYluXE6ocCNnzmu8Dx69C1Z1PkyKU4dRDl0KES3jL3PIjSPDIlB5RTM15VQOgt2rdpCUfgbyrwj8km8Ug5z3L1zwmXRp/ub7M/pExDNJHmLxZOICV2xDKeIjVNnsLG5hqJjQoumSGdD+MMjYYzf2TrAu7c+wv379+U9525f2OBM3SJUbhjwfaVRlsYwJDwcibKgWCrh6vWn5X2LZhPcePcd7D98gJVWE89ev44zG+uoVarY29nBcDBGpdJAo7UkfuqW48JxmWpWEhtWMQTqHODmR7dx6+5tjPwxTIfrEh/hdAojDNC0bSzrJopBAt3zUR9EOD/SUJ1p4gXhY45JGqEwvFGNAAAgAElEQVQfBehEU4ySQFzL+PpzNVNOgDp0NMlqL1iwNR12tQTNMaDbDqZIMUgiKUb1a5dQv3oOtcsXYK8swajWJOEu8UNBA4oJo3cj1GwNkR1hUEowKEzhRUPAH6M2jVANYlnfpUEiNqM+DPENn801VCttUQzUGM+cpIimIaaDMYKOB/9ggPHDQ7F71QdTJL0hgtEAc1roFmIk80iaTYkzlrCSny7ox8PDQlaDus9Pzhkhnoq2TzWbqlnXxeJaJnDxgjAzy2taX6vGQBoHuv2RTU/lLRUjRMKMAmac0l0dcb2MebuGuF2BZ/NrJiKT/u4qHpUNgjQbCB9Jg6QCKT9LBZ0S9r5C7vJ/VyB2m1kARdhmFY0GY29XMsMgWwau4XAof268/wH6g67sz8kvUfeeuh9NSo+9FP/my/8av/vbvyNZDJ9O6J9Q0f8hT+hy4FNOQztRTiR+CJ0FYpZg8sFN3PvR29j94CZiZg/3xijGKSrQYElwAtmjLGhqt3S8Yz6e0NULkxd0uUh5ES/usmkKo/xkVUHPpmv5SjahKzjqUbhZCn8uD5UJYOHjMVKcEHGEnao+FmF15X5KHfcjrK7s59RkLg9Qfuejj12k0UYBUy2WG5sFXTHATYG1qfWP6cpm20IICm0bEws4DGc48FRRZ2jKlSfP4sKls7hw7rzs0WleYpEdHyqmeR5es6hRlZtcWPlqDyepTAsfJ+Q4tV87WUeoxilvSHigSPpVOMVoMhYW/PbRrtjGHvaOMJyNMTc1Kej0gZfcdTnolNO6GJmQmcwDNU+zeky6KDB/hqjw31PThtKyM54zCTRlCEOzItORiFYmfzUqLbgs6JFirUdi7zpDSt8CZkHLgaajWLWANECBAR0zH954JMWRblh2qYIzFy5iZXVd7F61OSfzPmaTLvz+oTj43dnp4+72vjhl8XpmQYdJElEqOQaE1CldEw97EqUCZRNLHX2rvYznXnpFDs797R3sb28h8DxsLLXx7FNP4drFyyg5Rezs7MmestlYQqPZFuc0QtcMzLBY8ESKCNkN37x7C6/96A3cvHdbYlFtS5dddFM30NJN1IMYzngGaxqiNiugOqG3RAHBPME4DtAPpuiFM/TTAFNCx1m/S/+IUgrUOVWnQA0GXM71ekGg+DI1ypoGj4iEa8I+tQ7j/CYaT19F6dwZuGurwoqfJxQEmnAjetLTpCeAVxijU5hgHI8QzIYwp2M0JiGqfoLm3Ibfn6HrhRgHc4wCdscONpbOYPXMKbhtMvpTpGyUJj7SYShT+nSnC/+wB3+/i7DXQzgaSeJOgc5+RGMo5SLak6pYUV5/j3pcZKqbDFXKkcK8yc334DnzXaUo5uJVlRuQW76ykPO9F4IqIffMaEuSJ8mdyZIHIkak0gOC/grNKtCqye6cE7tPeR1Z+URFMqa9FPS5SvvLz6W8eNM/Q9BBkl5pRHRMnFO+CHT7Y2PoOnUU3ao0tkq6GmMyGuOoc4But4vDvX0hm3KPzmGLnBbx1SCpUi+gYVv4H//oj/Diiy+qhuZTlvvPr+j/kAu6YkJTHqTkPizShBSliNDdbOTh4Wtv4uD2HRywsPeGqKQ6XLKcgxjzSLmnqUJJvXZGEBHHqhOLVSmYWcHjzjo/4EX3TK/xrB7lF7WCupW1q3TRj8HoeUHnZ5JWfqpQLxTogIbeGQD8+A5dmTeocBiZ/h+Z1E8Kej6h5+903hxIQSdTlwYfknXNKFJlSEFtL8MZEssWZnBcKUNrVRCUHBwyN3vUx3A2Qn25iDNnN3D69Gn1Z/OU3JwcTQk/y03Gx5nJwPJiLs+JZBpC/Tkp8ZFR+QTyVpOIOuByHoR4slNnXqB0R7HaJ4GHw34H93cf4v7OA+z3DjEKJjKp0zyIBV0lSmVWm2y66A6XFfTHIU85BGOycLVjfkBe1IX0pjsoxI4yhJHJu4JmbQntxhKqpZZIpxLxeCW5LFbhGVPut8XuCJoRw7QjzNOpBHQkARPXpoJuWDZJZxV89gu/gUqjKWYpQTDGbHCEwOvAGxxiOPJw+8EQh0NfijL3smQGa7aKKKUenY2OBLKQJEdYNVCFnfnqa+ubePbFz+Dtt9/BzRs3JA60aNmScnX98iU8ce1J1IoV7O8fIvQTMWmp1VtqxRAoiaLNTOrxWLgYxVoJo+kIb777Fl7/0Q/wYOceWvU6aqYq5rUogdvzYPYmKAep5C4Ek1jS/mZJhNHUQ286Qj9M4FGMVAAsV9EihICWAtUEKMYFlJI5PWvk67zdHQBVer4XK+Kl4BUtDMsmNv/ZK6hdv4LapXPUWkI3bNhmEVaqIQqGiOIdjOMjHPkdjLw+5tMxXM9DcxKh4qdwAw29wzF2uj66kxgTrwBbr+Dy2lWcvnIR9sUmYhswmYoncjcNhWmMsDNC0B1i6+ZtzPoDhKOBFHSjwKKueB3it5AoyJ1vGJ0OhcIpyXZzGTRI18/jnoXkKvp0YWEqnwP+BU6tC17p0qxm/60Ku5rY+fvjTDYrQVX0nqAj3DwR7XlgKu25X7SkmOvtKpKKC8+gyYwm5MBULHczTwxZB3BCP1lVsZCrplfFEPO6E3g9G1w4wfN8IImzXK7DsStqLZWmIjEmOsWJfHd3G0f7B8JhoSSP9x2heLnXI+U+WbZ1XD21gv/hv/s3OHfunFznn1jQjzujn1X3HrHi+/nF8eO+y93JL/PxSTr0T/rdf98F+5Me38/7fl7QpSBKHoYiqJgslOKFmQJMNHqwhfvvvI+t925guL2H+diDPS+gSLcrzxNLWVU1Vb45p3IWSvkSL0iZBHQxuaCntEw6PKBFlqNcx3LIi3/n2OKQLFxm9GYTnhjBPBZzKSY5x2Qs7rJPJkJ+nRN6XtAXX4tcu29m8auLe/wTksrJhK68nPM8dfWbIt7ETJASpz5VeMVQQwgypuzU5sUi5lUXgetgZM2R1quw2jXMrAL6lN8UPFhFQ25Qwu3UOLNYEI6s0nNbN5SOmxPtwj5dbnLNwIwrDUKGWYSt/NvZYaWsZzPI+9iTOqv6GWnRyvLWWaQ5+3jBFEeDDraP9nA46OCjrY8kd30c+tBtHQWLtrGRCv1hK5RFquae/UQJpTnKJnXxeM/4FNKM5BM6zWME9q1C1xy4NmH0Bpp1esAvo+rURZoWeFNpbBjwwn2n7w0xHg8QiJ3qCAn6sKwYKdnt/hTB1JcoVbdUw6mz57Fx7iIq9YZsbtJkBluLMGPM6cFDTP0YXljFwUDtG2fcp7KxqFUEUqVWn9cPoXkerDwQIz+Q/Tobr+tPPIVaYwk/+slPcPvmLRSSVDLJS7aL61eu4/nnngOiguw1Y4bDOCTdcSKHMNn7/S60NEKzXhODpIE3hObo+PDOTXz1G3+BIPbhmgaqZJvPIujdEezOGJVJKMx2FvJDzIV4OR0xjpSSPYnckWJDCwde/QR6HO7RmX4WAXZMC2hVzDmxsSUuRwA5/lT3MzN9XilJoMh0pYWNz76A9Refg76yQggDdqUmO/tw1sWw9zb86bYY31AjnnY6qAcJWn6KqDtFMAxwb7uLJz/7JSxtXkIwMbD14R7e/+67WD23icm6hvq5Fbi6jWapjqVyA3WzKPbS+w+2sPPRPTy8dRN+v4da0YFNdnsaC9Nf6cTVZJ07HQoZV5C1zMeBVrRC6VBOiJTTysSdqKlbNNy5TFVY7HSYU6lm/Hv0C1gs6Dzq8rOC932i01qHK4UEUxOIyg6Smou0QZmag3m1JFwa+rrHNFpiE25oytueRlQyLZ/o40/iUtV9S9hdEC0a71iWZAEQRWJRl5wKwuZQAUR9msXs78vOnPn1EldM+xo2HvRLYLaFaUqBJ8K1udbCb33uBbz4zFVZX21tbX1a0H+VC7qa8jLSWD6dimkIWcNkQVLjXAAmU8TdHsa7++hv7aDzYAdHu7ti9lA4PILF7O+I5KRYbCd5ANsGXah0+fvsHKNZgDQkB7yQuVdRHqVhQitV7q8WSF+LkHrO9D6GyjMDmmN4bQHGl2Yg05fnxVuxtE9IcXnxz3fxDLKQr/GGz5EAOQDUxC49vSjVlDZ4kW1OqJ16WPmpzO1JS1X3LRO6UUDKHWHVRVh0MXV1FFp1OCtNhJaGYTRBpE0RawzQyOQnto16pSrZ3YR1l1ot0T2XiyX5zAIvN3i2RqCV6LGDXJZZKYSbx3X32RNe5CXSv52Qax47yfGG0PpoOkZn3MPAG0lB3+3sY7e7jykPBRaJbFIXljeHnZiSswWHwMyKVjUWaqLNi3qOEoicjXI0MrzNkkzkzdoyWrVVVEtNFE0udwzJD+BKSFl8cp88wXjSxXQyRBD14E23YZiBhK+I4XtawMSbUviP5soazFINS6sbKFeKYiRDwxd/dIhhdxdBMMckqiPVy1K09486akqxaBtbkAmdh/mMJiiZFW88U6jUcnsJp06fFWLS3bt30Tk8FKY0GztGFV+/+gRefO5F1CtNVIoVBEEihD6iEgzuIYza6xyh191BvVHB6vo6dKcALw7w7o238Y3vfF00+Sz4VpjAGk3h9DzUJpGQ4OzBDMNghjtGAUcki03msFiwOXXz4BbHdbUtYmEXTxtu2MiRo31zRozi+8mfrURAJYGs1IqaDbNUQlgpolex4Vw8i6UXnkXrmWtw19YRUFdO7kTaRzndwuHDd9E/2kc8GMPqDVEaBzC6Hob7ffTGMfRqG7//b/8dik9+BvAMTN7bxlf//X/Gnd2HmJ3Rce2zz+D06mlJCYsmoaRCrjVXJPVx2h9i5/5ddLYewuscYD4eC1O/apsIfUax5uu0E8LYYgOZ83PUvMEivkjsVLHS+UrteC5ROYxS2DmRL+7Uk4VzgsgiUTK/kIpUjbvykAWd+/NaSXTnWqUkU3mugmE2hqzyDFWo01hNz9LoHu/PM3WH0AnVxE4HOyb15T7z0hBkQUF0zaO+vNvtCNGTfgCqSWBfE8OyMr1+Hjc9n8vwcOnMKXzxsy/g0vlTcv482HqIgn/w0cfyb/MDNZcLLE5Hj/z/Tyf0n/nS/F18Q1KvcjcyKURK6qGKlCrqtjCVTRWkMmDy0S72HmwhoK/0vQeY94cY9AaYjseIAkrcqOtM5TDmgS8HCQ+bAqf0DJqnLITGDAzaYIEiOpDvWgkNZ1QrgcV+qjidOMnl8jIp2o/t4fMCv1jQF3foqrhneH/e2ctanbpmVchFvppJRB4v6JwBONnKB6M8hXmmZG4s6DFZx4aBtOIgqZQRVm1Yy20U19pIHRPefAYfY/iJsrHMs7ZzR7IiC3m5LI58lDPxJqyVK9JNs0vnTU0meC7Jk6IjT1aYUOo9zHboYo2bJeap1zkr+pnKQAotW3nJQuHkOsE08rHT2RUI/qMHdyT9y499FdtKS1hONMkCUSjzuxd4UmRpeZE/YR8v7gv5GGjTSue3Zm0Fy61NKeglp0HTUBRiDTYJQSRuSsxriDgYSUEfDTvwfe7B70Ar+AKFM2+c7GlvEkqueLGyhOryGjbPnkeztQSdb1A0wbCzjcHRDuLEgJ/W0F67KPGR75BA1O9jJjG5BRQrZWmWjsN82KDMVJpYicll5bIYzxCuV6sFS6xu2ahcvXwNLzz3ItaW14XoR4i9WqpKPjgLOs1aqA1+990fIkoCXLl2Gc3lhqAiNz76AO9+8DbCcCq6efqXzzsDVMYxVhMDDWapHAywMwlwzwSOYkgxbwJYAYlvnLYLsPMVS6Z6kAYrq1psY2lw4tmqnlVDoBpzt86ibsn1lbhFeCUbw7KN8hOXcfmLv472k09gbGo4Yj7BnIjBB+jfewfTwQBulEA/GCE+6CM+GGHQGcHTHdinzuAP/t3/gtLlpwGPVoo2PvzGmyLHO/P5K3j5N19BaXkD88MO3nrzHXQPDkU5QKSqtLwEHO5j5+ZNfPjGa9i7cROVdI46mdxEJUQ2y+Z70bZZabqzG/Nj5Wz5IGYx1OZ4d87Gn6A8C7mazCMGnkgqmzqvclkswX2+flxBTXWa7RSkYQ+qrkzo83oJc9cS3X7BtKBRsUHYncEtfLQiWQNcmy5v2Uc2nCgUSw0aim+ivPAZ16zg95Pdmj/xMBr20e0ewZtO5HkTzeJfl9yJMJJpXu552S6oNR65OtcuXcbLTz4lvv26pmEwHH5a0H+VJ3TZHefQeEZuY262OCJRwyzIlYK3KHth3q6cbmEM+IHas+8eAJ0OOnv76B51MOr14Q1HGPf7CMceZoRMybJl/KRmwNYNNeXKVMcsb+60spARzjh5cc8KtBDNskv+EfJafg88YhP301rtRR36YoOUf503jhREgdnUh/pe7gWfT/2qUB/fewtTp7oGVMGUWEmRsCjZms//X7ZF11toluGuLKO01oZWcjDTAkzSAWa0Ds0MUXL5lhRYHla0+Mx02TxkKW0TaL5B29QSKpWSeG8LSYYWj9yp8/WUQpuZoAgkqZ5PHlWbk2/EQId+0KIBVznkyjI2FN/vSeRhT/zE7+Ph/kN0R3144VQ5ZGmpTLGCqBxniKsCLwYyGfkmh98XJ/X8NTNgolRsoFVfw0r7FJZqayjZdeiM0aRkUsaMGKaQh3zE8Rje+Aj9/gGmHgk/O1LQ2WzahgPXLcPz6JWvw60u4YnnXsEpwu6NJgJ/ivHgAIc799A/3EKc6Ki1L2L97FWZsr/93e+g1xvAYy52mqK1tAxyMBTDOM9VV2mERKL4uvH9YQSorJQMG6GvmoFzpy/i2rUncOn8FTGMIZmM7H2S4GazQFzYuDp4863v453338LKyhKW19o47B+g0ztEd9QROHY2HiLpT5CSvzJNsQkXzVkBwV4XW2GKnQLQnwNVABsacJYJW2YRVXrnM2shVJ78XB0wQyBgrK+iNCLAHGOO8xqd3bhbB2pzFvSCRN7qjoukXEKHTeupdVz69c/j1Gdfxnypjf1ohtg7QnT3xxjfvymrEXMWYvpgXyRn1oRMcA2HUYTyhQv4w//tf8XSsy/Cm8QoWXX0bu7gtR++jic++xTOvPgk4JTlLHnv7XcxHnt46qmnUN5cB0olgPbD+4c4+t538c7XvgXv/haKs1B06xKwRyztpxKecoXHSfOv7s9HjS9Y0Bfv+3wyJ7InOvOsoKtJXX1NEXZZnCFrw5kJeI4Bv2yK/lwKerWI1LHFEloTG2VV0MVYRioriy7RShmjj8+bfKjJ5bG5wZJkxXP/nrHdZd2QpJh6Y/GVkIhfjSgQLY85kWd2vOlckD2enUQAOACwQVhbXhF3wnZlCavLK2IgJATW6f7tnzuhf2LB+3RC/7sYxD/231AFfaGIsfgQRuLkldUu2zJEBiGQZhxJ4IZrWNCYjcxOkcV94gHjoUDzkTfFdDDCqNeFPxxhsHeI2WiEYbcnX499XxmBaIT6DNG0zjMvaBYhQqtS8DlKJKkclNJj5FrxbDWQS+DyeEM1bZ+4uC1O4vleLC8oUoDySFiajuQStuw5qx1cVtC5SVjQpf9UQSdTnwcF41Kl86bWlJIWQ6JSpzxUi6YUdLNVRYna3pWWFPTEiDHjhB57QmbhhM4CcmKCcWJ7exxhK37TFspuUT6vLZNAVpYMcuYeVwSaV98zaR5Clqzs4TIda6wgR8FEqAE2Fcs6oQwxjTMPaepqFQkuLUTwAl8KzYP9LTzc28JB7wAjbyJELMl+zmxi8/dAiDeMIOWhk8mEFov6InmukGhw3Qoa1RUsNTewVN1A1W3CLrjShHDKLCCEns4wn3tIoj68yREG/X1MvH1oSR+mTvkcSVI2TKMIbzZHqpVQWzqDa8++gtVTF+BWquKONR4corv/EKP+vqAUV65/Bk51CT/60Y/w9W9/E4P+UD2vKEK92c70+2Tip/IesXEQf3+S5gJfXNdoHUrOCA/KKGQBAZaaq1hf38RnX/m8MPZZwGnHSStOmr4YBVMsTN+58Rb+5M//P5msWu0GJtMh5hpfO4aXxHLv0C5VG/ooTRMsxzZq9AXpeNgPQuxKmwMwMuZs0cX5ch2rpos671OynunNH8eCOlBf78eRaN2jNJW975h9U4HWpWq37qRARQcqFslvFuamDV/XEREhunoB577wOaw+9zRGloHe0Q4K+/dweOemoBTzIIK3fYjJw0No/RnSgFq5MrDSwu/+z/8WV37j19FjCAp5NOMI9+7dw+bFs1hZWxVkb+bN0BuMBDKgOkEruYiHfRi0Sebe4P0buPEf/xPufO91GN0BjHh+LM3Lcwzy+zP3Qs9laif3vlJJ5H/YmKkPZfgiRVv26Aqp4+ukktuU/pxJebkvIwszVQFcn01LBqZVCzOu1+oOkpKD1GZkrEIA+O/IMpNnFHc/lgHD1BFMx0TfJcpW5Seo+NbcZIrFWH1dfe9xjkxCN7vMiZBHMtec4jeRSYGFg8PHwFhdnchLWa7TRq2Bs5vnkUYW2s0lUWOIR8SnBf3n9jN/b8X6F/mHP66gC8zMvWr2CwjFyAEcKzazMLkJj5MaO0+gSGUy4ypBMu8KOs9NJoA3RTQYIRgMMTjsoLe/j0Gni8lgIHBZ6vswvFCc6DhJCEmFF6S4nykNu7DuSQ7hv5dZjsr0mlnF5pKtRQb34g2bNybCSl1IjROii5CClDPUcdhIRsrLCzqnLdnLk0m6KKvLJtJcAsLOXqUtMQuZ8YkmZgYQ6ExW0jAvl2G3aigtL6PUbsAqF5FaCeYOmdQ92YENxyPVadMUha5xptqXU+YinXnG+s8LIpm8FdMCoflKqYxKuYZGrSamK9SU0gqy5Liwst2bBM5kEHle0OmoJlnP4sFPCVoqnb4gNBq9qiMUjLnA73udXdzbeYCt/R3RTPcmI+EJkCCXe2YLwpER4pSnQB47q66oPJ41fw7MULetImrFNtr1NbTqG2iUlmSHzi2hyWl4HqIw9zCPR4iCI4zHhxiPDxD4XRhzDy6vV0qXyF+ABT+kh3gbSxtXsHL6KtrrZ+FUKorVTGMSf4SQ8irTxMrGeRz1x/jud7+L77/+mhRtbs5DGqi4DsoVgtBKbREEdLhRawRem2E4g8O9aTgTtIl0DQkZmWtw7ZJ4zr/4/MtCiqMV56ULl7HSXpZmgZD7yBvg+z/+K/zJn/4n+R31RhVRPINpFhAw0jOYIpx6sOI5LC+CPY5Rm2mo+IA5mmHsh7jPxhTAqqHjTLmKs4yq1QzUNA1F8i34XFjQk0jQFJIoZ1GEGRGhNMVYS6Qpk8mVh/4ccDWgapCBb0lWt1OtY2aZUtRPv/ISrn/xCyisLOOgc4D+/TsY9Y5gllysLC3DDoHRvV0cvH0bDz68I374w0KCZ7782/j8f/uvUFhqYcrUtbmG8XiCc2evwLRL8Ni4iF+6jjBN5feNvQkxKrSLRAtKwM2P8MH/9ce49bXvQN/vSo4Cg1B4vz2qPOUN++iEfiJpUwS0fALmfZAjcgKtSzEnQqVspOm7T64Mi7k4xGW7dbkmNGDK68LRMatY8Gs2vLqLqOKIzevczKKbJWIo0w/yfuZ9zQx7ywAj7S1DyTBZvAmPS749d+RMUctIe5zm8yEll9wJEuYrxjqfr1gnxyouln9fyV7VZD4XUqeNUrEqBZ2hLRvrZ+GaVbTqy/I7xAvC27v1y1W0Tyf0X6T2/q38jCroOWksYyeLlI1FTE2oUUhpk4LCCedy2pOLOY4laIKwMlmb/Lqlqcx1g1phytlIueXenf+fE74/RdwfioVl7/AIcXcA7+4OCt4U3pi2joEkZ/F380Ila9clVMVCTlZqotYALOZ5AV4s6KrRfpSJLiYOCxu14xdSbFsVI5ifWQrUJJ7L13LDmjzLTHXwecHKp+ic9MVdHg9GFnSGsYQs6CZkh072a1osobjUQJkFvVmHVSmiYM1hFlMMRh2xXpX9rbicqd0ZCzk/aN1JVzLJIc+YuNL18/ChyoBeAnIDm3AsW0xX6IzGz41qTeA0fnY51Rvq97Br1w0HMxaigmLQkwzJA5QHgnKXS5S3uk1v6xjD6QDdUQ8HvSPs7G1ji1pXfwI/jeS9E794sooXtOgq4OIkDvDxgk45GlnV1WILrdoa2vVTUtDLdg1WwYBJHofsz8eIww58bx+TyT78aRdJOIIhzHUNaUjeBvW6JGxZMEsrUtCrK2fRWN6EVaoLOahacWGyYYk9OTCnYYK337uBH/zgB7h9744capygxNBmnqJS5UZaXRfkW/D65HvEWM40jaBrIdIkkglemj8uVuXq5O7fwlJrFY7jCuz+mZdewZPXrgvDnQ0Bm6K//N7X8MZPfgjbLKBSKiKMfHnNPW+CJA6FvU8VieklMEYzFCdzVAIN9iSEH0TYo7xRA9aKFZwuVbBsGKgAqGk6SiZRNPIZlIKBCkAWKyb+hX4gnz2J9J0jKMQIuUIgmU5TU3qJK7K5Lk5ksaZjOC+gcfUyrv/GF1A+fxaDMMAHN2/BbVRx7omruHjlsqTbYa8H761b2H77A3z/G9/G3uAIS89cxL/8n/4Ia597Hj4CHPQZ39nD2spFlNymNEtuqQzdNjGbz6WgD72JmAGVtQLsoYeH3/0B3v9//wzDt26gNqLEKsDMmos89CTYJEPqjutKblusPqsYYFXQlSRUvV/qjODu/GRKj6l4z6F2OgTK9J7J3mjqy4I+jyWoxmeSWs3BpO5IcY8ofTSVgYxl2HANR4o2I3QNx4ZBDowFrC7XBGHi/csCr3bkmfcGG+XMEpkNM69Nstdz9IvPJ5gwyY8NbYyI3hZU9bCgy2RuII2IclJZxNwJWxpN3vvt1irOnTuPVnMNG0z6syxFCP2lCvovWczV4fqpbO2XqfYnlisnBV1gnewi1+nfTGJQNpnwqFJEq6yAOZZc2MK2oYlLomRvkkhNORXdOjIPcMW+SyCWU0FAJw1gPAO6fQQHhzg6OkKfk2q3i1G3jxlJL7MAWhwL81Xn3cbPIg9ThXtxpZOT4vLXQ0hg5oKsLTN0yGiQCO0AACAASURBVLtzFk42JSeFPPudmZGMHOTSwT+aiSwQtRirMLFLMaFVQYeKl5XQCw0zxo/SDpIRryVbCnp1uY1yqw67VITu6NCtGGN/hMFggOFopLTWlB9RXkPZGUkzWZMh13vmasUbkEqCNJgqNcGCXE3SzOySHCDlYhGNWhPLy8vCnK+UqieyFxEpm2KGQwcpSVBLVVEmY5w5Uro4crHBI6Nf7WPH/gTbuzu4v7+FWzt34UWBZKwz0Y0/o8hDKiUul60e+/kRjxZ4P1uroABHWO7co69iqb6BOhPVrJJkPMuaR+P06CGcdeCNWNAPEQZDIJlCl+SxgkzUmFswzDKmkQHTXUJr9QLK7XWUmmuwXKUSaDSqsCwaxHgi0dzvdPGD11/Dj9/6Cfq9obyvlqPIR7MwOo6dzHkMbEAm45E0MOy3aMxDpEQgW5nQycbnZa4+k/bHr7l2EV/43Ofx8osvy/synUxw98E9vPaT72Nr5yHqtSps2xSEgFA+k/HYfJFgatC8h+zvkY/iJEUpKMjETgkdmQUl28QagzlKZdQKBbhJgrJmoGRbgpzI9SpGBmoaDaJESJhhGGHqzeTaDTTKSENESpaNsigCdPFrr5frSOcaBiRYra3i4ovPo335PGa2g7u9ARrnzuL0c0+gtroiA4BLkl6gAX0P26/+FX7wV6/i1v59vPQ7n8Urf/Al2GtVTAsRemMfpktt/gqI1HCNx9d1TC/4RlMkd0Tq7CjG4NZH+Mmf/Bnu/pdvojWY4lTBRDgeY0o5GMmcyo1BNV+ZZCb3cVcrN1UnpHmX/TWNjTRostBWwCLXd/y5SPLN1WROhIEwe+4SlyN9MuzoGsbaHH7RQFC1EdRMTGs2wpKN0NQx1y3leOgU0agwyrSKUqUIp1KEXXZgWRockyetQrEY88p73595cg7Qb4HnAgs536+cOMtsAEU4JZIj7hnZ81f6fDEWoItjSha/o3boIqulAoNrKRsbG6dw9ep1iVi9dOGCyGaloPuHv+SELrTLX2zIzw/vxUN8kfH3X1PYBK7IPh4vDvk09l/ze3/hv/PLNjXZrvdn/Xuf9Pp8EsfhZ/99TrS0PlSHfU4Xy/fdnGvlnEsV85pIwLFnera7V+gAwzcYEM281hDJeCJ6ysHBAfz+CHv37mF61MOs04NGLS53cFMW+ZThmWLkQfkKgyh4cOV7qHySlQkxY4YukrdE1834RS23duXzyBikQsRSDnE0AWGoBslzAl1lsDvZrwUmfMUzKbhMWwvmwIyQoWHC0+aYFuaYaqmwXYvtKqorLbiNItxqEfWlOupLLZQJBRPio8OTP5UbmIxrujx5nrqxxds9I5/lhYUFnROmrEgELlUrBZncZQJX3T6fv2MpMwqS6MiWJxxPu9JqqYayXZGbnEWGLPEcupTDUWA8Zb4hATTcKUaBPM7JZCLa4zt7H2HrcAs7RweSKhcUUkzjEGOy4Qtz2I7a0cvumXMrJwUW9SgVjwLMTbRaZLgvo1ZuCNu9WWvALBhgMlcSzASB0BjxGkzgDbsYDg4xnQ2RMmSCVq4CM9pw3CqKlTasYgO624DBpqDcgB/GqLeXZApilvbm5jpOn1nHcNDDO2+/h29865ti/UpIkgWFj5evFZ9vHqvpWCZsh5yEBFHAVDFfGhcS6NQ5kWnvhaOgOB+c6Lmi4mvIgk5m8cbaurw33cMjHBzuojs8QLVWQtEqClluSqKXELGUgoD2t4kfIB150Ic+zHEAywtgzxI40RwVA1it17FSq6FIRCOKxSOC4StUlYyHfYWQ0OuB3Bc2uFpBpnY+/uFwJDt1Wv0GEZ975vMtUkFNfgchWtnrOg50kq7KRdSXl+GsruJQN7Hx8ku48oVXoC83cTD1UdBNLDll2Ex9609w5/XX8PW/+AqS+Qxf/u+/jM3feBGp38Wt/X2MNRunLlxB3a1gMhgh5U3E556a0DULjulguLePN776Nbz3l19DpdPFGTYbwyH8wQjjuQkGw3PHzALNbAgpZoKokKXOOVvdy6IB5xqCvu3ibaCJQZaSqdP1DcokJkmFQMi/ySaVNr0y7YrPRuarkKoQFq9RwtAB4oqBtG5iYgORo6PcWkF75TRq1VVcOHNRMsppblSt2xj7PXT6uzCNAopWSWRmvUEXh4yyHo2koDMlT0xi+n2VvR6mCgVKlOOmrAp0FfaSaETXMuSSCIQYZqnBp1Epy9k7jyI4hi6WxXyN2s0WLl26hEuXruCpJ65JI/Dw4YO/iYL+CXFbC5Xq76qgf1xh/4UL9F/3B39lC3r2RD/h8f+8hkEKPnWY2T6c5BDqZOlAF/k+5r6PgudjtLuP7v0t0cCPdg4w3j9E7Pmw2YnSrjZDDfLmg4dwHtOZk0sIX5+wrAGTO2qSfQjlP5KmxgOP5jRSxWQ3ys8Ct3LCyQkzJHylZJUqx7UZM6FZ0DVT9uZTwnHcqTskx83h1EtobSxhabOF5koTrdUGao0G2qsbMltIx5914iyW/MNiTrMHFnbe2CQe5QU+J/bpRUcMKnIijS7Tyon5BQuwgheztQk9yMmWr5ZQtku4cvayyKqofSdTnoU9RzBkJZMRiPLGV54/CW9hhGg+w2F/Bzvdbdzf2cXO4BAHkwF6M0+cswoO40IJTcvoKvJFGobw/ZJM9ZSzNcliK9jcOI3V5VWZKAQmJMJjWnB0U7KcWdiTmF4GgcSejvokxw2AiJQwwLRKcMsNFGttOKUmNGaLaw7ieQG9EZ3YMhlPGmFpqY1qrSzGLu+98y7efvtteW3JOcgnH7KFeQ1ZpmryLF2Tgq6JXS4jWqeYMcRFYOwTLX5udSwHrLDh1XXHwi6EJ+bHpylmU05cY9RaLtgscH8ceBFmMyI+TGVTzHrJ2aY7nTeFNp5KQTenIexZBDeYY8MuYLVWxVKlLkoUNrpce7GgU5Uy6PVkcmURM1iUGY/L6TGbQtmcsVnkdSVTOy1uOaUvNIZ8HvlONm8a2fBojSYG1TpWX3oBV3/zn6F44Qx6pg6t6MLVXWlCmsEcjjfFT179Bl7/3texfn4JX/qDL6G4VsWtw21MLAfttU157LEXwNWKsHQXSWxIs+dPY/S2DtC7/wBGrw9jfxd7P34Do9s3UTQszOYu5tJwK1Ms4YBwXZTZQ8s9LxO4kWWRK7tkiUolshVSZqi47+TABISxqQZg80qEikYsmYmNktAqyJ7T71gHjio2+laMmI7BS0UYyyVUVpaxdvoiVtbPoWguYWP1jKBkrq3DdQvw/EPcfXADe3s7GBxN0OsOMPJGyq3Rn4iccTL1lFMcmzvpUQriisf8OsmnL5iYSzStLpynXA0k75vks0tSgqxPbF2DqRVQ4WDB7I1whnLREWfKZ55+DhcunsNg0MUHN977x1PQP65Z+KTp9a9buz/25/8JF3S+HrILzzTTwnyXHXgG2gjEHit53NgTaH5wbwsPPriBhx/dxfSwI1a0Oi96Wh8Sqp5xj6Q69GMILmPOC0krI7OJ61pGJlGhKoy1VJpPThiiAxXTGVXIVbPAmyrbsWXBDhaDFxJFNgoIXeqG/KEi1GdPUHGloLvNMtYvbODc5bPYOLuBxnITpUpZHM14eOcFM5d8SWRnksikzuLOz1xJ8DMJdDRC8TkpEh6n8cRiUc/2cGpaPynwchgzZcmgfEVB9mW7LIQ6suQ5uTcajcxWsgzHso4fV17YF++TtJBgFgww8PrYPjzCg8Nt3NnZwm7/ABO6rlmGMKtz5y4eghpZ9zxs+JgLFpJYE3b++fMXsbG6gWgW42DvAPEsEiJZ2SmiWa+iWa1gniQyVXPq5KREzpE/nSh+h12Ey5z0Wgt2sYa0YCNJdQy9KQ6OOni4vS3+1mxwXNeGZZtCItravoejowN5/0leUx88OBkzG8gBzufO69KyyTTmtUAwKcQsmgmUTdmaXHtsXrJrT/Ku2Qhk9r2szpy4yBVhoyCIiGtheb2hZGUMJ5kEkipH209agMpEOIsF3dD8CPp0JgXdYEEPIpRmwIWag/VyBY1yVQp5IUrks6NREKhhNBgo0yJOpeRZWCwEqsngVCoM7iSRgs7GkX8oSRRlVYa7sfiJakKsQ9W9Rhi3UKsiXlnH0nNP4doXfx3Vq5cwLReFAGppNqLhGFU2HqUSko9u4C//7D/gaLKLX/viS1i/ehp3j7ZlD8/vz2cJbQbQqi2jUmozCR5zzYWpV5HMErTMIoxaDdjaxs3/8//Aj7/6Z4jGEyQF69jDnVOpkrbmevEkQ9iUlaomem5TFAdE23gNMhmIa1sWdGrKo3Quzz9kQZ+nMGmiw8YtjuS1ym1b+ZqRUNgp64gbDsrrdTTPLKO82USx3UK5sSJoUa24jpX2BtaXNuDQaVEPEcUjvP3+63j11VcxPPLF7c4PfQxGQynsvEbpG38coUyTK5l7DeiMPKVrnG7KfR8LeTW/Rrl6U1wmNsRS0KVxKcjXijZNv3R4k5HwoVbW1/Db//xf4NSpU9jZ2cKbb77xq1/QFyHlv9PJPK/u/8QLOg+ZvNBKwSFcxs6Y0wnZ9f4MBiUrNt2mC0BnAJ8mEz95Bwcf3ZV4xUJAwxHl4EVDG37wwuaBRDhLXOAWbGnzva6aotQUKqllWUyh2MeSlcrJxLBVCEpmD8ktgbKCJKEuRsGcw4tD2cVHuiFwu1/QMGVBNzQwsMFulrF0dg0Xrl/A+SvnsHJ6FZVaWSamWcDm41G72hxJEA5Alo/O4pJP6oeHhyoOcTzC9t6OSN3UTlTB/yfSl4z4k93w+bUuHLWsQWEnz5+nhr1cLkpxXVpqYbm9Ihp3Tq3UpxKO5mdxzhPiG+caas19xGmEyczHfq+DOzsPcHf7Pvb7HUxmnsDuKjFPpbRxgpWJVeQ1Gmg+R1b+xsYmWo227FKPDjoYHNHeNUSzVsf68ipOb24KaYzwOqF4HmI8nObiRMd1CYuVi2K5AbtYlxjbGWVNEw9bO7v48Y9/hFu3P4TnjaWQkzVcLjvwpgNBWEjMEw992YVTxaF24K6jJERCmuTzppWm5Nbz/Vf+90GW8c3rT0mM1fQnjQb34FxLJYnaj1OCpmniJ1CsudCLhsjppkMPM66SOIVxtcPnFNOfO5KkNO7RtekMhscJPYBJL/cQeLJVxWqxhAplR4T6s4LOiZePmRyU/FyT1RO10FzViMlMeszR4GPn46MFLq8lyfjO+mp+5vvFoi6og67LSsJs1GFubGL1uWdw9Td/Hfal8+ibBmZC8HJEveL6XA+MoQdDHO3extbhLVRXHdgtE7u9fYGaee/NmFsf6Wg3N1Crr8MqtuFWVqFbDTSqS3BNGtPqQH+E6avfwjf/w/+ND9/4IeqlkjRRKpUws1DV1A48Z6vz91NvLvvkAqNlDBTI1aX/goQrKS8MVURVQSeXQBoeDfLfwhNiwApheVpWxzF8E5iv1OCeamP5whpqp9qwWmWg6CIlQjG3oadlnNm8hOuXr6HosMmcQTNjvPPeD/HHf/zHiGcGrl59Qv6tH775Ou7cvyt7dsM0BZVj4yfvn+zWVKPJ52MUSFAuSHiPOHsabDp1eZ9o3iXqEPJT2MjJGzmX/8/iPp14Iplb39jE7/z+H+LMubPS1L79zk/+8RT0v5dizsrzT7igS2KZ4Ht5Qcu5FApypaEN7SsRRhICIh/cu/b76GzvYLS1i3f+yzeByUwKOsswp0oWc2rnI0aQCgOUOyTlMc9TOvdxlnGb2uv8n83IcIoQyD26ko+RFKcK/IJLE0mB+hypNcckCYVBnLJAQ8M4ncPnoWJbSGwDqxdO4fKzT+D8ExexurmMcqMM3VJkO+7H2Kj8PK5DPh3z6QtpaDyWXTsL/NbONgbjoezdObnza+zwFXScKEJMdggTdFhEAniokwyjiKUKGWECWLlMwxqS51ysrq7Jf9frDVQqhOSpi+WhoiZVxuhyacffNZxOsN85kBjWu1v3cUiDlMlAHLXmEhWpGMKSBid7v4Ls0RuNppiucCKvFGvi93+w18HD+1uoFmtCtCw6Lk5tbOLyxYuCJPD5TSdjuLat2NrTmcSQFksNNJpLIoUiQ3ky9XHj5of40Y/exOHBHjSNcDetMjuSrW2XCL+qrHVObXxeLKa2rjgHpzfPqEM1TtDpHsprzIZAVhy2gf7oCGGiSEoykRP5YBIcDZTEzIM8jEiQI2HQZ37a/BnxxdcTQVtoxpT6MQwG1bCZiFQugpKSFWAyFZDrpUkA3Q9gxUAlBJ5tN7BkOyjZDLpJjws65Z9sivMGKm8OHy/oTCzLcxRY1PMpnUWdEymLRCIT+wk3g8+RXAy3UWM3hnMvvYgL//z3gMuXMI1CdIiqWbb4TVQpm+vuo6x50NIR9no3MUm6iK0ZusN9IKQvBaShCQPG57bhlJdRXb6Ipc0rSPWGsOALgQY3nAuqhLv38Ff/z3/ED/7iz1EjI57E1KyRV1C7kpnF/B4bi4IOq2DD1SyU6FZPysUshp+EmJULCDXlzSAmQRLywrAi7tznsqeeseBrukg0fa7X5gmsogOzVkbxbBvljTYqaw3Erg7fSCROOk4ZfatjHlp4/unP4DPPvYKSa2MWTeGUDHx05wa+8pWvYKV9Bi+/9GtwS0V8+9vfxDdf/ZY0OaIqmQxVE5VjRuRIaJlrnMDuBVhzrhyVjl1WCOTPsPnK5L9sQHktytloWtJbs6Dz+ls/exaf/+Jv4/y1KwjCGe7du/OPo6B/XDE/7moXBY5/Ixj7Y7/kn3RB1xCIk1J+qOSmDZk8DSoRKqZzlx/ASBmmQK9KA5iMkXb6uP2dH2C4vYvthzsYDXooJIQ5FXs1jULZQXJPLxWXgSKplBGp5Rr/h9/jqZlBkLm7mppASWhS0YYKdj/JfSccH+tKtjdOQ2EKp4aOyRwYs4EgrFuvoH3mFM5du4hrzz+N9XPrcGo0ySCZTcH/BT6+hV314/8/34fn16NSGGR7bELQw6HodXudLo66R/L5kB7hnS7G3kgQCwKK0pKYymefO/dj3b2pSQwlIWJyCUioyZn0wpYvKttZsuTzvHZOl5JFTvMRsWZVjnbUTssOcNDF9t62FPcPbt+AnwTw4xkCTkRsgjjZZPcVJ0iyfynl4pR8euM0NtZOwxtOcfejB+h3yBsgylJAq9HExXMXcfbMGWHsE1kgKuF5Po46XQzHPkrlOlbW1lGtN6QJ47rivffew+7eNpqNKlbaLQxHfdx4/z3c/uhD+OFI3o8wiGTyceyyICYk6J3aPIPf+a3fldeAoS90k7tz544UYCFV2gVERCiIFVPuZVky5QthMVslhYFKwJqOJ494DMh+VEvRDz0MBj34/QkKQQI71qQoM0OcMCuJXoTOzXiO+WyG+WQGPUjhJEAtAZ5pNtAySB6zFDQfpWL+xD9sVMl1yAmTvM8kcpQEx4xnwQImzyUjjrLpkNUACZl0ycumdBYJpZF25PVgI1iqVdELpjj3/Au4+K/+BfD0U4Jq9chhYY54GsFOItiph9Tbx+7Ou9g5eh+wpkhdhuh0ld4dGoJphJnPfttFUqihvn4ZZ668CM1ZhaaV4eolNOs0ttURv/46/uzf/+9499vfRinw4WTMdSXRU8x0TtScpgsSTqTDSAyU4aBecFBKLVghXd5C9N0Evp6xxrNMAinuWUFnk86GnTHRgcG46DkKroXm2hpap1dR3WihcXoJTrOKUeILh+RoOMbOfhf7u31cu/wcvviF38LnXvqcvMaUJVquhf2jbbzx5o9x9cJ1uc7qzQZu372Nr/zpf8bXvvk19PpdOCVHmnNpFDl9GwYcmicRAdENGXZcJtBxQif/KI8lzgNdMqdJx3Ll/pZrLo4xGk7k/j114QJ+6w//G5y/dImduTS5fwMs979fUtxief24PfonscR/6Rr/T7ygCz8+m9CVDpTdcrYDJ0s1CIWQxD6V+0yHHTr12JwCRp5AcP6Dh7h98za2tx7CH3ki9aHSifvacOwLwzOlox0PPMKSLHLZfl5nuApPTjq9iePZifMbr4c45qPK5DB5kEvmhU5HuKkxh5cycY3xiCTpzCVBrrq6guapNVx5+imsXjiNzYtn4DKwgdnPnAgyh7mUO9OPCVPJCzkPURbLPM3seNrO1Bl8jLLPZcqYP8F4OBJN++H+AfrDPh7cvy852743FWheEHBTky6e3Cta/WpkcLMIEUoWj+kT4w3+bh7g5WpFYGL+4Z49D49plhqiNJDdstwMignfHxyhM+jgg9sfoDvuY5dxpf4EAZ+7zelHkdTSMFSPRUhwDlZXNnF644wksI2HU9x8/7agBiQDSYHj7q+9hIsXLwtbfTwZoTcYYGuLO/IBiqUKNs+cRavZlgNMssp3d7DUruPZZ55C2XVweLCLmzfex9vvvY33b7wradazWQzHdtFoLEmz16q38dSTz+HL//L3US5XREnBYn779m1BR4R4SWBWD5HOFdM9VxfwPSGSwteO2dT8zCIpU2+SSMHngWoVXex09mXqn3VH0GexZJvrgZJpHkfycj6mRTKVHF4ILVBxp7RpfYrcB7LQJVqNDSp16RnkTxg5ULK1nMxGlvtiQc/XO2rtpA59Pl4WdOFoyOYWAunTclged45CuI74EtCi9dxnP4/lF59HtLqKsFpD4rjCMYj9ASp2gs7uB7jxwXcxmt6HXpwh1IaIopFEupZNF9rckBjdMLQwiSxUli/h/PVXUHBWoRsVlMw6mlYRyf4R3vzqX+KNP/8LDLceolU0UXEdcUvUGE/KQkyfJNtAwbIxDmbwvRDhOITppajGFmqpiXJoihNiV5/C12JZ3RARUchW5t9egNzLI5IGaYtaLQHlIrRaCcubm1g+vYZz1y+hdWoVpVZVCv+RN8LOwRHeeudDvPfOh7h2+Rl8+Xd/Hy8+86LyaSBhzbYwGPWxs7+LFaJJpoFiuSTN8Pd/8D189WtfxVHnEPVWHePxUGUwyLmYKj8OgeDnMNIELdsSmbCYcWX+8PI+ZkRbfo3uhLIilHMkFVSQe/Mnn38Bn/vS76G+QtlgIOz6fzQF/WdB7p8W9BP/8o9tXn4JlrtyYyM5zZCdKPde7K5JoiKsy440CH0xS+HkSAIUjT3IPJbkIU7XYj07RTIaSTETH/neAJPeQPylh4ddyakW6U9AJ6VY3biUv7HAMS89Y8Xmh5uSzefOZupZ5wEduYMcrwuZAlxb7B8Ttsi2LdCcUS5h/eIFyXs+d/0K6qstVFoNmU5nSSABODx8hKwk7mb5Tlv9u4ucgjz+VG7mjHGeT+gir3KLjxzY/Bp3siw6hOa5b2e3v7u7i4ODPfla3hzwRSUTnZD4Iqyfk+aEQJW/Dplcj99jUee03qjWsdHekPzvZqOBskPpGxnahMNH6I36YhO7fbSLW1sfYWdwhOk8QMR8ePKR5jEcg/akM0nrM3Qb1XIDjXob1UoTrlXE3TsPZcJKQhbJRHaflUoNayvraLUa0EwIUfDO/XvY3dmD7Raxefo0lppLck3xdaDpxud+7WW88tKLGPY7ePjgHjoH+7i/dR/7hwdyzfnTCNVqHctLa2LfyoL+4guvoF4lSbAmTltUHPAPX0MW7CCYYuQfIZ7TY14Z6sgqYDqVRoJFkQVdNkXcufrMco+kKK6vr6O9uoLt/V1BU2adAfRpCNeHFHSHbnOcnFPVyHI1ETFdbEKzJmrEgWYBuF5vosGdKu1os4LOvATCr4I6ZVa//J7EHmR5BNzZ8lphw5gTMFkIcnkWH6s0IUjhoIB6rS6NHKFa/jyfDydissp9vQDnwkWsPv8cqk88jcqFczAadXgkDSZTFOYjbN/9MXb334VZnGCWHmF/cA+Y+6A8pOZUlO+AWUKSuBj6GorNczh37WU0Vi/DNGuYdD3s3rqL/fdu4OC991Ho9tAuFxGlAer1qsiwhHlPUyBTh14pQy856Ew8dLtDHD04wGSv//+z955BcqRnmtiTPst3dVX7bgANO/DAwA1mOEOO4dBTJPduxd3VntacFPon/ZX0X9IPhUKKkAldKHQRd7txt7crnbhckks/JIdjMAMMzMDb9tVdXd5mpSnF82ZlowdjMEvsHMldVAQCbarLZGZ9z/e+72OglRzEWz7i7dCMpRsHeuhJ5cqOnszjB906j3WDrqNOXg/5JJMTsEZz0DIpJEdHMDQ2jJe/8DKSw0PQYpaYzDBoqum4uH7tNi5duIzi8jq+8ZVvSPqeQz4EvdR1XciaPbeNoUwiZOhT5tpt4c7cPdy+ewuNVgOGbaDbasLzHTjdtrTKO61GuDmnCZfjwK/VoA9q4kh/v9k2j11FboLp00BQt7hpzY3gqadO47kXX4aVycOw4uKtQM+ChwJ6NNu4T8iJqp0BUFD+M7j9OubYm5/zkavtX+UBHrFCl9nuR9w+8ff3CK+fRgdROEwoLQnfSJjTvtmbYGDjOPhR6N2mQmdcq+eGumZZNalnd+F1uvDa9JJ2UV8vC3jTpKZFj3kutKyaWh3ZlfaadZkDc4EKnZhcuL2wIg6v3fvXa0Sei8CPGnbPpLNVaE5jplLIT05iy+4dmNm5E9nxUQxPT0jFEP7j/cJ/YicrWShMn7vvhfBR5/LBz9DGTuN9f3Q/aYrgwxYxgX2tuBr+PyDVsUrwlDDPfTOZjszeDekaDWe446cZB9v9m+JpyXOYGJ7AyNAwJicmMJ7PIZOgjzwrflZIEFDnHH1+bQG3V+Zwr7iMUrsmel+2UXReP9xBSQeG7lYWLFncyXAmlOio19vwuj4sulxpNEuRuYCwzmNxXVrWzC4nCPHzIK9/4CHPcc3OHdvxpS98Fru2z8LtdrAwP4fbN6+HmxjdEmZzzE7AdWmsowqgs3OyY/sebN+2I/Qg6Id8h4icKHPvdhXXbl/AzVtXNzZiUYVHToN48/d6Urmz9c/KVohzioL9+/djamoKKysruHPjJrprFQwFOhJugKSv8CsbkQAAIABJREFUImvExNhF76tot1twOuEMvtNwhU5C45epdBxTqok4Z8UDQhT5Izwv4gcxsKwVq1CSESMHwk0bQ74WPi7XiajtvmEGpGmyeYkCgQj+YdcqrGQJ5jrtgTUVJVVD2bbQp/zwwH7MHDyA3NQomu0qFpeuoLh2DYFShplgXHAZ3aAEN+ihVGgK8TETzyBucuJOnbYCLTaGsem9sNITMPUUOlUH63fuwV8uYDgIMCpqmD6chCGbQ3GxJOubgGwbSE+OIzczDde2sLi0gltXbmH5yl20761DK3YQbwGmH0gwEgVq9MKgqVK4qR+YygBo+h5yW2fwxFMnsPvEMZj5PNbaTaw16+gFfTzzzGmMT00jlkmhStIjXf1icSE4ltZKeOuXr2PP9l3Ys+sJKUJIgk1kMtAsG+XqOkbzcZTKK5LuRl5NqVKRkRUd4kg2JUekuL4ihEybxkPNBiqldTidjnQd66vraFTCzTsBmddnm2ZTui4y1HaXyokA8QSNY3pij/y5L3wZX/3q12DGU0hlxrG8VpDNgm1bjwH9V8Hw9/zNIwAiH+e3G9AZrRqKy9jWJplFTCXEW/o+uA++et+hJrCrfWawcwxK45cBaY7VA1c9Vk38nx/yjgun20Gv1UWn3RLrS7/XRbNcROCG1qVSlbRCR6bIyjRqk7JCixZrvhABNy6iiaS0TpNsfY6PYnRqGqMzkxgazcPMJAGdC04I4NJmFkCXbcuGPOp9QVEfclF9IKBvTpt737UUjhA4Z450xgLuxVUBknKFbb95kcyQVEZ9NUGVCwtn2hKnKqYc/TAPXkh1DHQZ5DNDRafZET07DSwyqSSG0xmM5IaEKZ/MJCWxreV1UGqUsVhZxXxxWaxAq82GzNxVJWSO3++KhBaVKmMeFR3j49NoNbtwuhzDhHaq9y1WWWFq6A6MOISdvcl+lhVkzNBxYN9efPrZpxG3TOFZsJNTKRbFx7/Z9dHt+aJmqNUaqFXbaLd6SMXTOHXyGezcvkuIgDQ4iaIn5eyxm+S18fPXf4TzF96S6oszY7rNNZo1NBttyWBvNNtCWGIgC61n2fLktOTAgUOYmZnCWqGIe1euolMoIRvoGHIZg2pgxEpKuArb7ny8ao0bswZa4bgeCR0YjcUwruuI0ayHc3PafQ7a5tL9CQfl7xvZRNdRRJSLEv5C//DQjCgi+REYopQ//j6Shwroc1bdrsPOZlBRNNxrdaDNTOPISy/i4KeeQWZsBEvFe1havYOVwhV03FUYiRZ8rYFKu4ByowLTTCOVGIKlGlACE66rodVVheE+NXsQ23YeFmljr9JCZ7WI/vIqjHoVKTH0CVChbJCyLDadJQjSFRKbNpyBPZLD8OwW9HUTxZUSrp45j+Xzt6GsNpFqAWiT+DewOWaXbhD563EURGmiWDgrePIzn8FnvvolzB4+BCWTwXq7jTuFVSytruHAvn0Yzo9I+A+T1Zi2yJY6uQvNSg1XLlzA5OgItk7NwDBjAuhGLAnFtFFv1ygslE1pLB6XwCO6BnJUwU4II4j52W00K2jVa9L5IqhTZy7ySPKD16poMgSrWpauUL1RRY2bDRp1iXtkH41WB7adlDXWttL43Oe/iK985WtIpoexvFrF1avXZM2bnJx4OKA/WCE+2MLmPPNxhf6rbwt+2wGdUhsuPJSGRSAnoBd1bSL/9A/o/LPSJRuUO3W2lkS+QVmHuCSRGEd2LjsYQqUXYBeWPBcDOsC5DrrNmuzM6Qgn1bnTkw9DVKEz/lWc2rr8cA2kcQNHNs4i7WQaViKJbG4YmdwwkkMZ6MmYpClxUSBZLgJxcZl74FRvhDZ8jEvgwwE9qvAfsEFmS3Sgy43+lu+RcznRsjdquDd/F7VaBWvFEkrlonz4JXWNBECNPvIkIXIpCL8XeZ80hdTQkYpSGtH5s1oD4qaNoWwKo/lhpIZSGM5nxRzc14G628ZatYyl9RUU1ouot2rwWCFxAR2wjMUhjbpbadco2LJ1VqoK12VgCsmLoQ89tbsEUE0l0IfmPlI901ues2q2T/s+8kMZ7N65A4cO7EOPmfOtpvAFmAbo9AL0fB3LhaIAMFuzlXJd2u/jIxN4+bNfxMnjp5BIJJGw2RoNZ8wR8PX7Ht4+9ype+dmPUVqvyGsg4ahcWUet0UI2mxGWPeV+PK6GqUmVT8+AQwePYNuWaRSXVnHn0mV0l4rIBRpGfA1jegwTdhIJdkV8RVzpStUaCsU11BwSHAHb1ATwJ00T9gDQRS43ILdtzFTpRT7gYPAYb44g3gzo/HozoEcjHpIho5l5VM3zcxABuup1ocVjqPp9LNM6dGwMB579FE599iWYe3cAtSIK6/dw/fY53Fu5AletIpFV0Td6aDgt1JwA8VhGyKvihtZR0empyOS2YNvuQ9h36DSYyEdugbdewuqFC1g6/w70agVD8TjKLbo/6KK7Z2eC/A2SVDu0XU5YmD15FDv274Whx3D2l2dw5ZWz8BcriDd8uK0OeirHPwwR4hrgSICNREibqqSl7dy/D8996Us48uILQD4v/J2+ZaHacbBcWEXMjMFOJGERpCWBcqCEESKug9LKAkwN4vPATIVOj5sFA30jDsdtww/qFASA8airxTW8e+USllcLshZ1e135bM5un0FueAiphI00Z+2NGiqVsmw0ucENxzxNVBs0n6pKhS+eFdWKdBzWiuUwuEhj5yyJJ4+fwNOnn0UqmcWli9dw6dJVWeN27drxGNA/xjr80Xf5x16hSzTqwAJ2ULVGrfeojt3Y8G0CdbGFZ0HOABEy3cS/OIRLynXEOYnfMpJ1wBRWB57sYjUbmomHIL/x/JEL8ebXowFBKJsTw4dBKz6079ZgxVMyt2OCksQiUufLmlO8zwNhFW9+Pw9eDA/bkG2+//sBPfTUl04N3/6gjS9JaZu+56aHx4Y/Dzn+feERsEXXaoS7++XVNXGuWl1bR6VaksqSlbskYBHQtZAdL2Cqsi0Z6rLpDS95AH6Y9sTNEYEvRpKdpWFsYhRWwoadCjc5rV4H69UKSrUSGu0GGu2ajCB4rqKI2DBvOrRTTSRJxMtI1d5ss+3ch2XGhCgn7VE64fElcjGnDKnblcWNMhyCumVomBgfxYG9eyV5LkNJXjKJpbl7WCtW0HVVXHr3BgqFNanQaeyiwBBi3hc+/xUJVMlkhkRSF1WukfTP93u4fvMSfvrTH2FtrSitWlZE3W4HK2trYeuW2QamjkaLFTrNbJiEpePo0SexfdtWLN65hzsXrsBZXMW4YmIKFiY1C+NWAnHunKgrNwzUOy3MrSxhjX7zjNvUdeiej6mYLeEtEVmSgB451G1U4l64WRWQjjbKgxl6VJFH4B5xOAjiZLSPjY1tyNqkK+GGG9tQoREgYeso1apocVOeSKJDH/xcFgdPPYUnP30ayCYArYPFlZt4+9LrWCzdhp4EkllLuBRNKtxiCahsqnV8Mf5zPA1D+S2Y3XMYu/Y+iaFkTrzQUSjizW99Cz/7y7+Eu7KEmWwOQcdHTI0hrVnSjeHrb3oOSkoPZc3D8N6dOPHiZzAzuwO3Lt/AOz98DdUbS7CqvbCKjoJpfA8dry3JgYqlw87EoSYTePqF53H02Wcxe+QwXN1C3fNgJNNQrISQTDmek6uP9slmLJSiUh3g92ApLtw2kyXLiMcMsR/2fAUdj14AllzvDPfh54a3W3fu4Xvf/1u8c+G8dHXIWZid3YYjRw9h++wMJibGkIhbeOfsWzjzxuvyebcSQ4inU5LQxlAfEoo5iy+sLmNxeVmq9vnFJTQ4tvIVub7pzDgxtVVSDleXi1iYX5YOD3kdD52hP7iAPVixq9H8c5NdZfhh/nj+7o8KqP+hnudDX+c/YkCXOk/A9L2AvvlYhdX7/Z9ENqn8CVvYqqWF2eaDWNDwMcn9GcwRB7NEWbAGFrOR1SxDNVgdCvgN4lXDTUGYac1rk0C2gY5R8IGkb4T3gxUPxwQESbLnhUaviO5aPLNlPsyHGFTR5A0MXqOEwmzENz78Sv6gCj2U1w0y5Aee+htxDWw9Ms41IBkwnKFKNrrOtjala2GKnet0Ua81UKqWsba+jkJhBYW1ImqNGlZX19CjcQ4JVxotc00YEu9oQtEUsUAloEYpUdFxFH9/2mQaOuy4hVgyASNmyJnu9kgo66Dr90RaR24Bz4H4dbHaHnwmCOy05iUBL57MoNNxpP1Oxy9mvtOAhZs3SvNoHkS2OjcZHB04DkNuumg1GhgfHcHpU6ewbXoaw0NDcixuXLmC9VIVq+sN3Lw9h0qlhkad1T2T0/rYMrUNX/7SV3Fw/yHJMac1blTpivyH7mpOC2++/hru3L0hFp3ynnp0+HOxsLSCaq0s0ke22hvtjigBXLLQLR3Hj53E7u2zuHvzFu5euIze0hqmVBuzahwTqok8fcxdyiwJeLZ4xt9eWsRiqQw2my1dE9LcCCVNdOCLJEsDCVpo9ztIRpTNWzj3FlliyPAMsw8G3grRe+qRJEoGfTojgMJ2O38XAX30OOF5ZrfAQ5WEKjosJuIo9RyUOl3kZiax68gBPE1L2J1TQKyP2zfO4fzVs6g6VfQtqkEC2Nk0+gxYaTrotjnjNdFXEhif3oMd+45hfGYXsqkRaQ+j2sCN73wHP/zzP8fypfPI9AKMqQnktRiGrQSSTCRUVLQCB0W/gxWlCyefwtGXPoM9Rw+jWqzgwitnMH/uKpT1pox0amqABjwB53bQkchTeyiJxOgQrOwQxme3Ysehwzhw/ASyU1vgGzacgFHJupjB0A645/KzpcOyk7Kx9LnJ9DuI6x66tQJKxTlxiaOXf6DZaPW4TiQgjM4gkI0ACYi/eO11fPd735fW++HDh7Fn724cO3ZMOj2sFRiT7Lkt/M3f/DX+9rvfkVhcPRmXzmB2mNbN8TAXIGWj53bFF56VOgF9eWkN1Qr9K5oyYjLpvKebEiLEMVDcIvfFfAzoD1+GH3KPf9SAHoH5/WO0gd0D4HvfhnAgx5BNH1vY7KRz2RwsVBFhTf4fAGe0GMlCxijWASloY/zDc0DAHWR3S40taBs6m0kG/KDyCalGg4o0oFfaINKUsabRbkKIfYN0p8FISdKOBsAeBdjw7lE4zMe5jj6oQpd9xXtu7/0BYS58v+GiH924GHNRp75ZVMkkfdHxrc32bgnr62XUmzXcvH1XJDZsyVfqFRlNcEPAxYBjdTnw2iAiVchzLB9D73h+3em0xG5UFgtuJLiBiTLSyez1mfbFlnlohMMqg5sBIQ4O2OHDtNLMDCHw+2iR8Mj0MTp/qSZiXBhp/SuBHOEmgsAuTGy/B6fdFsIeGe6Uu5HtXS1XcPv6DeENOD69tV2JmOR7vnuHTPZFJGNpPP+ZF0WHns8zyCa5we7me2MngPPK1179hVwnY6MTkpC2vLKKVruB5QIz22vyegXQWx1ptRPQmap24sQp7N61Awus0M9fhDO/iq3aANBhSPtd63ZE58/jWe92Mbe6jIVaQwCdgTtDdgyJTge27CFDv/bNwTyRZ4FI7HphhR4FJD0I6JEjIY8bv6YsMZ/Ph2z2QYG1WX0RFkKBHIN4IiFckVqng/UWX58P3zDgWRoOn3oSW/btQGoyh8XKMu6uzqHTd0Rd4RoeXJNSrgBOuwvFN5BK5pEemsTMzsPYc/AUFCMNVbGQ1OJIeAG6c/O49vOf4dwPvo/ChUuY0eOY0GPIMX+eZj4SkORhtd9CAV20R1N44tNPYeeRQyiXKzj/s7dw79wV9EsNWKoFZu5RpUKfBFfzoKdiSI5lkRrPi48EA5bSY+PYdfBJ7H/yJEantqLPfAGqDzQNAatwmZ2Hm1z6rKtBD7rfgqV00CjNobh6G4bex+j4GFS22gMdgZGEqiagK0m0mg5u3LiF1954HfVmB6effhpPPfWUbOToL6BbBssXVNZXce7tN/H//fv/B5cvX0JqOI0WOwZxE3bCQiodQ34ki4mJEeTyWbEW5nVRKlexOL+C+YVlLC2uYr1YkY2rGCnpVug1kcyEeegPS1vbTMDYXHlHlfFmjvZjlvvHWdbfe5+HtWw/8Q7EI2xIZAbOilbIbeH7ighiEQDeR6D3MsGjNraEp2ySfT3I0dissoj6AHQri25i8xrN4Ae+3SSdyAyZNSOrmnCCfF/aJcxstrDZHgxBWcBfgiAIJ6x+woVQDB2k2h/MnIXZH34fujlyxv7xzvuHAbo4273vPITvUWxOB9WbVFpSxYZkOdXvw/KpM+YLor5fdiTw3C7aHQcdtyMt+PXKOpaWC1guLEklS79ppoJ1ey0kh+PwGZnKHgVZiQMgF+bXILt9gzHP8AzaqpLjwN+zMtO4KWLaHM15CDq9sKWvEbRD8hnjTBNiZpOSGWWnw+emPbCGeD8l3tZsUQpXQebxIVtZrisuyOk0tkxNy1iAbOiYZWNteUWsczWT888wCY0s4Ll7S7hy5TpWl1cxu20Hfufr/ySsVC17I4mNs3DO6RnucuvGbRkzcNbP5+NclTaac4tL0r3g8WNFTkDna2Sng4B+8tRp7Nm9E6tLi7j29jl07ixhCoZU6NMMrKEIoN0V3wV2SFpuDxWni/VmExXq0Skf1A2kOl1YTP4bhKlICAvb8WJPGya9yT86JT4A6DxGrNCjeXm0aY0Y0mS3s72+0XXZGIWE1T1/3nHaoqHmZ4tOgS064tGNzOuh0vHQMwB7xIaVT0HPxGCPDCE9lhVpWcOrwVHqUE2m8KlIJoYxMjKDZHoC2cldmN5+CJ6aROAbjEFDBjoy1NsvL+Gtv/lr/PKvvw2rWceEFUPOtMONjReI10FZ72FJc4DZUex76VmM7NqO6zdv4ewrr6F4cwFmk374DFkxZJPqMDkxoSE+MoTk+DCskSEoCRsN30O914ORHMbu/Udw+MgJTG/ZgVR6WLLNm04lVK70uZkI0/V01YfmNaH0ymhW7mK9cAcKukgNZUiBB4wEtPgwVCUNNcji5vUFzN1bkE7j9h17cPzUSdjifdABjYmSqSQa9SrOvPEqfviD7+Hyuxfl85IcSqHQKMEJ2GrvQTcUIdgN5dKYnBrF6OiIjEzseBzdlovCagkrK2tYmF/BamFdrDzYTeTsP51IhevbY0D/eIvxh97rEQBRgOy3WLZ2H9AHjNz3AHoE8B8s6YpAMCKVRW3BqBqnSUw0F9wANLYjqR8fAJoscJxxD9rt8v+GdCWs+jm/ZOUunXOpIsNqN6rySRoTm0lKgwYt9/D5wk2AyJQ+ANDDd6c+IqBzX0F1AMcLrGojgqE8siyyZD1zi0Eg5f8iz2F4A7sOZEaTJLhpXCEbHDXcbIQLdheNdgulcln03uvlEgqFgvwrVUlsK8t4QSpzWsLyeKqDOT3BOGaHoTeD1DHhLwxIhVJBEuT6BJ0wax2KJ0aA9MiXlj4JWIErVeDY2IQE2nTaXdSaLRD7lZ6OuB1mnRNQ2fKOEuZEw8/3KylZuuh3d+3YhVMnTkhIyvJyAYViRUxzdu3YifzwsDzG3dt38M7Zs7JpO/7kMTFUoSseKxheD5QD8WtubgorXCRXMTI2huHhPDpdkqVWcO3aDWmdUv9vENAlRCZkYZu2gVOnTuCJ3XtQXl7GlTPnUL15F2OBjm1KDFOqhbyvwez0YKkkxTliXEStMyuyAqVNzSZUz0OW9sgEV24ctVBHrtJ7fsBYj5IH6d/A4z6YBG24xxHEI0taytL4byMLwDQ29PWDOPH3VOu+OP3QBqIl96Msi77n5WYDDS+AZwJu3IBjKDBzWWzbvwv7jx1BfnIcxWoZtxZuohfrwkjqSMWSGM6OIZsZhde34StJpHNTyI1shanHBdCtXiAmP3BcLP/g+/jxX/0bVG9exUTMRtaKweB5JulMB2pmH6umh97uMRz+4otifvPGL9/EmR++CnetjrSnok8bXZLxKFlVfdjpBNITOanQtUwCnmWg6fmYX1tHtdPFxMx2nHr603jy2FMYyU/IZ9eMsStCwn8Y76v3HVg0G3JqcNtF1MuLWF+dh9trw47H4NPhLZZAPJ0D1AzKqwbu3S0jmxvFU5/6NHITU+i0ec335ZomY76wOI/XXv05vvs338b1G1ckTMmOmWKtrKcTaHQb6DptAXUy4xXFx/BoFuPjowLojEnl2Iobl1q1jvn5Rdm4NtttuK4qmzDG9FLH/1BAjyqkR4S9j8DDB5i9D9zzE69QH/WNPSKgP+rTP+rff1zJ1Qc9TwjKH3z+7j/ux9Nof5z3cZ809nHufb9b8P4Z/3uVGeJN/pBbVIS/93iFEa2PcuPmYvP7ei85Lhr/c0ZNDfl7AzdkQxjJmza9iM2cBanuBg56kdc353KLi4solYpYWV5AvV5FpVYV8KdenRazBHVudDhD54w0MjSRMYloiAebCrKGB/NcCcugsRAZUtyQiF4/7HqwkqAVJtvArLjb3Y4w9dnKj+x6qVG3TVsS87jxIqNcNjIkXPU8ydeempjG3r17RV9Osl2t0RWNeKtRhYYuhtNxpOIauq0qqqWCECIrVARUaKMLCathgA0X4HR6BLfn13Dl6m00Gh0xpYknMtI2ZUeDoTBrpTXUmxUopGKoHiq1dcRTJo4fP4JjBw+jNLeCW2cvYuXKLQz5CmbMJIZdBamuj3SgIAFdXOMkqW7Qfie4M+bU97qorC6FNEeRRXKDJHF60GgFOwgbClwvNFGidTIZ8ezIkMRIAiM5FUzqs0PL2qiy5wOGBk8h0YxWqFKVDzZ6PH88P7S9JUeDlsucx7YdD5VOB3Wlj45lomlpQDqBr/0nv4/TLzwfWuNqunAHXr94BrlDW7Ft/07R+puaJcDudmlDWsft63exY8su7JzZLnGh3dUSbMMC4nGsvn4GP/q3f47qu29iOmWH3uU9D2nFEKMgztDXkirw5A589p//M9S9AH/zl99G9d0FBIU62sU6knELVa8Gj34IMQOZkZx4R1iZJChoa7g9rFSqACWLiSQ8lcoVE7t278Pxp57GzJbtSKeyiFlAJu7AQgnd2m2UV66iWlyE06mhWW8NgoxosaxDpz+DztRDD0E/iYV5HXv3P4+9h08gkZ+U6t1XNHQdTzagqyuL+PlPfoyfU0lRWpdPaa/nwul5kprXY3cLfSG/ceMXT4TZDb7PDRYDWEaRzw9jy9YpTE1NiJSShkjcnFdqTSws1tHqhAoR4cE8rEJ/DOgPW+kfDgaPsuB/0n/7KID+Sb+2T/7xBzaMHwPQP+y1kFH9q98GsrRHeP6HPXfkHBZ9jgnwdECTcJhGHatLS6iUilgqrKC4vi7kHsbJ0lCl4/XEVpZVe6QAkEpeWvMk5VFae3/8ISa7skFh75Qt/JB4xe/ZXeBiyGp5KJsWgG91W2HiG7sxVDYwA1yiMamXBnyPgRUk/qjSTifZjW5wkxPTGB0dRywWR36EKW4JxG2mmzXRa5XR666j1yrB7TZQLMyjSROZOmNPSWBKYWg4h+mpbRgZ24aOZ+PCpRsorJRhx1OI2Wn4io52yxXZ0PLyogTVdLo1sNDsOjUYtoIjxw/huROnUJtbw423L2H+8lXEnT4mzTgyAuh9ZHwFyb4G06XNJw/hfc91doQYLtNqVsRxjHIoGp30WS4SNAx7QM7UQEAHDW7YcSJvoq+IlSiPLbMRCOisrmnIw/Mtox0COMcogw1n1PEisEc3npdu0A7HOj43ZkCnG6DSdVBVgLZtQB8bwfNf/yqe+fzLSGez0McmpcK++ZOf4dryHE5980tIzoyFpE12uTo9SYijEdTNS1dw69IV7Nkyi4M7dmNofBpIJIGFJbz6rW/jZ//+rzDp1DCesGQjo/k+soxtDXxUAxfFjI74c0dx8ne+gkK1ie/9xbfQencZ/loTrfUGjISButGAZwewEglkhjNI5XLSCekGAVrs9mg6irUaPN0SlnomP47c2DhGx6YQi6cwkt8CS/WQjVUxHK8irqyg27iH6uqcqEfQN+HR1haWdL44MVA1Eg878Pw40kNHkR8/iJHpHbAyE9DiWXiKjXKlIYS2f/0v/2/M3bmBxfl56R6aVkzOS5cdEAJ5qy0baI4eufEiaZUbNRlVmTo0vY9MJonxiTwmJvPIj9C+14ZhcsNmYW6+glK5iUqphI7jPAb0hy2ID/39J7gYP/S5/x7u8BjQSZ3/1TdlnzSgP2qHirv2jZn7YBbPy0bYzm4PzWoVNVrLrhZQWF2V1Le1SgnrpRJqzUaYvR0RGAnkogAIZ+3kJjAGMlIdyOxcOAUirNsgx/HnrN75c1Z4mWxG2t40wJE41MF4JXKbkzhaITkyv9wS9zdW6AR1AhWjYuOxpBD7hjI5DKXTGM4mkU6osHUXfreKSmkRleIyioUF+JzvC3ud5EEDyUQak5NbMDY+i9TwLJZXqugHBjLZvAB+LwDqtQ6K5dBy99yl81hcuoO+wXjOFqB5OPzkQbzwqU/BWa/j+tuXcPfiu1CbDsZUC0OegkwXYYXuhTwHq6+Clq5RBR12NXpQFIapNFFrdtByHPE9oISyb1jSEpaXzLEDHRV9UrcgJiw6uyf9fngcGb2pE9iZPDcgeXIyQh8FmZCE3ubiFfAAoLf85n1AD1R0HB+1noMGp8a2gb2fOo3f/y/+c6QO7mdUoADy9R/8EK/+8Cc4/bmXsfPLn0UvaQmYG/ROb5EdTiDSsXjhEv6P//F/QqKvYPf0DE7u3Y9cMoV7V6+JA1vh6lVs1TVkbR09hRIwBRndFmVJXfHQyMWw8xufw8yJo7h1bwnf/3+/g9b1FfQrXbTqHShxDXWrCyWpIZnOIJlNwYwn4GuKmMS06UvBXHrDwNS2nTh66hR2PXFQTKQ0ncllNuo1F636KrrV69DcOSTVNej9EtzmOprNuhD6XPFMYGojwVwybtHvt+D7dI4bwZadx7Fz3zGkRrai7du4t1jCuQtXcf3qddy9fQu+QyIk7+NXAAAgAElEQVSoI1a18t7aHRQrZVTqDeksUBpLIyhJ8EM4QuGmjAx8tt9Ni6oQHcmUhcxQAiOjwxgdzUvCYa+nYXWtjOXFJemyPa7QHxUUHwEMHvWp/z7+/jGg/8MGdF4jYh06YOtLNvjAvITEAgbfUCIjWdrNplSldKFjrCtBfbW8LqldZIWzTSyLmhECE53XyGkQ/r/M3cMb63Fpvyu+zNHJjieYM6aUGwLO0YdzQ0ikk8Kij0YCbLGHvAkarHDBpeMcX68uLH4SvDhHZDteeA6qKWY1w0NpjI8NYzSXRDquoNcpY2XxNgrLd9FrN6ApkbyLhEG+BA3JRAaJ9BjGpw7BtoexbesuTM3MygLe6rqo17pYK5XEZvfStcu4cPEtLK7No9mqQNE87D+8D5/51DPQXeD6uYu4df4i+uUmctAx7GsYclVpwVs9D4mAYSwaLIYURcYlIppkx4Dvq4tmy0G93ULLcaUNG9AvQNfQHXi5K5I0CEkvJKDbJNEBYrsqskOei8jeV8iMYR646KqjfAEJT7q/avCcNHpN4TiE3sZAxw1Qc3voMOrXMvBP/vmf4Ok//kNgYgK4dRPVxWX8xZ/9a5SXCviv/+f/Bdj/BMqMn3V7SBgGnGYT2WQCSCVRO/s2/rf/7r/H2p05aJ02tuVHMGxbaBSL6NRqyCoGRlxudFQ0+eYMDUnThEuPdl2FPzGEZ/7om1BHczh/8TJ+9p0fw5kvo9+mmsOBH9NQMdswhhJIM3gmRWdHTfLO254LJ6CXhIpjp5/Gp55/CfsPH8Xw6ITwVsjVULWYnO8Gc92XzqNcOAe3fhPoFdB36/Do46AxMU2B44bhTwRYTfOhKTxLBlrdGIZHdiM2PIWWG8NanVV3qMXnCGN6YhpxkzweRts2UG82BMznlxYxX1hGqbKOcqMmm+JEkooAReSzpmFIpnrM5ugltLX1+z0YuoJ0NoGxkbyQPScmZqTjVi5VRWb5GNAfFRUfA/qjHsFf49//5rfcH7VCj6RPm9UCG0oCyZMf6OwHWuW200WlQplbEdV6DdevXxedMmd2/F5MSQbJZMJ+H0iuwso8JBtS+SCeQKzSB4Cu6ircgBIhT5zX0kMZcaJLJNiCDNUInC2GBC9VKs7QqjScA4vMjoTIgSMgLxqy41m975zdjp07tyCTNNCsrWF58SaW5m+isr4ENaAuvRuq81i9cgIdcEOgQzeyyI/uxcTELuzfdwSj49OgjDtgVrUeh+P54rFdKK3i1VdfwSu/fAXLK3PQTGDXEztw6sRxZBMJXL/wLm6cvwBvrYqhQMUITGQ9DRkPiDkekn0FcabRiU97f0MJwi1QWLFzJK4KOa1Sb6HutMGU7MDU0GZnQQyHwr8jdTDOKFRNg62oyKUyogQIJUyhy1nIoQhlmIqmbwA6ASmq2HkPAnrTbYeBSmyZBxo6NGuh5zzPn2Xi6ZdfwBe/8Q2YuTRe+8lPcePKVazem8NYNoc/+C//K+DIEayQzBYEyPJcdtpIEdCHUgjeOYv/4b/5b1FdmIdfqSDLFENKIns96TTkjQTyCJUPVTOAb1Pzb6Ldc6DGLaS2z+ClP/49FHsdvPn623j752/AXanBdTxUmS5mq2jEfFjDSRnl0MKZ77HjerIRYrcjkcni9//wn+HZl14WP3QfuoTa8X3KdaAwkMgF2osoLZ1DceFtNMq3ZWTjux3oZlzm4e1uINcubapNS0GMOKtr8PsxBGoaLT+BmmPC10eRH9uNLbP7MTI6A58bOmbdSyJgkzoQ9PqekFTpuPjam6/h/LvnUSmVYccSoTRWDZUc/BTJhEsPs9d8MG0xEJJmJh1+dqbG80gk4iK5oyHSY0B/VDh5DOiPegR/jX//mw/oj8pheVAqt1lNINUwl32Zxw7S6dimpVUuq2HPkwqVYE4SHdvPjHYlgYcVveOwYmDNODAPEtQkWzvUsDOVTsCFrHf6ypMlzraj7wsDOJGOY2xyTBzs+LrELrMb6tQjPfbmzkIE8PfDSAz0PQ2TY5OY3TaJsXwGGhwU1xZw6/pFLM7dgK710WrWQAtgbkAswxIQZStf0zKwY9PYsf0wjh45iWxuDD2nD82KSwXvBooADLkEP/3pD/FX3/orMaFhxbRl+zSOHz2C8bE8bl6+ilvvXEC7UBIQH1VsZD11A9BTbL2zhcpDQTvjQbxwdG44+zZUWwx7Ko0Wys06Gq4vtqaNgHV8aMkfVehJTUXKMBBXdQxz9EAfBxLuBta20i0RiWPISwiBnO32BwEd4iNAg5NQHtdH13HRZEgIAd80Ec8NifFJOpuSSN9muQIjCLBldAInvvBFTHzhS2glSP3rw9Y0dMolwGkjqfaxdP06/tX//r9Cb7dgOV0k0Ad5bjHa7/b7iPsm0kECnqJhPQ64SVNAstntSLrhzIE9+NTvfg13Fhbw1i/fxPV3LsOtNEWSueZ10TD6wEgaWjoejh4MQ0CXJjMOSYN94NjJ0/iD//RPsPvQUcktoG6b7pCc+VOCSEJlOqYg6Cxg+fZbWLj5S7Sr95hyAFXhiIUpai7aNCyiEYymIEYnOouJkXytHJPEYMQnkZnYh4ltxzA8tge6mYPv6vB6A/+IgMz3HjRLh84Zf6+DaquOi1ffwfe+/z3cunVbNrBiLUx//1hCPgvsd/Hn9ECgf4LIaWk4pWlybSdsBVtmJjE1PhGSVR+T4h4RTx4D+iMewF/nn//DB/QopCOS6T1Y8euySIQVMn8nBiebXMr4PQNhSsXiRsobW/KUvZFY12GkbQABf8rWxP6VAK6Fkjb+z/Y7jeI5M2cb2PEc+bno09NJcchKpROykHEjIV0Aab1Tgsd8dtY1EHBlezkaIZiqjVad7mkqEnETE+M5bJkaga66mLt7DbdvXUE/6KFVp797U0YDlK9xgZR/Osl5eezefQTHnjyN/OiEzO2teAamGUej1RXTDpIEf/rTH+Nb3/0W5uZvo91tY2xyBM+cPoFtW6dx+9pV3HjnEppLa0jTmlPhHF1FislcvQAZarRVFTYzsClLCgIYtDGmkmAQFKQr4caI1WC500S51UHJ76EZ6Uh4d4hhG1KqgiHTQpocAiu+Aej9wbkT/wBKCuUR2XJ/L6Dz+7BCh8jU6H9OIAzBq4emmAVx96HDiNkoN5pI2hqGkgmkDROB00VM07Hr1Gk88fV/iqT49Xvir3/t0gVcv3QBnVIJpaUFuJUSLN9DvO+DnoxxRUWMoK4ZiMOG3qFBjYH1jAZ3KAZPI1myg7HJCRw8eQJbD+/D5avXcOHNt1G8t4yg5aDmOCj0O6jofSSnJySdjdcG3zfHQ47wJWhypOAbv/t7+J1/+k2MbdmO2noFqm5LImCryXY629wmEDRQXr6K25d/gcLcWShuCbbpw9ACOTZkpDsSXxo6NzJimE7RmtaHFaOWvQ9PzyE/eQhbdj2N3Ph+qHoOPZFkpgaxvG5o7cqsd5Ux064kxd1buIl/91f/DteuXRtE23oC1uSI0CshGqPIZ1ISdUNvf9no9nsisdu5fQbbtmwVUuRjQH9UPHkM6I96BH+Nf/8PH9A3G/VE8jJpyEZuexuEtIFb2cCNji3eDU8AhoMM2uGsaFi1F5aWhTR25co1cU/r9Bx0HUf82Cl3I6hzgTUsAx23J9UDrWO5MHGWzsWW7OxGp4FcbhgTExMS8yna+R4DZiixCm1W2Q0gE9uMhdV1ZIpCmRS8OALGpfo9qVjSKQu2pYrkqFGvoLJekDS3vsuFUgmtUmmQw5xp1YZljmJmZg/2PnFQpGwkxQ2PjiOZGEKj3ZWqrNZq4pWf/RQ//cUrWCksoVQpIjeaw4vPP4s9u2dx5/o13Dz/LuoLBcR7PrIwkekpSDoBkm4fQ30Vafrjg85+rpDZSCCTzQ6NgFi1U7eus8o20HA6WGKYS68jgO7KfUNAjwdASlPEiGWIzG0jFrbx6bJGdvvA7S8CdFrvcoZOEGdrXWIQxBo57J5w48T2tFS2PpnhXTSZecDqnn4GQYB8bkh81mvFdQzFLJmRcwZuj44hd+Ip7Dl5SjY+tWoZVy5exNtvvI5GpSwRyAnaDfeBJGe/lgmL7g6+J/r8pJ5AMojBs00U8ybcXAJdug86PWzbuhUnnz6Nrqrg8qVLuHnuElrrVSiuL+Ety+ihSgb4zBR8Ixw10PEt3BCG5DO21D/7+S/hP/7mH2DPEwfgdD1pobu9QGyIs8MpFIpzCLwyyss3sXT7HJrFG9BQA4I6up26mO7w/FAhEQE6j4uYOYnc0IevmtCTUxieOICRqSeRyT8BOz4BXR8SjofELLNtrofkUIefEcVHXw9w6841/Nu/+HPcvn1bugwcOxHEU8mMXPey8Rp0z0I+ySAGWUYw5C34mJ2dxJbpmRDQW4VrH2m6/rAZ3oPOXn/X1flhTnMPe/6/6/P9vd//EwZ0Vic8ieH87/7JjX4WtR83H6eowpKZ48D68cPe9ydNinvY+XvU6+dh5/Ojn3/AEHqEc/ibznJ/+PEfOPU9sApE7gG9rhO2qFkekCjFRLRWS4xd2CK+dfeeyN0WFhYkTazRaoYLYN+DN9DYE4l4pMm7CkGnL37uZHWRwEQSHRm+9LymgUYsEROiFnOhxWRG3NPYlg9tgsM0OZLCTPTdGOCxdPGh64qQzHSy7cWkw0G7XkOn20Cv1YFPpngY9CsLdBh0sRVTE9tx8OBhDA2PyBw5NzYphDu+t7m5Bdy8d0fe3/XbN6Tdye42NyWnTx3D4X070W3UcefyNcxfvgGj6SHT15Fw+jJP12ptZFlJszJFH1bgw2Z3QtrjfTiDwCGzb0raGDkB4tJG45vAwb1aXUCdQqmYDgxpQEYzMGLGMMykMF8ZbA5CZzlW6RJ8xFk6QZtOciTD9albZ6XeD4FdZHMEeWYYQDLJe0Egm4kGg3HYEeGYwDBgq5z/92GxVU4in9qHqagIOO9Op5EcHZOOx3q5LJs9toojZQVJk7KJ8gOZC+fSQ0KkZCpiQjWQs2JYbJSx88vPY9+LT6OjBiiWKvC7PdAyeKVcwtztO6jcWUSzWEVtrYQGXFQTzHD3MTw9jd5gnet0u4Po5LBCJ3lybHQS3/y9P8Snn3sBum7L8bWtOAKFzPUOSrV5OJ01OI0VOLVFNNbvoFWeg6K2kIjp8BVW1lHnSg9JjdwQ02HSd0EKo6/GYCenkZs5hLEtxxBPzyJABk6PZ5RxqQqcXkc4I0wT7Ho9sX29cuNd3Ll7HefeeVs8GfgZ4IaEa3vkDy8EzmRSRgN8P/RgmJ6eFpknLae8ZgljY1mM5vLQTOM3E9A3L0IPW5AetqB/4r9/BDD4OK8tqqRkTjlwSNt8TPhBiiqpyDHtPRWYxG9++O0xoPPT+Q9Xtvawzw9BRa6XDwF0Wo4SKOhMF12Dkbc4q7pmpyut96XlZWHHr64XZc5O9m692Qwlafp9b/gIcKR1SDLYIGOemwYaz9B0JplOIBazobKMJfhyc+D14A7yrrkRsE1TiGual5C8bbZ8aWojhjfaIOyEpK9GDQHbsN22tN17jNPtMfKVwK4jn5vGxPg09u8/jNzIqAC6asawvk7p0UWcO3teLFG5cWb+N1Ox6LDGLsLxIwfx/LPH0W93wzn6hSvQmi6GNRuJnirV+ngsCbPjwug40HsODNeFHnjC7NYNDbpty2sxfSanK9D6Ohyyz4M+aqqHhXYd5V5bctTZ9EgpQE7XJM1txE7AoNkbJV/cIA3sesPKm0mGIVjLJqjfHzj69QcbLlacISeSyYI92iCDrPcO6p2u1J+MDY2pBmJKH3GODBRW26E8zRx4E7QJ8EMZeX5qqqutVvg80ERXT1vjTq+H8fFJHD12Alu2bEOz0cK9e/dQKixDa9UxtnMGx//wP0J+3y50+ByGiXqlimqljsL6GoxAQ6wboHBnDufPvI25YgGtrIVuwoCeTstmhxtNgl6j3pINhVhP64aQ0vbtPYQd23djamorZrftxNjoFHTLhm72kRnR4LtluM01tEtLKC5extryDfR6ZVgmXRkDGftQg04fAco0NfbNqcjgDN5pIzUyickthzG+7TDi2Z0ItDwcPwbf01GrtkR22GjWZFNarlfQ7DQlRObS5YsoV1axtlaQxzZME416Xc4VEwVlw+V4olO3zRi2bZ/FyeMnMbNlmzxmz+nAbZSRjJkDg6bgNwfQo4XntwrMZSX81cHg4wB6VJWHcp4wgSmqaqOfRQvtZkD/uI/9GNAf7Rz+tlfoYeTM+28bISCDX/Fe0Yxd5uySB8PUMlcWU8pxCOxMe1taWRYCXalSxnKhIO1PVxLfQhOZaE5PnbUbRuiF+nWpsnXEkzFkhzOIpyhHSslsnoDedcMWONn0BpnvmgXFi1OVHWrlB/NFsUgdfE44OmDOO7Xo7UYd9UoFrtOBqRuShR2zk8hkcti6dStGxiZBt7qW4+Hatet4460zWFxcFl04N869vgvbtqTKoi3s3t3b8IUXnkFMAe5ev4vzr72FbqmBjBZDwlGgdVxkyZhvO2CO1zCJgDyQrgOTbXeTnTdFHOAsV4fFd6KaYrLS1nXUjQBFtpdbVZTqTfhdIKMAI7qCmXga+XhS/PwjlrvwFgbZAuLVRxD3uSFiD6Qv83IS33gOJFmQVV5AjkMfXa2PrhKg2u2i2R0Aus55fQjoCc6OJcKEdIhActsNjXwLEh41YZS3PR9tGhf5fYkpbbgQtnp8KIenn38BL37ui4hPzgBODzev38TFs6/h2tu/wL6T+3H6D74Be2YcHTFUsVBeLkokbmxoCPlUBqNGAstXb+En3/4e3rl2GfWkhn4mDsfQZWRASRjJmo1GaGNrUiVh2jA0A0NDecxMb8OTR0/i+PFTYvtK0lkmG4ev16H0m+g7DTRLCyjcvYL5uxdRLs3B8+owY9wYhAoJXdHkeLE6V32OIwY5EFYSiexWTGw7hOmdx5DOz8ILbLTaJECGcVDNZkM6S1QytF1H0vcuX30XN29ckwx0do0I6BK4ZOnC9+Bniu+j2WphZmoLPvXcszh29BjyI2OSQ9Vq1ICeg74Xdia4kfm1t9x/3fGrHxf4PvR+nzCgR2SlCLw3rB0HFfuHttIHlfnDKrQwRvSTuz3s+R+33MNUuA+7Pez4PezMPezvHwbom2Vvm6VvEWAy6lRiaAdmNUwnK1dKWCuuo16v4fbtOxLjStcsatw5F2QLmG1YaoY9kvI2vOM9ARoCHat1xraOjI9CN2m8QVlWSOAjUSnweuIgp3Eqy3AXplpxBt1XpI1MpjzNTmRcQBeyPiuaLrpNVkweEjELcTsmqWxsX3KBT2bSEktZrjdw+fJlXHj33VBGZ6iyaSEg0pqTgE5Xrm0z43j25CFMjeRQWinhnTfOolGoIKMnkeobMBwfRteH1nHEXCXLGTLBtNmQ1n/aNiV+2PQD2L6BGDTEVBuBrqJtEND7qJkK5mvrKJSrAuh0qx81VMzYKeRiibC7whGGoE5EtGNFHlbojAbl/5wvCznOD9vvIiwMFKk2XfIW1ABt+CIHq9NAhi1+jfN6A3GR3fVDdjqldqoiM2G23dNGaFxE21pf19FSFZS6DoqtDso9oKMBB06ewDf/+E+x9dnnANXkwQaaLdw49xpuX/gF7GETWz9zCumt03B6AWqVGqqFCiwrhuzkOIKOJ7wEr1jFmR//HG+dPYOi4gDZJLqmhlqXXaKybCi7rbD7QqMWEuWoVti9ax+ePHIcR4+cwLZtO+RYaZqFbD6FarsARe1C9x24rRIqy3cxd/si5u5dQqmyCDOuMIgOGuV2zIHw6CukQe+b0k6PD+dQcwK0XANKLI/hyd0Yn96FVHZMxjYcM3BcxeRAHieqDTj2qDSamJ+fxw++/71BsBXPTSjbJHue6yLjfBkzzBHX4cNH8fnPf142JpJ8CEM6TrbK/WFX5JX8bP3GAPpvXWUeraSfMKCLrnSQjBQ9ZVSJ839ZxDbdHux0PPj79wHAY0B/pC7Lb3+F/tFe9A9eT+/9nPpihcm2eLQx42yaKWWtVkcWpFKpIvNByt6WlpbEia7eaMChUQ2JWNJ2l+G6gERY8oX2sawrmXAVk1Z8SkBefObpRDcIpOGMUaJypSVqQjNjRDixjZVqlCMD8bvn37igCJn8b9PQYekGpiZmRNLmOC402qcaBlZLZSEpkRPAGNKu72Bubg5Np4U0zXCctlTClMk9eXAPds9uQavWwdnXzmLx5hxUR4Hl0fJVQUo1obY7sLxAWOkmuxCeK2Yjw7RWdTqI+30kAkt832OaLRucpqKgqvuoxXUB9NVKE3CBURWYME2JHB0ybdkU0WI3lK3d3xwRNKSVPrAYZZdEKnQCPY/FIArY8BSZnbdVSK54xeug4dALAIjrQFIxkOir0uq3+qzOQ200pYY0t4n1+oDrg8JsPZESQC+0WlhjPK3SRzUIsOPwIfzun/wpDr/wAvrM7+a4wTJRKi6gvnIFVWcd5tZJ2CM5aDBQWaugsd7A+OQMjMwQissF5NQ48pqNa788g1d+8hOsu20kZ0bQslVUnbZU51RjeE44gw4B3ZYZ+unTzwiY06vfNhNCivN9BXbcQE/piC+7ySBlt4NufQ2Fheu4fv0s5hevwg1aUM0+DErCyPN0dRh0GzRSsOw0UiPjsLOjcGnDulrFrcV11Ht9SXPLZDJCAOTxElCX7hLNggJUqvVQJtjoYMfsdjFaYsrfzZvXUVhdkfY8/764vop0aggvvvhZvPTSS4jHUrK51DUbCDzwI8PKnxU6//1GAPoHgXn0s0+6gntYhfPQ33/CgL651c7XEh2XqP2+Wae8GeijTcDDAJ0L4yd5e1iF+Emf349+/sekuCjt7sOuASFVRox4aszZah906cUbTnHF7OL+cQ6Z0dG1yAWWs01mlVPHTLlbJHujQ1ax3oAjkalhEIxUJ5oKR1r0jjB3DdsQEw2S5exEHPYgVYwMeM9vy0LJys71FSh0TDNiMI2YVGEkJEl0PJn2vgc1IDvYlQ0BiVojw+Poe6E0zrDDtLJSrSoVTyyZwMFD+7FeK+GVV17BvcU52fxVahVpM6eTJj7zzAns2THLtRXX372B1bl1SRaLKzaSigWv2UFKM5E1bQzbMdjow6lVsL5aQLe4hmzgIekxyMUWQI8rlvAKGqqCsuahZqm4V19HseZKasCkDkwaMUyolkjHFMtAIJwBagVp6sN4eTrks7XONnvYYieYk/Pgbj5/fRWmr4Z6bA1oKB5KXgd1ZgoDSBoqUjCQpEFLH4iBRizcxKnSLYkpOlLckXk+FNtCPx5DuccRQR0tQ4OWzSI5M4GmquD4Cy/g89/4BmK5YaxWKmj3GDbTRqtyAzB76GaSaPU8pKwUbJhoVrpIZ3MwhodRKVYwEUsjGxg4972f4G//+q/R6nuY3L8DzZQqzHh2MiXVrudKkcMQHsb17t93EAcPHpG5OYFcU0wZ1RBMeUzEHID2qoEHjfF/3Qbq5SXcvXsJC0vXsVaah2aQR8JRibQ9kDLSGEmPIpUexfDUNgxNzsBMDWOxWMGFm7dx7fY9zC+voFItIU7rZN+DbYUac1Uz4bjsnATYvn03vvq5L2HbzBbE4jbW19dw/fpVnD33Fu7evSMjKKaykQj3wvMv4cCBQ+IA2Gzwmg8joE1LlWgFt+eh3Wn9+gGdmszNledm0JJ20kNIXZ8kGH2sx/6EAT2KfORFunHRRq1EcdK6P5PcPF+PXvvDjEkeA/o/9hm6tpFlL7X2AKyjQYwA8+Bn/J0A5CBtjYQ6v9dis31DBscNghDTBjNsGniEhjE9dJotqaTIhKb3dLFSxa3lZdQ6HdRqFbQ6jJCMUtpYSdIPPpRs0TSEs0Ua0sSSMZG42TEDuh06z/Who+N4aLU9KRgtM4mYnUI8npQZNU1ZSJwjiPfdrlTuAkSBCVMz5bPFqFhGUFJmR1vNg0cOY/eenVgoLOLP/uxf4e0LZ9FqNVGtV5DN55AfTuHll5/Fti1bELcSaNc6MJUE8slh5JI55JM5VFeKSGsWknT/oqNbz8Xq3D388mev4PwvXsFIz0XKcZDwDCSYD089Oq1QdQ01PcC6HuBurYhiM0AMwLQBTJkJjMFEjJ0IS0fAJDg28Tfm57Q8Df3bQ4OVAA7BPKD6IDzHco4YHOOroLStrvbFP33d7aLh8nwCCUMFbWvodJfkOEBsfn3RQyumhlhfx3AQg9JTEFg6XFNDkVG9QU/a5zMHnsCOY0ew2KrBzOex7/iTGJvdhkqrhbtLC6hXl5GNdZHKW2jbFpbX1pE1hzCSGEa34SI1nIefSEj3hK5yQaGKt7/1A5x7/Q0kh4ew9cgT6OUt6Fk6pRlSofPaYqVKv36m6u3ZvR+zszsRj6XRblGxYctmT8J/iI42DYYUaIxJpkOd14bfY7W/jEptESurt8Xq1/O6cNoO+t0AaWsIk7kZDA9PIj0xAzUxhMC00ekDNdfD4toqzl88j3cvn4ffbaLdbEhHhiCsahZcX0UikcUXvvAVfO4zL4N0SHIAgj4/J2288ear+PGPf4TllUV87WtfxdGjR7F9+07pQPEl0/6403bAcVc8TmaDjx7d7DrN3xxA/7CW+z9oQGcAxQfdNm0S2E4Jq+xAKh22L5utulRA/Dk9jCWlygjNFfh/pFVkO/I9gL7p+aJnlg3B5rDkj9rFPLh5+bDX/8AI4P20K27iwlcg5/djPM6Hv6zNxzB63PdvEsMne383QoDrV92U9Zk4FrWs+TrC55eY00Hcafg+N7+u935PQtOHRdA+uLn9oGOwKWvjAw/RR3UoRB+78frv//n9+NX7efOhk9h9m1iyfsXoAj1pYYcOdIPxEEGT88agL9djf5M6g8lhvI6r5QqqzRbuLC5grVwRWdji8pLYzFL2xtY6yWjNTlsqdkrXZMPK2a1pwrQsmJaGqek8hrI0p0lLsMhqkYa630oAACAASURBVKEXLUlsi9mhWQ3/UX7F65wtUMrXWFLzHHltMrYtAQHO79kKJhDu3r0bL3/ucxifmpRxwb/4v/5PvH32DbheV17DkSMHsGN2Cz711FFkh5LouwrazbYQ7VKxDJJWEkOxIShOH4rbh9/sQff7UOJxoNPGpddew9s/+gEKb59Dqt1DottHwlOQVA3ouoGuqaNlaVhRerhXWUOhxbwvYIsOTNtJAXRaydIelmEkcvxJUmQLVopJpnnRg7wXfk0DGY4pyHgnoPPMC6gz3awv1XkTHsouW+5hRRqjt7qqId7XhNTH6BAS4mQyYlCGZyDeprVgSH5zbUNS0gjCe54+haPPP4eRHTvg2DpW2g00AxdjWydhpeO4dvMaLl0+gye2D8NK6GhrKlZWy0iqScS0BLxuH9t27ISSTorHvO0B5TvLuPaLM2iUqtixZzdmD+6FNZVFfCQj55hjkbPvnJPZtAT3DOexc3YHtu98AmP5MaDPz6oaasr9Pqx4QixgZSbNcUS7LQQzmzNzlbLHBsrVFXjoottqoV6twWk6SJhJTI7OIJebgKcnoFiMZlWE0Odq4bEvFJextDSHX/7iFZTXC8IZcdodeAwacgPkR6fwp3/0n+GJ2T2yhhDIE6kELMvAO+fP4tVXfy4blK9//Ws4cOCAnN/l5RVxOEzGucmh5wMjVg0xdep2WmH88aPq0B8tDTqUYv2HukWbgwfNNh7l+R/2+j96Q0Iw2zQD3wAW5kfzuHDW4yKRtCWR6dr1K7h27Yrk6lKvSHLQ0EgOiqqJhpEzl1xuRKqLuJ2QwAZTC4Ge5IrQpjMEQF5EonLhR5w9yaidPzAUiX4WGkiGt0jitAHE8tcPXAEDE4SNTQKrErb5Bo8r+EUtL2UlbOXSGJvgN/i7B0Hso1vmqgQg3H+Bg37iJpB8z2t+gLod+o1vfofhI21+zkj//yCPQY4h5779MD5VEsKk8lERUEbEYxO+2TCGgy+NSy1zqmVZ5bkPoPMVfEQX6mEjgxB8PySTfsC/ePD63vyYPA/R7cHn4s7fCIfk6D+w6RNvac6yQx5aeH4DgrqcbPk6YsZT8rbRPerTpMOTqp0bBEqTuEldWS1gZXUNS4VVLK4UBOS52Kq6gQOHDmJqZqvoknnFvvnmm7hx4wYmJsbw3LPPIJsdklY5M9bZKicruNqsotaoolIpCQDH4zEkU3QJ44LqSCCKwnSxmo+EnUajUZNKlh2Acq0uUrYvf/mreGLPAQH0C+fO4pWf/hD37l3Dvv278PWvfR5HD+xB1jBha0BhZRE3b11Fab0o7y+TzGJidAqGmkDcTMHSUzK/TSfSQCwJdFrwimX89F/9OS7+6BV05pcxZScQ73mSDW5lh6Rtvez3MFerYK3TC1vulo5xw0K+z4pfhWaRFT9IWBPnOZLeINIxdohDZz5XPANcRnQODG0I6AGNY3QbTr8v2ndK1si+dtnv0MPQFJMa9EAB3ci5gYgpmvyMxDir38cws+s9H46mSKBK145haOt2HH7+RRx67jm4sThqfoAaK1+zj1jGgKd0cG/xBm7duohd2ydx7MSTeOP8JZx/9yaOHD4pMsTlxYIAGc9t3LRQK5Zw5/otuG0Ps9t2YeuOXbASSdn0kQ1OAxiSx77/ox/izTNnhJ9hx2OYHJ/CU6dP4+jhowL6tH/lZ7nTbqNcqQjJkTwJAi6v0zbtYVVgJJ+Ta4KfgTaNiQJ6sXfRqNYERLOZIZFNQovDotrA0EVWSfKhpAv6XXScDq5euYiLF8/j0qVLGw5vZO8/sXc//uSP/hRHDx4W6aAYv4lqxBcXu3K1Itfyvn375PNHhzrpjIjCJHR25HlmFroVSwhJdL2y/hjQHzbjfRjY//0A+ka9vAHknOvI1leA3Zd2Srm8jla7LuC+uroqGdY35+5KKAGdmjhHC1vwGuKWDduOIZfNwzT4dVwWK4s/t+KyANqWJcQgXixsO/FCZSUTVvnhIswOQbRIR1/fBzeSW+KS6ETE4v1YlYX3D61EBRAY2iExjqFrUrihECqVvNaoQn+QgCX3GziXbQbazfNamR3KKvUgWz/cEIUz4BDwCO4heA4qShpSfACgbz7nYeUZPvaDvA6pzqlbHjx1VNluyAqFqzWIH930GLxf9FgE9A+6RY/xIEdi832FXyFV8offHtwsPPh91GHYOKbyOu/nprF1Ls8wIE9uHANxGgsQMPyDG8PBi+CGRo71YKPA1vaG1p18t82PQ9DpOlIdk0RXaTSwtLqGO3NLWCzQpKaNPfsP4OSp05jeslXa56y83n33XZw5c0b+7oVnPy3XPhfeSq0szHrK27q9Fjq9loBsrVmDF/QQT9lIJOPyeiiF4zy1XXURMxKoNqpyrRAE6rU2UqkhPH3qWex94hAyyRQW7t3FD77/bawXF/Hp547j9OmjiKkeinduI6kDjWYZK4V5VKvr8lmlnt22MojbOfmXiOeRSuQxNjaJfG40DJqp1vHtf/EvceeNN6CsVTAVs2G3HSg9T3zUmwpQsy3M16sodh2RjI3HLIwYJrKMke0rMC07zKcn82pwPRPMOTsn+Y1fR/alrNIlo23w2XZV2q5a6IIs/g4YzEPgZx1PQOdnV8CbhjgAbIVtdw2WookW3e4DlteVmE81mUCtH2Dd68OenMYzX/oanvrSV9AKVLQUssC5UehCjblwgwYWlq7J5ujpU0eEj7C0so56N0A8M4pavSX6613bZ7F1cgL9nicdnXq9jXh8COPTs7DiWXS6jhjUsGBhMUOZ5Le/+x18+3vfFS8Ejk9Y3Jw4cQLHjx8Xj4NOq416tSrr51qhgBMnj+HA3ifk2hKrFi9cP9nx4XiIc29+Bumlzk1gvV6V9TGdSUkxoylcS9kJouNfD74fXu8kdLIl7nkuzpx5Az/48Y8kEyGfZ5hKAlu2bMHJkyex/4n98NnRknmWLgx8bgrYUucGgq+f18rg9IbrVxDKOLkJ0PQ0nfwHiYl/Dy33xxX6R3cY/u4VOh8vivT0hPlLwwxeTPQCFs9i9GVWNL+ygFsLd8SsgAlZnDWFwRPhbJ2tJVZCoUyDblv8nSlgLoBuxpCwU9DV8G9kPmmFubymGbbu+SHge6DulBdt1MIM2/p6WKFvqvJCH6WwLpWdZfS9VORSl77nJmFfXJAeuD143B4E1Q8C//AhNhPdQrvGCMDvA3v4fKJdVkPvsA+7RRuKjQ7DoJqWnbIsjzT2GTzeIKZSZnOhMeR7NiQRkEdt8qgL8lEt9wjQo+ffvLHg8+pq2CH4sFvEsZBzMiC3RV9vPj/R30cdlOj4h+dPdmPhO4o6Kdy4iWUWZ7fvncPL80Qbt8GGiH/HDaHIzoWVHXY0OHKINNEd10WxUsf88irWimW0nB6OPnkC+w4cEsYy2fFcPNmyv3r1GgrLKzh8+LBow7mYshrnLJ6VUs9to91t4t7cLcwvzaNUXhMZXCaTksWZZ19a202IPIp/13XasGwbrZYD+Bq2bt2OvbsOYPfOPUjaFkrrK0gndGzfPo5KeRlvv/5jVOZvI2HyTbnodJvyvOK17WsIPAOGNoxEbASJGLPWh2SWSzkT26mN1SJWLl3A2uV3oZfrmKI2mm15etfrupDJqrqOpVYD5a4rRi+jsRjyho4hvw+biaMEdOqjB6Yy3KBGgM7Wr8NjwbAdpo+J8JzhOeFm3VVU9HTz/2fvTZvkSs8rsXPX3JfK2legsAMNdKP3hZvI5joSyZHCIc/YE+P56JiQQh8c+hO2f4E/OPRh7ImR5RFHnJFEUmQ3e9+BbnQ3GvtShdors3LPuzvO8943KwE2G61pUiF5UBGFRFVm5XLve9/zPOc5z3ngxYYwflTvE/x5bKQtzaJDoAJ0CuII5GQFeEvHNIezy0IfJoWMhRy6jo2dMIAxPokzX3sej3/jW6jMLYhXOyeMDTiSNG5i4DewsXkD62tX8dTZ07izcQewcsgUq9jrsjYMFDnwxbRQEjo8EUOXfGEM4xPzKJZn4Ec2Or0+crmM0NT84qjf1998A//xRz/CBx9ekM9Jl7X5+XksLi6ikMurz9llFwaDhgG+991v4/nnvy4COoIokyAGjeJH0GVPu5qIR0MhjhnmjHTuj2R86O/OYT5uJqdoe7KRtBcWV0OyciFM28ba+h0JQplxHzx4UMCcz2Fb3HPzqhsjpH2v2qO5X0sGHqdiURkVLPGa8loIfQH0JDSQd2uyrTGQ4DXwW6fc75cB3+/+z9yt/p53/jYo9y/2/qURYuRTjIL5fpbEvlxm6dITy9nOti00uRcH2Grv4MbqTaEg2esr0SQFdDGHCvDEqwxbLxDd187XZRaVs0owqfwk5ZTWG2XWNQGbTlGk7qUNhLR9Fvkss322hPAxDvK5Cuf7CV2l7WjpeiQq/JSOJ/Rp2pU+yKPAQiaAu7wAZHrf0BTkUwDo3nPIksSv1sA1qOvari4pKNZgNBigNSYZBgEgir1S1p5gLYAlbleJapNKR1+OEgK0ktQUMy9g8coWO1NllCJ1ZaEnJD2VaFrX1CXDJQUv847TfnSWH5i168eTxk5/5q3Q2vp+bnSmyHRl05PuLS16Sn/Wv9dittFbCdQctRmSpZFzIGYhIm2T38smJUGMOqY8LnIOWDaJCQxi2j4EcH1sJWM3YmQcCnkUmAuDkz6Peg72iVOUxcluMbwgRqvnodUdyP8N08WhI8cxOTUjGfz29g4KeQrd8hLAsu+Yx4Kbts0pXb02et22AFO7vSfuXPRxZ5Z+e+WmnA9uxAQrvi430zCg33xOREnMrLmGubH3+wEKmSJmJhdx+MAyzjz0EB45fQyFWgHNtRv45Yt/jQ/PvwY3blGOB9PiMBCVoeVyeRRy44hDF0ZSxszUEczPHsNYZQaFfE3OLdv59jbWcOGlX+DOhffRvHYTJd/HmGEjyzXp2PBcFxthgM1+Hy0/QMYxMZnLYsywUApjobwZjMh5M2zElrJ7HQV0n8NFIjX6k0I5pUMQ7haRYaNvWHI/9woONpHZ6DKXhRk657dzMhrBnKp2Beqk3nkrQO+YMh0NpSwqB5bgzEwirtZQWlrG+MEjOPTIWZi5nLTW9QctBH4dXn8bOzu30dhaRSlnot/vIcsxsNm8tHRVx8Zlf1m7vQJarIyVqpidnMPU5BLc7DgimuhanK6WZVO4LHoxVbEtmSn/tz/9Cf7yP/0It1dXBTh5fGT/kmRIkXkCyrksnnv6KfzwB78Hx85JkFWtjkuyQ0BXe6cyz+EeTBti9nrTxZB7YIf/z3J8rRKC6ouA64x7NUGXVDyfj/suf0cxZz6v/AO63Z5c/8zQCeijQbcGc14zMoNArL8TeU5xaiR4hzHc2EGZa9oy0P9NqNzvl6HfD/Dud//fE7M/8+H/+ABdTuHQmEOd0X0g549cRGzP4Xv3WQdLvd0ZMZoZC62wLX2y3OBu376JazeuSz9jxDYMR3k78zl5oXPzI+D7EWdEcwayASvKIYltBWTD+rnKvtRichTlk/rJ60xfA3Y+WxGKigGBegzr9spXWiDdUgM5qCSWvzXVz3IuzATZHC8Gvo4KAvTr6LY8Xjg6ANC/GwK+ZHo8SvewJEP6XU8RU0CupxRx05KfpZ7NWrdiEkZV3BoY2XZFly0iNVXCBEj+rIDShJ/27EoNTNqvFKCz35fvi8Cu+rStu4BddAM8xmRTUqjUAYDKhDWIqgBA/zx6y/o3rUJZyKYjGp+Ht2QIRqV3XAMUQN17y+PK7EaOuw7IbHWuKXwaHneCOOMueZy6lTUBC1krK4EhM231+DQ4k0ycfcsqAGBwuB8oqE/MI2lnDBHzkF3iZu77htwaFp2+WPceE3MQVU6iLagKQHqdrtDDNBQpVorDLJ0UPtmsdmdP7gsDD5evXMTFix9hd3dbMp1SqYCJWk0EpQMvEicwipIILGJc4/no92heQzDLoFqp4NjyYTz1+MOYGMvh/fNv4uOP30PO9uGYTfiDHRiGcsNjBsf3Wy5NwR+YiPwiFudP4uDSaYyPzaNcmkQ2ww0+QdBpY7C9gktvvY7zP38B9evXUWJLt2lKb76fyWA78rHdH6ATRjLla5xaGQMoR7G4zdEIR10X7M/XLWtsU6PSPQYBnX3mVLkze5dzlzrKBYaBbgRpoxq68AmrRNtXZoWGUO5DQE+zdMnQZUCJgazroB8FGDs4jzNffQ4LZ88grJTRo196oQK7XIXL0aYWWwO7iDwObaljb2cFja0VNHcJug4SsgGFAmrTkyJ45KCXvd26DNWpFsewML2MyamDcDNTCJM87Ow4csUK+lFXhpzwqzY1KfvpK2+8iv/zz/4M5z94f6hPIYCXCgz8bMRUtBPkbRuHDyzh29/5JrIZUu7A3OyiAnSbGbc6XgRQHhOCKAE9k3FlDXE99nu+7AN8XgYN2vhLroU0odEJEZ9fxJecH5/67gvDxX1oRLukwN+Tx0lyxUmFFh+3Hyjw8XYSoGh6KJez0rlBMeBvPUO/X435NwnY93uuf5SA/msV1vt1X12z5vvXfeVcXIPIBzIx7KxaSP1BF5ub60Ixrm+uod1rYnV9Veo5QjDTnIuUjp1mWbGFkAMEon0/eHF9kgEY9xxNLro0CFW3hAyucubfKqwjaOmNXo41HyMsH5XGdwO6evYYhk1RWOq9PQLqGjR0hD0K5vsZPD2WR2q+Or0eAXR9ocjnEqU2x33ujwtldk6zB21lqjNY/TOBXAM6a5L6Z94vwE4R3Ajlrl9PxohKjVsfmzTjH2nFpM+1nS8qYGdAMCqaU+jMLVhF/ncf/LQZ3IQZ2zBjXuz7df5RFkIP5xld+8P/S9TCz6DAlt8srTDaV8eYJiKKQRJRTgrqzOJ5nBiw5a28/F+xMnTUokGMYmT49474uKt1R6rbsdw0CFPLJ5O1JDuk0YcIJA0HHk1hYp4XF6Wi6uLgOElmo1TJc1Okcp7reK9dR76YR8a1h2wUgxEOw+h1OmLMcevGdVx4/xyuX78m2g4Otzi8fADVWg277Sa6g45k6Kx3MtiLArrKRfD7kZi5xJzPHiU4cfwIzj50BPXdO7h69UO4lodC3kOzuQGXcRUnhbVbyObLyLsVbG71cPLI45iZOY7p2jInhot6WwDAsGGGPuaqWdy8cA6v//XfYuXCB8iHiQC6KNKzOWwFHhqejy4nlDkOao6LkgkU41jVsAnoDLhEq2IMLV7FbpeCuJjtaqrnWg3LSQV0HPhCQA8T9APOEB+Aei6uBY4GZSDGEa8Ebs4ulwydvnymIbV03scgkWvALuZw9LGH8czvfgfTZx9Cz3Wwx+uiWEKj74uanOsAUQ9m2EHU20V9/Qa2166j395AFPbRjyJMzc9iZn4Ga5tr2FhbkUDK7/RgJS4qhWksLJzE7OLDKFaWYNo1RPzMOaDFyXrttpQW6q09vPXOO3jltVdx+47K0Hk9UCvE/1MXIN0aojWiH46Dxx45i1ptQuhwer5LAuKqRILrlsEeM3SuD5Y6uYdMTU/I+mk02iJK5h7IZKvXG8gt12u5XJH31Wy2pcZP6l9KHWlSxiuWLYNkOOVaExGrL10YSjQaSCCskx3qPiTz5xhXi66CAcaLARC0sX77Jj788IMHgP7bZgg+8/lTJftnBSJcUHpT1pS4ZNmicvcQmay1BLJQWCPMZG20e23cWV/Fxs4aVtduCxVJ0U+335bFbDjMwph12TJAgD28+1+6EVllrqwjqa90vrJk+vuAzgzt7rYz0q9pKSExEQz43pixqwxeRa3afIQ0ZQDD3G+HGmbvn1LzHaXqNSjt16F1pq5zU/Wu+TghzdP6tvQ5p8YnqtatgFYsUE1VF9e3/D2ZB2WTmWrTRyl5mKqGOfIlOJxOvBIgtJiZj/gppHoB9b5scTbjBq+p9NFbobUNWwUt1CCwNEH41D9Llszyy2iEf3dJgetEH6tPW2dh0B8eJ25wPEP6OMvridW6UhkMfy8qflWeyBgUVZIRYBCgM3E1MIR/ZzMlTp3kBPBTPYesBcmS2KkAZLP01p5EuTIO08xKry5BfX5uSYLLjJOVNe71u3IuaNtqOglurd0SJzl6s5MZYUDCTIlZGJXMd27fwl6jgcsXP8aVK1ckQz98+DAW5uZhZWw0WWe/fQP1xpaUG3hd8Cv0YvQ7HuzEQUK/9DDGw6dP4ivPPI7dnTu4cP5tRFEblbKNO2s34ToGCiUO5PDVZ0iyuHx5FZFHY5AncezQWZhWFjubdWzt7EoLlN9po2InCPa2cfuDD7F3+xYmWI9lC5QXwMjmUCdIcYpYEMJ1HFSYHRoGijR6MU1kOLqT60cc9hSgq/nnSuXOnnpm6zTvkWEtwznsbDhMxHedYEqGhMeZuMuSNN+DRdEdwY0ucRTFiTWtotsJ6BJIkCXK53HsiTN47ve+i5mzp9A0gT1mlKUyBpw45zoiorPiATJxH1G3jvUbn2D11gUg3EOv3wAfMD49Lrer6yvod5sYr42hwAlpAUfL1jA9fRzLR57G2OwpIKlijzbD/bqUHEmvr22s4/rNG9jgxDffU0p3Dr9hwExP+5DOaqawPLyupd0yjoQGn5qawVe+8hUcPXJC9gr+jo9TzKiPfD6LgdfHhQvvY2NjDQcOLooCvTY+KftovzvA9es38P77F7CxTofBCRw4cBCDniedHKzhP/zwwyKIkwydLNNgANvNqOmDKdOYxIFMcYtiPy3ZRWrfpOCRrItmF9ws8m6AAnaxdvMirl69LKK7Bxn6SLvU/TL8/5r7Px+gj6bDd/emczGpmraiGvmzDB9wssjl6XgUyEUsdC8zcWkuJmVJ3IzR8ztY31nHtRtXcXv1Bhp7daHXRHlsWAillnZP/To1B1FiNdVSxqhQZbj71DUPnRWrYEAyW8nQ+U0qWAE3TRBYYyKoa5tOMXWgcIiDGDL7AHxvlilhBKmpX9PSpu/XAcd+v/f+mRLxyD3ZK+/Vv2OWrIF/lNrXv9O915/6GKGTCfgjuoCUYtZCv2HgoVvTRgBdggkZeUFhoZqINXrLcIOZryrvMwAjtS3RwfCWmdldpZKRssndx2f/mOwfz1gyJ92SJjVuaa/bb2Nki4x8dvl3XxQnmyGXEFW9vBW9AFcip56R3E3bIaXFhvXEUAWTsXI1U+UXGwbb2xIb5dIYFhaXMb94EOXKpMwqZ98wa5kEc26wDBLoX03wJv3c6bdkNnmhnBWalCyCUJ+2g9BT/e5rd+5IVn9nZRW3btyUTfrw8rLU3UXZbsc49+F72Fi/g0zeEQqZ7y3yI7SbXSC0MTs5g6W5eTz+yBnMz9Rw7u3XRaF9/NgheN4Al698gjgh9VmEZScYr01Kbf7985/gg/NX8NUvfwdf++q3US5N4ObNWzh/XrUxbd6+JdavM/kswr0mjG4Hc+WK1KbbnZ4AOkentvoeurzmLRvljIOiaaLI7JLtbRz+wmuUI0rTkanKSCZGgHgI6AMqowXQVWmJ93FKWQcGBjJgh2PXAMcioFMQZwqlL+AtgVtaR+fQWqHi6WduCUNAyn3+1FF87Z//Mxz50pPwi1kB9JD90tSYcO3GEdzEQy4eIOjs4valD3Dj6nuIwk0kRgelsSoiM8Ta1h0ZWVrOZxH4A4wVyzTEhYUxZPPzGBs/iWL1EAZREfW2h09WruDi9ctScuwMeqIj4nAbnl8K/AjmBHWdmXOfkrINwdEbCA2/16yjVh3Hd7/3PRw7ckzKZTNT08gV8qAxEhOmaqUsbZAv/uLnMlTl6JHDePZLz0mXQa5YQhIkuHLlGt55+xwau3s4fvwUnnj8KXEppNZjdnZeGABm2PwmY8CJfTKVWFhG6mPoZuirW4TSFKxYTJUIiQ5CmCwTuWwexYyF+volfHLhXWFmp6enYXTWL35W18t9MWx0uMqnPfi3nQHf7w1+VnZyv78d3fh/3WO/0PNTJCU94L8e0IeiuV8xX1EZktQv081W9T1z5B89g2PJ3hMzQhB7GPh92QAbjTo2ttclytxt1dEOexiEiibiZ5GWNUfRVAJmOrNOqWNpotMmI7QetFzVKieoY6mMknQbQTuksQifi3Oe+XeKypeRjSklLWM55TjcTRnr4y0gMxJw6HMiICZ9YlplP1o1/vSzNUpFjwL6KB19L0MwOhxHv7YGfm4W7BqQPF8Pw7kLsBkz6bNzd3+7ZP2JDdvkjGYxZJagSfTXIzVvZpwM31nvowqWP/N+1QfOeeK+YhDSr3t1BneZwWgL1+EtKXHuKNqqNZIavBwbaT9QARWFXtocRjzRtR6BrV8JhUPUaBDIuRlxfnT6fz5vpAyRaKqhgiJFOYa+0nC4cQ5RkCDjFjA3fwAnT5zG8sFjMiFLBo6kdfOs7cDkOqEKOwklk+TQjPWtVWlBI+BPT85Idt7eUzQnxUbMhOMwwaDvCwUva1ImtbEfOkYv6uHdD97G9auX4YV95LOOcqGj+jggh5LFw7QPPXkK89OT6HfquHjhHOJ4gLOPPAY/MPGzn/4dtrbv4OlnnoDjqqEatBq9cX0Vf/H//BjVyhS+9tVv4uiR43I86QD205/+LT549204vQCFJJHvvBEjlwCOsEEGAgrWKFwLE3hsZaMcjBoA10HZpjjNQN5m3py2fypYkCxOBtQkMbr+AKyVc945QZw952IDm0QYAGhSTS0Brmo2sRNm5+m3+Lm74CgQJYhLRXEkmBm0xyZiliUcC7NHl/H4d34HZ77xJRQPzKNpWthjsOfmYVKHw//7fThRF4PGBm5f/gg3r72DxFxHYrSFGiCgd70W+l4HpRy1C6WUgcjDQBV+UMLAH0NkTcItzMMujMEq0EM+JwC+urEmY1kvXbuKGzduyLAdXn+kvWvVMQnUdre25bH8mUOEaBVLVqZaHhOfg7HKGKZmpvHImbN46PRpGbtLYG83m+IQeGf1Jl5+9WXJor/57W9hcmYazVYHnLIyvwAAIABJREFUFyQz35H1++RjTyvf+GxeGCnS8FyDwrAymGIXA9cw+/a9NhxWmhgIhx57FECeZdBrodVuDDuSuLcy0MixnFOsoEOR6OYOPnjnPUyNjUvAwH76B4B+H1S/X0DyDw/o+y1WBHM7skf6oOmtrcZLUkFNYKddJi9Z6YtMfNlsWp2m9Fg2B3tY3bmFek+1vZFeFwBLjwmBggDPjYHuXbq+rsRrzGSowtkPRuR3TkbodaHVU8MEBYTM/FhTpxJXfwZFvat4RFHao7daZT5Kgd+lOufnJyCyZJC2Ue2Xm1nbVjVgbe/C1+X9Wq2ugVAB9L4xjMJm/k7npgxECHRCqKciRmVIIyIbeVwqXpOa976qnZbLSkigxH+KwWAtk9ObLBgh/zgVJabUPzchUZ1bqheYt0IR2ux7Vb/n54hMctFkWFQgwJfSAYG+ZR+5DhBGRXMMINS40rRGP9IfrsyGVHBIRoi95JJhS+8rqUvFEsUhN0OWYBTYENAJtlR7q2w9lmEZfI6YtpfkFRP28/JvKepxYfoZmKEL28mgVpvEwvxBmSg1OTmLQrYoXRUy3cukGRGtW31YZiI1a9tJcOnyh/J+uHlWq2Npu1FfauDKo0Cp8L1BKBsr6+OWlIBshEaEZncPH3xEm8730e7VRcFMkRaNmYrFCk4cOY3TJx7CiSNHpVh0++ZlrNy8gnIxgxPHz6A3yODFF17B2vpNPPX0oxirlTAY9DE2VkOj3sTf/exlrN3ZknngdJ9bWJhDEPbxixd+hvfeeAPY85FjCxoI5hEIXcyARQRost3LQt+PMWCHC+1pTQMF10DeSQGdk+ak3KGYMrYAMjBkLzPV7qTcQwq7COic4EUgJ/2OWAC9zcxdqGe1sgnoBG4lhktQYAkDJrL8TgGd9LlQ7rGJil0Qg5PMRBmzp45g5vRRVJYXUZhfRG5yAk6eoOrItDsj9uBGA3T3tnD94jlcv/IWTGcNptNTZiwGa/lUfgfIZiwU81lk7Sxi30IUkQKfRqF6HOXJYyjWluEUashVSkjYsZDPo93toNlu4eNPPsFPfvZTrG1uCCDutZpy3che5vmqZcy0ZA8cH6uKOpxrktcyOxRmZ2fx6NnHcfrMKemoGB+vidix3tiR7okrVy+J6czhY0dlRnlzr41f/vJlRCHwr/7lv8HJY2fQbnXknBRyRbE9liFBXP9xKNeDXHsWGTIfWbY9xj66nQZ63QYG/Sa8QRdevy0UPUsWFIdWquOwnALanT7WN3exu9uFY1VRKU+ItwED0S8M6KNe7J8n4/2HfswXAtx7XMM+7b1/oecfZuijz3w35f6rtqi/CuhW6mhCIBdFe1qb588U6kiNhkI4fnNNpYuqH/fQ9Lew094WsQfpKvbjtntddHs9aWOR+j03GFvR8tqZTKu6iSC6ji20OkGHilup67Kmuu+kJv2yQs2nKndxiOPf7wPtvYA+qgfTgE9KUdrISMkaecSsLw+BWuBImAsCuqasVQfafluaDgBU1qhKC6OAO/qzVp+PqtDFEOcugds+0DN0ke4CGqPSL5yYSfkQxWbSAaACCB4L12BbDfXiyhyEU5l4DHlL5yjSrLwVJoNAn3qpiyjPjBE7kdzq2r8+XvrziVc/ATGtnd4dECl6XDQFpBYjdb65+aiSiOoOYDYi60AsXVULmrA0sS+ittggiPOxylKVGzKjOYK8MAQMvIS5sRBxnCcnkjoZFJwSjs6fhkPVsk3LU1fahzhRin3BhWwOhbyrMkYOIOHzRj3EYR9RyDGZHi5/8gGCwJcg0smwHciUIRxsectly5iYnBVHryixlNAtUEJGvhcC33Z9E9duXMbb77yBta3bSnGdxKhUqjh58iF846vfxsGlg5idmMGd1ds4/85b8AYtLB+cw8z0ItqdLN544z2srF7H4088jMNHDohankBCE6c333gXL730CtrtDmZmprF8aFE6O86ffwc3L11BshfCCWKZwOYmgUw0o0Mbjw/71f3IEqtQL1ABFGvaORfI0MkNvM3AltYqtR6lPMbBI1S1J7HQ6QR0XwO6ydq5ouNJufekI4NtmRErdKKmYXOXZONiJmMgm+wDOtclwdzmtRWbyCeusB5+BoiKLuJaAdWDCzjx1DM48sijmD94BAnZpYRrNIIDH53mFq5cPI+rl16Dgdtwsn1Z4wG7T8wIrmvCYWuhqOiziDyW7KoYmziK+QOPoTZ3ClZuBrTayZdK2OsqbRDPZ6FSwtrGBv7fv/yPeP/DCyKgFE0Fj18ci88GM/VBjxP2PBi2Go1LK1itUCfgT01NYWZmRsRsc/OziMhyDnqojVeGLWI8xwvLB+ANAvyX//I3su7+5I/+FxycP4x6o4lyoQJ/oBwRlfiU+48S5lJbknEZ5OzCNX0EXhv17Q1sbdxCu7mD0Gdg46vyQGKiWpvC3OIyLDuPzd0Wdnb34EVZHD72LNxcFYV8UfXCf1HK/QGg/3pTks8TvOh65a997KdQ7fqx3LxVhp7Suloxz0BB3hZnR/sKkEWBzElWqWiLC8vwYeRC9MOutGOIIrOzJxaCzNjb3RY2NjelXcsPfXXBpe1vsrGz7ShnC+XJygEBVIG+qnvzIuEiGwK4jCBUtT7W/PgmnfsYo+hNSn/mu2hzqrtjWsfe2/qxL+zbD7j2WYFfd6xHqXf9/1FjFw3g++Kw/QBBxH70cJchGVJ/kLKHan9RmTkfQhpZLBzT45BzSJmmfftp255iQNRxujdgHC1NEEhJGSeGykaVIxuPvep/V20uqratdAvcXBQg64CMlKIWDAo7k4K1Fg7meP7S/nG+L73pCfVO21qbTIUKDETII0pxTwBCAJ0Tpli2oVlGaCAYcJxkBhMTk5ieWMJXHnserpVH1mHpwZKWMdLjITNStgkmITJ2gqwbwwU3vhZazU006pvodxpo1TeFOVBEkQ0/MMSYxM0Ukc1XsLR8AoVCDdlcGTEchJGBiNdLYop4jL3H9cY23nzrZVy6clHeO8WmFDF965vfw5NPPiv96FzfH71/Hu+ffxdTE2WcOsVhGTnsNS1c+PASVu/cwOnTJ3H20dOS8fGYLSws4f3zH+GFF16UKXOM8TJZBnUJtnfuIPEChPUQphch8QdA0INNBpvCNHaFmCS7M9KTL6xGTFtYVePO2FShG8hYTgroqrWVwCGALm5x9KoIBdADE/BMAz69xg3FqcTM2DlbngEd08swhhOngE41uwA5bV/5O92DrtTvVHY4EWv5SqwYuIZ4wXecBNWleTz5/LfwxFe/KpPIYp57KcuQ0Qkw6DSkS+Dm1TcxaF+Em+lLjyPVQJZriQCNDAFBmN744hVgj2Fi5hjmDz2B2swJJJkavMhGJpdFs6MAnSuyUCmLjfCf/8Vf4Nz75yVRoUscz8e1K1fls7Jsxb51ruWe11fiTCcjQRgfx/t0a5mbcVCrVUWImsnYMqzn4MEFsYx1XBe1yQlhl375wiv4+KNL+NIzX8NTTz6LibFpKQHtNfaUeFDRkGkpiywRkLV9BJ3rQNBAa28HWxsr2Fm/JZk6M3bdCsq1ncmVUZucQzY3Jnaz2UIJucoCSlMnkNgl2Wdkf3oA6J8Nu79Vyv1zMACf9e5EeSz8+N1BxbCimrZvjYokRj8P1eVBMhDa1HJT96g4FO9iUkw06KCLEymrje1N7NS3xXaWAC4CHIrvMvSN9kVQoxXeum6s6+SjTmzSfZVmxHznjpkuxJE6+Shg3vV+R1za9HNQpa+il33x3NC5bX/KyIiBzz0BWOopP3qcR0F0tO1y2H+dttdJbX/Ye020pgnLPmDzZ7ZaaYDX/egyvEV74Gvv+3s+/70BjFbnazGhCmzo58w8S/Wpj/bBDxkUGUZB2pstL7Si1LoNxUgwg9dALUNMbGX9yxYz1caWHldmWCOAri1+KbBkPZBAHkZ8fg61IMXOTD2ULgfxGost+H6E0AMq5XEcP34Sxw6fxuLUUTgGVeqceqV6zWnn6Q96CIMB+u0GzKQv30bUgd+vY69xB7vba+i2duAIDa9qxkFgYOCzr5rdbwXYmTJm5g9hbIJiqjnYGdp1OlKiIasjxyxQGdO582/hnXNvoN7cFtHoiRMn8P0f/IGo7DutPrY3tvHRhQ+wtXkHJ48fwdFjB9Dr+tjd83D9xm1sbq1icWkOp8+cEEDgiMujR4/j1s01vP32u9hrNNGXOfFNRPEAnt9GNV9Gb3cAo88WuQ6CfouqV8mU2cKkRn1mEXK8q68EhRTduQ41FRySQobHFYDVASJXNwFdqdxjEawFBFwCOU18mKnTfdJSJaPYD4SdIXiCKnBqDFirpehOJqwR1PcBnVcrM2cRlyUG8rFqR40yQN+M4TkGJo8s46vf+108/fy3kOSKCA1LvOJ9mqHY7NfvYG3tJtZXPsD6tVeRsbpDTwg7nahHQOdicAyHrwQ3W0Nl4gAmF05jbPYYMpV5WK7Ktln6y5RK0vtJ2v3td9/Bv/u//y+h3s+cOYM//MM/lHLif/j3/17m3FM0yWuXAB5bkF59Jh/3BvESVAsDqdoZi8WcqNuXlhYwPT2JsYkaJqen4LgZXPzoMn76k18g8BJ877u/h+9883uYrE2LtbHsEdSdMCHia5FpIuUe78FvXESvcQvbGyvYq2/C69I7oSczHmiApPYYF2HCoUEZ5PI1zC4cxvLhU3DnDiM0qgjMvOrWYeD9RQFdmhc/4+sLUdKfJ8W9z2O+6Ov/9gH9sz7Ar9ErjpjP3D2cI6XrR61YRcymfi9ap7RlSzZnitcCb9+KU7J30sUU1Ki6e3fQRc9TIyMbLbpz1WUeNDP4Zm8PzaCFIFEmCDxWUicaCsGYoToypERl9upLsQdqAeoCw6jwbb/PfN9HfTQ71sIvUqcJZ0eOBDRDoEyfmRmpejX9SindPzzsd5c4Pm296N+NCs6kN5Qb29BQJb34VLO22hw4LINUdfqla/b7gjyI3/O9LebMZkbb5CS7EbVtJLe69CDHT9TxKQWeihX1Oeb9ypBCHQMB6HQqnzbBKOZLyjtAWwNb9AxQDIEwCTTSYWafqtSHgriUlqdRnwQbIS07CeaD1JZSUZyhz+CPE9dssck0Ikuo6scffxpnTj8GM1ZubaKAZwsUN2iuDTqWRR4GnToGvR30WusYdLcRDnYReKw11uH3W3ACD6bM+uaxBPo0pokstQEaeTi5GqYXDmFu6TgK5UnEJkWM3BwtFYT6MTK2hctXPsIrb7yIazevYBD1RcD27Je+jEK+ip3tPdy+vYKNtTXJjo+fOIKZ6XEJbnebPfF86PdayBUyWFyYk776+s4eDhw8gl47xEcfX5bjEDJbDvpsO8Zg0BS6PGjHiFkKGBDQ2wg5CIT+9xxBkLAEk0PAaW0UESaRXFqOY8KyI1l7TqxmMehxtRRY8riTVRNaneM2CVqWIUAeWgZCh0NZ6MFmwPJ8mAxq/ACxF8ChYU3MnnOVmeeppI8N6T9nls56OlX44j1Aip5G/uynNgN4ZoIk52Lp1Cl84wf/HE9/57sIYMOj+x6HjgR9xHYozGCjtYHW1jXcOPdzxF5dzp0cmFRUSmtZtunxPY1VpzA1exATM4fhVucQuzUMkiyCxESv1ZD1SaFbx+tjc3sL750/j1dff01YgT/5kz/BD3/4Q5nE9r//r/8b3n33XXEv5Bevp0wxJ4+jh7sAYhpYy7WeTrEbDDoS4FarJVTHyqhUCpiZncb45CSWDh5AFCfYWNvGq6+8ib16Bz/4/u/ju9/6ZwiDGFkaaokvg9pbbQb9Fq8LjmLdQP3my2huXcbuxir8/h4czpu3Qtiiclf7n+MWEEYOOr0Ehl3CzOJhHD5yGsXF44gyM+ibBekWIRI/APT7BAS/XUBXdeZf/RpVvacweJcBjbqftXJRsg/vG8Ljfm94rAQzrGEqpbmYpw9d2zgP2SANK9N7QhHQMaM0LFV7N2xSc2rgQIRIBl7sNnZkuMFOcxtbnU30or5Q9nT8oksXaTxlgBBIe52q6Wsg16CeqtpljKU20RnRB4xk46M0+93ArwRPGuw1cKsMf1+Yp15R91fvext+Gnjfe74lQBn5Gn19/p/1S/2ln2+fheDGPRDdgQ5oRilznjfSjDw+zMhYy2QkLxOb2CYow21UrVer4LUjHN8VCRgzMpSeIO2v1+9PU+OSbTPzzihKUX9rQM+TQdAe9OJBzow1raszEGD/LmvrPs+pCtzk3FKpy1p1zOIpkyNlGxrSG4GZSFpvT0IKExV1HJBMiFxRgD/22JM4ffpxuNkKwiBRQqEwNeNhnzs57sRDHLTQbqyjvnkV7dYdJH4DSNqIgg6SoIO40xLTFwKCz9neiQM/dtAPbQxCB4PYxcLBEzh45AwqEwviGR4klmTo9Gs3BrGA4e071/DSay/g/IV30A8GmJycxvjEFJxMUdnObu1IGWF6egKTE1XkMjbsLNCiWKq5Iz8HdO7KZaWctLtZx8TkIsKBKYNHOC9dfA94TeRtDHptJTIlB07zIr+P2B8g8nuIvAESn7oGE0mkWug4rESCHpZXLBoqBdLWZEa2lGwo/pRAOFW3k6YloLMtlYI437EE0AO6Rzq0llVit5yfwOBz8zW9AFYQCXDnEwXoQrknqhd9COis2XOAS2KglK6f0IoxSALEOQdLJ07iG9//IR7/1vdE0BdmMxgYQCfswzcCJHaIjteC11xD79Y59Hc20OXIVssRnQO7Isg6VEpsWTMwPbOAxYPHUZs6AN+pYLeXYLPpo9sfYHP1Oq5cuSjUOoezcNxuvcVhPJFk53/0R38k/eL0IPjzP/9z8f8v5vPSs33z9m30Y18mtrFbZXQ/UJ08KhinTmR+fhbzCzPIFzgLI4NSqSiC43K1IhMbeb7X17YxPjaNZ5/6Mo4sHxU2LBoosZ3Na9yiJsASlqXfa8Nr3cT6R3+Dzs4ldBpbsJIA+Qxgc78VC95U5mrwvXH95DAIXFjZMhaXjmHm0OOwpx/GwCwroy8Kbh9k6J+N6P+wgK51yp8H0FmrDgXQY1PN397/GpkxngI6a9W6rs0gQtuwRmKeoRTeFKaotjdyflwfBMFIXKQkk2SrkKscwQj+zDjqXU5Jakmv5W69jnqzLtk8Ka6e1xODB8Fcqesru1dltCI9d+xtU2A/Upvnz3rACbNEAau0zU19RkX/CmhHCrg1TS+/H/6s58HvZ+Xc/HTb1754UB9vJa5TNilpGDAyXETT3PrCF/CUuETR0vd+8x5tLDM8N6lHu3i4C6CrAEp/CcU/AtDa6eou6j/NIkRIJ33c6q/52QnUatJeVk2FKpeHtpSi7pXhDyryl/ZBEb+RbQ2FduUACq1qlww7BXElKlK1d6mXB6TZE0QeQUTT/Wxv4/Mp33Z+ez1faGP2lYcBrVANUbOffugsjp84jbHaHAxTUaAy7UqCikBq51RFG3EXrfoqGptX0WuvIvbrQNRC5LUQDjoIez0JdgKfQjBTMvDYcOEFNjqeia5n48CR0zh08lFUBdCLCBMbITPZyESeYj3EWN9cxYuv/QJvvfOGsFJOxkWnN4BtZcSFjQYhVBxTpe5YPHYhxifL0nbU67dECc3hLlzXbi6P3e0WyuUaOq0Ag0GA8dq0tJ7Ra97JcDoW2/hM+H1JTWFKEOQjDnzEvicgLu12PR+Rl4hwi0FVbBDUeTWo64aZvJUOZ9GrVs4bv8mJsSef1yuV7pKZU2FoS6sZAb0YmbCowqbFsTeA6UdDEB/Wz2O6JZgillOGMgDjfbG8SJRrGUWznNPG15pePoSvfft7eOYbz8MsV2EUCvBdG+3Qw8DwEToU67EffQfTloe9tVUJmgjo3e5AwJmsw+TkJKbGJ5AvVlGu1ODkqwjNvARsfkL/BmB19SpeePHv8O4772FlY01mApA04FSz3/n61/HHf/zHov5eXVnBtSuXUSmVUC2XcfmTT/D622/hpbdfE5W8BEL0bo/U55GOHekesDA7O4PTj5wWwWOh6CKbI5MQi4C41e3IcJatjR1hfh579EkcWDoqzEq1VEVrryV2yZD+8p5k4HHcQ6OxjvbmJ2jeeBWD5m34PbavGcjSaIkzAaghAUR1P+CIVLeIQnEcvX6Cbi/E3PwSDj30Nbjzz8Izx1X3DN9xb+2L9aHfOyf5s+HxH/7e3yTlPrqR609yP8C//ycezdB1g9X+Bv+p73+kLYpZs/6ru0Djrhe+RzmfwlUqgL/nLaaZcyqq0wAqoHvX7xRIc/HTG16c61jz9PsipmuwBWPQFRtHWtByIhx/5vtVPiqRUF00CNGArYIJpQ5nhM2gQfzQDSqqqVxO1ePphK6E2anH/mTaiaagmrbRaQpZ+TarUoB8p85wAtwmBUMDEZWJ2j41OZFIl4r4Ya1fMwhqOpjUwuW9EHuVy5sOSvStcssjUOrgIzXvofpeAyMFOOlEJmbifD0lUNqn/0TtLirk/d9RuT/MwF1XQJyZNwGHbTYci0sw5+fNuZnhc4oSWDYt1YLIbzIIOkMnnS+ASlqfx5t1abacaRU829Y4TlJ6z9UUGNqi6tG5KhhR2b2i/RklsuWIbWfM7xwM+sqcaGaaRhtH8MjpJ1GpTKJQrkggpQ1oEgQw4j78QQPNrVtorF+B31mDgxbsqA2/V0e/20GrQyZIHWsq27kRR4kt9XQvZMuXham5o1hYPonx6WW4+UkkZk7sZVk7LeWzsoFevHQRf/eLn+DjSx/LZDDGitqbgUCzb4FrybEeK5dRKOZQLhZSZkIdJwnypNODx99Gu9tXA3ooQpM1RndEdQxlrbBtURgS9uVHYAsAWRKeA/4djwfnBZAB47kSBzQKVAO2D6bAygB5xOFPzqey9pF+exnawlUrTsymen+uI65vNI61WC6j6M4bAIMAdsTBL+w9p7mMdorbN5ThNSBT89Lrl9e+lPBydD3jc2cwMT+PmQPLeP77v4sDJ0+hyc4a9rvlM9jtthBQ6Ehhn+8Dg57UtcuFIrY2N/HeuXNwsg6eee5ZZHMFODxHsEWPkYQWsk4ORmzDCyjqNXDxykW8f+EjnDt/AS+99jpypbLY+/7P//bf4vmvf13a0zgvnEI+siAsGTBobLQb+D/+3Z/hlTdfxXitBkuiVQP5TB6b69uYm17AoeXjOH78OI6eOIpqrQw3k8DK0Nujj16/jUZjD5sb2+j2fIxPzuDg4VOYnllCNluFZTiiDfG6HSR+B2bUhGt04JodbKxdwaVzLyLZu4EkaMEnS8L9xqavPRkktRdw/2Bwk3Ns1MoVuKaNzl4DxVweC8eeReHw92CUliWA51p5AOj3QdxRwP7tAPpnv4H7BSRfNKDQ06/uH3j86iNUl1w6/UtGkSqaPkAg4E6jjh4BvtfETnNXfLc73a5Y07IXnhkNNyqht1J7UA6U4bcYmpgKYPy0Rs+avqbvIyq5I/bLlugwPQRDAriu5VNUIuNj2QOrndrSjyF905w575D05mMYEBDumS1qi9rUvCdtQVPWq+l8b+oCaAMhnz/N7PXYVAFDBTLMntQ52g84hgI3dpRlMspJi1lz6sZHIJW6tqEyVmWrqsxl1Mx6BeLcmKdmZiQ7YpuT49B4xlX+zyK6Y3CgMmpm04o6J6izPU0pbsW9T1ppEqVQFydAZovK/U1EdARpZuP0OSctzvu1f70ONFKqVyh6qe0QVJiBskmKbXjc7F0YTJ8sG2OlGmq1KRw+8BBqY9MYm5wSAw+TXQEm34OHKOzIJDMC+s7qRfTqN2F6OzD8BvzergBcN6RgiLSzavszWa9PDKV2Dyx0BwZKY7OYWTyBuaWTKNcWYDplyeYZULKX3fN7eO/8u3jhpRewuraiyiDSzqVAV2s6eN7Ye81jXcoXpWd9jLRwOlZYArjUeEdA07LE3pNf0hOQ3idUO1cNAV58pdTMbRGnEVzTgIrrRkodkepdZhupnorGjD0IKDoUSklNt5UyXDpmMwV4PWRk6C2RDuGRdcTWKR42lngYQNBuliKuME6FcCZykpnzcRzVq+agKw939Yys6bNtkIoSO8OOCPrws32siurUFH7/f/wf8NQ3vw5kM9jstOBZptTag9TwpVIoyOtSBFfM5rBX38WlyxeRK+bx2NNPwuRoXHE0oG+DCTME4n6AqM/j4qOPEBkZlJLg3IUP8R/+/C9w7cZNPPbEE/jTP/1TTE9OisCX69JEiHAwgCXanRitfhs/eeUF/NXf/JgfQpzpqF8o5ejW5+Dxx57FwYXDWFpaxtziPLJ5B6YTAnYgo2C73Ne2tnHnzjp2my3UJmdx7OQjUh4olaYoKcSgNxD2JWP5MMM9GN6GtKptrX+Cax+8hr2Vi7C41qm+c7OkQOEnZJY4LVP5PxQLOQm+Cq6NomvDCH05d8WJ4ygd/yHsymEJ5oWlfJChfzaUPQD0X398hHIbBUqh6ZWVYciWKfhSZ/ICT2hMOkB1ByqD32vtCZjv7G4Jndjpd2SD9imuoniIIwLhSzZEFb0CfTrXqWybdLWolENlN8svrQCXjTcdJKLevRbl7Y9PHdLntvqdCOuk9EBVrbKv5fMqGpP5zcggGKrUU56bgC5zx7RTHMUp3JSlPUxl2yprVzS3Atq0ddBkFkk3v1ShKuY1HNKg2sNoKkNQYPYu8+pdzn7OSNYtPtO2hVKlrEoI0odMkKBxj3p9Yc/kfaifQ4rbfLIdNIlRgO5SW0EWRGYyE9Bp1UoA5/HlNwMCgkw8/DtmmansIW3PY603LYvw7+V1VYZIpoIsRuhTDORKO8/igQOYmZxHPl9GpTSNYqGGYqkMN5eF7TKzZetZF6HXgt/bQWPjKjZvf4juLgF9SzL0xG+p2dahy+ZJGRIihjtwRPHueayrWxhELjLZCUzNH8XBo49gfPogYJcki6cHdwJP7JB/8eLP8crrr0hnRyTjOHsSWDKIkWCQbW7MnH1VFmNbmeMRx7SyAAAgAElEQVQwMCmjUMihUGbrkGKblMOiKmtRDyFrTUTb+6WjoS6E4jcN6Cmoa02EADqHdKTPSdaK/eUDjz3RdHekvW1Pgiyp1yr3VjVsJxV0qXbGFOUF8FWwLBa5tBClAJK1ea5TChhTQHdjmt0oQGewxH50HmXxeBdAp/qaQ08sEUOKcYurXCH7LLNRXJkv4Kvf/KZk6TOHlxFnHQSOjQGvZNtGo91USnM/lEAhZznY2drA5U8uIlvK46lnn0HMx8f0wrDg2BkJgPzuAPGABlpA1+vJhLZ8void3V28+eabeOWVV+Rv/8W/+EME3FtabQnsGZj6A0+uq6xri+nOX/3sb/Gzn/9UPgttb8O+J2K8cqGKLz/zOzh5/AwqHAdbKkmPfGxwupqPnr+Hbq+Fxo7y8Gj1+qjNzAugzy8dRTY7hjiyEXnkFmK4RgCvvYZO/RqC3jp2Ni/j1qV3YLTviMc9BYFkNmBTiwGZAsjjyD76sbExsdql+LNE4yO2KvKqzS0gnngGTvWIvD8JPB8A+gNA/6/JzvXf8EIWii+lYQVoxdyGmxgzEYr2FNBz9jmzeEbWBHG2B3Fj4pQ40mJUz7MvmNl7q9sSu1o+D8V1/Bs+lxZ9iWkOXzcVnPFFlLlJqmpP6/UKTJUyXLV1aYBVj9Pz4lWhX7X/EBz15Di6uamRtr8K6moE6t3z3UVlLNR1SjsPzVjUxi0mOiMtaqzTihNcOoNesiABbwKGg2K+oLJzjpekQp3WvOkoW+7cXqqilwxfVO9pJ0P6uvr8aEvXoViNAjwq2H1S28rmd/RbUb6KKRgyCulj5Pfp+FlOR5NZfmnNfKiwl7q6YiYIsnFkiJvbsaMP4fHHn8T83CJMI4OszXnSfA6V2TGztR0DUdiD77dkMtfWykXcuf4eOjs34CYNZE0PVthJs1Y69WlBk4kw4shQTltjTZ1bKZXuE5g7cALLRx9GZXxJKeCTjNTJmV3fuHkdf/Wf/xPeevctCUATOxENSCbniqZgFNAjTx0nyRZZ0si6QhWXqhVRWuuugmFHg9ZgpOtUa0FUyYJsR7outKgxVOuGkZQuhUiphMee3Q4chcqRqOIJrgCdLW0criJZe7q+xfefnhAy7VD5qasMXq1XCRjZa06RFlsS2bYVRDA8D1YQwyXtHlMYZ4F9JPSLZ5YupjIyZIfnVXUIUE/A16B2g9eOF6jBMHxgvlbD6SefwPGHz+D42Udglwuodzri8Gbns1J352eqZvNCK1+7eBGvv/oqiuUSvvGdb6E0MY7EtZUJTp8A5yk7YMrlDEOEf/I5A2Wl6ns9vPTyi3js7CN4+JEzsr7ZkeMNWBJR9tOkpynW7fk+3jp/HrdWV7AwN4lyKYdBpyPzAjgLYH5mEUuLh+E4ObVX0NaYrJ4VoO+30eu10OnUZR0ajovxmTnMLR6Vbgrft9DtBKjkKzCkpNFGu3EHrZ2rCL0t7O3ckDVdsTowgrawMAwwJVB3lN6JDnwUCHJdSZIRq7nuDF7ZXpobP4LC0tdhFQ4Me+gfAPp90OxBhn6fgIfRs/6SASJpvZp9GpYhC1JaUQTQVdYiQC/OTnSFUmMHuRmJiI49vL02OoMOBv4Aq6urkrXzPtL4UlNkb22qoqfAKKJTGUXRMpxGzX+XzSttTRF9PrMf3o4APjcEipJEUCiiwtQxLjV6UZm0oq5VWr0P7Po1pO4+wlJILV7AXIEcLzwFlIkIyfTvhwGRKGz3s289UY9/x2NFANcBgNYAjJ4RtswIaI50OArgptm+5mI14OpsUH2cBIFQgopNkJrdPa1vfE3SyDrz3K+PK/vaKOYcbm1mk7ISAkYqqyXgZLM5cYArl6s4deIRAXSqyKl6zzplaYJigkgaWo1uJaB3MejVAa+BzZWPcefaefTqt5BFG3nHgxm0lcOXQetf5UZI0iGg73nA7JzOYw4SoyDq9oNHHsHi8ilkCpPoR6ymMnPn+7Lw3nvvCaB/9MlHMrGQgM51SHCnGFQDunx2qrZZq9R1e2ZfriubbrVaFSDi+dR6Bfrvq7WYalM0UKfDbVjK4HnQAG6MALo+z3w9+rPzeuF5FMsenquE41oVoDOT4/dAu/wNgzF1PRIs+KVG/vI6VNbNOYfzFxK4DDTZ++f7sPwILvvRo1hEg+xLZ8+5jFOVSWuk2gkriSiyqZvgdcJSkMw2IBgxQDNMGZhSmpxEbWYGh06dRKFWQbZUxqlHH8YEW/wonzdNTJYqYjX71i9fwY9/9CMUSkV8//d/gOOPPAynNiY99bfW18WBjQ58uWxBXoclBWlDCz3Ydowk8PDayz/HqZPHcOjQQfj9gSQJLPtkshyeQxYoJ5PLdve6MFgKskwcWJyB6wDN5jb6nSb26k14PU9sVePYkBY0HjsGm6adwIuUlwBFkdmsKxqQQmUM2cI4ImTQbofotH1UK5Oii7DYBTKoIxhswkITja3ruH7pLSSd2zCDpuwNbG9zXTVXXe8p9BQgW0inQ9vJym2352FsbBzLJ57D1JFvA9lp2Sse1NA/R2r6ANA/+yAxShcKPH2Ydr7jHHD+nsCrNpIRv4LUn5TZOk0bdF1ct4hRPa9q8J6o5/l/Ajwp+m5fudqJSMjvou014IuhibYrJa2pggWK6piFEcRV3TJVX9P7PPUVjwPWkFXxUVvGiijunrY59fFUULA/TIeZraKmtQhOr5ehe58MXNGub8rSVVTBaa86RWxSz3TVTHv9e103H/XKVwGGyrSUuI9zyNUGqpz6VGDDW608HxrOUMwmpQyCM49VIhQeB2zwj4VZSP9enP+0UQ29CqSmrJzm5FYmQykL30iOm1b5j5Y00oyQbZEGxW6xqN0PLR/FE088hcOHjyKbKSDnlOFyprfDwECVTWTeQH0Hrb1N3Lh8Dr29NaHbk/4O8mYPBTuAGXcRBZxK5cgMdb5fzpaW75AdIKTiM8jkxzC7eAyHjp3FxNwhmG5FMnQCOm14d3e28cILP8fLr76Erd0tRdQ4ZCVonaqcEeVLNBbso1eMhV7OdKnjl+4oqHLkZ1rPlNKLzoxHAF2eLn1e0S6QWdG3OhBLvfX1NUQBH3vL5VpKdbR8iNcdCNgwuCGg9zzFfjEAUGxJqgFIqXc9qUGNNKajHu2T2ZLG+jRpdx+mH8INCOjsQzfhUmoigG6ISE5EmTLTPYYrI3ZVUCzMUaq4l7VhAD0/gJ110fZ8GJkM8tUynnruOfx3//K/x+TyEoK8DcO1YYfA3p01/N2P/xo//tFfynXylee/Ltl9dW4aTqWCRr+Pju8jUyggVygq7se0kGeZBgFcKxTx2dWPP0Aha2F6sibMH/egXGkMY7VpmNkSTDuHvp9ge7eNanVWNBH5nAnPZ3ZeFx956kc4NY2dGWyr1EyHm1WBENcGPRcM00e2kIGbzQOWi5BGWWYOYagc7rKZkgTMGYvHj8HzHhC3sHr7I3xy/mW0ty9KCYlcEufQZzhqlvMRIrWfZXMl8VigTsTIFBDGDtq9ANPzS3j4iW/CLD0Ewx5TswlC/wHlfj9MfwDon32EdK1aU7O8eFSvu9pINEDpZxkasHKSlpnAC2k9morWZLCYAhDpd6aYJJOR9jitope6ab8vNXnP72KnsYZ+oDJ71j9FPOT30feoBg6kzkwBnYweJGUmmbreo0k3EvCVK5X0gSuh6z1f6eAYPbRkOB1OPVi87MkQjBi40OpUUZ6x2NsKaLOdzM1IBC4Uu6Y/0+M0utFrQNeZ9bDmmoI6N1R1zBXQsI6qRWuqDzwNQEQtq6x51RhTNc6UQMJNi/O0tdPcEKgJ4FInYfsTy/CKWZBb+ajKy0AJvZQ+QL33uzUK/F0uW5LXZFsSe4yr1RqOHT0pTnGTE9MYK4+nGXwGfhRLoNasN7CzsY693U2s3vgEedtH0Qngxl0YQROG35K6I+uIzGAEhRNT6GaajRDgTScPOAWUx2Ywf+AEFg6cQI5CJbcE0ylKINL3fJw/9w5+8pO/kfHCtLHte32Z50KB4V67IedJzSpQnSIUxUlgNSwpqCBE2JgM+5NL0iqY4TjXNGsaXUyj+wmPH9usuN7YBjYK7KNLkGuIAK3BmI9XehG2DSrPAmGufB+9gbo+6AmhFPJhavmsZ2ortklq6xZF1WoGPMeksp/f9ELpS6e/vBMmKHDtRlAmMhz2ywydo1NZGjITZE328SsBpyrF6FHMZOKgMvU4Rsej8AvSNvf408/gX/+b/wlzxw8jLGVgZzOor67j3Zdewxu/+KVY7JK1mD24hNnDh1CencTiqZNYPH4M+fEaApI/ZAQyGcnIjZhitr4IKBNmwd0GVm5eQiFjybEgdV2qTKBYmYLhlpEpjsMtVBAEDsrFeQHsKGHLYR9JREaJwkcL9Z1dNBpt6awVtzo3Kxm0ui64lwRw3AQW+/ppq8sBN24e+RJr+pMwjBwsMyd6FFr2smsDYVMA/c7KFVy68DI625dhhg35HGQ7aHPsSpVPtW+SVUgsB/3YRWhkkLhlmJmSuMUdP/0cImsBplsVxkXGFj+ooX82YD0A9M8+PowKdf1Xsod0cxNBGZXqdL1KM15R9QrlqDJNYced/WEfYmSTKr6ZZ6usOs3sTeV6pgMHZu9BqCLkgdcRapdiOwKCUPY0uvH7WN/eVgEBNzeanpBSZh1M6t/U2ihA11TysMae7qhSd5f6ZzqBjPoA8TZXACbDU1LRkq45E8BVv7eNsWpViZAsRt5K5KaYCFKWquVLnNH0SNK09UnXyUltyqS7tI6qX0MFS7ZMDxNl8UgNXD5DmulpjcDo5xvWuUWkpz6oBgthykdc/SjCkq7nlJIfKrXvyTjVMBhV++VZ08NxOJzCYf+74UimEfkx3GwWlWJNMtlDhw4h6+ZU7dUL0G710Wl20KjvoNNoYHlhBrO1EqarOdhRH+2tVTR37iD2urJJ6uPBTJjBB21dDSr+s2U42SJylUksLB3F+OQB8cAmoGcKFXh+jPpeA6+9+iL+5m9/LLoNWnnSQ4GyiVw+Iw5wItrSLXjSf52yLSmg3yWEowlJJiOAXqpU5PPptsBPA3Uea84t11MFxY5gKFe/m6If+hexbizOeMoLwKbPRMoe8FxrQO/2VXBLC1pZK3ZKuQ9LTsqq2Mows07nm1PL59NbPoTtRWIDWzQdAXrW02kkQ9qddsAuf883HPSEtnfTIUx6CIme/sbAkF7rjpvFxOw09ppNuIUcfvf7P8SxR8/AnRpDvlLAjQ8v4+c//s+49eEniqJm6xYny01OwKpV8MiXnsHXv/8DEddt0aWyO0Au7yDwW7DNQOrQ7cYaNm5cRNYc4KPzr6M2VpY6P02H7FxJ2JnIKmB8egmLh06gWJ5FzppFn6r5uIfKmIsoaqNNd8J+G+vr68jSx5+dDaYSpMr7IntDTQ99A2i9bJGpihEZNnLlGiaml1CpzMIwi4gjR+YpKPOglgoYnACt5jpuXT2HrZUPEHY5l6CJ2GsjY4YouCxfpFbcZEuKY+jHNjqBhWxpBuWpRcwsHMbs4kk1StatpoFn8k8f0O/X1vX3ycA/7bH3e/773T8aEHzR5x99rvs97/0+937GPGpi83n/av9x+y516nfa4GZ4K9Rh2ic8rPPqvniGtKNOd+o5NAWvUomR4rD0wo/8bISwBG5UO5Uo5FmPDwZq2lQcoNmlg11PNhW6egltP+jKSEM+hvOivSAQ2p5fOjhRNHOs/KdF2KTU2wKcqWWtaI04HUuyb6U8l7q3rS5+hwMTUmAVMVxKo6o1wxarBNGA40BZ47ybzdAZudhfigmMEkaN1rD18Wa2zc8tuoK0bU8D3VDQltbB5W9Sq1cRFaWZn1Zhy+QtAWV1nNn3LOPaNUV8j8EPBVUsQ4gYL+1PZhBGkJEWKtbnGaRR/U+kpJZAjoVql2OxRo6Zm5cgq9fxgdDA3Mw8Di0dwJnjxzE3MQk39rF+4zo2V28gZkdEt4Xm7gayGY68zKDV6cKPE0xwJnqujGyxgoUDR+T/pNhloEWuLBQ82+cGXihK9us3P8ZLL/8CV65dlu4Krh1y0NSCENxVhq6oa8mgY9X9oAfqiItfSqFrZoplFNbTma3z/3KtpgGR1iIIA8X1xCw+7TuT9ZG2LEqft+6GEMY/Dbw4yph/x8Av4jAVU1qt1NAdxTJxDQzE2S+QQTdy66trg7VjrXI3HRMGJ8GwBJWK4lg/p7lMJjThxkAtX0LY7YtQruBmxbmN7V1kdoqFDKJ+W92yL97zkc8qZoLdFHwdhy5xA9ab2TRvSgmM10ahWIRTLqC8OKMYtZ0W+rt1JB22lamSmHjQs//64CKeev538OXvfhdj83PYbrfEWa5QpDCug3p9Besrl9HYuI6gswUrootgC5Hflel5DNr7Pp3zsjCyFViZKqbml3H06BNwrFmYRg62E8GwBmh1tnB75Spu3bwmbnKOnZXy0OLsATFkYgJDRqvdaWBnZxv9blf2j96gj+rEFM48+oQMBHLcGkyLo1O1KDRCQFtfziQwPCRxB7G/h/ff/Cni/i46rTr8Th1W2FdZOsuR4iZAg6QIHrLIs/1y+RRmDxxHaWIBlkv9SRUcqDFkQ/+pZ+j3A9T7QdT9gPF+z3+/+3+Tz/9PE9DvBvrh+Ugd0wjo+zVpAvbdAcaoi5r+WxluQpWx2E1ICDDMMrVhjdjYimNWJKpgCux6qTUt6UhR2YcedjsNdLyucrYb9MTelBsfs3v+n4I+DW/cVLVhja53F3JqtjJ/L7Ss3pBJTUo0HyvDmuGbV1Q5W39k7YhxRJqNcSqe8msZ0vf3Ksy1aE2tBfV6ImYL1ZxySc7TDFkysJSK44bPAEdMcEamwg2oyJdzwOGW6ZQ2lhTSx/ky0J1ZpCqFEHTpTCjUM6dnyWuloDbUSeh56hKRqYxfAFwNm9Kjdfl7movw2DM7t80cKqUJHJg/hIdPn8XJIydQzBRQdF10G02sXr2C1s4OcgTcKEC3WUejsSmAzqEcBPSFxYOYmJ5HuTaFqblFDAZ0TGON3WHTv9DxnLbGyW9hQpanhXfeex1vv/sWbq7cQrffgSFW3zE6va4I9CTASQMzBegcZ6vGwbItTXcYaHZKi+QI5rVaTcWlfEbNcqQsFiloccPlKdH9/Gm8Kk5saTeE9imQdcElkwZnDAAI6Owh12JLngnRIaQz7JmhK4D3JGMnoOuAjoAeUC/BQSBUjifKq51Uu+knIo4jEppUvcNAMZND3skIsImhUOgh55rIOJZ0dnBNczwpv8geMMBl4DxU1TM4JdsTKlW8mXXhKVt12HyNMEKWjEPKWLG9rRMnyE1N4JEvP4tv/cEf4OjZs6LUb7Ta8OM2DHMX21vXsHrjY2zduYagu4OM2Ze+b4vmROKPzBa1BH6cgZmpAHYB41OLOHTkcUT+JNzMGEw7QLOzjdsrl7CyegOtdkM+Uy5bxNTUDCZr43BkDCzLTz7anT009+oyC132C8/D5OwcnvvKN3DyzGMw7Yq4FRpGGXFE4a/yf7AtzkHnoKQugkEDnd1bEnz0W3XUN1fQ3L6DfncPRsT3byDDLhcnj2x5SkC8PH0ApfF5uMUaLKeEIFTDax4AerrB/iYB99OCh9/k8//jBHQN2PrTpzVGrSVKb+9JtPUWJxn6KKDfLwCTrZYZRToDnRuhjCeUCzc1aBFHVAUqpq1U2rIpp+11zEpFRJT46EVdtH01Xa7bbUsNtdfvpH3xPQF51pxJc7KlitPTODZR6P+UYh1abjJLSsVIBD7Z+FJA33fZV5StntLG7Epn8Xooy6i9P6P/0axOBrSkwCBAIXV6naGlYjYeH7G4pTaBg0o4FIRZXWoMo2xN5Bh5pPpp9SslCNVjrWvG+mfl1ieQpM6bCKFo9MEBEgR0JXzUrpFqne7338t9sWqhEtc0EYAxyInF6nLQ6wOJI/aohw+cwPFjp3F4+Thmx+eE2u01u1i5dgO3r92AncSYm5xEPuNKlt7r1JHJuNhp1NFstTE1s4Cl5cMojdWQKZThc7AVRXPkciJTucrRiIYCLjtBYvaxcuc6XvjlL/D6W28I9U5A50wCrgVd4lHHXIniBBD5fOIUuG88o30QeL82/5mamFDT61LKW7vxyTGxTBlaQpDTojhGPfL8aVwrXSHpupZuEa6pkYCPtW3V0aCuHGFTpOau2KRej/3qNCnhxD2OQN5v62S7JCvz4loXcPqXqpUTyONegGTgww4NTFVqmBkbx1i5It8Zy0ajvoftzTUJqrgGCrm82K0yQxcWrN1WQtVA6WN0CYmmOfvOcg66MZmxWPzi8xatWOj1TG1NhB79zAtFtJMIY0vzYiX79Fe/hqm5efHLD2OaU93C1uZFrFz/BI2dFalRZ50IWTuAZTKoD6XcNQjJENmp9a+LUnUSiwfOIpM9gr7nYK+5hbWNG9jeXQenUI6Pj6fBmCn6AD0waNDfQ7O1g1ZzR9rbhImKIMnCzPw8vv6d38OZJ74EmEV0mjzuLqLYFaU8v9jV4zoJ/KCDfmcPDvrIWvQ36KO+s46N21ext7sNM6F+iMxfDvlSDeXxWeQq0zBzY1JDN9wCLCcvnSLaqZLP/0++hn6/DPnzAMQXecz9Xv8BoGuKXFm63j3qlWlIeC+r/rlPh9D6wX7dXWWSKrtVNWG1mUjGmmY72q9e3Le4kWVieDGzck8yNpqqDEKq6Wl008faxh1R20sdjM/hUOxGRakSIfGW9jMK0FS2LB6fqZ+8rm8q2jU1kNEKej4snUc9qtKX50rHzDLy18+r+5A1Hc/H0fxE369r46OiPpqQyAYfp7au2pY1zfY4TpOf694ZQaPrWo7hcOyt1j+QTSBTwvOn1f9aa7DvB7Dvc682HhHxpS19RCE6dxVzRcxOzePwIYL5GRxYOCw1djNx0O96WLt1B598+BF2N7YwNzWJU8dPgA5j3VYT+ZxSHe/s1LG6sYlCqYylQ4eRK1aEds4VWEcle8J57KqdkOeE7U62E8OPO+j7Lbz40ov4+Ys/F/0FVe6t1p6wOvzsWp8gk/NkgIwqIXAtsUZMYNSisKGGJFWXj1UqUofX3QxsaSTAaq0GGRIpj6Sta9olUFwY04BNOcUosZlYs/F8pSC/X8ZRa5DrXhiblIJXIshoCOgUHvJ+YRVkuFPKprAHPdBucQGo8DL8CLVcGY88dBoPnziFqYlJ1EpVsWldW1sTb/QPz78rfv/zs3M4ffo0+HlJVd++eQtbW5sYdPsYeH01Rlf618lmsT2LynAbsUVw66lWObIDDDRZ6qLzoAn0LAN9y0J+ooZjD5/Fo08/gyNHj6NcnYDr9rGz+S421j/C+p0b8Ad7yLkxMi7XeheB35FhOE42K0EcW9RMMy/0u5vlxLRTmF36Cup7ATZ21tFs7sLN2ZiencLMzIyUTFiy6FOP02Pw2MDW1m2srV5Du7Uh6z6fLcjYX7J+lfEJPPvlb+DM2acRJRls73podhLkcuPI5iqipmevPKetBfRZGHRhRQEKWRuObcDvtbC7tYpWY1d6/Yv5HLL5ApxMHnauCnCUrpFBZGZhsP3O4edKPSRSUewDQP/c8PHpD/xvHdC1+vfXHcb9bG0kwxs+mOkFW17ufxJ0G9jdj2QWnDphjTAuAufpvHCeH52hj3q6C+gb9HL3xGJWwJ9pkZFgEPTErrbf72J9a11q85wnzgyfmQE35G5PmeKE9N/WPckpja5yd7XBUu0+FKSlPcYaeDn6NGEfP+1S07a74Qz5FEAH9LqWYTX7NLYGX1l7qS++qp9qD3XWqdVBpThK18R1oKODTD6CTqzDkIvv/1NOhV7jvBWg0eUC0UzoTHz/mOvjrwM4aXGTNrj97FwHOHE/xPLSQZw8fhrLB49iYX5ZrGBpZ0KPgCuXrmLl1i1c/uSSDBB56NgxPPboo6hwXGa7KXoFZsCtVhtrmxtiHXvoyFHJ0JmxVypj6lxE7G0PEbCWK62EhkwtMzMxuoMWfvnyL/Hiyy+qeQNmjHa7KQ6HNOCTnvIgBWI67ZFml3GVhgAnAV23XBKwpZaeUvQ0CKI4rlpWwM5jx0CQhieid9B96Mz+U1DnKdCsj87s9WuwHZSgzp8pGqNP+9A6WMxI0g0+HZNMhobvx6fZi2hFVDuUnA8jFnMn6VRhsOXRUtUTcHUSGipbmJ+ew+8892U8/fhTqJbKMvKVgF6v17Fy6wbee/ctOQ/LSwfw5JNPSlbLVtNrV67iypVL+OiDj2QgDfvti8U8SvmSlHz6XTIgXZguR4n2haGg9wK7N8Q6mJ8zm8V2v4v5Y0dw8tHHcPTUGSwdPIzxySlknQJMo4nNm6/i1q1zWL1zA4gHKFVcOHYEb7CH/qAjLZA87qJrcfOw7Sx6XY6MdlGdOIqFw9+Qti/xybBNMRPKF2jm5EhtnAGR1+9i0G0KiK+sfoKV258g8PZQKrjwewPpXOl6AzGXOXzsFOaXjsEP2V5mwM1OYnp6GTMzB5HN09WRTBlLY+wYYcnKEGEtDX44sbDd3EVrb0/YKwaBdInjZEC6LVJ0x3bLxKSQV/kbuFl6OCjmTVwN/1uvof+2Afn/7xn6ZwG6smfdR2sRu+nauda73QPod0+NG2kFu2ua3D69KD3IfK7UGU6oZtWzJbeiQmY9nb0raf+5sm1lJhAgtikUSkd/Jsy4A9ngm+0G2v2mZGpiuUnAFcCEbI50rCLYMtMQoNLq9NRDW00lU9S3gK3U0PbnlmsBlMxFTtu95HHaplZnxNLGd7dQTag1yZpV+4yQtqLwVhau/L3Q2nTZY31VPi83cCq7mN3JMwhjIqNah8yJajtS1Lm6n1ayagQdwV49jzrUKmvX3QKKJVCu2/vta/vtXopy533psBnWSmNgefao1MvPnDqDYnkMvqda3OpbDezuNrCztSt+2VsbazK16qGTJ/DYo49gamJc6riOlYFlZkT1vbm9KyfVZGwAACAASURBVLXiAweXMTU7J3MDSFkSgDgilb7oXn8g9WqCh5O10As7uH7zKl5+9RWc++BdCYBCQw0bYrvjKKDzd/EIoPPz06JTB1gSRN7jEMhDTUDhKFACuzadoeEJRWR2wBG4ylhGsvN0ipk+xwwIqOCXIIqBg21JKyaBnS1ggWsKda8DCrbuCfWfihsJ6JqCV6ZM2q9BXR8iAuR1ydYtAnqPI1w5F90U+v1LTz2Hr335K3j84UcFbNm1IO1iEdBsNXDr2hVsbW1InfnUqRMoF8oCLNvb22Lh+uKLL4nPQaVYkiyeHQDtvSauXrmClTu3QLfThFm0gBqp6Vjq0Yljw64UpFXt1BNP4uyTT2NiZl5EamTIYi9B1N/E7uqbuH39XdxcuQ5KxzgNjbPio3gg33yPLAMo0Mwh4+TEMIasTXniGCYWv4za9FFUx6tyfVO8x5Y4i/4OsaGm3EU+gkETu7u3cfvmB1hd/RhhuIdywUanvifllX7gCatQ4lS4XJVFCBhmGQcP0dv9ISwvn0ShVFW+/DILIWUNY0fOPW14adfLgUPtTlPEogR0rl8JwGDD4pqla11iYeCryYjZvGqj0/vsA0C/Z2jHvQnKFwXkL/r3owHHP8YaugJgtdXLlxZ46RnoYs+q56HfDejMiin+2c8R+ed354jDhfopgP7/cffmP5Kd2ZXYiXjvxR6REbmvtS9ksbg02U1Sre62ejSyDQOagQ3DkH6z4eVv9MCADWMwlkbj7qbUYpHF2nPPjH3fI4xz7vdFRhaLav0wQJtKIJFVWVmZkRHvfffec8/CPTBvIk4p2nHRpU5fdyUx40FhBcb27CTusGCx0HnZCcM5yHjujWgn2kd/1EGr2xQ7nu/ylldRdwYrLOwkd1HCE1LqYlORTVbOGcxlzytmlM/B2CY7Tnq2Vzey2Wxiucd+6vVwuS/ilBspqctN4JqyfZPECWtKH2hrUNRAaXK8msDUuHgSnNuR+124D2WRpY4L2bEVgUcdjKsgEh0/ytjEnl9+XnUobratHhGxon6lR/eEMSPFka3vv9aY7j/74Of46NGnuLF/E612B2/eHOHi4gLly6qmQBKR2PTQHjiIzbC3u4nHjx/h/t07WMmVzGmOh2I8hovLMi4qZezs7eLm7bsLWJvJVNz7tpsNVChjHAxUYFZXi3hx8hr/4W/+Pb76h79HvWUNwZDe2kJFrKALwla6mYfcWXytoRlO5lpn0HrUQ/NauXh1w3Sq/TGnOB7QfCx+Sp8NRkiMIBKayJQedncoCB9DKmIcrDMUIuxO2SPXPmGgONRxJsIssvQ9vnFC1/XlGfKu2ZQTHyd1qj/E87DQHjaELFiKYWUGOsN6JlNMOkMF6/zqT36BX3zxJ/jk8cdCDbiT52NiY0KSV6NaEbReLJawsbUhzTVDa/izXr56jmffPpPMbX11FQd7+8gzUe3yEt9+/QSv3zxHb1DVxOp9F2SOMxoiUcgjv7WBf/vXf4W9u/exur0j+dmwx2jdOAbtIbrll2ie/CdUz79DtXEph78wQYe6EQJC78kQ7VbDYO4Zi2YCmSClBMFkkERx8wFKN36F/Not+QZ0elwPjJBM55HJFmSExCaO5M9hr46LS6JF/4Czs2/QH1wgjA3AJTbPFHpe0DMzkcxiOKPHRgGF4gFu3fkE+zffx42bLOglnSNmECTmBDClMRRXQGb/3O/30Om29PxSKcGmzwkpxAUg0qA1EO1+J0OFxcQYn+3tpH/ME7oOPyfneKuevHMvu7xb9HXjKnxjGRK+yiU304zlnPLrX+etQa8dfDygF4Xl+v9nEVi8mD4j/FoXQbLR1Sf8/tImTseGXiLFLL5yaYJanrg0YS1NYBa0eDVxsaAumNWOVGN+7NepagYg8/da2oLrd7yie11Jyq4KuA7xRUH3kzULghV/cdm+B7lfZXyrEF8j1l1FwYoAFPDmuTI20Q5RTmcsKmSQu0IvWZjlsPNAMzetARqNGvqDNrrdjtLfJpOBdOu0/KR/vGw36SU/JmxpEBxfcxGdSLZhlrSzdvU3laZWQa8zHQg6YAmJuexxv2fnY0ynKKu5MuGxfbZN6rzlmbDljXbIcFfxcHAqtfoMsPH6fYNejazl2yTB/W5frs95nblMQExm6G1ilyF5Fnjp5F2PxgPR0vUsIkzXDPfSdMdyBd3noPvHp92w9zJ3BjjeCEfffxri7t57uLV3G4koiTdv3uDN0aGuV06zLITdTkvkIP5K5DkUchk8eHAfP/n4E9y+cQfzPnfjcSAM5PR2eHqE9Z0NvPfofUmmCLnKY30+x/HhEZ598y2atSpWV4rY2trC68M3+Hf/x/+Ow8PXyK0URBIjDM3nUkl9LpZXUxI7GOm+rXFjI0lKF4vkeDBUkIpFoFqjSie+MR3SmLGNmCbFfC6ngiimd3+MZH8i33SBSnpe7Xzw58qV9TAX0PRNiJSuRw7AOAFMc0lMkyHiiSSmQUys+ZFWMcKQncKA7D0r6Hp3zQdfn9Gwq8dCBGM1v4KN0gZSYYRBu49Oo4n11XX8/Isv8dnHn8kDnWsmKick56NR0cjcHEtrq2pYGo0WMrkc0skkXr9+LcIjd825bAYb66tiyrcaNRwdHaF8eYbvvvkdhgN7DCxcnUEfk3hM8au7d+/gv/pv/zusrK/LZa7Z7iskiM999byC05f/iOrhbzHpX2h1l+a0GowwGrc1+ecLKYxoFMRVxHCiPTon9Nk4hmwqi7Wdh9i49QvEUhs6IelNEGPRzxQoHJCGXz7qMcr/iBS9wtn516hUXqHbPcNo0ERGRosTORRSax8k0+gxmyaxgq2d+9jYvIPNndvY3ruLbG5FK7srG2pG8a6qT/YNWbPdkFUtURCSDHnd22vGjszkfApvopFPQJvj7rXzI9Y7ffLP2GC+Pbf+5/v7H5pgl3/S8i5PHTQ5UTEL6NB05OAqST4WLOurX09FigeaO9h0WFlSsCMxGXvXQ7J+EvmnCrrSi0QOiks/6T+Kha3vS8jLsYs56TDvNhSYqYN6xFeT+kwFgtie0UhV9ibZEaUeC6a2tQPeUpLZ1vZ7mCezJYTZxMbHxbhMhSnwJhSRhktXs+4MlbJEHQyvqDgF1fJfH0yH6NI0ITbThRbS5IAqldFA9pD0c2b6jyYCN5FKzrQ8ietB2aTspWhekMZJ+trefGkqV7nWc+eQXjpPOQ2wJ5vpeeGzq9fS5Fbqd1mw+etJw2nxlzTO8OEu4zGn7wG6vbZkTr1hB+MpmahdkV+0g3I/SzKTIYu1m7bEJiZByjzZxRimpWSUWuSb+wOTcLe8uR1kZ4XNpiimQq2srKCQLyKTCrG1uUovLZPXjUfSyNMgp9PvKm2JxYUoAaV1/JpYaJp1Iz7x8Zk9qd796yuTFVrf8kEbgUoRr2oWnImNY1bHxYozkx3O1v6jh9z5O7GY0y4rnM4Rzlis+C5XHvRl8emDWDzxjTenGd54uRcndDUXUw+98/kMUcqsmsueiIvM77amSza0riDyUI3iCXmWcyf+/vuP8Pj9j7G7votokEAqSiHIhDiunOCrb/8Bw1gf9x8/xM0HN8V/aLYaMgk5fvUGhy/foHpZ1e9EidXJqzem4acfOfXwqSSCKJRJjaJjZb7DQJLIEsWUOWadL8+e014TnUlfKV28j2iTSh33jIlg/T5ihKgZcsIglyiBLE1vglDXdGIyQ7Y/RIrNkrt/1Qx6eWCMhkJesWGOhFQmexXCmAqRlTSm2QRiuRymhQwGmRT6iQhDBBjN2VsQWZkhYGCZWPp8nwlRmBOC7w+Qz2W0A3/vvfewt72n16ldayiHoVGtYXd3F/fu3VcDxHuuT8iaTH66OI6cEsAl0vGaIGTNwiv9+2CAYi6HMCABsocoPkM6mUC/3UTt4hT/8P/8DWqXF0K7RjMiTkCL7PpcHl/88pf4i7/8S2SKKxhOJ6g3G/KTYAPB75tNxZCc9VA/f43T0+fodc6RCPvIpimB5GTdRyphCofpPMJkRsvfDKJkCfnCBhLpLWzf+gSJzIYcDSlnNNY4zZ/M6VFru4ANfRPN9imarWM0Wieo1I7Rrp5i0unJbCdQcl+oPXeYyKNQ3EC+sIndg3sIo5yiVUtr64gzoyEiqjdFtdGRyVFupajfZ2Ulj3azpcZ2Y2PDmlrnT8E1CNELniG8H3hCyrRIvdpVk/+jL+jM1vXcaRfHvSjsi0KwmDydrMMVdjNvsILuyT6qQ0sw/PenRyu0fu7lBe5NIMSpYrERk9Z9jZ+q3WPgNClDCWcQUSyVbEcztCJB+Qh/vpyYKFlx3YqH3WIs/G5nponQKbGd84XpaBzkZw/UTbQifSu9Qtm/3CfGxzT2CO1zXFAyaSoZwyiMYZ4OpRNldjmZ1Cp007FJW1g45Hw0RZTOLKZ0Fey3ironxS0j6bbTdW9vQezWCF0VdaWBuWxwc4oLFhM9vzc15mwYZDEbMjiBr+gEo5lN2qPpAIPJAL1+W0Q3spjbvY60z/1xV1PPaMLibOQ86Ys5DTI3fGSxoST0cMLmR6rfvUsbIz7G/YEiGgcD06/zMZHNymmGcY+8+ZgyRsYsbU9ZzHPZvPt3atV5/dr/456ezOouVwCjviC1JqVZw56ym/k5i9B0MiROkizcRBII5Xv3Nse+XkD1C+a/2XBak2WKwRinEsLnLOhqju3P3jmOfR6vpzgDSaYTuYZF/LuY7XFMEgkdYjaVs+4TieAfzPSMj8uc7Ai3252j65bWuCyP0wDpRBqJJAsZSWv0ArC9rhzMmCqVziKYM/AEKK6s4/33HotEt13aQXrK/WgCiGZ4cfYCf/v3f4uz5jlWNnNY2VzRa9xqt9FqNuVA16610Kq1MOozMAOCwJkSlsrkVMxjQSheAScusuK5w2Qxp5GK/AbmzHgfoNei3LGHs3ZVzdaw3cVsMNBOPDmdyWktGI4QjWZI8jmbx2SjyulX+9J5HMnpBPnBBEmHZPizZ3mtoud1SbmxaN6IfMVnGMSnGKUCjLMZDPMZ9PI5jHJpjFIZTBgMJGQECCZ2z865I5aPL/3+59jIreD2/g08evRIrn0rhYKKTb9Db4AhXr58qcKyurEughYlm5JwOpiY07VuVwWIsNmkpJMTi8kUKf/L0KuBl9Goj3QihkQUQ7NaxeXhS/zu//73qF+ca3XBKOJJmECXCEI8wsMPH+OX/+ovEGRTMnhiY7qyXrRCFwVIp0JMOm3UK8c4O3qK8tl3GHROEcxbSMT78nbnNUQCGZP3JuD/K6KweoD1rVvIl/YQJFcRC/PazXM/HcgKmeltbEi4P2dASwpBNEajcYxa4wjdfgUtvu6NGtrlsuNABIiHKSRTeeQKq1hZ3UQuv4YwygLxCKX1LayubypilhwIri7OLssobm1hbX1DnvM8V/rdnprPzU1j2vNM4TDGc92jfT51USiSW+14VOxHXdBZ5HgILVi6bxVTP23ZBWcGDstTuhVf5228VMj/EFHuqhpdwdIL4Nk9GF+zpLkMA3X9nAAWjlxeVkWrRTJuyevltM8RU0WYZAeDynRHsuhyklbBdu/8WV0e6jxAzR5UO1vuep15BWUgmhCdXIYQoIgenD55SDvm9TwKEOTSiOeTSK4WUNhZR7hWwmxs3tac3jjp6jlzhilsCuhv7FhWrtO58krX8y6fV2884p65ZfOYt3bjb7OsvRzIJj4nGfIvOCf90PTW9hobMYuyM+rHOd22u5QfUVveRXfQdqEvBqVzgg8TvNltEjdSUlyFe8jnh5MWi7j2xyzovMmnIg3xI/ffYrSL4EK3M8doXrHCzWmcrF8WdBb2fK4gWJJwqZU2g9HseTIHMI8mUDvOrRy10JzQLU+edrYk4w1E3iKcPBxw72/BHNz/ak/vnMT4kR09zVtFjHKZ5RowxcCPWSAHDwUiHfo1DfGSiYyTTWktomvOikCMcLF2zDH5pY+XrWfZCFHzLq05vUeMd8DJ3Fv+SjIWsEBGwDiugk5N+JC/Z6ehQ5QweyabQiHH9LIkAsqOEGFtbRMP7j/C3dsPsJpfRTBOGH8inOP48g1+9+S3uGicI8rGEXe2plQrdNs9DMisblMuRNOOBDJJGr+sIVcoYqVU1D1KspHc8fjrB6GKh8gCtOgl05iRpa0WahdVGYuUL08w6DTRazDqtSfddobw+jwAM8WznOh5KJPAR+OWeIAkCzrvdxqpTDnVuywD3/R7CaQjQ3rOxLViLjSFE+0QwyCOThRHJx2hn89hnM9initglkphTnKX9OsMyHFSS/5yDF1BHDfzG/jJBx/i448/Nt21pIW2EtOk3mnqvOBbKpPR8yFintYCXC8PnMcDLYbMepcTOiNxZf1MhIfQGbkiszHyGTZIc5ydHuP4+VP8x//z36FVqWIyj4G29EEqg854istGA6ssdjt7uHn3DvZv38TO3jZ2D3blMseFFHfzWfkRNFAvH+KcRf30ObrNU8SmLQQB+QuWLBcLMogl8sjktlDcuIGtnVvy+W/1uWLhpc1o0hSyqYyiVQ3qZuPcw2qJP6+P87OXqNSOMJv3pSPvMvL5oqJGjwFD6Uwe2fwa8oUSMtmSUt2mVGvQoCbDnfoq0pksEumU0I/D02PEggiPHn+g18a/Pq9fHWqld/v2XWdYZU2w5IcDcwDkmcLXwiO3Wm2SmPtjhtx5kYkV7Ii4C7vE5b2s86X2e0Rf1HWgsnMVPH8FuS8bZywba3gy0A99FMGB7GJHGvK7cnZQsu5WoTYylSJGYyESjIls95DmVKhw+0g6V/RGQKtDzREGzY6RVIYjkVRGA+f4pImJucUurpNfwz2UzByMoMNiocNYJ7iLyBQZjPtAg2lYCMRpTkYIsykE+RQyGyWsHmyjtLuF1PYqkE4Ikqc9Kje6nIKlh+W06sIxHBH6eyYx71qpLBGnHYGaQOK739Q8kHDiGOK+yMipjfAzJ+ypmWYMFcrSl0EMkQUWcu7FOYFzUuCuU3Clg10IYNKy0YeV6LGy+IxnYvPyxkkGKU00LOyEKa2QW0fBY219taRpmwWcB+Lq6rr+nM3mVeBTSctSflsN4ANNKGvzDHW/nhCYwnVF3HLlWeQJHZOExN+BzGTCbeQAtNt1HTpEHLoDF6E5HOoQ5v/hYW5TPf2nHTTnDGe4ogmXwBKbyo0N75EVRTJ6lvUCzbJ/5+Qzj6WUbuYPIzZBanrYPHCdTLcxhadcwZgBve5J7opFiJBSwAhfJ3ryYz5BNptEaXUFhUJeefCc+IickKS0trqJg4Pb2FzbRjaVF7FO12EwR6Nbxcn5EUbTHhJZUzuMxkNNP2TKV8tV9FqUGaVxsLuP7d0bWNvaVYxqmIj0HHUYIsMIUdnRcmqLdM+RGc1meNTro1Gr4/L8HJ3LC9RfPkeMGdqdLpewSMxiyHEPG4+QjtlUHhuOgOFY9yP90Il6sInn2ROOiAwZ18OvpNQS8351o8oilMX8ZxcMdt5HvA37mKIZm6HNuGLuubMpTDIZTIg4pLN0MxEjfjifoUs2Ni16oxDZIIFPb7yPzx9/jIcPH+pMouaaBTidSFnBns+l9KBZTBDGkMmk1CSaNJ7nmDV3WgWAcbPMo59rUvdRqtphj8YCATmtj4cDvHz+HM+f/B6/+5v/C+N+T5Iv+trHwiTawzHenJ4jlcvjznvv4U//7Ff44ssvsb23K1mZd3NMphKIGAPLVcS4Iy/3ytkrNMqH6LcqmE76OnPTmRyy+VW9J7LrSK+syayFVsCdPl3eRhj2rRnmdcYAFl533PvPMUQijMl45vDwO7m4cVdP7TzDWzqtLkr5VRTX1pHPlZBMZTWVkzVBdCSZzaPd6akuUFOeyeWRXynofn19+BqNZgW//OUvTfPOe3o0xbfffoder49Hjz9S5DBVNXYPxrUa5P9lU0zFAF9HPzhpcPuxF3RvkbRMnFouDuYlbXtzX9T9n5chei/H0YEmMyzuaD2Y//2Piucga1psV044dhBynzjlGkCyormkBtwFcrpjYSKxhg0zIfUUd3KpPNAdAu0O5o2WZBDtch3dcg3DFmE8gzldhp7sCD2srkKtIsUJfSmzWtpom7wED2tDZ8YU5lBme2l+ZBHQVBbMTQZDW810AumNItIbJey/fw/pzSLiGyUgGcOAcDa1ubw7yerUrn6hbFoUrrc5DG+j7JyErbATUlwu6EuMeBJ8iHA4Uw1B7ra6156RRa/aqmM4tjhVy4SmTzu9o9lFj/XAWAh9Cpx3ffMNwgIxcUYc9JpR8hoLN6fagaEhInHR2jKVxXppFZubW9IWrxQLKuicwPmeTmUWITJ+dy6G+hITfgE5xwMwvtUkdBaCsmC8k13tOQhxTyx0Frd0flNHz90vHbmYJ28JW2Trd8iU7XWFUHASEE9gPHJ2tmMhE2ZHy2OG39M4DX536yNw+VgUf8sXmJWDDajLlhdfYMYDPCFSGlELavXNU36C2djQFE4+RJ00lYeW86yf7Rjvw95cjSqjUDPZJLZ31rG3v+0apQSy1G4rn57mGynkMivI51cUvcrnjWxk2+fysfRlyRmPzzhcy/2vVi3j+PgYR6+PBHPms3ns793A7dv3sbW9h8LGLuR3N50aw52pYM7OVRJvrnX6AxVyErz6rQ4uLy5wcniE/ukpht8+RZpOJbQ+pdFILEQmTOhjkhaxbP5IwBwM5blOmD9wJE6tBOlDsMwJcQXbF24/tBiqclXofaPM3Tyb7F4caMaBThigkwwxoO1qFCGey2GWSmKSCmXS0iZjm4h4KkI2SOJX9z/Fp/c+wN27nAapKBgbbyYkcc8Y3L1eV+Q5Sa20kicNkhMyJ/SeBpSAKEqYwpBRrqOZ/NOT6ayOIU7IQh75O0zGOD8/x+9+81s8+f1vcHn8AvPpEGEihf5ojGksAM12au0u1nd28N//1V/j088+w+17d3X92X1sj5EFjdOv0t7mRM7aGLRr6NQvZKU65ipkMJCuPLtC50BzWEOYEIkwHiQXREE2a7xe6tUyur2mrrtSkeQ+BsDQxe0crWZNvvWraysqqryuaCm8vb2Hrc0dRMmUOAvc2dOdkPpxkhi7/aFWEkEiQjKVQjqbQb1ex7Pn32DQq+OXP/8T7O0d6J7uD8f4x3/8GpVqEz/72RfY27+pwB3u9cMwUnHnPc3LiucOEb+Fqsec4n68pDjXmrzFgn7Li+ytHbb2Ua64W0G34qaJ/S1HLCsc737zUyZ3yrrpeKE7WH/Cw3jJ7YuMZxJSCH+n4habqW88ngPlOkYXVZwdHaNyco5eoy0iDQ8CylkyYUoFnVCe4E7HNqb1JLtPpor5lCsPyfmv4d99AfcFnT9bTEm3y7SLw4oqWbvc76vGZBMI8hnk97dQvLOPzXs3gc0VIBNhFM0YVKjJkeYTJj3zb7Z8uCroVvivm8cst1xWxDws793e7KNNgpKdcI9PeQiLVK+Ldtt2y7VWBYNx3yZSaodl6uG0uMr/tlxoY5hb08NDy7u8sWum2Qj/rv+vnS/xFgvg4AStHeLqmgo59+CrxZLIWbyZ6CPurx17Bnw2uD12TbgqSF4rbOwLG7b4L2mXLW664MWTpSg6e9wiaYosZtI7/zpPwYZlrB28/W6mM/bFncYoel6mFinL52soP3tbOZB4xmmHRd0Y7/bRT+f261hDPIlNMZhN0CdxT83DEKNxDN0WNf4M47BCrkZJMiwjeHKC5oFOQxIWZU32VAwMza62Xu4gmUhjfa2Eu3dv4+F797B/sC2XLD4Y7rc5maglpT44Rn0wX2Km0M2RymYQRhEK+ayYzoMeTUzG6HQbuDg9w+nJMY54b5VrWFvbwOPHH+H+g/dQKq0CQRrjICG3N0NnPIo1EXt7zrx1NScjheiwqLdqNZwdHuP1q1foHx0h/foYK/QtZ8xoPIZ0PAQXKol5SAd5TEiO43U15PcaLdQvXllCPszym/ch8NIznUFLygT/2ou7M50jUOZ6HIMowIC++FQGhDH02KyHAWbJFEacajMRuskA7XCGTgIY01YUAT5Zv41HB3dx7+4DrK2ZdSvJbryOiWqxqWHTMaOL4mSAfrcl0x3+mQW906ogZEOVYfhNVlPpkCYx6TxWimuYTGPmdMaAlP4Q5+eX+Oabb/Cb//e3+O7br5FJEEUxsleHEyr9CijzS2fwwcef4H/6X/837N840GNiEfVkPJ4JiVTa2P18DqgGIfdiOMBs2MN02NdjFDLAdSflf26fPqftL3PHkylxCnQexue6Zo7evMDrV8/R7zWRThrReDzoYzwaIptJ4eb+ATbW1sVEPz45Q35tExtbOzoXGMNKXwLyMBh7SgIcCzQbEcLsAZUB2lnG1dR8++QrdBqn+OjRQ3z22c+wvraJ0XSKv/tPv8OTJ9/i/sNH+PSzL9QY0GuBnvTkd3BKpzUunwsiJjwTLNHyX9CEvlw0lolsy7GQywX6ihl/VVyWWfTLErcfKuwsZMwK5s9jQRexiB9Zr923Vcfr9J081MAccDJiaw1Mam28/M3fo19voVmpY9jtiXSWD5PIBikkOTn0xsYyFu3Wcrc96W0SzDClFpVhGUtFVQxxN4VronckPl94RDLT3p5GBua5LGhe++gYywNmiQCzVKSDIHewieK9A6zc2kWau/X1HCaEKOdjxFlwlsu524l/v6DbV9nj9IeYTYdaRVwj09nn2WQQ5qNsjHtjTp6E/wih8lBhkZqFlIyYX7WXhfH58VIy03H63HIno3LObNSiDwdcVZjGWIS2eGR64UxOh8iNvRsiA5Hhy0JOGNZ+N/c7OIb321ItD1NLnuQUDF7FoGmckvxZDFHIDttgsytGhtfR24tqN6xrjJaBWU7wZDeI/cyvMaY7ESERLRnwENApj8XT4mPZENHLnv/OxywiJv+vI7p5SZoBwPR5pwvoVFBtvd9BudXAZaOGWruJXn+EQYPEwSs3NREIQ34RcgAAIABJREFU2STLwo4uWAljDMvwx0hyE65HBmOtVaN4Fnt7+/jg0fsyJtnf30W+kEEUGJub+0l7DgzJEHua3AaF0MSFKvEaIZuZv1uzVpNNZ+XyEq9ePNcUxcYhXyji7oOHePje+1jf3BbTmLfGkDdsEEgGxPuUXBQW8flwiNhopI/TwQB9XnPVOurn5zg/OcXlyQlml1VsNrtYmU513WgTxd6L0DpZ5bK2Haoh4HVIDoLQCSJ4zk+Aqpdrclq3C/U+BNqdurHCm8X4oi5pnGSUJJOFmIRxTeGDeAw9JuXxYzyOYTJCnwU9E6GZAlrRHG2qPadz3Emt4aC0iZu37uDmzduaNDn5ppPkNdBnv4W4DKGGGA3aqFROUb44QZfmJzNq1Vu67rjT5UTOCXs2D1AsrWN960BZ3kwDa3cHODo8wzffPsPT5y9wfHQq+Vohn0CvbzItekqQ50HofaVYwpd/+nP8j//z/yKWPV9/sttZfNlgU9cfJBOaiZSCSI4ROSTDsV43rRtnVPOQoXzFARqxaWYmQzqln8mwHa40ycJnc1wpH+P5syc4PXmN0YCJaEMVcw5Cm2vr2N3el3kOz5tWb4iN3X1ZvpK4SR17n4hqlNAe3o7quYo5YXYWdqJp5P3UahW8ePY1Dr/7HTKpAF98/iUePXos1OA3v/0Kf/t3v8Hm9h6++PJXyOW5ky/I72HoOCpc5fKMK+RsNcIzhkjmj35Cf9eO1hcwydPchP52gfY1yJKt3WDkD813mM286/9HMyAliHbhLqmC7ol3HtLnnhuUj/CQ6wyBk3OcPHuBypsTDCp1JQ3RUEWEGU7wTMbqjSSFiU/pqGXTA09Eb4Gqmzg+Qyc2BQu7t4pchtMXz4P+37VBwIh4It1NtCPkTl1FaE7W91h7tkkYQ5+1ppRFtL2Kwu0drD+8g417N5BcXcFEBxNJAX77Zz7Zy82V3xV7w5irx+H0/JTmvM2M19/t8zQUaXfbqNQrqNYraLeZbmT+5rFwjigTl/GLjw6d+mlbO3DLK2eRMX6BI9aJR2BsbEqnRBAKIx0U7JL3d3exu7MvY4dsJgPufBUJKWMYpX0oMjVkCli363y2uVc0uaBBYFaQ/FTq0QE1U5wQtEMOMRr67tqlr/lQE2+Oo3Qse/GWFPjG6nefZ8E2NvRcmlTfGEznbnKPG6zLz3uFu29A2PGL4iGuBSM5+XcRM3Qdk3nfm45Q73Vw1qjisHyOw8sLnFYu0Wn3EU4jmZKwKdL35OUgoRe1stxHphx0xcl8psmcyWpUdXDP/t57n+Dhw/fx008/w+3bN5HO0C1sogQ6en7TBES/u9ZFlEPZ66a/R6HsT3k9sDGpli9wcnwkbwEW3efPn4vHsHfjJh598Bi37t1HlmQxolRBiEQ6g0GHsDIlp+arPx+OEdApbTZDinWMh3SjgfrxKS6Pj1E5PkPj8hLdVhthp4u9WRw5byUrWRiDNozASh26CIe83pSEd3WfyNSFjRptPJ1S5tp07iJsPWoo0pOXJ7ozjecCET8VfZLe4sAAc2nRhySZxYD2fI5+FKiYd3MRGukYGhFQi4+FqqR7UxSjLDa3d3D71h0cHNyU6xt924vFAmIMT2Hm93yAQbeG87PXODl8gXrtHLMJ98v8/cYI6M2eTNkuPZ7A2sYudvdvI0zl0e6NcXh0jt9+9QRfffUEp+dl/d7MnGez0O23tEPmtM2zp9HqqOD+yc//FP/DX/+VGg2+sQkY9HriqNB1bmNnGx1KacPAGj+a/PS4HrH1BpvU0XCo64jEXq6aJrxY43N5FLDoZsMM+lx3YoJ8lkqKLk6OX+HozXM0GxXqODCg/HAWx0puRSufRMBo5CQS3ImvrSG3WhQvg3bQfcLjdCUcGz8nnc0jnUuJyEdZLM8qnjNsri+OX+Llk7/Dq+df4+aNu3j48D2pLQ6PzvD0uxfY3b+FO3ffw9bOgRok8hO6fap6CJvw3JuitEKdvJ0pOhP+2JD79TLz/b/9U4xzvxN/V7H1kJYdfAZX60AWQzdm2dVRqKlPkIt7QvgI/NfxBvT+y14C5w9Cfh0LbzpI8dTjiWbSLzo2Sfc0wYzSsETaDrTuCDi9RPPZK5RfHKJVrmLaGyITDxcuUZymqRMlRE/2Ofd3Pq3IIEcX0OD0xhNqO8MYpqFUxlfkpQVsCu3u+LaA6py5hC8wynsgAYj7XB48A7dvJuOaOn8SQuYjtJNAtFHE6r1b2H18D3c+/ABrt/cxHnXNCMV9XxYw2a26VCU+z/rZHk12Fx/3QewoRYQiSdAZv5DtLd11n6EZPbx581p/JtGNZDBOY4lkUgd1LAKavQZGk4FIbOaR7byqXUynpbLF9PMpNyLsx+eXzGne0GvFdclJCKX5QIZkwljYYucKG7/SWbP4LUsJ9dwKRTdS5A9+fNeFLh4Bf8ZVqfbUKKNvvIW8LOQcV4VhQSpwRDpbX9gXznl4qbtyVrhqlPy7tQjc+bHp4c9lzjWlaSQBcbI3a9kpyp0mXp+d4enhKzw7OcZZtYKWUujmSMeT+vbcQXJyViEPE5pYzRQoph05D0SuL9ptJtt1sLW+ibt3HuK/+PV/jZ3tPezt7xh86AyB/BpGYjZH9lTGmYup1drETTv1elXuY9VqGbVKBZV6VZwKSvRu3LiJrb1dHNy8hQIjMElSZHPG+2UyQziyUBL+OZrPkeYahAqHdgdod1E/OkX95BQnz75D9fAY43YXIV3HYgFSsRhy/HpO9OSyuNUa70WpkvXa8tr3nAdzZvNDBq+bMZ3z5D1lJDith7z9ry/gXoHjA1k8SdGyjYyXwL08OQ5cG1J1oKk0hnE8wCAZohECl/EJLoMp6om5pnSyNrJUdQxGYsHncgUl3u3t7eH+3Xu4efMA2RTJgbafrl6+weXZa3Salxjxvp0OEI8RnbDQIl6Lcg0kIkNWecRwkRWcXTZxfFZHdzBHIlnQxN5odlGu0g2wqvtbJj4JmuYEeh60x0+k8Otf/xqFYlFyrnK5qvv0v/zXf4FH772P0WyCeDYhfojOTt5PpDP0bVXC643nNrkklLJS1jqPU5JoHhuJIIV8VESK93owV2DKYNBAt1NBu1URCtFrt9BsNBDGIqyurCGMmbwtk85hHoTIrK4gzKREzpOtKwcKp8Hn9UnUYn1zDfmVnFCx4YScIJJISXJu4Pj5V7g8eYVmq4c0HQ3TtIxNyISmtLaFIKQvQloQPgl3UTKrQcLXNZ0cMZ5nkXbqP/qC7nfX7zovea7x8ODFkeBEJUaHTau+OHKXwlvInDiNkcvJhwcSoTHKXUynbk5jZtBiU0iM/6nvggTIUudhyeLOHG1N5TOgOwbKFTRenuDyxSt0TqqYdbpIzgKRZvwkZ0PRlS0ozUmMHE8Y3JoSTiMx7iF9TKg7dH04g5GtvGuaHeoscppm/X7Q7ZEXB0dk3R0lczzU2LXzXf8eB9rjITqxCbrcPxVSiDaLKN7clcfy5u0dHLx/mwTmBXzL38dnhfsmYpHV601NXGPFKSWVTjgnNHNvI5RerpVxWb1As9PSPpis+oj2lkwWi1HeNESb+eX9DmYBp23uOY29z+bJVgqRPlYuahaVMjOjiGw6J9MGspy5U6WumR1znsETyYQKkHZybgqStGoJ6bnubWAWPv+st7dy3v3/sVf56u1aQfcrCm+9es2x0AqyuhrfECwVbKEeKuxWwG0FdFXs9ec5iTaU6NDvgAjGQFxlksq4X+cUcVmp4LRWxndHh3h5coKzRh1dxnG6Dm3U7qsZ9BnW4h7QolKytFDabxbz6Zi2nQyzmWBzfQsffvgx3nv4CD/59AsloqVSSbOMZZEWjGPoD401lPPOiUvNIEmmDMywTPvTs2NBsZzKeYDyjaiDfPdjwMGNW1jf3BDMzp3rRBa6poknXF2kGn5spjkxpqC1OmhflNE4OkPv8hIv/+EJ5q0Wxs024oMhSNHjVEyFilANHgqcwpcKuvwMHJNdg4VWHpYHIM8Ax+cwKN14BVrbec9+z/vxTnvO+nURo7oksSUKInTOR6y65lOQPs1aEEc/jKEZzHEZm6AczVAL52iEUwy40uBjY0MSiyu8hNBxPreC7c0tbG6t4mB3QwYuAfrotc7QbpxjOKhhPu0hNhvIxIrQvExYGFaj1pDJZhEQpjGZE4FIIUyWkCtsIscI0CCDXn+CVruP33z1O/m+X5TP0ep0VJzlL8+rOzIjJqpHOBHTfe6Ln36Bf/tv/o00891eDz0Mkc5lxXfpd3oYkWDMM4AIPLNzhXA5Lkicv6ftSGk+RYVFNE0jFWWQzUTygB8O2qg3LtFulTHod6yg12nFmkSpsIYonkQY0GciJ2QF6RCJDBn9tssfejKtW+OxvmztbMs0ho0EEUfZA3EtNupg3LlA9fIEnU5XDUwUpoVyUAK3UtrARFJTNkv0cU+osIfJhFBDDapxDqqmVecZ+aMv6H5n/a5D1bOveSiwmCtzWBIks67URaNi5HKkp4yCNMiUB5NkGdkCdBoJBuCCjAco9cPEpikvGwB0HeMevFVXAzAjzDOnzhOIRkD/soLmcRmjWgOJ4Rw8QlnQNRUROWBf6/SfIlKRpOaiNml2oa7bJyvRztHlIrN481Di7s/vbD2i4QvSoji5ZmF510u2+jhFDS8VvoG+l4wnnGc5Ib4G5UTBHH0GByRiGCTjiEp5bNy8gdWDDXz0q58hWcyqKPJn0jKVT62ZwJimdeEYJ58bm8Y1aXHfR1Y22ci1Gqr1GlptSmTI0CZxa4SNjTULIGETIN9pMrpNd22xpmYsw/qiPTo9jqWzp2yKBSEp3+719S3BiJtrm8o6XiutI5vJI5lM2WPl60oYlDsqJ9Xi4/Qo6fJq59qf3yrIV9ehm6K/V8iXputlx8K3OoNrJEJehwYDLFka8a98jtmQLnMSrsx9FtP44pstT+fWEATxlDUGM9ulUw8+mY/FVai363jy9AnOqlW8Oj/DZb2BPpsn2ley0eS12utpwmfDLDMRmfBYA8xiM+R0Tu/tbl8w+/b2Lr782ef4/PMvsb93gHxpU2yO2ZzPu8HfbNz4pkLuvO49AsXrixwKSob4sXpZNu4EaxqnOxY2xnNmLLJ0Z3ff1AdiXNuuVURRxOXUtsLpvNWVjrxdqaJ1eo7K4RGqb07Qv7xEvDdCyBAeasbnQI7GMJxAue/l7jYK5NEgrorzhzBBJ5vrKwKj+abbtUX1BXkhfDwBVz7XX9VrUbaL6Vtf9P37XBprNfx25XF14Al+LLDcMXdiczTjM9TiU5RDoBbMUI9N0WeBk1Y7kAc5lQNMqyPCQsMdMrp3t1aRTc1l1DIZVDDuV4BZGwFNb+dDTYbWTBgLn4OIUsH4Hk/K0KW4uo/tvfvY2LmDdG4DU6R1dHLtfXh4jJPzM7w5eo3zy0vUWzXUGlWt1ngfE4pnQV8plLCzvY1f/Omv8Oe//tciqF5WKxhiiFQ+rQLeqreEaLKRbNaaODs5lc0uLX1JXrWV1AyJdELXyJSPocXjPkAqGSCTJTN9LCnoaNgW4FqtldFpdMQRKJXWNCjEaTLEiZyjSHyqgs7nzc5WeyGmjH8lLycew+bmhgo67yued8wI4IE1mw6Rio8Ul0rkkIoovpG5T117fqWo4s4mgcoBjpFRklLYjFZZHl3VmTuLCb38F1vQfTEnfMrJkzstwdiExSThIm0YmHXb0jODKTYJ7lP5pPLrze4SgwnQ7wLtPkbdtgp2s1nXBcPujZaK7UYdrWZHe79SrijzBJpQxEn+qXeBXh+x3gSJOY0mEoL25gPCMwP6aixYrLJ9dDCbbg7t+gJ12mRoMlVpro9WLCmBYcNAIp2HYDSHiSBt7GS2Der8qVN38Zq+6HAH30/RUIR6ZAswUFFX8bfy0SajOT5zucRzfZxnEihsriG1VcT+h3exeWsHN27cUKfMSc/03t7y1aZD3fAkv7mQEWs0pnh1+ArdXkeHs2BSmr0QUSHsTRndmC5sZLbTb72L8cR2qtyZ8aZU8WY0JFnq8mue224slZXL182btwSV7ezsaTJn9raeI5cTbaEt9m6rASMZmcwqNNmWX1m4g5eNji+vttl2fIBrXeW7Cvr1Ym7EP/tP11UAy375V2lnTrS/pBHU8sgQHNsMOBmgd0D0D2ipkL+lH5xP/CrHXJkISXZ6Tbw+eY3js2P8/de/VzRkk8Y1vIa4Yee+ljwPrq+46ybETBc1Ts+EG8lfGE7E/5ALncyTAuxs7ojNyynr5s2ben16hOkJ+UsORT32lXERSW6c2EOaHnGfPxqhVq/ISevy/EJM43WqDXJZsd25U6wT1RmPUVwtYXN7C4XciqxWuVQIJlRKG1eFZ0HQH6L/+gT9iyouj45weXyKbrmCSbOLWH8g6H1vdV2T+ZR7VD6WGe8Vi5ml9euI1ygL98LwiRLAK06L7c2Nu8FrW5O6vL/tz+LIKF/BtWsu+3zxei5ln4uhIfWD51twMvakwavriKs6D+HzrGhPJ2hQqx4CFe7Pg5n+PIpiyOQzyORzWF3bQrG4JnY6ixXT6BIRHdM6SMSHmE+qGLRPMe6XEcw7iPg5TLSLtgvYLmSTXvIaoY8iYz5TyJV2sb17H6XNW4gSqxhOIk3u8VhCMHGjxWS9KmrtupCW08szvH7zBuXKhYo5SXpEDTbXN4Xs/PQnP0VppSj75lwpK7lmr9MXo53IKs+RF98+x7fffitjov39fWxsbUpfnkiGSGUtPKbTHqBZpq9AQ+ZMuXwK2Wxa8HsqQXQghbOzU6G8mQyVLut6zEp3jZFxPsI0mCKil77CcQxJlbPbPKbXmPdItpAzQx4e2HwjQkBb4zHRrTkGPfOyZ2PFYu798rP5nAYNRbiObaUlxnyCfvM835L6P16Cq3Psx75DX85z9lIy3/Hy+eMOmQWPkDL3XqT+ayxfTDyi3tKdxBXuHmbNhgr3ZNBH5awspuNkwOnNdrX9jhV25uRSlsAXn97c66UiSvkiQmpXuwMMWiz4zBkeYNodyRqSjYKIR27nqiLtZCnL0aEi1jmPbX2kH3doHymyFbyugq5gvWsT+nLBYVqVyDQspA5u900DyXR97r85NXs5nLeaZU9Df6TpFO3ZCD2KoyLKY+KYJANE+QxihTQKdzaxd+8G7j24j7W1EoKEFVojObOAT2Udy79r8ut0UKmWUa5U5ELV6jRdAQ3V7Zu7lO3DuZflTe3fPLdBkzg5CvR+7pNibV/BrpUHwMHBDdxhhObGtvaCvMmpsTV41FADvwf3igB5njuGsZ1Pjq/gfrjg4LcKukHd/9yCvlzM3wbqf8hWR3f/FevyeyFB6tkXxkpvG/ZcseaXp/arrkNrJBYU/QpzjMiVGLRwXD7Bk2df48XRc5zRZ1te8KGc4ZQ9wmxxoV30QgrMSYx7ZWp7Eaig8z7h1DSg9juTx51bd/H5Z5/j48cfY3tzxzgQQagmIYwSgvq9UkGsfuV6M1YzriaOq5hKpSJdOREdNXVhiP2tPf3+nJYoqesMhrr+1tbXsbmxoaY3OY8jxYmcJMnRDNNOH62LCroXZZS/foZJvYlWrY5uoyVWewoB8lGENFGI4RhzXm/DgWB16rJN+kmeawBKVHmfyMmQTl0uvEZrLiJWY7Mu5kGs7Tg/JxWCY2ATIXCrlQWk7lZni6vEhw9Rb60dtSvoWgM6Ywa//OF6xq/XeK4EcTTHIzRAuVoc1QRJcXGMc2kEhQx2D25gpbSKre19rDKYJVsQvK1sCUzQqp9jOqyh3XiDZvmFrFXDWBupOCWTE4w1jbs6xTWDwtVNQzONJdAfkVG+irWte9jcvYdMblcTOgs6bVb1+hJ5YwjSnPd9XyE7L1+/wPHZqXIXeC7wN6dKiKS9n3z8E61riLSxgWi0WzrnSWwdDQZ49eoVnn79jaRhuUwGt2/f1sDB0BhO2jQRYpGmlLFRrklKR0SKaMD2zpZULSz6bDYYDctBgk3j+vqmnU9uc8XVQCw+NT6W43bINIlSS/JTXAgUkQEl7qVD/YwoxcbXvNn5eW8ZbcRb87/nNeObJSGdJDs6aa1n+rNJ0GNZNHj/P9ChXxtq3vGXP0SK0/TkvNld82O7Lfeu3bB2jSZ7EVROEki3D/T7QKtNMSW61TrKFxdoVGroNBoYUT9Ky0ZCGdxxsTlSMAXJPezQ2BwAYS6L/EoehVxB/96u8XCoaV/Ivye569AOm/7gZOMSPmakCWFnYyr6AsKP2kYuWPYs9iTN2EceVIQUeTgwtUeT0TRAKOjVEWOWnkMeHjw4lw0pPHnNJmXuSX2Gte3xvMRKhzeZ7uzwZyN0qU/nQUCrVB5myRCzbITcrQ2sHmzh4GAfq+vck+WRpn0sYa2QHNGRs2Bto96qqxtvddro9TryYWcX7MlAhC15ccsgxnlJ+1LnJVYiX3HXKXvKOPKZVZQKRWPmbm5ibZXs3KJ04iQ0eseyhbGLdmpLunD93WjGy+uKa7C6Gi7XNSzt022yts78WvH00rIF3O6LuTuir1nfuuvy7WvfGe8sf/pd5E//mPlcOLHFW9/JtOVXb0sEvDlkQ8o1SG/UR7VZwXH1GC+PX+Lp66c4vDiR/p/XmknOIJhScY9sksIEUpk0Om0ajwzF2mfDymlpNjLokwZKD+49xC9//ks3Wa3qYOKKKZXNoT8da0KfiVBkTHAekJSt8Tntdbqo1cs4OTnCZflcLmOFlbwIjDzQyWi+qFRRbdRBYTQlRKtra5rqpGEfjJGLB8gQaGn3ML6oofbqCMdPX6D26hhReyjvdSJqsvAVmjcWkkeCIHf1fCjGqnf3pvcI8FGlrnjLcMUZFPGe5zXDqZEvgNgMDpb2MkNdY3KKW8qPcMV7cS36NMm34XZ9Pi4yls5AuxhddK7zXOAMHWdBH6ARm6OTCFFLxtHLJpDe2URxexd37j5AobiOUnHdaafThvaxKZiSC9RDv3OG6tlTXJ5+i1HnGMl4F4mQZNsZmpSFErGguQzlf7S5JoIIWg6HKuhBWEBp8y4Obn+A0todBaQMXCjQaEhSMrc1HHtFdtEOnUW9Uivj8PDQim+lJhQ0k8pKFfH5Zz/DvXsPZLpCECSbSiKVjHBxfoqvv/4atXIFEXPjZzHs7OwIoSM7PkxkLBilVtdgwUhdrfm6A51dnOa3tna0p6a8k0NHp9tVIV7b3NBjJT9D66bxUDwqv15Uex0l5avAM4bTts6yAfMJxsjmM9hcp9VwVsWeSEIsSEqqx+9HRNKvLWUrzSaBfC4OOiQ/U4MuMup0gWKS+c51EpuPHz3L/V3NgC8AcmTijULZjCvg804fo7bty7rNlggwladPMR/0zdqx38N8PEcUA1JBUofdfGimBZPuCMNuB5P+GGEQE7kqkUth7eYBpnHu5mbSdPdbPUyGA5PshIH2OlEiEOGBPQB3Worl1K7LcpS9hMzIXEYwkvELbxRnsWpFx9y65NolSIvWp4kFaU7dsTs4fEGyi8IgPU7qvBjMzYuTx0jJUDSn4EGqTo87eqEGcQw4vTOjl7nPoYW28M/8PK1iUUgi2swjvZFTFnJxrYiVYhH5YgbxZKCJnOEYDEMpNy5Rb9bEYOeEkUglNM0TnuJFz5vWF3EVbGdRy90xPedNtzwWF4KdKbvofLaAuzcfYH11SzKzEr2ogxBT7dhtv86O2Xb21kX7vfiV0YwxwT1xzyJWXdOkA9v+XdO7u7jsubWGwgr6tbJ79Zd/RkGPMcvb5eMtfxezDrY3awcMyXn7Z0m65khzHkGwB3z1/6/R7pY/T2hY0+IA5UYZL45f4PnJcxxVTlBpV9EctJHOpSWXkeXtmGduhCjGCY6TWYQwSkmuw0ZLYRxyVBsiHaVRLBTxyQc/waP3PsAnH34sMhxfV0ZZKtUwEYpcp4ZcvA07HDl5T8d8DbuKPG00q4JiSS5bETxcQi5HT/wQZ1SOtDua9POlIrZ2d1AoFbXXpwolOZ6iMA8Rb/UEr1eevETl+Ss0Ty4wqbawFmSREV+GkJKRQgn1U8pJyFRe7iw0bKap6WfJZHPL15/6c66pvDzNZSbomuHoNLd7TdeOEhOnugf9Paq1IENS3Iuqpty/5o4I51dptra6ms4NoWNj5aw/qUClCRCT+yhjtLxBSdga0zFacaCbCtHgfVnMY/PBXezff4D9rdvIMFc+aaYwE3J7XADSbDpAKpyi0zpG+fgbVM6/wbh7glS8gzDe1wqtOeBPMddB7eKjQGtCkv1oiDJDBpMYh5597N54H6XVO5jFMoLdRaSb9mXqQjSP6QWxgPavMXSHXbS6bcHmF3TmOz5Fvd6UURH36TcODrCzvY98zrISeF0ko7jyzyuVS6EpHBbYh5uTY17WrImI+/sJ6uRMdOpyWiRBjg1/FCawsbWts4QyPJLuaGJFFj6L/drmmqk/dM3ST2GI0K1MdH8SMWVBTzHz3iZvTtueD8Cpf2tjDbkVW/vR9W0KSvXs2peBFtUJLpaW1zuJbhz8Ikc81ATPTAeuwNhEB0mtAngeypL3jwm5C+58Zx62O8j8RewPUn3aYjP5Rpah5N3W2DFwydLALD/eMoArVQxIWCNz9fISvVoTE3bq/R6Cfh9pwh7O+1oZ2UODfzhBSPstsotJXPjndJiSU9DNgwMktjbR79a1+2nWG7qJubPnjcrJgkUqn81hMptjQD9yHp7kggqSvpLT6eZ0unAWLO1wNXU7TbdcgDipG5xtf7b4SkTJBQRnn7868gX7uZ0biYFSIZNg4RzEqJdN0IhBEy97BJMcsaCTiMfDoEVXsWQkk5lhEEN3NsUAUyR4oJayGOVCJFczKG2uorjO9wIS2SSGsyE6wzYuq+eYxXjA8CDkfn2MIXXjztik2+gsHLrsRbXdLIs3d0bsYiN6Yyct4GRjfV2ymoODA/l6p+JZJEImPBn72QxijGnPzpbTg0n0rjzfuDHUAAAgAElEQVQJ/DMkdrGURYRCbSJcTEZ+t+0lYK6gezay5mEVdF8u35rSv1fMVWWvXhwncYtRIqCCvgytXxkTLRd0fYdrRX0myM+XfP9YjNhpe/Xvv3nGu33nTodNVgfHF6d48uIJvjt8hlqnCfYZMa5KKC0cUUXAiTuh6z+MJxcGL7VGV7VLMY/U1VMyNAV2N3ZxY/8m/vK/+Uvs7+5jdWVVBDkW7gwT+mYzNNod8S6U/e52zbwGyS25uDyTFO3s5ETM8FQUYmt7Q/rjRBSiVr5UWlW71UE6m8OqWNlb8v/W6819KtNFESFDM5vTC5x99QQnX32N4eklMjOgGKYwbvTUZZvTHV33LEyE0iDJL1kguSunHz4nbrHntWtQ459lvKpXRbCwy5mZFs9mvTyViRCjbl0WOW13XdStd9TVqeY4EP419g25ZJ9G014w2Zch1oCxtLou5nLz4+MVWcuotpgEMbQmY6lUWNBbiRCx9RUcfPgYdz/8COncOlKpFcTDtHnwT2x1RSmaHIMmbfSap7g8/Q6Vs6cq6CTIBTG+7iMMYhOt8vgmtYzg5whz2gJTWRLlMRhFSKY3sLFzHyulm4gFOcQjEhXTGPSqSl9TlPSEGm6ejzBHwn4HT58+FQuepFle3zwLFEVM8qSiSNN6vLw+uB/PZpLGYXJhNMwMkH10LNL6LZXMYTTkuTKQZXQ8HCGdTej+H4wnWCkUsX/jpvTgDEBqtkwymy1ksbG1Lka/nlkacI3pV8DXzoq5oUtkwDOehxM6V09DIZJEeohmra0WNaHbtcXI6QQGLn+DzYI+P5tgyPXuaKAGifcp7W1lhBOH0E0+J0SlMvkiNne2sUUVRzJiQf/mn628edfx8MPmqO/+6uXP8oJOaud07bPX/6N2wDPdVJw0RRAjmYiuO9yFhAYNE1JLD2ZIdceY11qYVJqYN9poX1xi1ulh3Gpj1mkrp3jYaqFbb2DSqmMlPkGrWtaLmaQZfxCIAERQnKb+/dFIVnssdDf3b+Lh3QfIFkoYNNq4LJ+iP2hh7sguKibeYMOR2yxi6goSFzlmqcBwStVN7KQrV3BwqKmBk7z2Mixa9CCWrt6gGSPOXTFpdTC4fY2XjmnX51i4DFcZDyaySrUpmNCiS9VysaBy5HLvtGAcI44xPyboRBVgGoXycp/E4hiGM0zyEaK1LLLrBaRKWWQ28kitptVZDSZ9nJ0daQ+mx0V7SqIdLlls0Oki1hsrhYo7bT4mmo6YhavliReLJZGpbt+6KziM3aiiSXVwmGnMtbQ3a+8W19AydP6uK3JhjON15G990fLKZ5lj7uvq4vv/wP+//u3eJsUtPdZlHftbj+H7k7l9AQtLLO688LlPle7bmgxByFJOGtlGhUn627ngO04YbLrOmmd4+vIpvvnuqVjDPEg5mWoiDAPZWdJbQM2LPNit+aTBCxUBnC74GRaDPtdU0zj2dw7w5c/+FJ989Anef/C+eSmw8LlmVWEkmsQTGHLCY5EUY3gi5cJl7QKHZD2Xz0VW2tnckv6YzGY6JtbLVVQvLkWkJBSaLxRQWt9ANle0XGqmdnFvPo0hNZwh1mxheHKO1ovXaL86xPD8AtOm7csTYWjhK0MzK/KNoJ+MNemSmU6fibj5V7DoyEhnPEKKfTUdyUREMyc4TlaSsjES1xnj+L97uNZ4LGbKxGIs4yUvOfW59oAOcUPWjMXhuR2GNoUIGJBD+JcWpZhoKtf56NaQ1Eo3iIAxhTCZQCuKIVxdwf3PPsWDz79An97myYyKEAuxVnKU8dHGNhHDhLG97Uu0qkdo1Y7QqByi275AKpohV4ihPbjAHAML3wkZusMwoiQmM5K5EggTJSTSq0hntxCl15DKbiKdLokBL1g5NkA6RWRgLuIX3d+S6Qya7bZN5icnmkiHPSO9SVIrrwQ2CQmZailVMBbXRF7I59Uo8O98LTJcu7noY8XIihBNDpJZpbI4049Ev/dspjAUFkgqJFiQK7WGGVmxeSM6tFpEMsNVnpHXOHh5Xs6VR4k7f2IxtFstva6ezEhOUyJlbpRkq8eTkZAArqx47fHzfI3JEyHpk38mQ5+f9xwjnqfMTH9zeIjcxioef/ShuAVCF//YBZ3M7x/a8fFJ7A0H2rHRdIBkBk643Dsrcpk6S9qVTqaIOiOErQHCSgsotzCrNSVHmbQ6GDRqaJUv0KvWMel2Mesz9IQJSD0kZ0OEhMxposLQeMLL8zk6ZBtyKkmlcfP2Pdy/91Dknlajg+plVUYHBODi8wFirqB769Fl8xleCdZRe/KKdXLKiObv7vPcHQnLoGHG/ZHERXsKv7czKExTu2PDqxzI4srlgbvdnm8Q+JEXI3+eTyhaWKRqKp0L9lZ37Y1rHODP6V851yzmcRZ1e65HkizRpY4FHZgVUwhLaaTWsohWM8huFpBaZ1QheYZDVKrnaDerjvA0QbPTMRY8TTAGE8Gh4w7155SpMI41IfLJHqe6VU7jB2K4srBTkyrIXKYx/nB7G/K+Xg3/6YLuLVbfVWjt+/xTHI7l5/kPt6//+b9Ccj1CUyJVmYGOL+b2d5MJamojXk7OR5JTwURchvPmJb5+8w3eXB7h7OxCE4mQYjZYdE8LIsGTcsUKkipSZK/TxpQfeS1xtcTGiisOEhQPdm/iF7/4M3z2yc+wsbqBdDqvw5ckKxY6g9bNrlbhLcM5wkQSk/kIF7VLsevL1XPQ5S5IBjg42EMhm9PulOsuFvNGpSEXRRLUtve2kaZV70pR0isWFjZ5bGhSsxjSozkGJ2cq5P03hxgcn2ByQTnaAEn6d/N3li7Y+sKQ92lAIyp5FWoBRjMQNur8d60aeAtSZzweIeTe3N1Ly5JQTehqqNy19ZbLmwo6f4jOfiJDHoWzVnGBznn/ezf1+IafSIYIWvSE4X1PJzTB7uTGWJFjIzAYzdBjOFEQYJgI0SRPoJjD/U8/xYM/+RLxjR3Zw/pzyvtYMIUvHh+DJy4d4phe1mmeo1E5Qr16itm4hygaAmHNFXSeVVxbEOFLg+JcIIMoVUJ+ZVvv/DMn8yDIal0zZ8hK3NLMyNmhfwCJhkTV6q22mO/NWt1CYZyToXzVh8ZrILt8miSZ06S2fB5SjEBlGEsqq7OEJE3RlBysy2tGq02tLCHZsFY8jjBcKK7I5lmqiTELuju7qFDKZqWeIFKoRk8Jcolra0y/yvN3u1fJGEpo14JX8fDxldaKgs417ZOImU7rbGMxZ8PKZpIDjB9i+NjZSLDZOS1fILdRxPsfPsbu9rbUHX/Ugq7nmOzPHyD5Ss/s9sKCk5cNF/hCTMhgTQGEzSoNTC8qmJTrGFfqmDCfuN/H5cmxBQrQ47nbsmxidmXyXGaSGaUFI0FqbBDGnEo4/ccIO4f41Z/9WsYXhHz7vSGq52XUqw1BwoSlYrGhCrom5ndAu5pnHGTmfwfrzs1CxMPkVztcc1pjQddN7ndkjk1t38vf9HxOWMwN7lKxc0lcV97mJo/xiWP+oooHxuL2tqsKe9Fsaxt8HuizeLQo6LSRHBJmigeWtsZmKoohtkq2ewpRKY3EGgv6CjKbWYRpQkpjRXzSU5u2nNz/SA0oS9ExCLfHB2NkgpQuZAYckNjGYs5Czr+zmNNQQcEG4isRVrcb4w8V2z9ccH/cBV1Q+wKM8NM51Wec1v26hnpprnvGiNNEKBkTp4EsYu7M//H1E9R7DRVkHlJMh7J9vRV0ToZCiKh3Z5Pbo3+3hdiQOMWDUUzueSgf8C+++Dl+8eWvcOPGbXOGa/U1XQTxQKlV5m1vRYxNQUTy1GSCaqOK14evcHT6BuPZEJvbm9jZ3RL5jfcLp//y+QXKZ5fyGiitrGpvWCzlFM4Sd9nfI5I9J6RkMY88hqjdx/DkDLPTMlI8E45P0Xj+AsPzCoLpGD2aciQDJKOUxQLPGDdLFYXZ5LJB0nqI+voYoU9C4BanSztX7tGFGS4R5Oz+tncFMf3Q2w8UdBsA7P+5vmBprWaFX1waPotj9+eI6CWfVTqhEekw4ii9xdmAz2irmghRpXdDOoEbH3yAW59+gvytu2jz+0y5/zW3MWq3eY6IY8N12biH6aiF0aCJduMM9fIZWownHXcQi7cRi5MHEDnDnrgc4pLJAsJUDoWVLWTz60hni2K2jyZ8tniuJcwJUQ0Rn2uudsayS213GYHc1d8phyRBkogBH2SPA1qPEuE4EtkImVIOY/7Og5EKHV8XohprK2tCb3zUsbIF3JkhlMMNWgw5sZ2/DQn0XF9fX19M4fTGkOJmOtUZxYLP72vQOEFzIhFmiqX4U5cp4V9y8QTctbEsL7NEuxBbO5vXyKB87DyvWdD5zl05C7+aE1cL+X24zm12OyhslvDw8SPJ8+rNxh+3oGsqZnfGdc1bRd2m9hkyCUIzJKVR8jWVPjId2bQgF7bnl8BZA82jY7TPLiRBGbc7mHYJY3RFpuGuhwUtNie86yAyUXZtt6odoQtXaQ+pDY/j5p27ePjBY+w8/kgHwqtXb9CutdTxceLgYDSZDDEdK3dscQMvvMs9U91dON+HgY2VrJ214wr43RibADKLVWAZPUiYPaAJiP15+Xtxz3JNg64ELQ9b0zTC75Btl+cval/QmcSln7PwYCfBxRV0Sk8c7D6Mx2glgZGbzrmbo+0sillMsyGCQhrJ9Swy20XkNwpIFCJJ+sfDPp4/f4rLs3ORnKgZ5WEUJFOKhC2m8tgiJ+HGLe3FNza21AnzeZFfsRzC3PQiyZndKgvylFsZ/NCZ+S95QrfX0u+rDGpfJAc6gyTyNjx7mIWpQ1naxTGePvsWz988Q7lTxdhS7q2JVAPp+BqxQNM5SWzklrDIsZhyMuH1QkIWd9VsdPd3b+LP//wv8NmnnyvelJIksm+7nb7gXN5rdMni4/WRj0S5yFIvX1zi+PgQjVYDyVSA9a117OyauxYPtG63rx1qjQjbkES1vJoHstwJNFPOqQaTSaXacZupTWYeYFyuoffqGOFFGauDMaLzKipPvkX/+ExuXdSQh2krZLyPBK+7NDp/7XhlyHITKR8FhXpYWuNyEfd/1jS2kJVdNaC+ESV6MhHp8vqE7gu6zgVXiK5c4q7WbWoYCF1r8z+V0c1oZioQvnNK179z8EillchWHQ/Qjs+Q295B6fYthLvbQCaj5zSbZwY9TVhoEsXXmSsUFnUW1ikFiRiNWug0ymg2qhj0Gmi3q4gSzmefqCO5TMmM4kpz+SJKG9uKVZ3MGNXMgk2eAs8+/h5G/uVakoxy8mUq9TpabZOqcRJWMIsalzG6nQ5qFxfotNtIhgGyhTxya+bYNh3TEMbkxHwr0g8kn7dGjZwI56x29dpYweHj9UVX8HY2IzY8JWM8L6l1l1xsYv4YhN15Pi0K7Mx04Czo8sRw6Y7+LPdF2Bd1Xjf8N34vnmG0hPVNgOcg8OfyueC7YP3QJLfLTaNQ1/kMxa1V3Ll7V//O9cQfdUJXkpNuRiN1qIS7oAKxJnlzitwyQ5JsRQWVy2UfqFQxOami+nffYnhaR+34BP16HQH3MApIMFKB+ffS8JgQ3xhxQn5K5aHF4BRDsnazecH5NNAgW3Z9exuPP/kYW+89QvnpM3WLZMWT1EO3Oe0pldjFnaTdkL6Q+8LiJ3Ozdl0mCVzJ0uRHx+DmtyQpLGCLNDgX5ME9j7lCxdRN+0PGO8F5SIeEHP9nuwDMMtMndi2mWrd79wXhitxl+2xN6IxQpGMXd/mE3QW9Mwvd5HNDyu4Yp5oKEMsnNZ2nd1aQ31xBqphGMh2hUr7A8fFr6XwZecoukjfLrdu3sbuzgw/vv49sOqMisFzI7caz0A9/qF0R2wxutH3iD84/i677h7/ixz6hOw2qa8Z8U2a/r1mf0r41lUliFpvisl7Gm6NXePHqOV5zR107w5TBPooJoz8DKwiRHkKnduCyseq26LlAiY5NsCzqJFdSEkpCWbFQwk9/+jn+/F/9hSZzSoBIPCJZzfKwAzMU4jQbmUsgD6tmrYrX3z1DS6ZCHazks9IL725vIZliHvdE0GKr2dZ1Q1g2my+gVFxDOkfoNkAQEU0j2dRInBxYeT8lwiRITQqbPZS//hbdZy+RqTYQndUwPDxGot1HIZVAa9TXOs9nDiwUIG6l42F0/9GjbGqOlc53NYksF3U/8fmDfXk6XBR0coJ0f3It4hGVJVG3AMzwGoLJo2/5/g6DlNBFNmskmxJdWMD8TEHOrFh6YhAJcq9NR6hyJ80pfCWLaamI1f097B/cRGl9HZnsiiZcQtB0IDPmehzJFJMB+frzte2h16HUq4NmtaLnjkVHvOHZFFEiKaUBE+7YJLDhGI6Z9T20KZ7hMcMhev0xEiF37oxFtoJcq1f1s4nMsMHf3trS8Mbmgu6AjK4tX17qCs/k0iLgEqHhm66peksf+bj5e6yX1vX4eD2YwsWuQzuTbXjxaAe/Bws1mztatvKNSKK4Pc5PwP87P9p1Td8McwD039fzHPzP86+3L8h+IOG/M5fCX3MarNy5pobMJUD6a8k/diEDVO5EcU3o27s7ej4p8fujFnSdD3ySRdy6KuqEYljMQz7w0RRpTnOIAPr0khV9coazJ09x9t1LNF6eI9YZYdLpIk4ZAZmG/G50YuJ+PGm7u8lsKDJFnI48hP3knRygQcOMIKVdPV3Y3nv0CD/57KfyUOcTdHF6rg6R7lCEechqJNw+6A4xHDFNJ23Wo29BDO8q6Lb3vTKBUZfKX54Tq3bnV6k5viMnHHQNYtM+3JLEeAFxaheL1l9QzmVlQepxBX0hx/ISLLf3o1Ri0Unp39y04YxEFE9I1jtND/RO2J1Mz7mm9U4cGJLuW0git7OG3G4J6fUCsqUckvkEGtUKvnnye+lCVwqUt23q0L5x65amgbXimhFG6CgmJrDtmoy44m64Ba68VL3d802k4boG/Hr5/pc+ocuiWP3iksxtKb1uNBtrb07pzcvDl3jy9Gu8PnkjCSHjZ7l7Ul50aEWcjlckX/J65jU2GZLs1hcJjociL69+j9LMCaJYiLVcCR8++hCffvpTHOzfkP6fDGG+fuOJUw/o+jZ9Mvkv9F6n6Ue9Usar598hn01jc2MNe9s7WF9d05qt3+kIVjw/v7B0tvlMBWJtaxu5lRXtWfn4g2TcUrTEaCEsbg0Ds77Tc2A7kUHt6XM0nzzF+M0pxm+O0Hv1BvFmF2laxZrpujXKS8ZLvhDzmvRvy9fS4s/uOlxeBy5/3XLx9kXdOzhyMaxizkt4iRdjRlPebdpeV35PkQedWkPFQU1vIH96RhlLrOb04DTRkplJMmcQvFZkARqzCSqDLlqTKdphDOkbu9h/cB/37j+UwUyM6GecJkIzDEcjwczJTBKpdCSnM/GFxiOFKg16fSEsRE31esuv3uJByWtgwZXEVqtJsXslw+IbJ99Wq4Pp2Iy+OAXT3IWFqVDI48btWzjY3bO1BovcdIZWo43jN4c4OTpGr8cM9QCFtbx26Tw/eS52Wu2FTIyvJ88XFmiiDpLwKqLVSIt8XGS/L7955I+PVQXZKTD4u9n5fTVd29R8Bdf7gqxi685tP5H762t5x86vixKJKxnxghd09Zprv+9kxfz+vnnQ40hEksAVinndK2x+/6gF3QqlkXcsQ9wmWbFg+c6rly0pD5JWD3j2Cr1vX6D68g3Kr48lW6kNx0jnC1jNZJDkNNztYNzrYD4d6hYP1VVOdGHQ8YnJSIxGpHvUNEziEhFqShuK4eDWTfzks0+xsrGB09ev8fXv/1EZuOP+AKN+XwdnmhA4vzOzoCkryNJM31yzrnflVznOyxCcDk3XhTFmj7snD6fTw9rv0k2qwnvLDhpp1ynncoXb39gmEVkKFGEz5Pbp9nPsOZXmXWQ82+15JqLqId+cd7wOEl7EJBcpPFBenDLtEPxOOQgI7U3BZUNzPsMgjCO2kkJhdx25/TWk1vLIlvJIF9LKPH723RPtXz96/AHef/y+YLR4KonJYCBIliiFbjY9Tuf/zuuCxBXHN7B/tL2//V4m57gKILleyN91CH//K37cE7rOSMPTF02NITs2nZMfMY6N0e61cXR6hG9efINXb16KEEcIkYWQQ7acuPT8x1TcmTRHZITSnvFgKmIc9/J06iLLeEJ3xGQGaytFPLj5AHdv3JH+O5VKI5ctSMvLnfaEUZIxNsBT+azzNa41G3j9+jXOLmgSM0Q6FcP66ir2dndRyhUEY5MIVStX0aW+fDCSf3V2pai0tCzNQZIpNQZEH+h1QK6GGmru9LkKYLwtUT2udGIJzE7O0XzxEq2Xr9F+/hLNN4fKVYhNrGBxIvSHtW88fCH2B/Lb144v+J7P4d0e377uzBL06s1zZvymxCPyYse74uHRKVk28952RiY2eVsgkIdymQWlX13h6DEhkiwCimFmUZkb4Yv3LT0kmrSAnY7QpUd4IsT6+/ewd5+mL3cUJ0tonERYTttU/pAcRpkVP/IM4fpSkctOqz8fzWStS4a7fg7VM+ToJSIRbhWwExEyJghkBZ3v9JZg1GizOZS8jlM1md2pRBxbW5uyaU6mIhVoFchZXEX8/PQCl2eXWvPwuSttMGecMLZj+3MFpDVNd6FcIPJHyZqsUnl2k3ckcQzRyCW/Bp/MuSAoB3ru/Wu9jMAsPhcz1NSfS/5s99ePn6Y9srO8vuFV4dGrZQRoGdXhv7PZ0XrFnZHegInDHhnzRAuEInepGvojytZkyTqlJMZZUy72gbxK2Y5MRHbT1fX6FN/9h/+Io9/+HtNKC1nCwOxudrZk7nJ7Z0cQW/PiAs2LM0yGPQQ0PmjVZPBA9ydar85I/mFeLiF3BCrok2RS4fKffv6ZdjFfffVbyQ12trbRaTQlgaAjEJm1LO7c/VJ+wIOQxhi+oF/vzB17nAV3iSSjrGhXlFjQk5SNuG5aF4NbghKa0iFDidhkomlkmXBh34NJTQaRqxHihUUEaalDlDTDkeL8fkdf66YSmt/4gm4XlRV0fk8Wc96olL4wFpb6dGUt0699PEVvPkNrOpW/e1BMI7+/gdzeBpLreWRX88gUsnj1+rlMER49uI/Hjx8hSCZFalFzMp8pElAXP00oHBymRsYdSD7FiEVheVryRSyi/753ZntHTf+XPKH7gu41zEZwnBnixdc9PgM5EtyZf/30a3zz3Tdy4CIsywmEz02S+t1EwjwNFH1qe3SS5NrNjiYYQuy0iBXwNWSASigvgHs37+KT9z9SfCqDJYi4EGpNp7I6xDWRhUkRnTxUfHx6imfPnkmbSznOJz/5QIl7uSRzzIB+oys0p3pZQbfVFUmyUFzF6sYmEpmMJvU+mxFh+fw9aV3HtDQgPp4hQSRhNENyNEViMMbg5AKDy0tUnj/H+XfP0D4+kXw1xXQxZgF02fx7p65Qh74CR/xU7Haey4fs4l7jCkoEzSvTn+Xrjf+i59a9eRDPrxXtpjW9+pVfgss7WCBp15EDf1bocOfqi7I1FnISVNnIu/tfYVTkQvDpEck3kH1zazZBl8oaFu98EsW7t7Fx+wBb23timI84uYZMSIuroGcKeb2mNFbhueBVMyLZjgaY9GzHy9dZzZts5M1rw5ojc5GjBTT/r0y5MsxaSGlQaDYHQhiatNvutlHIp8WfYNHn30VC5Fk4IaQ+QL3COFNGt0IWqogPMZ71tYaUWx2JzeOxGgQWdnIvuIv3zpG+EeLrqWI5vHLq1LXvyNfau1PSSP9+t+9Wq7x0RunlCwzKXz5zlwc4/tn/m///y9eIZ8H7RuDtI4xfK2vl/4+7N/1y5LqvBC+ACAR25J5VlbWzuFOkSMqUbLcsL+0+8y/Oh/k682E802emW9a4W15kyZYtk5IoUyxuRdaW+4o9EBEA5tz7ew8Zmcwqypa7SzLOqZNZmchMIOK999vu4iiMfH1+Vj9fk8WZeO68P88+oM8IcOOglnrQGWV9pBIz3NrG9r3PUGFM/+xzPP75XQwebqE+TLEcVNEulZFGZTTfegutjctYbreBZAz0epj0Ozje2cb+3pbm3DR0qFWqZHbgeHcftTBCM6rh8e4BelEFf/Cf/hRrt5/H3uef4sMPP9Sh2KiRAjPTvN1EZSiywMTA0L2GUS9iFpL+kEf0nRqs8GYwg9fiKNnMxbdiiGK1GToVPHJe52rfEyzjqmlWWZrhxHM1N1+B8+/zXOOczQMq6Lhjf9eqedqPGn/xVFiFC5STLP5eGUPk/NOd/bcCrNqY3OA8/EknUQuKKHW2/2xmOSoVcTAaIq0GiNYW0bi2ivXnb6B9eUW8WPKJv0YRixvXJc/ILgQpVGx7lUJm9Xlhlvxydihf1/KUfK97zHEAAg3+ei33+aF6QTLwm/Al3Stv2JNrCesQYcI1gxImVhIU7WGFxvnfGCl6oz72Dvbw/t2f45/vfqA2J78vWtOU6GzmujMsNGlfSvWuVJoLXFNct2mSyf6UBiesfGlIRCnNO7fu4Ouvv4Gb12/h0sIq4tEIHVqMpikWV5Zx9eo11Op1/T5WDRTUoEAHVb8ePN5U0Lx0+TLaS21sXL+MQoEz+Sk6x8fYvr+Jo8NDtKoNrK+sa15OExfOuZkAe08DzjQpvhGWaAKTIcogCmSdBeRhF8OH24h3dnF0/xEef/QRxp0OCmPOYXdRCUpSm+N4rksKGx3kzsxWT/Wx2a71B7EP5L4io9ATTWrOAF7dUeCJkHIh9F9zng28/p6XTsqbgHikA1LPfGqgKeIYeI+ZOOv8KFslJp11dlQCZ9AU1VT7kL7IIsA7G3pzqkJWNN0HSpEGJQypGMcAW6li2qxg4fZNtK9eQrO1iGI5QiEsY8QEh17fCwuo06mMIFUWLxTHck6EGvMlHMWMVRzwTRLtIhlYjg/dXF3URoHSeE4x2k+EWKeGO9f2kBrs1YoAs0dHB4ThYnWNFNWKVdjOxI6VNLuZmJlojU9sKb8AACAASURBVHQAhBnoYjRmkO9iSBMt1xLn32VApwALr6cZmpg4lQSnXDchYPfXPXxQPVNt52R587NwjTwI7wtsffjgev7j0wsKxr2ny8BcNPKZ/06KCTG5ZQSSa+dvQEDHIEFI2zhWilwYhQIGR4f45fs/x0c//zmGO/uYnfTFK4/6MRZmIVajKlajBgrVOjZ+5x0MqMVMMYRkrOy7u7+H4/0dDPsdjKcJrl6/rsPsYG8fC80Fhd9hZ4CwWsU3/vAPgbCsjI4ziH6vYzdokmlGJJMCSTtS23kirWZpnjsFtomMK/IUKgvoPsP3M3MG3bOtG7HHdVjN0awumOcDuldU45zeZ3rWerG/Q5Uk33I3cQRzBztdnMZ7ZKXuQRaaDXmdaQZsX0E4oIgCiKs6Uh5YCuYGHnHeUaq4UmaLKGI/HmBcKSFYbaN+dQ2XXryNhY01JMik3/7aKy/h2tUN8zQnUItIXKJnaTmo0+4iZJsXRjlHUZNutJNMo0jKrwmK+00P6L4VnE9i/AEiB2rNemT7IVkRgs6ywhRH/RPsnxzggw//WTPzTba4iSGhboMUNgqohBFKMwqImH43q3KvjT2RcArdz0gAK2GaUPp1iuX2El5+8SW8+cZbuH3jpsRlKNm7f0QLyIGoZBvXrgphzODU6XXFJ/7i/kPtr1JYltPa9Zu3FNBnpakO8v39Q/SOexIQCQslLC0sY2VxFW3RFi2YCzvCxJqVuYrbBFFhijBLEA5TFDsjZNtH6H/xGJ3PHyHepq/5JobHx5ilY4G8OMK6fO0KyvUKdh89wuSk+6WAnp97+4rO72kfzPVRgDWv8uewJy5oCxPk5t5m6+M6X+fobZxH82zRHnbCMTbHDVEoUiyloXvmaU4M6PQJ1+vSfjTQHFHu1vZ3+hKSp2AALambQYHpfEBnhT5r1dF67jral9dRa7YUzLknE77echnNxSXUWm2Uq1WHfzBRLP5tJR8EFFKHo8hXTpqqBXU6kklkJihrvi6NfFlOE7s0lcJeqC5iAWMmoYWJgvHJyYHGpK12XaMQwzRwEMQChJ1cKj9GCugFRDKHCaMUg+GxKnHxtpmo8rpMpwa8Gw71kW1qJrrUNKAwjHQRNMKw8ycfiE/Heoabyq8Hf6779UDpVblbfgnY/AQu9vkq4V8R0P1r8ImmUgvf0X2WLXfN0J1wgtrBTg84iUd4fP8LbN67h1KcaRbGDZsddTDaOUR8cCTFNwLML6/dwHJrSTOzk61N9Pf2UCCVa2oSp0GtjEItwoCZYo3I6zoeb21LQP/3f/8/qLp//NmnuP/5Pd3gJm3ueHgMY4nvy05TFTkPEOeMxKrW3UC1p88gVM9GGBlW5IQiTheECcswc7QMngHaNqOyX28AQGQwq7HAZBW5sfmYm43kZvKqMqbm7qRsngchZ1jyruYslAps1mIiupb0I24Nyz6c25g7kPIB3Wh11tozGRur0CkPmxZKOKTFapkUtgaiq6u48vIdLFy/hLRg87M7L97BpTVSjGxjc/bJVjAPdxsXPDkq5w9Se6EeF2BzY3/gnt8nZ5OUJ33X1VFf8ix/0vP/53/dI5b9oXK2NcfjkzPLTG3OaZHT5ERJ1GePH+Dh5iN8+PFH6I56UuEKQmsP8vilbnWdgCdiOGZFfZ9zSVM241pkw2yGqFQVKG46nqDdXMDNq9fw8p2XpM9O5b5hbLM7VkJqmbZauHztsgI6W/vHx8f45w8+xMcff6p1ePvOC7hz5w6Wl1dV9RF5v7Wzje2tXfnXU/+dBjsEM9EvIaJRC9uu3M8EYSWJ2rbcB7T1qU8SzPp9jPcO0b2/hZOPH6Dz2SMMHm1jQu1vvqfhwIBazSpqi020VhfQT2I8+uILRPF4HtD9HNMnxPmD09/5fEAXQprjKMVOp0PB84CB3H2UTar7noHaTPhlSiU5Fmhu9TNFp5GN9jhR904VkuwPA81Sic3AX/M1UKQYiyUCDOg6i9wZ4t0TZwzo1KgvlMRKoTf6iGKQ9QbQbmDhznOor64grFZUlYdEuJcKCKs1tFZWNDsvUgeCgNhcMcn7ME6GKJcSiVsVCM6Vrz3HD0xAKlLtq7HDQR8ABnMCNKnXT3ldqetl6A5PECcDjIY9jJMBZhOqcrKdbp2IMKjKLyCMWigWSacjTS9CoRDJ/7tWozu1OfExcSQtlomC1jkLHEwFkmOw572oVSJRzwi05liP90HkuXMB2QvQEB+g9vyZLuyptwP59OcDuk+48x+feHIooD/5/PP7P18knp5tUtiy4/s3IaDzQkSVqpTD2D5jUGc7rlGtqUJORkOhVTUY4sonMG53T1V73OmiOMpw/927yA76SE+OEYzGCEYxZsMBQqoG0fGrFuHzzUeorq1g6fIVPNw/UOv4zbfewZVbt/HF+z/F4e62bnq1HJnUItG5EssPMB4OXMCzC+dvLBtALg6eu1en2R6/QSEUWyxnv652udS9ff7u/4yJzvivMkvXISJQkRmMaL7twHHMPpnN8h+/J3lPZ7QiKolDibI95fm1dgBNZKhRYSVg9sl6+L/rkxS23L2WtJeT1Ps29iyyYoCTZIxBGcgaVQRXlrDx6otYvHkF4+JMSkg3bt/A4lJbvH0yDuQjTJWokNf66Qs6f5BaXZYP6KfgoH+vAV3dlFw7+GxAn6AQjjGZMEHKMExHOOkf48HWQ3z0+Wd4SNldyhizaqFaG1vXOsSm8rxWZU4fkTRD7CR3zR/ebGZJU2PDh3RNarhfvXIFNzZuYGPtEq6sX8ESA0GtLHwHD0xW6LV6BcvLSzqM+XXOyz/77DOcnHSlNfDSq6/JXIPdACYCO3tUqDM1w2aLKl2Xsbi4LEQ98yyuTYLcOPKi0IlwNzSqYOs2HgN7uxjv7mD33gPsf/YA/fvbSPePpRIZJBNRXYf9ngRDrty+hrBexc7JPvaPTzCOByjT4MK13P3h6Q9iH7zPH9Dzwx+UZjaGiw/o86CtoZbk1iwBpimS80CXIhpbuW4fcWJPvrQQ5dWKknEGQ5tDG+iKv8fuvVeUs91A2pSv0M0Ahj4UmqGpk8g2NV+jD+iDwgxxUECx2UJxaRHLd+6gvLwk4SYCkym9StMcOuEtrJAeWDdtgjk9z6pz8qPH4wFqtaIxHinDLMAeP5osLatgvg4PcGYgL6Rj4ZuSfh/xuIfdvYeqsClARRQ9ee/S1iACv1pHrdFGo7WChcUNVOpLQKGBybRC1y1djzCkBOtAiePh0b4L6NbRkC58oYBhPNT5zhY8O5U843mt2d3kKI9MkTOJmpTk7HzPB/R8l0yFl6q8cB7Q8+vm7Ln1xHCOAi/6Ux75NXlRUGf3wwdzdfOeZYXO9zJIx2qF+FmhDAsI6OBFZSuKSEu2mCk04jnozihFHuZbx3jvf/3f8JP/9n3cbC3hzvIqxgdHEpdpE86fxJgQ5NJo4IB0m3KEb37nD7F07RYefngX2598iFpg8xyqDPj2jA60nM9s/prnL6zZPDq5TJct6efcIqEwSv7hJWD5HIKYCBbJM97sZ88Ky6hykCCUQ646RCe/zmyUcz5V+gRQJKM5utOy1NToFy6ge9QlAzoP8jJHAe4FCofo24OejuMqdp+AnHkztNUshWb+UAYGpLasL2HjjZewdOsq4tkEyxtruHaDLdi6Nu3cDWqa6TVPEuP1nz4ulmHVZvKGJgZR1Y9IZ/wpj6fPsH7zK3Reozwn1eMntH5A7vEJBvExjrsd7LPa3d/B5u4W9o4P0RsNUa5EYiTogKWxCveRc4ZiKz0bmuobZ7VzUCRbkVPO54tCudfCKq5e2pCn+frSGqKQILYaKs0aFi4tCysxjimCQSvMAsKyyVNS1Om9997TQUo+8GuvvY6rV69j0B/Kg7rXGyAepGi12lhZW8XC0ooYK3yNpLxJWpMxMZsioJc5gCaDOSlXBweIt3Zw/LOfYbS5g92Hj3Gys4vZIEbAUQFdDAmkTFIsLywKhU9b1VGWYHNrC0dM4InnGPSVHOQZIPlqzQOl8kE9v9w4VvCtdeuQWRUu6VXuJVI+XULGgM7Zr+wHXDCvU9tbuuQ1F2TMFKbg4O/SpMjNaL0Ln/1No63J3IZniQvo/J6wtXnhmWKAuFhQhZ6USygvLKK0sozFOy/qc/4A+QJcL4UwQNSoyL2wvbQ4d3PkdWFiIkvQEUG6Yyy0awq+7LbxfLYRmkld8/nJsI+wOEOFE4JJjKTfw8nhNo53d9DrHeDoeAvjuINCYYpqLSQZVpoEfE/lCguVNhZXNrC28RwWl6+hFC7JT306tXXMLuqElDdy4jvHiIl5knubaeqrAHIdyVEcSxee90fqa2EFkbpWNsIQxskVXv5EojCQr9AV9H0hJ+le4omYOJxtr+cD/1d1EBnQLzZRslV2Poif/78U/fKg62cd0OlCVqqUZXeoLJY2jLQlLJaksuSzTaa05k5kalhC+HL+tLiE7vf+An/9Z/8Zux98jOUJsFFpoM4Dnxuacn4rK3h0eIS4EOCdP/5jLN28gwf37uPhZ58hSoZoRaEqby5SZp9qL01m+j+BFJ5CJh9yJ9mqbIhmDkSYihKW0212ghC8sXNe93x2dnrzuQmLWnx28+wgMTAMuxLazKzWldHb92yW5hXjOB83kwE+dPCzBekoDnwuqSA+oPP7/nu8gOxE0O99zlxzCYnahX6M4NDQ53n2Wti8HoUQQ7p2lYF+pYTp6gKuvv4KFm9fxWCWYeXqOjZubMjukqYwttmIcJ+gXI6A+OkBXQuYJiRzj/izkq820vjqlv3FMf83P6Dneag6WHL81mw2xH73IQ47O9ja3cLW/jb2j/bRGQ1QYNu0VjEnJ6fPTvW2sEQQDw/CCUg5SgapKET2HFaSBMOZwyBb3ZygX1q9hBdvvySDlAb10iek/RRQiAK0Li9jEkzAMdmAHvfjgdQBDw72sb+3g8ePH0uF7Oa167hx46aUy+htzYq+OC3hxtpNrK5ewur6unwT6KPAClbYjYnNWwtMPLMJ6qSjMWk9PMIXd+/i8IO76L77PkoHh5LJ5OGuhIeCRIlZV9L98Pe/+fvS597Z3sbJoXGdFZCoPTGj5/epdLPfh3mAVD6Y5w/PfGt9Xpnnx2VuXyqg03LVBX+PuWHRstRcVBUYRq4yd/eXjWCt/XMJK7ti+ddA2pqnKJpZk8OcuJZbkS1hVvIB3RKLYIU+rgSoLa+ivLaGxs3nELYWrMpnAKyUxawJKqHQ7aSPyQOAamUOYT3o9nRt+TpomawzKYzUURCbwYh1KNJ+ecy2PDVFEiTDY3SYbG5+gf3txxh0CVhjB2kg0Rq6nvFn6P6nLmNYkad6e+EKVq88j8XVG6jWL6NQbgNgdR2qe8QYIUBnHGucx/Ny6CxGiT2SqltgnQWqFVLgxhcDtagqJL3nn88DuDtvvHSvd8H0AV3B1gX0J0mX2994SgVObZMcbe6iMypfkFxUoXvM1G9Oyz0K1RL0fsikIzBoM2slUtL3gtXiyFfAmm1k6Bw9RDss4Oije/jJf/5zbP3jz7CcFnCpVJFOeJUa7HGG0aSA59/4Oi5/7W1s3X+A93/5EdqVCiK23VitOrUfCrXY7Llg7j9CoZsHORcsM+Q555R68twu5LnTDWmuQGSSjXYAG0rZAB7WMvYHBDdfGLIl55WLbFYtOhq7FM6c5WxADyUm4wNcNqFLVK7CcPaPHtjBgG5cR5OE5WuxCsA8qANVYu5QyAd0F+WJzs8fIPMDTxWzJRyUhR1USjjh7Vpp48obL2Hh1jX0pyku3dzAletX5KudZLFc2LjJJgzoBMyMzUjjSw93MJ2dIZ/XcDfLzn/PAd2SQjfucYc9RycUkmBlvnnwEQ57uzjoHKI76stvnmYcBMcRPdwdss3ILox5VM8yJogFaV/TeY+0JibQHOPwb2WZ8c7LpbLoZxvrV3Dt8lXcuHJTVsCkr01Tsj2AtDhBsBhhEswwHPZw0jnCoE/6UV8Mk4PdPa295cUlOeYR4MV5POlH/N2rC6t447mvY6m5hLDRkFFGn25vqq5InaRIFP0aIBxNjQjrbh/b9z7HL/7hx9j6yU+x9HAP9cFI1qac/U7K1EqY6RqwWqPa2B99549QLddw92fvo7t7JIcy0k9p9DENiBI2dTV/nfPtVyXuuWTS7+PT/ezmqY5DruDt5udyiJyPp6xaVyXoKK/8vBnVVRWywvVJhBIF59ZGxLh/6BxxAd2/XvHQWYHKdY+NKysQzJySqpIGnsuCcA6Ky0gTXFtH5dIlhFduIGwtzgN6UHb2oCWg0W6hvcCOCcG7kYosjkm6Jx2N73hOLiyuaMZOrQDyopVc6FqSRTFBqZAhKIyBuIfu0Sb2H32O3e37GHb2pAVfCamFkCEszVAss0AyPIAaDIUAw4zJBcF5l9FoX0V94TrqzTVE1WWEQV3kKBoHFUMvwGUOd/QGYBueGA8bWdhVFMNmLo09Q9mZYclAiDN7mWIV5y13X7H7gO4DvB+XEEOUD+jnO4KeO35hQTEP6L96QXI2qJvfwG9Mha4MxqGvmdWxBcL2O52MWKmz3V4lOISLmgAQZrmzFAmry6CIUpnghyEqyRhhVgS2DvH4v34fP/6/vovJ3hFuk1uZTHHS6ePVr7+Na2+9jcPHu/jk088VsKWmRKRmZnrmFviM923zmUhZn+bYzFCdYItvsXBiRAtABnS20vKKPj6gn7ZNnFBMjrMoJVup5FmFbzfL+53bvExtaVdheVEapgv+b9E+M8/D9q11PzogjsDPYdOU1buv6u13RBRcF6rdHjo05m1280a2A+aiA6+kdi1tVeNKgONghmy1jfU3XkT71jWcTEa49vxtXLp2GfV6FeNJLGc7vWO23MlxT81P+MIHAz/7k19ZoWsluetw9qP3OX/S99XG/3Ue51/7Bb/vacSUJ713yYzocKRtp60TUc6mKTq9Dvb3d3HU3cXOwefojY9tTl4OJcnbi4cYxCPHCaaiFFG9FIVh1ylFQmc0VuZxZuZHBH6yLKOTHhPTjPPLGhYaS/idt9/B5ZVLWGq15bI27vdN02GSIs5ipGXuywzdQVczzH6/pyrIkOv7wqXQPW9tcVWBK4kTMTtuXruJG1dv4dryDUTlhmiRtNaNKfoRkgcNA8BNp6hSiHA6QziMMd3ew6NffICf/eAHePyT93AjnqHG9jz9tMnHpX8728cMDIUinrtzB6+98pqwAg8/+QLxiTkt0rmNe2OYdrX/RFFl8LaM1a6L9BFsb4gc6ZIMepsz2eC98cHLOncucfegOB/c2MVzwFaBVSuRQLm0bhUNVjQ1Gx3ZPad/uuPGc//lOroEo/pg7rn9CuQKWi754H5xGvDJhE6SJUzLAZIgxIBrqFpFc30N9ctXgOXLCNttvQYm2aSVypwGE1G8yqLLma0nXy8TSQZKFgOc97cWlgVupNgPz2njohuiHYUUFQZqDJH2aXn7OfYff4bO4WMgZVWeoTChbah4y+JpFEuZ2DBC0lM9njashSomxRbK9UtoLtzAwuo1tBauoFpbxGxSRiWqI6pX9BqjiA6BCfb29rC3tyOwHAszjgf4OwPSjGn2E8fq0vAs57lPQxqjBXpBHktwmcRIjZE/q3Y8xXpODwxSez1tWaK2PpvifSpSGvhswM8fNaSAnu7/i88vD5b255c/z+bnGhO4fMt9sPnLmc9A/cd8FpDPTn+dc++in+U6Dd0sIuENLEJOZxK4mELc0ojSeuorTTENCOiYYRBOMC6zigeWigGyzX1USnVgMMH0e3+Ln/7F30jbnVk4tdnf+tY7uPXyy5rZffHZ5+gfnaA8C1DmAaZgyir7VGBAIDFXUfMm+xkK34P/ulXNp/ML/73z1eycd55DUvpM3LJZ83lXSHLB3j46aorTt5eSVI6H7P/OdMYgbcmED/L5qsJ/rnY+Nzw3upcGNVSH2utsp+lgyRlN5O+ZR7hbtmuvV2YgaRE0tCmttDBsVnAQzrDy6nNoPX8Nm/1jvPbNtxXQySslzYV2uQGBO2kmMZLUdSEuXlu+o/EVQdd7X/5rPv46i9p5j5uwiH+N9nH+f802Tx9n8BJUK0xYlYQaL/n2nII4uz6gAMwUhTKruzF64w72jnewxxlk9wBxOpCutrpLkwnGCgSkBc70j4hjtrjJ4c2SAuJRqkA2oS9RQsOVBBGBlGRzCKEMjMYTVKotvPLy1/H6197EjWu3UWBSRRveZIhkdIxhbx+D3r6oRtOp0ZW4PsaTBPtHx3i0tYmjE6rRsQMVollroFVtCuzKwL5xaQOryysSFVpeuyZXP++GxRUq7TeCzTBFhV7V3RPURmMsxAkGH36Cj//6R9h6731Mj05QHA6VYDABKIQlSstjTJ8FcYRDPP/iSwLwEXxJhTEi5QtEhqfkQ8+QpEP5PPgRUv6jWqqpBFXVKZRiG6WJWYHLBk2wUEmhEivDr6j7RcEXFgYcHbLLKM512VT49H3nZc7d6FzVrPpmMu180Z0LJf+MzgkXyIVYd8JP4kGz2HABxmC2RBKaF6y2d7kMnq0j0oFpvVkOUVlaxMKVDdTX1xCsrMsa2eMGLJ+ZzefCCmSONqdOXu4M4u8PqyUxCKJKA1G1gbBc0/uXS1qZRVOKND7GqLOJ4/372N/8BCf794Gsh6jM60CmEy8RAxMptwmtoZRYlMIq4qSAWdBEWqhhWmyjtnAd65efR2vpCgpRHckk0D2Xw9rysvASfFBhjhRkyncfH5gFqkDDNBYSL76IUTbEcXqMrEBSH+mbFemVMOGkuQ+DZsgOJf07pgU5DrLIM8qbdWQ9xsEOROfB6z7yDPCV/PwEODcwJyTPDgwmkGd/nv8XqDp/brvniR3kxysufugePuuAHvHgoTUnVZuYsDrf8IBSkxlQZaKX8EYT3lpEVilgGE7RDygoMUO9G6NZrAM7J9j9qx/jix/8E3A8QCklv/UIzdUlPP/6q6gttHDv3j0c7exhKaqjOiuie3yCIqUflWM5ARh3sM4Dm597ZRYwZ2qvc8ZoG5CVkS4kszjGytxHadKzAs7dqPmN4GEu3qnxWPNAHB/w1TJz9mI+K8+Dd0RREQfRkpJ8y98voDMB/RzIj9k+M3sFdEfFIwhJCZ2bwdkczyxudW5wbu4CusxAxpaEDYMi0sUqpuuLSJZqmK22UL2ygudefwlr1y4pe87GI1RYaVFfngcqWQTETjzNYvKpAfcZz8AV0E8rK4c7PhvQlZD5IK8LeNpJIMUnMeomK0ImZvN2pUxTCFIcIZ4O0Bkd4qC7g/2TbRwODjCMe+C4pUiFLKGtIWBbTNAV2+LeopJa30kBo2GCZJRhQmWsCZW3ikKNMxgSyDZKxkoG1jeu4623v4VXX/k6FhfWUS7VTFhpMkYan2DY3cb+zj3s7tyTMceELU9iVpoNFMIQB90uHm3vCEVuoiglNGpNXFpex9VLl3Ht0lWsLa2i3WyiVK4hjSqY8qB0Og3SXClAlpiiXM6mqGQJ6kQob+/g8B/ex/0f/B26d++hNBo6CVujbFF5jEIvnFWzWixHVdy6c0cWvOPhWEh7EyqZqlPAHRjRKcxRRPN7xn/uaZ5nEnkX1ETinFGJ4ZQ6xKrZkl5L0LwrF5Hiar+6RH1eRDlwmwqCfEDn/zlCyAd0gd7M5/ysqyOlsk0y25Qi/Hy3iFm5jLjEYF7CiNigeg21lWUsXLqC6vIyigsL2r9nA7r93z+8Upo/j+ZnEAN/mKlCr9bbcler1BZEr1N8Y7GU9FGYDYDxETpH97Hz8C4Otj/DJKXMq2GC7KZkmE5izKaJUPOsmIMyiYkRxrMy0lkNxfIyFtZuY33jBdRba0iLZRQqDYxS62Y0a3W0WybxyjXLTuundz9Sp4jJqxJm2qWqpV7EIOthWOwjxkgJH99fhWyDSg3VqKGxE3UYpmqFcJcR10X8kkPFO3XLeTDOnVXzJN7vff+9JwX0J5xz/vzPfztfcJ9v8T/zgG6aZQwKzsnLBXTOVVmlSzCGYi40MqAVaFhAWppiWEhRSDIs0l4pK6H7o3fxw//zvyC+v4Pr7RXUg0jyki9+/WsoVMs4ODlWtsZ223pzAdVpEb2TDko1H9CtQvaVkg/oydgU2qapKTn5C+wrWgpdWMuMG9g+lpTx8h/b96z8rWnHA9uTVbz5gpdMzG+g/Od5x52zwdw4p0zP812B/BxQG9vNAPMb1n9dtDkFdBPKUSciZ/7gn6fDRo0Te+4pqrOILJ4iqNdxmI6Qteuo3LiCrayPdKGKN779LazfvoqVjXUh8aksFVHJiTqO1AcnrY5GEL/FAd0CtB8ZnB1/nFbtth1t1pZvrQGz1K0d114nK4ECCwG9y0NyyzMcdolef4DHB49w3D/AMB0IVKgK0XmHMP9iRTxOiE/gnyHWIpK0ZRpPMaKBkZNwNYVYM6pgwJRP/XSCZnsZX3/7d/Ct3/sDXN24hekkUMAWCFUBvYPO4UM8+OJ93PvkF9jZfABKe9eqdTQX2+Iu99nuPDzBca+PlKyRdIZGtY6bV2/iay+9jtvXbopfLsGmsIIhAXq0O2UiLCtNJplMZKzSJKhqKQhR6fVx+It/xuff/xF2/vE9FHcOUaMZCAWSNJ4wqielWBn0qrUG6o0Wnnvujq55rzswkFxYEQgw7nOUNlNAp+FIHufiP/fr//z+8v+Xj/dkLNUzBnCJrXicStl41JVqXffed1/I0T6zr1zCPvdQUNPMALCyBRXIzK0fnZUWsucHOYG1rkL3AV0teKYrHOeVeY1n6LMbWa0ogDfXL6G1topwoYVZpfbUgM4zJ69weQY7wNFnMZFQC9dOq72EqNYUzY3nXpbGSMc2Jw8LQ4x6O9h5+CE2H32EeHAksBzb66SqTUhnY7dkSqExY+6E5SqCch2jlFV4DZX2ZVy6+hLWN+6gXF1CPCmhWG2COSrPZ77OOk1hajVUHN3v3wdUlwAAIABJREFUow9+KUEjWvWqWzoxOjLPukHSV8U4nA2RximSsSlnUjWRgkakzYnS5qhtTKK8EZIh4ksyLbJk7Nzj3OjtS2M3F9jnFfoTAno+YF8UyP2Mfr4mn2WFroXukaAFW4AzNVysnSvdIVJWuF+YlfKwUyVtQYXIVwbz0U9/iZ989/s4/uwh1oM6ooR0twkWV5dx+83X8dkXn+Hh5mNrq1CYIU5RSUzUZRIYl5TAIGWV7srTJEKL1yFgiaTMB0eroo0jbI/Tg9pQ5/Z/Aox08IrGwRaZqbZJqIUbl4dBTmnO3xi/6b3W70WHit/mpt3qkDDuo6RSGex5LvJT939R4ngAuszfNv9pQBeYxr1Xv8ZUnbvnqfXuknfyTuPxBKVGHcPiDKOoiLgR4aQ0w+Ktq/jaf/gmFq+uYWVjzWwC2XJnNcB7mJqeONutHlH/hDX9lC8/+wr9y4C8r5rJn64TXUeX5WttFVlZMkmj5hutJmMMxn3sH+/i8e5D7B3voZ8OkRXS+dhDBigZq9KZqlNDR/NmsWVYxGjImTlFhMhoCIROn7FH6ahpnAtyjZFT/uZb38Brr7+BxZXLCIMaaM05y8glJniSreUuOkePcP/zX+DuB+9i8/6nCGmxSgBnFKHIaps68GmGwTjDiG5tKVAOq5KLfefNb+LWjedQJnc3I4e+gjhg4DLzDa1xn1AKbErecoxFqtvt7OPeD3+Ee9//AYZ376Hei0HR0zF1DbTfrFVPCVVWto1mG+3FBdy4flvvj+M25kCVctW8qwdjmX/M1HK32ff5oJ4PvPk96j/3AZ0fmbx4eiETX7ZmJX5TdV4FPqFzrmrzA1j0Q7MK9uAq64RZFcjmiN9voqk5UK7f8jYqzK051w3kWcoiKaP9Lf0XCPSloAqR7ZfW0VhcQrFZR0b+eU5UZf7eXIXuA/o8IXEAX3/kUfmU13lhcRVhpY5pgS57vBZMbigCNEEUTBCFCSbjIxzs3MPWo09xcripEQ7b7tOMIl4jTKjkR+/1oIhKOUJQpgpbGdmsgkLURnPpKtauvIiVtZsIawvsr2CYct+c6uWXmUQRpMcyfzbDo/sPsL29jWF/YAwIdggpnVsooD/uIahz3STyK2DC56W6GcxFB3ZSuxL6oSSOcz7jOc62fMHfnCdgaeZB+EsB3wLNVwV0vs6LCjb/607HdM5g6FkHdKIyTwMiD7iSc15z6E3OoThr4WKOY4RJhohtGnkxT5D+7C5+8YO/w8f/+FOshDVV54dbu7p5b3zjLSRBAR/fv4f94yO0G020wwrGnT6CkSHgZxTgdyh3m6Xb5vYzaeZnqlznwg6ed+4CvAOfmO+52UWqcnbKbz6Q5z8a3sbcwnzL3t8gf6g86XDJB3z/Mz6ByCcS5xOMuTvZXJHOePAXBXQFF99yd+11/zxl/T6gF4rok/IUlVFut7CfDPHw+BCLNzfw2re/iYVrl7F26xqWLq1I/SpJaXnIef1Mc0cBgXQdvkK/9Ykh/RkHdPVeXEJ2LgV/ItAvl/gp9yqWMM4SEAtBKi+ZfBOMcdI7RHdwiEc7rMqPcNQ9Rn88MItQarc7WUzG/zGrCyq8kepZIgiyJOvTZEQ6GQ8rowZaIJ0iJfecHO9CoBbiysoqXv3aq/j6N76B9UtXpD42nZRQqTSQMjlm8CVwdNLHsL+Dhw8+wMcfvofHX3wMkuDod8CZfZFAr2oD06CM3nCMTn+EQqmCcljD7evP4xtvvYM7t19UW5OHI416Rpz7cz1kRqMkKI99Zu5B8sOrlAqNR+h8cg+f/PXfYPvH76K4tYfFOBNgboD0iQF9YWEBS8trxoeOU+1pzkQJhuIBTiplFg9cj/Bizi8PzPNJ9tkKndc+VjDQaw5ONde9w5wOZVeZM/EwWtfp3/OoePuiM3pxbfB5QPczcdea5/20Ga0VDPpRlyByjzJJYkAfl0qISwGSaoRwcQn19XXU19YQtRbY18aEGhU56dLzAV1Bx519/NwnPjZWAJqLVSyvrqC9sKR10+uPMUx4rRlgplhcamI2pQ3WSP/iPt3S7mNn5z6GvSNJxxKqzvERVYxoqMX5udDmpRBxRtW4NmqtdbSWrqG+eEkod4rMBFETg5g4hapjaBBGx2TKHDHZidnf2VWFThlvH9BFweMMnQZeFTKY7IAxE6yx67KY2pyqfdmvViXGdHa0WURUNC33M8jF3Hl1viV+/iiThPhTHn795buz+XskKeTc45m23K2N6yg5FN/Xiixaq0kZJuTzG4aB+aOPxqgzVvIJvRFw1MG7/8f/jd7jXcQHJ6gXQ9RmdNAZy/zh9jfexHvv/iMSTMVTZLulVgjQKFiVzqwtrNeR5vSVPc/QZ2Jz/qG3PNUIktWKcUt5KPJl84DSBhN03Q5Q/t++b18nnMV/XXalzh0r3w7PB3Jf/edbLfmD4DSgf1kEJ18B5EGP+WzPKm/HGvVZ+jlQnB1GLrmi4pW6KHYYJSVgRFcmdktadWydHOPB0T5eeecbePuP/oPQxs+9/orERwrlkpTDDMEK09UuBA4M9dsc0O0uaFvmsvSz6NX5Mj+z+XT9CSabMqDHCMIZCmEmOtre4Rb2j7fxYOsB4myoQ5IVKEp0tSIAjeYY5oJGgJuvLDjC4doaE5E+suqdfHML6IGQ7TRT4WipUW3gyvp1vPq11/DiKy+j0Wza7LccoVhgR4X1fiBXrWk8QmE6QhLvYXf7M3z28c+x9fBTzAYdzeHZeQyiGuqtRczKETq9MfaPesimJVSqbVy7ehuvvfw67tx6AQutZdTKVRRqNWl5830xoMt6M7VuGTtzpckEjVIB8eYWHr33M3zxo7/H4MNPUe32sTDOUMwy9AvGejEUzExjB+5LerJzrr+wsIRavaEZKZMe7m92zZik0IBpPOqdtuXc3cmPvDxDhHsxb19s5wM5Y9TOiM3oiPKyVdMhJy97HgDVlXKtdneAc//4QC467pxpYgHd9p3rtghhbwf/afC3Tg+7Opq+XxDMU7qnEXjKmXKzifLKCmrra6guLOjakylE9P3TAroP5r5S9IFFXy8VsLjckCEPRxydQYxOl856HBeRmQSsra1gHPcwnZKPnmoNnRzv4GB/Uzz0zsEWZmlsAZ2YiSJb4g4gSke8SgvVxiJayxuoNVcwLTaRzcgUaKJWX0CjviCEvRcF4zWirCsvBzsxrNApCUswnNc6YXEm/E4a6ywixZP/Nze5FKOEKnhjFVucx7OTS393fs73bUBqg0ZRGllYovwjh3z9dQP6+evug/kcZ+WVRL3D5rOs0IXedEpr4cTmE7w4oqyUgJQAd6J86a+bZagnU1T4zc4I+OWn2PngI9z9+38y8BzBC3EiFCsz86u3bqCxuoS/e/cnCKrU/50hHY0RTQtoURs4nSIeEtFDwMVpO92Dw7wvd35zczET7Uh5RTJdNBEn+lxJHrXOZ4aOpI0fDS0YyPV9zrlsIfCj/7pHpFoL3oKyD+hPArj9KgE9X+X7G+/XWz6g63Cg85Jer0sKzgV0/S6BdYy2owrdUdvSkgPDhQGOR31sHx0hbLfw6jtv49rzzyEuzfDWt38X7bUVARopTVqMqEldEI2EO57SJU+uZp+avJ62Gn9d6tlX/ZmnfP/MnHyOevdUPAKuPCPAR4vTUp6fjYvkT7PuTkChmOH4BAcn29jZf4iDzi6G476U3sZEsmscFSKd0rZzpoCejSYIOM8j6IpzZH09lZkKEdparzHpQVME5MwmgsthbWUdVy9fxSsvv4GNjWtYXFnEmBLM1F4ISJViIKcHc4CE1oxjq7Cmkw4ODx7g809/gZ2Hn6C/+xCB5jSBzD0q9QWUGwtIJkX0Bgl6gwz1+hLWVjewceUmLl26ipXFNTRrbZMZrZkOhRTU2O0hwImCR5MJgskEzSmw99HHuPejH2Pr3feQPXyMZn+EJpXgZjONeqg/KOvIUlGCNOp6ERRXiSQjS/QzNyuNOpSgs3XqqKnpeHjRBHR+x/1+8R27fFC3EYFhaBgQvPoY0ex+tsnXY2eIS4zdWSNAqgCntr8s4be1oeezIHCMH59A8/lSmXO/Q+PHwDmskaUgoROrzAkuJtB4ElUwa9QRLS+jurKC8vIyAiY4HDc6OmS+4jv/eR6g688VPscH9Ga7glqzoU5brx+zaYpKo41aoyHME+mqIwb0SYyyPLiYUHYx7B8jibs42dtCGlMGdohpmqjxSkyCAQhLWFm7jEqN6PY1hFEbveEEx90RprMAUbUpzX9W0UxQ/XiAbXd2TIiR2nq8KdEhX7kzUPP68jkmIuYAgDwDvd/4JNE+oJxy6pQ2wyhAmbol9FQPHW5mWkBUjC44v3IBXmyI0wr+fD2ejy9POmby153P8WqRvAfNVmvutKlRwrMO6BSDEH3NBXTO0hizGczHwRTTiGIYGdMtLJAGQ//0x/s4/O9/i/f/6u9kmUijlhqt/wgMShIsX1rDwtoKDoc9qWZ1hwNtctqmEmA36Y9QRUlCGb1xOg/oWqgusHnlt3nLw6FjTzMka9vwIPKPfCXsv5bfED5on36cYTToudn6qauPb+s8DeGYv/nnAW8euMKFcJGwgc+yJeAgT2nTqNfvyR0Y4pQSCOgqdLZGfTDn4TNmhU51uGoFn35+D3udDl55603cfuUVoFZB2Kzh2//pT9Bap5pYAcMsRqkScLwrRSceYtHstzmgszLK99odrzSHfvcBXetmzva3NUMxkJjUNGqHlBL04yMcHG5ic/8B9g4fozPqgAcJAzrR61QRTjPOKAv6fDopaBbMSrtGX3nyawdDtRdpXBQS45FNkDJxZZBki31WEML8hTsv4sUXXsFzN1/CiB7nYRH1Vl2uen2asfDeEHA0jJHEY0zToWahRYxwcvQQ97/4UAH94Iu7iBhUKNYyKyKsNdBeuqSW6LRYRq+Xot5eQbu5hnptAa3WEhbay6hHTSXz7bW2eOwW0KeGNqa1bjZDlR21JMPjn/0cn/ztj7D3/gfA1g6qgyEafD/knAcFjMny4N7lPH4KHcRsRpMe1mwvyFOdozRyqKPA+MZ8T3LgyiWDF3XCPMjt/CjMP5d8fFbk4mmXzT3QI+MVkF31ZtX2qcAUjw3uId5fS9JPBYSErRHGxhgMviq3n2cx6jQh2AGkmJPDuDCY858qc1qvUtSKwa7VRnVtFdUVA8KhQgMW+/2unnoiyp1nwkXzcx/Qo2qgrts4m2AYZyhX6li7dBkNycnatYjToYCHZqpJFkYsIFyJhVE8QDLsodfvmOYHizcnxc2R3OrlDdHXKuScFyMcdigbfITB2PmUT6Zy+CO6nQHN+8+Tqrazs6P7zESO1bn8BZzCHRUEeQ6yte+LJ05FFBRZTDLJnKY46XUF0CSAkgG9Wq8IBGiKhMR+kJd+Cow9PQ5cUP81A/r5+bkQ+s6Gm59TnpfJpO8kFIZbHz5N9+LXqF3sR5+WgXAhsq1+cUCfEu+m7LtVr2DWG6AWp0AvwfF//yH++bt/ieLxAK1iGeVZUZuT2Ve5XhXAh6Ys1HHvxkPdHN40ZueVYqB/ZWHgihjSFtK9S8uYHYXM8cbJHzUVOasgNF921ok+WJOT6IOokPKSZ7UsnRs9P5P3wdQf8Gr55ezvzt9Af/3OHzZ2COSqvdzn+e/551x0H6QqpYBujnIXHVqy5ZxOFFRYAfGQBJGpYGUE7Ix72Do5wkl/gKu3b+P5V1+VKQvpgKQL/t6f/kfpB7DjktGz2f3zY4jf9oA+h5lrU9vIyA5xd1ATqKY1w8PT7F6tEzNBVpggLbM2j9EfdrB7+Bjbu/dVoQ/TjgKdtO85D2QbPWW7uIhkzJkzZ7uWjdESmAfTsNdHPBiaRDLtOFmpE7nLLlE2kcHKtctX8NILL+L27TtYZDs6apmphvjyEwnTcK7Kng0zr2xMLmyKJB5gmvYV0MkrPth/gKPdL7D9yS8w4Wyf82+q9nFmXm2jvbSG1uIlFEt11BuLaDRWUAxqSkL4eyuVOiq1CirNSAkeT1GtUSoXTmcopwzoE1TiVMH83g/+Dp1P76F4cID2ZIrGdIrhoI80IlPCEwZNsnge4DBDJaqdOfAi2o8aRFT3hUqK4l2z+s2MyeIrUO5hKqP5iojngHcs9IHu8qVLFpAd9dQfmH5mTnBYXnuA1/r0OU5IRuekteT9iMtX6Dx3BPnzo69cws2Ta0LFHAJrS4HWCUk/CX3agwBpGCJaXEJlaQmNtVV9Pq2U7XqpAiZ9i92BL5/V/rw4XxCcKVrUWTTTGb7ferOFxaVlNCg24wRx+sOBArSWE/kI9HOYUkCGoisFdWEyjSyMVsaKef4gY4g2rOUa5zm2B7KClD+PO30Mel3MkoESu1pkwjJ8MIBznJpnCM2hWrmIJpr+3A3TZTccj/C1SnHP5HqHdJNk4sGKPizKga7RrGlthShLOZHYD14bgfGcGyb/PkGYOoOJETH1sDnNWdfyX9Bd9B3cM+c7RXDrNSUi4sU/64DuzWbyLXfR2Ep0COLIMMCo08EiM6IEGP3Dz/DL7/0lRp89xsKkJCMGBuqEjlFJjHKthubKglrpw2SELg1ZxNOWIahuIL14ZUpCsFtQ0czndJO5SnXuwGPuVD4zttm3GcjYhrBWmQHbrcJl4MsLVKhlzQMvJ0xhm2gmdKd+Qy57zwf1+evK2eTlsyzbYKpPzoDxfhXlNAVycvtJ23E8+3xXgBWGbdaCRDsYzFlV8WtUWuplY2x2DpFQEjcMsH79OlY2NjCcTdFaXcYb3/omXn3nd1xAn+ogUUB3s3u+8n8fAZ0bVVHpSwGdmbM54xkdjecVl47sbIllD1Mc9Q6xvbeJ3f3H6Pb3EU/7mJKPVpypuyScWMY1XkCasK1elCc0kwY6phF7wuA9HhFgNFEVTiT7ZJzIHlfz8qiOy2vrePGFF3Dn9vNYbLUlOEOtbyHti5lavLw3POy9BzUR8kJvj4dIeXjOhpLs7J5soXf8GPuff4hh71jt1rGYC1XUGotYXb+KpZUrCuScd0aVtnyyk8zkSOlHIAnUekmHJNv1JsJUUru9nExRJTL/uIuPfvC3ePD3P0H86DEKh4eoJhkamncmGAsA5jjc6mxSYczkTxnYCRLkYSeHLcqXugPXA+8YXLjf8i31/B7ga/LFAp/DoONBUvy9VdqDuoDu960SCoccJTLdP/Sl3LxV9DyZuDh7YncM5d0NfYHnkxS+MX3uRmETJsp0KaMWgWu3T4msrFaAqIrG2hpKzQYqiwsoUQuCyTg7ByHptaZ7/7SAfn5kdz6gSwOD6V8YotFqK6DXGi0USoFVuQwyovF6SVdT2OODyQTi1J09Jvjihbg04lNCRn0DGr9QJ54jp5JwEp1uH/3OIXpHeyi4trgXAWNVnpe5VoJ2QdnqA7rHPUnem1/kRyoNFkmBpM8BLZ8TjJKRzj4qNsoZL4o0OjIhMgMSWwHl6c+BmBVK6F2H10eauZLorxjQ88XbPCY4TIWn4Wkk/KwDuoMT5RaWgUK8GEeVbZKjQ1QJMvliE//wv/8Z9n9+F1eCGmoE0NDTm6hecnApShBVUG9b65A3QFSeopNCnBkojZmhWZEGKHJe6GHbjpftK3AFxTk61TJ/tlAtfFoYnfAQc9q/3IicY2a8sE4wQnNNcVII1rGP/ucZ0Av0L3fCML7KP49ovKgS919j9uslB89/9HS2/NeNCm/0oCkzbPL6NcO06kTe7067Xm21gK3UqSp0BfIswWA4RG84UAckDQpoLi+ivbqK2tIiJmEg3uv1l17Et/7kO1h/7rZmdWlgAV3Iel67ovFng5lvWeXTlF/182eNcue6cqAkVeSnAZ0q/3xw4ydpjGQSS5HMCBqsBlOMpiMcjo6wc7CFh5sPpP42pV9pmYegAaBYIbK9TvrXJJ0JfY5ZGQEosxkKhMVWMtvqshrlnD3JMBmdttnXl1YktXrrxk3cuH4dy0srOjzJvfWdBN0XznNLBfliM/hyLj4cpEpGqccwHnVQmAyBGXXQOxgPDnCy/QU6RwQ5naA/HGn23mqt4MrGDSyvb6DVXkcpqKHEyrhQQTYxX23RKbk3CgmK5YIQ75R95r5k9ywcT1CjpeujXXzw/b/E43/6KYpHxyh2TlAaDhCxJqaAnc4Kqtw5nAeBmy4YKNCyCgyY+Bi4yQd0rnMdgM5BLI9ezo+8fJuW3T9es3q9Lq93Ad9kT+wQ5m6uLVS6PreA5APgaWXuUOxuiROl7IM1n6vnOWqofrNzXTP+ucnQWkC35ItjSSXKwu6UMI1ChLUmwlYTRQqtrK1hRge1SgVTBXO7JnRUY1Kl/f6UCt232333IP9RlSg121kgSQa2jfbCoipGjh44+uD5YUI4di3MYdLYPUw+pyNTaVNxJc93R9ejPsIUut5MDqRGyGvDz9VZGWLYPUZnfxMZu7AEJbruqn4wx/1/0mlyGtCtGLsooHMsycSTozXGE+5H8/goab1S/VDYiTKZG17Nk90HU38kJkTXjIWgCQiY+Jjruvg496TX6Ee+Plk88zwWWqRdO5VTBfZnGdDtxZ1Wx/MM1mUtAVtvCkABsLuPe9/9C7z//30f7QS4Xm9jeNQxe0UiNYm6ZsAOCV6IdBhqRubmDXkbROVQ7H1yxsRKx3FD3SpwLRHTj+fF5wYQf9zrrOfmXaSs5Hne4tESpCNOMJXieII7fq3jf/tAS/6qPIJzSm/5w8RvgvNVug4qZYJTlNjO8rSVnKavf06+VZ9vqetzV8VIb87N5cyZ1HUpKOFYLstjuEN7wmFfimI2ozRAHe0V2ytLqC8vIw1KOCANqF7F67/3u/i9P/0TgeSIh0iLUx0mPqBLn52tYZgf+7/u8ZsT0GV8kg/o6tzYI5uNVXFzhlgKyFmOMRj20B2d4PPt+zgZHMv6kehatfsKxsoghYZrMyMCfEw/cK5A8l8jlEhPIxC0WMRwEEtYg10n+h+M+zFKk5nQvu1aCy89/wJeffk10dM8i0NSpGy7emEaBvQSRzDU4gyN21uMMB5QTIme6EPEgy4mSQ9FBuEZ/2YPw5NddA735KDW6w9lBEPVsPW1K1havoxytYUCD7dSBaWQgb1ipkOcBdNZK+7YlIJUIoHJQpTps5BkaFIQ5/PHePfPv4dHP3kP9XiIcjzCbNBHKIYJk2U3f3bVirphueCuG1AqzmeoDOh83569wkBwXjL5fMWugFUuq6XLQC451zmF65Qn7CVZ9b3cSCxfmXv7U+1PmYXYDRCTRG11C+j6eR6NQai95l3MzAlR4UpjLAHfQgISQxTKkarwcrONaruFUr2JqNnELCxhIjEPXi9L3ESpk+Tu6QggP5bzn18U0HVqO7Q+fx8FtRTQWy202guo1ms6Q1id856aE52T1yKFkOBLosi5pqkJXzIRHgYnVeiSzqUsb4qoVpcSnfBKUsmz682znWC67v4O4n5XwM386/IJgtfxuOh8eWLLnYmBwIpcOzOh4MkGyKaZKI9Dx2rgiIr3j+uiVW9obUhZTu1cq9SLzniK83ad5xR0cgWhWugXtQ5yLzZ//f378+MegSVdF5Xxjdf/mQZ0YT95gwQQstaZ734zS68I0knu2gSDv/oh/v7//a/A4QnWqCBEriNFNWQsYW1wgrZkgiDlGZuJUfnMI1C5uHgBDA1q7bnirGxIdLewDZAiYej5rJyBn4HZWkclVfQKiDObBZn0qrVR82YgajPpxp62xM+I608p2MHAdirdej6gc4E/uUKfzv/++dm7D+hzgI4L9vnqn9eBm8u7QOXba76lx8DCf4NxrOqc140JE4EhbD0SaFigqH4UoTPNcDxNsHzrOt75j3+MF373m2rvEQvB+bndWx/mXObqpFP/PQR0UzkzKV8PJKSZkGiMJQb0GdLZCN3BCQ4OdnDUP8DDnUd0NbeWL/W/2Q1J6TkdSySFAiVEs8vhbEpt7EhSsQxIXLOks6lKpMjSBIj7Q0YJrC+u4tqlK7h9/RauX7uJaxvXtA9GIwcGC8qIyoFoYgJHFiauOqeGNjOPCIVihGzMqqOAcX+Ifu8Ek6SPoEi+MLs5IySjDoadLnq9HsbEmNB2NayiXmuh3lgALVuZHJTKVUSVqlqoJbaE2eni2CGlolyKmO9fU6wAEUqoZVMF9OMPP8G7/+V72HzvZ2hmCRrMBJIBCkSXs7rMrCsiBoZJJtnnBXPs8g89q1hE5Hji9HTn9RjScS0nm+z3Rx5YyiqRhyUPbgPC2hiCjIKJ1O3ytKVT4SUlc3PM7NnK3OsXiDGjk9qZeLixB9eR8AxOeIZdMklNO918/e5SCWktwoxJBivFWl003KDRRLnRQJHqjDzLSBUlRc1VyH4Pmh0zRy6OiXGBRfGZFru7mPnAr0REQjqhBbZWUwFdjpXMR6KyKkifkPD8Y6Cm4x4BahzuMBDyLOE1UNs9CLUPmNDy61G1qoSKHcKxV+6UWH6Kw0cPEff7omIq/rrzUkY7OafC8+eLdVtJvjnFLtj5bjN065aQ0mYf819PMr7+oRJwitPw57ie+D7qlbrEaFiD8yXmA7p+Ry6g61x3HPgnnX88F5SAOoc+XleP0eJ8gMkFry//NsGBzzygBxPbAJ6mJpOFGRX5ZqiwXTEpAx/cxU/+7P/B/ocf4/rCojL07tEhVpaWdUB5SVLfOVfSw0BPVSDSVCTzXJK4SaFSVsaqNpXAQ2WjkmkGfQqK8wEdRWdr6PzJWbGrsnVERKJkT12X/AzlVOrRB1QfYOdzNmcIU+RMJgeqyx8k+Qr9oqBuTb1EwIr87823ZzzI53ylztfDEQDdmMw84pRqw+eKSjSbqr2u68usWe1YqoJRJztCJQhRK5X0HHLRR+USsNjEC+98A2/+8XdQu3kdk0mme8sWuz2sMvcVum9N/zYGdHZYSEY0rf7ABXFTOmQbmDM4081hdyJFOhmiOzzG/tE2dveNDeKbAAAgAElEQVS3cNw7wCA1FK0qEifdOmaQ5b5gdi+ZawYuQ63THU+tPWfGE5OPzvVDtkacir+93FrCS3dewJ0bz+E5KrOVK0pIeZjKnleuglQxpMymYS+mhUzJGg//QhCiSH5tqYIsLTo0fSwQkoBxssSk41pMlxck1FRPjL4lLD+BbcWyhDjYuufvo4wnTS9C/tNhb2YUhHKRzkjJ2JjAS5RATS6O05rjKR79w3v45G9+iINffoR6OkaUJQJCTaYJCuMMFUcb0pr1FqaqYvmedBLPwUhcYzzAGRwiWmWGobzXfefK22r6VjyDCwO5n5nzDMnLu/K1Et3tA7oVFmd10OXr7mb7+TXuA7qv0ITw8a12BXIGdBrtmNGMGCZsC/P+BSXt2Qm504sL1N5FVG8hrNfkKU/FvgJV+4Q+T63ypTtlifeFlfJkPu8Nyo1fKaD76jD/0WRDzB6a770c0ZWtimo1UtKvzkaFlGErnjSgmswUqNlV8uuPIww6t2n0SSBcaF0JdgN9Z4RsAOJQpFXgXO4KWYaDB5sYEQwqhLy17dXSd/c1n3zkr78P6KR8+vdkBY3RHw3HAJRoJ+t+F18X5+Z832SSDJMBRrNYAjXyZS8UFNDpUleN6sZ7l5uk0ZpVWUvB0e7+rxLQdY2I1ajyuto/H9R9QOf5LIxItfpsA7oyJKpS8QIF1kJiJcc2ei2doTKeAp0UO9/7Pj78/g9Q7g2wVI4QDzoYj0dotOpm9+gc29QqZtY+ocoU1LrjBmYlz6yK7fioWUepUcWMdLhZCcUJ50hPrtA5p9RG1ZyH6G6fjbMSSzGb0HrVH2a2ZPLV8plsNgd88wYvBZpjOOTq+WDuDxq/EL8c1DmITJW3XxTQz/+8f23+99kE2K6/f53zduPMNLGZ6TKA05qTGrw8XGQqQzQ/ClgMI5ycnEgtLlxbwsJzN/DGH/0BVt56Q9zzlD+j7ouba7mATqEgSyqMPvOvezzblvuTArq6P8zQGdBDFsxjDLM+Ov19HBxtY/94B93BEUbJALMgMY/mpIBxMpH2eSb1Hq5LoswpsmK0wojVKxOq6Qzj0Qgx244c5xAhTp75rITVhRXJrD5/8zmsL62hWW8pKRjTDYzdKrpFCRE7QxwPUauGqpQNTT+RCl2BFUZQU4WeyMSFB9gY49EAsyxBuTTBbEK5zqEA1tyLFLARLoWJjFTCvJgKLSsjRFHF5oyU0KRwCEGppAIVpxgkQ3TcKIcHP+Vkq6MJ6qMMJ7/8BMe//Ajjh5sodI7RP9zDuHck1cFsGKMOE9K5KKD79rT2jVtvUuZ2YFaruqzNy4cHv/FzHpAM5EtLS/M9nd+f+lkCtORtfFqhn6at9rV5Iu1d1c6pIlrV7MSa1D20xFniWuo6Qj7vxAQpMNPOtEIudKQ9N11oI6tUEVQYxCPMSmVMGOyLJbuXTMSpg8EqukSMjwOjqTPAIF8VoC4fqM9/flEw1w9wFBmUjT9P0LFoX0ZjM1c5K6To9c5gyHubZBPRJKlumE0SNBtVtNttROwmZLxjRdnLynR1bG30QCYuJmSjpIT6JPEIyWCM0UEXcXeoTsuZgO58N85P83JwKcPwOFS9rQWr0DW3dgGd70NjCkcBVjLKxGoyRTIbIwlSDJMhBr0+xmPioYqGuK80zGCmaKwKBnQlDFObn6vLy9M3ePrhx+uXD+hSwXPqhTybKcpE3QO+7meOcheg0AVTOa05FDTb5LVshogB/eEuPvju93F091OUen0kh8eolgMJFvQ6x6YKJMSnC0qcBU+AYALZo/Kg48Vmi4Rgn+piC/XFtip1BuiQFYTbkOKuujmWaCRsr2skYJQkQ6w6JSdnQzqZmtqQ2iCufeMRs9Se/3JAzzR34eyInspUYijlZt8KqALL2UdfYZ85HObIWQZ0zrOdZK2zdaSS3VyJjs+9QF7QDhLOhoy7y9fs6X2+Oue7VaatGZ2NHHRNHNCIm4ygwKNuB0GriaUb13DltRfxxp98B3juOsYnRyhQXtPRiliReVTtPKDP2dl505I87PArvv4rokSfnDCofjiD5XiaFO3ZNq53uTqlHxlOwAGzirQB5aiij96wg53DTSnAdQZHyLIEhRJpMWPRYVL6ymcEuPB+0NK0SCVMJ9tq1Xk1JOWS/HOai/RsTc/YgivLW36pvYQX77yIr730CtaXVrUGWDkLCV8qq7phO98OPs6BifFg0saWaKbkTRFaCPQIxRLNXbgGgXg0lmMVd0NYIm1ujHhMXrcpM3KdUkZWFZJH9tJghIj1cmQUn6gsOc85roWBiu32JMYgHQt8KYBpNpOSYzRI0CDKfnsXs4NjDHe2sHnvMxzubWqmn/b6CDojhFTD0x6yPaXPOUpSwmjCVLavHSBLhjR8nqvYSY0SwC2b425YNXrwG6lnDPZCcxctwWdwp36+gBGGdTpD+/RAWz8D9bNzX5nPA4uTejV2QUFGKQzgMqviCKJS0f91T6Ky2s9qQTPoRVUkNJeighnBZ+Sfcy6vboXZHFfrdRsNumOAt5f3T5o1TLqKdDR7csvd75uLWu9MxM0RzdnJusTBUzP5szxLpIleiVTNk43EwMfOAa/hyuoi2u2mDFHYiudu5PNZOBG7I0ljeWFQFjmQXC+D2mDQkw32bDhB/6QP0uN8QPdFiTotfDHnHr4655dLgTGTlJww4Dq3TKMdUrWOOvF2HnmlT36La30WTJGUMmSzxJLB4dhkhSfcI6Eq9HZ70QI6VTG5tonJ8p4F3H+ivZxNCufnz6wgkTTPr/ca9L6TJPYMrWbLRlkjOLYw2rz7VEhSnsKRD07ziu4rEE1PannwYtL717sCzV8E23ATIJrMEEh9oYiTf3wPP//Lv8Hm3Y9RGo3RLldR40whnWCBM/NxpoNAVnxst6RTuYfxovMC93sDoROJlqy3W0JjhhEXmFF65nSJkmU6c+9hYVLYMjLhAC1c8nudQL+EISp+QxMtysrF7Ey5w2nLyFaXWkBZ4pDkrMg47+RNpHm1bbZ8Va88lVQlmTbYldHfzgd+hSEzhDCFOpkKu59jS43VN2evZ2fkfn6maoO6x0FV1RtbVpThJIWPM/GwTPvCUBk4r5Pn4kq6dkYUZwlZVEI3gjTcy806Xn776/jGd76Nygu31WYejvooVasO3W7vQgeLAe3n70sVgPdpP+f3e/7rX/INfnKk/lLV8eWnTjEt2IEhSSH+bYnCOLS6lSE2i/Xo/JwVqkSQBlNUqTxYDWSaEmcjjGZDwveFVo8nQwXxR1sPcHiyjziN55K/1vZ2M/NxZgjwKWea/MgOEpHtU9SJWSjTSCTGqHeCZNTV2qE2e2EUYrm1io2NDdy+cdNU39rkpfMgYrvcklB7eI68+y/fCwOf92zP7WUP8ON6px1rIs91s+0ki0N7YJZJknnMsQyAWs2cxXz7U7xgqn4RFOe0GXwVZDdffQyt4Ti1/UGKkPYOpV/TKSKKSSVThHTTSlLE3S62HtzHJx99jKN791DZO0A4GGgfhQVI2pmSsMmgj9F4hHalLupRMk2QMPEnRrXMThOlc01h0tONDPwWzGe6Mm9y109gV+IjFIktqWfKwK6ixoRTR1n11sPOC4Eze3a6fJXnW+uKqEUitp0YDOV8yX6gxWklQKFexaxaETqd3USyd9hOp7gJD3buR1bhY2JUXNAyVLwBuJTAuMQ7H4wVPzQWsHXBM/F80NZyz3lsP+n/fn6udDg/f8/F0Dyoy9bU6YOXst5oIKqUUa81hMvh87m2CJpjV9WvJwM4G2WQ753fT0cxBifduUFKfqx4fq+fGTm6sS7PVHYu/PuzlrtR1/xHMgHERuK9F53ePortxJgfmtofHxLRiWMDzg2Heo18rYbBaKrro8JQPurGdmGXj2qDUiYl8F+gi4IkbZkMcFTG1zXfPwWqbKYYxfb7R73hmav6zAM6F6NlrZYnlmjXN5vJOpUOTwirwINH2PzoE+x/8RDx7gHi4y6Gx8eYnHTRSGZIuz1Q+YezC2ZFtEhkYKXkX+foRNUI5wvNdlvazswWeXhQy1cJi28Nqf1GhK8DvxVKGIxGc1TpHK3KbM5JOZLSM98QCuRErTtvYnaiaLzhPNQZ1Cdu/qO/S9/mzGb9WhDng7bnm7qP87Z6jpNuus9uc+YPZPccZqA6O3OjAB7EXDy84pT3nANWNKIjWjZQa0+UCPL8NV8PFcS5KEOCifpDbA5OMLuxpqB+47nb+L0//AOsvvy8rmfGxKxV1xzMo+l13jwpoJ/rIvgN+LSE8Pymvej/T/t5AsEmBUrQMoGyg7oo1gNnXXYqsYvBh9e894Y2vMlsn9ULdUzoKjZLTOQjzJCWEoynA8QY4osHn+Kod4SDkz30h735vJHzQAaL2TRUi10a5KzMJ8zgSfWx4MFrrWp+kkpZK2BiMaXdZKzq5NriLWwsX8WtW7cU1FutBTdHNJwH+eT2cKdsHsClgM6V4YSplWidze8VcDiWIZhJ2DsC+9gyNDc/Bk+14mczV1mZhjYPIYHInC63r8q99a7mrhqPGV2SB7YXAtG9J6fXdbB4Fgj5zl2XTtA/7mBvZxfp7i4O3vsJZvv76O7vI+kOVAjUOJ7gHJ/zfarcmcEqKDKZFu318+Vrnjw0oT5ZnUahgbAim5VyzUv3XdeP98TWiGI8RXfI3tAashKdnUVeP6+2OFddFFDSKnC1ctnJc3PyhEcGKbnlQGh1BvNJrQI0aphWItHPpAtQNiyC7xD4Vj3b63o552ySPcBVRc65AG0B3QUyzuPd46Iq/GmB/YkBPbeXz6O083uUP8/2OosHu+685tbV8c51CuxubfB3+Zazvs9ihuevOz+1T5+g1/HEYP+lgO4q9VzL3V8/f93mxaxjNc9xEMQkZWNz83NdK3afdC+CgqO3le0MjQK1+7m74tFAmAL6L0wyc+pbaK9KtpidLXa4mFzyPfD3MlmI45Hef4HdrNyWfaYB3ZyHmO2eUq/0FXH1LKCz9afhX5IClLDsdIV0jw+PkfZ6ePDLu9h79Bj9ky7i/kD/Li+tYmP9koQ1hp0eapWa2mcM+FwwomF1TtAd9HHc6xp4g1zCCudmRONycVUV0Djr87QLVtaqbI1kqgvJQ4YzTToL2QGU6qOCNFG8o6H+r5+TwIjR1GyBkXrjwHj5gOsCuxeQOF+le14nFxoPfLUaVUnmkgu/qVgF5Nzj2AIzMQ1Db454ooieZiAhApn4vlVBkFOfTd11s24HNxKvFVtI3eIU3bUGlp6/gbe/9Q6uvvm6DqLZsKdqo9JuYpjEc+7sswjoTwv6asHSitRp7TP1ViCfB3Qf1O23KKi7apabmFVZPayLMkN5S/GpqwWMpgMcdPew393D/Uefoz/uYxhTfti4sryf1jajuUeIGdvsbE9OKNpj4iMFGghxXQpYk8nRjO3psDDTHJ2HAUV53rzzO7i8egXXrt1Aq02xGJsFexEUBd4zj1xg/xUDOgMJRy0M6NR7oLMaEwV1nxLO1ocmo+lsKfneuM9UTbn5Xv5gzyPJiVTm+2M1lmdk+ICejcYmjjMrICoYYI5jNLb/w9EQBx/8AoPNTWw/uI/DzR1knR5KXKMpA2wm+h7VyXQYB0Ul8X1ynwNiySKk4xmoHifgG1vaFesm+MObs167+eRCq8dkpQfBTQXiTAyU6hNAH8R9AiUKHfnhDlCqj86AivPxlDUfgYKNKkr1OlAnar1i/zjuqtKS1trpnpPOhMJ38ATgekpA90ItTwpKGrFcUJHnv3bR922EYQj3L1Xo/4KAzp+XwJADKer35oR+5uNLF6j9OtIaMrWvU8vrC4L5l3FHZxU2RU3O2cf6RMgH7XxC9KSAruVBZTmv089u1tRGCn1SfYl3iQ0PENUiVexcb8XSFOVghl73CCcnfbFaSEdt1FtYXbmigF6tcBzBroyNzDqdjjFKxnSn41lAS+TTDf7MA7rXwfUmF0a0t6yDIWfU66q9Xo6qTKNt1knvcp58bE9s7qB7/wtZpj749B7u//IjLEYVPH/tJqpk7U45f7QWLw86tt67vRP0+gQxjK0V7+xRyXcUElctzqqC3Pr6uiF3dc0cF9IFaC4mAh/4kYfSJB3LGEMHMCk8bEsyEWHl7iwhWZGcySRz7kvaIDkXJj5PrU33130g9wuHB4klBE6FLkc/8cAOVoHzgO7AHR7Eo8OF1zQwEIsqcbWcLOjw75bDimXzFO+h9CUPXsxMZnGhiemNVbz2nd/Hjbe/DkREgI2Balki0f2YZixGX/FzK990+1LL/X9Qhf7VAZ2Uran8uK1Cd5X6eQclvQcL6BSZ8DNQosqVSAnhCYynMfZPdvFg5wF2DncQT0cKIlSaIgaD3Glex4yo7oSyrGUFc8MxkF1gDAluYLZr2QHipuX1Gg+GYICrVSu4un4ZG+uX8fL1V9GqtdGgOhc5volRqkTVDCN9fhYTcD6ge9qUpxGerdApt0maWSmgiRGBe2xfc5ZcRkChEtpNjmOtUw8u85/LncpVgPPukts7HhQ6Sy35ULtd826nae4qdNm8qoHgwK6TmUCzCvCYIRp0MDo6wMHmDg62t9HbOUD/4ADD/UOMez3UWfGNYnNrLPH6EJUfo1Yj4G1FqnUUmCIGge9HnTeNzhyVlJKd2pcO6MjuicPUmDBUrHNqDozLGaqwu0MwacrEmIA3tceZCxAwWTI9dccdrzSaCBs1FGoG2J0QuFgOBLrzAd2CzFkU/Xl8DJ+TD0r+nuSDUb5C9wH9SQHc75+LKvV/i4DumQh8zf51+/Mx33XIf80HaY5VuT78WXJRFX7+a+f/L1yQS2jy181foyddPwvitletMJjzE+fJPz9RjBkN5kFYxl0eiFnIUIum6PW7GA1jBEEFzcaC1uXK8hW0W5yfV1VUcv3JcKZn2BmJgLGg5Mj4NyWgc1ZZ0szSQEVeEpSgIq8Wxzk0KxOZS9AbmShIzYwkBwXUmsBJ1wL8UQcHH9zF4ecPMN4/RHdrF01ScNieGY0wosbvsK/DlccwzTsbRQYhgtRMt5c33BYXUbhFITCLPFwjInVpi+hQ7wSeFGaIaR1JWFrGQ3qsQM6g7kFvar/rcHK8Wdce4k0Qup8teJdZXtRyF00j55+sgO8yQfU1JsnpbF2jYC8KY6/Tz/vYvp1vdrbuiOzlzL1ewbRktBMhgHlgeEOJmRkSHBPFjgJaS4soVSPEk9S6GJdW8PL/8kdYf+0lYG0V6HcRp2NUWg21ENkBYes+D0Lx83P//s84TOWi779Vyz2foZ8P7grOVpAraHBNGW/UsAjz6+A2q23aU0OWWZHt4jGZjUL00q9873gPj3c3sXe0i+6wp2vLJGicjdWy5fsX35x2qHJAK5u0q6OhcXzipUoZZJIhrU5DFJmYJROEKMkp7cXbd3Bt4yZW60vyrFMCpk6M3Ut2Wnz70t53bo6evxAuwfSa0udb7nR1oz0lsSTU9CKo7kxAJ7hJY6XTA83vIVW6HiuRC+RzDAo7WRQpyvHA/UvzFZhMg/g7GNjUqSBSkCGVnPwZGhQAodHKcKT5+vC4g5OdXZzs7GB0dILR4Qmy/gCF8ViaDxxx0We91TCnLs3ItQhc54r3IU3mtEA7na2LqMqanzuKKwN5OCGXmkmh9V8tH7T5tsxSyoECesrZMCmCRClXyijSHCQqSwiGOJOowY+RBfKSOabx53m+UFvfrU6TxvVGSgrepxWnD7r/koDuRyBnZuBPANGer9T/LQL6+b9/PnHgOvDvx1fuPtArmGY24jxTJOXlds+ty/zzbFucrdDzCRG//VUBXSDQXGfUB3brYBhA03zWT2frapnLMnaIckAdCQbzMhYXVrCycknmRc3GslQgAwFTp4hjA9ylHO85TxFW6JSz+s0J6GyrTyzD8GIvpPoI8cmNWpiqVU7pTLbYuOkI/lKTiS2XdIJKsUpOjp2otQZw3Ef2wx/j3b/4S2x9/AlasyICol84h+FG5VxeLkWmtxvRLYduqC4jP83W2FKjr/TYCdNw7kFuLcFGNp9UQJ8m1npyByovsg43NyNUi4jgHwZ1ttuFeeCczagpoh1pknLasskHcA8MyQfyeZZJ2Fsa56QbpYiAIttzpGBw67O685QJh+YNRKcoYRoWQQwWWVKseBTMNS30FD1SrqYK4DqIqhFGnOPWKnjpja/hld99B8HbrztQCBHSNBGZYMxrHJQ0whgTHexEHLR/3ObzH/W+c7Q5f6D/TwnovlXGgK6+pWu5C8uRb1VbZS7wmJJNC14zUgbDBHT05nx892Afj3Ye47BzhDgbqxITUpczYofq9TNtq1hN15yIa/L1edvK5SLKVDskb7hQFL91Os60Rtu1BVxdv4rrV29gY+0qmvUmArbsXffHwJ0OhU06p9Me/3UCOkeUvkKfFEximTNovg/SiAjq8SOk88mTDjWBRE/Ni/ItVCUPHAFJVMc5iLn2sUZUbk96ZoT0GsgJZkCXzC2QxtSXd7BV3hZ6EoxGSHp9TIZDdLf3Me0PkHa6clksxgmKKRMJ+q3TK96sZcVtVuFgUrdMGuadMIelkEqZaTsqxebfjaZjTtcF8JUsqau8GdCTUgEjgueIRSHtsxIhqNUQ1qsK5KSZlaiqxlEX9TFINyO1S1N/M8lhUeER9KICOotpBR4moMLInCZTvrL0QdC3qM9X6P6cy1NWzwfsfPD7H1WhK+nMSQCdf/1+DOM7N35cM38/ObfLiyp0//zz58r8fMlV6Oe7G/7//rqcb7nrmggXcXr9z1fqQsYruNuYjR1h0nw7/Q6ScRdpeiKiRLu1iMuXr2Fl+TKqlYbAyqUSO8U1aa0M+ibE4xN2C0K/RQF94txuiH7V5EoKQsYrlzEKK+lJAYWkINoK+kMUKw0gmaH753+Bn3z3v6E6jFHs9xAkYxQliD02FrXclQzMMhToxSkEOWECa4lQLas4n334FvSZ+R+lab1LlF8xDmThF4EWjhPtt9m634AmDTql5aPLsvU38kh2TRec8EUOGDfXRpbpS6zrMT/MWXVL19kQzSYlyXZ62ZyLKLHJ6o1yuaUZsqK1i70UpjSHvS41LVI542IVXw4xLExQqFdw89UX8c1vfxvFN/9/9t77yZElvRY7cAXfaDf+zjV7d5dcT/eMQk8RUsT7TxWheCHpByqoR0oil7u0Sy655Jpr9vo77o437eGhON+XXyGRXVWJbkxPz9wdRExgGigAVVmZeT57zo9cLqMv0Q3pHy1BQu18phcvTHQZQP6iAN33HO0WpYtbTHCtWFYPXT1zjpsAvK4aB94G6Bqi52NSGWFY3sPT/ce4e/8evnpwH093ngijnuQ8qxUh0eAipDeuXqejfpRuAdqiGtolM2ejWUO7RdITtgMOMRn0xbCgT9atd3Ht4pt489o3cGn7CprVpoaLJUSsxqDMW0aWXE8qLfnjRUlBTt3UP9w1hR66qK7RKCSBSIU96yUtKiPxjVbAiCFiG67fsSHXGwC6aBn44E3xH+81uxYDfm6CVjTKdSSbqmc0T4caoRKgYxUy1zD3BhrR9GQOB1IhP949wPjZHqrUhh+M8fjuXTy+dRuV3QPUGNWwglZhu6MmO1NlZpzrHGEHCDnTrdGRtT712Qhl7ifs+yYgk3ymVsWIOvLUQaglGDdqKJH0pdtBtd0WJcJSXQmuykkdU9cvLnTV0q6qvenklGY9i61Jvshr511X/nOSoGhthz2WAXQfuM1DzgLzFwHonJ8LveGuQt83RHzDygdmue8el75/vvZ/W/++sblgeEaK4uIGkePrJ52u1yLHDiM5B+elm0HE6DDby54+fYq9g4c4PHyIRrOM7a3LuHr1DWxQ973aZPxJyJlqVfbnTzHoK+0sW/7MyOG+L8asF5E41xy69aFrS5jxGc89dO6pI+rmupyD8Ouyf9uJrHCjq1HArrnmwu5T4MkePvxv/wc+/Jt/wA+vXcfuzduo9A+AowFmYxYmKLMXW1nYTjJOGqrOJPlnJcTwH9q6oj3avnwqAZDh/wrba9x6srSB5Nzc1/gGgExMuc/aJsXrG9A7U/tECuskIm/c78zVygta7iaFd1KPJz00QpbBymcaOowcCFiTh1ssQrbEaGsMX2POkwVKViUrY85K9LpWyZtFL/WHZHdjawQmSNa6OKoCB6Upmhc38cf/y3/Bd//r/wxsbGD8+BEOZjM0ez1JRQgdpigvVYWpaf/oMJU0DD3zlwnQ1eBQoEupGuU2ZIO55sxmmFSGeHp0F3ce3catW7fw6NkzpbmklyXMbzSWlJdaCJBEQlGVmRgqFGpIJ99YS0pY67awvtZElTrpbLva20e9UsPFjUt46+pbuHrpLWx2LyIpNzEbKyMWKSfZOTFhLt+kfV0+kvfU5zFYNGgcsEcAvVxJtNKf/AM0cinNiRLGJMBhfzNbN0n64Yr90o4Nlxc3Y1Y8bidalG6oLhUVhtwl+uUKSI2dTcfL3Q9XNGWSsHK8SCRrIZIaThPxvEujEbrVOuqjCcpHI3Spvjae4fbnn+MG9dVv3UGHIClRM/XcrVCP0QOJfnClCpg7tjOG0iWiNUXCojDuS4x4kZeBdKw1grkCerK+jmm7KZrk5GootxqYVWsajuctcAWoYixwP2LEQlqatJ1WLlmUvJx3DuWhp0FOMJdO5ADQ/ZB7HJB0VuSF3MNIme+prxpyV8DT6Kzv/YaFaTY/fA9aQM2lXnyQD0HdwM9/PQT0MHrh5/Jj40clT0lXirDMvL5BIqqgGFNVKt+FhpzHlBm1O8KTJ0/wbOcBDg7vodWu4sL2FVy+/IaE20X3oNyQnDqLWoXQbFKS3Pne3kHqZNYYhWUU7iQ5dLO886w11Q47/aPi1MzSsLUBoSc4YnShGmZSKJR+aMoFsq1mMMRa0gCSNvDZTXzy//x/+Owff47xg0doDcdIxgNUWUTA0DFD5POCdnwAACAASURBVARGYcYiC1pb2HbUCubNcdSBbkNhX6qFDH1LUZWtSlgrJdIPycUove2spGUrDi2nKlnQtNDHKCPZH8zv7PeHeLazI/lJFWNQ2kGtPp9zwku7OvvJWQc4HSnRjVgF2hmw1VuTohx6UDIxWfUohRpsuK2g3mxrQdtQNwsWubW6HblOMnxJGyrz+462sj+eoD8eotJqIFnvYmcyxKBRwfa7b+N7/+U/4u0ffVeK4dR4oWCBtsyZAWNzy6xuW1B5gG4e8ulnUPEnYx46yUGEJ9mRAlF2VLxdZ+RQfEfEGaqsXRDKNumx3z/ax9P9R/jwy19hd7AjVjd51V1JpxhqbEWjsEqn2xOvand3D4PDI2lLYcqDljcNrGarjrVOA406W+aGEkkiqDBKcPXyNVzauIyrl9/ARmcL5UkDE0qMzcjKxg4GRkDUQPRDr77HdmyErGhF2uvdgsvx0CmMRO9T8sMiNOQqrlkcxs8Q9GS+upSR88hTYKceuFihRvgy99Dldev4kLSDgra/4VqEytagsBe6Y3ju1ZHTVVC+RFmHwr/gJI3H/SM0GKFimL0/QgtlqZTfe/wUh1/ewP7P/w3rrM9h2omfYfh/OJDiQxYucq/Rua3hcI625tLn+hECytWahM4njLgxfN5sYVSvYe3yFcxaDZTYo8/ectZFUHyHlfouJaLfb4W3erekoM4JT2kbrMqoaMhduRzE4aF0qttjsoq6DKwMtMOwse8d562kLLDX/SJe5Z5nKNjrtm+EoOp/rnCFp5Kli1weNod8I9A3TlLDxIXcfaMmPOfQ2PABn+/RuPcffoG3UdFqLdREaY9nMwH0+w9vYlY6QKebiId+Yfsy1tY2JczOkk/yUXCf9gF9d1dJ0qS2gMa0YOLc0I166GcN6HC0i6EFZWEE8TrcROYmy4mtbNlcYEBlvScWS5Ohl8EE+x9/jvf/9u9x899+hdHDJ5g8e4aElZDjgVjrXPb8PL19ekfMQap7zPaJOae53SNjKrIbVvVCQpJ3pnAGC3UYmmYYrVwSkgzZ2iuQ0EqjoUV19DIG/b4sSLbQkSf67v2HaTuK8EB7RW8mvyhWu9NTl8nGdibpDXdWuzIhSCGfVBULuGslLYvhkkZTqpSZ55Nq9lo97WmsJxUcHR1ogRbbZJKa5MkPqCxUmaH35hV8+z/8EX7wP/1nlK9fls3j6egIk1oZtaSBGjW1ferLxQBHGh4K+8+tbsKqTM8D0GXj5H0XHW66Ci5Hm3q6Sjs5JikJKX4rU1QShtEPcPurW/jyq8+xO3yMw9EhDvpHkl9mmJQM5RxP1mlyjGi8jYfsIef8IjMhuxtZODmTFsDNzXX0WEhIadr9Z2SXEENtu7chgN5r9dDrbqJRbWM6qmIsmqFq7esmFRrViyHYdGwzSKC0qUR51WVTC/rQGXInoNNg9AGdnoP03xYAungpTHXJQCsQW41Jamg5QDcPPAV0Vzxqf8t3OTAnqMu+wAp83hYq0nFl08MtTaS2RaNuM4yHfSRcD8Mxpv0h6rOytP0N9/uYfXUX439/D82dHQwPD8SISpwSvBbgDeatSHTcnTiKlkaqN85U1JjrjN40C2abDdEfT9bXUO60UWp3MK7XMGEkRQreKlI3I4YBDcdFLJgvA4sYCf+3A/SAw4HAMaywsDO79UrMECuo81qzfC97GUD31+ZJPfQXAeiGHalR6YzL8PXwOnQvnRPLZBnBed67P65qgGWDugL+3AilF0/n7uHDh3jw8A6m2BO2vGtX38T29kUVL6okqJTrKmxE7mhRXJxI/p0eug/oTABZEk3WRIwp7iwB3UJL1m+t+UvXsub+L5NSRFRca7RUUGmshtLQTxh0qpbRqVbRoVd6cITJwycYP3qMEpv1Hz/CcHcPe48f4vGD+3jy8AF2nj2RQan0x2gflVEZjKUHcCIe8NzToPdD4NUcnetBT6smtbBNeomZiqW+MJv/nfQl8/QMhbO9i209rOZlT3GVPcgs8GNRjtBkunyZCz9xXohiFDdAl0Nn+FoKhIxPuJ6gkdSVrpI5Ril+cwVRQmKgXrrkcan/Tlk/bibiKClDnLUKSRUn6/bKZQxmExywV5oe47UrWH/jMr7zn/8YF779LnD9suh5748GGFJDnTS9wzFanHgenvjhH93HHVC41RJiynkDepr3okCP621lBEReZ20BxRnKLFIaYTA5Ev71B08f4catL3Hn7k2U6hMMxtQK0FoMEatARWhBSRLBlij2jlLVjHOJ8p0m9dhqqEISCU0YPqM3ybmx1mriratv4Oqlq1KJTVlUdmBT6nc6ZiGdsDTMW7zSncoHdjfuVrG8MPB2HLmllwN0P+ROT5Xeg4SaXYTAPGjNCSlpjAG6rh+lB7UCPltnGo1SEpk0rM4QuNsffQ/dGNcM0FlDUx3p3kAQJ3Us74L6QtpuNh4MZZ0QoEdsDZoCjaQqRYb1Z8/Q+ORLlO7fx5P7D4VdjtwXdXrL45FI0XJ9iGEwncj3q2gKi9Wqkisf0lCu0RCuS/U6i9yS3hqS9R6qnTaG5TKG5LunN00iJ27wMrc0D04jIsPOSo1kqY8J1k7aOVB2ssQuZH1WHnoIdL53HetDjwG6/90heC5j5JvXXQTmPrCbJ56elzOG8q7RN2Dyxtc/Tx/YzVM3ULfjWGj98PEDPH7yAKVKH1euXMCbb35DqtxVWrgi1e3UPpD6aqFw1oI6RgL5eV6vkA0yyuMXRZ43oMvktgkrhBWuEtr7v4WZ2Heok1mtKgL6g1lfFlKDamrTKZquYETkJAmclGqktN7uLrDzDKOdHRmY4eAI1cEMswe7wMEIR/sH4qkKpSBFL9jqRtnQ3T0Bem60DL8ac5GFBxsNhq/VQhaBC+Hl5oCzIp9Vt2OpsC+NhmB9fK/eFJWykbO2Gs2WY8rTQdDci26GIpdoLQqy76o3KSQ4pGYlC5SQkDjif24SLKLhP04MCjIkjbSgh5ueLADhqGcBHsQb5/FsqyGgz5oJLr/7Dn7wP/wHXP3hd4F33iD/KA6P9rDLUHyniWavi+F0goPdA3Sp5OXwYSGX40KCQv7gPfzNS1L8GVzLyyzkZY8pCrmLIeY2bNsQZFBIGiPpi5kogdVaNUwrEzzceYCbX93AnXu3sHewJ147OzBYoS3dT7wPJRWhoMoWq9f7R0Mp1OL94gZOMJ+Mh9IOeWFrC+tra6I1wPnHsP+lbcqeXsOl7UvoNjpCekK1tdmYoWV2IRDIjd1rTko0Hw8b7zxA9+/HyQA9K+SuksHzkLsVkrHNTtaoC7mzSM2K5Ba9bics5ABdxp+5bxeVMx4GWRfMlTsv3QRBCOhEbtUMp+eroG6V04ORAjoNCY49c+SiiV4qo300wNajp5g+eIjH9+9h/8lTTA4OMKPYzEDb8aQbRIxg5/XTC6fYCNsxa3UMkxYqlBIWydKWK3irYVY3j5zRgxIGZBHjGEgIfw7oNPRtf1tYJ+4PRhF1w7aUimPV5DCVVf/CiF3OAtD9MLWBoT1b/tt+PwRF//ii//sgG6YEllnnMVCPAXoemOedl50j3w/3r9BTt73Eqt95rsSQ3f0dHBzuo5ZMsL29hUuXrqLb6YmhTrpmYeas1WX/ECXG4VCK4rR1TZXdRFqD3TEvSw7dKjltwFPSEYK5Cy/5DExmLbGylw/mj4YJucfpLrIS8FCqHimJx5aU8aCPFokbhIuXnqjjexRmOidxdDRW4Oc/knCw2ILFUGIasYCObvJI3ufmLYDP4i+GEulx9FlRq/y6zEkPBweY0WsmuQfl/nZ20ZgCe3fv4ssPPsT+vYfoVBK0WAk7JKMQiSP0euZei9v8jPnICQdQ9tIKBDmRaM0xNMNwnyzmNOSuKksEdFa0D1nRz4IkqjXRI3d1Av0SsIcZ+hRraDaxdfUy3vn+7+PdH3wfzW9cB3odYHSEIxYcMR1Rp77yTFSQGC1I2G4jrGq6JPxoe5qm9WgZ5RqDkPy5A7rXPWAhOG3fn4lnPhAO8CGeHT7Grfu3ceOrL/Fo56GE0cjg1N8fSsRb5SG1woOXrIDOOTgUz5xzkoVuBPNuu43tzU20mw0JCZOelCWWFze28Y3r7+DqhWtKXzzUfk5lCdY5bFSqHEstMnP87Glh1HEvfdEF9AGf6RKN4uSF3IWCNgi5+x666nkrM6IYT8aRILzvGnIXbyIAdEstsS7BPHRZT8Kwo21p/JfloRu4y+eEetkRIbmqdDOG+WwkO0IK5UifJNRdKkmh3OZgjCq1rfd2cfD0GQ4fP8Fg95kouVHghapeAhgiIVxFqc4WswaqzTp5S1FdWwcaLTSabSFRYmGcqgsyglgRr14U1EQR0tEIi7HuKtadkxJGtnRB0cFRil3t7dRngkZaMSHU2fOisiIvMssDjoXcDSxDMLe1LNHVgqK6s/bQDYzzPPTwfR+k/f3I98SzrjU0NOx4ckTo9yw6LgbsDLH758b6DpvTXHMNdrU46VOVOVYNBiUqKgmRjEVTCeoEc1lP7Pp62QBdBsLlAW1Ca3jOcRPLJak34vcqSxpAgIH810MtWhJRFXehFBWRCtGpeONWFSqtWc4D0Gr5EuosViGIy2YkTdiSB3Unoc+OxjUVVLE8Iwe92dXBZ5uLtNg5Y5qAT7o/Fsp98jl2fvwT/OKvfoKnN26jU66ijbIYB+xF5eLn7TPCGBNySIt/JJxeEdUzvyCDyzqptWWMZNMVm4UhQZUCZGSWFe6sWpdFx4IdimnQqxzPcMQCvl4XvTev4d3vfAdvf+fbIn+KrQ0p/OoPjjCulUXzuVpP0G53JXRJjnwOCzkCRizg8h5h+NDfEOw++tkmVuue5aPIQ+e5si4jPUfWJDjmJwIVKYNI53rj/k18cetz3Ht2F3vDffQnR5iIVwrUpoxQqMgGjTPysDNFwk5KFjKy5qJaLmE0YDi9j7VuG1cvX5CUSf9wX4zQzfUNXL/8Jq5dvIaN9jaSagOlsaqtsY/DOi8kZ22EFSz8YmEMZVY9QNaxXPTS54Aegv3ygJ4Xcuc4STGpFSd5fAwCyCN6oLqGfA/dAF0oMp1aF71nArr0iLMcwTEl2oZIo1Qqnl3xG+cRI1iSujPud8lTuRy7Mwh083W61qxFSfvbp6hPADYJlen9U1Dj6TP0d59hSj766UQiJ7LfENBdmxkjgrWkjlmSoNZZl/Ur+fWphv3JwMhCOVLm0vhVMDA9bGe4O4PHFBptDWhtyRywF8LbAhranTI/XrrR0yjh8wb0NGUWiLXoPkcBKPJo5FfJnzWghylhHzz9fSWNwHnGjw/oWSAul+hHkAOte/52DNAlLepoYPl9BHR+jtoiTMc222xLI0EVW7PJ7852NfLZa3SWPetW5c8uDhZ0C9UwnTju/NK2Nr/Sc82hLwKBo3x0nup8xpK2wXVp0ZMVvj0FdOa72iJRM9L2B9ER1tCxyAeKFrAirBLSlNONQqtwVfdWi23GotCmN3CunEZtX3UqnVIYw7GqDyh5sKdHIxVzYQsLW7gS0p6SNuxAeec/+wIf/+3P8N5P/w5Hd+5is1zDeqmGioTwh1IZS4vecueceAuVvGnBm3rd6pk7NaUSOZC7WgUpYTwNFYvH76gmaSFK+JGLj+Eekutggm63h9rFLdTefRdXv//7uP797wIXNuU7OGn2ZyMZx7WtDREOGPXJqV1BszL3ykWPt8w2G3+DyYZn8wSkMtY75LwB3TVM6hmJyctxGqM/GaA/6ePZwVN88dUX+PLuDRyM9zGr0/vS95k+bo7bqExrmEyVFph5c84nC0Xw+oYsrpqM0KxXcWGTBW4dyfSOjo6wudHDle3LePPy2+h1t1Ae1zAZMJTGynurdNWUDmu3p8wQl9geSB+vjPKkkjLamZc9B3VXMS5WVobnLrX3mrbJ89BJ/VrkoWtFuQpkGKiKgeT+JqDLinJ9+GIcW396CRjMtNXMgJwRNum1dnn0hT52V/hmJDQSLeLnTY+blLTkjaKHL73lWuQnBaUuBSDeu9Nj4JrpT9QJoGhWlWJJRwOhLy6zkHZCOmeONzdRqmuVMGX4vqaFp1J0Wq6qgUHlPBZCurYz1tRQqZA8BH5luvTpMwohUcgZyvw+L2q16Iy7wiFHnaw6Ako1KgAkfAn6zzxIH9B9QMryzjW3W2xO+wZxCM7S6bIioKdR2aBoz/+twjP0qbMDGWoDaR/M7bvmaVLdjUIPPTWYvKJC/7P2f1U1nD8WSWaUG0LTRo5gxhXcdte7Io3KgmU6dhZaF2IosANGKZzpPEmXkzgL0rzsrVWW33oRUo7heebQZSDdWLiWX/krzYm4Yg8N62gIWSa/m4jJZIo2/z5ifzmZTCg+Dxyy5Yx4zvYRx8LGJKduNCUtsHN6wcxDGfUqb6otCLJGcRCr7PWTTYgUg+5ZIrJTDFgt2+2IXnGV8o2jIdZ4AZRzvf8A+Ooe/vp//z/x1a8+xPD+A1xf28BGtY6Dh08wOxqi0+3i2eBQeJ4tKiGbjTYrCwCvdTpej7562RQzEKIY9gVLE7srkHJtJBwv1VZm0QzJa8ppKJAKUZ31Hr71HYL495D8wY+Ablv7YVncRRuSld1lpZ1kMZAUc6Eq9JpUu2rRipyWcECWrjar5xfDTccK49xNDlvbFENX89DDIuFwf4rl0FklKps8r0EMoZmA9cHwAEejPt77+Dd4vPcEO4fPhL1wXKWxSK9whqRSx3gXqEy04JA5UgF12f8VhOmBka+806jj4uYG2myDZF63XEKn1cB3fu+7aNZbaCWM2dQxk2pD5ngTJOUGqMVtRhx7XiezIUg5S4Yq5tynDMs7Qhxl5NNiSvX0GJK3vxdfT1NZrg9el6GCoK/PLDwI0oOu/LbMo5ugkhjRUxeVympbo1fOGhIjVhIg89rXQBrZeVGc5M7ZT0/FReehC4WyER1Z/tyBsjI1mniKGhRC7UowZ7aMgMlCtD7TZLqh2sYta6RcwZ7jmCgzCsVmIdY7cF5K1I5MjE5elrKxrnpeKujF8FPCIOV/UI53q8RXJ0TZ/mTfYdTAiYmUTZWNnr/XNhUCl7a8anugjLXtldZpKK2zFVmLWYCeFSYOXzsNoPtRg/MEdD8ykBdyT8/Vq3y3MbBW6TxANzwI74tvbKhe+vwR7oW0N7iH6hpWvQY+d9d72Nxmz3kiTpYorUm6V0lJqHLJv/cPdtP1o6qISoqm6TZSQXs1aJzf/a9+m+6JfnFBsd3mWyTzLTXPyin6rjAke2xSu/A2W67SgbTwD+uJpcpPH6knL2Epe23x/FiZLjfK0c2a0AazVQI4rHZ2n+UxLJBr1eoi8MLNhW0tAn6TsTCCPWkT/IDm0QCb7Gmu1AXMn/7FX+Ln//df4ODWHfRQQYde+Uw5vKV3m1X6VVbAzqQnla1v4s3QyyBpDfm7JVxbkwp6tpNx8XNTEY+7UpEexOpgIkV2rWZbZE93Dw/wjH2KDAeud8ToeDYd4aA6Q+vKBVz/7rfxzT/4Pq5+65vA1hZm1OF2eTgjxFFOfR3VeT20RhHE2wgmcJg/OhZ2j3gBRfOjKMfOO8s8twGYnZv9vkQ9JK2rxpwsKhpBDNUK5ShVwbheKAwyRikpIWkmUs3+2c3P8MmXn+LB0/siBSudBxY9kfAqIzYllMbsBVdRFc4DEeAQQiA1zFhZfWljC1fXt9BilKg/wlqtjreuXMPVy1dR72xIVbyJFGXpsXvbhcJu6qHN70WQZnXpVsdSOE+/utc1925pLBs/kzDWaJSuAwlpileoPegokZtf5VRlnTj5VWN7s1y6eKF82xV1ygbkhd0tz63dHHPAs+PEY+d68T6fetdmFAhQ6vq235fzcb9jn7fxC8Ox0u1BI0Emun5Ovee5EaJ7DufPvP6DQK73QXP86fe7NWN/C7eEqyFJ97l0Y9L+dnZBhEZp+oXupjLj7gPvAii7/YyfyfLCjYvc3vefi9bdMu9ZUVzRsbHft2sPscP+jtXYyD0t2F9CTPPxhv+XTqMl9qe8CIdEawse8nvOaCMBFKNqzVZDulu6a2vieO0fHMheISRmown22EbJiGi1KgWzls5KJcIk81ZSMqRgs31lAD1vQi5rEGR9XgHMLRYWBzmrWv+jN4oCGcL17OQrycOScJObjnHAbtLNNSGI2OSyHEyBjz/BjR//FF/+3T/g8Mvb6LI9hpW1EoVVli36NJSiZPB7xLAeP0vjTIp1NF+eSC6FhQ/sN3f5c+sxt5x6aYZWLcHus2fSzsCOAQo8MLdH7uhJs4698gytqxdx+fe/hSvf+z1svPMGahs9yY2znblcckUYy6zgY8c4uA889FN9Vc6HYoDOwkgaZTTUpL3RGR3pPHfjmvbqOgIeq8EYjg6Q1KuYVbWiff9wBw92H0lL2t1H93BEURVXOKftUpobV4KfGSa8kQQuMn+VlOecvdBS9DSb4sLaJtq1GtZrbfQqNWwkHVzqruHK5iWsr29jOKth4upETjNupDmNbig5Byiga3vXvLBRr8f+NpY44TUokYVQRUekD52fZ32GlyNPK9gd6LLmgo955Glu7Mi4GbGMx/eegrpXVGdg7ofgxQMnnroIgP3GQhW9A1x/Y/dDsH7RXejlhZu/DaP/Ojdpt3EEo+wK4Dy00O+fo4cYmcLsFH/4v+l7jr64SZZHbusnDJfHfzF+hF1KESCeNaCb7kXe2RYBunymIELif2cI6GroupqliEFgY8+5xv9TPnVzcxNr6z0MZmMcOb4DKncOBwMhnenvudqNlJhJ17nxFhj1r/bRzyOkrwHdAXqZIi0eBagpbXFCCssPtZVrQhbt9Md5cxghYIiOKisT4MYN/PavfoLf/Piv0b95CxcrCTardZSpTz3SsBkrZdmPekTVquFY+Kb5y2khTY1KTFWUalVVQ3NqdOxa5XEkxhBVtAkNgyl2pkeYJVXUmtoLy9eGjGa0WyivdfCtP/oRem9cxfa33gbeuAK0GuKBHI6H0itNtrFFnzu+kOdHnD+g53no5q0TfBfCrNLxoMVvbNM/6O+i2alLMeSDJ6pffvvhXTzbJWHMkdwHKdoSYhNtHZMcuQtnjPpO47xSFSpUhmBpJDKURkrUN69cR42pk2oTFzpdvLFxCRd6PXTIBlWu4mjI6gtrQzvJ2OuxLxrQjTGNfegcFxaOhYDuV7sT0A0o/aK49DWv5U0+53G/8/oY0eIj5IS3QjslV3Btnh4nvKVazIPOA+uFtlDzvD0jyb4nD9ynyuV8vH3DxbE4/xYNgXmlO18nxWvRQ4AjMNp8cLEoinxXBnmMX0Rrx/jPJ59x3vVYFLQA0MKisvC3V/bQT1ADEIL7soDuRw/8MV4G0H1DysSSmMLc3t5Gb2Mde4NDDMYjqfEii1z/6AiPHz/G4c6eOniuQFw5weeArufheORfA7orc3MeukwyAqXwJaswh+UY6X1LiR3V2ZqJFIEdDik+MsVauYpkUCYqAJ9+jl/+9Kf45J//CcMHj7AxnaFHRjfmAMlSNWIPLb23MshX1+dCH0/QKTF0TpapihTbsEiOz5L3lpAevZCZnFttJpT90pJXGkxFLGV/rYZhk8IZVa1qbzSw/cYVvPP97+Hat95F+a3rQLMBsM2Gletj5WinJCx7aclWZsbLyRf3+QO65Rf9cPtCWsAVDHFxCJMYQ+0u/I4qvdMBJmWyMO2JUtqXd27g4ZNHkkcnzpZq7AzQPLWE3SlKIp0YrlVqxNy71jBItepU+Zu77Q66zZawvbF1crvTw+XNbVzsbaBNpj7qinNelJJzBXRRBijw0EV0RKqo8z10A1zzjOXZ8Q/EAN08XPOuLSyfArIZBIHIiw/omlqZs3Gl0QAXGcgCc3tNxF8y5EJtLfgGwSIw618nAXQZpyA+/CIA3c77NCnRoj1hGQ/9vAE9z0NPjaSIh54H5jIuxj9SYFSYAWBzkuPB7qALFy4IoD872NWWYvddBPSdJ09xdHCYKnaawZwF6G4Wprfpd9pDlwXpwsVSLSoFc6rPnia2pFqcAiozDAnmkz4OudnXy7hSaiCZtIBfvIdP/urH+M0//xP6jx6gV6uiy/A3ddEpv0oxiymdeHI4K8EESdRZMLXVbEkvN6U2mX+lp05qSBWCUEEPPlihz+/hsWJwTGY4qJbwpFvDUTtBs7uGC9eu4M1vfwtv//63gDeuAV2qz5EbkyQ8ylJlpBssCJKcshN9ODmYy+jpx84p5C4bpC9MEeT4LexuGw+BWVoCrdiyMkUpmeHekzu4ffs27jz4Ck93n6laGr+XrX+SO5dKTK3onSopDw0+AQUXARAgGk+kU6LbamNrYxObaz2sNdvY4L3Z3EKv1VHjLZXn5Pmzkn2JJF7ODVrVQ48Behhyf94eehqyNjU66yW3HHzg4S+otUkLqhby5QG6D+YLBofzegnoodcYelUKxPPUxsL/bQ0cu4fqidv6nd++IOca5N3D2+yfixiSgRce89DzctNFRsyye8EygJ4V6l+4JvdjeecZy6EbdWveOftFsVkeuq82l/UdNt42R0IPnX8XpRzCucS/fQ+9P9FiODoD7Ho63NuX3nMSmXFXMDXFPA/9NaAHPZMEIy32cp6589LTgWLom4Vr4wH6474UYVWaNZTrVXTpZv/6Jh7+6V/gn/7+7zA+PMJ6IxFWOPakkzOauRCRe6VACmXwWL3I8Eq9IUUQvXZLcq3+xqOqS0oBKxSTJRoBLt/ORV0pi1TpuFnH8NI2Lnz7HXznBz/Ehd/7JnDpEtBMgOEAw6MDkWlkpzi9UzEiqs6bnCgACTd9cRq2YH2fP6Av5I+8gr0UzB3jHs+0VCkJBS7LI0jUMkRfWtE+v/0JPvvsMzx+9lQL4Fw3hYK5tuawk0A2BPfMgjgxacZS0iZAzorTTqOJzbV1XNraFiDfWltHr91Bh3wHIDVBXxYv732j0RK98/MEdKmYXcJD+f3K6AAAIABJREFUZ28sc+gG6H4OXQAv8KCX9dDHJG0S5FvUTbcwuhHTcOyt+8OAWW/OHNDtGD+Hbpu4D+ZZOfY8gIuF3FmwJo8cQGe18iKoBSH2FwTovtHyPMDcv+RlAS0rQrBqyD0G6Lav2iZ2zGP35K6zNjq/BsEHcxtPaQg9QQ6dn2P/OYviqOVRbdSk1ZEshgRy9p3TOyfVN3+PeXXz0H0CLwu56/W8zqGrVS6hdkdunwqMqMVlVfDcaKpVkoX0MR4N0GrVRTUJtKI+vYmb/9uf4cG//Br3795Bt9PCWquBw4M9KaJr1Rs43D/QAipRc2POLJH+VOZLWJU+TbSogZ1IbLmRcDpbb6giR0CpVjCsAIflKfbKEwwbCZrb69i8fgXtSxfwzT/6Y2y8cR24uC0l6NTR5vHlVlPC7zQKRNlJ6gCgzG7Su0iGKXYInN47fBk8dFPi4/1c5Lx2/aXsDGAoXNTvSlJnQK+egikHw118efcL3HpwE/fusQBuiAoXEFv+2DbIQje2O0qhswJ6yRVPikoZw/nkH6CqXZJgvdnGVqcnVe0X1zcl5E6vXJgLqZM9Ie+7SsyKwlutjtEgm8t7WS9pVQ89BuinKYoLc+hi+OSIs0zJIeG6ELJy7Abo0k/uvkOBXfPmEqApKIoT4PG+3/fkw83ejvXHPtOr8731UwD6oodavP4MUOw8sjz0LO/RB/AiMF8F3Jfx0P2xPC9AD++rH2GJgXEeoNu1xHwhzjcrDLQCTDLDEcypepk0mHKbSVU7NR/Yd87COJ4j8+osytZ5vvhLQoOekmK9BvQU0Mn/LjecPaSOsjG1ulgBPBihkySojAYavm405PiD9z/Ep3/7D7j5p/8vLhCMqT1N4ZLhQHSZ7Qawz5pWOtVyyARUT9pCGVqr1DCqADszZrRnqI5nIjRRo0KXthsKVW2fYi/1GgadGobdOqpXNnHpu9/Gt//4h1j/5rtAc53KMFLoJr/PvG+jIe1wR2yR45WROIOyreWKphTY6+v6e1Na8GURZOG48/fQTbM8FLCQVqMStNBk1MeQwMHuAFLuTkfY3TsQ0phf/vYXeLr/FIf9I9WNr9e0BY1GD8d/YEVPWjRJw0zrK5Q7gII79WoVa60OLvTWcXXjAq5ubGGjvYYWSYaESZh3mGkVtjySkIQEP0ocwZbD00dIVi+KOw2gC2kTxVlyqtxjRXHmScszGRb9XLcLvYc59CxAl3Ye17YWeuBhqNX33n1Q58acFU73XysChJN46AoCSgJjIBvs08dWoR9yPk3I3b4wC0xXAfNlPfSXBdD9e3hSQPfHLvTSlwF0K0w0hkLuSQy7s9qdewELdNneaeIrdECECM1FT08E6Ie3Pyg8J//is/IhbBkqetgk9K3ELKu3yIpcFmuyvrdo0tILr7rQxpjV67UKxvSIqdwkfcoT1KczJMMx2tKfSga4Q+CDj/Czv/xrfPh3/4B3qgmarpRV8yAqZm8WFn04gjlzrc2kKfSpzXoT5WkZ/fIYjyd9aY2iZ96sJALsVFCTHvRmCzuzIaZrbXTfvoKrf/hdvPOffoQy6VnbCZupMes7/nD2P5Mbhrly9pU71jzb2ATIpzMxGIQn2+QpyQx3aif97AE9eu9Zqe9FGUQbnj2aVV0QFFCRWgShwS0Jhe3e0R4++uQz/Paz32Jn8BgjVloTnCijWqlJzlxYv8ZTp2xGA4v95qzCpumnHjeJXZqJEsa8feVNXKXYSqMr5CR1ofxQiU/JU7OojrUY9PrdM1+3NrvodeYc4Hvoeesq77utdW+ZkDuL4ki9IsWBouKngC4sjUHbmg/oFkrnMeKheICdArrnYYdqbKGOum2K9r2mReZ77wbevO5YlbsfUveNgNQD8yrfzaP3Pfs0Yp4Tck+pq1Nikzmrmxgyrqc4D3hj+y/rPAxkwhY1fjaWg469Hxo2/lxaxkOPfT/1KYqMDj8yER4nf0dC5rF1JanIgkdWUd9JsKpw/AA02J1U416heiAqvjJK25ft1LK5/oXpQPaXdJx+1wG9TmKA2Qx9TMQb7hMY+RJJH2bkep5ik+Vo4xJw9xF2f/av+OBvfobHn36B6tERapMhEubhURGCkhG5pUk6YjSyY6DVbKLT6opyFokDyFw17Cu16mytKWxxk+FIvEkJwzI0Sxatagm//yd/hK1vvokrVD57l4IpTdGL5Pmyjao2YVGVsugJsYkAOV9SwgQ5F1e1z0I6ykdaUZ0QQ1QU7E73eHkA3TY1phHUGmf1thLCME/FuoOD4SF29nZx79FD3Lh9C3fu38aszt7xsSijSfKFrGjkUp6WpKBJ2PimapTxq2m/Mq/VanXQrNVx7dJFbHV7uLhJr7yLVqkqYyxj7bx4ARbpqFDyGY0E6Yhzjj0vD/0sAZ0RCcuhnwbQU684AHQKGRlAZoXcZzQCnMFgYK6GlW5iBHT/82FIPc23e6F3H5Cz8u0+cPhjehaArvqS80foSWcB+oKTEgB66MDEvPAY4J4HoPuA+XUGdLFHqKDpNDqsME6Ka1lU7ZQg5bgsv5mc7q8B3Vs8FKuTkPsUo0oZA6lkJ/OmhltJuVLvj9AimH/1EHf+9p/xmz//MR6//1tsTiu4vLWJcWVCZ8UpPqlXLxsNi+xKZaWFlCosDQ/KBuI8duGipuZyuyG95DvjPp4O+qhtdvHOj36At3/0XVz+5tsoX70AXLkE1Nk4fYij/qFUxdcbHYwGErAXKkoBaFfQZdWbBujiCYp3qfrRcj4p//3p4PxF5NCjZ0ZObEoJEjyF914pc1k9LTIelbIIIBBE7z68h89uUsf8Dp48e4qD4T6SVh3j2UjAe8LFwcIvadVizryEColUKF9KgpJJCY0kwVqni63NdcmPv3v9LZGQbTeaaFRqEmlhO6IBum1IMuQOyIWt112YRBRicbuCQThrD91y6Frlr9KtjDJQxvUkHnrqQY+Nl1pz4CmgZ7SlqQev6ynNwU+UEtPAlYRCIaDHPHQ1+HTQQ0Dn6yEIZoG6fUeZQizyR2gVuySQq82ZGxGLHroP6Jk5ZneeeSFzI0yysO6rBujGtJZ7fcH1+2Av437OHrofHcxapn7UJ3yfDhclugUjnEgZQZ2RVFPVLPq8iLS8BnQf0J0oBMPOVWpeOy+XZJz0zsdT1Gt14MZdfPLXf4df/ve/wuGnN3A9aeKqqKxNgU5DPXoLKbKYSnig1apiAQSrF/d39+SHqbKTNOoSgj+iElW9jsf7+3g2GaBxaRPXf/gdvPsnP5Q8efnSpjDR0TWkhygFVeMZapUK6iSgqdZwMCKgm1jLcZEBTgijbGUeMqVFZZuVZwBEgTPzgPP30I0r2zZdCbi4YhEytiUNyseO8Gx/Dze+uoUvbt3A/ccPRIGO9QMskFP9+TnFKUFL/Gvyd49I+0JaHwVz9pdvb22IbvlmZw0Xu+sSemdhHD1yhoyZzhCFP4ap2Xbl9noDcqPYlc0pEvKL3ZcXAejWh54Vcs9iivND7j4Xexhy58Y1yQnZc64KCIbV884gMCDmPTJgDvPo9rqBb5aH7Yfcfc89K+TuGwKp52jFGysCegho4e+HQJYCt+ehH8vvLhFyj3nwRfNvmZB77Pt96tQsULffz0r3vgyAnuk5e4NWFOHgYaJtXq3IfuEbotJS7EA+9x68BvRgaMjolSTK5U0vzFmDQuBCz53sb402Hv/VT/CPf/pnePLRF7hSq+Pt3iZa05m0FxyWKZmoQhAWGpRNwvKCrFRnda4TdACJSkSZaYBDFsK111Ba66B37RLe+N63cf0PvovqN94Auk0MMZKWM+pJERVqlSoalNijVUZiEobvaySUUUDXbLoWa1EW1N/QpFfX+YVGZSoHrFQVd/6AXmMag32cExUJqVQ0f07PhVBda9Rw79E9fHrrBm7dvY3HO09wNO6LZc/clRCL0L+nCIZ0QVWU/53utIielMV46rBifa2Drd46tjc3RM98vdVCbaiKRzLcTkGL94IcA1IoSXES9/D3/OLMXQzG5++/KED3Q+6+h74soPshd/OwDdD9KnW/z9z30BliX8iTG5+7G0g/1J56884D9wE9/H8s5B56SOEGHcuhs4hy8TcXPXSRanaPZTz0ENgth35aDz0GuGcN6KJamaF2VhRpWHjvnD30VQF9StEv4WVf1E3nuBSlQ6TuRZKEr3Po6RxljjXptjAYHGHSHwsTG5XEhBOUvOz9EfDgEd77v/4MH//TP2M7aeByu4v+k8cYHxxKP+HO/qGAgCg9ERrIu+5ujoh5TCeotRKhEN0fHWLnYF/yp52NLppb22hcuYZv/OgH2PzDPwAurAOTPkbjPkatGkrNBh4f7CJptqT4SsI7/Qlmg5G0n9GyOyKbHBlpHagQXBher9Ibt5Ci65UUpjN65U72UABQhEGWB5DFI88f0JOa6gmLLjuB1NHz8lrHs6F44p/eYAHcx3jw7JFonAvNrttIhEhXREfKAuSUPx3L2NVkbLrtNQFzypxu9NawudZFr9uWvvJWNUEymEiYfSF365F/+ADgU4qYmMqqwH7WgM40hO+hW8hd8kxUCczgcvc99JApjiF0G6s8QDdPxffQDdAtj84+d3nfA3Q/NO974z6g+l546LEXeeipURbSsEY89GUBPS/kLBE2j8nu2HGO6cwHdN+7jwH2Ku8v46FHd5aia8uRNX2ZAD1sJwuvN+ahh/ZIOifdF+WButqJ6ky8LopzgyXVxg16aQNRLetSEQ01YLcP3HmI6f37ePrlbXz53nvYuXcXvaQm8pTPHj/AZDhAr7uO2bCE2ZjkLE4ljeQtLnxCz1qkFpMSRtUZBizSqpexcekC3nz3Lay98xaSP/4jpWZlrJhAk1RBL74/OMLO/gHqnZb0rYvy22gkxXTcQxpJHfVmA3vjgfjdBHTmxqndxKIs8xrJQc+FJwVZBDlXlMX/81GbaSvb6R7nD+iVaqJ6w1QyYi5d9N+nokN9ODrAza/u4ObdW/jqwV0cjPsoJ8rIR0Jf2rjVUiKhdW68LG0kULEwsVHvoJ40sd7rKfPbOgG9KzKoCSVsS2XUZ0BzUkLVSfNK7t7lx43/Pd2AGcVxxS0pz7ykXvm7p3+8KEDPK4pblss9qyjOB/S8PvNjIXuvF90APcyh+163gXkeqJ/UQz/mOUYA3bjc83LoPvVrFnD7gJAZkl6xKC4284oA/3kDepGn/rKG3FcFdJF4cfVMYfRF6jkCNbfFvvnXgL4wf9kHPqjRyh+jPS6hzba0Z33MPvocn/7sF7jz3m+xXqmhWS5hcLiLR/fv4Wh4hFa7jmpSwXQwwUbSw2xU0uIahmirbOcpCbObVc4fUQC5nWDzjSt4+zvfxpukZr12CVhfAxp1oF6V4ojDw0NRf2RrFQslyBhHpjjzSqRVqlYX4CK4D0hbWWcrEUMvFcn7GzWsePDioSugSwGG89AJOswvszq+TlGalFQntrzD91cHdC3T00caKXDsfXln44euORa66ZE4hrrdZfRHA+we7mLv6BD/+iv2mT/D/uBQ20MScrOTV58641US+mnRonC+UyChjm5rDRsbW1hjL3m9IYBOz7zbaqLO36ArPx6hPJqixZF30pq87/RapaLd0cxKXtNFQEJA5/VNHKBzFDiaJ3nWMTtOSRrzCvxxNbVBn4VqfiaOlEXOikWXyutOaV3p6tAaxMK2NfPQlwm5W7g9rUxnjp1tpU4ONf0On7c90oduY+E/+574yoCeywPv5IeNxuCYHre2a2UBug9eaa4+w5OVL3jFAZ2ztygCkRe5SOfwiiF3mVMFXT7RtrUIkUDxWqQ2BOut2DbL/YdthiyQ49Uxp862GkYPucjYgaPPjCzLniU5dI3EpvPk4Nb7hQHXwnBPsOOGiyfL4gqtEKdGvBSSZH0/w9unfZCEZZiUcbDzDG+11oGdA9z685/i0a/eR2vnEKOHjzB48kzCipMS/wFTdjFxEpVnqDLsuNNHs9ZEpcniuDIOZlPs00Okl12vYNxq4OI338E3//BHuP6db6N66SLZSMQqY6/7rDITX9muTQu0vFtyLCaz6E0TxNIbrD5mCiDcpMUYCApxfbpCqrb5ZBdZVmL++Orv+dSDJ7kXQubDaIbT6xbYEE9WW+34YC6adKnMh7PAkB54fzjUdjwS5rDnu15HfzLCbv8QpXoN0yrwyc0v8G/v/waHg0NhiaPeuf/gQqLxNJyQbCZBvdZAq9FEr9PFZncDm711rLXaWG93hZCHtQssfGOEU9IbzJdPyd3OjoZF+kff4DiWcw1WG6evXX/sWaiAXS2ET21bNObRtiSbGwtKY2ZahN9MULecpwP3qXYDyCzg5uhC6mme3Ctu42t+HzmNTRbFSZ++E3Txw+YcVxk/B+j2eQN+zb1zUS6yyGWBtH8f/P/7OfKs/cVGIMsw4I1jO2SRWmGuh2tGtPT05+9hWblkybmSdKSk+gK2ZsV49P4ttRZPn2+TX5Z2T6eN4J+H/XYspG88JiFw5/19bH8ynyInF8/js+69GHUy7MX5Rl/+danxDA4yHoS8z3L/OKkpTyNcnTDlsVigfn1RgJ4H7ucJ6GIdNhPM9g/R3DnAw3//AJ/+5d9i8sUd9IYjjB49VmnU0lQ8WiFtqZZUCY3FVyhhrdbCaDDGTv8IO8MjHCUV1C9sonf9OpJLW/jhf/kfUdlYR317U+RMx9VEJE4JL5y0tRlZ5eYai773EE7erElBQC96xCYUxUbC38nyELJ/43kBuvLJa7+8UvFa9TfBUwrLqhD+cx7E6AR79WsUT6GQCvOM9Zr8e3y4h09v38Bnt2/i8d6O3DeGrXhN/B6RsZ0wbVHR6EephkazLa1ovbU1EVMhZWu3rm1o5GNnbQUrGCisokWHSs8rFrTIWecHzWPe8rL2aB4gxb7/dICud7vIO+R4sv5/NiURj9cLPp6DthhdVsfhitpSUJbq9Ymrcp+3pllu3EDZQJ3V7vZZ7SLRHHrJqd/5hsALA3TxsMlvn/8oBDRuymcM6FFAXSHhY4DuC5yYQfGyAHq4Po4ZZhGD5kwB3atSP42xQHtEyKu8D5fOGtDzwMIm2nkCuuSaB2PJm+LmXdz+m3/AV//yS1Qf76C6e4iDxw8lX8qq6VKjgilD4/QQZxPxrlmB/uDZUySdDtZILHLlIrbfvI7L734DvW+8BVy+CGxu0s3UHDk/M55p1XqVQikVTAaH4pHmWZKxBakeQv4jrNINj3wZAN0CzeLrsN3PA3QOnSxC0rZWGC5XylRyrVeq5FofqSVQrWB/1Mfnt2/igy8+xaOdXUxrjACQGVf7PKlgxBoE0uTSI68nDTS760ISs95dw0ZnDe1WC+2kIZSsSbmKdr0hgG6pDCmFpwFBFjnm7WtalJL3iAHuMoCe52EsswnE5k9WNCHvnEOvyQBdthSvV1wA1wG4X8EuXrsH+ALCUlTH9M+ily20rs47N7DWtrd5UZ287wIvBuILxYlemPtMPPSXBND9++IDagiuWfMlpa5dZjIFx4hv6dpfY/t87vpwgHpWHnps7cSYTmMGcWzYCvff5wDoZJNeAPQYU5x/wln5DP/9opBVVuheQOwEIZ/nHXJvUMt6UgPuPMD9n/49fv2Tv8fo7n1slCroskWMgDsZoD8dY3cykAK0wxk1rIFyvYZJPcH2N9/F2pXLeOsb7+Diu28DFy8Ca102oAvIYH+PhOIA+9yZu5Y9SENm0tY06S9UKcYmSPj+qw7ozB1Zfkja7VwIyaZFzRF3SHW+9OOPxTuXsCPpXaslVBpVPN59hg8+/ghf3LmFo8kI02oVhxMCv+ahOHcYHhT621pNPHFyAmytX0BSrUu4neQwzYaSxLTpoVdr0lPOYsP03Byga3/0RBysswT02IYUmy/LAnoe4GWt//nmXcJkWlf6Uk+AxYBbok1eH7m9nrafUemNDHxsqAz0zCUfEqi4mWeehu2FrEnP0PfQLcrlR7u+roBu6bQ8QIx5mKmee2wiZbzvA3rePIvNPyuhOWtAz0yZ8Joi9cCvAT3IWRRvCOcM6MMp8GwI/PO/41/++m/w8IsbaI2mKA8HkjdvdppCSHJYGqFfmWFaq6GxsYaLV6/hjTevo3n5Ai788HtAtwV02lrgJmwl9FAIPGQrK6NUraWypWwDSltvRAp1rsmeNVYxDy/GlBT7/Hl66FL4ERTFsbfSwu9S9GHh8tlYwFm99ZKE0Ulby5A6C+A+v3kDH3/xGZ4dHCJpq9LcYDJGfzDCyLHzkcaVQE2lI4bSWfDWrmlovenkbKmaRmpX9p7XK1UhhqGRYW2B9CQtDCxGh8p9nZmHnrcRZYXDs04itqHmAV04b7IMcubTCehSMGfypi407hfByXd5IXPLl7MHVwCfmWDv8wshc2cQMCpi68YIatRgWAT0EMyznAD/2lbKob8EHnqo5x3e7xigr+qhSxAlowTAxjgKiA5QzwrQo/c3Auix9ROzgwr337T493R9Lhz2GltHvZMonbWHHm484cZwrh46e80/v4v3//S/41c//zkaM6Bba2BwsC+Rg0avhUlSQXNrHevXr2D7jSvYvnoN9QsXgK1toLcGTIfmVgpxi1JlloTYRBjHrMAtDUGyCVxBS1jKyotFJWHoKgbIrzagq8qdFOWJlvmcBpX/N88LNHq47bM1sFpGhYplmOFwOsD9pw/x0ecf49ZXd4QOt1RLcDAYYjSbSv/+3t6+FE5x3rUabWz01rHZ25ScOfvImyihkzTQbasKnmyA4vlpYZ7mqRYr1XleSvkoJd5nCuixDWnVDWfZCJs/L+03hW6YOXRm8gJAt6I4o27NAnTh23d66Glle6C2ln7eefCWRzfP3wf0LM/cxu/r6qHHAD0KqCeIkIbg5crxBNDzxjc2P0suAnfWgJ5n2Nnv5wFz7PzPG9CP5dCP7nxYWObn36jThNyjnz9BC3TWTVmlyr0xnGL40af48//1v+GDX/5SWpO40W9s9PDmt97BxtVL2Lh2GY3tdZSYD1/vsu4aGA6Ao6G0P6HbxZikJK46XTTMjf51MpUKbAkrSqvTVBjcJB/LnHqphMF0mFq4WQUl0Rz46Yv8FTDPsShOF4NOgLRtynm99jf7xbkpqbjJTFvTyiXsHezi0e4zfHzrc3x59yZ29g7Q7a0habWFvOdoMES1lki+vV5vCkHMWqeHtXZHhHIYViegr1cTtKpV8dZFo57FXi5PK2RBvoShbwkz5M/7/4IAPWvuh8ZfbHPJfL80V2pKDaiMKFvm2i9VBdApEmQ57xRwLYQecLFzLfgRKraM8trC1jTLvVvxm62pY5/PaAvzQ+1fd0CXtgvvURRZybr/KRf9KSaPD+g2d0JgjxkUZw3oflFwltERA/RTDMvyH2F0T9reTu+hvxSAvrARnSOgk6v91z/+Md772c8lp/of/9OfCK1nZaMLbG9SzYSap5ILJ7BQX5z/yrMSmgnF6ZsYUGaTfc0i8qLCDhYmZkuCbCguDyu+KKu46Z2bx15W9jYbk2OFR06vPW+WFHS8LDWxXjpAX5jcbqJLbz899Kl0F7D//t6Du7j94B4+uPGJkOUwt876hFo9QaVWx2A4wv7+oegOb/Q2cXHrItbXeiJhm1RrwtHfqlSxlTSQiGrXPGzMe0AeAPHWre3Ke54PLNtGihdjLMISK4oLAemkG2ZsEpg6nR0XMxwWPBb2xFJWljRGXuuYeOcZgC5AHnCxxwDd1NbSvHtoEEg9nUKLD+T22u86oMfuPyNep30UAfqyIffzAPQFJ9PEdU47CKt87jkAOvHkRCH3WMghtmHF3o9ZSP7vZ202MQe16PyptLZ77y5atQoajabmwKtVLbUWQpap5M6HLF5jzpbFbFRRm5VRnlJFjcVSwvWjoXb66UFvo2h48Tjh+ebx+rd6dnyczjpLN+DIAETHn8x4p36s1ramm7AaQLQ0+RgOhwLO7Ddnm1qlVsPu/q4QtrR6XRyN+vjsi8/x6RefS1vao8M91DpNiYSQj/9w0JfiN/7dbLRx5eIVNJKm0Le2mx3RoqfICnPkLRY/zsisl30PaGj5akoSVg76tsnMt9pjOWKYcO4vu2HGzo3z0eZgpgeTEvccb2ObldiyphrpfjW7gKi1qVGcxoXjBdC9KnVpa3O95r5OupDJOAOKNQw8jnNCzi/oSRfa3gxp1LzxyjNY7Dv8Z/4/1vYZa1szgyIzpDwrg7w4qsKgj6zjsuoX0tech54Xss76/YU9dYX9JwT06FwLesVlrHOq3G0sYvjjj13W78f2v1hRXOz3QwGVvHmXOTYBoGdFwYrOP7NtLZZDj11QbMBi758noEuv83iEGouv6I0JiQv7AOiPTzEqzURSlWBORi9uXJVpFVWSkUyVM91Y1pSNzeV9uUW6mLG05EjtlNu4WRntNjEjUYkthKL3Yx56dPzPGdBtQ5bQkQMPsrjZgp6wV5lkLrUqhtMRbt+/i99++gm+uncXh+MhKu2OtAFKj/lkgkq5hk6rhV6vh06zi16nh0a9jm6jI5XsLHhLqDtfqaFBwZvRENUcL1ui/54LHQK69M2vkIPU+zr3Lu0+Z92zMwF0FuUEHAghoNk9yQrlCq/7TMiGTwToC0WhXntaGlaXqJamAizEbjl5H9AVrBQMzTv3n7NA+mUDdKUbdtK/Gaxp4f57bNNfAtBDg+C8Ad03XIoAncdFQ/YRRI7tf6sCeszhLPz9HEBfGJ9AO8DHgteAnoGMjaQmFenSJjNlT/pEHQ5SeJYhJDAEcwnK0jufllGdllGbsFBK6feMeU3Cwsbl7RjADNDnG4mobssGpEVXq+lhv+qALjlx53lpDYHTaadXRk1zesn1BMPpELfufoUPP/0Yt+7cFCnZcr2FaqeL/mAinn2tWsXGWg9bG5vyLC1o7Cmv19GpN9FK6qJYR6+bMQFCUWXQPxY296t2bcEKH34Gzap8G5wIAAAgAElEQVSqHa3yWGQGDAEn/f0FJrf5ucQ2vMIzc4DOOZgFdHzN/307xmo9CORT1NI6DHnfq3Ln3+PhyImoKBvcIrHMvK3NvPiwzzxlnnOePq9HCugsdO/Uys4K0GM1LCgJs1DuI+ahK41uvoe+sIFneLiWQ8/z0P05m+Xpn1WVezggWd6nGIueQZx3TNH4liNqkS8C0LP2hSLDMb0eD9Bzx+dlA/ToVneCtoGsQYptp7EIg7zPcDj1sUnlyRw3o3iVslRND6cToSdVKU2gOqmKZ66UqcpVquInWq2uxVv6TxuaAg8s8Nh/1wGdffTmBZIkhhugvgYMZxPU6nUcDg9x5/49AfMbX91EfzxCo9VErdnB3hH57msC2syRX1jfxEa3K38TsLuNFpq1RICdnrkwvdErpUE1YYEiw77HQ+5hf+9ZATorvUPPPGsTPjMPnSx8FlnKMFjs3vjebrqmSgRzzaEboIYyp6IHL6poczD3Q/Kh3nnI557m3F1xXQrcXxNAN6a42IaeC9iOGjoG6Ln74AoRJsscFnGhxwySZalf83AkFnKP4U+sy2oZg7kI0GMGtV8UlzUHij5/Lh56bEBPEvJ43oDOCTkYsfKcUhMzJI56lF4i/5EIhgCtXre2VjHkngK6gLm2npkAikxyJ4Yi3oRtku65ZLPfVTeuprVVSAMtQx+zUCkTevrH6jn08XQkhWyczPSyJWyeVCXETqg7GBwomH/+Cb68fQNH4yFa7baQyYynVMpL0G5tYGtjHdsbm+i1VWq2IfeUsvItIQhqUuqUmx9zsGyVcsQlEaK9YyH3EHxjBmNsbA3QY4Adez/2O5nv00N3gJ61KfmfCeeRAD1D7TOtcrc0knnhRuFqOfC0Lz1kihsbI9zcgxcP3PWfG+WrtbWFv6O1K2cXco+tn5nMsvxHzEOPAXoUECOAnndmabTl9DVxGpn0mOIKwSeHaz3moccA9awBfdn1HYtw5a0/zm+6fXkG2WtAD0ag6IYwlD4SPewSEjakzaaoSQ/yWChGJ6UJZrWKet3O8tCCOM2hq3fOtjMFdB6zIITiOK7djqOtWVPtaVaVLFP6OX1h3Ksccue594dHqDebSs06GlGWXACeI9IfD/HxZx/j5r2v8OWdG9gbHKHWbAhxDA2Bo6MpLl/8JroE9N665M7pjTcrFbSSmrSj1ctl/Vcpi8dekmKtsWsXccaaE4fJWjxZObJMb/VUiMoNcZHHPzTCbEM7C0CXZktSr4qUrD6yQv55aQBRXJvxXpXTtrUUuK1vPCiKS0PlLkc+HiqpDNeD5dZDQE+NBPIQeN0IcvwrDuixkHvRRs/3YkxxYcomnF9u+E41e08C6PyBLA+UgJ6VCljWW40BegyQY9TjMYMib13aOBf+/hJFcUWfPxcPPTagsZBH1oa6EJKMTMWi3x/TK6zXBYiT6VSqncv0WNgexfwt9dIpxOI8daF8pcymeOoM3nIrGwqwKyQzJ6QnpJEs3ei0yl2BvGyA7jx0ev9WTHeaVfWqAzoL3QjglkOtJVWUKhU8232Ke48f4te/+Q0e7+9gv38g4iv0zEUYh1Ky9TW8fe17aNTWXGi9KsxJ7WoNnXoVbYbYxxOQbp0Gm1R0S2plCvIXUGp14IrurO89vAfpxmLKXwHwUXJ1lYcBel7O7awBfToeHdMSCEP+aTjdu1AZl5ICOql701C4RwDD1yzk7hPLWFubvO8AXf4vXO3qqZtHbn/TEDBQsBD++AUAeuzeUpim6BHz0GNFcT7TWxbwLQvoBjBhJGbVPnRTW8sbg3D/DYE6DLn7wC87aKAHfmx9RkK8MfyJAXrs87Fw+0kAPcvoeQ3owR2PAnq1JhKE5ekEFGthX3FZhOXpfZeEWjQEdAVstq9xOQ5dpbKCua8tPq9mV2CXIriXDtAtZKhtdydR5M5PF7hq/wLPVzaY0lQEajhuQ4mKTMUDZ3Tky9u3hMr148+/kJx5pV5DvdOQfn9SwG5ub+GNK29jvXEJjUpD2tCapOatVtJ/NfLlDyeSThHv3AE6YylVFiNVK8LTT6PqfADd8RRkeMa2AduGHvPQT373+AuUO1VAzwu5S2jdEzmx5TUH9Ll8qhllmvd2mvCu7czy5lYUJ38LoGvRnBa2jzEd8/9sVdPzk1smKRJHs2uFqPK6ioeqLrsQyC482+tFzzTQ1VDnT+gatWd7vehZuIUKjLpCQOe5y+SbVwKFgEc+hIUxDyrhuXhC+dIsYAgB3e73KoDO7xw7+VSTEM56JhGUvc4Ii7WDqjFiMqbZHvwygF4kOyz8Em4fynr2a1iyjJKlAF08bf7O/Jk4QO2JCsmXnNxp+GyywUzv5t3jhd93tS7psUZJ7Rvasba1mIUaWvPhiUU/v0JRhnx3QRWgTeKsc5KNihPS+iCdfKcsBqMddetMKGOC6js7bZ+XwTaC43m3eZ+u9evKJulY0Ip60WMTyoruYuOc9/68SjsbElTrOg/oNWJhD0scyMR2Y1ah3rm7Vj4Le7uzumUfHA9EYGVG3vRKSQD2q8eP8evffoAPPv0U9XYbI26yNLTKVaFn3djYwIWti9hsdbFebYlWueTN6zVhe+NvGuGC0bb6GuuhIWILPWuMYjnUGDGM/51ZXrilXk57/1LAECphjQz5z/6GZnrqekutWJPiNfkpn8Iqb3rmFYl9pKA/r0B3gikuZz6ZhEItM8zGI0wYEaPmAVvXWRTJnDohlRskORymnDFUaaMHz6JJBX7ZQF1/u12Prxcv64xAbVEz97e9bs/ceKU90dW7+M/2uoyUzOHw2cmfFty8rHQF17Ssa1X2UXGinEdeyF32L35FmXUM+W1v1kef9z2TgnvPU8qLENnp6trW8ct6lkhYwftjOkUeGZdvQPK7zaDNDMHTEHJphzyDQgiPnMGW9Rxbd/a7WWtXnADH4yDzKAO4Deiz3hesCTeQ9H7omlw0aI5zXrD+y4fQE3G5xza8rJBQbMBiIffY51cBdF2f8/xh9LcyDggnvH7n4sD7kyENTboculLX5m+oLw7Qs6++GNAInNrOl9LkuHqCOcmOTlrr15acrY1PaYZmjXn0Pma1KlCv4c7jR/jVh+/j09tfoT8ZoT+ZSYFcUmuJOhopXMnHvt3bxEazhV6phDr/1RIBc3o0wtTnACvsgvAnv7UNFt335wXouR7wivNPi2ryH8UpK+eZnxLQpa6kwtiHTyyjoXOG2AVwBYhJ9zpnTVSiGCL4WPTsUxIaRzzjrxExUAgagc66T2Rjay5cZ/6GmRfhcIL2iqtBa6A/qlmf55wvl8lln/8oAnQF5eKQfRGg0xAoVfIBnWcVixCsAuixtZEJWN5QaQ5+KlTOxq55EkAXw5WEXwWtTsuc4zLrJ9sYd6Rhq4gzhUWVuYDudthgrVYp/e09XgP6ihtqjCnIt2T9jUcniOZyX3VAN/lT2UDSaIZucyxeI8jyH6+ZG/jca6CqLAsKqZoGPNx5ig8+/Qzvf/Yxdg76qLYa0oXAFrXe2hbWez2sd9bRW1tDj3zstSQFdKNqZSjdH2db62EgKOWOjzBlxTaEZTz0LDC310yE5jTGpFznkoCetSHRmJXXCwC96Pol3uK8TPGo/eI2euQ+oLvQOyM+8vpIiYCs4yAllWEY3afZdcQzVkznE8zw+m0u2WdCcM/zsObXNQ9pv8qA7oOnb8StCujFBmF81hY5JNr2ph60eenhful7qKFxI5EZrzAw62xi6zd2BUXXb2JSRZ1Ksd/XXhwfkc08dFVZ6QbzGtAXrO7QWpwv9NU89GUnfJb3IO0KcpavtoceArqR7ciGOxunvOhTSqCOlcqzWq6InvnBaBfttQ6e7OzgF7/6JT764gscMa5aqeJoNES7u45WqyUKaeRkX2/30Go20SRhTLmC9aQmBW+mL++3NXHMTbwnD9BT/c3Yys55PwboRWDOrzxrQPdP+/i5xD30QkCXOGtVPSTr6HAFbVMH6JORkz11feMEdAvLCxiPlXsgD9CtfS0krLGUwe86oOe1vdm+9LwAPWseL7NklgF0U4zLDKu7H8mKVLxIQM+6/vMGdGGqDAyC1x76ih563AOYT/twc6SH9LUAdN8k8ehvzfMTK5siNI5chCnDerWGUlLGztEejsZ9fHbjJn71m1/jwZOnqLdbqDdbwgZ3+cobaDO03umh1+6iSz525surDekrZyU7ixPNMxfzyBVccbyZT/cfx4rfVr7/xdtaVqjWvEg+U31vlUfMQw89Hv+3rSjn1B66B+gpJ7sBtgu5T0aqrjYeKWhLpQZD7g7oSegkAO8Rz8iYeZ65eHGmYGivu/D4a0CngJDuIlmAaPPvtDn0YoMwPnOLitrmabr595wE1C3kXnQWhTUg8dMv5qFweuYrcYmE9RNByH1uEB330LnmWHTn72mvAX3FDT1rwh8H7rxNOy6/+XLn0K0ozvmZC6Fb7c3XlASZ8VXPXEn3NGdGvvun/T38+qP38Mmnn2P/6FD4XljF3mp1sLG9hYubl9BI6uhR/rTZRitpibhKo1JHQlaYyVjy85IP9yuy3YYfA3SqfRU9YuMf89D9DSUrpPsiAD0/SrCahy7Gk1RZK4uiGgvOA3eAPh5qaJ3CORwLFgEKOPNvybUXAzpD8wbofn+63bPfdUCP9bGfBaDHwsgLBnRB25kUy5VK0lVghib/9v/JnPEW2THAL2vRXd7jJOea9R1FEdiU5TNSWFi4wawI6K9z6G50n1fIPfSAlgdz2Q6jetoxQHl+Ve7Z0y6+II57wH5fPamWJVfKZcf+cUrRzmYYjPrC+vbxnS+kov3e3QdodzsC5DyelexvvvkmkkpDONjXWm10ag00aw3UShXUoMVv0/FQWP3MQ8krggs9cztOKqYLHrHxXxbQ8/KzZw3oxSF/9ZpP66EboOvwuXngPGgTsBsNRtpeFoTc2Z8uqmo83jHDWUsbz9n01Y0L3sLypsJmt2xEo8Bjigv/H4+gvdo5dCuqywI9f1rneuhLqAXG0kZF68fvow+P8wHd/41UfpqiWO7+5l0faaKLHqt66MU1Uk6HowDQo/vHsYq+nBx6GslbTM/W2H7rWTSvPfTn5KFnbdh5YDi/yRpqfHVz6N5G7laV8aLrPFXrmh73mD3nSQ3lahXD8Qh7B7t4eriPn/z8H/F0dwcH/SNpSev1NrC1voHLFy/hwtYFqYBuJU10ExVXSWZKvSs5VBZPOXEcs+rTnLlDWgtJv4yAzvmxghy1AlmkKK54Xr44QKenrZtrWT10et4ki7HWMyfqYkVvrwFdF1QeEKeGihhSCmonCVfbseYd54FinoMSN/T1G08L6Abqvnxt1vWdNaCHgLy4ns4X0AnkVXb0PE9ALzSPsvrsgg/E2tZiEycmzhI7v5geeZ6Ff8za9FpeYuc8/2y8KC52/jGmuNjnfbWwvM3fD4H53yfHl1QtzchJLPQthXGlEvb29tDb6KHSSLDfP5IiucF0jBs3b4rYyp2nj3A4GknIdnNzE9evX8elCxeRVBOyVuD65auooiSStXymvIqopbkQO/tY/THIr2ZfHAkDeArlFj1i9zLmofsbUpans6qHbveP323/zEv1N/nsa4wDunk4Wefuf2darWvnYX3iLlfOfnOtancUr+5v3k2TSJXwqtM7NzlcM1jMM0+v0fWV+x66XXfWOPhjsjg+cy2DvChKLthJZKC4rNH/Tj/8nQKF9aJnSKcujG9G2FnuL/vQCx6ZIOh9l1XxxPaJvPd9Dzj2W8f2zKDKPWaUZJ1DDNBPe132uWIPn6QISkKWde4cj1iEwJhHfUzQL8upcg8KqGeTkQpOWapiVWKZ2IDFQg6vMqALkLm8rY2Dv5nExmaZKvfYd7yUgO5NcKaIJiyCImdzUpZ82b1HD/Hehx/gt59+jP3hCOvbmwLi7C+nl95qNLDW7EgxHMVVqtQtn1VQmUKK3/j1BHdWx45eA7pMER/QfRApZto6X0AnkBPQffa4kwA6r5uEQ0zhFI2BvzbD/5dKvxuAngeWrwG9eIc9CaDbGGfl3bN+RZySY6RCLqS+BKBLXMZpQbw0gB7j0o0B2ll76P7vxyz4mBdz/Fq+Bh46i1Kk/9hpvKtUh14qZ1yljOFohGkNKNWqeMRe848/xEeffYJHT56h3V3DlctX8dabb2JtbU08NBayrXe6WOt0xUsXIEcJFap6KUO+eOl8DB1j1kk9c7sXq3royo+V/8gqijPw4fPz8NBDL9A3KosN6nhR3LIe+jxS4OaD5dLHM2lVJJGMfJcLrY9JFDMaC6D7pDGihifEM+rROw7YedW70dA6D52ALtwHXoQiyyv2x9z//ysP6DG5wBzPX+bFjAb2ajvoeXvoMWrYGH7E3o8Buux9Xj4vL0RfBOgL6cATEsuUhH7cU2s7bw/9VQH0GFjnhWaLQ7avNqBLoZuLUGjKnB6XAi6BjpP74OgQzbUWKs06Hjx5jF/99jf48JOPpSCu2+nh8oXLaDfb6HXXBNC77Taa9QYa1Zr0qk/6Q5G3LbM13dEc8nulTapcwtjjavYXTbpIAta+MJceE8aJhdzPG9DNkAnDzH54t8DciBLLPA9Al7a1sfaj+4BOD11YBj0WuFUB3ffUZUpadV7A4Dgfn1fcQ18C0H3vPPz/JGAaiwFc+L6/Ps4l5B7LeZ30goLjY/u3HH7KKnfz0IsAfW4gHG9bEzDnFuxFRFcuiouNVyzk/rIDeh6QxzZ6u+6YhRfrQ4+N73mG3AXQKWLjPHRuxlaiw2fm0CmP2l5fw8FogN989D5+8d6vsXOwh/ULG7h04TIu9S4jKdfQqjfEI1/rttGoJeqRiYem3v+cs9jPV5UwifaZ6/HHiuIc5/nXDdDDXPqqHnpWVGphE3cGk6nOWTGbMcKx5lTIhFxVO1+XEPuIXvsc0FXQxdHFkmjGeeiWQ1/InZs3Tnl7qNJh6KHbOb4G9PkOklUpftaAXrR/+X3oecV/sf3PInWx4077fuE+X3Lo5QF6eHzR+nsegK577kvkoU8iVeYxg2C1gJHY8IX3OgvQs17LWiyhh3D8h74GHnpZ+8ut8lzEV1i05gC93kywe3SAz259gfc/+Qj3nz1Bc72LzYtbWGt1sZmsY6Pdw8ZaD61GUxTRCACliXr4YRWn7xGLBn1psSgoBG7tIsgHdLa8rcIFHVNrihmEq4bc5yIrx/PIoTeWNf/k/Jagfs27DhWXYaDGVVqnxC9OsMWpoqVUryLCooDO5/JEW5OeJ6Cbl87nWFHi1z3kHkZqwn1qTCnJ5/QoqrLP+onnAejHiKKe07Us9TUBoMdwIfzO5wnoKRf+eYfcXwVAj4G63SgrTPD/9jeU3y1AV9GFWpLgo88/xfuffIjHezuodRvoXdhCd2sDnaSFi8kG1pMOOu22tLiw73g4HKqMLeVPU2KKQPDGWXIG6HltacJU4z38XLswTX2NAD30ziVyUhiSjOfQbehigM4IigCpk02VlkKCvQN0Y4ajgUWveTRUBrlVAZ33sKgo7jWgz9dNFuCu6qEvrC03B5YtCrM+9CL51xiwvmyAHq6Tohz/8wJ0OgW2V557yP1lB/QwZJ4VgjR5UYJDiUwqEgLRZ6pMFemMz0Pup1G0XmzZik3+rPdXaVtbzKFrC4d46IKaHIMZ9g+P8Kv338PnN2+g2m5g48I2mt0OeltkgbuIa90tTPtjDPsDAYCkooQx5FiXDd9jmmJHRIniHvL9Ht1lhvxkGrnJ6dNWmVE1OooexakVB1oFX/BiPHQCMz1iCpvMn/15mKdzT2nSpR5Ovc73fi1awplrm3gI6KVpSYviXPsax0M9dC18E24lssadMuROQC8KuccB3cQxlNGQ42TPRetWjjNmPJHnJGMeGQsXn1Uim0Q5tG2m8j6na8Wx+HOfsLRZXpQvjLT4xwnxyZJqY1nfT1GdogjVUnNDDio7gqf5syRECuWXSWpUAdNeFbYvZjyrXj3H7fizDCoH8zyfTWo7UOqzdR8r2luscnfRRBlPv23NbzSfOyhWEFd1MrrcKqOAvkyuOCtvYN5q7POaAVvlEZePTPNvvqfm+vZifYLFHrZqpxuQ+4BuE1l0oN1G628QXMgL3tNpJ+bK47fK2HNLr4pONQG4UikhqVdQKU0wGvcxHPbxr//2SxweHmIwnKDV6eLSleu4dPGyVLezwrk8VQnC8GGWtz9G/sLmBmIdwEV06Hn3l98/38jyK9VjKR/J8weL2ge92Odjo5/lZfueuMBKwYZGIC3c8MSgmXcp2LnbmKZeXYG0KDcWne/zXLYZXOVS1VW5mzCP5tQnQzLIzVBimYQDd7lXrspdyGcmE6mdkOudqGdv12667+Q18Mc7NLjFaPAe/vvKLK9U6D7w+IBuhnm2QTTXMj+NHramjObEMFlzwac+lWJQEolY1KVcsq6lTFIZHhcyrfle+oyVppFHbP6m64tSrlqpKvNNeAloMIv7rcBr79uzrOdydUFHXLoe+Lp7zhtXBUIlKip65n1VJsm5oXFSw634+3X9+fPKx7zY+NGgCR8+N7yl9GQ/dNzxery7d7MR6rUqGvUmqrXKa0BfDdA1B65APm/u92+oMV/lGT1Uqzr1I2hxOPX3nPqD9KR1UyQ/RrXKissxhqMj7O0/xeHhPn7+85+j0WiJ/OmF7cvY2ryMdrsHbvQCVjJTT682x9B80SN2f2NV6rEFSWIHe5w0h7bMsIc5UFnKDthEfpczsCAHHgLasd90KVRrOwwBPQ2lW7dA4Klz7us5LsrWZgG65MrJ1T8eY8RWxtF0ZUAnda8C8ryGwAd4W3/hPeLxqUqcpW8yjJbY/S9F1m+RQyPVJiWapfl57BDQ/X1G5kKBMIvNFT5nFp0J+ZMHDhkTMnb9XhNBJud6FrgthOTdvmk/HZ5nbP3GPGB//aRRJEsHLbMAYwaPSRC740LnsWj8ZP5JhGL+I8a0aS+lgG4ee+p7OEN9OkEjqQl/R61WO3tAj92QTPfsRAMdtzJtgefd3KKfWyYH7gO6/12yaXhehf9emm9/xQHdGMIIzLPZCP3BHp48fYgHD+7h2c4T2bi3Ni/g2rXr2Nq8iEa9i+m0nIp1KFHWywvo0anoccG/CED3vXN6GjFAj0WYDEvyAN2HGjHAHN/AfFzs3jFUPY902H9puGnbmlK/0ivn36yTIKBjPJO2tbTv3G22Cv4MtTqvP/TQJa7gjJsIoGeBucw6J/vq6yGEhkEM0J4PoOfPsjxAV5CupICeBdrLALpe++nXn0Vm/N/3/78MoOeBuX/+eSO0DKCHtU0hHkTXeMEBLOIN55d9fzgm4df4gD6vBXChdndwySwmI5oJAJ3RsXoj+d0C9KKQeywlEAN0Fv+EHrp/Q7/ugM4NWxaeaJ33cdTfFSB//PgB9vZ38K1v/h46nQ663XUktQYm4zIkdTpRryHmoccWW8xDj93fmIce+32cMaD7G7q/ceicfnGAnhrDOYDub+x6nq7GIWCCW/TQx5iNGHLXcDzXGj/Fa7aQ+1kA+sL6ZC7cMwj896L3nle5kofONVAtTJqFgB4Ct8QIGc4OCtLsb3Oo8jz0aaSGImbQnAWg+9cYcwiXBfQsIyO+N8RngAH6ab4rDugsKg2Y4wJAZ5qzXk/QpIeeJF9/Dz0rt5FlseXdupMCuv89i97UYp726+KhV8o1zWuS1JW7c2mC6WyI8Zg50hHW1zdd3pNKmSWqZYqHTkNACnpkQ1kuypJ1j34XAD3cjObzKg7osQ0x5qFbW5oBnU9ko/dj7qH798fa2Ag2BtBq3GqRHD105tGnQ/XQJQTv6dibh572tZ/SQ7frz4qe8HwnXkVZ3jHF23pxyqw45B4H9PDzxwA2gwt+IaSdthVma6ZbDULeNcYBcx4v9n/XD2/bd4dGhT97sj4bh9N5KiHv2KyUlW+0nQaIF+Z5Ttt11vWH50hAV+aO+UjYaJb99I+XO6dHbg/WQCRJFbV6Tci4avUXAOixkF/AC7LMPQyOifeRF3nosR+MATrbcIo8dB/UFzc8zbm/2jl0MrvWxTvXcRqjXJmhWi2jWiujUinj6Kif6l9LIVupph0A9GyWqAGILbgYoMfub8xDj/3+KiG3+LlpH3W4iZ83oC8Cn4YctXhMH3q+lphWQJ+fswL6YDBQQB9NMR0eD7mbh/68AD1vE08L4zLy57F7r1e7KqBXWFabOxWi51BeLK4NQTMEtPD9GKDHPPRUNjeHYjYWcvd37yzAX2aNFB0jaaIgehGmVVb6DRehyzNIYveP849FgOnakf+wW0KL4NIIi/iDTt0tPXiKRquugN5svpgc+nkDum+h+5N72clzUkD3J0dWdMDf9L4OgE79MwK6emFDTGcEIG03o/PAKuu5vnGiJcW0SmdV8c7VA8g3ymIL4ncB0OcguciIli7wJYhhcjetSFFcqD8eEtn4Hvpi5EsNVlY5+wa1hdwN0CdD1UpPPXSvyl3W7sQZAy4Mb99lVe5Ubysqigs379AL9wvSsjb62Px7LoC+ZNtZ5j00Qp8cNbZFI+t4cRyljYseMQ99VUA3DoGs/VjmT0DdHJ5rzODI2vP9+Rj7/hjY+wZ9GPnl37EI2aJ8rQNyD7B1vR0Hcu3SmaLVaaFWr764HPprQPdbeebT4+sRctd2H16L9ECy4hkEdmsV0rYSEsZwY2BB1HikvN706Pgac0AxC7vo/d9lQF8mhx7dsCKAnoqj2E1wVe7z752H3P0NzULuBujpx12VuwH6eKC66D6g87st5H6WgM5zioXco+P3PDz0EwB6eD6lSMj9VQZ08Un9MvqMjaBIb118XS/l4IfBn5eXngfo9lux858DekBRbUa6qalZxta9boDeWeugmlQE0KvVKkpHdz7Mb8JdYkCXtZDyNuVVQ+7M0y5uJKFHMO8RDL1jBaJi6sMsYgp/MyuLZXz6HPCqIXcd/0hl/qQAACAASURBVOO/b/fFb1vKCgv5r8U8lOzPW6jVxtnYtV2IyO+zNO9cboSjCi1qIvcWZOhZ2b08a0CPLcgYdWvs8wvEOQtV4rosi9vOtG+7qG0ten/d+Ie3wf4WCl8/HJ1Suxrlqz1nh9wJ6P46E6POta0RyIdMyYxcTn0ykX5z/p7l3WlQyO+bepv3N0PVQmTjitrM8/I9MJsnefPHL+rKO8YHhvD/0wigF+2PPvVpzBPMfp81KMUGcXR/jnBnxz4/X8eLOXqeb9HcS4G2crwP27/W2P58unGbf4rnEXrWdo/jxhyvPs6DUnSOJB2S3dCKTV1P+3z9uXZMV7wo7HJuz6euTqvTFA89Dbm/BvSvJ6DbJPINkhcG6AZM7M8/1mNr4/0a0GUh+0x4GXnc8wZ0K4pLN7cVAd2vcjdAZy6dHjqv1QA9LYrz5VK9NlABeLLETcgcmC+f+vUGdEdMU0AVFwPkmLhT7PNFgO6Del7qo/SSAHrRuRYB8vMCdNaK+AQ12h7qSLc84hoVo1ExFjrD9Q6L4apSFFdNnlMfetEFx6ycVT10C++aleVPHN9i98/Rjs2yzMJr8T2s4x7sFC+rh27n6p//2QD63MTPGh+/WCprnsQ2jFjU4OvioeddZ6yG46w9dB/QfU/ZvBizR/KK4kIPXdLiri+d4fT+wWHqoRugW0GctGx5hDZWXCdzOgPQfc8qD0BCD9tn9Tiph660s8VFcWfroZOX5PRFeTIWK3r4WTn0wmsOc+KRCOmL8NANzE8Tko8Beuz8hTjGhdElWuADuUXIhfqWZ2lEZhpZnpUmqLfqEnJn21r1eRHLnDeg243gcwjiWeG3ryugh8ZTeO0vHtDjbSXLhsy+riH3rLCkDzovA6AXhdxjgG5MgrbmBIsdrSsBfXB4JNXubGMT8hnH6S587+Tyt5B/ZsidvfglAaUw3P6iAJ0psyIu9K87oFvKwt+Dw3C7v8aPOXgRQI8Z/MvuH3nHnW/I3bEsLgC6pphUrmKeLi65XDodSF1LWrNE7zzhvyTRHHpMbS3qYUcE5qOfX1G9T3l5PXEI00r26P3Cc/ABPTYhsoBk/trL5aH7AJ417i8G0BcZw44vyNPVG7ysgB6z0KPz31TKMvLnnJvnDehWFJfOLQesZnRYUWNR29qiwa2VvzIukymGR4cC6CySk8I4B+QG6BKKFOdkzrqY9qszg8kcugfovpcuH3NFVbnet4fGp/HQVwZ0k+CMbUQ576/moT+HHLwXsw9BfZmI3CyCHy8C0Is89Nhtia3/4vOfQeWd9d/cQ5/XxViIPVUv5Gxn7RcPKc9QSSqo1SoC6CwQLB3cer+wKC52QbEBj25oKwJ6WBBmG49tGua154XcY9f3KgK6D+xZIO4bQFkeYt7GtpxBcDJAj86PCOCdd8g9tqCXub6iOVZcVHf2RXFpUVrgKds5nwbQDXQJ1qO+eugG6BPHGJdSwboiuWNFccyni7JcyTrpjnnpZw3oGrJe0UM/V0Dn+RcXpcX2d+JRbF8I994Fjz0C6LH9edX3z91DjwB6reyiTymXgwK/AH1pqpwf1bL0oH9tAd0nsogBemzDzQoXvUweuuRSnECAH3a0TdPP4cQWXhimtO+wMVju8w7QnWhL+pkcEpnY+Pt5LTsP/zPnDeh+28rz2FzCMT9vQFc1Oa/1MmhbOymgL+RcpzNMhkow0+9TnW+IENBZAS/32yvGK/LQwyjVMh76cfa7eWV/1pxL14kwfZ0voKtaW/4jBsjPA9B9ByH8f7h3hF786eJ1q660+ecN0P3zztoH834xZtAv46FrlNmNhFtftq+IkjSjzY6HAU7jQM6HgF4uCYkXw+3nD+hOpWy126MVf/6mc3JAj8vw+TrJvryian+v8nAL8pTyqXbD6e2wp9F/ZjSxSjUn0Wsm5bOGavg3LTz/ma/z8/6zKh+qKtXJPn/8d6xv0n7fnv3vt9/xn+08/ePsPBflBE97D4rvX6zt7PkA+qJutD+/NGJcMD9zqCezjLDsjcq1nWUMA2emhfzzQu7cSBh1pUgMn1WpsqS69cpCELyubWYmfzkjj/togP7REMNRH7MhddJVuIUtqeMhSf9VhpMERv6zjMzUdMm58XEcZSdInyfChT3/mwx2qmDFc9TNUnaPmaMhduvQl/0MZUCFrpjHO+rOrHkbrrNw3tvfpud+2tkr+1JB61kxoBAt5vfN7p//7N/XrPfn6yNbD93kTU2GdvFZr3q53fdsjmPRJX9fZHoZyhZuAuaw9fUicdb52Z/WoJphmqo1LobcU2nokks1ubqTGTtBLJ3sJKtr4qUrlfbKIXeuirycNH84uiFKIdtxxRrbfOy7cy09txH53qlvpUcXiniO+beuWA95Ts2X9zsxC3n+ueX0fcMplqr0CJ+6Em5O3Sale5s0Lko1fok33KlU2TN1zG2hivKSqx625+MbtW7IhQtdNcDS87HzEIpD9/3G9BXbMOy4rGcz4mL0rUVzwPS27ZiTWOf6+8VMW7GUhmiJO4DwgcMAJQQW05u251jbUVEERMbUFZ7Nx1JHQoBupm114Zgs/E1NbjYnegajbzj6BuUi8Ol8l0K4yRjT0QST8Qgz0sDSW+8PMRoMUBVFsYkQEk2YZxT2rQnGjtsdUw0Z+3rmmo/U9h4ziOxvKaKTiNbcCdAvUGtEsX7+nC6OLDSzyEWprMaBM2j853C+h8dNRY/+dA9luSvWU499MyGMXn7ROsu6Lj3ehENyLr40Q5k8FLmDw/mlBuHpfv/5fI4r0H4/3P+i5yUWbL5TEI1AOhY4kQF2hgTvmXG2kzdIWjidgJGsFU8+uV5RQ8rYOJ8LoMsJBCQtdiExQM/KgfubSxiiCcO+frgsBPXYZF6GSzwGyLHri30+eo6RAyqeQROCUroxe1rtxwFGF2Xeph3LwS97/nnh/FhbR+z7TS84dlze+2HA8qwA3V/YfsombDvLuw95578qoJfIFV8wh4oMEvlt5rCl4jZbpCN2fwnOsmENR8IYh+EYo8EQo6M+xsOReEpWIEfPyaROSVkqtK9iT8212LMMM39M/T1Cjw1lXx2RR4RyNP2dSMy4aEMXD7+kEYzTPUxL/fSFSOqTnvbzU8zmup+ZlxC7/wL4p/79042a/6nw/pxs/U+jp15oUDvg1jnpiruN2c6JsKS02h6g2xwm6FfLDIg9R0DnEvM99DDnGQM8H9DzBrModxsCuoFTzDKSm7qEOEgMkGPXF/v8qlMyBuj2/f49WhxnT70no9I6BuhLjbM7iaz7u/r4rJbyCPW+feNmmXuzjIeeBeb6muNo9tpWwt+Pje8q73PtcFNYFdDpkfvzTJZWIIiRa5DMGFqfAGPldKcnMh2MMO4PBNDHzKu7yvcxPRP3U5PZdAHQC6MIXg2AbYbzcZ7PgDyjs2geeOJXmYe9GoC+zEzPPmZVQD9OPHX6c1n1kycDc/21GI9KbH2KjrTsAylv4LxtjUyRQyduNVGJYXaB+HsHmSoJ6On+vmqVewjoofUTvSBXDLCMh5i1UYSb0YluyhKAHpsksetbHbCKz+CkgG7fNt/Ysl0Mu67nBehZoObfz9g457//fAD9pJ7x/HyWL+s5PjfngH7a34/Nv0IPYQlALwQzz0PPA/HY/CfuG6ALb/v4/2/v22JtzbKyxrrt+7nXOVXVp6u6mmq60x0DjTTdQiuIqERfePLJKBEMPpjoAwkS44OPPGjU+GAkxkC8xSCiCCQETJo0djAkCH0T7KrqutepOqeqzjn77L3XfZlvzDn+f/xjzTnHv9fae5/rSk7W2eu/zX/OMcc37mPGQXKz0ZgBfYg89ViIhk2NCtABpvNp8NRboE7Np/6t/v9yYSQtVHnz66nXHqCHblurUv9JaeirPh+hBOX952noDwqgt8UfO1MeoLcKaiXdIkiVOqZYGnkO1xTaUc84OE4AHUCOGKMTBfTQXUuS3WNL0EwN7hTZlPznS5OXMOultAur5WTJ9TEE9GWmlgakFCNOgbvH8HJAnhIYVmEr62a92H7frWmnGmw7QE8zDF9D9+bEm/8SQ2EfefQf2vf27svnJ0zubTVzea8ufPBcD3YWOquBYY2nDOizyZQODw+r2u86QA+m9xSgC7Db8evfNfiXzPUYo2eB89C4DaB7a5w7Dt937Udf7S7rAqoH6K5Adx/N7XbGUsqgN/7KvJWZ/vI+mnOpY6wi/OD8ifUWKPrUQf9wK0p9hsVMGl+FPPQB2udqK/m6GroFdP1erZhC9B2kJtNen2IWqSDzNs/lcbYA9Nb3yiyoSxCr7cPqquNo6HJRk+mpXrwtWzBqbcxleOr9VtowzvycFKC3ob/UUKqN2GJDLz8jr6ELwHr0482/p6F7gK6vt/tPA7qmCW/MeqoA6JzrPptzRgWn58D0PprQfDrldDZo6khpQ+EZod0coOsMF8uLNJCXNHT9zt78eoBYuj5o5l7iU2kDYPWQxbKqDxxBtKtfyzTqaOgeLaz7/DXZZ3V5bv8XLQwtMpzKAjX2vwTVxlimWXBBLWYTFiaHw6PQrEjS1aT7Gkfkz6nfayrTawfFAdBlM4umLsyozWTXrTabuZ8l5t/QFNexuD4mgG4Dm1KAbpl1Ww3dY3iWFuy6ehveoyEGhHU+qj1jzppQun1bQE/RM8ePqG5pqed78wMgLH289UH32pIPvS2gH1czlzHj+UyPEdA5Nl3M7pNpaNoyHteV5OBrj2k7c2gzMShOA7n+v43Sb9J+AFRNo3YNvPnzAMnT0Lkwzsr0GwB9nc9CtV9d5T6ruwvC0zz6XmVMq16T2n+ey0D6leee6SqE8ylbyYQGAeTSjRC0N52M4/7Q0e1Iswt+8x63ra473a0N6LP5tGhy9yY3Beg5xtpWQ5dn4vzihD4B9EbrVS2QnRSg2/l/GADd3YSKqNcBdN1NKQcqHsNbB9ChXGl5KLXvwFSywh6qWEEmUVHu1i3jzSUAnUFTCmpELR1aOQLkoK0g6j1o6mMGe9ZY2JeIbmshZa3+rS4Ri9+EIWsg15p6CdCxJuXSu76G670/Uv5WB/QgkKwD6k8Avd7MKaG7DOg13a4C6NCwYUIXnEL6KmheOg/OkKLGQXChrXAlXKKgDFIN4eqO1FPt0XVN7m19CJYx1ZOXz0FvJcFJrefMjBYZogPoKe3ESvhyTo7pye+ekJIjCHu9ZRCdqKHlnu8ylHnwybQdv30PD3CsUJXWVPNin3d/L23Nu35dH7oH6JXkrXoM1POd1tC9NdOzxX5w6aWciF3x3j8kXuc/lr41rXD+MJt8PbG9sL4sETRTxar67YsFHR0csm8doM4NXMbhG/51aOiD/mYD0MH0pPWqFkZSdIffUGdiWWuvtUcL6PY+XpS7OzNRQ87xhxKgcMmcNVTkUNRmzUpza1aqs2nLdr5c+nUnuHyCa4HxfHpzdnpkH2IFSq1s4t1m0MBR0ms6Y808aOehYiJr6ONJXecdtdtRECmmiHP+uRnf2hr6owzoWmvSwKol/PsJ6KyBiGZj0oRSgkSK6nT72Rywp5hNitG32VuPG6Dr99V0E9ZnfUDvRV6yBDSSz+oxpPsN6LG0bMpCAUFlNBxWJnjOTx+NGoDe7fQrQMccaDAv0W1Nq3WE/JKwzEVs6o5XqTGeFKCn7o3fPJMvV85bQ6AKPvg1BOrHHNC70addUsjyPA/BbsFXLoAOMOc+BgzoU9bM+fpOsJQJoAPMg8m9KZA99oAeJrspYWmp0ALXWWvomlBShHHagC7Pz2k4HsPxxu8JAZ6Efr81dE/DsBp6Q7uGep3woR9HQ3/UAJ2LrVTFNYhNkAiUg6YyGY5C0ZnRKGjo0zmU9xBYFoEX39qH7oO6D+ilPYDiNut8uFJaov6D/FbaX3quVhkDp8w9AfTi1Hn8p8NR53kN3SqCVnCbTcccDIq0NNbQETMCQJ+MmY75+qofuikiY4q5sUL2qJvctcljCVyqfrO1n1CbRB4EDd0yEz0mZmWnrKHnND8ZV1tAX1WD9DbUwwboTQFxvbQ1MbcnNceWGvrC0TDsftBWnHVN7lzPXKXh8HtYbRH0jchfMLnhmMYoOBOLzqBO+3gSyrhqQNeWEDGp5un4+IDemO/1HOBs8rd7WgO8S/9raOeh6DW8sHmzu//89Uz2nkDsPX8VQUZf45ncS/cPRZmOV/oZa1tZfdB/YzLiv+Evh+8cdM4FZFAGGRbY2AwPoM+m9qiZV6VeHzeTOzrQ5DYz+y6kYpdjsr5fJveU9K4ZgKStnZYP3TJEy3wwv6WPpyGtv2HX1JDU4I/rDgiX+j5oa9WpQTLUkJb0yeM+XwCd08EjgB/3Hp5AdBaALo1KBNBlRrkoKWrJQw2PqWwAdOSoQ1MHoA+R3gbPhTSvkMYVceBgjlYobtJkbE9prhPBJWeZknuuq6HrPvKpveLtjzVc6LELdzkor/z8UAe+CHqeyyeOYl1gXvX641jD7DNCpcW6dHJqDHb+xILEqWmLBVeCg1At/nNo5nIMxxHNzrSogt+wJ8B1+d6G/z7yGroAjpbaq/+jF3HsR4vJ0aBofdAPEqBrIjxtQNdBQSnmhi4/bQA9xxjbavj5Z9xfQPdKv4oAZEFdfOjcxqZQ+rWsIYSAuHUAHbXU2zBkzZiqvbBmUBx39ptOqg6AEnKPBizyQfMcuCUQ/ImCMzC9NwB9OGaze6OanDJhg1GWhEqJkNf8QQsxnkC6rg/dauj2eR6gN9IUjolqEJzgMSiJpN7zF53y/i9fL09e08xxzPfWp3uAXjq+CqBXfQmQV76Y0uRwyM2HhH4R9V49U5naNaBjTvsRrxaPmw+d2zsq6VtrnJwmYABdgP1BAvQSU+mH5o/ZKHWPYL2gOE/DGQwGxe2kTVqp9/AA3Ru/pwB41zNgxM9xtdsA1mVA1PfUc3FWgO69v6ehW8uPprWTMLnnAF00z1DNjqiLRixIWYtV5BjYZ3Maoe77DD7IaLLU/aJRCztq6Cnaw7tg+1thSwN6iTb4ujWxKOha4XNc+uM5WqMOw8MA6B79roHlrS5dF9Blz2Mf4V4C3GxWX0xpfHAUAT2UdpWMD8kzD9fNmMuzyT2mYlYK6Ilq6C0q5ciEWEmtJt4TSFuDhpPpJ97vbVTtKRnAkbcq/YwZ0INJDtGDaDKhv3U/cN2XW/qOp47bPuOlft62H3mqrzLUD/279AWX1B5JWzgtk/tpALreJI8DoOcBAyFJ62voEQ1CeYpjmt7XAfQgSYYo6Vy/79LvuByFMyreEMFJNHT+HYFBMTWP9wKC4bhpSwD08Sjmqk9mNJmMaDqF1Q1aDixuC5pMQvOLUO8d5lHV95w11NBqNaehe2C7rsk9Bega3EuowwIV9/FuhU1LJ50EoId+7Kv64LG2vsvKm4PV3r7dVT6gqyZLiVvCL66VQwb02ZjmE/jNJzQ8OuRcdM7OWCAAtMNmdvDFwBvD/MgSc286tMEWi7IF9MO3vlG0WXoSkmgauenxrj/O8aQEyxpS2LAhJ7jZVxxRpHpDSz/kIJnPmBFVExb7hvNdsFHit+0vXvX3jhNtz0/9zWZRdb78zbWrZcG4UEDzPC4skLhOFthYXLJUqhmWdi94868jhvXN5R6nDcg2bYjXSvcOcNpceu/nadipfuAN4cnkUNvnlQuTMBG6UbI5sAnSe9zw3FoUPj2T0x1z1HWuuh5/oK78J5VHa+mn1M9a97tP9Z2u+lBnhoDrtVsB/nQwSQZ27s4WzJUA7tHoiKbopw6GGQV3AHgD0JHmFQEf8zo1eGJ5TO5vAV3Ph+zR3zqV5mQvFAGvsD+wbjMIMwWBoJwHDyGpLE147x98xKubOTz69VwG+ngKX4pBc4suSYwW9l2Dx8Z9OZsjjxxetRAMF2gV9RSmhKJso4O74biksbKIH/d0Iq7LWpDF9F79vj6glxmCt6DHOb484YjRxKecNqAlJJl0AQrPB203S84sltOQPYKyBGPP9ypVnRWga61Bv+vjAuiWTitQKwA6rilH0Z4coFu6FGBnwISZThWfOWlALwFKimFqWrJ4YI1+DOZR0MV1lQ9yMuXodzBGmOJRbIYLz0wmAfBj+prcTyxalYCItYEJFJY5lYh9HEAPnGc9QHuYAZ3XY9E+KHaZTuYUXIarAbqk7a2TR6+xQcan97oXBQ+briiJDMymn7kAOmdqoA3wNNAn0yj+PzqqmqtoZcUqT0uKTAT7Ewf0VRcjNXkpxqAn97iAzozMIJ4AunwLoFtpNwXEOTDX11pgL6o/ym+WO88jqDaAvsTsleTnCVSNmAOVCiXvedqArjtspYhaV3rz6Cd9vF1QWM7CIT6vBkgprWhdQNf7RNZKa8jBnrPsf32UAB3vJ64lAWpo5wHQg+9xNgkNXKSJC2vvsemLpn/RpHjOEDyP6WMtPu3DTsWANHiSE+Xt7a+V7eUeY2lxHIAIC8WqGjoeMZ2vU0veB/TS/Mm41ymsoy1wKRrw1g/CIONMnO/K4ieC/iyknyEtTfLMWfCcxjLGs0mz/anpXFrlolvL5KMK6GwaN4FJehGazK8ZAIPzJKjM0r8F9Jzkvqpmrp9niSYlxOT2pwfonkXB2/daALJSo53bVQDVC2qTFI7csz124m7IFnmkJYHIli3VTAH/PwlA18KEzEM9948XoIvVQypoITedTZlR6xFAD6Vh8XuIGpZ/GtCBZBMwXgPoJca+xAceckD3TO4ef8D1Ug/fO3f5OAB9dQvvSQC6Z3L3+IckiWhA52vQkyDWZgcdwszONdojnQLQF/NpqPyGSgDRL66/hX9ojDl1k7vngzyuyblEFCkNPUjuwWSjGZ+cKxqkXTg5NwfoqYVMgeNJALplIB4R6TlqA+glQGr7LD23bYC8/eYub2hPQz9tQJf3sPNU0ZPqJZASxMrz65vc9drJ//X8i0C0tMaq2hqOPcwmd6yBGLYrOozzXgE6+yYnFbBzFDEY6Ui6VYUUVRGwmG4E0I2lTK9ZUUNHgN2agO5FyXv809u/petFQ2+/V5tnig9+1etx3YMC6EuCmolFySpUURisMEiaqMwD/XHfAWjn0YI0HSNwM3ZOoxn3M7fFYnTQ25lr6Pcb0EMt21DvNgXoTeYX2II+TwN6iiFbhm7PsQKDBfi2G640/tKGaQvoKUDCWNuMT8+X1RC96/3N7gN6buwYv047W8VC4NFvSltrrHEC0Et01BxjO0Avzf/jAugIHmww3TjvCI6DNiS+dfRQl25VYIZikueWrDDNx4Ie4BpYxzFM904L1ZKgBhtfGyUkd879BnSvfavn8vO6xZUECk5HdDR07/lI2yuZ3D3+tK6G3otph9wRDXEZkc7mMKnHfuYc2R41c27GEoUF6WfOAms0tacqwJ2phq7bn6aI1vOxekFf5Qmfx+L0TUDXG18Drg2AwHmDKGG3kdBSG/s0AF0zcG/+PED3fOAewXtR3t6G8zWMckCMLWyjTU5nCeg5oYJNa4Va3GWBxgd0b/2kH7yl30fNh87ZIA3TeZhZMM7wnxCAKBW3ECgXfOuS1hZrZOtCM4sup76FlLam68IK/jkhzQN0b388CoBeonFv/58EoK8jUKUwQd/PWz8dxMkWoGkwrbO1CFaj8Sjkno9HVbAmntmPfczRz1wAXQO7jEEAXh/TSuqJB8Xdb0Dvc2nXIB3Zf7lJ0JtXAD23gT1mfZqAjmd7pVXbAPoSsz9GUJyXtuQSvOMk9/KgPZP7WWnoWQtHbF9bsuTkGc4TQPei3LkuBBdwaTZdqYIRpf0v3JYxLYhzepUPHX9XvvVo7pQ1CaXk04DOcgIXngqfJOiHsjfZJfb2x/0EdH4/px+7O34n7e1hBvSUZWxpoVWWCyLaQXcSnAlTe6jNHtr9StVC1GdnUztyzU1ah50v8P9jaegHb359rdqZSI7XEkbu/1oS0sBbkq78Y+3S1kqAhhrRGJuWhNh0kmibqBdY3sfToK1ZO8UU1pJwIy9pY2FIPcfT0L0N6a2Rd70H6N791/WhpyrllaxCdp4HvWByLQmUJUDXaZcp2hCGauexPjdt4ajmJTIcqbdgx+JFCHsCZVZzbdscRmV94V6SZifjBKDHCW661cSHDv6D1pJighfgj20np1zzPfjXJSip8mHOO9RZNPuh6/eRvavXpcm7Qreykobv8YfTjnL39vc6zeJAed79vf277nFP4DjO/VP7z+KWtRCOxkdhDpBxEd09Y2jj7Duf0fDwyO1nXgJsjaf22Tg2WCr9+ogDekqybkzgLHRa02aMlMBhf2sL6JagTgPQLVPNMdkngL48AwB0DZaaDlK0c1qAnluzxwXQ5f1TgM5Ab4SmoKHHILcI6LJHWRiPgA6NSQBd8tQ1oCPJAfzYUzLSAlsZ0K1ykwSXVcu8tUQqD3DXAXTZH6tlkbd8Aee00wZ0b/4E0EFnoCsG89g1DbwFQZk8T6h4oPqZA4dZkUz0ELE8qAT4jx2g5zaqTBraj9oJ1BqX0NNJAPpxwbwNQwjV8ZqS8uME6F4eusc2dFCcBfY2gN6P/Q2FPiztlC0UwcKkx2BppAI647p4lDT0BtM0hXpSGjqvqQL0TlfFMQiQS390CVKKptCqqAeC41A1blq76sQql5pzC+hhncGoYaHJ57F7Fqr7raErj4K3VZaOh8Iu5ToO3k1LrVstX0vda/39XxuoU/w5RQvi2sGx8XhYVX/TAqM0WeHro8AZADy2QVXlW59o6NXK+iZ37YPViyOTqH3oJQ12XUDPMWqP4F2TnamyZCVKT8L0jrsMyXsB9/haHp+qMpP7mMwJwpC898ytX88JqiyPq0m/bRmKZnS5bmlichcX3YNqcg+Fj8OHNXFV0Q6/lU3u86pTndxDSmxW+zWmEUGDApiHoh7BtxmCmBZcJlZS2uw+t0GhzeMoDx0APUcf3v71fOir0rWe09I91gF0lqvQF2ONz/0G9FSMoc3GZAAAIABJREFUhN5fTJNKixYwZxri2IxhpZmPRqOKrkBUDOAt+pmvA+gbS81ZHnGTuy5MYqUtTKSNcq8YQ9SI9EbVWlhbk3tKW/ZAVO8PD2i8Sn3es7zj/vPX2M2Bja91g3Ul9Nz8WVrJMuzo4z2uIBVeugZ0T+Cz6yDnPyqAXs2fo6FXzDZq6As0ZoIGFMlI9iiAnf8fNXbpciUFaDhACcXmJvMGoAu/SK2/BfuT0NBPG9A9k7RXi93bnKcN6N74193/9v4poRpzgP2HY0JHEsU+Hh7RdFZXKURampzP+NKTGJAA8PJPtz99AugVlZ2Mhm4XUU/wSQF6SfsqbRpXwjcmL2s29jbEaQO6f3+PZTjHHRXDE0g8l4VcnwPcVMPBlBCXfgtfQ7cCptW8EEmb+oiGzt3coENm5Kb7HRSHbmf6ndpq6OG8GQmgy3vmAF00K+SpS2oba+YR0Ks8dhNNL4xcBImUhq5BMcdLclT8BNDLYa0e/zoJQPeULllzAXMJfoOPfHQ05CYrVe2DaeiuJto5otmD3nI6gL7Zb9ZB6DzqUe46Wj2loaOwjJW8tSS1LqB7Jh0PzjxAsj7gJ4DenFFv/gTQNcPWAKPT9irtUMcsqMIyqbUsCzR5Dd3eK6ehPyqAbjV0eX9JW8sGxcHkCw1dUjGjyV72HReewSfmqUuu+gKpbdDQx6Hme9X0JfZTl+tT+1/4BUrGLmjQMLlrGhFNrbTH122/6vEPt85HVenMu9PycfjQg4a+qpWNi54WH+yPf9VnR7KICkFO4RJXjNbMK4FwPuUo9vkCNQ9CQyDQGWhR8sz7DLghPRW/A94Z7KMPfRG/hVY09sjElDT4RwrQpc0cJizXdxmmN92/XM7jGrrSrtS2vlOmkdMAdE9r1RTuAZKO0tYLLwTiSbjeWLzne2ygfP9A5Gt9TkhDt4Au424H6KE4ibTp1O18w/Ayx/n32CoRgMOt0cM36BR0CzrF3/It9CvnIfjG3l3PZ0lDF+281P4UQX+54xa8UpqOt74scHP15nRwp/ah6zUKzwq9z1OALqArgC6afwPQudZ7iIgXQJcI+LBvulUeuhb68X9eHx54j1PXcH9pD6vbxNbtY1EmFt24QjMU+a72Z2kR7EVez1lFAB4gVqDBZWzhujjeN89LykzValNL0mY3sXvCzmDBK7m7wgM8/uUNo1L4INh0QvEifV/p3FelPY5RoAgpaXDpzOjw6CBYiqJrR+hdAH0wEA299sWD5fU7PVp0m9lVGsytYqYBn2J0PH5bGdBTWmyUcYpzBgnFbgYtuWIi5EX0jSrTmSpPuqRhdxcx/zRGCyf6hnPJyEI/cQ+wcTw10XYslhA0IOhj1mLQx8oXPjnJUS7xTfJlCdbDU71hrMDA6+j0I7eajpU6w/hXT3xZd0NrU22KQWiTqz5ePZddHmAE0lMAAVJSThS0jQ2dY0l1/jRroAk6RVoL2nzKcaHn+jsAoub5mpw0Y0jREnW6lQAhgoT+7sfjKYEicL7y2nnrUwUlGkaqx5qyTvBx9pOjAeoyc5e8dJR+5T0sPnVdY6ITeqtbQGdQ525tQcAK616XjQ50H4B5OsX8Q/Oq5zEoEEEQqwU0FPpcFvs4UpwXNwCK/WadDkATblZ9pxrKpNiIP//h/TpcIAZBic1vVi4Tv+O8Bh/P1D73ns9BhwlBR+aXgTIeXxaYuqzpipafpO+q13hNIxqP+HrOiAj7lwVmVBycxeDJmPaI4DepYwCr2JzpCfQz4nURl5bWvuX/GowDlmCeu4TsjKC1K2DvdZtBeBF/9D0gCIigu4nCM7HFMJ/T1uS+KqBLYYrc9R6gC5HK9U1JZU497BJshMzHI6izAnR5jgY4/NYW0JNgAgbhlIrz3n8VQNcbeX1AL8oz7kHv/bwblABdhDl9jybTqCu96XGkhKDcOJA2eZzPsuBYBtQSoDOjjECUHV+kr5zJv+tYSLz16cQYkJxAnFsD4QcdaXdltDUN6Eyv0eSO6yqhuhOKgUAoAICLKVUC5vg87q9aA7pul4vfJzOpYxAYccXnqmWxAnv9N2ugAuiZBZB5T4EV/+aYzL35X/d40K0zVfQcYV/zkTb8OzUHnV6fAT07P/HGeh6bgN5XGQ4zphNUfKtKt3JhotAlbTqN5YNn4Ty2/cYqpfpddD12W3q8oRwCiLvBClcptQrQ8RuEeQvm8i64bgMm+7MGdAvmsni8ARwN3QKuBfQ+c6UHF9AtIQnxy3v1JAqywNVTYCG/rQvonv9LnpPUziENtGTolnHU9zseoNlp8hiSZ/LV1sIkw1ASz/LxswX0NNN6AuhCEw1BKgpK0NAF0DWYM09Ce0vWzmpAF18p5Az2rY+lrHRsZBTvK3Q1jQJFsMSoAjVMGtDAosm1ItxlQG8r0KXW32td6u0P77jnsoNAaOffu6d+X29/pmKQGuusKjVqwUKvRc7Cw+tDvTp+Yl5ba0KQ25hGwyEhk0QKFHEWBOIGpAIjd/mp96AAswZ1zTs1oGOMGvDtNQLouethU0DamvAwvvdZaOga0C1ASBBBbtKtRmsBfQCCesAB3W5E/XcbQE8RqhaKSgzB31zt+xGvYnJPM6EQGBLW8sEA9JTQpKXu9BouB7XZtfIYVlsNPUdDnkD2uGvo0g89Z3IPvCkAepXaBqYdAX0yDCZ7jneKFegadFGFgCxr6GHN8ho67iNaugfqOfr0AN0DZO+53vUC6PnxeU8oH/eCilkpZJM8TO+zKgYA/g4dE9ClXnV8tkCHPkRgBd5TW2bGXJcAQB6qvU1oyIA+RUALa+4sBCyCKw28KwSxI6YCLhZo212iXnDBwHgCX7n8jr/ld5yvfega6BtlyJXLoKHdx/gvVIo7Uw1dCjMIqC9JZ06ltocd0FPag2b6XnMVPV+pTeMBxrqALvNvwbz62zGrnTagewzHs2BoE6o3vykNXcJ6PIEgx7Y8QE/dt7mmXoxEHXS4JBQ8BiZ3ADoDsDK5VwpGLIoiQU0W0HHe+CjU5EYQVDDFh8Apof9aq2pq4rItlEcgkoDSaDlKPPrQMwSSo6v693YxOKvCqhdUl9LQrVC76rNZ4DEWQEvDvA4hIrHy9c9R3yHGAsAlIDEA+H0xW9CMg9gWbM6WIEnWyBGpPkWAZEhDW8wmhGIxgT5imiQaZgHIO302l3O3QyiUM0SuAth7/N1DwSH1d2cONK+P47wQU4mgymbkewO4C4CO+RFArxTd09bQLaBbDV2ki5JZRAhEXxsWck4PusndA1RPQ9Um+5Smvi6ge81R9PhX0dBzAk097tUD4towjlUAPfXOKcEEGx1BayEobrmEpNbk1gX09PMBLGV2+bhr6NC8GYBjUJz4z3k+o2UPGhiAWqeviYYugD6ZhAYvovHLrEs3LGhsWrNCdAID0lIhtfUBvclT1szjdghoFUD3eF5OSUlRslUE7T4AnpaEXp2loteXO/LN5xwDId342JzOdICgSPweWqDyGCDI0azyd4e1pmS3tDY+dH7XLqwIfaB5I/Ba01Gp1jsC8XS3yTMxuWtA0tJWreHVzd3tQtuFSgH6gx4U5xF3W0DX4OXd83gb5nhRykuaeovAlxTwnhSgexq61y3M62eeAsT6feanDui+yfEJoKeExqr72jQgai4oLgCGMPI6fS1oZAuCyR2a+WgUy8aOayavNalebxDaYVY1uqUNYt7kHvK4yx8P0DyTu8crPIUA7176dJDWmBBmvefmBH37LAvg9lkB0GupKSf44ncp1yoBb9hbUgpYjiHIF+fiGKcEc73+EAQn7i2sMUo+8/qrPgJLJvGYb15pzwa4ef07/YbpHVklDfO7anWN3yWATu7JLnwllJ26D519HCbPWxaNBx4j9HIaulyvQaECFZg80C7oAfahe4S9CqC30Uzbb5gySwFhNwhGERgT1UMO6JC8UwKQFh7tXNZren8AvWlBeALoxwX0ih9xlHIa0NkHG03uAujwp6J7li4nzYoWA3mfIDzWGntgzDDNNj9NgPdA3TM5329AR9pjaf848oqbR14UaDj9C08IezgF5mKRkToDVT55rOXP9ddje12cK28j0eu9bgxujM1+BGwB6Cy8xXw1PLsBxC2ar3CGQ3cQ0hsj2KcAXStRjYh4WOyNhcUFdDG5pJg6T2VsP1kC5DxDBDmuUVgE+X+zRTWpKeKxjDknXORA0jPZaoEjRVRJq0Qjcnq95gbehvGPl7u1eddbgvLOX5bAy++fkv6Twp0RNESC9cajAf34moZfetgT6LQPPfeupXeAy8RaTTRjsxYGfQwMpRsLXOj50ud4Fo7ObD369dLW5N31PgzaU/RlO2lrYoFJmdx1lLs2uYfgt8DIURoWWtxwOGZ/KgAdf4tmVzXBoR4NBgPa2Ngg1N7oRKDj8KiouQftvY6G53x1IEb8pMDL8t8lPqzS1vT1soYe//Los2RyBxCFCgn5bo/a5J3isQ16NIofjmE+pawqrgc9yj1RoS3gRy2U64p/uB7XynPxf6wh1k6eu39wj9dNzgVQb25uEugS56IwDK5DGx6MBYCK6/HB31Am+RspjPFZ8jfOw71kD8lcBvro0GQ2o62984TyxyIk4vk4jpKx7K6OMQQC5IKXNR0E/l1Zhjwf+oMO6G1N7tr0XwJ1yzy9DbEMUE2AfALoZUj12i+uA+htQD0F6O2B9XQA3WOyekZXBXTcA15BAfScQH6/Ad1qPrJ3TwLQwYwDI61N7uJnFQ0deegBCELE83g44u+jo6PAwKNggcIvmCswcwBEN9bwHvQ3K0APYGQ09l4orNJc0zoeI+dSqvhZLPdntVOryHiCbe54yaXFgM4m6XweOt65JCinAF+/C8BNzOECXALQLNhxHjii21G5D93zZoRUQsQ64G+p4Id9PkYe+XjC3yzA0YLXsjfos2AggqKY06sYi9hwZXNjwEAMmsG4sdaL6Yy6gy4XEhpOhtRDONxmn/qdPo1nY9rd2qXJfELdRZd6Gzjaq/7uDvo0wQR2QylY/hdLkVOM6djd2eGl0YCuBXjZ/5V14FEC9BQjFIZgN4yVhlMELZPUdjPYTcVMU0VpWk0qEOZ6Gk7bseXPezQ0dA3eFpyKc2RKjrYH8wCJEuWee4YHzqKhp2gnRbvLAmQ7DT3JVKOGrk1+wizbaninraF7+9crLCNZDDkfelBYQvlXAXPes9HkjkB4AMp4DD/6iJtxHBwc8D+OgEYE/GRaBb+xdjUYUL8fmP/GxlaoBtbrsebV6wZfO9MogqI4MCqsasoKmgPUaj2jhn48uq2pyNsrbQBdip8I7ehvrRClaNxaOPW1MkpcJ+PA+XqdBhv9IFBwdbcZty+dxPa4s/mc88jx+3w24285D3/jOAsc3Q7B1I2xhta64wjYQZPGPTGGQSzViv/LeuJ+nR7qqSxoMptwdP1gc0A9pKvRnDYHmzQcD/nvrZ0tAmTjb5y3ubVFYwgj8MlHywMH2SLzKwZxDqI2D8s+wB7/NC5J2d1HTkO3jNP+ndLQhXgsUefcCyVgyEnIehwPI6B7G74cY+uLG55A42no8gQ7t964K2ahfOjHZ4rrA3rHeb73Hp6GXhI02pjcPQvVWQC6FcY10/cAXWq4tzG5Y/3rqOaodSL/mH2sIcpdAP3evXus3c1GIWd5PAr91YXRA9A5eKoXgL36vbdR+do1oFcalgqcSq2dpVHro/f4oL2nR19elDuai6Q0dCsQ5vijd/+UQCFm9SpKHRnmM1T9QwAj1glxDhDQkG4Y0tCkVGtwhWCdg3VmZ2eHxpMJB7cOBihTDtN5MKlvbfRZCON+CVwoSMoMz6uYCRHEpGcIa9J96OGh9K+UTsY39ZAN3+zN0OnXJXQxRxgH6GYzxmRA8MAH2VxMIzbmLDJgHGNQf1Q09BzBWMlXayAp0E+BbhsgT0mnVtp8AujLM3lSgK7X2WNSjVFkmoL4ogjOODlAzwkT3rt4gC73Td1HAF009BRwevPglX71rvd86NqSltLwuqb9aiXgSUW3aL0uaehMg6Y0rGjo0o0NDJ3bZo7GdHh4SALoo4ND1tSHRwHY8QnBcUG7g4ldzKkM6r3gY+fgOTD4aMatGLLqxNXOQrheHrpnQSpp6Dy1MY+6jYUpdY6Norf7QMzboslr7Rwm9THSzrhbnhSECZ3PpHkKXCW6twLWA4HIqN2OZ8FsPgSAz+bsL+/3N/h8PBd+c9acOcm9S/PFlDVkFAMT14mMl4Pk+jg3FqwB/cGUTh3a2tnm78PhEX/v7O3WfwPQewH4mdajRXcjpkH2eyHmQgBdNHTELnHkgAJ0ppdHCdA1wVhGphmaNuHo8/QG8hhppeFlmkpYMM8BjgdoHkNc/3jZ5O7Nw/3W0LF+KYuKN+5q3qJpK7ee5fucDKCnwNxqOLl1bgvoVrBlBhkLy8DkqI+nGG/u+WcF6ALsdl97gC4+yZyGLib3HKAjKC5o7rEIyXjC/nOA+mQ0ojsf3mZAPzoc8Xfl249BcaKhC2DD5F4BeqdD27s7bPLVoK/T33ROsqyRpkmMK7W2lp7z9FMuTFTSoDWga36XExJyoG/5tl5rybIJaxCsJNIRD/Q7gqbNGneoxS/55SKIwIoi88kieATMYD3pcbMbDkyMtdmxNuwbx/PGI77nAEANSwR6b3S6NNgIf7M1BxXnYJnpdqmP2AmY6GGGB9ZCaAMYI+huPqfDoyM+vrW9TQDq8XTE/veNjT5tDTaYj7FrAKmC81DjHfcVc3vA76CpSzAye1x0OtyjBuh244vJUDaBPq4Jz5q8ZJMcR4JNMWa9kR5GDd01ubZMW8szlPWi3C2Dt8zNFXhUc5QUwzltQKeYJ51jiN78e4CeSjus9oICdPuedh/l5rG35vp7GroApBbCNbAdF9DlPrzWsTkLR0mbwjNsL+X8dfHZxjzmybQKipuOx7R/5y4Hyh0eDvn3Ksc5CgA2CE7S2xioYVrd3mJAl5Q3+RYgr3yjkWnrvwPNNIWx41oYvf3hAfocgmG8SUkQLIG50JrOXhDglfXHOFhwOjriKHM+3u3Qh4eHUK6b8Q/qpRDPEGIa+gzAInRJAOPdu/fo4uVLtNEf0MHBPp+zd26Hr4E1Buu5NQgWldk8aOi4F5v7JxPa3t4JUe+zOSHIDSAMAWOj16eN7S3a3tikO/f2aTaeUH9zg33jsAhs9ge0c26Xjob71Bt0adAL14bicT3a2drma9EURgCdhUKAfDS9B5fNgwjoibaBuXaC9vdeNLlZoE5pOGK2sedaMNea+iqAnrvmCaAvsw/PQpETkkrg21o7Z5F9dQtFNHrVbRdjH3PdflT3N7ftSfnx0UeWe8+TAHQt5DRomzt9Nds1as1O9kmK6VftIit27kFD+nhbQNfALu8gKUul9qmNbnqxbKvcCyMK9bkRKY1gpPDNaxEBHho2IpnRJpVrfo9D6hOABYA+PhwGk/vBkA6GRzQdjWkkXbmmdXpd/fYh+IqzB6CZ4/4G0AEYAtx1XnutxYu2j3uyiZiLjgVg5aCqWOdb/15qz8ulRzPte6FZlo5P4nFPQ88Beuh2h0Y5Ya5C21rxWePXBc1nCxpPZ7R/cED3Do/ocAhAhxW8S52trQjo4T7sBIcrLApAR6MhbW5scyT7aDLj67E+g/4GDbY36aVXXqXnPvY87e7u0ge3btLw8JAunj9Pe7vbtJiMOS16a3OAQq40Gw3Znw5AZTo4OqCrz1ylw8MDBnUU2ZF129je4Xs+8/RH6NXXX2Maeera0zzG9957jwWGjz7/PP3JS98MLgFUNEQaW39Aly5cpOtPX6OnLl5imuxFvzmiFUQ7Z20+ONQb+e+d/df/sLK5tGWSDROn01uj5IOJInCxX7T0qZVi+NJROGy8GfVVHmRK+8Zvy1JtXQ1Ig2xKS9fRlUK0Te3Fq/VUZnTCGHNniaknxVzDopbv7wkkXulQ73rP5K6vT5nGsUE0M5C3kXM9+vHG5x237VNTY8nOMEoPs2k1dF3jrRC/bf9yzpY1fc0D0NZ3T+0/P0q42b4yN34N5PJ/Zn2Zbn9VB6eEBSMuWLVuet/ouRJtOC9gAThDNa6cBU00RE3/9l1EYNH3qGr0RxMrX78E6CEwSvrZQ7iACRXn8vpJ68rYI5vNuqOQgw4GDSa8/+E+/zY8OqIh8tRxbBw0OwgBIjxMkVKl8ud5nahDg42goTOjlkhnVZREcpYFxOUcmYPB5hb7UgEy6MvOIV/RJIvf+9wvvO7DLr5X+Y7Uy9el+rWjcBR3qFbfM/DUeL7uJlcSvuXdG99Im4ymbPZ7T8e0QEoZC1ZhvxyOxtTf2KF5d4PeuHGTnr7+Mfruz32eFr0Neufm+3Tp2esM6O+/f5Pmswm9+PGP0b17+/Taq6/Qn/n+76f/9/Ir9OY779D/fflV6mxu07Vnn6cLl6/QYHuXPrh3j/ZnU9ra3aJf+++/Sj/1kz9BX/+jP6Ar587RS9/4GnXGE/qLf/YH6P/8r9+l3X6PNqdzeuHZZ+n3vvxlunbxIl29dpEW3SHdO9qnF7/zE9QdbNAfffVrdP7CJXr2o8/RSy+/Rtefe54OhiN68Ts/Rb/z5d+lK1evcaDkJz75nfTrv/Eb9Pd/+u/RN7/5dfqRH/rz9JUvfYn+2o/9GP2rf/bPabfbowt729RHihxb0iCkzGJ1usg4Ooiwrzkw08R9BfSqwpvf/jSlNYOAIL2kgVbaFzYlGHuuBpAngL4MXT4gthcoHkVAl25/OQ3EApz8XYHFAwDooVtVcx1zgK6BTvZSCdDL9LOgEOVfp95ZodwDdOZ2yrdYCTQiiChAD+loQZiXf1zHXcXBiK89aHoq7RR9spHqhDzmWFgG1pXhnUOOdIfGznnq8RjAvdI+UXbUAHrQSrsEcER9Mq106P+nNHTxCWPdkBYHAE9ZGTF+CAQi8FjBp40lKwXSjflCYaJC6VfrMrGAjmu5+9kUqYMjmkPAj2uCeRmOxtTb3KFb+yPa2LtAN96/Sz/9s/+Ivv3mDfqOT36afu23/yd99/d8lvZ2dujw3m26dvUS/cf/8O/pb/3NH6c333mbtvf26Od/4d/RK2++TR/sH9Gf+twX6Pu/+EP02o136fxTT9G3336bfvCHf5C+/tU/pE9/6pP0pd/6Ldod9OhbX/sqvfrH36R//DM/Q7/0i79Ag8mYPvGRj9DHrl6j//qf/xNdv/o0/cAXv5fevfU6DacH9JHrzzGgv/ra67S5tUOD7T361svfpntHI/oLf/lHaffcRfofv/4bdOPdm/TX/8aP09758/Sv/83P08/9k5+jb3zja/TDX/wi3Xr7Hfro5Sv0O7/5m9RD34CDA7qwu0VwK/UA3t0ZrzWkqUW3tkI0MOxhAnTLHD1A1wRsiddK/KlzWQOODCGnQfjVmMuAd1wNvQaCWKEpMrTcUzxAftg19PLsLndrsuevraEzGuZLTz4qgF7RUYJ5twX0ZVpcUMjDzwO6BgQ9l5WVIQpEEixkAV1qc1cgHrV0DehayBdAF8Gl8iHHKHj0xa4Cs2YzGu8Pg4Yei81wrnqsRsb+dKqtgRKwVY2FunSEQDp4RnU9bvX/FNBXgXJdpFptNgBd+97xXlIYKAX4Wklqwz9SQquU2cgJtBLFLuvY+O6ElECEtQmgQztnNwwHqXUJJv1Zd0CzTo829y7R//6Dr9JP/J2/S7/9pS/TZz/3efov/+1X6OMvfgddfeoSjQ4P6PLFc/TLv/xL9A//wc/Sv/3FX6Cf/Ns/Rf/0X/xL+q7v/Tz9/h99la488xz9uR/5UfqVX/01+kt/5a/yuZ/93j9Nb7/5Br344sdpd3ODPvc9300Hd27T73/ly/SF7/ouosmQ5ocH9Htf+h26tLtDNJvQlb3z9PobL9H168/QZDGirc0dRMHRwdGQ+hubNJ7M6K133qUXP/VpeuPNt+lzn/8C/cnLr9BHrz9HX/3G1+n7vu8L9N77t+jCUxfpzp3bNLq3T7ffe4+ee+oq9Wdz1tA/+5nP0O3332VrCOwsGtBFk7WV4x4qDV1rN7IpUqUzNXHpSlcNk5yhYG161xLtEoAq6T4cO12TO8alNQrL1CRCuc2GTJ3zBNDLpSuLAoPq9pczNz7sgM72zPjBOyb91ZncaS00WzAPf4uFrQzoGnCtlilFWUqALteLhq596NzrOprX+f2iBi+AXqVVSVob+9NDNDUXKTkYV4AOUJd/AupwiYlWqiOwRUMfo6Y4Wnwmyp7KuIQ32QA5HO/2BxWgpwLp+J3iJrfXixm/ROMpoNbnw62g6aMSqOKPYqXAn1o44/eNndLYFYUSvvMxm9sZvKLFaEodOhpO6PLTH6EP9w/o7Zu36dylK/T1P/4Wnbt0ic6d26MPPrhFF8/v0Ww6Yr/37u42Xbl8mb7yla/Qs889TxcuXqYP7h3QU09fpw/vDelPXn6Nrjz9EZ7zzW6Xrl29Qh9++D6PeDg64gIyFy/t0ejggM7tbNJmr0s7G31667VX6erFC9wPfW9rm269+y5dunyB0+COjkY0QgDdzi5tbmzReDan0XhKe+cv0I33btGly1fo0lNXuSDRzVsf0OXLl+n85Ut0++AOvfTKt+jj15+j61ev0esvfYs++fzH6JMvvEC3b92kc9vb3NENWvqCo+OChs5ritLnqnT6iZjcdT/pFGEUNcRjmtz1xpMNoE3ulrBEQs2NIWVyypmh7peGbgHdChgoVtBmQ+bOedgB3TMbeoUr1tXQdenhFKjr8aWP1yuTYp5n4UMvmdwF0Cu6M3W7NcCWrGD23QTQQwxMHtBLwixb0GJQXg7Q2aeshXCjoUtQppyTAnQeawR0zIcAM8zyk8MxR0NzYJwCdDG/6yhtKYgiz5ovQlilHp8FPU2/WqPmd+eiYqHanByzGrrmFymXolfaV8ewLO21BSqrNa1TFtDler3+8n9eO56DOQM6a+ZTrbWvAAAYB0lEQVRcn11qtIca5YeIEB9s0cFoSuevXKUbtz6ky1eucbT4xUu7tH/7Qw5iG48O6c77t+hTn3iRXn7pJbp67VoYH6r29TZoMu/QrLdJvY1tGk+RljahDaSldTu0uTngPPLeoEc3bt5gwO32OzQa3qObt96j87s7dOXyRbp4/gK9/ebrHNR2fu8c0WRBm5vbDNRwt+zunedjU+S4b27SnTv7tBN/g/YOurh48TK7Qu4c3KUPDm7Ts88+TRvdHsF9d2F7m4Z379HBnTtsvdrb3iJ0TA+1IgygczBjmP9KIV3X5H6WgF4RgtRPRl5gprmLnCsMUWsLJVPTgwboVojRwMxjfQLoRYHmfgC6Bu5HAdAbArGpu5ACCS1Ypxh5vRcXNIhBhTmBOXW93r9tAL2koXuAzpp4DKhjcIqAzuOCb/xowiZ4AXWJgBdAxzGcK2Buze4a1LV/WeZILAQpvgQmzylbqnSsXg/W4LtB4NfX6//7WRTN4Ao7jtAbJ1gYLJjjN72uqY06xQtwwXUY2KeErKVupXmGynvQet9+5z268vQz1AGwHx6xhn3v3l06uPchbe8MaDocsjBw+fw52r99h0ajI/rIM8/SrQ8+pCtXn6bXXn+LNrfP0WBrB0+hp5+9Tm+99jo9s7tL44N9TBSNJmN6+qPPhFrwnTndfP8W7V3Yo52dbX6P23c+qGq44+/92/u0Pdih7a1drumPeAjksHNK2yw0bdnb26P9/X26+tQ1euONN+iF7/g4vf766/TUU0/R/uEBXb3+DN18/z3a2dxiQL91410G909/4hP0xuuv0/bmFvU6ITAR2jnPp6Sr4ScIQtpdsy6g2/aTRe5qD7bU0FObXSRZvHzpYzXckkZhCbIh+cRJa0j7Z2ByT1klGgvYL79/zjohc/ZEQ1/P5A4NHV27NIhpOkpp2Pr4gxDlXtLQkbKl380GxR0X0Jsa94KZV0lD1/RvhVk8G9XCAqREZicWhBgUV7fDjIFwRkMPEe41GKWC4pjXxFrvmI/KZM/d2Kah1vswdPEKndlC8xb+exiKzeCfLnwC3/5s0aHprPaxYxw6Ej5nnajWgzt2BdP1EmtVZnZ9zPIDz8KF8VhhoHlNDeaarrVlIMWfg3WlSzOsU2yDCkBHZXYBdAAZztve3aXbd/fZdH5n/5B91UejCR2NDunypXO0OejSwb27tNHr0kevP0tvvfEmm6qDMEZ0eDCkj7/4CXr7xi06Gk3Z9P3W2zfo2StXaXF4l/Y2BnT+4gV69/1bNJxNuOb77sXztLm7Q3fv3aGj8YjHgTQ0CBhYR2jYu7vn6Gh/yNQnXdLqOQh5AKCDF154gd59913uvIbvz3zmM3Tjxg0OBrw7PKTnP/4xevett2lvZ5euXLpER3fvca33C+fO0+joiF1T7Fpl11aXAT1o7BHQpRriSUS53w9A12YpC+gpAq1MXKpKUE5LzxF8ToM4bR96CtAbgsYTQC8KdKetoSNPVYLiUgztUQH0ikEbk/uDDuiczlUwuete2qxRGh96xTumoRyoBnQ+JkCtot8B4gLow8OjquiJaOnBlw9DM+qGI2yuWwkJFtAtP9P8CdYJiFu4Xv+eEuKtpcMDXNlUNijY8s1U2lrq+TkLAcXuc/CbI88aIA4oHACwuqGYD6wcly5dog/v7FOvv0E7e3sM6BubfRqPj2g6G7NJHGlvKPRzDtX3xlPa3Nig6WTGJnDkn5+/eJnmix69/+FtunDhEmu3O90FfXjzPdrc2aaNnW3aPbdH+0eHdPtgnyu8IS2QXRqxPS7GA2EM36ijf+7cebqzf8B0g+fgs7nRZzM84jMgaE6m4yrb4MKFC3Tz5rssGKCgze17+/T0s9fo26+8Qs899xwd3TtgkwuMFnvbeyG/XdKTFaCH2KlFaB+uXFadO6/+gZNJruzzSksV5uX1M9dmF2t+qTWbcmBZihjlN/GhpxgLT4TOQ5W80hjEw5J9NElZk1HKhJRCDlyek6Q96Zef78y+p2F7eehFtOP3r8X7nNmsJOEPYq3hHEPx5kDy0DUYNjXYZnchrS3KvKeEMznmaXiQrK3VRV8rz5P3aHwjlQQ+OhPlbt+ltAao9Fb6ePMXSoKEj31nTd8NIVD2MX4c9IKGZwvsSC10lYfO9zCD9ccX+4rrHuZVEB3FYN2gJevxW16RmyMxuUsQVXWfqIkjD7tB10uFhGofMJ8Xr+N6AqrLl6S7aR86H1/EcqMxWI4btURfKWvrh0cBlMbjUNJTdXUD6YRMutCS04I53lm3H12i0w5xFHjbT46npfZuxV/j/s4+Q/Vjt3tE01zqehQ1QqEwvg57idOzFgyY3EONf6tNzQBV7k6HuAHOtw/WsZB/H84NHclCsBi+uY5JHCOEDxyBeZ2fS3MadCESTanT6/N9uL6QxCawFhwsoJ15sPWgcA8quqE9LuNL7JYntRS4aBALAKgEGGq0Q2jkgj8KeMH3570FzfBzrPnO6Yh4l04/VIPD+0a3xRz3EdxikztKwiJYDhhS08CZAHpqYZlgWpjcNXO0BM0Er80NCqiXhIe4QWUscvwJoJdNzlagsH8/7ICug+IsqOh3fdgAXfZNyYfKW+eMAL3yRUcGFYSw0wf0qua1KhLTFLiMMNEC0AG88j7QIkXz1pXkAOoC6OxjTwA6m+HnMDvXkfA2TQ/zlBJOhTY5i79QXKoE1sILS+d4AhvXQk+k3KXAPS0UiFNkHkufxvxqaJ8RqDDHDKOKv3M6IAN6l98fwMbnKVDn58nkRMFBcval4mi3Bx+0mLQDeAcXRqgRgL5pEGNx3948AC5AGkCPqPNFT86PJvDYXCecs+Ba7Hw39GYXwSWWbmXhAfdQQY3oox7eM7wvN4WJggXvV2nhCiEggrlWCs8M0JOLeQKAjkhATTxaU08JA6cN6LI52hL0g6Chlza0BXC7waEBNRlkXWGrleYQomqy99CbOCekraOhpwDdvo9+j8b7I3hHmdxzVorSPJyUhl6ykOQYLms5/e6paugCRhqoMJ4QjQ0fYEj9XFVDr3qJqwJTkp7G2o2pNa+r0jG/j0VM5PnSlU0Ky4jLRtqwioYt2jTaX0JLr/zjE/ROH3ObVZSGPTo4rILmuBubRMlzP26kXwcLgggJOqUuB+Q1mIdc7TaflHaO37wsCu/eaEsqn+Nq6KI56+vFfFxXiA/R3VIpFNpx9f6dLk0AvrHULe4T2qFgVqKUI+sf24+yDi8WKlgA+oggRztUaMB1PFLQ7KEtd6g7D3djQEctd2jHAHqAcX8eSrDyMEJDFSn8g+cEQK8j0dmSoAQgaPgas6RRT2W5iJPDlgJOWasFKI4bYVCvV+lMAN0SU7Xw1UhWN7lLHrqeFE1Y+tkabE9KQw+t+JrmwgaBOlFn9xvQvaCsBwHQRQjTzEWv6zqAriukWQaaYmZnDejWgrQs/KTVM5kfzbAtw31UAZ3XUTRtUxhKB89hPqbT0PtaQFUHxclvfIIAVzSZMwDTjEtvslAgWvt0VgXDBQ39kOt+w6/OEe/RF48qc7Mpopc7qKlSmduthp5L+6pADebnNTT00wD01H4tCQbBiB0+nJqlo/JVG9Jgda4BHedxDIECYmjpNbDr8r26eE8AVZ63Hr4jyCJjKJrnIQewBox2q1E7x+loYwqtnYG6u6B5b0bzTlBKcM+gmYvAilr98l51RcO6yC5kiDoLobIeRBN8FazKbtE4fi0A8LiaM3vqgC4EqfMZMYQgEYm0sjqgo3RkSUPXDPAsAN1q6F5ayIMC6FboygphUQKQObcmTWGOy8CT3tLwm6XO1YLEEhBlUqcs4KeEOStsVZqXutgKMSlBIuzgedhQp+hDtz5UPb9hnIFRWMuJfk99vCHsxlrup+lDF4CSbxG+REOX0q/raOh8T84iU4K1lHhFX2tFs7ayFmqI6+s8DV33VZ+iZGkXkfbTuk58bPE5GY4YyAHo3LVrFCLgERXPJnoUlJkRwcAjgkPKh25pWI81RInXJt/UDtN8N6Wle0GbHv/SGnqKztK7vv61KjEcfeUNDToQO2vg0JRrGl/OfReAlnOk+p7EaVXNhJgWaqsuYzibtEMtfDalx4I3jFMwfXN6WKAc1tA7/ZBVARM/d05BcaBwDwHzuh5AKL3b3I/ArOib1++l0tKq2IGQql/fW42d4wQ4FkDd/7SD4uyGlkXnF8aExGCB0sLniJrvFStZ5TR0DRanAegpc6FePG9D3G9AB3FbQNWAptNW9BxX6xgv1tfk/p9a4zaALs+Szao1aXsstd72/MY1JuhLjzEF7I3fzgjQA18LYGX/r8PUNKhbISjFbKU5y8MM6FLLXQfF5UzuAvx6jXWlOKb1KAhIUJyY3ME2Mf+6rzo0dO4GhsAsSYeLUe8M6NMpjcTkfhTS2iTNDYDOgXCLEPhkTe4pAdsKPfDxskBQMLtrE77Qjv7OxRDJOX7hmaZGnRO+03sf1Buvl3eIKi2LqghiQ8ogutGxD114VWwjs0AxmhAdz8FyfE10IWHPIL2L0+7qpzM8R0US16KOCZvPAejRpI39gJRCfFBshtedNfMI2NzCFEA9pz4770PGQg7QKwtKDEDmOQIQswVANHSMO+JhpeiGcTcF0nBOCPpDxl/T5XImGrqWPDWgY+1OEtA1o04R1lkAOi++oiBvQzwogJ6S3jGfOm0lJTTpPF8rGOjrUxuaN0xCoLCMR55rwVbmunR8GQDrTcLrVAD0FLg35kmVftVjtv/PvXs4r2ydQr6rBvPlrI3loKQSsOtjZwHoOhhOr1doOoIAY+l2tlqUu27OogFPAPakguJ0sxoBSQD6rAMdcFYLAmjigjarsZf25Cj0SEebVQF0rvEu5WMp9NbW//R6y/xpOpbjoBwG9ILJ3dPQSzSuwSRJw6EZd3UoJUSmhGK5gE3ZVbtTRKDDRxwD08AZuhHQ2TLe46jx8AnR673FlPqxVCzHvjFB4ToVBR+DrwVnqu8FMZhvzIOwwNfEf5wOGAWDTg/jYvNBw9eN7BhE5GP88IuHwLUQmc7Kai8EtyFiXdZHynSHMYR5C1HwLH2wghv/q+Y0uhAi2IvfHM/GmFgYUZ+1AB3MkAeHoAKOxlv+5rr7ME3Fb5yHMcBsgW8pa8dh/Il+0vidMzXjNyRk/I1vXlpjUktpkZapawBYN8rdauhaaMBzH2xAL2vnmrFYMJfNe1aArpmLBlW73kLbeY02nCHX6ToKGuwsA0tpTKB7+NRO0+QugC40bIOmrMndCjeayQarZtRkwiTwnktp6Hhf7DnLkI+btpYC9DpoCMW9JsvmcqWVlACB10h8ihmTe/X+CesGv2NsnlLRi4pyx+0bpVfNM6CZh1zwAOiBIYWod0S1c2c2Nr2HAjOoIjeLzV3E9L7IaOhCf1JpTvOwBuAL8Ihp1nyjv7j4YjFWLsoWvyugKXRLs/tg6W9JO4vBaFz4hM3C4TvcWlxDzW8ELKIyXPgIEEezNweoh/z8QNNaQ4+BYGifvZjEOudAkrCvQ2B7SPNCwCLTCGqhcxn0On0M1nIN6KFPaYdmXQhKC0KmWifW+RArCIM0B8VBS4dQEQBd/PgVbUdAB8CL0MkzUWnpgXMKoLPLKBaLYTLid0Aan7jUQqCfxICE4DqE2EcNX2b57rf9PPTSogZJIdQfRHCBfMMUgL+5PK/6XaID8Y3fEVwQ1ny5nzSK9uvj+BvnyTdvyBCbkP1ggpPMOJoxZcFcws2c4DIc58Yydn0f/f8SyPCtbd9L8zy5Pnf/yIVWfX33Oi0wNTSoyEQg6fJrmEp8oll4LouGxplgTDLA3Pt7dRTs/a2GjnKNYOnataQnxRu/dnmkJtOj374KCNLXS7ZON+YRC6PTAjHepSRwMutTec4pK848lp4UnyGeo9fZo7/AP2rBIbVXl4QK3S407v2cAFcJ2LHnuqVBFBcRwcUKsBgXR6bL+EzwKwBdND7JU69Ku8YysYcxKE66sM2grceKcgD3zrTbaOlqBbaShh5MwzD510DNNefBUeE64AUM3wIY7DpQf2OYds4bQqAT8FvtD/B7aG3qmxU9aKjqd6S54Xf5FoDi+8QCLpWwrXzZEBDE8MnjlToJAL1oCreNqqq1FiCPwWY68A5ChaTE8V6LgJsyk1vlQbRlCXKT440o90rDr3enaPLQyKtueFUMgY6HqasY8jWRhuVOIuiw+BIV4s5agJ7oNmUZZ4pYrIacYrbym2VoekPiRYJclv/kGLJs0ieA3r4whYveiRPc9avtaFUEq15jDxBTgJ4SstYF9KRQ2Jlz/eXTBHTv/XoZ/6kF9IpRmW6BXunkFKA3Abjuy2wDrOw6pASCNoCun8fMi1PeoubSFtCNwCig4AG67ha2JJDqtNvoexdfOKLecb60WxVA54h3pLWhbSrM7oexVagqZKPnyQN0nAtQ19dY4aa0b2Hm1uc3waJ9Ya6UUCaCenLvxAdpLNCAKf+vNfSmbUjGLCBnwVaemYsBEvphYUhFpevx4B6l8fH7KfjJAbqlX3ke41dvOajV7nn9txa2wl4wQXfrAnoqyrcE0HbirQRvr02ZxDUBeoBuidne/wmgny6g6/VNMRqdRiRrtQqgp8BCNqTdUJoGPA1d088SXUeBlp1AqqqYfq7ejGnGejyB1L7LaQN6iRmHYzXTs++aWxP9DscFdMv0dYU7C2r6OZZJMqOHxjObFjV0aY6yBOb85lJDIdxLaEBaq+JvaI/Q8qse6bEzmwD65N6k6uQm2rneJ/r58j7VWKQ1q+0olwyeTFPfuoCuLTxt1jslnAnwa7CyuGCBVp5lAd3u1+o8bdVRWQ+iiWsLk362HdMSwLcAdM039LsGYG9mqFjA1uOXa7XQdWqAngLxlNRmAV0zcbvYIo3b+zQYshNUZCdzCeBV6dOSJHtax+6/yf3sAb0hkBmTu11rHxDrlUnRoGUMSwwl063P0mVSMFSAbqOJ9aYr004Z0D26EyVxCUzFVyeFf8SUeEwNvSSch7HVUc6ptSoxed7fseiGLzjUM9HgIaqUaw7QU4IGn4sYIAfQxYfuAbqY3AXURUPH/uaguGhml/Q1NHCB+X1+xLVfq2pzem/gjUsWAq40FmvC23eXv7WFJcVfBdBTwg/mTb+3pkVZAwH03Drb59t9pQUCC5Z2TFY5YICLZmh9rX5GG0DXmnWO3ywJkhKHcwKAbnlFagwW6OWaXi/Uj6/usa6G3rZSVmpiLfNOMdFcnqRcq+vYppifJagc4/MY52kdf9QBPbW5NNOyhT5SNNBm7nMC5bqAnmNIfN9YKU40dD2G9oLIeoCOMGe72fG3RN2K43FVk7tdj2XG3Ry/Zcqeyb4NoKcYuzxHgho1TVlQZMafMLmzuXSKoKrlfgxyvs0qaDwnWma4Rre6Bwt30eSOe0uDEQA7TO7SO10AHe+gG7doXql9+BZcYS5mASKhoeeEG8tzuZ66SYvUa5i6jz7uAXpVaS9TYMsCuhUaLG4sjfWEAF1r6Cl+syqgW/yy97GFdHLArfmJ/v+ZAHpKK84Buhd0owtrJCdalQ5NHU8RlJ6QdZubtGfcaVh63ADdMl4dFJPSpFYFc6E367LRDA3/90zujShnW7NaNWexIFIBjik9uvw+ZUBPCQl6nhYoM6ai9uX/VYCQANmKGroeb1oLqwN3Ki1BmTdzAkElkDsaumiJltEfB9BTdCUaugfoKc23+i0GQwqgyzsxT4uWEJjcQUNc5x3/lA8d0e8wuQPQ5bjmVxg3NHsNYo3xtDC5W/66pHF3Q5615dmafkvHrcBsBeuSQoVrvSwgS1MpQOd9rOIqrNCi94cVOKssCeVHT9F8DtCr4Ly4zyQgri4sU+eJY25ygK6Fzhx4p8Bed7vje5yEhl7qB20XXL8QBqAZZopheAvecQCd290ZRvwE0DWInK7J3W4uy1AsoFsGnhIOUxsutYllo1sQ1/f0AF18mHYz8d8R0EVDzzGfslCyHqDPJyHSWsZXCTDSxCE+fF0NPQfMiHJPCTMpjSe1vztIgylEuXv8w9PQ7bo16A/mekdDL9JvJ2jWXGtcpfhpQOfo41gWliPgY2nYkMI2oeGdIf8mWrwAoKxpCtBlHkVDR1CcBf3qHNNt8qQB3e5Pu8b6fVKg5fF3DYJ23/Mxo6FbevGC4lB6VebaCgV4nnu9MblrINcCS0qhDWOtBXI9P/KuWsNPATqn56nP/wevUeMHZv4H5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png;base64,iVBORw0KGgoAAAANSUhEUgAAAfQAAAF3CAYAAABT8rn8AAAgAElEQVR4Xuy9WZMk2Xkldnx3jz0i19p6RTfQAEFwmyG1kBJNtHmYR73INA9j+nsyyUgORYrDGXIkiARAcLB1o4Het9pzj913d9n5rntkZFZmelZGJaq62wOWyK4Mdw+P6/fe8y3nO58W7H6S4xKvPFeHnf6tG5c4eYVDNE278Ozyfq7+EZf6+le+fJZlVz73MidqeXqZw84/Jrve71/5fPSLn2/Vl6uaH1Xn45q/f+XnVxxw8fgVc0s7f45d9/xb9fs97/PzivVTOX9XnD9Gsa9eZRxyDeDzzVZYQnp28f5R+f2vcuO/wXOq7l9fcftbdX2V+xfvs7xX/m357xcNl67rJ97WakBf8YlWTM5VH3jV3K8BfYXdjIO74oZc9XxWfb8G9FVH8OLza0CvAX2VGbbq/v7MAd3f+fhCRDttKdQe+tM9/lUfeNWn1YBeAzpqD71qmZz7fg3oNaBfefLQH1gxAlsD+qnRrwqpVD+s2kOvHqOrH1H5fOqQ+4WDW3voV597lzmzBvQa0C8zT8475oUD9Pnjjy5EtDJGX+fQr/bYV33gVZ9ae+i1h1576FWr5Pz3a0CvAf3qs+cF9NBrQK899FUmdNW5tYdeNUJVOd6L5mdNilttdEnyXRHQVuRg1KS4VZ/gKusH+MqR4maPPrwQ0QxD0dhrD/1qE6/20CsMpjrkXofcr7a0nslZNaCvaNA8k6dwfRepcihqQD9VvlaXrV08GWtArwF9le2qzqGvMnrV59aAXgN69Sw5/4hV9/ffOCmu8stewLCtPPeFOGC1kPuqD7RqCCotTFxc5151vrba16+6/er3V/TQqz+g4ogVQ6Yrf/5KF8hU5KxmuZ87ipXzf2kBnI5CXubRVK2fqs9fNeTOe7yoDr1qf/qq16FXPUNtxfVfNb5Vz/+yOhrlcad/L19f6terytaqBuSizaTy3BfigNUQreqBrvoVqyaEXgP6akO84oJe7cNXPbsG9KoRrFo/Wg3oFw5h1fhVjf+L/n4N6KefUO2hX+ucrVpQNaCvOPw1oK84gC/26VXrpwb0r3bIvWp21oBeA/qJEag99KolU/F+HXJfYQBrD71q8GpAvzglV4fcrzdCWz3/Lld2W4fcq1b64v3rfaCXvo1zDqyaELWHvuII1x76igP4Yp9etX5qD7320FeZwVUOXfX8qwF9lfE/49wa0J/xgD7d5WoP/enG62R8qCbFVYxe9YZ6vP5rUtyTg1k1fitM3hfi1DrkXofc65D7s1yKNaCvMJp1yL1q8KoAqfbQaw+9ag5d9H7toa8yetdybu2hX8uwXvaiNaBfdqTOOO7FAXSSxdnO82l/X+bLc4UyMHnWSq0KWL7ogK4jlzFbfnEcz36dfEOy48XJuYwQX6qdZnlJAo56R+XSteIdPS9y6xXtW6vG7zLP70U+5qLvdxnRmRrQn/nTXQ2Qq26n6oFVnV/1/qohn6qywaoFWVVHW3X/528+6szL1llWfc61vf8lz6GrQS6A/QxFx2sbt+LC5fzh5sd66Kf9Xc6fCwVul657+vvw86pA/aIxWFVYZtX1owmwLhPXdFVXXgxMuf+ofxL+T7604lzdsKCZFtJEQ5ykgKHDcTxYloE4DJBEIQwtBfIESGLwPKqA5rxwXhgBp0TDrnvulHP3N/I553zIRfNOHkMxJueB+3Xjw+l+56e/xun99StQh14D+sUb1sXjs+qGVAP689yOjrXcz5Nmvu674/y5jCdz1n0QuC4L6Mvnl5EAgbgvM6BrOZRBfwzomVZ62CfNlLzwvMv3y/EgS51XME0buu0gz3QkfCaGBdt1EEcBQn+OLIlhaRkMPYOWEthTGMiR5kram6+rcAhWnl/Psex5EcU4wyJczOka0Fd+xE95gRrQa0B/yimzfHjtoa8weIuI75WvcZFBeN7KLiMB/NBVvHMFYqvlkFcyiC8B6Atp0PMAPdXEKDJNE4bjgh5dkuXQDB22bSPw5/B9H2kUwjUtWIYOPcuRJpEYEgrE1UjXgH48jWtAv/KSXvXEGtBrQF9hDtWAvsLgHZ/6tLnz8vjLfPhyDr3Mpa8K5Mde6ZcY0HMdeq5D1H9NhtgtAfI4iyXVZVg6sjRFOPeRRDEc04FtOnTOkUUx0jSGpsc1oNce+tIyfI4hkyJQdJk94crHXHeOpM6hX/nRPJsTa0BfeRzPA9yqv5cfXOXlXkS2W/XmX3QPfWF4nOWh5zq0zBTPWjMB1zNhWEACgnQGndH7LEMYhshiDY7RgKk7SOMcqZ8hyxNoRgBAGTW1h1576Bc2hlh1sV3u/NpDrz30y82UM4+qAX2FwTubef40F6RzVAXoZ12vJN9VcTiq7uXLDuhIDdDp0K0cXsOA6WbIESHLQwH0IAgEwI3cgW20oOcukiBHEhlCkBNA12gA1IC+PFfqkHvVyrm292tArwF9hclVA/oKg/dsAH35Bk6D+3mEuzL0vkysu8oXedEBvWQ5n0mKE3a6gTRNoOkhHA8wrAhJOkWSzpEjQRBEMHITttWGrXeAtIHEN5BnNgxDQ57PakCvQ+51yP0qm8dZ59Qh92c1kle8Tg3oVxw4ddqzMKdP76fLoH4a0JePFX74ElP+Kl/kRQd0lpapcVbs99Msd8t0EMUBcswFzHNthig6QBCOkGahDJBlNuA5AzhGH4g9RIEJDQ0hzaXppA65f50AvbKOeMUcelWddPUifRZbSvWnnHfEqjn2KkCvHJ8Vx/8q4c4TY/G8hWEqHl3V+K38/a8+dZ7BmasLy1TVuVbN75TCJZom7Grpx6wd744c+zRN5b3yff6N15S8r6Y98X4R+5Vj+GPqCtCMgs9eXp3nc+WzaGuVsHsVoFc+pFUMQi0vSv7OL1srx5ZlaALuhiljWb6odBeEMwmdR8kRDvY/w3T2GHEyxnQ2gg4djt0WQG8562g1bqLpbUJHE3GcwjL5LNRYy5gWP5XfuzigCh+q1l+VjsZl7+Mqxwm/n/PxAkBfyPWcAzNV6+Mq97V8TtX6fOo69KoHtuoDqXzglSNSA3rlEF1wwMqAVgP6KsO/4rnPH9BLL102PgJ64bUvlN24YRK8+TaBXVNaZXmWIUlT2J6LNM+Qp8fiOKamDAAemySJ5NgF2JZqzr9OgC7fvQD0XDeWjCYlSpOkPnKN5Wl72Nv7BHN/B3P/CEeHjySHbhrKQ++2b+DG5jextfGa/DvLNMRhqECtBvSTfkoBKzWgP+UWVQP6xQZJ5fjUHvqFM65q/FY2aJ5yvj/bw68f0CvHjwDNuqksZ1XzQvpVp8ioBliGiSRjnZSqjRaPW9eQxgliiqKYunjZjFSVXjvPlbIrXqMwBvg3vsoQfHlfXwcPXZwqzRAjh4B+/MqQsEQNMTLMMBzex/7+p8jyEcJgiEcPPxdA1zUbjt3B+uBlvHTnLdzcfgOW3UMS5siSHHmmxrkE9WPvv3i2FzkESxGZsw6rmj+rOoSrrKfaQz9r9FYElMoHXvnEag+9cohqD/3cEagB/Th8e5UN2dBYOqXAQLz1IpR+VqjwiXA8WdiUrdU1yHUIDmXYl/KlWS5hZoI4vfVlmdkyVEojYpXXlyHkLt9PU0DOHPpCbIYpDTLV9QRpNMLu7qcYjh6g1WQ6w8fjnXs43N8tAL2Fwdod3LnzFjbXX0IOF7NpCs9qSZ79rHA7P6dqf66K4FadXwP6xbO3DrmvsrqvcO6qOZQ6h36FQX+KU6o2lBrQLwb0i4Z6Ifu61OCjzKOXG30cxwqUdV1Anzl1PhPJqVsmIltHoqlcu5Rf5RBwN4q8exrFAuT01svwp4jSFJ/5VQf0cvzPIsVxjE3LAbQEkX+Ihw8/xnD4AIOBhUYDGA/3cPeLz4RQp2sOmq11bG+/ho3129CNJqIQaDhtsPTtrNx5DejHSoRfGS33KgtsVQurasOt3rtXs9Crr3/xETWgPyvNrlWfxNnnV82vGtBXA3QtzRTYLhHilr29BXhr2oLoxr8R5DPLwDAJMI4DUTOjAAqBvOU10G630XA9pEmiPHSoHLo4q+Kqqn981QF9YbiUzVoKD13GGwZanS6yLEEYjLHz6FPs7HyCppuj3dIRhBNEoS/GUhCmSDIDTW+A3vo2Ws0BDK0B12o+Aejlnl8Deg3oT70rV2241ResAb16jM4/YmVAq0lxqwz/iudefw79IoNePPQ4VWBbMK9LL5xkttIbp5fOH17LshRbm+/5SPHx7gPMshhREArgO6aFTruNXruDptfAoN9XZLgi5H5a8GPV/eNFD7mXxlG2BOiLqgEYsJ2WGhvEONp/gLv3fi3eumNnSOI5Bv22cBeSVMM8iIHchtfqotNeg+t0YBveAtDLyXjaOLswSlPn0Fdcw3XI/dQI1IC+yoyqAX2V0XtW5zL/LDqdT/07L2Q7z7uTqgjS0+XoTt6ftP5MUpjMgedFjjtOkUYREj8Uhvp0OpWfsT+DbulodtrQbQt+HGIUBPjo/iOklgmYBkzbgNNowvMcNF1PwP2t174BPQNYOc0e3hrFVE61i13eAc4qQeLYLrz7E+zlkllf5P9PBZuOu7oti9iebAhTthW/6kxQDVHLcVV19XyV/c2P2eeqOqAsYzMMC7lmIE5UtKPl2ZhND/DJJ7/Cwf495FmILPHhOg46nQ4azTbYGT3PLDhuE812H57XAhJdxnTZMPoyAfrpUPjx+J18Iuex1ZMLOBjL0+FLE3IPdj95rohYtSFddaFc/ryLv37Vhnj5zzn7yKrWk5WfvyIpser+K1MuVRd4zu9XjV/Jnn5etykeIp9hAVRP/XvFG2dbTXrPrVYLURSJp+26LmazmQiP8L2FR0ibIyewZMhS1oFncF0TeRzBiFIgzoBpAByNMdndw3Q4wr1797B7eIBQy9B/eRu9m1uYaSl2xkc4mgYIAhtuZwB30EXeMBEbOnIT8BwXXdvFm7dfhpcDHcNBy7ahaQaSJJK8O5uPxCnFVBSjnoz3hPfFnVhX9doa8/UwJIqgJWwdqsL1LI0zdCDNo0K+WtUjl7sBr8F/l+1NS0PidLvYlCC5Qs83Magv2anmZL29SpVEcYxmy0MQ+IijOdIswqeffIBPPnqPVYTodbqwbQfNZhud9gCtVgfNRgeW3RBDYGWDvmL+rRpBuejyHAG9IGOKEVSIDKXFs1s+V7gZjPQUP+V7mX5sRJ3+LJ5znfe/4tKV05+oQ68BvQb0iyZWDejPYtmd6z+rDeOajbKLvkGj4WE6Hi/Am8eatiXlTsxj08te1oOTEDDvl8xoPcFwNoRj6GhpFmzupEdjDD9/gAcffYz9h4+xt7cHP41hdj30X7oJc6ODo8TH7nSEeQh41joMtwOt7SFr2cg9B267gUG7i/VGE60wRysFBqaHvudBN0wgTQW8YWnITfYONSSsnLJuPUsRs4pOwFmX+zc0U+X52cwkpZdPkp0OnTt8rhqZ5NqxwIiUMxWgIBwARgYK3FW18McedfIsAP2KU0zuOU8kshEFPrI8lVTGxx9/iHt3P4dtm7i1fQuW5cB1Gmg0yEtowrY81T+drValjer1+XTXCYgloJexLTHqdPVtlhUESyOMz9DIFKiXzBFO2Qtb+C4RPq/4mK71tBrQnxjeGtBrQL/WNXfBxatz4Nd9Z9zQSUbrdjvHFr+uYTQawXEcBZwEMP2Y+JbrOQxqiOsZzDa7d4VIpjOkkznigzHmu4cY7exgejSCaenIWX/ebsDoNjHKQzwaHWIYzJBqBszEg2Z6yJo29KYDremh0fQw8Fro6w6wM0InzrFhNrDhtWHZrhoSup+WAUb4yJaHY4uKGpFXnHBDkxIvqVOnupphINcU017VthvioSMJBaAFwIvBLj09QoMcWwjaCJgLGKjQP48TOFyBF7qKh0xA13RVupbGEXRDw3w+xyeffISjw330ej28/srrAtymYcOyXJi6BV2zJNLB11cB0Je98zLKch6gl8+wHPfjZ332SrtOg+RZrO0a0GtAf6p59GX30KsW5Cob6lMN5JkHP39AZ8jfMHS4zSaGR4cCYP2NdURxBMqKCuoVeSHKvFIMRkLeSYYQMR5P9jGeTjDe3YN/OEIy9WEmCawkl9x3msXqGo6F1DXg5wnmeQK94aDVagMhG4o40NsezIYL2Cb0LIc+i+DNMkRf7KA1S9GPdGzYTfScBizTlHBxbvF6gOYwL9yA6djQXJvxesBx5TPBJLfNY22kpibee5JnoGfG2naD0rQFlBPQS3BegLSw6dmtjB4+vXUS0AjyNBigSu6eM6DHaSClfrQ2dnYe4bPPPhMj5datW7hz844YL7R0COJiiEjdeRlOvj7vXID2Gj1c2mPC41iOqJyj77/spZegXp530Tq+zvtfff+oQ+5njGHtoX+VPfSqBfl1B3R23DJNA0ejIf7xH7+P8WyK737vt9FfXxMSG8E4QyogGMYR5r6P0XSM6XSGaRLg/XufIMwi5FECjYx3lplRFS5OkWeJagBCQwApYi2Xn9zW4DQbaDab6LouTFOH0WzAdFlTbSAPIuBoBucoRPcohr07hXM4Rzc20dZtOPTsTRO5ZQGNJjLbguN4cBsevHYLzV4H6PWAdkPC8XB5nA04BiJTR6ir+6CxamdKuIavZa9usSsIIGUwMmbhWSfPvLzy0DM9e+6Azhp0qsU5lo0wCsQ7f/DgAdb6A7z66qvod/oK8OQL6SBlg4CeFWV/+jVXqVStv1VBrTTGFs/vkoB+2c+97vu/7H2cd1ztodce+lPNodpDf6rhesqDn7eHnmE+n8HzPOzsPcZf/NV/wOd3v8A3vvkNtHtdyVEHcYTcUOHoGIkC9cDHzPcxTyIhsqWGBqsgmZkSu86hpYmEtxuNBpIsQZQmiNNEwD9OEhEr1ZCgadDLyAHbhm6ZsHQLTgK0fKAzy/Etaw34/ADpFwdwxiG8RIOVaeJdZ5SVtT3x1E3TguXa8Jh373fRGvRgdtro3toCWi7QawLdBvKGi8Q1kVg6NN1ESiOE4Fyyy5eIcaWHeTJ/rgIWKuSeIdLS5xpyXwC6bUma5P33fy1VBS/dvoPbt2/DtYoUhcjolsQAstrLqfrl9dDlGyzxT8rc+Vme97LKYJU++/IirgH9Kbe0muV+8YBVsbSvm1D1ZQf0yum4SresyotXHfD8AT2JIzTbDYRRhH/4f/8fvP3rd2BYJljOozsGDiYjIZ4x5Ur2OXPXkp+m7Chjnp46lmQsFIxjlqRTw52528OjA2nKImpxbBbGULlOcEmRpxH01Iemp0j5vmbC1kx0dBcbmYutyMZLkYv0k10kn+7CGoZoRBpMessZu31r8IlRBlGYAJ1Lrth2HVitBoymh7U7N6H3W3C3BvJjrHckl68R5IUjYAiZ7jh/rgrJFh5fviRocyKXrgBd6HkrkBpXiRAxh26YKfzQFwPn4IBla59IVOS1V16VcjVL50Ojh65gTNj6EoAvpGSXWOJVs/Uq7187ILKEcel5LcyUU2mQ5XFeFiiqqjK69vu/yqAunVN76LWH/lRTqAb0pxqupzz4+QM6I64EYG6L//Kzn+Inb/8co+kIiZaiv7WBxwe7iPUUCcPuDFMTB0xDATPD11EEjf8mMY3yrppiWouUK6+aZoXsayKM8yxNVSmYNGyJ4bqsMCNjnUQtDWZuoJWa2Eg9AfSXowbyz/blxxklaLGOmh41ifbcyj1bjAsRtEkS5IliwAsJzjIQ2ybstTY6t2+gc2cT3q0teBtdWCQBNl2YgwEShvkL51Wxno9BnWVp5Utt/gy5l3/hHQgF7ymf+/HhqwK67QCT2QRJHEtFgYTb19YE0HWd1EV1/yWgs4RPAL1Qmqt0GK78zdSJ1w2IpTF1tv7A+Td/WVC/7vtfcXhfvLK1Kg/z+gf0+ebQWQ+7PPFLZaiFpVlBKqFXctGravy+8oBdsWKqNtSq8VttQRZAcIGHd72fD+RpgjRL0NnYwNHhLv6Pv/xzvP3u22gM2irs7pqYxT7mMXXdcvHS+VNqr1uGreYvPaWCKa7AUdWDk6yVpBGyWLVBtYyiEYvER2PkCJGbiomuafoC0NdiB1uhhVeyDua//Bx4MEQnMGEFOeyc2uQmojSCRsKblkmNMbPcUmtcqJelWoYwz5E4GrKGi7xtw1nro//SNm6+9iq8m1sIu02kngfLdWBaloo+0DARS0d1OeP3pgGhhF1U+1LFlM+QJ+x2dj6gV62vVeafKlsLYDo6Dvb2hQzHHud37tzB9ua2eOELYd9CPGa5n7x6cJeT/l3+Hud9p+W5et3ztlx3ZPgTzBcAzVaz1B8opIil/W4xH060iKUYEkeIPQOW6s3L+y5/U9mw3J/LvXn5mKrnu9r+UH32C+ehf90BvbSgT4N6DejVk/lZHLHKhrr65z9fQOd3pxrbdDYW9Ta76eK9D97Hn//1X+KLh3ex/dJNON0mwjwWQJecOUXdbFX3Te/bTHWlcVcAuvJwj2u66f0L+BPQkUmuXURepENbApip5OqZz+bmZGQmGpmB9djGVuTiVuBg9qu70B6M0IkMmCFgZSpCQEDXLZWDL0VDrCJEXhq6rIFPTR2xAUSmhrxhwxt00dtch77RR/tbr0Hrd9Du9tHstqGRmMdrC4GPDHymFFSKgWVwlGAV8hwBPUt5688P0HWKEsVStra3syveOQ2Ol+68jPXBhmqCswTaygjh67j3vFRkXwLUX1RAZ9LjWABIqfiJml5h2AkIFyWX8t9LHQFlaIqGQMtredkYOU9J8TdlsFTtMTWgPzFCz9dDL3s+nwfgVROn9tCrpvzF73/dAZ0RInous8BHd60LzTDwH/7jX+Nv/vPfAo6OzVub0D0TIRI5JspjGK4tKm1IMilP4yZ6LMZSKLUVIC89vBkGZ/kay9FKYZai5arpWio3vwB0FXIfJDa2Qwdr4xyzXz+AsTNBJzZhhjkoE2OYpnj+up6BQS6WyPHaVtGTfWEoM/cv9eIJ/CxGwNy9ZcDyXCRtD81vvQ5ro4+tGzexdmMLXr8LNDypcU+Y+/ccJDq9dtbdA6mAelGfzqmVKkPlvFeVB7fK/Mv1FLoRYzJjY5ZdHB4eihLc7Vt30G33pLRwOYBXRhWWnYevAqDz+8gclLLCwtgqtvXSU5fnwOdYkB4X3vYZgL78zJb33/Lv572/2k50tbNrQP8NA3oVIB/nuM42LKrOrwH9aguhPGuVDXW1T1aekryeU8id3z3xY7SZRw4D+EmAVq+Lh3uP8Nf/6W/xg5/8CM1eA531PtxuQ96fhQEyQ7U/zdNYGOcloDOmviAoEWGJ09I2NWFBuuqZnqs2qQR3zm0COkvjcsqQstlIbqCZmFhPLGxEFjr7Cfz3H8Dem6GbWDAjep0stbNF9pWAzs+VcDv/k2pghRirhPgtQzZyhuVZQx8k9Ggz4QKEtolZh3n0Lta2trF2cxu97U20N9ZgDXpAs8EQhiqPsy35zQgEQV3C8cgQR8FK02CV+UdA1/QIu/uPBNAZbl9f38T21i14TkPJ9i553yQilsaHakojWmtfag9d+sEve+ULeVc1Ewl4aZm2LNIoZYSlbNdbHrfYE5Yazpzef08DaNX+vNLkuMTJNaC/YIBe9kO/TF7qrOdbA/olZv0Fh6yyoa72yS8CoOusehJZUFgmJpMhUi1Fb6OP9z/5AP/7X/yf+OjzD9Hd7KO/RYlWE0Eawo8DFUbX2JiFJKtTxqh27BlKSRodWclDqw5s0oWtCPuahgWdteK6CYOkuFQXD30tsbAVWGjv+Ag+fITGYYhuZsEIEqkJJ6AzWiA67vTSJcR6nEvVi88lcIlSGnVXihaurKmnnGtkABMaGMyftzw0eh20tzbRv3UTvds3YK91YfU6yD1XvHbNsaVEj4BOQiA/MCYP4BqFZS4CDAJ6mk3x4NF97O8ewHUb2N6+iUF/QxTh0jSnWP3i+TwJ6HwyJEVU59Ff1JA7ozRCpixSOWziI5GIwlNXBmWmqjAI6DLXtGI+qta/Z+6rZ3SRO51fX339r36FGtB/w4BexSIloF+0WKoswBrQV1sUX3dA99wupvuHcJsNGJaB0XyMRrcpwP2Td36KP/+//gKRlsDybHTXegLq9NTZFISeOuVfRYJ0UdKlPPNymySgq3CnYqJLPTrZ7hRpYa4TumzGIg8LQzz+dmJigzn00IT3cIr04x00DiP0cwu6n0JP2WHMRJxnSt61BGstK9ZS4Z0Vn8k8vmz4zLXzzsiyJ5CT5Cf19ZlIuCYUuOm20aSXfntLCHTrr78MvdWE2etAp8du02MnkYBeuym1+RcpxVWu34oy8CpAn/sHuP/oC0xHPvr9NQF012lCh6WiIzE9cb4YESk9dH5zRkv4lL78gC6xnQLQhUtRpHNYbE8BIs5VaefLeWAzXcSKDAXqpUMlI1SkUsodRQyDivawq+0+q59dA/oLCOinQz1Pk6OpAX21RfG1B3SzDX80FZKb2/KkPM0no11PkJnA33//v+Dt99/G/Z0H6Ax66G8ORJmMgjOZrWGGCKmuAF2Y5otGJtmCYc28PEPcDHVHaYwwU00rCSdWyoi7rjq6QYebaugkJjZjE9uBBffeGNnHO2iNEqxlFrR5AsSUqzVExjWmJyoaoJoyLiS8rvL4ojlvMIJwzII3WdJWhGUNktoSltBlCLUcAcPyjoWs1YDe7yDrNLH22ksw+100t9bgrQ1gddqwmh7sRgOaZ8s5yQUO7nUD+uHRAzzavY8kzAXM19e2itI6E67jIQ7DrzSgM+0jJDhpvgNpvkPOBkmYpTPFXgVhoiSIqSZoNzxpQLQM4ssM9pINLzG0TBmJ5c+i82DxtyqHbbXdqfrsGtBfMEBnblE8msISLCfOspV40WPlpsXX8p6yDFKl7EKpU02PRlXw6jDyDGQFL/Jq5dJfRKFO7lTldU+D4HLIcfm/L1OdWx3sq57UqxzxdQd0BDm8Vgdh4K9D5JQAACAASURBVCPRMjT7PYzHR5gHM2zfuYGd3Uf4q7/9K/zgx/+MRsfF9iu3kegZ5nGI1ALG8BceOueTYpszmX389FkTrpu6yMdSLY65bDmEqeg0hc16aZaskeyWAe3EwGZk42ZgofnpENpne2iOEvRyR/qs57EC6iTLkUqXNVU3zrUg4F6AOu/AMClzmoknxtw6vTky7fnczSyDEUbivWeWIVrvga4hNHREtik59qxho7G5ht6dW6I6197cgNfvK/Jcu4HY0SV0f3aTDxoLyjum9vsTOvFFB7fjOXh6NSyz0YuDF5OdA5jg8e597O3viGDMrZt30O+vI45y5JmOTqslXfOO9xKlzneS5V7toUtf+IWnqsDtrNey8aL+Wxl6J16n+SKnwv1qjE7uHE/2JT8eJ8mDl/yJNIcWpcjDWP0kqTQe8qMQAUPzpgGn20Kj3YDpOYv2sXKvlMQt+B1kvsvfslx4CIwySVqIP5Yh15EfpntoEC69luvhF6V0S4eUegfL51SJ21y0v71wgL66Utz1ShdWWWCnWaSl1bcKyCyfe1HIR2lPc/Kr9o6lJCUXUdlSkCk0x3UxCufCUjabDZHIjLMMTgY4kxkcDiE3QfO4/lbJKFIisvRo1CaovDDVdUq+a6kmuVSDvFyPrLp1HTe9WF7gvA4X4yqgXgXIz+o5XPU6F3toz1dYRsrWhGIOKeuip1l6mwQIAnTTsfHhh+/jBz/6Id758F2EVo7+7U1pdzpOZvCTuWx4FkvOxDtPRDSG/2NJETdBgizLvTiXmf/m/yzNlFK3EIEwxe1EeVmW6aGRmxgEBm6OdXTeP0B3L4I7yWDFmpSSRWRvFz3Nyxx2CSACB0VZWbkWyzVklKmBpbImGrNlWkAEZSQ9YEgdesQ0QMvDLE+QMOVwYxsbr93B+u3baG+uA2tdxN0G0pYj4fcoi6V9K6TWXpMa/2UN+JJhrdjyXEdUvTtWbztplitgY6jYdW0Jkfv+TO7V9dinPsJkMsLD+3flOLLb19e20Wp1C6123oOp+AqFHn1eGFqKEMe5R2OenuqC1viE6p2E7WkAcVzkGTLiwRyHinzw+wrgFbXfDHOLt0tPmY1/BPwLYBduBasSirx+TqNMwitiFKpnV+xnxcYqDo4IEanf4oWXaneagYzXzzRYiSYVEMY8RTqaIR7OEM19+NMphpMhRtEUZtvF4M4W1u9swel4omBIg1a11mVpYoo0ihH7IRK2o41iBMEclmPCbHoyF7SuJ1LCIbUYEu6hRcObch8s5p+q5qDBWt6zJDnAryv92qluWLZzvWBzqQr5L6cMeBnty98P/esN6AwzcmFxAinvSAFvCZJhHKPRaiPMU0RZCt21JeTpBwFsDVjnxk3WcTEhGQxlhlP6POc5DBb6cuJRzCN7EtBPg3rZX7iMCIgYyZKJXQP6CXv+ufZDF0AvbofgpQBdtbugvKqVKS9Wz1K89+EH+M/f/3u8//hz2BsdNLZ6CHVmwmNkaSwyruKh61SGY36ShWIpMrNoYUp3PNfluiZ/59yMSUyLkGYR7DCHBROaZaOhORiEJm6NTXR/uYPBXgJnqjqdzXQgTjIYKQGL5HmGlAujcalsqRzlMmTKfzNnL5vewsPMFLmNIXkxLKWpavG+Mm6p+R7R83csmN0mnPUBBje3sPXKHTReuomYKYhuE7prIuK6obZ7kdNHlhSArdYN75LRhBLQuegs1vHL7RcrtvRYC082TWPpa06wiaK5RBwsSxfPczg6xN6jhyJ32+n0MBisw3NbyFISwQiyJlJ6kAVICqDLaLEHfPFSer7HY1h60OXvQjoWmtQWFpKxCtBpoAjLXADdFI6CSPCKrG+hosf7kBmlhHh0iRAUpDWmSTIaK7we+RDcK9R+Jj+FASb7kAC6CqtT7U7V11NUyBIv2Qgy6LMY+ihEdjRHcjSRzn/j4aEoH05iH3bfw8brN7H+8jbcXlM951gHwgRRGCIKA6RBhNifI5kHSMMA49ERnIaHxloX3vYanO0e0G/CtzUkaQ43ZXdAzhUF1BIhKoIpfOYGuw6KpaL2Qa4xOa4AdDHoakBfHoGvN6CX0ocliEsnqMJbL0fJMCwEEbebXHSuGUZKsgwtanjPpuzBtJC7pLwnQ6MioMHjLVeVAqn1JcBelgep6y+1Lyw88WUP/YmyjyVj4+TmesGsvmjCX+/jv9pNLZ31onvotgimKCAvAV3gpQB0thd12i3E0wn+6V9+gH/4l3/EvdGuyKf2bmxQEFa1U41CaHmiAJ1hbj0Vwhhz2mLUFZKp0q2MhqF4ZhlSO0WWRrACgqpxAtDvjC10f/kY/d0E9iyFmZvwDQ0h5WQT1pwDcV4B6GQ3L5U1Lc858QZZ1nYK0AX4KS/LTdc2kdoGEobgTYrTGGit9/HKm9/A+jdfR3pzHXm/Lf3euUmTQEjte8GblF3ailK6goPGsRYgLIwK0aU/MYdPxqtYGcCOeOI9piEsm6I6wGQywcHhHsYHR9Jch4S4bmcg7H+mi0Wt3TAU071Yp9cB6CVXgYAu5YKiSFfo+jNSk8WSgin0MJW6HisPCiOGT51zg5HaJwBdBlHdP+eL8qQ5XqURxE55DjI/RjYNkY8C5IdTRIdTJAdjpNMZJkcK0GfJHI2NNm6+8RK2Xr0Bu9tQiccAmE3mGA+H8GdzAfSMwD4LpCRRAL3dRO/WJtZeu4PmK1vSD4CAHmU5nNyS+ymNtDLkLtFH7pckcEq4swb0S26m17ujv8ghd4HTUzkpWsPHjGPVJIMhzcgPYJGc5DWAIERODe6mh5hKUwZDXkW9rshd8t8q3J7Ex6xlBeoMxR5bofy8032klzNgkn8rjlf9i9VPmRI4O/d4yUd/Oq14+dN+Y0d+2QBd8tEMBxeA7tCLSiJQAnPkj/H9n/wQf/tP/4BJ4uPm66+oUKmoeTC0S+hOkLMWjh3aGMaXeM/xS7wshk4JcPQYnQxZmsANFRiIhw4Ha6EpIffu2zsY7MdwZ8ozC80C0GPFXC8BvSQ1lcIi5bhTO14MlHLOMoS7SBdlyB16nspDV/KxykOnry7StY6NnLXyrg1fyzBlGL3l4darL2PwxqtwXr8jinONQVeAPzIy5a1xXWQZ2H2uNIjL9FQJ6KWBfBGgl+FxArqmpQLoeZ7gaHgg2u3kFJTeebPRkjA669ElGmIWpWvHrWeWuA3FU6nw0GVfEPvgbA+dMrlluF0IYxJNV6kkeupxHMrcUGteeerSw1XAmkCuQvhlqF12kyUvvQyvM3Qvew8Hl2qA4q3rMGIb2TxFPJoiOZwIkMf7owWgB+OxKCHOUx+NgYft11/C5ktbMJoW0izHbEgwn2B4eIhoNpO5SSMXUYKEIfdwLuJC7Rvr2Pjmq+i+eRv6Zhe+q4Oiv3ZuyV5ZeudlxYN45xQ7YoRC9k016UoPncYi/7Kqh346/16H3Cu29hcd0BWoy/8XC0+F32kJc0LJhGGZUBBAp+52uw2EMTAaq17XbRuBWeTIuHkz1C51w8pDVyzh47yVLKTFmJXhtJM0lrNC7KU0ZwnqvEflGR7n16+CsnUO/SqjdmyQkfWtNppiUyoAXW2eFIvTMB0N4TgOGv0WPn98F3/3/b/Hz9//JYIsQXvQE46G49rItARREiLMQvHS2U89Yq/0JadTAFd1VhFA122ykhN4EW0AEo8suLmNQWjg5khD9xcFoPua1FaH9ILFQ1dkKEYBCAIS7RVyUwEmZWOQknRagvhC/rTgnzCcTS14itVI2J3h3DJXDIlWwbGkcxvD736WCYGuu9aHc3MTm7//W7BvbaCztQ40HcQmvfQcKeVvSborCHgScl/imSxv/GoOl4N0iojKa3EM6dUamfSuJ0juH+xKdzULunjn/HFsV9Th+MNBF/GfE/5OGX4v94tSVOb8kPvFgK6JBj/D79JJr8i1UxJXnkWeIYkCRZIUAFd/J7CXBpeucd6UTVz4JNm9TpXYEdjJAxDDh08oVxwMIcKlGvTUgBYYwCxBxBD7wVgB+sER0sMxsukM8WyG+WyMIJrB6djo39pAd6MLjYCc5djdOcB8Msd0PAGSFE3LQdOyhCxMnX5hyOs5rPUO1r/9GgbfehX6zQGStoWU5W8pDWC1dgSsi8cnYE7iZXoM6KXjw+OeVQ69BvSn3P++DIB+AtQLj53kE5Ms9kxDOpnh8O59hEdD3OgMYPT6gOMBnZaUoYIynkssViX7USgsCWNYWdPKcFiC8wWaqgV7uuNRqadckulOk+pEkpMb3wqsuBrQn3JCLx2unod6diWgy3YrhK0iFJzEsAstbJi5ZMbv7tzH93/0j/jhf/0xeusbUgbktlwJNYdZgFAYxTk0UxM1Nzp5qnpDzR6uqSxlGD6DbiTQswxurMHWLAF0Eo26Mw3bQ0gOfW0/RsPXpVd6wA5qaQo9VuVEUc6IQBHSXAL0BZKdAvTy75ybzHdLSF1XnvQyoMv35/UJTqxP91zx1FLdkJy66diSO7/xB99F4+Ub0qbVGLTFS49tZorVGpLvXRJJCWQFqJdzvoxYnQ3oirBH71xC7xxTDZj7YwHz4XCIbqODXq+HbrcPXTMEzNWepQs57ni9FjXVi1r9YiKItXU+oC+KD8/00NlKl+3yVHi/SAsvwuoE8lSa8hQd6aT+vwDrwuAydMXikAgL8+iSoCHwq3kpRgI9WQmzU51QOfjMm+uxBm1mQJsmiIcTyZunB0MkxQ9mMwTjIeJgJvwD3QXcrgu75SE3Myl73D8YIooSZGEKx9DRdjy0HQcOm/BkOcbjMUZJgKznYePbr2Ptt9+A+/IW8rWGiA0lsUpXngb0cq+TkLtQAo7JwRKef0akuBrQn3L/e9EBnVZrKbmpGmQUC6EEdFqawzE+/K8/w4c//TlaqYY3b9zBre0bwPo60G4idWwYtk3JMAX0DkUz2KSCLNC5rHeZtELoUB582VGLf7uoH7Sw2BeEvZK4p6xX7jdxUTP8lI9lcXgN6FcduTL1URhjBZBLZcNSRCaPI7RbDSkBmgYT2K4lAP3L99/FP/7oh3i4uyfa6ARGzTWQ2dys1Oac5OzkRnlWIY4rj1G8L3qdijRFJjj119kWlekhenx2qqM9ybF9kKH77i7WDxO0AkM89MjWJYduRAxBayIuIzn6UhSk8NBLtvVy6ZDyGo9dVmHiF93aCOgiKVt46CWgU5hEquZNfj/WvBvSRpbNbMhud167hc7rL+HGN16Bt7Uuf6PyXGIWinJFRKCMmkk6tbCJOUYyfyW8UBrKJ61baW5D6Vwxfuh9x5jOhjg6OsJ0OsXWYBPtdhcMtytFtFIMRReGe9n3XEzxJ0iBywZ6CTjHkT7lx5csrzNC7uwlr9vITVOesamz05nyxFnpIJlxpjzkvwsvXCR/lafO9ADHtwR0eZJLgF+G6umdS6id0cEUSGPWmWfQSWibaNBnGZLxBOlwjPRghHj/CPHBAbLpFOHRIdJ4jizxJYKkOxo0m2xzljjqGPuMfpCPYcIlP8J04OombNngMozmUxz4U8QtG5vffQMbv/stNF+7CWx0YHDvTBmNUfwT7oXifReKhQTyMoeuFVwGXlaqPkQ6uKgYumAJV7HcTyvd1SH3iv3wRQZ0sb8J2AKwSrVLXppqVWnmKew4hxaG+PzHP8eP/+N/wviLR1izHPQsB6bdgLGxCXgNNDttdPs9dAd9tHt9WO0mpFn11kYh+axLXlSknwtSDwVFWJNchplO1KMXdv+yh1KG3cscuniGp1jwTwtPNaA/7YgdH3+c11Qbt/AZig2c/xbfTcthMt9HLfYkFMY1mdYHB3u4/+gh/vJv/m/M0wgBvc+GKWQjMr4ZCg/iQFqkymZvaGIIkCQn3HjJs6bIkkiY9u3chk1ANy1YEdCcJNg6SNH/1T7WD1M0fQ226SC0VMjd4IbOnDrJYhcAuoiOFOF4ldc97tFNAGEYnQeI0UnWea5C7hL+ByTVwLp5+phUs5PqDyqI0vjteEjWW5JLv/nWN9C6cwN5t4mM4XkCvpDSVL5Y8U5KNgEZ3Uv/PhfQCeKso1eAznKvKAoxnhxiNDqC74e4uXFDStYYbpfIB0O9gqqQXHrJBzgL0KWOemHfPD2gp8J0PwZ0VjewNFDuleV7/O+0MEYK7X5+8WURF9NyFuF3IcZJDXiRYyfXoiAWUvlOI2M/yZFGDOWnMBINmALaLEM6mSIZjpEcHiHa30e8f4hsMoZ/tA8jjYE0QJaHkl7JDMrAMjJowGcWwrDgGjYcw4ALEyajOoVADZ/93myMqG1j/TvfwI3f/za8125AW+9AazdUJUEB6LQvllOIX0lAr1JKqmqfWr1drUaKqwLsKguJnsvzegmbvdyAzwF0h7EgTUPy/mf40d/+HT756TtwwwTrjgctZSzUBgxblMJUhE6D1Wyiu7GG5vqadKBqbg7g3KRV2gdIECpYrGQy08Ohl80GCPS5OF7C5C02WYbiymYcHCcSmRhGE5JLoa190fhVzZ+vO6BXzd/z2j+WY77Iby54yAUfWQSI6JjqwmLnBkdHXCmtFeQmXccPfvRP+PHbP8f9oz2kDRORo8HrtuG0XEznE+RZAo3CLjQZTHpHjPTkCCkwE4dw2PmMIfdIAa/uuGhpDlrTFGs7ITY+GKL9aI5eYgqgjzPV/7phWMiSHPOIPdWPZTsXnnrxNylbK8L8pSdYgjyla9leldhNcRvq0tuZocrbCvKeRBWEKFo0ZDEZoaBQjoHI0jB2gPYrN/Ha7/421t54FemgBXMwQNryMKaoi6bBdV1Ypok0jpAWQiVqhTBfvMQalRs8WcRkWobUn5Pp7noWxuMh7j+4K2PX6XSwvXZLQu3LglTlGByD+5LXvyA0FEz8BaKfDejLOXRVmmaCVTM6x5//thpIxDAgC58aBJF8L1MkfxmGSxCRgMtSQwnLl7XxqmUu68jleSjXXk1LKgkSVCnhGrG6gRr/BksakIYJ0iAWQKeHrkU60mmI6GiEeDRGPmIOfQ/+3j7S0RH0cIacrPVwjjSlCBLTGKrlqkRavCZM10PTbkjInVV1WqSaCUnIfTbFKA6EBNd+7RZu/avfwtZ334R1YyCVD4woMQ6S0Oh1TFUpUpAChZdRlPqWqZXSQy8jNWW9+lUx5DfuoVdtyDWgX/VRFsIFKpilQLQIufO/lWpXBkx9uLYLjKbY+9k7+ODHP8Xo7iPYSYqu5kKb5/BMVxYVJyLFFnTblpracRygvbEOi+pKm+toba6hsdFHZ3MN2FgDul2GARTZJU3UROZ9MOcqHbRUDXIJ7ou5ICxnFSZ1SKq54FU1f2pAP6mqdXooqwBdvKkzSFlSSlTIp4pACMOSnFPMXyfcuBWoHx7t4mfvvYt3Pv8Ij/0xxloEvemi0W4JULKGnUxzEt/EzzWpmc7IjgrLi1phAegSMbAdNDRTQu5rOz4G7x2g88hHL7VkHo/TBJlhyDFZkmIWEkBURUYJ2AtAY+izFDw5A/RF+MYim50kKxWOV2SrsvyKZZtKh4GAzjnNJjIEc4I6w+pRQ4ex1sHGt1jG9gbMW+swNtahdTuY04ixTAXoDNXHLO+LhRQmuXEaJ+xpvvw6xShlSDoMfRXlsDQMh4d49PienEsi3EZvW1XQF8B4egyUEAxfp+rcn6h+Pt9DF6dGY1jdFF0KAjrBmM3oGXInMErOO4ukpS3LELM0XHjpcRjJemelhGU4SmCI17Fs5LqFXFcGiRiKwoPgfFHPJA0j6DGQRxmyIEHmp5LvzhmhIQUitxFOfPiHR/CHh0iPDhEfHiE42EUyHsKIAuThHIgCpAlV87jHqX2K6UOn1YXucG55qqcAZWNJGmZuPM9FaY/7oG8BrVdu4ObvvCWhd+/GOlJp/asiMUw7qSoH1YhIvg9/irK15X1K0pRF6qWsGLoqCtSAfmrkqjycF99DLyxtmaAqh74M6NSqFhkGlp/tH+Lo3Q/x0dvv4OCLBzDGATYTBx1dhet835dJbNmuNKyYhD4S00DG0p6GB6PTgLPWRf/mFjZu3UBzYx32zW1pMQnHlo5d0taKQVWWynGjZOixUEYSgKAnX0grcpKTpXsRJ64G9IuXeuX4VDaXKMoSF7W96mmU5WuEYYZ66SVZWQoziqH5gYQ4Y3qgbo67B4/wi08/wPu793GIBHMmOk1DPEjmJRk2zZKCAa8lIhmbOQZM20AWhcIodmKCKfNEFjwYAuiDvQC9X+4qDz210XA8TFjnTc13endxhiBKJBdbAlnZq7wUNJJWqVKGqTxBmX/S+Y3haZbXqbpplhWVZZmUhqUnyQ2+JDMRUcU4KgBdISyQNyypSXZubuHG976N3ltvwtjaQN5tI6G8qGsvAJ11zVkUFTll9fkpS/wkFF8CbuGhFwggOXwCkcb8eITDo33s7+9KW9i1tQ10vTVRb1sWy5GxKJjkSoex/FHk1tIVEDtlgTSXB3TWutNDz6ldQJZ60UmPIB7FM0ThDFHsI4sjicaR6U77z7FsuHZTgN22HNhOE6nVUCx5jq+E6DNoaSLyvjrL7wjkfoJk4iOaBMiCDFqkWO4EQxIpg/EUk8M9zPb3EQ4PEA2PEA8Pkc/G0MIAiH3k1LTPIokUlUuCM6nR60uzForzcAzTRJWriQFRdGmbRoHIATdvbmDjO69j881X4W6tiSwwHAc6O/E1XdknaeQx9E6ioIB6DehPa6t83UPuJaBnApwLoZlCPc4jyW02V6VqJJZM5wg+u4v3f/4O9t/7FPrdPbS5/3ITozfD/UVCrabkCadBqDwR6luzrtg2oDcc2K0mNM/DxmuvoLk2wOb2Nuwbm0C3rVjzkgdLFUnE0ou2k8p6FR6fLGDtWEnpnMdeCVirPf6nnWxPffzF97+69Gvl+FQAeknMWugLFCFZArpSv1KhYW5Mdp7BiVOkRyMcfnEPe48eIMIUWtfF3fEBPh3tY2gCu/5UyEStVgsdx4OlGSINS1WxeR4hJrnLMaCRkEbZVw3wqD+epBLCdHJFilvfC9H5xSO0Hk7QSS003CbmokqjAD0OufEzxaM8dAHrQihHokIMq0rcWaWBFlOlICQRJCmtKmJMzKGzDWeZQ6dHWpbYCQQWXjAjSrquyjkN9nO3McpC5GsdvPxHf4CX/9t/DW17AxMaua0WzIYreXgCG5XH+JNTLlXEmyJ2E7kQ0BlqV/X9KWazsZSrTadDNJtN6X3eMDuqY5oAlSQXVCe18nWCbLdcpqYMiCLdfq5SXFpI9tJDp2dOz7oEdCrc8HlR/pUpgCSeI4xmCP0p/GCCJA7EM6eHTnB0LBee10DDacBz27C8JjKrLSk/jqdUpUuDlQQIVWkiglTAPDicIhzNgSBTKoYwYfOMOII/nWB6cIjpwQ6C4QHiCUVlhtD8GTJ/hjym/n8g11UyG8U45RrcVku+A6MvAuhpLnOC6RzhP6SZpIcSy4S31kPn5Rvo3d6G0aPBxmfchrfeQ3NjIA6PpCAprEQND0af2AXuLKnswkOvQ+5PbKmr7ehVHnrlDl6UxVQedw0HqBz6cTmEYp4fL2aZLAx1sR6WHjo3a7epeiR/cRc7776PX//N3yF4sIssiLDRG6DjNhFN58ijBLZNzWhustzcVa6cNZmSMyfhh96N46HZ70uufeP2TZHFNG9sAGs9oNMQUpQAvAEJ45PExBAdVxZzllKvecHYVALWao//Gp7KyUteN6Cv+gVKA5B9yGU+sc5Xoj0FoLPUlsS2KIVH5cAkR/x4D5/89Bf44Fdvw48PsPGNG5g3XDxOfUw9E3v+DLtHQxE24Xlt20XDcaBZGkI9xVyLEZBlbEJywxSv8SJNQugMR7oloO9HaP3sARr3R2jHBjzHRcByH9MQQE+DVLZ1WQVkzhPKyt80Rtg+03PkbxFzvGTEM6Rbek/MoYoHVawZSQVpqk5ecDYv+r0TBApAp4deiqkwcmGy41yCpNfG63/y3+C1f/tvgO0tjJMAsedAd11RZ+Rcpz44c7kagYIgzQoAErSWPfRTq0HJqrJEOsJweCDqcPTYu92ueOg2lJjMMuGuVM7hufKevF946ac89MsAunjyOtuxHofc6aHTsNIsC1EcIgxnAuZRMEMYTKS0LonmUvZFj5dj2fJaaLV6aDXaaDW7sL0OUreH3HSlwoGkNCGSkVAXUdwlRTaeIxrNMd+bIBrOYASADROObsuTD6dHiOZTzMaHmB0dIhxRIGaMfDaBFs0RzybIkxCUz1OKdQyFq02DH2NJ2F9TZE0SEDnv6ZknbHDDsjsKeWiSCnI7LbhrPUlB0htnGB5rfQxevY2tV1+Cu9YVr5359BA0cmKJRpwGdIlYFoGYGtBrQD8xAuXkLA3x04A+n87Qbfdg6iZyP1CtUBxXeez7ewh++gt8+MMf4YN33hMCx3qjDTvWpCzIZihM6idVTbqEYQ1FAJFQJYVqTBcJvQ8SnjxHrNW1V25j+41X0CCwU3CjYQEeyXdc16kIkvB+hXBEkZAa0FfF5Sudr/J4avwJ6GUvAP6dJT1SimPymSXQwkQBepQjfbiDd3/wz/jlT34I3Qmw/uoWkrUW9vIUQ1fHzNCFEJaECWYHIzRMGy3HlfAz8+czI8FMSxFp3PAIzjq81BAPnWFQJ9fQmQGbezEaP7sP9+4RvIDTyBHpV8024THkGyRwjKbsjpITLQCdBqPEFQo+B//NenIC+nJVBdeOpKQKQFfEpdKjUrOS6oryKjxVyUkbKvxO0VJL5GsNBJ0GXv3v/hCv/y//M3DnFubzEWY813UE0G2OJzvahfQUVR6dgG5IDn0p5H5iNagIDuvPwzCQyoLR+AiGkWOw1hepVyP1FgZNniuNdmYKylB6mY442ftcyg2KYxUrfaGHf0rLnR66OlDl0EtSnOTQhVOQSzVDFM+RRD7iaCbe+Xx6hMCf4fHjh1KLbpIX0e6i1xmg3eqj2+rCq3siaQAAIABJREFUbg2QN9aRmS5skyBtwqK9Rc884pzLMNs5RHQ0Q7A3QTycw4g0OJkJW0rLMvijPaThFJE/RTAdIRiPEM+GSEnIjOYC7uLxSyRG3XKZdxbtGhJzRZMgl74DQnLjVxb1WhLjVGmdY7PtqgvYNlJLF6dmamTQKC707dfx8ltvorm9htyzZT7QcQkiVoXYC3XM0raqAf3C7Wo1F63KQ6/0EAvBgCvtqM/gJAXoiuShXmqhln56zvaUlguTHnWcICGJKMukRIjCM5hPgXffxS//+Sf47N33kR5O0MptdA1HPCVH3DU1uYX3whC6bPjcAkw0mj1EqYZ5EmGaxyKqYa510L65CXujh+03X4U16KC9vQ6n3xGWvDBCaRSwEQgJVjWgX3kmVHI8TkqFnficywB6pKVSpmYmOZwkgREkwKM9fPTjn+JXP/8xnKYPc+AiGbTxWEuwy8nS74rndrQ/RjSaiaEoEqhs1OLqiBzAN9nhTRGUmGf3EuZzTgL61mEC72f3YH+2D2eawjEtzA0NlmOLkZCFGRpGS4keKc64CnWyHwH/LdQRRXzTLDZ+MZV2exlyJyeAHlgcCRObnba4yUsVhmGptqqLKpayJ7ah0kU6273mMJIQVruBoWPixh/8Dn7n3/+vwJvfgD8dY8Icu2PD8VyYDOcWIXedIjEkkNJDP51DPwXoDP+aFuD7c+ztP8J8PkWj4QqgN7y2ADpBW6UcTgK6It4Ve4JsELyhsva0rC8X1ZNLAbrU1BTATkBnu1oSCxnByfjZeYgk9TGfDjEa7kk3uKPDA+lNrusG2s0eeq2+lNm1Gl2YzT6y1hZysyFzgHwazhUB8yAWI3L8YA/RoQ9/d4xk5MMMCei6yqEnMfLgEHoaCuEt8sciJBNOjhDNRhINycqICFn2RVc4eunSaY6yrJK2z4TvQ7EXcoY4P2hTcCp7tgfXsOA4ntLGp/ZBliJEhqmVw3j5Jra/9028/J1vwlvvI2/ayFxLBLPCOFrU2ZeViYqMd1JR7mRdw9NtBTUp7tR4PS2gn1bmqQL8qsfzhBZ7aTkXehPLn6fapZYMyYLMxHAQSWjlrCjOLwGeDFs2cuBG1W63ZVKyDIYTumUbwO4u407Ag8f41X/5//DRT96GNgnQyU1YQYK2bhcbMqUXxVSX3FKUxNLGMgwyWF4DTtNDahkItAy+niG2dCSuDa3bkD7St994DZuvvCwseY2WbrG5Ul1M1c8Xes5Ug1oIbxQkuqVBPEUClnsrPfyFEbO0Qk4f/+TzWGaJH8cKygV4okT43FhC6WE9yTivCrkrrsHZTHWK+Zz8/CfvfnVAV+IW6ue4UYgKuWfwswQNV4U3jTCGNguR7x7gi3few0fv/QwR9hE3UmlQsoMYDxIfze1NmF4bj+7toKG7SOdsSRkoJrprQGvYyBwdqc1UaQhb5F6VEAq9aC/T0Z0Dm0cJ7F/ch/HpHpxxCEezpM0r9dWbjiulS5bZEEAniNNrirnh0iPX1W/qrjOP7XZb8NotWJ4rHr7MZDaeYRezKUlVQ0yOhognZESzLSZ1uk1ocVq0fFVeOkOzpXdKQHejWMr09vIEg+9+C3/0v/074LvfQRZOMWJ0w3PkM5laIDksDUNVwidh9xg6ox8SIShD4kuTl98n9sWgms8n0vecjPd2u4n1wQCO3aTFgJyi+ZJSUF5o0ZZB9WQQAR+le64a5KhmKIvtImedVgnqpY5FkcYrppvw8Kn5ThlW1oOThCeAruShCewm1fbI8M58TMcH2N97KI1N4tBXanGahqbbRLPRgcccOsvFHIqzbCIzmJKwlCGVQCIvmh9JK9TZwwOkB3ME+wrQ9TCTEjjmuJH6sHMfeh5L1CMJlTLcbLgvoE6FOCNJhLPAagth1xepkxLQmYfnvPNLvg9JwPK9VAqI0U3HdGSOljn2WCo2cswdHfZrt7D1vbdw6ztvStOWuGEhb9hKs4BRgSUOi0qJLnE5TuhuViHF2e8/c0BfFdCed9kaN5Dl1+kyqCf6zZ4a11XiA1JmxrZR5avoJMSOZuLVSOyHs0CVhnESxWYmoaGE+RvmfqhfuPQqezuXJA/mcdRLfU/J/4kRasLlH8Y+dNsT8gce7WD43se4/+57ePT+xxg/3MWa6clmy4lP1SOy5SkvKe0Rhb1OCU/1Kjc7jcxm05LwVcABdS1Y7Ta8QR/97U2s376B1s1bwEYPGDiAxzgYc3LKYOAVy/I3fqQKURXytEX3LlrVvB8vVC0quXlJLT3zYPJFVRiWMqFlSY80SGBtK0NpkkkoaqMXDTuOyVUMtfE6FBgpDSnZ0AtSTXlNLnol7cNndfwsFkZJIZJxbFgczzfZ2AvRkLOYBNxUVM2AfKFilE8lKE5bmKfn5wUeujyzM4yUhZKZHJDDJQuY40iviaS40RR33/sIH378Nvb9L6B3gLhpYIgYhznz4xo0pwnbaiKdka2sIw9yBPNAQsdUPLMbNixJxZiFjgGV5VTtr5sAfR/YngLJO58LoBsHU3R1T3ULJBOZdc6OBd1jRYaGkK1YWTpEY7HZRN5pCsu8sTkQhjKJSuKBSYRJefNGHqHrAn22x9RM+HtHGH3+EOGDQxiHc7jTFO1Eh+GzFtqA6zbAZiQ+FfB0Ay3bhTuJpNvZmLnwrQG+92//J/T/zZ8A600E4RQ5xWdIJOW9GtRhjxEGc2HoG+y3wA51Uq5lS8UWwZlrlHXrFFHz50NoeoLR6AC7e4/FeNnc3ESvs4aMIJ3JVYRLUyqUSRqlUGJkudzx35XRVv6bI2HZlJKdSrc809Jhm5roDkjEIk1h6LasZV33oBmuyqVrNjTdQSYlZ0w60GSgABG7qEWIgglGw13MGAKfTkT6lUDK8DOB3LUdiYDwu7heRwwFtb4tWLoHKzYQHcwQ7UwQ39tHdjATjfZ8HiIOAyRpLPsOL2FajBNmyOIA4WSM2eEBwtGB1J4b7E8f+CItLFr4NGwK8pto9McswVRpDcmdS+SQvAATmq1K84QcbNrCgZDcesR6+1QcIyoCahsDrH/vW9j4/beg315D0FbNfEiG455aan0xAFW2ll702OAzKpTlrgbnRf+D5f1/1X7oXxdAPx0WWfacrgzqUmLG5hVcyUUTlMyUXCaFFBRQSeJZbetCSksQaAlClv8gh2c1hS1eGiKispRmEgbjs+HiUXBQTFzWBRflGFRdoogH5S6VcIYJsLzj83vY/fFP8ekvfoX5zgGcNBPBDcohsjkLQ1GiHAaGniLRxFbtMEn8LUpQWFtKK545KYaq6BVZNsxWE06nhVa3h6znYv333gC6DbQ6Heitpip/UxJlCiNtBzG9qDRTxCZauCaNEkPKnTqiEMHxETNAyu2Ujrbi+pYLWABYcqRKLUx+9ByawXEpm4XQeiiMkwKBLUuNH3OJ4o0UbTDLNSSlTUuAvrweVJnecZ2xGAOi8qk8Mg3UMaf22DIruRR2UcZN+TpmGjxbQBfPq5Tyld/H0R7x2rVcCGjsi85QKMc6m81x/9PP8Mnnv8LD6WeIHR+BkWKcBxghFgDVzCZMo4F4RpKTDTM2oUXUK1DtUrWcWnIpjLaD3FG5ZrLe2fPc8CO4owj9cQzr80PEnzxEev8AdkxxG0u6uOkkmrVc6VNOfobZbsHsdZC320hbLkLHQWAbOIpDAXp69kz1KEER9UyoTG9pc7RsC32ngYHhokexkp0pJh/ew/zjB/BYPkcgizRM2exD02C3GvA1IJzMcMtuS0h2bmeYewYGb72M3/qz/x6bf/jbwGYXs2gqJU28X85LkkxpEJdREbKvpRc7PW2CLcmJZNsbFFvJkMQzpFmAo+EODg8PYRk2Nje20W73kWc6UpIYz+qoXWwIZXMlNY+WI0mcR2x3myCMJoq4pilPllGA0hGwHQ86SWtmC7rtQocnrHRdc5BTHN32ZG0wnG2IIREh8MeYjfelKUoSzMTY4Pdh2RqNH2nJLJFFVrmy5E5Hwq5lNExyF5qfI9qZInk4Rnz3EPnBBPHhGOlsjjgLkeYREksTGVev5Uikg2VpwWgkgB6Nh9BYDpkliANfsd8KD70U0JLIbNHkR9akdJdRYK5zr6LULx2TokyRBomQNjmHSbbk8a6DvN/Hxu+8hcG//jbw0jqCriOATieIKSTu4Rx1zr+y/pzP3iv8uOXw+1VAvVQ0LM9dWfq1BvSTIZSneihULUJUgJGypLnBSvCNljonWsT8EwGMPaY1pGyQoaWIqdLGfOE8URrUhQIby8BF8YoLhZDhz1WYSdggDM0pr0skGZkoIrFtNFXd12g4mDbAsOOHn+Lgw4/wwc/egR7FMElW13S4hiOV4wR0Au1cU4AuNcS8k7SovxRvltJi9MBIsFLeUcy4nM2SOA+ZZ8G90YfTa2JtcwODrQ10BmvQWfrWJLhb6oe2DoVvBKzVpszFwYXYYrqARgoJT4Wut+q/fbJZjAInSnoqzW4lipcjKmp82chCgb5SrZLuTlK7rAwthuiEIV0UBsl3JclGym2YDyVaK6OpPE6dV5p7KpWwDOjcUBkuPDcIt2iIc/6sWk4pPNXcKw7WsmNAV/k9ZVws9Kh1paKmBGUKa8aPcPToEe49/hhfHH6IUXaAg2CMEVnuRqaese6J12lkHszEghEpBrPUpKf0AOfSuCXMEpGKJSBbTQe27cLOMnjzHN15gvD9h0ju7SB5PJJqDb6v2wZMqtG1PXQ3NoSElFvsxKZjDmCYRDiKE0yzREoqY3pTBrXVi5RV+Zy0CF6LMyKRDbhvedh22uhzTB5PED88wPCDB8iGLH9K0G52sH3nJfQ2NzCNY4wPDxDsHGDKnK2Vw7dyBE3gjT/6Ln7vz/4Yndsb2AunsDtNYUlHLMvLDAk924yKZZQxjVU5GAVwc1Ny3pwzNKTIgNfyELP5UAR8qN3e9FrY3Lgp+fNMAP2k4Xd6DpwUFlqOJCnmV5KxZnwqpWWsHY/mM8nTC2iZJpqtDiynCc/twXA8mHqzAHSGlVln31kAushI5aF46PPxEXwS05JAmrY4lqV+HEeqH2RdFAJToORvZsiWlEcG8lEE/8EI4cMR8kdDpPtjBeh+gCSPJBWUc854BtosFZP8+Rz+0SH8wwPE0wn0NJI2qCWgszxSXkUJo9IhyFQ3NJbr8hkImFsK1BkeIfG3LFckcY7lbEU7aYbgCehpt4vN3/021v7wO9Be3lgAunCPokR1beN/0qAsBGVqQL9wp7qyf1x4XpcLuV+Hhy4tTgXQlZa2hH0WIhDqE+MgLKQRNQmV05HPjSK8Bg0OrWRajjEBmsBK2UUlrypMVrFOixoNEnzoZVHcgp54miIckkgyxXB3F7ODA5hBBJcKTLTYp3M8/ORzYcdnUSy1n6wlFc3tlCWhCWJHecSSmiAxh957Ro9DAa+SiDSQUSCjyGtKy0U287BNTPyplBa5rSba/S7a6+voE9g3N+H22tB6baDhSE0vPEcMhLL5A6MQBPuS4Sy2SsFslvA/jQDm0LhBEtAJ1GXPZirVgbKhqn93Kc5R9l8uSQllRmYZ3I+BWldj8YRKmfK5Txq7Z3P5eQ9KSvXs14Ibcc77qwC6VA8WHrrcrxhKjEMcv4QJzlrajNrZBBpJlCI8OsLe6BG+OHgP94ef4+7RYwyTOUJHR8LQMq+b2mjbA+j0zn2SnTIpHwLztjTN9BzTyRzCh6Ml6piSH29ZFDuyMUhMmIczGAczWPNYVAVN2xL99cw2oXs2htOJGHI0i3yWp2nUS9ARGyZiPm/PU6FUTSnCLV4EUy2G0TVgOCrFxZQCw/0bhocts4lB7mB+bw8f/fRdJPMI/8Mf/4/4V3/6Z0B/AHbyQuhj/4vP8PnnHyMjPbul4Sgaof/yOm69eRu+nuLu3mPp0kbvM45zeG4L2xu30O0OBMBTsqgNsrxdCWXnOUO7KmrDULuOCEfDXewfPJa53O+sS/25YzcE0BMxpM+nVZ2rFMi9geWD0UhKzshIn0zGYqQwBC9g3myiP1iHLbnvvtSNM+oC3ZF7JTvdcjtiZNMoYnY+ywJE4VwY51EwRRoFopLnUo3NslUZF78dPVdJNxXVLvzeAZBOUyQHc/h3jxA8PISxPxdAj9hNLQolRZlbOvSmDbtFbQILcTRHOJlI2Zo/JMN9BjNPYLNENgyRM0RPY0o6uqkZwDkjbVjpw1D212ZvC1t0BZS0r+IIlFXJdGBkL+Ea4L5rWdLUShsMsPl738E6Af2ldfhdNriyxFBAmMjaWQZ0Mb9ywElUILJs5nIVY5zn1B76qZG7bA79ugDdLnKoJCEtfljOVTSB4CTkBMgIzFS0YuioEJHgZCRdScQwJP+oamelzpwAz9/TKeBHwGQGfzjG7OgIs9EYwWwuUpR7ezvC1qViVzKdSyMXN8thp5mogtmZhoTiMj7JPIBjOFBhaB1BHouXzQYtzDmXgC6rgDloAgbzUVT1kjp2trtMZfOlpczNxpZWboqVLCEv1xEgb6wNYHaa6JIt322htbYGh7XtJbDblmIsG5QCVRv1wgMT36PIwxeqdOXGId45xS7iGDEZyl4R3S87URU59qz4TQNGwoM0BIqGHfJMRLqWJS2Ft8F85gLYj2fLcdlQqdC1hCny1UtSUtWSPhv0T8Lvk9e4iDQnEYZMCahIByhOH32JYFlEMZSeQQqLvA5alXy8gY+Jf4gvhh/gw0fv4+NHX2AYTxC7VMsyEMU60kRHy+jBytwi5J4JKYxa3XTiLYaVadLGMSZZhFkWSz6dn9HULTRzA5uGB2Mew6R2N0uTtVxy2CReMmLF50hwEBOBRdX0Gskqd5vQLBvzwFcJEVFT46pSa4TPLzESjPUQzUET7WZLcqqZ78tmS1JoNzdxu7WOe7/+GFZi4E//5E/x6h//KdDpKoOYBqUWI//iY2hcEo0MO7ufIMim0JwUjw4e4cGjB5LF8YOEZHp025u4c+s1bKxvw7LaMOw2TKspgE61MlHLlw5tNHioae5jd+8BDg/3Jce93t9Cr7cO03AUKC4yOmeD+rH066m5UQD6PBwiCMeYTkY4PDzA0d4u/GCGRqMhte7rGzfgsH682RNA1xhJEPlXB7nFvHpD9i3Zk3IKssSiFBeEM8ThTAw4lqS5jiOArvrDH6tFStqFayvRkc2S/5+9N3uSK82vw07eLW/uay0oFIAGunt6enYuQ4qyQqKXkKywFCH7yf7f/OgHP8kKhcOMECUFJVLikNRMz/TMdKM37Ki9cs+730zHOd93q6oxvZBDj4akuzoQhQYKVbnc+53fchaUswz56QrRk3NkR3M4lwxdWSGbr0wB4EOpfm43RKNVh+duNdaPFgusZ5dIFgtsswTeplDoDwGdAUBseCi/5FTTALqVpXG94XngakF+AZSZsTNXljxXbCw+zHiegC6Pf65d2KAEPur7+9hhh86R+50Rom6AbeDpXiGghwqwAVJaHlfCgq8A/YsOu7+9HTpB2LfMVJPYY35pr0KZi5F5aiRLfikvUm6afAGKTl9gZR3g2BpnOcplpCo1ni+xWSdYnp0rbKBcJ8ijNfJVLIDe8gJn1jNzsbLUsG/zHK3AR9v1sElIMllpf0piSc5Kt2CD7KvK5phQI/SQYG130iT1EcXtTaAxNclUjnGUkozIknUI3qzVm+QM2EkujWdom0i2PPdQtFVEqy6mcmMwQHPYQ2vYV3BMe7wDDFoAK2IZ13C8X+W604XLJnqJU2hZuywiCApZhiiKsE5XiLM5tk5punfu5fnL93W48s8kV5GMyVWnwX2fkb2YiYQ5UE1Ws/moKPqGtWxA/qZDV3UtG7pbKckhD8Nr+tvV1X6zo/wcJvxfF9D90jOhWFcpetcSSG0RCIICQBKbyHE2Ou0NyV3bNZ7OPsTPn/0M7z/7EPNipQIvJTu7oC+2jzICmtsWGmigzvKNPt1lrlhVspXJIOYlI3UEiW2UD1nCI0mPTXqrZ2ayROCnYUfG9WTd1Yi012zr5dJ0aytWgrnGtq5GwVfGHnzfaJ+gUQR3xSYpMGlsmfQiKZzvkhRmrGpqUYbtMsbYb6PnNbHTHmB3tI/Dw7vYv3VHKyMFzzTJO5kDDc5VL/Hoox/i9PwRinKN1foSq/UCSZojjgqUBT3D+9gZ38Gt/bvo9g/Q7h9cAbrJBrf6cAvoWbLA6dkLpauxY94Z7aLZ7CrolR3+9RToLwnoV9cpn2SBtODjWwnQqXOfXVwgSSLTndMwaryHepMdek879O2GJDgXHicKfoi8Zv5fVEPln6fqmDm+57nCwBPKDQnoNI+p3PdERON7SU0+AT3ZopzF2FzEyI4XSAnoJ1Nsz1co5mudXUyU5Hqm1vThdxsIW4FIhXm8xnoxR8TVB0l4WaYOne6E1P3TgrbIc51FlTVwBeguSW+BL8JjEIa6pjTZs0UHl3SS7NLjXWRay3FwHOT06T840A69/9tfx/bOCEk3gBMGGrXTy4O56jwBCOg826pV1lcd+udi+t9eQGdVS7JR1SFVoE5A53han+k25Diq9BrMOOfIPE6BJFcFyB4dqwTxdIbJ2Tmmp6dYXkwE6NsolgGHTyku/y01thqzbq1hzAb10JVV43I+0/6MJh9NZqOz0o4jyY2oI+WOTVnLPPR82lmGGi0xcYqjKTkwidRizDnYPrC6FbmG1orUnNudFL+eNxJ3s+U0koENbyR2XCoSeENJE+pgRQJV3ZfNrEvL2WYDnX4P/dEYwbCNYH8ItHw02i3JkkCWM/fuPL15NvpkARtNMv28aVO5jiPM53PM1jMcnT1FXiZ6nBrNUxPdaOiX2fd5AgWGNzRD82dhYKwq6fdNPayevb3Rr321zStismUrQDdxt+bDjOJEbSRoVgt2A0/XmH4jcvPmLSCposh6X9zZf1E4C4G8AvRKUlON3KuHWaNhkFVZKFaUvALt0jco3BSPJg/x7uOf4OGTD64AnYUZL9NaGSBfEK1d+LmHpheiEzZFkCLbndeWWzhmglP3ZJtJJrreK3p6E/B5MGoXsEHKa5I8irqxH3apdT8+lp+3S+a0ktDqIpKKKEaAL2j3WV2bZJWbiRdXCOR+1LoeMo9ro1L803ozRIsOb2Q/RymyyxVuD3cxavUR1OqSXR0cHGI42jEa422OJmNj/RTL+QscPf8ZphePkaUTsJqZLy5RyKWRpLcGisyH63Vw995buHf/W9jZfwuO24RXY2iJe6Upd2q5OvQkmuP07CXW6yX6/T7Gwz115xzN04ZVyg3V/H9JQK8uF/IzHD5rgm+EOFpJN75gsEkSy3++0+liOBohCNsIw7YY7WxSy62jKZ1bbyItyO0xPBOuwGQBm/F+ot8FJY8NAXqdvBmuAWVdb65vkoGTbG24KCx4ziMUxzPkL2dIn54jO52jvFiiXEWgD77S+po+HHItui3UqZLIIhTxCuvVAgkjVGNKI3J4LEBZYFBilqUq4k1wjFmFSfXGUKBmA149QFhvyi+A9zX/PitJXiRp0E7gqOrRtWMAnR+p56hDH37v6xj81tfVoafdumSSbU4xSjZfRgNzE9A16eT98RXL/bMOr7/NgG5S0RRmwh26xp7GoYuALkZuwdFRTWNwP87gzFfIzy+Rnc9QLmJpfZPlGovpDHEUiZzWazYw7PTQazRQRInAWwcUq9QkQx5HSONMZJJ1tIDvE5Q2AvQ0ju2e03RSPFhV2RLU2alx3FRvoNlsy+u94Nhb6UmObliCuunSTWfKQ48HlRi+jMwsrWxMHbqLkGx+o8w1DPWy1NiViVrGuYmsLErgTBY1R/YE60Dduy8TG7/fwmBnB6P9HfTHYziDjslyrzuGXCc2Ftsz6p5LLFYLnE0mmK8ucTI7wiqeYzqdYr5YIMkzgboSssK6AJy/uq22RpC9Tlce5c067SoDDFo9o99mMaOxPG94dvIkW9GrvOrQDfnsZidvBAPkQ3DHfy17u8l6v/79p0fuFaCLRPUFzhR/VUCvWO4VH4H55/K0lqOclVCaBSg2QY5Pzh/iJ4/ewftPPsRis0YZ1pDzQMy38DYBalmA9XmMdJqi6TWwOxjp9cuLBPE6Roi6veZJ+CQDnYBu9sI8CmmkFvIagoO0yBAVOdJaiVIMZHb/9nqTm6HEUyRuXHmvS2/MIlPpV1UAC180FlIbrNIFwl4IvxNiS36ly6KORQTn+CVaCLDh/r50MWgPMOiNZVva7w91PTx/9hJDat+KOdaLlyizU+SrY6wXL1BmcywXc4FEgyEqbhvzeYkk9/DgwbfwzW//Pdy5+z3Uai242p8zHMToM0iWJaDH6xnOzl8o9Ws0GmE02AUfKNnwstbVSyXpxGdWdp+/ciFnp8TWSVFuKAfLNGpfzxb6TCDj2H0wGsKvs5Btodg64gGwe/W9utYaCYs7FSJbGa5olZVzzG0mgO1mSxI8grrWXQRGsstFPq0hyrnv3sBZZCI+5i8mKF5cIrGATkIizzCCMcmQTrsOt0VVQxPNZoB8NdPIfb1cIl1zZx9hW+RSjwjQ80JTAwK61jOvAHqz19F0hoDOe573C6/3lNJImvq4fF8MB6cqxFWMMImNTcPeDkbfeQuD33oLtTtj5P2GVBBdry4vA4L6f1VAj08//ush4hc3CF/6tyTGfNHHl7Po/3oP/+bIstpXV28YP1fC/V92h/6lj9+OVY3xA0cypjOvHNnSLEGHN1SSw48SbF+e4Z1/80d4+s7PMQ7biKZrPcZWs4nxeKwDs9UM5czFLooVN93h0nWMeL1ETOmHzB6MU9WmSFGWqSIueSNuS1NZ68rn6NSS8gQ8jDNkNc0blIzXeoCGHXkaMON+yQI7AZQ2mjS3uHKvu46NqExTHB7Iegs5MrUxsDrSTAer9QMZpgQQe6Gw26ekhPK1WpuyJwduPYRH1nyni/7eEMPD22iNe/Bu35LWGa2mAXjuz8oUSVEg3URYZjOcTk9mcwoFAAAgAElEQVRxcnaGy+kER2enOL+8UHHRaDb1czhq46HMG54kOAL8eDTC3nCMYbun7p0+1RxT8mCQxtbuN0Pt4PkczfehIYZhMZtAiMqK1FT+lnF7tWMsReaRIQbXL2Lf35Cy2fS6LwJ0gbF2yObf3fzM1z3YsMuzZEIb7lOZX5jvazoTBbTo/TUASQvfFBGeTj7CO5/8CI9Pn2FdRlhvE/Oc4KKI1KRiG9VQrtimbBEIKEK02zxAm5hdLNRZ0w6N0wGNQlk8SANsw4K2HHfyGqDUrabOmtpzFjU0oTGgRmY9iW8sMF3tQPm6a/9ZPXd7BRm7A6MBN2VkhtznONeB2/bhMDhGUsYCXsEF6EaGJq2ghcNb9/Hmm1/DncP7GHQHOH15gcXkDKvZS8wvH2E5eYR6bY7AjZCsL7BccEedImyM0OrvI0pcTGcF+qNDPHjjN/Ctt/8BfL8Hz6FBjH2PuTqyrms0aTm/eKn3noDeavTheyFcJ0RGRzUrT6t8Ea7PUrsrLkwmQ0UQ5d/z//mR5Qm2NfIAuPsuVTSk5NYUmV47FuPNdguOF+hniswK5n+bD5PI55v7tGC3nSLm+q7YGLtU31fxRrka4ZzTRql2pDYxwTws7BjHy9H6+tkJ8meXYrZnLy+QnU6RL9ZGGaGL1ZDhvJYZazskBxPEkwjReqmJIpsUkn3NWsXGOnPFk7HQyFFUzn+cULg1BCw4GswaaF6BuchyVHawqaAKmGsiy/nhlJLfRyYzzAnYHcN//TZa37qP8MEtbAct+HTyq7fQpcucLXZktmXXWryPApsVQMfMLyO+fhE+/gIp7itAvy4I/msDujEsMTBVeUizMzHhGOaQLYoc7SCAH6dwVilwPMGTP/oTfPSff4jaKkW9dNBrdTHo9+QEx/EwK+A0ZredYE02Ltno7M5p/VoawwhDDKLT20p/z5u4ZD4z7RTJ/tYoz4CP/I55pHMMxT9nepZvx9EeZWzmoPfsHlrAY+Ve6uqs1abApIqxFGWfUwk65NidNH+ivboNI9VUy/r9lb0lCUNm7MVRdUaXKBlBeMokJnueFXJ92FWIQufWjn7f3d8xLnUdArsl1Hkl4k2EqIwQJQmm0QJHZ2d4+vIZjs/PFB/LMW+c84CrIWwEZgzPooWHXVDHbm+sA6vTZPBEW37VlDe1Wh2jCPDr8G2GtEh1PJxsFrzAhwY49CK3aWFXA3nLfGd3Y64P2x9odW85Afw31kDn8276LwN0b2u7PCtVu9mhq7C1Ei8CutEOm0fI7iutxXg6+Rg//piA/uRTgF6recjjLTarGjZxDcVyi23CMs0URo2WSSEjLZJgII8BFW2mqJEckCQ3+1pVMiMFrFSJffQs2hoP+qvXskbWlMnv1n1ENvP1i2olgiaZjHvWngzsc5TBFpuQsW81deqyVN6WAvR8nWIT51KUDHu7ODx8DXfu3sfecB/9cKQxbxZd4OzoIV48+hGy+Bh1l0XzHFkWI+XaqdZEze8gynzkaOLOvbfx9tu/g93h1xD4PdD4tHKtpER1u0mQFxEWs3NcTo5FiBsNd9AMe3LHE6CnhVzkqsS8a1mk8VtQzjvB0ypDaEXKQoUdKXkheZkrMpm3Iv+cZ0QWVRp0Y2/barfhEJA9ytR4LVKcZq8B3olkN7Is2pTiCvAX/17Z514AFrTV/pxgzs69xtUd7wPyePIUbmq68+gpAf0M5ckUxdEE6eUcxTpWg8F1HAGdYO42WHQx+W2Lcr1EkZiVQZbEalCkgpEGjjJBMzqvAJ33nho1meLQU6AtMhy92vl8JU0joPM/FvPW9lp8EtfIBCtAL1ohit0RNodjuG8eoP7aHrzdPpqdNkYEdLeOfr1piif/RqwqV12qXLf/3xvL/LoB/dftFPfr7NA1UrdcKo/jGXnHWC92G11JkG0GPrwoRW0dA7ME+Q9/hnf/3Z/g7MNPMHAa2B/vYtQf6KZarRYifCVRJD0pgcccaAaYqw9ORkjKE0GuLGQbya6LTFLFOuqDHbPdd1lwzbVL4jjUjpg37MWsdtuSx3gYV7tkaTwtS5w3hHbP9rCm61bu1lXpiyyjHZXd2doih6MyI6+qWKfUMVtQ25B5Sr9kR906O0PtWIkDDV+/HBLqxn30DvbQvbWD9niA9rAvcl2t2wC6NMfQbARRusJ0tcb54hIvJ+c4n0/x+OVzTFdzrLjO8FzUQzM6VKFRlJJSUZPKiQWBqt1sKwd81BsJ2JUJ7oeK/iTvgF+r1Cq9RjWpuATY9r3xbDa0iHjsAqhW4ITDAhvVBFWXbDS1N338fxHWvwzQCSQ3P67e76sLxRoSWUCvHicBPcOnAT2m7We5NiRJeEgjZlm72EQ15MsSeWTUEFQ+BCEzsUMMB3syWknTVCsZvddVmpmdBohAZXXDYkjr2uDcx0jqzEjdrH7kXqZi2DMFMddFlaMhuQpMICMJ0QL6yKshcDYo61uU/ha5z3H+Bq5jqF5iw68SIKXHu4/AaSJs9rC7dxsHO4c46B6g7dXRCHJcnH6MD9//z1jPniGsp3Ad4zHB+7IsfcSFg2Vcg9cc4s2vfQ9ff/v72Om9Dt/tqgA2GnQzGSspAcwWmE1PMZ2eI6h72BnvISQrnsz/WlMmNcyUp4ckH6cIV7KB5j1p7l0avnDKxOeSEuyYwc6CiHyELMN8vjZrJd908STLik9irzPToZMIWzfrLwG6AUX+PGOsRAPJLdKMxS/1WCQZ0imQxa+nCRYJcfze+kUwT9mtp3DSDDUSeV9cYP3kCPnzc2xOZ8jPZshm9GPnFMEoGshu9xqBpI28F/nM8+VMnu2cLnDiQI8DgjkLUL6g2qGXfK5mhC7jItc1pFffE+GPk0auENR1036Yngu8eOg8uTXe7Uro40RNBnN8jg6KZh3JzgDrcRvF4QDunTHC/ZG4DrvNLvpuHaNW1+zlyRGpcgS4PqWEk9e0Z5z7ftmPv3Ed+leAbt7KgGxeyYjMDWLG7hulRAW+IwmZn2TU7QCPXuL5H/4RHv7xn6NXAHfGeyKfTGZTXFyc63AU8YM7IIKdNNmm87kez+r0MONKHgYKtmBnzo6YjmycCVW6TeMwRcMUI+cyE3nd3rnxqVI3Vcm7LIhXY0DeCAqz8Pgr0GeOpUmmKesNMATzZhMlUOf3ovouNcY51e6ZqwE+L/kk03GL5BfeMNZXmq8XQd3Y4zpIaBHZCuG2Gqi1Q0UgdnZH2Lm1j/ZOD/3bu3D7bYCOUyLRUcdc4mK9wNH8Es9OjnB8eYqj81Ms10u9BiyG1FWTpZslV0UKvwGLGx6OHME3Gw30ewM0whC9Vg+9bhftVhedVkv7SQLaliETPGAcFkiGBVyZ1mhkTB/sirFmd/BmAsIZPNm4Jrnu8z6+CND1k9iO3vyoCrhXAF1AY7X9OsxvAPpPPvoxnp48wXq7RrSNTFrV1kVO/Fg7AvRsvUG64vtmSmixiT0X49Etk+DFgsZKBXng3yxyqumF6ZzM9WpskwhYlhVu2cTV2J0EyIo0aADB+DfYC17PxeeOt9zA92kjW0PulUjo6l1j50v5nGNITXmJYBug7obICgd5UUO7O8St0W3s1nex0yFZLcRy/hwfPvwzzC6ewHfZKSYKVpEXA3ys4i35q2h0xnjtwdu4d++buHfwTQReT3wMsamVfV6gyGMB+sX5SywWEzRbIXbGt1D36AzJkXtTGnSHmnzbM/OzFne6NAxHoGRsqMtOnRyWDFmaYB2vwBTGJOEqrtA0ibI9FqSUwFZTMa7PSBTTyJ2Tv1cAnWe3mehRmcAwki1S7sfdAGGjg6DRhF8LEHDfziLYAjp5PvS1oL+Fu0pRTGZYPz7G6ukxihfnKM+nKCZLFNFaBTsLE97PLi1V656eM+8NhyS85QwbTkFSBsOQyW46dF6flKkZMq9x5+NnFsx8Lrz3rgDdM1nvOndZANogKgE8yAkx1w9BnAoKEmtZUGStEItRB8thE/FeG+VOB8G4J3XAQXuAnXpb6ZU8D7x2AzVp3I0pVyApxkZTxb9TgK5K6gs+Pp/UUf2jv707dNOhm51knUx0npm2Qxfb290of5yJVHTqavFwpwvH5RLzP/4BfvwH/w7e6Ry3OgP5bU/mM9lDEuyk8XUcSVA+tTe1e8TqkLxicQq+KaLioZIL0ClDubaONCCrMbm6JdFa1eVXNAgjczLOSPzQalNkNNuZM7XLDTQ+FEOX7He/LWCvwF82tlcubTVsC9NNVRpw/myzCzNGOhzjaSFgR9YcsfIwZ8fOn8tUJEa7muAOE5FI69neaICw30Vrd4jR3VvYv3sI7I6AcUdWott0jWPaV9ZKnC0u8fz4CM9PXmA6n2GdkBlcSHJTCzl25PNyDcjbA8Ewwq8lO8qCbraUNEViHTt3EuvGvbHcz5j1zWJHUaCa1HAl4qARtH4B0M1O3mj5DaB/vjHNlwE6/bOvsFu30itGS+aKENDc3NNeAfrlI7z78Y/w9PQp1psV1tvIdFM1F3m8QckOPa4hWwHJukCa5CaXXF28q6kFX5N+q6PpBd9Tdo66xmyQhTruyllMRQg3ueYi43ttrm9brIqLcH1IGj8H25mrYjZhIurQ+a/iXKCLgKqKjMa1MjQmoFP21KB9ccHf1wWmqDEyuI7ucIz94SEOu4cYNtoYdAOs1qf4+IMf4ezkE8SrcywXFwjrhhTKEmSjgJMW2r0d3Lv7NRwcvIHx6B7qQVegp3tHHXppzFKyBU5PniGKFuj2jEOcVwtJkYXntlGw09XE20wr+FllDH0h5KvIaVaKlN0+iWME8vVCn7OEu27GLPTRaQzQ7/Wk7PBsSI7G/8xwCOtm5H4F6BuU1f6HV0bG0J1SZNckL5FzBcIxe6uLZqMLzzGKEIbKqSsvaBNNcUAGRCncaYTk6AKrxy+0Qy9PJigupijmS3XnZE3oOXLcHrja/2tFwMEVO+/VVGN7hkUJ/Okkp4mISYEzgG68CjhZ9Bm7GgQasbuBL4KvmSJapn4F6JwYWjkkmwQCesm0QAvwLEbzTgPTfgvLnRbinRaSbh1F0/AG7vd2cKvVx7jRQTtsyFuDCh0WEbwMed7z/daZ9HepQ///O6BTb169wQR0UwqSbUupwwZZ3UVSJjJ/aW5KNBJGnqaI330fP/83/xEXP3gXQ8fXRcobK41SgTgJKNQOswvXStEyfdl1mAAXa2nK0aSNAFFkBQ9bgoQ6BVutap9ru2ZrrqJvTevEG75iJLWJPHfDelUgwANH9rXX4/bqJvL8jkIZqr1pNZZnt2oOazOyrx6vfobt0vnzaYjDTl2VNQlkdr9sphE13egEd9nmVtaf9IInc77uAZ0W2uzY7xxgcLiL/p1bCA53gXFP+uQ0jxFvM5yv5gJ0Avvp+QkuL6eYRjPkAWMXt8Ycw3bOfA0ZyqCCyI6QJc1zXQTcK4YhWrzJgwYOdw/QaXbQ7/bVvTOJiuN7xjb6HIOSScNyRoUedf6GUcxzX9tkTgt+SUA3TPZrQLdX3tW+Xl1ylQHwOSP3Zxef4Kcf/QRPz9ihrxBvEhTqCD1kCUfuHjapcwXo3LGmBQ9+XmOUlZXKxt7pD9Hh+NNKzdgFmSvwmijJx0MwYHfOr6uc7fi+mkL4pjyw6tzN9cdXi5e8wFzDJGMDXJDw5tWwCSjrpq0osxVyBX54WttSpkdzOxe+1xAY7+zfxu7BHe3Tx95AbOaw7iBLpzg++hiTy+eYT45xevLcmJ5EiQq1bmeEfncPw9EtHNy6h929e3CcNuqhIVZyyGVGEznybIUkXQrQaZM7GPawt3tbFrFbeuO7bbnMbRhhai0Y+OIwCKXgpK1MUciFsMDl/AyX58eYLC6RRmuN6JshJXh9jDp30Kr30G61jCKFfAZKvEia3W5RbzQFQp8F6OxfnTLR+D4pSqzTAqmmBi00mh00mn14JDeyeGehmhVifcsDgLnwywTOyRLJ8zNMHz9DenQGnM+RTSYo12uURYaC1zcrr8CBzzWNR2tsY6u6JZCvZyLyssDPGeNKPhCT1/hvybpPE1P4WUvnwKW9cGAipfm97KqBxUvVFJgVT3XtOco218SUgO7Qu28Dj1bD3QamwzZWux3E4yZWTQdrxgH7AQ5bAxw0e9hr9tAlt2Y0MGl/ITk1LlqaSjly25Sy9Zf8+Bs3cudY5Is+vkh2c90H/pKvxpUvt/1OVqNqLgBLnrCdwK+C5W46EEpkqEtkxq9tkPjnLpD4GyRND4tsBT9wUd9uUF/HaBc1FC9OcPSnP8KH/+rfwpuSQkwidyj2KDXl0WIpAkqDxCPbRcvznaNv6sBdkybEXaOcnmy2sUZVvMgU7mK6JY3g7CCFOzF1EmJ/5trRqQCxBi7VTlcjfDbn7Fxtpy5zqquOigezh3qtZfTrnrFbdHmD8fd8fHSOo2GMiF9mxMziQ7aN/K6U45HJyl+8wUn20xjeWtHyprSkOp2TCg0xj0eZxtxVtlrKcHeaIerjjnLcd9+4hzvffhPBG3elM0bbR+ZsMVnPcT69xOnFKY6PTnE8O8HT1QnWZYzMrjnIgmdUprNhz8SULksYtARDU2DVDFveoc1pC+1mB8MeZVADdNXB9zHojDQKrRWUWwVih7ODr3beFaAb69tfrkMXzImUaHFE09qKpGn/7Gr68ekOveS1gRjPzx/hZx//GE9OnyDCCtEmUYEjqWJSokw8bFN26446dDqmcc9KEpxCgvJS+QDUp/fbHXQJ6vT/L0tjLVxxImzhSE26CfE0HTmDiowBk/EC0O7XdvGGe2E8/M3KyQbysAAQ45hkLtd4bHsb1PwN3IAe6rQxzWWjLC1xjTa2Ljw/xN7Bfdx/620M9m5Ll97IfGzT3IzttwmSaIpNuUKynuDi9BgnL55jenGp6+He4Wu4vf8amvWOutd2d4RsU1fiWAXourfA0fgScTrDxdlLFGUiBQsBneElm9KXpzr78C19IDghku8Cd+8J0oLX4wpZGYv0en55jPOzYyyjGbabHPVGgPFwINe5UfseQo8/X9mLKJPCjK9tCpnp0D8L0PnTuYqg7jzFOs2xiFJESSGP9zqfU6Mji1pOH+QVoNApyUwkMdvw3HoxQ/zkBPMnz1GcTbCdLlHOZsgJ6Ey187fYBjXtzTluD+k1wHs6MTv4PF5oby7iG79+k2tyxlWYOnbLHaJnhApqOV2yMKirwVDjYEm31X3AtZriLsgxopUwiyTSWDxHdsJK6gt8pP0m5rt9LAjmXLmENUS856lIQB1jJ9T0dMCJ3HiIzqCPerOBhh+IMMfCgo/w7w6gczdiTQY+D5J/1YBu2NRWynkjavLLAL16vF828P8i2Vo1aiEBQ85BRpJuElPVoQNZw8UkWegmbLDDXa7RZVe1jBD95AN89C//APHjl7Jy7Xe6CD1XmnT+IsCxYhejnYQjrohJZGF4CxmrrJ7rLcMglV0qHdYMicTskgzjk4VBlb6kLTFbfnFOjE+6dPS2++XfSWIiSQsJOSyvDVv+0yxcQSy8DXOQTTAC2bjGIMRWzhzVk13Lx8cxqoDdMmyrsT4PcBLG6OLE8TxJe3xcYtSWunlYlPAXH4cIeVaKlnA8HwSISAgMaCfZVNxlfdzH/luvYf9r97H/tQdArwW0Q1nMRmWOeRrh9OIcLyen+PDoQ0yWl9KxkzHMQ1WGI1r10oHOSpGYUKE/MwUsXyd64xfrTGx5EytJRnAT7WYPg25fpLrbe3dkC9oKmqZ75z6SqXjWelahO1/wwdeg+nnms031E3AQp67jNfX3N0C9+n8zuTFja/PvzX2bIcLz80/w7ifv4NnpU0SbGBF30Bz5OuzQC4E5f5VJDUm8QRKViItCHR1lkATLTUqJEW1RW9gdjtBst9VdRTywdeCJ+66fq9gc61jH60JRptUESu59hodfgbmKPv47yyGh9lnPQw5ITFIw8a3sypneVQ8dRXKqkCtybJJCYSq+QyZ0B4evvYE3vvZNNFoDRIsYB70dBSCZzRI75AyNgFVWivnlGZ4++gRnxyfqUr/x1jdw9+A+krhAvMyMCQ59zmlkxNGvrhHuo1MBchQvcHl5pmuGhLi9vQNgU8em9OC5LRM5StMlOiB7vL9K5EWMKJ7rF0NXTk9eYja/wGrJ8yCF77toNkIVCDuDA3TDfdTdtlzy+B6zozVFvCUOijzGNVldEyjts8WtIaCT0Zmo215GMeaLNZb0t2Asar2NsN6SZWwraKPB0J2arwJ3k5VYTecozufwnk8QP3mJybMXKC7nCorK5wvk8crM+gImoNXghkYuSidHkcn4c+hGFy+1VtDUbmPOLQI6E+PEs7FxqVz1MalPLpBegID6cssJ0dlklSZmvUeOkHQdOtdikm+5Ag0MoDNohWZXyaCF1eEY026AqOMjqTs6s0kybuYOmuUWe+2+zmW+3v3hQNLWdr0hSRubLSp0bnJgDCZ8ukCv8uvVGN10+rtBpr0qyqv41JtSGP5l9f9fCqhf0B184Unzqb/8Mlj8y3+nV7/yywqG6uu/RA7/Sz+Avwyg85szHOKKs8MOUuYy5MAVqk7VzcQxWhtHVSooYTud4Oxf/yFO3mF4RIT9wUiV7fHzZ1jS01idbNVZGVY7oYY/R3ssGkRQn21Ja2ZXasbX1eM2gG53Ulf7JfN+6eK3c8KrPaeuHfFu7d7VAIC5TK0vvf3Mf8PRFaMLzfcycYWGCU+2MrWwzF82nbtGgo6ZEJheki51ofaTJOhoWMC9Irs/jd/NhIEMPo3RNOa9ea2R4cKD3JXdbIKtYjE3rTqaO0OEwx6+9Tvfx61vvg28fleEue0mRRI4WG8LLJMlLk5fYDY9x9HREZ4ePcPl9AJpWYjAQ138mn7WdLjiIe9spaEWS5ijX8quKoa/5NJmckJGcQXc+6M99FsD7A7GYs6zg23Q95uBElsfodcRo9zsX40dra4nSeUq0xXjvMa/rzgaKrzo2GYthvlvqntAGmz7wcPNECU/G9Cfnv8UD5+9h4+PnmCZRygDmv/QJ59LUxcOSZyFCd5IowJxVCKKSwE6kbhWOCgSdsQ1tNoNdLttEQbrTWPoE3GPynxufj193q26whzcNJen9vxa1nf9uK06g9Mp26Gb68Y+NyvH4wqH9TG7Py+o6feOZ9dUoKlNHXm6QZ5s0W70cf/uW3jz9W9g2NvRa9pwPcRL3ms1rU24PmChG5PQlVFOtRCv5eXLl3j9wZt4++vflac7rWCpnX72+H006jXcvXcosuR8MdU+nHvis7NTzGYztDmxGe6qo3fdBjbMb3DpAxEqF57TPO6OufuvORnycoWLy5c4PXsuQAfZ7YzyhKN9br/T1xSoFfbQa+7DdQO4Hou0XB0+2eIKIqEiocYJQgf1evOKCFqjP0CN1L0MZZAjStZ6nJfnF/qcxZmKVd8NMeqOMOqO0Qm7ul6DGrPF64ho53pygeL9x9ieXGB2co6YLnXzOfLVCjUy+ElKZKFNUjCDe3w2IcZsS54ZRY5yPYMnvo8hAXO6QJmgzi0bVyuZJFUm1gmuOj/4Oc5iMzVUprxxcjQuhcbrXQRgz0PqAkunxJIWrk0fXr+DaNTG6rUdTBoOSt8YgjEmlWcoVxcurw/H0yppZ9CXR8io0zOTqLCp2F1yZ7SO5H7HnpE6PXmt2oJDIjolL/Jz1clw3LRR/tYN1xtcxaf++gD9VwfmeoG+bALwq/3xrwDIL9YFlUxIclhDUDVJXVaLrnhJumJpXLVFyw81j9+eXSJ58hzuw8e4fPchVpdTNHmAJymS1RLL+UKHg5jZ2oWTLV1qA869d7AlCGyRkWmpHZyvi0rkM4fZxqwcmT8dmF0tz18Cot3dirxVI0HNsOKvH7l5BlUnx7835iTmMK0+G/kLJUJa7tsduqmePUYZukbeRY0yL3jukyktqfTvhiXvISFYELxsJ2yK0Uq7vkGWRGY6UE0b+Lka17OwSBMdGhyncdsWc8xGf+d2E04rxN79B9h9/R5e+8434RDUB22lPfHmLjYpPPrCr+jmdY6jkyM8Pz/C2eQMF8spVnkEp+EqknQjFzIWaYajYNKeCrTrN3TgvHGtoYW065SukRjnh2jXm+g3uhh2ewL2ncEQ3bCPdjBE4DY1vhOAV6Y0Bv/Ekjce9YGRGBH45ZlCc5aN/PJltfqpQkctylXRptfvlR06C6cMKzy+eBcfPPs5Pn75DIs8woZscWqaJUFzUMu2WhuAe3R25wSyZIMkpbd5DW7hoYjNAUxJYKPdUBfT6bT0mcdyRYKUl7ad0JBVLeKT8ZOze/JqpWMAmR8cwZo1jzXtsSsiPV8FwTBESGJH7dcdfwsv4KTIcB5YWG35+MsAraCL2zv3cO/gPvqdsckFSJb6/u2wh0F/B2HQVBGZRrH86mWrGkd4cXyEvd19vHb/LWw3Hoq8hvVqjmePfyQC3Xg8xK29HVk2hKEp4FkkrlcJur0RhuNbaPd34DhNketUxPmBpJrsXukqlxZrEemiZIrJ9FgZ6mUa20KesSo+Gn4d7XpLEx/q2ZshiwSuuMgKJ1Pc+rAL0ElebSCsd0zcq90zc7ins4PRrrUYSRbLa35yeYnJxYVZ91EjX9bQa/axP9jDuLuHltdG6DZQ2/hYThbambuPX2JzeoHFxYVCo7LVCiU5B2Up/gId5qiK4T3K4o0ugry2JMErUmzXyytA53WSZNZzwxalhnjJFYC5RzgyMyP2a58Pve/W0lVrTwvo3PvL0Mh3FM27cEvMfSDtBKj1OljvtLG8O8KsaQoCugzq3K4mkrLY3qDp1w1xstXCqDPAmLLWzgDt0KyaKOnj5MBwPGzzY0hPZlyrj4ofYvw7qg8FU91oqr8C9F8zoFdvBt/Hm8NTE9BCZqXpvHgAc1zV9gIFR7z4+DGm732IxrNTZC+OUC4iuHku1i59oGh3OJ1cYLaYiSxCclhJf2WGIbAz5wZbROiIkFYAACAASURBVDF2udxnU97GZpISMPP/HJ2Hfv3KmpQjeV47/Ez7Nn2W3SbZtOyAyZQjCYmXIQ9ZNsAWWezXVV+vz2SeV+EkAnXbneuzAfSK8U6gk/SNwFTJTJwAG44tKashEKpzqIxPjATIxKfafa1lvtJ1Tvt23q15JvITAT2rsWMlUHG37CBngdNoobE7xP3vfRtf//vfR/PtBxq/r3kAuluEPBxICspSLOIlLqeUur1Qt34yPcM6WyMm03iTmdEx30/6y1hAb7DrqNy+9B6Y6YNkWeRWeHX5X5MXQAZyqx5i0O5jNBjqsNwb3EYz7MpUqNUwI3kBGF36OIm50rUbL21+dxZJZBvztafDnlnGVKBuO3n7/yIXVqY3FhirQlmAfv5TfPD8Z/joxVMsixjbkNKeQiNzAXq+FbGvljko0hJxujWgHqcCtVrK0bx5nzjsod6aHXq/35W1ahAGVyTISot+RVqiMRKVDlZdcRO4K9+FXwT0ihVvnierGwPozByowQ9qCEIyoT2pMfhOUHrlOQ20/A5GnT3s9HfVrfPv6LpIlv54sItebyQQpA8EQZ09bJwstMs9Pj7GcDjG3XsPZApTcxpKI/vwgz/FJx+9q3vlwb272BkPpWMmqBDQo3WGQX8X493bAnSXo3ZxBYwbHkHOC33UaiWW8Uze8av11IzckxV67aYyi+qOp6AlZdtz4sXum6eA27KEVQJ6jLxYK4VQUzp6Yzi0faXEkgYp0iMa/oGCVVJE2UrgyhAarp0m5xeYXk7UgZdpgUFzgFvDfdweH+r3HbeFbbbF7HyO6OgU20cvUF5cYjWdyMKaU8hNkslzn8EuCtfh02QAE7XfbCII6JsM2zxBLaZTJvfnxsGNenOZaFlADxvMng+kJJEnh23yKkAXZ6i6friesWRfZjSYxMia8gVi5kr4wCJwkHXrCoZaD1tYHPaxaBjyriyLJXXjWWheLa4B6ZVAUmwrCNBvdLDbNxO3QbuNHjt1hcOEuuZI16jWltVZZmbyN0mf14yu8op4ZSD+K0D/GwDoPLirDl0HawXm3EvTOMIaJPibGhokG61inD55jvlHj/Do3/5HOBdThJsa2jxAo0yxgS3PEzFknVDLmYMuURyl8c+oB+WuWftFjixvHNiV8cvVxWQ15jfH6zcPVtkj8vFZQ4ZqInKT/Haz+7s5CdKEnOMyCx5mrFvteM0YnvISe6naPHNW7LQF9QA3UFYzrDTGdBpWbmJjUw373xiTkAhXsV/5ePkaMGXO7PfNjcsxtJLuthtk7MDI4Wn66N25jQe/+z28/nu/gc79Q2QtH3HJEAizj5W8z6vpkLuYTfDi9CXOpud49OIJ5tEcs9UCcbYW457ymxp/jiYF2ZX06tV9OB8X9+g6J3hCULvK7oHhDmIPB9gf3EI7JPgN0O/2NPIlsHMnS3Bnl6vIR+7cKYu8sZ7TmJGWnuQ72Gvgyur1hlqgmmiYEaAlQWqHvsKTi5/hg+fv4aMXjwXo7NBpXSKtrtjIZnxJQGdHnqVbRHGOdZxpjL2NXeSJzZq2UwC+ZxWgd3qdq2KjusZMkWZS9BIZmdykrFZdvHmcVw53doJzfV1a8p9WR1xlk+3OUXcpS1ERGx2g027DBwtGdlM9DNs76LaGaHhNPQZer9wT93sjNBodScFocqL9rXb/GS4vT/Hs2TMcHN7G6w++Lh92x2uoqz46eg8/+MG/x3x6ibuHt3Fwaw+7u7viflxeTDGfxRgNd7G7d4hOewSqQmpkjcNMVngtMbKGo+bVei5JWp4nhjNQKzHsdyW/86m/5p5fBnjGp56FHWoc+ZLyQkMp407HPbzRYl8DOjPbzQf5EVzB0bY1lqKG7wv93+fLpUB9Op2r2+bkpeW1cKu3i4PhAcbNIdq1BsqowOx0huj4DNmTJygm/PoZMrrCZalCpwjo5AOpqJKCxGCapj8ktFJvzuCmNBKgs0gnkKdpLsCvzplmy7hnEtBFsH0F0NWU2PPHZFDwXlNqkvlzpmDWHER+DesAWDd9ZJ06asM2okETs/2WyHBaAdLhzxKEbVCvCih519MOd+uiHYSaslHVMWh1MGg00KrXTT5E04C6NdG8UmIIqLXTtC+Cbf1knMS2io6AYhxvvgL0X9XuvBqJfNEOXW+UcoQ/vT+vHORYJOaUbdjamB06eexesUWxXGN7OcVf/Mt/jZOfPkR0NsHA8dHItvDz0hDoZCZhDCY44qWxhPaRDCqgAxOJJDR4qKIByb6mzayqYmtwQ9ekG1ac1a62el7mcDWkt1fBnF8rvbj9eHWtUxHpqn9/87Ui2Nz8UGxpFXEqYgu90H04bl1OVjJnqYDeMNEM8YwhLvaGvbKvpSSKXSoLkTSxhBqzcxOJhj5brPiVsQ0kzhZxw0XzcBdv/qPfwTf+0d9H63AXqyKTDK3qBrhjZz3CvdxsNcN8vcTp5SnOp6eSu51PztTJX9mr0vhD7beo2FdchpskGU4XOJKjL7ZiW2Uda8h/vIlDNMTYpRc1O9tOq2NY8t2BgH1nMNY6JeBu3jFseUP8ET1eQFVx2199f3R9WttfE25fdbdmlUVAfz55Dw+f/xwfPiegr7RDz8UTMIDObosjd3bpNNGhM15KUlSUIU02SmMrc+u8V0VW1mp6LjzkSCaq3le9J9aDQNcadbyVje7VmsVeh9wtbw0wV8Vo1cFXxSr/nhIj6Zq5CqHUq4wFWH4AJYTtj3aUe8D9L8NZxoN9TUYI8kwd46zLt+Nrxp86JHhaoyN+z2Y7wPsPf4oPPvw53nr7m/jmN7+tCQW1WCTgTVdP8Sf/6Q9xwg6+18Nw0MP+zi4GnQHiOMFyGmN39xb2du6i1RzAr7cR1Fvq8hW+6+RYrOZKD0yyTPcI9eQtpgX6AUJ2fRr9soBlVBrXZiZ0iesvxswaROeUgh268XI3Jjf0Vwjl485VmHnNeT8zfGelkKdtZjg2nADy2l4nMdarWFMKduiMRe3Xe9ip99DjyD33UC5SLM+mSC4mKE/PUEynWC1o4cpYZ5pnFeL6KM7WtyRcTfLMRI/kN7m3EdDp3b41KxutOmhvbc8kXh8km4oIF5gkNVOSVCeqmTZWI3hzX3ElZe4tU+i7yF0HkVdDVK9h3a6j6DdQG3QR9euYj0Ms60azL0AXOVgVorm/OEqXtbwpbBmn2gpCFeqdeoADkl8bIQa9HjrdFhoNrhW5IjPnnQm5qoZ4lcHWtflYlW1grLHLrwD91wnoho1r3K+uWLm2wiOQVIAu/3OrwSWYU/eqio32gR99gj//f/4A7//gh3Jdauc1BFkBv9igyFPtj9T00pFI0jTuHo0xC0GBo2oGsFRdxdUhbq02+f+VFefNzxXYVtau3PdKQ37jMwFA7lBan1vXOftZ+91X7Ghv/ixz+OLK9U66UEvKqwoHdrhkhfPm0Z6Y/tH8xX1yYGQpNcpcJMS/dsnT/tp6NJOtz8co7W11EFgHPe3CnJp8mM/JHm44uPWb38Dv/LP/Afd+81tw2i3U/Lo6AhUuZsatz1xz5NsccZricnaOZ0cv8fL4BS6mF1iuyEKmT3wGjlM4ijdgacxiKmc/WbsyNcrq98XOth0lx+fyy09tR2EJb2Tv0ma21+mIFX+ws49Wo41Rd4hBj1rvjti+Cs5RGhTDWW46CF69s/bwM6N4Mz259uWvAP1o/hEePv8pHj79BIt8KUAvKCXbMjikJkmXJgs5p9sslBxkxUbytTypIZoVULOVm4KK4MD3WuEeDMEZjw1AtVp6Hfg6a5xt2uMrA5pqanT12QI8D8eqK79JijPFiyOOAYGPLHGBWR7BD7YYDdvo99ra46a0d8s36DITvb+PTquPOuV+NUq6uvpMYKduoR7SPIh64wCwe+l33v0hfv7eu/j2d7+D3/3t38Vm45gu3S/xwZMf4Sc/+wutx7hrZbTs7mAHO8Md5Gmp6cXtfeanv6ZgliDsiEHuOD4yps+lE1zMzrCY0+Y5RK/bVxJcp9nT61fy9afqI8+0ciMIEgDpUUGS1XZbqUgS7dD1GpSJLc4dae8Z16rCjiBPo5dthiRZIV2v4WZQwiOnBYp7li2y0bIL7Nc5GhsPrcJHPXXgrTbIJktE53OUswXyyaVY7dFyJU8JuvKRJS6eDwFdC3uVLqaAUfQpeShyp0FNznDmPNMU0lq86t11HHk6UGJG/o0AnfeXrmVT8Bf2OqnOF2VJEHx1TzDt0ZO5V+zVsG44iLsNlMMWMOgg6dUx77nq3KvOnGeRjJVE3rXJi4qTJpfErM648iAhjiuQ10YjpWMOBuRgcMLWQiPkioCkQuMqV3GrtM682p87khvHlN6ycK6skX/9LPdf7cz7bzIp7osA3WSiAxtaO9rxJ0dCblbqV8AdmKZFNaz/+Ad470//Cy4+fozk+BJhsZFxwSbLtJuRQRWJdZSA2IvatK0luvUGklWE5XIpUL851mQ3VAF21eVU4FJ5kVdkLBYGxjPaSD2U8U7Arjym7f9Xf87P1e6qgpDqZ1Q/k0WuIg/l2W52Y5nNNtaerCwF4KYDJ2Yba1mGT6gilyTEes6zm2eQhNXFm4rWBqPY788ABx6AlOlRdcCPlAdg6GPmZLgki/hgiPu/9xv43n/3D3D49tsoXKPjF0BYAx0NF6yJCdneSb7GYrHA+eRCpjRnTHa7PMcyWWG5iQ3z3TLwJVuRmYZ5ESvr3ooHwGONwK4ChlyCnIcE930s4DgmpSEKNe5MhgswIJu50ca4N8R4uINRf4Ru24B93akjrDXhbq5BryroTBVoOnE+N72XNzwEWBDlWOF0/RjvPf0pPnj6MWbZUkY7ObjDZKoWd5K0+SwF2A5Z746HYuPIVYy8pmhKKVuBLCJLWxeJNNCcISgAp2liawe9vq7l6jqgYoHvt4o8Fqr2cd5cB5kOvVrhXJ8zVwWKRqyOip9Wu44Ni7ZoAmxj9LohBv2OGOwkmVKf3fRb6DZ7aNXJV2ghbPQx2HlNY3BH7HN6/bfR7nSVq751CpxPj/Dx44f4yU9+qJH7b//m9/WcsrTEbHmBn33yFzi5eGYUD34gS9QBmdCtPtaLGKHfxL07b+De7QdotwYI/Da8oKFJR5TOMVu80M68KLbodcfYGd9Gp91H6LMzraOkXpvrMO7FC07lDKC7kp9x7ROa6VCNeeGx+cWvswWPkt3oCSGf81xEv3ITK3Y5Xa4RFiRbkqDnwWOOfFBXAZ9npcAZ8RZeVMJbFnBXObYXMVKO2y+m2C7WSCaXyJZzyW6vV4HcOwM+7V5ZwlaAbgmtBHbuzDViLlOFSVWFnnbobFYs0VZe7Z5nvNqtxFPvv53gVdeL1ppqGEzzIedBtlqeDyalrf0aolaApN/EZtRWqlra87FoAglVpGyU1DRwnUb+EFeCJtxFpyILBBHujH8GpZf1rYN9xjI36+LEjIdc3dBRkmP4QFM5yvRMs2eaumtCHFcBLtauz6Ddq1CZr3bov9p64gtZ7n8ZQKcRZVVtyoxkU4OXk8xliGncheFiCjx6gad//g6evfNT1PMtbvX6ImIoPYjgwmpP0nPKQPgbRzdNtoqUsMRUNnXt9ka42fFUhzz/ruqE5bLEAzUnmanacxlgq7zWq936543cq47cALK1vbyhrSRwybrUhmlUAMP9HXWyJLREq4W+Js0N8Y2dOJ8fDzMeMvJoZrgEb2iyl2k3Kz2tMSExk1s6sG2lXWfULAshGorwMInSCLVGgDR0cY4Y526O5v1b+P4//n38xn/7+3B7A8laDHCYQ4EjQQOCZr9FUFYWexpLwnR0coyTk2NMVzM8u3wpaSJ5DjKyoCaexiwmxAoxR4oaCRujGvWxtnAg5tNrnBU/JT7GepYj0A3cDQVeNHfJBeztsIV+d4AxLUt3dgXuYiC3dzVOrsBa0kHZ95pRdWUwUnXoV4593FluI5zHz/He05/g4ZOPME0XKP0N0lqu14CAzkVBSftNAjo5HtT/Mp2rEB8R0XyDaEGlQKz3lM+BHR6/1rEvAr2xd0ZjjeGr0Wq1G2dimFY3dopwzQW4Zu6/2plX4M9d6f74FvbGIwyHbeTpCicnT3DJuNJtgmboKZEtWq1QJEaK5dFMJmig36UR0B4O738HzfYYftAx8kkGtbTaIqptnAKz5RlOzl/gBz/4E5FH33zjayLRLecrfPj4IRJ3hjhbod/takVSxil6zS6afojz0wkGnTEevPYmXr/zppzmfHm5+1gnKZarC0zmjwTCYdjC/vgQO+ND1P023FodXAHQtlbXhMbsjElONDanxoQFSLGt656hOx2/D0lxBG3zfrNoNIBu7mt28ZQkrlVExMsVOjVOfAJFkDbaHTgNo63PWBgnBbAuUVumqM0S1CYxNmdLxEcTxGdTbFYR0umFCiYmQ9IgigUg1TicVNAKmL+XlNZ6IUhxYz0tzKKbj9WQKiVZy3g2WBcs11H6oc4qkWyvuSKMqa6mDmoYLAeIR6pJfGQHrKxZdcGrwEHU8qQ93+x0sO03kXV8rMMtUs/4ncqA15gC6Jzh73Utk+RLFjyLW/IWWGhynrPdorHdao9OQB8N+xj1Oui3W2jx9fQ99Frtq3Aqc45a6jQnXa6LpRsitna9Or+rDr06dF/9fHOv+Vlf82VOb5/3fa///FeMqF/yAH7VI/cv+vHijJa8uT4dj3lzh06W+zqKFPDB3QsJcezQ63R24viFOut1Bjw7QvzOz+W45CUFPI7rYvoWWetMkb3MyJ0jK+7NWTJGs8W1/vhGuIoIZhaor7q2ahdtxzsCbKWB/eKB+ln72M86bK9fn0qwd+MV4+5fRUYlObrJUDbhHGTsMxKW8afKc87pFmUqbBmOUMseGuMW2r0aS1n+tdG6+74hjelW0Z5xo71vztz4JFVXOEtXKNt1TElw8goUgybufu/r+Kf/2/+K5sEBvHbXkO5yGnf4ZseX54b8pu7RHDAEdx426/VSwD5Zz/DJyVMcT04xmVwgo9RLDHizg2bF5QQ1JGWKjG5YNKXhSN/digTEUWrAbXjNMSx/yv1Y0PC4sLkABHT1OZzocOce8PAYYH/vADvdMQ4Ht5XzrSz3MNThLECvXpMK4KvEsyrPXdTjEqfLJ3j47Gd4+PRDXKZzFB4d+EhM4m6zFMOXI3f5AkjqyPQ/dulUxrmyhE0pZ1vFiGNantLMyHQznKqWWamOdtgfKPSi02bevKvXmnvblAkwN7z8rzt1cx1Jyx5Fen/4/PjcqvUStfzf/cZ3Mei00WnXkedrnJ88xtnJU8TrCZxaBk8ex0ZhIpvNjXGkU/hOawevv/Vb6A3uoNUekMuFfOvCDxvyIKAEaZVOkG8T/OxnP8EHH76v64Pf8vLsAnERo3c7RBDSiKWuDr3phuI55HGGdJVJDndr7xBv3HsDt/bvIfAbiKMciwWNZyY4vXwPnW6AoaYv++j39tAJh/DdhlYcNYatKAs8k3RT5D+xLDk6d1GUXBcYdzplFVLPvrE7dAWCmdwFFaw1dr8R4mSOdcSUswzDJpn3vjpzgrpXb4jbolRAKhyiHLVFivJsifTlBZLnF1gfnSM9m6NcrJDNpyqguQ6oTJCMw4Qh7aoYFhGzSn28+ZnnA9/bwuzwef9zIsH1k3W3Y/GkdZb1L7j2TTf3fJlai2HrPllaS2GerQULf9/DulZi4dfkDLfZGwjQ804dcQgUoYOM4zy7tuICVYY/5nTSOSP3Qu3kzXpMxZJWXiVa5C1hg1aTfJc+xv0eBh2qKTrotlsCdGUXyCnSxtdyksC1hlfHzG1iVRoiJguarwD911tP6CardiRV5sGrLHe+UTwIQmoaErLYTSeAJAfee4js+ASXT46xenmC4nKB7TImM0uVuUhX1jxEXuZ2/ySmqyXLcB9bgXdFGKoOxmq0fnPcyguy+vuKtPFqh/RZheCrIK8bj6OpT3182iVJbHQbplE9tusCooRj3Qb5ddxlE0jzgl2ykYYxNEIyN1rKykrWuNJpVeAz6MKX1EjTB0VqGiY52FXaMf+S5J8WAT3B1NsibjnYffM1/MP/+Z/j8HvfRdAfGBIdQZy+8QT3IpVpDh87R5XmuZqCJCtSxOsEy2yJ89UUx5MTnJycYEbfgGgpXS8lMDS8oWkH4zy5l1NQBd9RKgOcGjx2GWVmMq/1HlppGn3jdYgYZykxYNn5Wvc8dj60le0GHdwZ38GwPdSuejQaKded1xpteXXgZaUZWfp1/Qy9zzaNausVmCQv8cGz9/He44e4WE+QOBkYcZJvqR6glthV8bjlHp0HnLIDPPDg3GxqSJclsniL9ZomLLm81cXd4upXCYTm2mSa4HA4VCfTaNbtiDVBQfBh0XqjyKwIXXz81SiWv68UGfwzgjvXEW/efYBOi3K/LVbLC0zOX2C9PEWWLrAtYoQ0BaLUU6+xKYwIyL6sO3tod+/g7v1v4PDeGyKsJWTyb2uSVTGDodFjNz3Du+++g/cf/twSUkkILBG2XGybxRWgU5XQZLfLgicpka04XaljPNzDvYN7sn5thG11fZSzJdklVskzBPUN2s2u5G27w9sYdHcRuG35VXg1I/sTl0UqAs5vjZtiyV1+rWmlpwT0XB14db2amGQTLiOpGidIZYQkmyPNViLUsuBw3TpcEs8YMBQ0jFJFcsUN3HWB7TxBfjxBenSB+MUlkuMLJOcznVPpfArQdz3jzzYGQ2LSWz8JX8ZBZo98bXFcRQazQOZkxxDyCGoc9RO0Kz4NpyU6u0h0vUHqrGwXKkCXCY1A3QCxLKb5NHwXawdYNTxk/QY2+wOU4zbSdoA4YAaA4Q+oYK8CgvTvXf2/gnmsg6H5meYeMvckFx7G8Iuqhn6rpeJy2GljZzDAsNOTKQ2LdfpwKFCGK0PdOxvEbh1zr4lZXuo84VnxFaD/mgG9mnB8ng6dzElebIrgKynzybQ/zxdrzB89wdGf/RDTR4+xOp2iva2htXWxWSdiipIdza7PTJAoxbLkpiq5ioQ8ToMtoazaNwocLZv45g79VUA1l6fZ7XzWyLPq7G+C+6d+bw/Zz47/tFEhMhO5dqb7VFGgpZQZ+d8sROgqlhGMy42Yvxp/W29madmDQESroN6EQy27tbPl81eICjsWOZlt1N0taU4T+ljWckydEmtvg8b+CL/x3/9DfO+f/hM0xyORWvmamRuO4J6KjFOtDfiaVq+14s0LjqwzJE6By+UE5+fnYsSfnp7iYnKOFYHc2SBOYxHnuD4goMfcYXLfLltcEi2kmrdSduqmCfRmuqKVDlc0DL+xdr3KuiZD3qE21kPbaWsvvDsaY2dnByPqY8m4bXVRZ8FDMzbPE7BorF+RCWXUn2GRnePDl+/j/ccf4mh+hohWoJQ12WgVPkSxfHNee/wfT+l61PcSsIt4izwpEUUZkjiXJp3StjLliJeHnYuCbOlaTbv0W3u76A+6er/lFlYzMZlXa57q8V0ViY7lYRjQr3giLA4Odvbw+p376LUa2BYRjl4+wuXZc2zLJUBuQ7JApxWKXMrClTtNAgP959m5AiH6/bu4J0D/mkJJopx9rgkDymoZGr06nr74BD/80Z/jydOPDbhmfJA1tDohinoq3TsPdE5HQmau13zxDpI12YI1WQGTKDce7dkRcoCMSpdyCdeboSjX6sQ77QH2xgfYGd5Cl/t2l9JFI6+7uu9IXhNXgfcHG0jq2qmkIaCyMzfFp0kng9Wfm3tRKYybRE50Gs2TvEbZG90caacakNQXGIZ4ugHiEm5UYHO5RiwwP0N2dI74dIJ8ssB2nSCdz1h1ac9fJfpVITXKQlDIkgX4KwOVyu2P8jkS+QyYKxOdWQ4iw9XFpZFcTSukii1vZMFKNLzRocvIlgWL0vn4sjtyfUu49gpcJO0Q+aiFYq+PYtRC1PI1aqcPQGUOdp34Z7Mn1JVXkkoD5OaZmJOTnTfl9SRE0HGjGfgym+k32tgbDjDq9tFt99AI6ppSccrocpVIKR2LOjiYOgEmSYrFbPkVoOtl/RJA/7KVwyvt5V/pf83uz4xjq7F71aXzvOBly2AAggTfVGoZ2XlvVjE++ul7+Om//w9onVxgez4B4hzdIESb8Y4EsXKrLpQXKa8pk2huCB/cF/N5V9aw3KurK7MEoirNrPr8WUBuxkYm+KLqmD/r881/+1kvjnbDN2XENw5ivS727jYOy9eFg2HcEuypG6bi63pHJr25jVAkoJsuzYzl+LirDp17denYrdSIAGxeAwPoHAES3OfRSrnFi22JlbuRSxzNZd78e7+N3/tf/id0DvfMa21JhCogqFH3PO27K6Kh6RJNl66dJPeYwVYde5TEWCzmAvbnR8/x8uxIHTv36dTHyyGrVoLOgTRuMRGW5BdQAmX5A9brWUWLZfGKOEjuhTWcqTLHzTVHZ8GNAIQdOHe4w94Aezu7uDXm+JaudDumQ+Dry+KNBz0LAk6J3ALz9AyPjz/Ge08/wvOLI6wQY8ODTi+jjdbla5nzOfMNNCRCBXxyDUBQZ0oXQ0EiWvVukMUbZNFGO3beHjyoyZhmEUbjFbqqMR/caJPpfW5WHAJ1suVvuENyHFx5k/Pv6bfPr+33htgf7+B3v/0djPtdead/8uG7OHr+MWqIETi0QV2hFQYygGFXbCSdTDszKXFMPdsZvYaD229i/+A+nHoXPJoRhDIlosrhYn6GH//8Hbz70x8ijtdoNhqGZ5FsxKyv98jmpyyxbg1IGLzi6/kWMTvXrYCefvK9HklTQx3utEZk6VCvRzKRSeNMYDrsDLE7voVbOwfo98doN1j80EnRhB1pBGwLXG2CamY/LjC30aOmODfvFVnulakTKzMS4lhAZPnappuZvHfmDTDBTNcJJyxRATcqsV0k8mxfPT9F9PIM2ekl8os58vkKJdday4UZtXNSqZWfvectEe4qgc4IxHVuGdKtMoaxkRtfoveVNsF8fTOZ1AAAIABJREFUTlJINKjppnsis+jN6s0AuzlgRJLn62BT5URHEoe/JjKyAXSGrWzlOZH0mmbUvtdHMgixDl3ZwV6fT4bpfm0PpkBbszri4+WEoDrn7G84MWDqnUyVGHlNqx+nhrZfl0Us9erD/kgpjHzv+b4z7pVTRjYsq2KDy6LEyXyBCzrtrb/q0H/tgM7xaVVYvGouwwuRukteiOoceahIgx7hx//pz/Bn/+r/xu1Fgt2ag0YtkGMZUnaWHLMbiYapIM3FK1UVyV7sumyRy/0PL6ybnfhN4H1VZ16N2itAV3qY1UpW/+5mEfR5gC5CijSbRhV6/VH55ZnPPjPCb9wohjxnw15ImNE43nyFRmtWt199v6pz401Pj2eRBKvkM3B32ZKWnQxd7tq9gAeAowObX8uDlIYZHKst6VDlAZGzQRH4uPub38T3/8U/wejBHRG2aNpzpd+3WfLKK69UCpJ9XRuzcFeutayNqSUXgAfT2eU5nj57hqPzYzHh4yyVTzoBXVGwta2AnXt1goJJyLsGMrMesZG1StczxhwVCah6/QjQZG5vM+N5z4dDm1nuq/eGuzpQ7uzdkf93r9XT3pjJaPr+fB+cHKv8As/PnuH9Jx+JDzDNF9eAXh1v7GhZd6g1IqC7UrKJAcyuqNiI9c1xe5E60qdzDL/JaiIR0T64TMykJaz7kvjsjAZodVt6DNyh8mtukjGrsA197yxTVyMJJzvsstTIvd9q4jff+gYOdoZiuH/8wbt48uh9oFyhQfI3UnjORiEpLBT478OwqQPVPBeCVxO3bt1XClujO8Y26Grkzrjd88Ulnp88x8ePHmIyPUMQkrVM21cGvzBOeINGJ0C9bixmuR4RfYoTlpIrEuMTwT8nUEqb3+0ZWRx9CXRgpEiiBZIoNTwBzxcIPLh3H3dv38dotCfZmec3lItAEyaTnm6AXXwam1Jmwpiq65UpIwyBodzLJJS5LoGf3IUlknSBvKARjZFV1v2GMgaCLRuKEttlAWedawWYnM2xfn6s3Xl+PkE+W6FYLOUKl604XWDkq+msjaEPu1lDADXRt/wwyVWaBla5DVwiMMjGArpyG/hakSHODp18BY29TfzyFZirgDGr+YKPlW5wBHP505uMcu7PpT8nTakdoBx1Uez2kO10sO4GMpNhSAvNYkwz9kpIUvX/mn5YA9crlYh5TFyBhs26NPW+6pUtXK4pyi06jSY6jQ72xrsYDEYYj/b13tNXn+vDOM+xSCKcrmZ4cXJsbIK/AvQv79C/TPb2KSz6K/6PyG+uATR5i1iDmeryNRNKQ2rhFRhsgAaNIArg5IOP8MEf/gfM//gHOKBMyatLU8tf2odTsuXQtctcrAJ07pNp372pIWDlyLQqrzRpUzdA51XWuuk4r+1TK0BQk2jTvG4+9c+aatwE9qvxOMFcvz4tx7gJ4PR1N8zqa8OXaoSoVDd2wNwNkqVunca4q/70GJ4ZyTZiUYx42uCSgMWdojGo8Zoh/FYDXtOE1TBrms+ZMrjVOtafrbNcmvSU+2wHuPXtr+E7/+z3cfD110FHs5QuV3aqwP09DzraYl7xE5T8ZA4o0yWZEAaT4WwAi1+b5AkupxPJ3B49fYLL9QyT+QxrGn5QQu46yDaZvjfNNvT8eSha6da1t3Ml29poilF55lecBL6igRuq4yYYEkBYX7Jjp8UsD+idHsM1Bri9e4D98b5Anixv7tPpk5liiePJC+nQP3jxCOfrS+S8pjlh2nDtY/apBHQCBF3OOP7kttR0SLH2u3m+lRUsF5dlxjF7DWXhqIBgd5xaaWWaRDLf2ON6YNQDnX9NQUT7bwPqmogU1V7dvNbtdgf7+5w6DK+ujabvoVGU2OUIv0zx5MlDPH/yATb5As2whsDn92H3txY/w3iCswA01ySzydPlFt3ODoJGH3mtgWzrY1VscTy9xPHkHEUtwyKao9GkvWeA+XSmNQ7H6O1mKHY5/1xkRE3PmLXgwaVRCRnR1jiHP40AxfhNYxPK7tNcoywk+QLrDqlt0Wt18OC11/Dgtddxa/+OQNkP2tadjgVyIHIi30KOrAnSnHJwqmQA3RRevDdo/Uqmu36eQv4S+cUzq11dOoOIOEHk/t8L4RcealGJzSwFVgni4ynSsylWL04Rn5wjn85RLlcKYCmiWAULH7u6bgvoVdErjbj446b7MF35TY7NVklraUbHOuPOp2mBrF6NRTS5GqYzvwZcM5Ew00pyNXQdmqUDcq5yONKm/wCDWHwPWaeBzU4P+W4HyaiFZduzgO4gKE3eQvVRTVhfHTpqjWd3+BUfSeczA5/Yd1GmSRY8C9es0GtJaSTDmXZ3DrC7d4B2d4h6uwXXC7FKUkwWU7w8e4bnR0/x4sULXVdf7dC/ZOT+qwR0dn0M69A60laM7J6rDwGda8wvlAG9rSGgfZkbANMlivc+wDv/+/8B9/QcaZTqIuahQ8kRd+8EdUJMBcC8YPzSAjq1bE4NSydH7hiwroD4SgdeJandAPSbXydgzgkmn1/JvNqtf6pj516fBB3dpNdyjCvfYq3+LZhzZGbmuFdfK1mYcq3Nwq9aX1yx4uVNT5KaGUsbIDXj+DzN1NVxf0vfdgQeUzHgtJqKRhTw2JzkOM0VHxmxEKCvM21hscHO2w/wzf/xv8Hht99EfzhEnqayshX5yoIzq2895ytCTkXoMZajAnErz+OBZBzvHJF8SJBj9X2+mODl6QnOZhOs8xSUMrLzl0c/CwHFdhoFQxV5q8kAjylFnhr/ba4a+L21VrCxkpTpkUynjTsrJZnAsPAjQdBViE+v0cGYo/jRDsa9kX5Ry15veoCX4Xxxig9fPsEHLz/G2XIiQCcbXwURyXp8e0tXue7cARKFCSg8nNN4ZqYmBXfqLpwNnXY4bfIUYsKkOUqgVrO5pH6Ty3Md8GTqD4dddGnyUaX5SUtsZJN8b3Xvbh3dF3t7+3jw4A3xBMRz2NQQ0jDk/AINHtzJAsdHj3F2/ARJfInAo5KEFwy9D2Jz6HJHHNS1/yfoEdD9TYBGOMC21sQy2WCdu4i3LmZJjMl6Lv7DYjUToPN9OD0+0eMb9Mbw6R3vAQ2Bj69LlBsUyRDlCmhArlqfqHO1NsOcJHHETmIhDxBK7IyZkI9WWMft/T0cHtzBeLxrktn8pvzjN6hjQxMch503i65IHu4EdDrEVdc8yaIkxAV+R2NrOTNyxC3zmRVSeg4UVNHkSv5rcP/P1yOrYbtIkV1GYrevX5wjO59i+eIUyfklNguO2tcKYUnjWERUXbMW0BkQJd4Jr16qPYi4FsSVAmh/bxp3k/9uLK0NM59xyyo+pGgxUk5TDVhfhavp3quAbkOFCOhKTatppL5thsi7TeTjLnKGsQwbWAnQXUWp+kUNnmXF3VQrVUZh18WzcVq8ebZytB/r/KI1LwsDCNDJf2r6DREdufra2z3A7v5t1Jsd1PymJiyX8znOJ6d4+vw9vDx6gouzc91vXwH6rxnQTdazgSkF59x4PNp9230gOyZ215soVZwoWL2fnuP4//y/cPRffoST5y8lcei3ekgiU7EGYR1Bg+lM16x05TTR0tGkAGhCwKPfAKIBxZsgfGVoYke6GrXzUBEA3CR9XIO6CQqyshBeZPb3r36WaxMne4q/NDun6+7ckuKoS9X+y5qfXIG62aVVgG5+2nU1VIG7WPo2qKEipWnUqH1rLr/pguQ5NoeslhshamFINpBcoujClBcbMOSBY66CAS5lgagosPvmXbz1j38H97/7dQxGIyQpNb7shi2z1YJmNeKn1lWjcX4Ntak8IIsC9SDQjc4DlR8VGzvOCSQ1ecI/fvkcT49e4GRyoX07u5fS3SIqI+M0p1Fk5Vlvui2Zu9gc9grUtRKwygC+DsqgZxEhf3Az9uO416X8ioETlL2V4jqLx0FL2Vt7+zi8dajRd83fYLae4unJM3zy8gkuaMzCUBvPmL6IpkfGPbOwyQynRtoPtebg+xWTn8DccSaaUW0gtTdH49xVexgOdhGvY1yeXeLF86c4PTlW/na7VUe318Ktgx1tl66ut2KLtOBO3XTrcZRqVH14eEeATja/rhSOp0m0C31lai+mp7g8fYnJ+TNEywvUtgl8b4N6wOdhLFVpI8zpQsZCUFkIdTjbJm7tPcDO7m34YQ+bWoj/l733fpIsva7ETj7/0rvy1d73eIshgAWDBOjWgORuSCFKv+iHDYUiNkIR0n+0ilBIWi2lXYIGS9gBQGBmMADG93T3tC1flT7z5ctnU3Hu915VdmOAARd0IKciGoWpqq5O89537z33mJAFPZihNxlgp7OPe9t34QeeoDA0GGIYB938mFC2slyX/3a5QQ1TmCHEWc2mCU/K/bl6f8hz4X3KaFqBnHldk1mulSRtsN4oY3ltGdV6VSI5W42arE3KxbLYt+qGiwQWggLJlRrmpouCwabEF7OZ3D2SRFCS2gxJdDNhu3TCI5FRsRupqkDkAxGneg8hreL0uZgUEW7X/BTpwEd0OEGhNxUiXHQ4gL97KFav6XQiEc8+//g+bFNXEs0M2VL55cpxQVIJSeI8hthPom/zgs7XlORINujSdDGtMZvO1TWRcW/yAKKsiVakP6ULlwmd9vac0nl/a3PMjIKQ4eJKEWHNQdKuImgWEdRdeEUdM5tngwGdqxP6K+Qnl4Sy5CTVjEqSqXTk3hNLV3W9ckKfiu8EV6qmnP+0yy0kc5TtsuQyrK1sYHlpFa32KjSuEOY6pmGEw84R9g8e4s6dt3B4uI3JcKRsZn/Vdeh/26S2j4OPf/Y8+tf7Tt48qoKWlbKFgr7opCbS0Uyvnuema9wZfXgD737lT/He6z9BeW6gbRaRDD0YwRzNUgUh/ZEltc2QzF7mXzNRzCwS0iki6TOtiPIg5QQmvbFQmZUTE8MXJLlKIPnc95hlThkp6FYJKpT1xFVM4O+sQeCBpCbjjKmefU9+XpA9VciFXHdc+HN3L0ViISEuf63ym1Q9VgWzCgdAyDIn8Zq5AYpMYwv4V37wH685GOPJcAnqw+epsFoDy0Bsm/KaxVxdsOhZthR3xjPy95VrVbhLNWy8cAkXn7+G9fV1FUiS3bTyuKTIHsvcTxoWcenSZH/MJo0UMfWR7dezKUQ8+LkfB13BPOx3jvBgS8FrnX4Pk9jHxJghtRWrnV793LdTB6+kZjpmZMlnkblqacGMawkcVa9Llieex98eX4fZtSZTNjXumRsVJWsskMKIrzdE/sbpaDjpozPsYTjuIYinKrmPr5vEPnIXy0zqqridFd2ahMLwt3pDEt6yaF9OKULAJnuYMHEJBcNBFKXY3zvE7Vsf4miHpi8xSswv14FqtYhmu4ViuaSYzlEoJjz8FYQgTyBYW4xK+Nj5uKlpL7J5Y4FKZgi8AfrdfUy6e8Jud7RYpGyORZtWFeDDRo24Mw9/sqnD1EG1dQWnTl3H+sqGsMopZ2MgCJn8k2gmssQ33noTP37/LYy9odxbYTBFSrKiDbh1HcWCjkZqoRkaaE4N1CMdrTkJrrbsxPn+x7SmNeeIzQISE+oPCWhmGYlto9isob6+gurKMhzah1quwLYVq6gkUnzchoGpqXzJo6LijWiyfsqsi4nMxLqggGwsuOfXy0VpcGObJlUhtFmI4ixGlbJYhBiWPEQO73euVhgOAmjjEMneCDgYwr+9jUJnhOSoj1mvD3/Qw3gyEISJiJG4w2XkspM1WVZkScILI/lZxdNRe/acC0J1A4m9XFFxhcZKSVY7d+j8EIOZDHKX5MYsl0D8M8hFEhleto6U2OgC/CTGiJbNrolZ3cGk5iBsVZAuVRFVHQSmLrtzsXZljkTBVQTChftXkhKzwsS1SD4kyZYqD5rJfCnIoSKiwDuTOfJsatk0ry5viI0vcxnIbs9Dpniv9Yc9CfvZ3rqLg/27ylwn73U+Leg/vwj/bRb0X6T8/yxSGf+uy4mue4Thu+/irVe/j/tvf4CSN8emW0OJyE1/jIrtKjid3Z1rwtcLGPPg11LZ29QLLv1Bsj5Wua9JUc8Si9Rul5OWuqFkp5d11GKNqDtIuI/LL+k8pStvUFg4Tq74jF2fFy51Y5yYPSh53eLHMZHlsSlfCr2wxU9++rhYL3Tm4nKl+v9HwkUUsQuwM/TCT1L4c97MKSaI4RUKmDJKtUBHJkBzinArZbjFisB53GOiZODMC5dx+blrWFtbO24u5ODIbEelIOfM2uyh5v/N4mUQJsyew4nOVpkB8b/ZkLBA0xM+j6jcP1T2sR1vgL2oi5k4syliEf9dEY1l8awCw4nWlXs6pUyQhpC8CbYQvC4eaXiyB5M1FfkagM2GgrIDeUwsjGLL6jbUjpsxsT7zuJm+FYHQqbD8RctMFr2DolNDpdxGqViDZbgCWesJ42GpbWdkJslznLgiaRI1y4XpVDCaBth5uIW7d+5g1DmEOY9gsSlKQpi2IesORo7OdWWBSWUHH5OkcrFZyFmT5AwUdHnvaORi0A5Z47UdoWhocC2xTkQw6UELPdjcKLCIZCsLXqsh+Qas6PRPsOqwyhdx+doLuHrhimSMU54n3gpaATOS9YwCvvPa9/Dqa69i73APMXfW8UxU/o4JNMoaSpijGTtoBTpanoGaX0Al0OEkmZcA2elcAxV1pLaGlPpnfY6IHY1dQ3FlBUvnT6OyuYq4aGPM1y+mVt7CSr0p6ItpO0ioqabe3pwjdA2Bp4u8KujQyjhdOiQGqpiXYhXgQ25JYivNtWTc+zM40xAtn412hHQFmFnZ6+3HSLwQaX+GaKsL7A6h7XSgHY2QHvURDvqYjAeY+ENRarCg82xSO+UTxrgMA9kZk68BcqTyWNImKhHVjNNlMb9OTa5F5LpTvJ9jZE/BOGoqz1czXJ1Jw8xoYqVTn6UJhogwLduSpjZuFuG3i0haFTGXEoUGm1WenkSZCkr2qs64LO8gazyUw2U2yOQrBRb049wphULIOoMIjWYIzL7UXkOr1ZacCnKj5AyIApU5T0OqfhdHB/vod4+gpSG8yUga1DNnznw6oX9SUf2HXNAdpg2lEdDvo/Pm2/jhX34L/ZtbaGsOGnMT6cAT8huJa7KncW0k1FSSIS0cUk1cwoRwJqh7Bgmz881T1I5JKdn+6nFGO4887kkXYPa8WOZTe/4aLzYnIpsj5L4wfcvPP8Z5z/9bEowWbGHzwi8hNflH1gzIv0NSkdxEarVwcmOf7LNlYs3gL0Jts3kCL00xigMMkwSTeYxxGGEUzRDxZms3sLSyjlq7CbdUglYy0Di3jCvPXcPGxsYxKiHPY65kTiy0+cfjhV0VdAXRLW5+cl0rIXTCaJS1yZ45c84bjQfYO9jH/vAIH+x+hMFshPHUU4eDZQrOR4keU98U614VdDESYitP8lWGBxDiXEQ/FjX/0gZlcDZfUrHIzEhnwjhmyIRWUlGmIhNUWmaSEk8S0vj8soLu1lEpN+UP/eW527VpbMIiyKANHtGB0hSLN4DpSGbbyAtweHCAw71dxL4HR08lNpPs87HnCdpUrVbhlnktA1PCwfFcCKVcl+RkOcKsEh+aSS5Vn5eg6FrCdF9tVqGnASb9AySzCWyuMKIZj+ssQe0EbneKJbiVVaTmqkzo50+fEYiUKACnRCEuIoVbLePr3/k6vv6t/4Lt7S31++aUCs7RwBybBQ21ECinBiqxgVJowPQTgAzxWQzPn4rjoJDhijZs25LMdr6voa4hMCw4qytYuXgWzfNnUGhWMOYqg2+zpgmCYrEZJZmPnBoSOo0CEkODpRloGVV5PSZagknki9uYHiWozvne0utAIXvT7NygRasWxjIw2AWg2CTJkS6JCUJvhnAUIO5MEWx1MN/tQd8fQuuOkXR7iMZD+FOll2aAD70V8ob8uOfKOT+5xWt+JmWrRwkoykN5Mv8B7tp5Wed+GnxtRIZGTkqWLsi3Ws4bMtpzgq/YFy9q9AmBK2mqX7LhN0vwlyqYNhzEjZKgGkReOPIIr0HOFnX+qTpx0pzkxLfctjqfzBfJunxM0htSN8+debmKFSbrkQDnllWAVMxku5k4SW5vP8T+7h4Gwz6m04nIPStWGd54imeffRZf+tKXPi3ov8oF3Uxp7CABzMBBD4fv3cSH3/shdt+9iaKfYrNURToi85GpRIpBLQle7CQNHZrtiLE/J+xFOF264WwSzztPVU0zXfHirvqkXn3sS/lxpLjFwp4X9PznTiRl6tfl9VppSU+Kev71xYJ+/HtZ2DPZiMhVMutHFq9H5Hl8LWQfqVKVSHjjftFHAi+ZC4rR9X10JkN0p4S2DZRabbQ3VrG+sYHKSh2Fio7rz17H2TNnlGd0FhjCfTkLev4clNPVoy8Rv8be/OR7iiCZf8jukCSdzGmOhDa+b/SEJwu+O+nhgwc3cTg6wlG3g/HMU2sLU73HJMypaFe1KhEL2owncbwWWWyCculfdmjycTCPmo9BHUgZU0EmHO7pAS225OAhkqOmLeXSRXKmIlKRSk3+gwHbqoiJTY2kukoDrlNBEjJkaC7TObfEjPUNwhniuQbdLmI0nooXP30BwsCHVUiExJZORxiP+ri/u43+eCLPr1SriMxxEiitOQl44gAmE6u6/vl6C2JFAhpDbkwD62tLWF9ui2/7pH+EYNwXO84is6mlyVDPTaZyUUUYqFbqKDfXsbx2VdzWOPkzwpbmN5V6DbpjCVKy3z3Caz/8Pl5/4/voHx3CLczhUG+cRGj6MS74QGOWwkxN2OQZJAWBXieTqUSRTphoxh07zUVcGzXbQtEw4FJfbWjwTQWjG/UqGmdPoXJ2E9ZyE2m5jMS1obsO7EoFTrEsj1uxvlWhduYGGgVXOA9jJ8VoHmAUjlEIQ1TTAsrQIVewrsnOWDzNQxW/bM8NVLjCMJUFM42AwukM4TBA3J0g3Ooi2e0j3ekB3RGSfh+xP0EQTGUlQx8FzeI6RtmkEjrP13T5hC6NV8YLySf0vOHMZZpsdnkD5WE+Mp1zxZiRI4U4mCNkPBbEL0pJPEWqxsI/V/cZeQJsJT0SX2suwlYR4XIN06otTPfYMYQIl6ODUrR5v6ul4UJBf1Rlo7T1ilSYf6iCT3KmLgZXNJBptZaEvEklBnkn5BjQMIYNPJ0kd3YeoNfpyv3Be5o8ByOxUXVq+L3f+z358+kO/RMq+j/kCZ2HDTe7mPoqqGUSoPv2e3jnW3+F7q0HqMUFlBMNTpDCSBLovHpDRSARiYjrYsz4VEJ3+WGew79Zx5kHHcht9xidnfM1Yxjz1+iRGzJrvR+d/rKd+GJq12OGMaKYyfbvaoJSd+PjE/pxceQ5m6PEWcFX3APOVeqz/Hfm5bxY0AnRzuhpzYLPMAVJSeLuXENC8wajgGEUoTub4GA8QWc2wSRNYdcrWD97Gqtn1lBuF/HEM9dw6eJFVCoVKWS53agqaFkTsjiCH19zWZrUwjWoXq8TJrx6LYiw8FBQRBqygjlJMbhlv7+Hg8EBdvZ2sXd0iCFTsIjaiNJhLj7weaAFiXT5QSiuXJmn9Mkhk8ODfBCZVCgj0fF5KAZ+ZtDBBoHkuYQe6ErHzt/NCZXTIL3h6RzG150PJ6YVaIGFiQYpDTTqLZRKNczF1J0hLjFAkxBfEToZnmE4JclNby0zTKYJl45qXBWlIaJJD6PRADfvPcCtBw/EYc/MPPt9idFkrifXFYm8Vjzg5fFnE5rAyZaJ5lIbF8+dR7Vo4+H9O9i5+xFcQ8PmcluCMqqVCvqdruzjbdtBsVyH7RRRqVRRrq1gZe0iRuMAY0aATn2EbB7Y+DIYyDFw5/5tPHhwDwdbD6BHMdoszNRc+wFawxBXhhrqPtcihpCjQt7GYYgOiXp0PuP7QGS9oKNc0FHXTTQNG1Vqy3l9VYsYcYXGa7ziQltqwF5fRvHcJqzVFZQ2V2HV6zCLJSRJAWkQi3KBzQPRuyrJqHYBoyrQ16cYBWPMAw/VMEYtKaAqzX4BoaHD1w0Mkxg+NfmWi5pbQoWkPcLeQYrZ0EPY9xAeTeA9PEK828X8cIi0SyOZAdKAbPoAIf3iNTLSlTe5kqGqIntyhqhJQWUhnHzv8YJOSF4aToZOSf7ECdweZbJTwb8YYCIOeQxAyrPgM6mamG8VpKEnx4hxqFG9hLhdRrJUw4TGMiULMUlyGSdH2Cj0vMjy4TOl+ULze+JeqZph9bjys1LIurKDt1GvtbHcogxzCbVqQxpisYYej3H/7j30+h25vofDLmLxVFAR9izoqQe88PTL+IMv/z6eeeaZTwv6r/KELq7DhUSKtUY9OE+D0QSTW/fx4fffwIO33oU5CuAECcopUCRzmVr1WYgCLWENAxM6nPHiyqYwykiOJ0RhgZ6M4Iuwen6zsSgoIp26WOXmW0i+Ekw7+5Cd92NTqqQTLRa0XxBylwInjm6q8CxO71ISM92peDjnBT57jjkcRq9mn0lnhJU5Kcj3TQUFGraw3iOSm7QE/STB4XSE7fFQIHmnXkF1uY6rT13A1Scu48rFS0IUk11umkoRkWmBmFr2sUjgzCFv5WWvuvtHpnN5UifPTW3osoKc/0I9hReM0B/1sXuwjwe7D7F7uCv6VJ+7aP59kqjoppYluXE6ocCNnzmu8Dx69C1Z1PkyKU4dRDl0KES3jL3PIjSPDIlB5RTM15VQOgt2rdpCUfgbyrwj8km8Ug5z3L1zwmXRp/ub7M/pExDNJHmLxZOICV2xDKeIjVNnsLG5hqJjQoumSGdD+MMjYYzf2TrAu7c+wv379+U9525f2OBM3SJUbhjwfaVRlsYwJDwcibKgWCrh6vWn5X2LZhPcePcd7D98gJVWE89ev44zG+uoVarY29nBcDBGpdJAo7UkfuqW48JxmWpWEhtWMQTqHODmR7dx6+5tjPwxTIfrEh/hdAojDNC0bSzrJopBAt3zUR9EOD/SUJ1p4gXhY45JGqEwvFGNAAAgAElEQVQfBehEU4ySQFzL+PpzNVNOgDp0NMlqL1iwNR12tQTNMaDbDqZIMUgiKUb1a5dQv3oOtcsXYK8swajWJOEu8UNBA4oJo3cj1GwNkR1hUEowKEzhRUPAH6M2jVANYlnfpUEiNqM+DPENn801VCttUQzUGM+cpIimIaaDMYKOB/9ggPHDQ7F71QdTJL0hgtEAc1roFmIk80iaTYkzlrCSny7ox8PDQlaDus9Pzhkhnoq2TzWbqlnXxeJaJnDxgjAzy2taX6vGQBoHuv2RTU/lLRUjRMKMAmac0l0dcb2MebuGuF2BZ/NrJiKT/u4qHpUNgjQbCB9Jg6QCKT9LBZ0S9r5C7vJ/VyB2m1kARdhmFY0GY29XMsMgWwau4XAof268/wH6g67sz8kvUfeeuh9NSo+9FP/my/8av/vbvyNZDJ9O6J9Q0f8hT+hy4FNOQztRTiR+CJ0FYpZg8sFN3PvR29j94CZiZg/3xijGKSrQYElwAtmjLGhqt3S8Yz6e0NULkxd0uUh5ES/usmkKo/xkVUHPpmv5SjahKzjqUbhZCn8uD5UJYOHjMVKcEHGEnao+FmF15X5KHfcjrK7s59RkLg9Qfuejj12k0UYBUy2WG5sFXTHATYG1qfWP6cpm20IICm0bEws4DGc48FRRZ2jKlSfP4sKls7hw7rzs0WleYpEdHyqmeR5es6hRlZtcWPlqDyepTAsfJ+Q4tV87WUeoxilvSHigSPpVOMVoMhYW/PbRrtjGHvaOMJyNMTc1Kej0gZfcdTnolNO6GJmQmcwDNU+zeky6KDB/hqjw31PThtKyM54zCTRlCEOzItORiFYmfzUqLbgs6JFirUdi7zpDSt8CZkHLgaajWLWANECBAR0zH954JMWRblh2qYIzFy5iZXVd7F61OSfzPmaTLvz+oTj43dnp4+72vjhl8XpmQYdJElEqOQaE1CldEw97EqUCZRNLHX2rvYznXnpFDs797R3sb28h8DxsLLXx7FNP4drFyyg5Rezs7MmestlYQqPZFuc0QtcMzLBY8ESKCNkN37x7C6/96A3cvHdbYlFtS5dddFM30NJN1IMYzngGaxqiNiugOqG3RAHBPME4DtAPpuiFM/TTAFNCx1m/S/+IUgrUOVWnQA0GXM71ekGg+DI1ypoGj4iEa8I+tQ7j/CYaT19F6dwZuGurwoqfJxQEmnAjetLTpCeAVxijU5hgHI8QzIYwp2M0JiGqfoLm3Ibfn6HrhRgHc4wCdscONpbOYPXMKbhtMvpTpGyUJj7SYShT+nSnC/+wB3+/i7DXQzgaSeJOgc5+RGMo5SLak6pYUV5/j3pcZKqbDFXKkcK8yc334DnzXaUo5uJVlRuQW76ykPO9F4IqIffMaEuSJ8mdyZIHIkak0gOC/grNKtCqye6cE7tPeR1Z+URFMqa9FPS5SvvLz6W8eNM/Q9BBkl5pRHRMnFO+CHT7Y2PoOnUU3ao0tkq6GmMyGuOoc4But4vDvX0hm3KPzmGLnBbx1SCpUi+gYVv4H//oj/Diiy+qhuZTlvvPr+j/kAu6YkJTHqTkPizShBSliNDdbOTh4Wtv4uD2HRywsPeGqKQ6XLKcgxjzSLmnqUJJvXZGEBHHqhOLVSmYWcHjzjo/4EX3TK/xrB7lF7WCupW1q3TRj8HoeUHnZ5JWfqpQLxTogIbeGQD8+A5dmTeocBiZ/h+Z1E8Kej6h5+903hxIQSdTlwYfknXNKFJlSEFtL8MZEssWZnBcKUNrVRCUHBwyN3vUx3A2Qn25iDNnN3D69Gn1Z/OU3JwcTQk/y03Gx5nJwPJiLs+JZBpC/Tkp8ZFR+QTyVpOIOuByHoR4slNnXqB0R7HaJ4GHw34H93cf4v7OA+z3DjEKJjKp0zyIBV0lSmVWm2y66A6XFfTHIU85BGOycLVjfkBe1IX0pjsoxI4yhJHJu4JmbQntxhKqpZZIpxLxeCW5LFbhGVPut8XuCJoRw7QjzNOpBHQkARPXpoJuWDZJZxV89gu/gUqjKWYpQTDGbHCEwOvAGxxiOPJw+8EQh0NfijL3smQGa7aKKKUenY2OBLKQJEdYNVCFnfnqa+ubePbFz+Dtt9/BzRs3JA60aNmScnX98iU8ce1J1IoV7O8fIvQTMWmp1VtqxRAoiaLNTOrxWLgYxVoJo+kIb777Fl7/0Q/wYOceWvU6aqYq5rUogdvzYPYmKAep5C4Ek1jS/mZJhNHUQ286Qj9M4FGMVAAsV9EihICWAtUEKMYFlJI5PWvk67zdHQBVer4XK+Kl4BUtDMsmNv/ZK6hdv4LapXPUWkI3bNhmEVaqIQqGiOIdjOMjHPkdjLw+5tMxXM9DcxKh4qdwAw29wzF2uj66kxgTrwBbr+Dy2lWcvnIR9sUmYhswmYoncjcNhWmMsDNC0B1i6+ZtzPoDhKOBFHSjwKKueB3it5AoyJ1vGJ0OhcIpyXZzGTRI18/jnoXkKvp0YWEqnwP+BU6tC17p0qxm/60Ku5rY+fvjTDYrQVX0nqAj3DwR7XlgKu25X7SkmOvtKpKKC8+gyYwm5MBULHczTwxZB3BCP1lVsZCrplfFEPO6E3g9G1w4wfN8IImzXK7DsStqLZWmIjEmOsWJfHd3G0f7B8JhoSSP9x2heLnXI+U+WbZ1XD21gv/hv/s3OHfunFznn1jQjzujn1X3HrHi+/nF8eO+y93JL/PxSTr0T/rdf98F+5Me38/7fl7QpSBKHoYiqJgslOKFmQJMNHqwhfvvvI+t925guL2H+diDPS+gSLcrzxNLWVU1Vb45p3IWSvkSL0iZBHQxuaCntEw6PKBFlqNcx3LIi3/n2OKQLFxm9GYTnhjBPBZzKSY5x2Qs7rJPJkJ+nRN6XtAXX4tcu29m8auLe/wTksrJhK68nPM8dfWbIt7ETJASpz5VeMVQQwgypuzU5sUi5lUXgetgZM2R1quw2jXMrAL6lN8UPFhFQ25Qwu3UOLNYEI6s0nNbN5SOmxPtwj5dbnLNwIwrDUKGWYSt/NvZYaWsZzPI+9iTOqv6GWnRyvLWWaQ5+3jBFEeDDraP9nA46OCjrY8kd30c+tBtHQWLtrGRCv1hK5RFquae/UQJpTnKJnXxeM/4FNKM5BM6zWME9q1C1xy4NmH0Bpp1esAvo+rURZoWeFNpbBjwwn2n7w0xHg8QiJ3qCAn6sKwYKdnt/hTB1JcoVbdUw6mz57Fx7iIq9YZsbtJkBluLMGPM6cFDTP0YXljFwUDtG2fcp7KxqFUEUqVWn9cPoXkerDwQIz+Q/Tobr+tPPIVaYwk/+slPcPvmLRSSVDLJS7aL61eu4/nnngOiguw1Y4bDOCTdcSKHMNn7/S60NEKzXhODpIE3hObo+PDOTXz1G3+BIPbhmgaqZJvPIujdEezOGJVJKMx2FvJDzIV4OR0xjpSSPYnckWJDCwde/QR6HO7RmX4WAXZMC2hVzDmxsSUuRwA5/lT3MzN9XilJoMh0pYWNz76A9Refg76yQggDdqUmO/tw1sWw9zb86bYY31AjnnY6qAcJWn6KqDtFMAxwb7uLJz/7JSxtXkIwMbD14R7e/+67WD23icm6hvq5Fbi6jWapjqVyA3WzKPbS+w+2sPPRPTy8dRN+v4da0YFNdnsaC9Nf6cTVZJ07HQoZV5C1zMeBVrRC6VBOiJTTysSdqKlbNNy5TFVY7HSYU6lm/Hv0C1gs6Dzq8rOC932i01qHK4UEUxOIyg6Smou0QZmag3m1JFwa+rrHNFpiE25oytueRlQyLZ/o40/iUtV9S9hdEC0a71iWZAEQRWJRl5wKwuZQAUR9msXs78vOnPn1EldM+xo2HvRLYLaFaUqBJ8K1udbCb33uBbz4zFVZX21tbX1a0H+VC7qa8jLSWD6dimkIWcNkQVLjXAAmU8TdHsa7++hv7aDzYAdHu7ti9lA4PILF7O+I5KRYbCd5ANsGXah0+fvsHKNZgDQkB7yQuVdRHqVhQitV7q8WSF+LkHrO9D6GyjMDmmN4bQHGl2Yg05fnxVuxtE9IcXnxz3fxDLKQr/GGz5EAOQDUxC49vSjVlDZ4kW1OqJ16WPmpzO1JS1X3LRO6UUDKHWHVRVh0MXV1FFp1OCtNhJaGYTRBpE0RawzQyOQnto16pSrZ3YR1l1ot0T2XiyX5zAIvN3i2RqCV6LGDXJZZKYSbx3X32RNe5CXSv52Qax47yfGG0PpoOkZn3MPAG0lB3+3sY7e7jykPBRaJbFIXljeHnZiSswWHwMyKVjUWaqLNi3qOEoicjXI0MrzNkkzkzdoyWrVVVEtNFE0udwzJD+BKSFl8cp88wXjSxXQyRBD14E23YZiBhK+I4XtawMSbUviP5soazFINS6sbKFeKYiRDwxd/dIhhdxdBMMckqiPVy1K09486akqxaBtbkAmdh/mMJiiZFW88U6jUcnsJp06fFWLS3bt30Tk8FKY0GztGFV+/+gRefO5F1CtNVIoVBEEihD6iEgzuIYza6xyh191BvVHB6vo6dKcALw7w7o238Y3vfF00+Sz4VpjAGk3h9DzUJpGQ4OzBDMNghjtGAUcki03msFiwOXXz4BbHdbUtYmEXTxtu2MiRo31zRozi+8mfrURAJYGs1IqaDbNUQlgpolex4Vw8i6UXnkXrmWtw19YRUFdO7kTaRzndwuHDd9E/2kc8GMPqDVEaBzC6Hob7ffTGMfRqG7//b/8dik9+BvAMTN7bxlf//X/Gnd2HmJ3Rce2zz+D06mlJCYsmoaRCrjVXJPVx2h9i5/5ddLYewuscYD4eC1O/apsIfUax5uu0E8LYYgOZ83PUvMEivkjsVLHS+UrteC5ROYxS2DmRL+7Uk4VzgsgiUTK/kIpUjbvykAWd+/NaSXTnWqUkU3mugmE2hqzyDFWo01hNz9LoHu/PM3WH0AnVxE4HOyb15T7z0hBkQUF0zaO+vNvtCNGTfgCqSWBfE8OyMr1+Hjc9n8vwcOnMKXzxsy/g0vlTcv482HqIgn/w0cfyb/MDNZcLLE5Hj/z/Tyf0n/nS/F18Q1KvcjcyKURK6qGKlCrqtjCVTRWkMmDy0S72HmwhoK/0vQeY94cY9AaYjseIAkrcqOtM5TDmgS8HCQ+bAqf0DJqnLITGDAzaYIEiOpDvWgkNZ1QrgcV+qjidOMnl8jIp2o/t4fMCv1jQF3foqrhneH/e2ctanbpmVchFvppJRB4v6JwBONnKB6M8hXmmZG4s6DFZx4aBtOIgqZQRVm1Yy20U19pIHRPefAYfY/iJsrHMs7ZzR7IiC3m5LI58lDPxJqyVK9JNs0vnTU0meC7Jk6IjT1aYUOo9zHboYo2bJeap1zkr+pnKQAotW3nJQuHkOsE08rHT2RUI/qMHdyT9y499FdtKS1hONMkCUSjzuxd4UmRpeZE/YR8v7gv5GGjTSue3Zm0Fy61NKeglp0HTUBRiDTYJQSRuSsxriDgYSUEfDTvwfe7B70Ar+AKFM2+c7GlvEkqueLGyhOryGjbPnkeztQSdb1A0wbCzjcHRDuLEgJ/W0F67KPGR75BA1O9jJjG5BRQrZWmWjsN82KDMVJpYicll5bIYzxCuV6sFS6xu2ahcvXwNLzz3ItaW14XoR4i9WqpKPjgLOs1aqA1+990fIkoCXLl2Gc3lhqAiNz76AO9+8DbCcCq6efqXzzsDVMYxVhMDDWapHAywMwlwzwSOYkgxbwJYAYlvnLYLsPMVS6Z6kAYrq1psY2lw4tmqnlVDoBpzt86ibsn1lbhFeCUbw7KN8hOXcfmLv472k09gbGo4Yj7BnIjBB+jfewfTwQBulEA/GCE+6CM+GGHQGcHTHdinzuAP/t3/gtLlpwGPVoo2PvzGmyLHO/P5K3j5N19BaXkD88MO3nrzHXQPDkU5QKSqtLwEHO5j5+ZNfPjGa9i7cROVdI46mdxEJUQ2y+Z70bZZabqzG/Nj5Wz5IGYx1OZ4d87Gn6A8C7mazCMGnkgqmzqvclkswX2+flxBTXWa7RSkYQ+qrkzo83oJc9cS3X7BtKBRsUHYncEtfLQiWQNcmy5v2Uc2nCgUSw0aim+ivPAZ16zg95Pdmj/xMBr20e0ewZtO5HkTzeJfl9yJMJJpXu552S6oNR65OtcuXcbLTz4lvv26pmEwHH5a0H+VJ3TZHefQeEZuY262OCJRwyzIlYK3KHth3q6cbmEM+IHas+8eAJ0OOnv76B51MOr14Q1HGPf7CMceZoRMybJl/KRmwNYNNeXKVMcsb+60spARzjh5cc8KtBDNskv+EfJafg88YhP301rtRR36YoOUf503jhREgdnUh/pe7gWfT/2qUB/fewtTp7oGVMGUWEmRsCjZms//X7ZF11toluGuLKO01oZWcjDTAkzSAWa0Ds0MUXL5lhRYHla0+Mx02TxkKW0TaL5B29QSKpWSeG8LSYYWj9yp8/WUQpuZoAgkqZ5PHlWbk2/EQId+0KIBVznkyjI2FN/vSeRhT/zE7+Ph/kN0R3144VQ5ZGmpTLGCqBxniKsCLwYyGfkmh98XJ/X8NTNgolRsoFVfw0r7FJZqayjZdeiM0aRkUsaMGKaQh3zE8Rje+Aj9/gGmHgk/O1LQ2WzahgPXLcPz6JWvw60u4YnnXsEpwu6NJgJ/ivHgAIc799A/3EKc6Ki1L2L97FWZsr/93e+g1xvAYy52mqK1tAxyMBTDOM9VV2mERKL4uvH9YQSorJQMG6GvmoFzpy/i2rUncOn8FTGMIZmM7H2S4GazQFzYuDp4863v453338LKyhKW19o47B+g0ztEd9QROHY2HiLpT5CSvzJNsQkXzVkBwV4XW2GKnQLQnwNVABsacJYJW2YRVXrnM2shVJ78XB0wQyBgrK+iNCLAHGOO8xqd3bhbB2pzFvSCRN7qjoukXEKHTeupdVz69c/j1Gdfxnypjf1ohtg7QnT3xxjfvymrEXMWYvpgXyRn1oRMcA2HUYTyhQv4w//tf8XSsy/Cm8QoWXX0bu7gtR++jic++xTOvPgk4JTlLHnv7XcxHnt46qmnUN5cB0olgPbD+4c4+t538c7XvgXv/haKs1B06xKwRyztpxKecoXHSfOv7s9HjS9Y0Bfv+3wyJ7InOvOsoKtJXX1NEXZZnCFrw5kJeI4Bv2yK/lwKerWI1LHFEloTG2VV0MVYRioriy7RShmjj8+bfKjJ5bG5wZJkxXP/nrHdZd2QpJh6Y/GVkIhfjSgQLY85kWd2vOlckD2enUQAOACwQVhbXhF3wnZlCavLK2IgJATW6f7tnzuhf2LB+3RC/7sYxD/231AFfaGIsfgQRuLkldUu2zJEBiGQZhxJ4IZrWNCYjcxOkcV94gHjoUDzkTfFdDDCqNeFPxxhsHeI2WiEYbcnX499XxmBaIT6DNG0zjMvaBYhQqtS8DlKJKkclNJj5FrxbDWQS+DyeEM1bZ+4uC1O4vleLC8oUoDySFiajuQStuw5qx1cVtC5SVjQpf9UQSdTnwcF41Kl86bWlJIWQ6JSpzxUi6YUdLNVRYna3pWWFPTEiDHjhB57QmbhhM4CcmKCcWJ7exxhK37TFspuUT6vLZNAVpYMcuYeVwSaV98zaR5Clqzs4TIda6wgR8FEqAE2Fcs6oQwxjTMPaepqFQkuLUTwAl8KzYP9LTzc28JB7wAjbyJELMl+zmxi8/dAiDeMIOWhk8mEFov6InmukGhw3Qoa1RUsNTewVN1A1W3CLrjShHDKLCCEns4wn3tIoj68yREG/X1MvH1oSR+mTvkcSVI2TKMIbzZHqpVQWzqDa8++gtVTF+BWquKONR4corv/EKP+vqAUV65/Bk51CT/60Y/w9W9/E4P+UD2vKEK92c70+2Tip/IesXEQf3+S5gJfXNdoHUrOCA/KKGQBAZaaq1hf38RnX/m8MPZZwGnHSStOmr4YBVMsTN+58Rb+5M//P5msWu0GJtMh5hpfO4aXxHLv0C5VG/ooTRMsxzZq9AXpeNgPQuxKmwMwMuZs0cX5ch2rpos671OynunNH8eCOlBf78eRaN2jNJW975h9U4HWpWq37qRARQcqFslvFuamDV/XEREhunoB577wOaw+9zRGloHe0Q4K+/dweOemoBTzIIK3fYjJw0No/RnSgFq5MrDSwu/+z/8WV37j19FjCAp5NOMI9+7dw+bFs1hZWxVkb+bN0BuMBDKgOkEruYiHfRi0Sebe4P0buPEf/xPufO91GN0BjHh+LM3Lcwzy+zP3Qs9laif3vlJJ5H/YmKkPZfgiRVv26Aqp4+ukktuU/pxJebkvIwszVQFcn01LBqZVCzOu1+oOkpKD1GZkrEIA+O/IMpNnFHc/lgHD1BFMx0TfJcpW5Seo+NbcZIrFWH1dfe9xjkxCN7vMiZBHMtec4jeRSYGFg8PHwFhdnchLWa7TRq2Bs5vnkUYW2s0lUWOIR8SnBf3n9jN/b8X6F/mHP66gC8zMvWr2CwjFyAEcKzazMLkJj5MaO0+gSGUy4ypBMu8KOs9NJoA3RTQYIRgMMTjsoLe/j0Gni8lgIHBZ6vswvFCc6DhJCEmFF6S4nykNu7DuSQ7hv5dZjsr0mlnF5pKtRQb34g2bNybCSl1IjROii5CClDPUcdhIRsrLCzqnLdnLk0m6KKvLJtJcAsLOXqUtMQuZ8YkmZgYQ6ExW0jAvl2G3aigtL6PUbsAqF5FaCeYOmdQ92YENxyPVadMUha5xptqXU+YinXnG+s8LIpm8FdMCoflKqYxKuYZGrSamK9SU0gqy5Liwst2bBM5kEHle0OmoJlnP4sFPCVoqnb4gNBq9qiMUjLnA73udXdzbeYCt/R3RTPcmI+EJkCCXe2YLwpER4pSnQB47q66oPJ41fw7MULetImrFNtr1NbTqG2iUlmSHzi2hyWl4HqIw9zCPR4iCI4zHhxiPDxD4XRhzDy6vV0qXyF+ABT+kh3gbSxtXsHL6KtrrZ+FUKorVTGMSf4SQ8irTxMrGeRz1x/jud7+L77/+mhRtbs5DGqi4DsoVgtBKbREEdLhRawRem2E4g8O9aTgTtIl0DQkZmWtw7ZJ4zr/4/MtCiqMV56ULl7HSXpZmgZD7yBvg+z/+K/zJn/4n+R31RhVRPINpFhAw0jOYIpx6sOI5LC+CPY5Rm2mo+IA5mmHsh7jPxhTAqqHjTLmKs4yq1QzUNA1F8i34XFjQk0jQFJIoZ1GEGRGhNMVYS6Qpk8mVh/4ccDWgapCBb0lWt1OtY2aZUtRPv/ISrn/xCyisLOOgc4D+/TsY9Y5gllysLC3DDoHRvV0cvH0bDz68I374w0KCZ7782/j8f/uvUFhqYcrUtbmG8XiCc2evwLRL8Ni4iF+6jjBN5feNvQkxKrSLRAtKwM2P8MH/9ce49bXvQN/vSo4Cg1B4vz2qPOUN++iEfiJpUwS0fALmfZAjcgKtSzEnQqVspOm7T64Mi7k4xGW7dbkmNGDK68LRMatY8Gs2vLqLqOKIzevczKKbJWIo0w/yfuZ9zQx7ywAj7S1DyTBZvAmPS749d+RMUctIe5zm8yEll9wJEuYrxjqfr1gnxyouln9fyV7VZD4XUqeNUrEqBZ2hLRvrZ+GaVbTqy/I7xAvC27v1y1W0Tyf0X6T2/q38jCroOWksYyeLlI1FTE2oUUhpk4LCCedy2pOLOY4laIKwMlmb/Lqlqcx1g1phytlIueXenf+fE74/RdwfioVl7/AIcXcA7+4OCt4U3pi2joEkZ/F380Ila9clVMVCTlZqotYALOZ5AV4s6KrRfpSJLiYOCxu14xdSbFsVI5ifWQrUJJ7L13LDmjzLTHXwecHKp+ic9MVdHg9GFnSGsYQs6CZkh072a1osobjUQJkFvVmHVSmiYM1hFlMMRh2xXpX9rbicqd0ZCzk/aN1JVzLJIc+YuNL18/ChyoBeAnIDm3AsW0xX6IzGz41qTeA0fnY51Rvq97Br1w0HMxaigmLQkwzJA5QHgnKXS5S3uk1v6xjD6QDdUQ8HvSPs7G1ji1pXfwI/jeS9E794sooXtOgq4OIkDvDxgk45GlnV1WILrdoa2vVTUtDLdg1WwYBJHofsz8eIww58bx+TyT78aRdJOIIhzHUNaUjeBvW6JGxZMEsrUtCrK2fRWN6EVaoLOahacWGyYYk9OTCnYYK337uBH/zgB7h9744capygxNBmnqJS5UZaXRfkW/D65HvEWM40jaBrIdIkkglemj8uVuXq5O7fwlJrFY7jCuz+mZdewZPXrgvDnQ0Bm6K//N7X8MZPfgjbLKBSKiKMfHnNPW+CJA6FvU8VieklMEYzFCdzVAIN9iSEH0TYo7xRA9aKFZwuVbBsGKgAqGk6SiZRNPIZlIKBCkAWKyb+hX4gnz2J9J0jKMQIuUIgmU5TU3qJK7K5Lk5ksaZjOC+gcfUyrv/GF1A+fxaDMMAHN2/BbVRx7omruHjlsqTbYa8H761b2H77A3z/G9/G3uAIS89cxL/8n/4Ia597Hj4CHPQZ39nD2spFlNymNEtuqQzdNjGbz6WgD72JmAGVtQLsoYeH3/0B3v9//wzDt26gNqLEKsDMmos89CTYJEPqjutKblusPqsYYFXQlSRUvV/qjODu/GRKj6l4z6F2OgTK9J7J3mjqy4I+jyWoxmeSWs3BpO5IcY8ofTSVgYxl2HANR4o2I3QNx4ZBDowFrC7XBGHi/csCr3bkmfcGG+XMEpkNM69Nstdz9IvPJ5gwyY8NbYyI3hZU9bCgy2RuII2IclJZxNwJWxpN3vvt1irOnTuPVnMNG0z6syxFCP2lCvovWczV4fqpbO2XqfYnlisnBV1gnewi1+nfTGJQNpnwqFJEq6yAOZZc2MK2oYlLomRvkkhNORXdOjIPcMW+SyCWU0FAJw1gPAO6fQQHhzg6OkKfk2q3i1G3jxlJL7MAWhwL81Xn3cbPIg9ThXtxpZOT4vLXQ0hg5oKsLTN0yGiQCO0AACAASURBVLtzFk42JSeFPPudmZGMHOTSwT+aiSwQtRirMLFLMaFVQYeKl5XQCw0zxo/SDpIRryVbCnp1uY1yqw67VITu6NCtGGN/hMFggOFopLTWlB9RXkPZGUkzWZMh13vmasUbkEqCNJgqNcGCXE3SzOySHCDlYhGNWhPLy8vCnK+UqieyFxEpm2KGQwcpSVBLVVEmY5w5Uro4crHBI6Nf7WPH/gTbuzu4v7+FWzt34UWBZKwz0Y0/o8hDKiUul60e+/kRjxZ4P1uroABHWO7co69iqb6BOhPVrJJkPMuaR+P06CGcdeCNWNAPEQZDIJlCl+SxgkzUmFswzDKmkQHTXUJr9QLK7XWUmmuwXKUSaDSqsCwaxHgi0dzvdPGD11/Dj9/6Cfq9obyvlqPIR7MwOo6dzHkMbEAm45E0MOy3aMxDpEQgW5nQycbnZa4+k/bHr7l2EV/43Ofx8osvy/synUxw98E9vPaT72Nr5yHqtSps2xSEgFA+k/HYfJFgatC8h+zvkY/iJEUpKMjETgkdmQUl28QagzlKZdQKBbhJgrJmoGRbgpzI9SpGBmoaDaJESJhhGGHqzeTaDTTKSENESpaNsigCdPFrr5frSOcaBiRYra3i4ovPo335PGa2g7u9ARrnzuL0c0+gtroiA4BLkl6gAX0P26/+FX7wV6/i1v59vPQ7n8Urf/Al2GtVTAsRemMfpktt/gqI1HCNx9d1TC/4RlMkd0Tq7CjG4NZH+Mmf/Bnu/pdvojWY4lTBRDgeY0o5GMmcyo1BNV+ZZCb3cVcrN1UnpHmX/TWNjTRostBWwCLXd/y5SPLN1WROhIEwe+4SlyN9MuzoGsbaHH7RQFC1EdRMTGs2wpKN0NQx1y3leOgU0agwyrSKUqUIp1KEXXZgWRockyetQrEY88p73595cg7Qb4HnAgs536+cOMtsAEU4JZIj7hnZ81f6fDEWoItjSha/o3boIqulAoNrKRsbG6dw9ep1iVi9dOGCyGaloPuHv+SELrTLX2zIzw/vxUN8kfH3X1PYBK7IPh4vDvk09l/ze3/hv/PLNjXZrvdn/Xuf9Pp8EsfhZ/99TrS0PlSHfU4Xy/fdnGvlnEsV85pIwLFnera7V+gAwzcYEM281hDJeCJ6ysHBAfz+CHv37mF61MOs04NGLS53cFMW+ZThmWLkQfkKgyh4cOV7qHySlQkxY4YukrdE1834RS23duXzyBikQsRSDnE0AWGoBslzAl1lsDvZrwUmfMUzKbhMWwvmwIyQoWHC0+aYFuaYaqmwXYvtKqorLbiNItxqEfWlOupLLZQJBRPio8OTP5UbmIxrujx5nrqxxds9I5/lhYUFnROmrEgELlUrBZncZQJX3T6fv2MpMwqS6MiWJxxPu9JqqYayXZGbnEWGLPEcupTDUWA8Zb4hATTcKUaBPM7JZCLa4zt7H2HrcAs7RweSKhcUUkzjEGOy4Qtz2I7a0cvumXMrJwUW9SgVjwLMTbRaZLgvo1ZuCNu9WWvALBhgMlcSzASB0BjxGkzgDbsYDg4xnQ2RMmSCVq4CM9pw3CqKlTasYgO624DBpqDcgB/GqLeXZApilvbm5jpOn1nHcNDDO2+/h29865ti/UpIkgWFj5evFZ9vHqvpWCZsh5yEBFHAVDFfGhcS6NQ5kWnvhaOgOB+c6Lmi4mvIgk5m8cbaurw33cMjHBzuojs8QLVWQtEqClluSqKXELGUgoD2t4kfIB150Ic+zHEAywtgzxI40RwVA1it17FSq6FIRCOKxSOC4StUlYyHfYWQ0OuB3Bc2uFpBpnY+/uFwJDt1Wv0GEZ975vMtUkFNfgchWtnrOg50kq7KRdSXl+GsruJQN7Hx8ku48oVXoC83cTD1UdBNLDll2Ex9609w5/XX8PW/+AqS+Qxf/u+/jM3feBGp38Wt/X2MNRunLlxB3a1gMhgh5U3E556a0DULjulguLePN776Nbz3l19DpdPFGTYbwyH8wQjjuQkGw3PHzALNbAgpZoKokKXOOVvdy6IB5xqCvu3ibaCJQZaSqdP1DcokJkmFQMi/ySaVNr0y7YrPRuarkKoQFq9RwtAB4oqBtG5iYgORo6PcWkF75TRq1VVcOHNRMsppblSt2xj7PXT6uzCNAopWSWRmvUEXh4yyHo2koDMlT0xi+n2VvR6mCgVKlOOmrAp0FfaSaETXMuSSCIQYZqnBp1Epy9k7jyI4hi6WxXyN2s0WLl26hEuXruCpJ65JI/Dw4YO/iYL+CXFbC5Xq76qgf1xh/4UL9F/3B39lC3r2RD/h8f+8hkEKPnWY2T6c5BDqZOlAF/k+5r6PgudjtLuP7v0t0cCPdg4w3j9E7Pmw2YnSrjZDDfLmg4dwHtOZk0sIX5+wrAGTO2qSfQjlP5KmxgOP5jRSxWQ3ys8Ct3LCyQkzJHylZJUqx7UZM6FZ0DVT9uZTwnHcqTskx83h1EtobSxhabOF5koTrdUGao0G2qsbMltIx5914iyW/MNiTrMHFnbe2CQe5QU+J/bpRUcMKnIijS7Tyon5BQuwgheztQk9yMmWr5ZQtku4cvayyKqofSdTnoU9RzBkJZMRiPLGV54/CW9hhGg+w2F/Bzvdbdzf2cXO4BAHkwF6M0+cswoO40IJTcvoKvJFGobw/ZJM9ZSzNcliK9jcOI3V5VWZKAQmJMJjWnB0U7KcWdiTmF4GgcSejvokxw2AiJQwwLRKcMsNFGttOKUmNGaLaw7ieQG9EZ3YMhlPGmFpqY1qrSzGLu+98y7efvtteW3JOcgnH7KFeQ1ZpmryLF2Tgq6JXS4jWqeYMcRFYOwTLX5udSwHrLDh1XXHwi6EJ+bHpylmU05cY9RaLtgscH8ceBFmMyI+TGVTzHrJ2aY7nTeFNp5KQTenIexZBDeYY8MuYLVWxVKlLkoUNrpce7GgU5Uy6PVkcmURM1iUGY/L6TGbQtmcsVnkdSVTOy1uOaUvNIZ8HvlONm8a2fBojSYG1TpWX3oBV3/zn6F44Qx6pg6t6MLVXWlCmsEcjjfFT179Bl7/3texfn4JX/qDL6G4VsWtw21MLAfttU157LEXwNWKsHQXSWxIs+dPY/S2DtC7/wBGrw9jfxd7P34Do9s3UTQszOYu5tJwK1Ms4YBwXZTZQ8s9LxO4kWWRK7tkiUolshVSZqi47+TABISxqQZg80qEikYsmYmNktAqyJ7T71gHjio2+laMmI7BS0UYyyVUVpaxdvoiVtbPoWguYWP1jKBkrq3DdQvw/EPcfXADe3s7GBxN0OsOMPJGyq3Rn4iccTL1lFMcmzvpUQriisf8OsmnL5iYSzStLpynXA0k75vks0tSgqxPbF2DqRVQ4WDB7I1whnLREWfKZ55+DhcunsNg0MUHN977x1PQP65Z+KTp9a9buz/25/8JF3S+HrILzzTTwnyXHXgG2gjEHit53NgTaH5wbwsPPriBhx/dxfSwI1a0Oi96Wh8Sqp5xj6Q69GMILmPOC0krI7OJ61pGJlGhKoy1VJpPThiiAxXTGVXIVbPAmyrbsWXBDhaDFxJFNgoIXeqG/KEi1GdPUHGloLvNMtYvbODc5bPYOLuBxnITpUpZHM14eOcFM5d8SWRnksikzuLOz1xJ8DMJdDRC8TkpEh6n8cRiUc/2cGpaPynwchgzZcmgfEVB9mW7LIQ6suQ5uTcajcxWsgzHso4fV17YF++TtJBgFgww8PrYPjzCg8Nt3NnZwm7/ABO6rlmGMKtz5y4eghpZ9zxs+JgLFpJYE3b++fMXsbG6gWgW42DvAPEsEiJZ2SmiWa+iWa1gniQyVXPq5KREzpE/nSh+h12Ey5z0Wgt2sYa0YCNJdQy9KQ6OOni4vS3+1mxwXNeGZZtCItravoejowN5/0leUx88OBkzG8gBzufO69KyyTTmtUAwKcQsmgmUTdmaXHtsXrJrT/Ku2Qhk9r2szpy4yBVhoyCIiGtheb2hZGUMJ5kEkipH209agMpEOIsF3dD8CPp0JgXdYEEPIpRmwIWag/VyBY1yVQp5IUrks6NREKhhNBgo0yJOpeRZWCwEqsngVCoM7iSRgs7GkX8oSRRlVYa7sfiJakKsQ9W9Rhi3UKsiXlnH0nNP4doXfx3Vq5cwLReFAGppNqLhGFU2HqUSko9u4C//7D/gaLKLX/viS1i/ehp3j7ZlD8/vz2cJbQbQqi2jUmozCR5zzYWpV5HMErTMIoxaDdjaxs3/8//Aj7/6Z4jGEyQF69jDnVOpkrbmevEkQ9iUlaomem5TFAdE23gNMhmIa1sWdGrKo3Quzz9kQZ+nMGmiw8YtjuS1ym1b+ZqRUNgp64gbDsrrdTTPLKO82USx3UK5sSJoUa24jpX2BtaXNuDQaVEPEcUjvP3+63j11VcxPPLF7c4PfQxGQynsvEbpG38coUyTK5l7DeiMPKVrnG7KfR8LeTW/Rrl6U1wmNsRS0KVxKcjXijZNv3R4k5HwoVbW1/Db//xf4NSpU9jZ2cKbb77xq1/QFyHlv9PJPK/u/8QLOg+ZvNBKwSFcxs6Y0wnZ9f4MBiUrNt2mC0BnAJ8mEz95Bwcf3ZV4xUJAwxHl4EVDG37wwuaBRDhLXOAWbGnzva6aotQUKqllWUyh2MeSlcrJxLBVCEpmD8ktgbKCJKEuRsGcw4tD2cVHuiFwu1/QMGVBNzQwsMFulrF0dg0Xrl/A+SvnsHJ6FZVaWSamWcDm41G72hxJEA5Alo/O4pJP6oeHhyoOcTzC9t6OSN3UTlTB/yfSl4z4k93w+bUuHLWsQWEnz5+nhr1cLkpxXVpqYbm9Ihp3Tq3UpxKO5mdxzhPiG+caas19xGmEyczHfq+DOzsPcHf7Pvb7HUxmnsDuKjFPpbRxgpWJVeQ1Gmg+R1b+xsYmWo227FKPDjoYHNHeNUSzVsf68ipOb24KaYzwOqF4HmI8nObiRMd1CYuVi2K5AbtYlxjbGWVNEw9bO7v48Y9/hFu3P4TnjaWQkzVcLjvwpgNBWEjMEw992YVTxaF24K6jJERCmuTzppWm5Nbz/Vf+90GW8c3rT0mM1fQnjQb34FxLJYnaj1OCpmniJ1CsudCLhsjppkMPM66SOIVxtcPnFNOfO5KkNO7RtekMhscJPYBJL/cQeLJVxWqxhAplR4T6s4LOiZePmRyU/FyT1RO10FzViMlMeszR4GPn46MFLq8lyfjO+mp+5vvFoi6og67LSsJs1GFubGL1uWdw9Td/Hfal8+ibBmZC8HJEveL6XA+MoQdDHO3extbhLVRXHdgtE7u9fYGaee/NmFsf6Wg3N1Crr8MqtuFWVqFbDTSqS3BNGtPqQH+E6avfwjf/w/+ND9/4IeqlkjRRKpUws1DV1A48Z6vz91NvLvvkAqNlDBTI1aX/goQrKS8MVURVQSeXQBoeDfLfwhNiwApheVpWxzF8E5iv1OCeamP5whpqp9qwWmWg6CIlQjG3oadlnNm8hOuXr6HosMmcQTNjvPPeD/HHf/zHiGcGrl59Qv6tH775Ou7cvyt7dsM0BZVj4yfvn+zWVKPJ52MUSFAuSHiPOHsabDp1eZ9o3iXqEPJT2MjJGzmX/8/iPp14Iplb39jE7/z+H+LMubPS1L79zk/+8RT0v5dizsrzT7igS2KZ4Ht5Qcu5FApypaEN7SsRRhICIh/cu/b76GzvYLS1i3f+yzeByUwKOsswp0oWc2rnI0aQCgOUOyTlMc9TOvdxlnGb2uv8n83IcIoQyD26ko+RFKcK/IJLE0mB+hypNcckCYVBnLJAQ8M4ncPnoWJbSGwDqxdO4fKzT+D8ExexurmMcqMM3VJkO+7H2Kj8PK5DPh3z6QtpaDyWXTsL/NbONgbjoezdObnza+zwFXScKEJMdggTdFhEAniokwyjiKUKGWECWLlMwxqS51ysrq7Jf9frDVQqhOSpi+WhoiZVxuhyacffNZxOsN85kBjWu1v3cUiDlMlAHLXmEhWpGMKSBid7v4Ls0RuNppiucCKvFGvi93+w18HD+1uoFmtCtCw6Lk5tbOLyxYuCJPD5TSdjuLat2NrTmcSQFksNNJpLIoUiQ3ky9XHj5of40Y/exOHBHjSNcDetMjuSrW2XCL+qrHVObXxeLKa2rjgHpzfPqEM1TtDpHsprzIZAVhy2gf7oCGGiSEoykRP5YBIcDZTEzIM8jEiQI2HQZ37a/BnxxdcTQVtoxpT6MQwG1bCZiFQugpKSFWAyFZDrpUkA3Q9gxUAlBJ5tN7BkOyjZDLpJjws65Z9sivMGKm8OHy/oTCzLcxRY1PMpnUWdEymLRCIT+wk3g8+RXAy3UWM3hnMvvYgL//z3gMuXMI1CdIiqWbb4TVQpm+vuo6x50NIR9no3MUm6iK0ZusN9IKQvBaShCQPG57bhlJdRXb6Ipc0rSPWGsOALgQY3nAuqhLv38Ff/z3/ED/7iz1EjI57E1KyRV1C7kpnF/B4bi4IOq2DD1SyU6FZPysUshp+EmJULCDXlzSAmQRLywrAi7tznsqeeseBrukg0fa7X5gmsogOzVkbxbBvljTYqaw3Erg7fSCROOk4ZfatjHlp4/unP4DPPvYKSa2MWTeGUDHx05wa+8pWvYKV9Bi+/9GtwS0V8+9vfxDdf/ZY0OaIqmQxVE5VjRuRIaJlrnMDuBVhzrhyVjl1WCOTPsPnK5L9sQHktytloWtJbs6Dz+ls/exaf/+Jv4/y1KwjCGe7du/OPo6B/XDE/7moXBY5/Ixj7Y7/kn3RB1xCIk1J+qOSmDZk8DSoRKqZzlx/ASBmmQK9KA5iMkXb6uP2dH2C4vYvthzsYDXooJIQ5FXs1jULZQXJPLxWXgSKplBGp5Rr/h9/jqZlBkLm7mppASWhS0YYKdj/JfSccH+tKtjdOQ2EKp4aOyRwYs4EgrFuvoH3mFM5du4hrzz+N9XPrcGo0ySCZTcH/BT6+hV314/8/34fn16NSGGR7bELQw6HodXudLo66R/L5kB7hnS7G3kgQCwKK0pKYymefO/dj3b2pSQwlIWJyCUioyZn0wpYvKttZsuTzvHZOl5JFTvMRsWZVjnbUTssOcNDF9t62FPcPbt+AnwTw4xkCTkRsgjjZZPcVJ0iyfynl4pR8euM0NtZOwxtOcfejB+h3yBsgylJAq9HExXMXcfbMGWHsE1kgKuF5Po46XQzHPkrlOlbW1lGtN6QJ47rivffew+7eNpqNKlbaLQxHfdx4/z3c/uhD+OFI3o8wiGTyceyyICYk6J3aPIPf+a3fldeAoS90k7tz544UYCFV2gVERCiIFVPuZVky5QthMVslhYFKwJqOJ494DMh+VEvRDz0MBj34/QkKQQI71qQoM0OcMCuJXoTOzXiO+WyG+WQGPUjhJEAtAZ5pNtAySB6zFDQfpWL+xD9sVMl1yAmTvM8kcpQEx4xnwQImzyUjjrLpkNUACZl0ycumdBYJpZF25PVgI1iqVdELpjj3/Au4+K/+BfD0U4Jq9chhYY54GsFOItiph9Tbx+7Ou9g5eh+wpkhdhuh0ld4dGoJphJnPfttFUqihvn4ZZ668CM1ZhaaV4eolNOs0ttURv/46/uzf/+9499vfRinw4WTMdSXRU8x0TtScpgsSTqTDSAyU4aBecFBKLVghXd5C9N0Evp6xxrNMAinuWUFnk86GnTHRgcG46DkKroXm2hpap1dR3WihcXoJTrOKUeILh+RoOMbOfhf7u31cu/wcvviF38LnXvqcvMaUJVquhf2jbbzx5o9x9cJ1uc7qzQZu372Nr/zpf8bXvvk19PpdOCVHmnNpFDl9GwYcmicRAdENGXZcJtBxQif/KI8lzgNdMqdJx3Ll/pZrLo4xGk7k/j114QJ+6w//G5y/dImduTS5fwMs979fUtxief24PfonscR/6Rr/T7ygCz8+m9CVDpTdcrYDJ0s1CIWQxD6V+0yHHTr12JwCRp5AcP6Dh7h98za2tx7CH3ki9aHSifvacOwLwzOlox0PPMKSLHLZfl5nuApPTjq9iePZifMbr4c45qPK5DB5kEvmhU5HuKkxh5cycY3xiCTpzCVBrrq6guapNVx5+imsXjiNzYtn4DKwgdnPnAgyh7mUO9OPCVPJCzkPURbLPM3seNrO1Bl8jLLPZcqYP8F4OBJN++H+AfrDPh7cvy852743FWheEHBTky6e3Cta/WpkcLMIEUoWj+kT4w3+bh7g5WpFYGL+4Z49D49plhqiNJDdstwMignfHxyhM+jgg9sfoDvuY5dxpf4EAZ+7zelHkdTSMFSPRUhwDlZXNnF644wksI2HU9x8/7agBiQDSYHj7q+9hIsXLwtbfTwZoTcYYGuLO/IBiqUKNs+cRavZlgNMssp3d7DUruPZZ55C2XVweLCLmzfex9vvvY33b7wradazWQzHdtFoLEmz16q38dSTz+HL//L3US5XREnBYn779m1BR4R4SWBWD5HOFdM9VxfwPSGSwteO2dT8zCIpU2+SSMHngWoVXex09mXqn3VH0GexZJvrgZJpHkfycj6mRTKVHF4ILVBxp7RpfYrcB7LQJVqNDSp16RnkTxg5ULK1nMxGlvtiQc/XO2rtpA59Pl4WdOFoyOYWAunTclged45CuI74EtCi9dxnP4/lF59HtLqKsFpD4rjCMYj9ASp2gs7uB7jxwXcxmt6HXpwh1IaIopFEupZNF9rckBjdMLQwiSxUli/h/PVXUHBWoRsVlMw6mlYRyf4R3vzqX+KNP/8LDLceolU0UXEdcUvUGE/KQkyfJNtAwbIxDmbwvRDhOITppajGFmqpiXJoihNiV5/C12JZ3RARUchW5t9egNzLI5IGaYtaLQHlIrRaCcubm1g+vYZz1y+hdWoVpVZVCv+RN8LOwRHeeudDvPfOh7h2+Rl8+Xd/Hy8+86LyaSBhzbYwGPWxs7+LFaJJpoFiuSTN8Pd/8D189WtfxVHnEPVWHePxUGUwyLmYKj8OgeDnMNIELdsSmbCYcWX+8PI+ZkRbfo3uhLIilHMkFVSQe/Mnn38Bn/vS76G+QtlgIOz6fzQF/WdB7p8W9BP/8o9tXn4JlrtyYyM5zZCdKPde7K5JoiKsy440CH0xS+HkSAIUjT3IPJbkIU7XYj07RTIaSTETH/neAJPeQPylh4ddyakW6U9AJ6VY3biUv7HAMS89Y8Xmh5uSzefOZupZ5wEduYMcrwuZAlxb7B8Ttsi2LdCcUS5h/eIFyXs+d/0K6qstVFoNmU5nSSABODx8hKwk7mb5Tlv9u4ucgjz+VG7mjHGeT+gir3KLjxzY/Bp3siw6hOa5b2e3v7u7i4ODPfla3hzwRSUTnZD4Iqyfk+aEQJW/Dplcj99jUee03qjWsdHekPzvZqOBskPpGxnahMNH6I36YhO7fbSLW1sfYWdwhOk8QMR8ePKR5jEcg/akM0nrM3Qb1XIDjXob1UoTrlXE3TsPZcJKQhbJRHaflUoNayvraLUa0EwIUfDO/XvY3dmD7Raxefo0lppLck3xdaDpxud+7WW88tKLGPY7ePjgHjoH+7i/dR/7hwdyzfnTCNVqHctLa2LfyoL+4guvoF4lSbAmTltUHPAPX0MW7CCYYuQfIZ7TY14Z6sgqYDqVRoJFkQVdNkXcufrMco+kKK6vr6O9uoLt/V1BU2adAfRpCNeHFHSHbnOcnFPVyHI1ETFdbEKzJmrEgWYBuF5vosGdKu1os4LOvATCr4I6ZVa//J7EHmR5BNzZ8lphw5gTMFkIcnkWH6s0IUjhoIB6rS6NHKFa/jyfDydissp9vQDnwkWsPv8cqk88jcqFczAadXgkDSZTFOYjbN/9MXb334VZnGCWHmF/cA+Y+6A8pOZUlO+AWUKSuBj6GorNczh37WU0Vi/DNGuYdD3s3rqL/fdu4OC991Ho9tAuFxGlAer1qsiwhHlPUyBTh14pQy856Ew8dLtDHD04wGSv//+z955BcqRnmtiTPst3dVX7bgANO/DAwA1mOEOO4dBTJPduxd3VntacFPon/ZX0X9IPhUKKkAldKHQRd7txt7crnbhckks/JIdjMAMMzMDb9tVdXd5mpSnF82ZlowdjMEvsHMldVAQCbarLZGZ9z/e+72OglRzEWz7i7dCMpRsHeuhJ5cqOnszjB906j3WDrqNOXg/5JJMTsEZz0DIpJEdHMDQ2jJe/8DKSw0PQYpaYzDBoqum4uH7tNi5duIzi8jq+8ZVvSPqeQz4EvdR1XciaPbeNoUwiZOhT5tpt4c7cPdy+ewuNVgOGbaDbasLzHTjdtrTKO61GuDmnCZfjwK/VoA9q4kh/v9k2j11FboLp00BQt7hpzY3gqadO47kXX4aVycOw4uKtQM+ChwJ6NNu4T8iJqp0BUFD+M7j9OubYm5/zkavtX+UBHrFCl9nuR9w+8ff3CK+fRgdROEwoLQnfSJjTvtmbYGDjOPhR6N2mQmdcq+eGumZZNalnd+F1uvDa9JJ2UV8vC3jTpKZFj3kutKyaWh3ZlfaadZkDc4EKnZhcuL2wIg6v3fvXa0Sei8CPGnbPpLNVaE5jplLIT05iy+4dmNm5E9nxUQxPT0jFEP7j/cJ/YicrWShMn7vvhfBR5/LBz9DGTuN9f3Q/aYrgwxYxgX2tuBr+PyDVsUrwlDDPfTOZjszeDekaDWe446cZB9v9m+JpyXOYGJ7AyNAwJicmMJ7PIZOgjzwrflZIEFDnHH1+bQG3V+Zwr7iMUrsmel+2UXReP9xBSQeG7lYWLFncyXAmlOio19vwuj4sulxpNEuRuYCwzmNxXVrWzC4nCPHzIK9/4CHPcc3OHdvxpS98Fru2z8LtdrAwP4fbN6+HmxjdEmZzzE7AdWmsowqgs3OyY/sebN+2I/Qg6Id8h4icKHPvdhXXbl/AzVtXNzZiUYVHToN48/d6Urmz9c/KVohzioL9+/djamoKKysruHPjJrprFQwFOhJugKSv8CsbkQAAIABJREFUImvExNhF76tot1twOuEMvtNwhU5C45epdBxTqok4Z8UDQhT5Izwv4gcxsKwVq1CSESMHwk0bQ74WPi7XiajtvmEGpGmyeYkCgQj+YdcqrGQJ5jrtgTUVJVVD2bbQp/zwwH7MHDyA3NQomu0qFpeuoLh2DYFShplgXHAZ3aAEN+ihVGgK8TETzyBucuJOnbYCLTaGsem9sNITMPUUOlUH63fuwV8uYDgIMCpqmD6chCGbQ3GxJOubgGwbSE+OIzczDde2sLi0gltXbmH5yl20761DK3YQbwGmH0gwEgVq9MKgqVK4qR+YygBo+h5yW2fwxFMnsPvEMZj5PNbaTaw16+gFfTzzzGmMT00jlkmhStIjXf1icSE4ltZKeOuXr2PP9l3Ys+sJKUJIgk1kMtAsG+XqOkbzcZTKK5LuRl5NqVKRkRUd4kg2JUekuL4ihEybxkPNBiqldTidjnQd66vraFTCzTsBmddnm2ZTui4y1HaXyokA8QSNY3pij/y5L3wZX/3q12DGU0hlxrG8VpDNgm1bjwH9V8Hw9/zNIwAiH+e3G9AZrRqKy9jWJplFTCXEW/o+uA++et+hJrCrfWawcwxK45cBaY7VA1c9Vk38nx/yjgun20Gv1UWn3RLrS7/XRbNcROCG1qVSlbRCR6bIyjRqk7JCixZrvhABNy6iiaS0TpNsfY6PYnRqGqMzkxgazcPMJAGdC04I4NJmFkCXbcuGPOp9QVEfclF9IKBvTpt737UUjhA4Z450xgLuxVUBknKFbb95kcyQVEZ9NUGVCwtn2hKnKqYc/TAPXkh1DHQZ5DNDRafZET07DSwyqSSG0xmM5IaEKZ/MJCWxreV1UGqUsVhZxXxxWaxAq82GzNxVJWSO3++KhBaVKmMeFR3j49NoNbtwuhzDhHaq9y1WWWFq6A6MOISdvcl+lhVkzNBxYN9efPrZpxG3TOFZsJNTKRbFx7/Z9dHt+aJmqNUaqFXbaLd6SMXTOHXyGezcvkuIgDQ4iaIn5eyxm+S18fPXf4TzF96S6oszY7rNNZo1NBttyWBvNNtCWGIgC61n2fLktOTAgUOYmZnCWqGIe1euolMoIRvoGHIZg2pgxEpKuArb7ny8ao0bswZa4bgeCR0YjcUwruuI0ayHc3PafQ7a5tL9CQfl7xvZRNdRRJSLEv5C//DQjCgi+REYopQ//j6Shwroc1bdrsPOZlBRNNxrdaDNTOPISy/i4KeeQWZsBEvFe1havYOVwhV03FUYiRZ8rYFKu4ByowLTTCOVGIKlGlACE66rodVVheE+NXsQ23YeFmljr9JCZ7WI/vIqjHoVKTH0CVChbJCyLDadJQjSFRKbNpyBPZLD8OwW9HUTxZUSrp45j+Xzt6GsNpFqAWiT+DewOWaXbhD563EURGmiWDgrePIzn8FnvvolzB4+BCWTwXq7jTuFVSytruHAvn0Yzo9I+A+T1Zi2yJY6uQvNSg1XLlzA5OgItk7NwDBjAuhGLAnFtFFv1ygslE1pLB6XwCO6BnJUwU4II4j52W00K2jVa9L5IqhTZy7ySPKD16poMgSrWpauUL1RRY2bDRp1iXtkH41WB7adlDXWttL43Oe/iK985WtIpoexvFrF1avXZM2bnJx4OKA/WCE+2MLmPPNxhf6rbwt+2wGdUhsuPJSGRSAnoBd1bSL/9A/o/LPSJRuUO3W2lkS+QVmHuCSRGEd2LjsYQqUXYBeWPBcDOsC5DrrNmuzM6Qgn1bnTkw9DVKEz/lWc2rr8cA2kcQNHNs4i7WQaViKJbG4YmdwwkkMZ6MmYpClxUSBZLgJxcZl74FRvhDZ8jEvgwwE9qvAfsEFmS3Sgy43+lu+RcznRsjdquDd/F7VaBWvFEkrlonz4JXWNBECNPvIkIXIpCL8XeZ80hdTQkYpSGtH5s1oD4qaNoWwKo/lhpIZSGM5nxRzc14G628ZatYyl9RUU1ouot2rwWCFxAR2wjMUhjbpbadco2LJ1VqoK12VgCsmLoQ89tbsEUE0l0IfmPlI901ues2q2T/s+8kMZ7N65A4cO7EOPmfOtpvAFmAbo9AL0fB3LhaIAMFuzlXJd2u/jIxN4+bNfxMnjp5BIJJGw2RoNZ8wR8PX7Ht4+9ype+dmPUVqvyGsg4ahcWUet0UI2mxGWPeV+PK6GqUmVT8+AQwePYNuWaRSXVnHn0mV0l4rIBRpGfA1jegwTdhIJdkV8RVzpStUaCsU11BwSHAHb1ATwJ00T9gDQRS43ILdtzFTpRT7gYPAYb44g3gzo/HozoEcjHpIho5l5VM3zcxABuup1ocVjqPp9LNM6dGwMB579FE599iWYe3cAtSIK6/dw/fY53Fu5AletIpFV0Td6aDgt1JwA8VhGyKvihtZR0empyOS2YNvuQ9h36DSYyEdugbdewuqFC1g6/w70agVD8TjKLbo/6KK7Z2eC/A2SVDu0XU5YmD15FDv274Whx3D2l2dw5ZWz8BcriDd8uK0OeirHPwwR4hrgSICNREibqqSl7dy/D8996Us48uILQD4v/J2+ZaHacbBcWEXMjMFOJGERpCWBcqCEESKug9LKAkwN4vPATIVOj5sFA30jDsdtww/qFASA8airxTW8e+USllcLshZ1e135bM5un0FueAiphI00Z+2NGiqVsmw0ucENxzxNVBs0n6pKhS+eFdWKdBzWiuUwuEhj5yyJJ4+fwNOnn0UqmcWli9dw6dJVWeN27drxGNA/xjr80Xf5x16hSzTqwAJ2ULVGrfeojt3Y8G0CdbGFZ0HOABEy3cS/OIRLynXEOYnfMpJ1wBRWB57sYjUbmomHIL/x/JEL8ebXowFBKJsTw4dBKz6079ZgxVMyt2OCksQiUufLmlO8zwNhFW9+Pw9eDA/bkG2+//sBPfTUl04N3/6gjS9JaZu+56aHx4Y/Dzn+feERsEXXaoS7++XVNXGuWl1bR6VaksqSlbskYBHQtZAdL2Cqsi0Z6rLpDS95AH6Y9sTNEYEvRpKdpWFsYhRWwoadCjc5rV4H69UKSrUSGu0GGu2ajCB4rqKI2DBvOrRTTSRJxMtI1d5ss+3ch2XGhCgn7VE64fElcjGnDKnblcWNMhyCumVomBgfxYG9eyV5LkNJXjKJpbl7WCtW0HVVXHr3BgqFNanQaeyiwBBi3hc+/xUJVMlkhkRSF1WukfTP93u4fvMSfvrTH2FtrSitWlZE3W4HK2trYeuW2QamjkaLFTrNbJiEpePo0SexfdtWLN65hzsXrsBZXMW4YmIKFiY1C+NWAnHunKgrNwzUOy3MrSxhjX7zjNvUdeiej6mYLeEtEVmSgB451G1U4l64WRWQjjbKgxl6VJFH4B5xOAjiZLSPjY1tyNqkK+GGG9tQoREgYeso1apocVOeSKJDH/xcFgdPPYUnP30ayCYArYPFlZt4+9LrWCzdhp4EkllLuBRNKtxiCahsqnV8Mf5zPA1D+S2Y3XMYu/Y+iaFkTrzQUSjizW99Cz/7y7+Eu7KEmWwOQcdHTI0hrVnSjeHrb3oOSkoPZc3D8N6dOPHiZzAzuwO3Lt/AOz98DdUbS7CqvbCKjoJpfA8dry3JgYqlw87EoSYTePqF53H02Wcxe+QwXN1C3fNgJNNQrISQTDmek6uP9slmLJSiUh3g92ApLtw2kyXLiMcMsR/2fAUdj14AllzvDPfh54a3W3fu4Xvf/1u8c+G8dHXIWZid3YYjRw9h++wMJibGkIhbeOfsWzjzxuvyebcSQ4inU5LQxlAfEoo5iy+sLmNxeVmq9vnFJTQ4tvIVub7pzDgxtVVSDleXi1iYX5YOD3kdD52hP7iAPVixq9H8c5NdZfhh/nj+7o8KqP+hnudDX+c/YkCXOk/A9L2AvvlYhdX7/Z9ENqn8CVvYqqWF2eaDWNDwMcn9GcwRB7NEWbAGFrOR1SxDNVgdCvgN4lXDTUGYac1rk0C2gY5R8IGkb4T3gxUPxwQESbLnhUaviO5aPLNlPsyHGFTR5A0MXqOEwmzENz78Sv6gCj2U1w0y5Aee+htxDWw9Ms41IBkwnKFKNrrOtjala2GKnet0Ua81UKqWsba+jkJhBYW1ImqNGlZX19CjcQ4JVxotc00YEu9oQtEUsUAloEYpUdFxFH9/2mQaOuy4hVgyASNmyJnu9kgo66Dr90RaR24Bz4H4dbHaHnwmCOy05iUBL57MoNNxpP1Oxy9mvtOAhZs3SvNoHkS2OjcZHB04DkNuumg1GhgfHcHpU6ewbXoaw0NDcixuXLmC9VIVq+sN3Lw9h0qlhkad1T2T0/rYMrUNX/7SV3Fw/yHJMac1blTpivyH7mpOC2++/hru3L0hFp3ynnp0+HOxsLSCaq0s0ke22hvtjigBXLLQLR3Hj53E7u2zuHvzFu5euIze0hqmVBuzahwTqok8fcxdyiwJeLZ4xt9eWsRiqQw2my1dE9LcCCVNdOCLJEsDCVpo9ztIRpTNWzj3FlliyPAMsw8G3grRe+qRJEoGfTojgMJ2O38XAX30OOF5ZrfAQ5WEKjosJuIo9RyUOl3kZiax68gBPE1L2J1TQKyP2zfO4fzVs6g6VfQtqkEC2Nk0+gxYaTrotjnjNdFXEhif3oMd+45hfGYXsqkRaQ+j2sCN73wHP/zzP8fypfPI9AKMqQnktRiGrQSSTCRUVLQCB0W/gxWlCyefwtGXPoM9Rw+jWqzgwitnMH/uKpT1pox0amqABjwB53bQkchTeyiJxOgQrOwQxme3Ysehwzhw/ASyU1vgGzacgFHJupjB0A645/KzpcOyk7Kx9LnJ9DuI6x66tQJKxTlxiaOXf6DZaPW4TiQgjM4gkI0ACYi/eO11fPd735fW++HDh7Fn724cO3ZMOj2sFRiT7Lkt/M3f/DX+9rvfkVhcPRmXzmB2mNbN8TAXIGWj53bFF56VOgF9eWkN1Qr9K5oyYjLpvKebEiLEMVDcIvfFfAzoD1+GH3KPf9SAHoH5/WO0gd0D4HvfhnAgx5BNH1vY7KRz2RwsVBFhTf4fAGe0GMlCxijWASloY/zDc0DAHWR3S40taBs6m0kG/KDyCalGg4o0oFfaINKUsabRbkKIfYN0p8FISdKOBsAeBdjw7lE4zMe5jj6oQpd9xXtu7/0BYS58v+GiH924GHNRp75ZVMkkfdHxrc32bgnr62XUmzXcvH1XJDZsyVfqFRlNcEPAxYBjdTnw2iAiVchzLB9D73h+3em0xG5UFgtuJLiBiTLSyez1mfbFlnlohMMqg5sBIQ4O2OHDtNLMDCHw+2iR8Mj0MTp/qSZiXBhp/SuBHOEmgsAuTGy/B6fdFsIeGe6Uu5HtXS1XcPv6DeENOD69tV2JmOR7vnuHTPZFJGNpPP+ZF0WHns8zyCa5we7me2MngPPK1179hVwnY6MTkpC2vLKKVruB5QIz22vyegXQWx1ptRPQmap24sQp7N61Awus0M9fhDO/iq3aANBhSPtd63ZE58/jWe92Mbe6jIVaQwCdgTtDdgyJTge27CFDv/bNwTyRZ4FI7HphhR4FJD0I6JEjIY8bv6YsMZ/Ph2z2QYG1WX0RFkKBHIN4IiFckVqng/UWX58P3zDgWRoOn3oSW/btQGoyh8XKMu6uzqHTd0Rd4RoeXJNSrgBOuwvFN5BK5pEemsTMzsPYc/AUFCMNVbGQ1OJIeAG6c/O49vOf4dwPvo/ChUuY0eOY0GPIMX+eZj4SkORhtd9CAV20R1N44tNPYeeRQyiXKzj/s7dw79wV9EsNWKoFZu5RpUKfBFfzoKdiSI5lkRrPi48EA5bSY+PYdfBJ7H/yJEantqLPfAGqDzQNAatwmZ2Hm1z6rKtBD7rfgqV00CjNobh6G4bex+j4GFS22gMdgZGEqiagK0m0mg5u3LiF1954HfVmB6effhpPPfWUbOToL6BbBssXVNZXce7tN/H//fv/B5cvX0JqOI0WOwZxE3bCQiodQ34ki4mJEeTyWbEW5nVRKlexOL+C+YVlLC2uYr1YkY2rGCnpVug1kcyEeegPS1vbTMDYXHlHlfFmjvZjlvvHWdbfe5+HtWw/8Q7EI2xIZAbOilbIbeH7ighiEQDeR6D3MsGjNraEp2ySfT3I0dissoj6AHQri25i8xrN4Ae+3SSdyAyZNSOrmnCCfF/aJcxstrDZHgxBWcBfgiAIJ6x+woVQDB2k2h/MnIXZH34fujlyxv7xzvuHAbo4273vPITvUWxOB9WbVFpSxYZkOdXvw/KpM+YLor5fdiTw3C7aHQcdtyMt+PXKOpaWC1guLEklS79ppoJ1ey0kh+PwGZnKHgVZiQMgF+bXILt9gzHP8AzaqpLjwN+zMtO4KWLaHM15CDq9sKWvEbRD8hnjTBNiZpOSGWWnw+emPbCGeD8l3tZsUQpXQebxIVtZrisuyOk0tkxNy1iAbOiYZWNteUWsczWT888wCY0s4Ll7S7hy5TpWl1cxu20Hfufr/ySsVC17I4mNs3DO6RnucuvGbRkzcNbP5+NclTaac4tL0r3g8WNFTkDna2Sng4B+8tRp7Nm9E6tLi7j29jl07ixhCoZU6NMMrKEIoN0V3wV2SFpuDxWni/VmExXq0Skf1A2kOl1YTP4bhKlICAvb8WJPGya9yT86JT4A6DxGrNCjeXm0aY0Y0mS3s72+0XXZGIWE1T1/3nHaoqHmZ4tOgS064tGNzOuh0vHQMwB7xIaVT0HPxGCPDCE9lhVpWcOrwVHqUE2m8KlIJoYxMjKDZHoC2cldmN5+CJ6aROAbjEFDBjoy1NsvL+Gtv/lr/PKvvw2rWceEFUPOtMONjReI10FZ72FJc4DZUex76VmM7NqO6zdv4ewrr6F4cwFmk374DFkxZJPqMDkxoSE+MoTk+DCskSEoCRsN30O914ORHMbu/Udw+MgJTG/ZgVR6WLLNm04lVK70uZkI0/V01YfmNaH0ymhW7mK9cAcKukgNZUiBB4wEtPgwVCUNNcji5vUFzN1bkE7j9h17cPzUSdjifdABjYmSqSQa9SrOvPEqfviD7+Hyuxfl85IcSqHQKMEJ2GrvQTcUIdgN5dKYnBrF6OiIjEzseBzdlovCagkrK2tYmF/BamFdrDzYTeTsP51IhevbY0D/eIvxh97rEQBRgOy3WLZ2H9AHjNz3AHoE8B8s6YpAMCKVRW3BqBqnSUw0F9wANLYjqR8fAJoscJxxD9rt8v+GdCWs+jm/ZOUunXOpIsNqN6rySRoTm0lKgwYt9/D5wk2AyJQ+ANDDd6c+IqBzX0F1AMcLrGojgqE8siyyZD1zi0Eg5f8iz2F4A7sOZEaTJLhpXCEbHDXcbIQLdheNdgulcln03uvlEgqFgvwrVUlsK8t4QSpzWsLyeKqDOT3BOGaHoTeD1DHhLwxIhVJBEuT6BJ0wax2KJ0aA9MiXlj4JWIErVeDY2IQE2nTaXdSaLRD7lZ6OuB1mnRNQ2fKOEuZEw8/3KylZuuh3d+3YhVMnTkhIyvJyAYViRUxzdu3YifzwsDzG3dt38M7Zs7JpO/7kMTFUoSseKxheD5QD8WtubgorXCRXMTI2huHhPDpdkqVWcO3aDWmdUv9vENAlRCZkYZu2gVOnTuCJ3XtQXl7GlTPnUL15F2OBjm1KDFOqhbyvwez0YKkkxTliXEStMyuyAqVNzSZUz0OW9sgEV24ctVBHrtJ7fsBYj5IH6d/A4z6YBG24xxHEI0taytL4byMLwDQ29PWDOPH3VOu+OP3QBqIl96Msi77n5WYDDS+AZwJu3IBjKDBzWWzbvwv7jx1BfnIcxWoZtxZuohfrwkjqSMWSGM6OIZsZhde34StJpHNTyI1shanHBdCtXiAmP3BcLP/g+/jxX/0bVG9exUTMRtaKweB5JulMB2pmH6umh97uMRz+4otifvPGL9/EmR++CnetjrSnok8bXZLxKFlVfdjpBNITOanQtUwCnmWg6fmYX1tHtdPFxMx2nHr603jy2FMYyU/IZ9eMsStCwn8Y76v3HVg0G3JqcNtF1MuLWF+dh9trw47H4NPhLZZAPJ0D1AzKqwbu3S0jmxvFU5/6NHITU+i0ec335ZomY76wOI/XXv05vvs338b1G1ckTMmOmWKtrKcTaHQb6DptAXUy4xXFx/BoFuPjowLojEnl2Iobl1q1jvn5Rdm4NtttuK4qmzDG9FLH/1BAjyqkR4S9j8DDB5i9D9zzE69QH/WNPSKgP+rTP+rff1zJ1Qc9TwjKH3z+7j/ux9Nof5z3cZ809nHufb9b8P4Z/3uVGeJN/pBbVIS/93iFEa2PcuPmYvP7ei85Lhr/c0ZNDfl7AzdkQxjJmza9iM2cBanuBg56kdc353KLi4solYpYWV5AvV5FpVYV8KdenRazBHVudDhD54w0MjSRMYloiAebCrKGB/NcCcugsRAZUtyQiF4/7HqwkqAVJtvArLjb3Y4w9dnKj+x6qVG3TVsS87jxIqNcNjIkXPU8ydeempjG3r17RV9Osl2t0RWNeKtRhYYuhtNxpOIauq0qqqWCECIrVARUaKMLCathgA0X4HR6BLfn13Dl6m00Gh0xpYknMtI2ZUeDoTBrpTXUmxUopGKoHiq1dcRTJo4fP4JjBw+jNLeCW2cvYuXKLQz5CmbMJIZdBamuj3SgIAFdXOMkqW7Qfie4M+bU97qorC6FNEeRRXKDJHF60GgFOwgbClwvNFGidTIZ8ezIkMRIAiM5FUzqs0PL2qiy5wOGBk8h0YxWqFKVDzZ6PH88P7S9JUeDlsucx7YdD5VOB3Wlj45lomlpQDqBr/0nv4/TLzwfWuNqunAHXr94BrlDW7Ft/07R+puaJcDudmlDWsft63exY8su7JzZLnGh3dUSbMMC4nGsvn4GP/q3f47qu29iOmWH3uU9D2nFEKMgztDXkirw5A589p//M9S9AH/zl99G9d0FBIU62sU6knELVa8Gj34IMQOZkZx4R1iZJChoa7g9rFSqACWLiSQ8lcoVE7t278Pxp57GzJbtSKeyiFlAJu7AQgnd2m2UV66iWlyE06mhWW8NgoxosaxDpz+DztRDD0E/iYV5HXv3P4+9h08gkZ+U6t1XNHQdTzagqyuL+PlPfoyfU0lRWpdPaa/nwul5kprXY3cLfSG/ceMXT4TZDb7PDRYDWEaRzw9jy9YpTE1NiJSShkjcnFdqTSws1tHqhAoR4cE8rEJ/DOgPW+kfDgaPsuB/0n/7KID+Sb+2T/7xBzaMHwPQP+y1kFH9q98GsrRHeP6HPXfkHBZ9jgnwdECTcJhGHatLS6iUilgqrKC4vi7kHsbJ0lCl4/XEVpZVe6QAkEpeWvMk5VFae3/8ISa7skFh75Qt/JB4xe/ZXeBiyGp5KJsWgG91W2HiG7sxVDYwA1yiMamXBnyPgRUk/qjSTifZjW5wkxPTGB0dRywWR36EKW4JxG2mmzXRa5XR666j1yrB7TZQLMyjSROZOmNPSWBKYWg4h+mpbRgZ24aOZ+PCpRsorJRhx1OI2Wn4io52yxXZ0PLyogTVdLo1sNDsOjUYtoIjxw/huROnUJtbw423L2H+8lXEnT4mzTgyAuh9ZHwFyb4G06XNJw/hfc91doQYLtNqVsRxjHIoGp30WS4SNAx7QM7UQEAHDW7YcSJvoq+IlSiPLbMRCOisrmnIw/Mtox0COMcogw1n1PEisEc3npdu0A7HOj43ZkCnG6DSdVBVgLZtQB8bwfNf/yqe+fzLSGez0McmpcK++ZOf4dryHE5980tIzoyFpE12uTo9SYijEdTNS1dw69IV7Nkyi4M7dmNofBpIJIGFJbz6rW/jZ//+rzDp1DCesGQjo/k+soxtDXxUAxfFjI74c0dx8ne+gkK1ie/9xbfQencZ/loTrfUGjISButGAZwewEglkhjNI5XLSCekGAVrs9mg6irUaPN0SlnomP47c2DhGx6YQi6cwkt8CS/WQjVUxHK8irqyg27iH6uqcqEfQN+HR1haWdL44MVA1Eg878Pw40kNHkR8/iJHpHbAyE9DiWXiKjXKlIYS2f/0v/2/M3bmBxfl56R6aVkzOS5cdEAJ5qy0baI4eufEiaZUbNRlVmTo0vY9MJonxiTwmJvPIj9C+14ZhcsNmYW6+glK5iUqphI7jPAb0hy2ID/39J7gYP/S5/x7u8BjQSZ3/1TdlnzSgP2qHirv2jZn7YBbPy0bYzm4PzWoVNVrLrhZQWF2V1Le1SgnrpRJqzUaYvR0RGAnkogAIZ+3kJjAGMlIdyOxcOAUirNsgx/HnrN75c1Z4mWxG2t40wJE41MF4JXKbkzhaITkyv9wS9zdW6AR1AhWjYuOxpBD7hjI5DKXTGM4mkU6osHUXfreKSmkRleIyioUF+JzvC3ud5EEDyUQak5NbMDY+i9TwLJZXqugHBjLZvAB+LwDqtQ6K5dBy99yl81hcuoO+wXjOFqB5OPzkQbzwqU/BWa/j+tuXcPfiu1CbDsZUC0OegkwXYYXuhTwHq6+Clq5RBR12NXpQFIapNFFrdtByHPE9oISyb1jSEpaXzLEDHRV9UrcgJiw6uyf9fngcGb2pE9iZPDcgeXIyQh8FmZCE3ubiFfAAoLf85n1AD1R0HB+1noMGp8a2gb2fOo3f/y/+c6QO7mdUoADy9R/8EK/+8Cc4/bmXsfPLn0UvaQmYG/ROb5EdTiDSsXjhEv6P//F/QqKvYPf0DE7u3Y9cMoV7V6+JA1vh6lVs1TVkbR09hRIwBRndFmVJXfHQyMWw8xufw8yJo7h1bwnf/3+/g9b1FfQrXbTqHShxDXWrCyWpIZnOIJlNwYwn4GuKmMS06UvBXHrDwNS2nTh66hR2PXFQTKQ0ncllNuo1F636KrrV69DcOSTVNej9EtzmOprNuhD6XPFMYGojwVwybtHvt+D7dI4bwZadx7Fz3zGkRrai7du4t1jCuQtXcf3qddy9fQu+QyIk7+NXAAAgAElEQVSoI1a18t7aHRQrZVTqDeksUBpLIyhJ8EM4QuGmjAx8tt9Ni6oQHcmUhcxQAiOjwxgdzUvCYa+nYXWtjOXFJemyPa7QHxUUHwEMHvWp/z7+/jGg/8MGdF4jYh06YOtLNvjAvITEAgbfUCIjWdrNplSldKFjrCtBfbW8LqldZIWzTSyLmhECE53XyGkQ/r/M3cMb63Fpvyu+zNHJjieYM6aUGwLO0YdzQ0ikk8Kij0YCbLGHvAkarHDBpeMcX68uLH4SvDhHZDteeA6qKWY1w0NpjI8NYzSXRDquoNcpY2XxNgrLd9FrN6ApkbyLhEG+BA3JRAaJ9BjGpw7BtoexbesuTM3MygLe6rqo17pYK5XEZvfStcu4cPEtLK7No9mqQNE87D+8D5/51DPQXeD6uYu4df4i+uUmctAx7GsYclVpwVs9D4mAYSwaLIYURcYlIppkx4Dvq4tmy0G93ULLcaUNG9AvQNfQHXi5K5I0CEkvJKDbJNEBYrsqskOei8jeV8iMYR646KqjfAEJT7q/avCcNHpN4TiE3sZAxw1Qc3voMOrXMvBP/vmf4Ok//kNgYgK4dRPVxWX8xZ/9a5SXCviv/+f/Bdj/BMqMn3V7SBgGnGYT2WQCSCVRO/s2/rf/7r/H2p05aJ02tuVHMGxbaBSL6NRqyCoGRlxudFQ0+eYMDUnThEuPdl2FPzGEZ/7om1BHczh/8TJ+9p0fw5kvo9+mmsOBH9NQMdswhhJIM3gmRWdHTfLO254LJ6CXhIpjp5/Gp55/CfsPH8Xw6ITwVsjVULWYnO8Gc92XzqNcOAe3fhPoFdB36/Do46AxMU2B44bhTwRYTfOhKTxLBlrdGIZHdiM2PIWWG8NanVV3qMXnCGN6YhpxkzweRts2UG82BMznlxYxX1hGqbKOcqMmm+JEkooAReSzpmFIpnrM5ugltLX1+z0YuoJ0NoGxkbyQPScmZqTjVi5VRWb5GNAfFRUfA/qjHsFf49//5rfcH7VCj6RPm9UCG0oCyZMf6OwHWuW200WlQplbEdV6DdevXxedMmd2/F5MSQbJZMJ+H0iuwso8JBtS+SCeQKzSB4Cu6ircgBIhT5zX0kMZcaJLJNiCDNUInC2GBC9VKs7QqjScA4vMjoTIgSMgLxqy41m975zdjp07tyCTNNCsrWF58SaW5m+isr4ENaAuvRuq81i9cgIdcEOgQzeyyI/uxcTELuzfdwSj49OgjDtgVrUeh+P54rFdKK3i1VdfwSu/fAXLK3PQTGDXEztw6sRxZBMJXL/wLm6cvwBvrYqhQMUITGQ9DRkPiDkekn0FcabRiU97f0MJwi1QWLFzJK4KOa1Sb6HutMGU7MDU0GZnQQyHwr8jdTDOKFRNg62oyKUyogQIJUyhy1nIoQhlmIqmbwA6ASmq2HkPAnrTbYeBSmyZBxo6NGuh5zzPn2Xi6ZdfwBe/8Q2YuTRe+8lPcePKVazem8NYNoc/+C//K+DIEayQzBYEyPJcdtpIEdCHUgjeOYv/4b/5b1FdmIdfqSDLFENKIns96TTkjQTyCJUPVTOAb1Pzb6Ldc6DGLaS2z+ClP/49FHsdvPn623j752/AXanBdTxUmS5mq2jEfFjDSRnl0MKZ77HjerIRYrcjkcni9//wn+HZl14WP3QfuoTa8X3KdaAwkMgF2osoLZ1DceFtNMq3ZWTjux3oZlzm4e1uINcubapNS0GMOKtr8PsxBGoaLT+BmmPC10eRH9uNLbP7MTI6A58bOmbdSyJgkzoQ9PqekFTpuPjam6/h/LvnUSmVYccSoTRWDZUc/BTJhEsPs9d8MG0xEJJmJh1+dqbG80gk4iK5oyHSY0B/VDh5DOiPegR/jX//mw/oj8pheVAqt1lNINUwl32Zxw7S6dimpVUuq2HPkwqVYE4SHdvPjHYlgYcVveOwYmDNODAPEtQkWzvUsDOVTsCFrHf6ypMlzraj7wsDOJGOY2xyTBzs+LrELrMb6tQjPfbmzkIE8PfDSAz0PQ2TY5OY3TaJsXwGGhwU1xZw6/pFLM7dgK710WrWQAtgbkAswxIQZStf0zKwY9PYsf0wjh45iWxuDD2nD82KSwXvBooADLkEP/3pD/FX3/orMaFhxbRl+zSOHz2C8bE8bl6+ilvvXEC7UBIQH1VsZD11A9BTbL2zhcpDQTvjQbxwdG44+zZUWwx7Ko0Wys06Gq4vtqaNgHV8aMkfVehJTUXKMBBXdQxz9EAfBxLuBta20i0RiWPISwiBnO32BwEd4iNAg5NQHtdH13HRZEgIAd80Ec8NifFJOpuSSN9muQIjCLBldAInvvBFTHzhS2glSP3rw9Y0dMolwGkjqfaxdP06/tX//r9Cb7dgOV0k0Ad5bjHa7/b7iPsm0kECnqJhPQ64SVNAstntSLrhzIE9+NTvfg13Fhbw1i/fxPV3LsOtNEWSueZ10TD6wEgaWjoejh4MQ0CXJjMOSYN94NjJ0/iD//RPsPvQUcktoG6b7pCc+VOCSEJlOqYg6Cxg+fZbWLj5S7Sr95hyAFXhiIUpai7aNCyiEYymIEYnOouJkXytHJPEYMQnkZnYh4ltxzA8tge6mYPv6vB6A/+IgMz3HjRLh84Zf6+DaquOi1ffwfe+/z3cunVbNrBiLUx//1hCPgvsd/Hn9ECgf4LIaWk4pWlybSdsBVtmJjE1PhGSVR+T4h4RTx4D+iMewF/nn//DB/QopCOS6T1Y8euySIQVMn8nBiebXMr4PQNhSsXiRsobW/KUvZFY12GkbQABf8rWxP6VAK6Fkjb+z/Y7jeI5M2cb2PEc+bno09NJcchKpROykHEjIV0Aab1Tgsd8dtY1EHBlezkaIZiqjVad7mkqEnETE+M5bJkaga66mLt7DbdvXUE/6KFVp797U0YDlK9xgZR/Osl5eezefQTHnjyN/OiEzO2teAamGUej1RXTDpIEf/rTH+Nb3/0W5uZvo91tY2xyBM+cPoFtW6dx+9pV3HjnEppLa0jTmlPhHF1FislcvQAZarRVFTYzsClLCgIYtDGmkmAQFKQr4caI1WC500S51UHJ76EZ6Uh4d4hhG1KqgiHTQpocAiu+Aej9wbkT/wBKCuUR2XJ/L6Dz+7BCh8jU6H9OIAzBq4emmAVx96HDiNkoN5pI2hqGkgmkDROB00VM07Hr1Gk88fV/iqT49Xvir3/t0gVcv3QBnVIJpaUFuJUSLN9DvO+DnoxxRUWMoK4ZiMOG3qFBjYH1jAZ3KAZPI1myg7HJCRw8eQJbD+/D5avXcOHNt1G8t4yg5aDmOCj0O6jofSSnJySdjdcG3zfHQ47wJWhypOAbv/t7+J1/+k2MbdmO2noFqm5LImCryXY629wmEDRQXr6K25d/gcLcWShuCbbpw9ACOTZkpDsSXxo6NzJimE7RmtaHFaOWvQ9PzyE/eQhbdj2N3Ph+qHoOPZFkpgaxvG5o7cqsd5Ux064kxd1buIl/91f/DteuXRtE23oC1uSI0CshGqPIZ1ISdUNvf9no9nsisdu5fQbbtmwVUuRjQH9UPHkM6I96BH+Nf/8PH9A3G/VE8jJpyEZuexuEtIFb2cCNji3eDU8AhoMM2uGsaFi1F5aWhTR25co1cU/r9Bx0HUf82Cl3I6hzgTUsAx23J9UDrWO5MHGWzsWW7OxGp4FcbhgTExMS8yna+R4DZiixCm1W2Q0gE9uMhdV1ZIpCmRS8OALGpfo9qVjSKQu2pYrkqFGvoLJekDS3vsuFUgmtUmmQw5xp1YZljmJmZg/2PnFQpGwkxQ2PjiOZGEKj3ZWqrNZq4pWf/RQ//cUrWCksoVQpIjeaw4vPP4s9u2dx5/o13Dz/LuoLBcR7PrIwkekpSDoBkm4fQ30Vafrjg85+rpDZSCCTzQ6NgFi1U7eus8o20HA6WGKYS68jgO7KfUNAjwdASlPEiGWIzG0jFrbx6bJGdvvA7S8CdFrvcoZOEGdrXWIQxBo57J5w48T2tFS2PpnhXTSZecDqnn4GQYB8bkh81mvFdQzFLJmRcwZuj44hd+Ip7Dl5SjY+tWoZVy5exNtvvI5GpSwRyAnaDfeBJGe/lgmL7g6+J/r8pJ5AMojBs00U8ybcXAJdug86PWzbuhUnnz6Nrqrg8qVLuHnuElrrVSiuL+Ety+ihSgb4zBR8Ixw10PEt3BCG5DO21D/7+S/hP/7mH2DPEwfgdD1pobu9QGyIs8MpFIpzCLwyyss3sXT7HJrFG9BQA4I6up26mO7w/FAhEQE6j4uYOYnc0IevmtCTUxieOICRqSeRyT8BOz4BXR8SjofELLNtrofkUIefEcVHXw9w6841/Nu/+HPcvn1bugwcOxHEU8mMXPey8Rp0z0I+ySAGWUYw5C34mJ2dxJbpmRDQW4VrH2m6/rAZ3oPOXn/X1flhTnMPe/6/6/P9vd//EwZ0Vic8ieH87/7JjX4WtR83H6eowpKZ48D68cPe9ydNinvY+XvU6+dh5/Ojn3/AEHqEc/ibznJ/+PEfOPU9sApE7gG9rhO2qFkekCjFRLRWS4xd2CK+dfeeyN0WFhYkTazRaoYLYN+DN9DYE4l4pMm7CkGnL37uZHWRwEQSHRm+9LymgUYsEROiFnOhxWRG3NPYlg9tgsM0OZLCTPTdGOCxdPGh64qQzHSy7cWkw0G7XkOn20Cv1YFPpngY9CsLdBh0sRVTE9tx8OBhDA2PyBw5NzYphDu+t7m5Bdy8d0fe3/XbN6Tdye42NyWnTx3D4X070W3UcefyNcxfvgGj6SHT15Fw+jJP12ptZFlJszJFH1bgw2Z3QtrjfTiDwCGzb0raGDkB4tJG45vAwb1aXUCdQqmYDgxpQEYzMGLGMMykMF8ZbA5CZzlW6RJ8xFk6QZtOciTD9albZ6XeD4FdZHMEeWYYQDLJe0Egm4kGg3HYEeGYwDBgq5z/92GxVU4in9qHqagIOO9Op5EcHZOOx3q5LJs9toojZQVJk7KJ8gOZC+fSQ0KkZCpiQjWQs2JYbJSx88vPY9+LT6OjBiiWKvC7PdAyeKVcwtztO6jcWUSzWEVtrYQGXFQTzHD3MTw9jd5gnet0u4Po5LBCJ3lybHQS3/y9P8Snn3sBum7L8bWtOAKFzPUOSrV5OJ01OI0VOLVFNNbvoFWeg6K2kIjp8BVW1lHnSg9JjdwQ02HSd0EKo6/GYCenkZs5hLEtxxBPzyJABk6PZ5RxqQqcXkc4I0wT7Ho9sX29cuNd3Ll7HefeeVs8GfgZ4IaEa3vkDy8EzmRSRgN8P/RgmJ6eFpknLae8ZgljY1mM5vLQTOM3E9A3L0IPW5AetqB/4r9/BDD4OK8tqqRkTjlwSNt8TPhBiiqpyDHtPRWYxG9++O0xoPPT+Q9Xtvawzw9BRa6XDwF0Wo4SKOhMF12Dkbc4q7pmpyut96XlZWHHr64XZc5O9m692Qwlafp9b/gIcKR1SDLYIGOemwYaz9B0JplOIBazobKMJfhyc+D14A7yrrkRsE1TiGual5C8bbZ8aWojhjfaIOyEpK9GDQHbsN22tN17jNPtMfKVwK4jn5vGxPg09u8/jNzIqAC6asawvk7p0UWcO3teLFG5cWb+N1Ox6LDGLsLxIwfx/LPH0W93wzn6hSvQmi6GNRuJnirV+ngsCbPjwug40HsODNeFHnjC7NYNDbpty2sxfSanK9D6Ohyyz4M+aqqHhXYd5V5bctTZ9EgpQE7XJM1txE7AoNkbJV/cIA3sesPKm0mGIVjLJqjfHzj69QcbLlacISeSyYI92iCDrPcO6p2u1J+MDY2pBmJKH3GODBRW26E8zRx4E7QJ8EMZeX5qqqutVvg80ERXT1vjTq+H8fFJHD12Alu2bEOz0cK9e/dQKixDa9UxtnMGx//wP0J+3y50+ByGiXqlimqljsL6GoxAQ6wboHBnDufPvI25YgGtrIVuwoCeTstmhxtNgl6j3pINhVhP64aQ0vbtPYQd23djamorZrftxNjoFHTLhm72kRnR4LtluM01tEtLKC5extryDfR6ZVgmXRkDGftQg04fAco0NfbNqcjgDN5pIzUyickthzG+7TDi2Z0ItDwcPwbf01GrtkR22GjWZFNarlfQ7DQlRObS5YsoV1axtlaQxzZME416Xc4VEwVlw+V4olO3zRi2bZ/FyeMnMbNlmzxmz+nAbZSRjJkDg6bgNwfQo4XntwrMZSX81cHg4wB6VJWHcp4wgSmqaqOfRQvtZkD/uI/9GNAf7Rz+tlfoYeTM+28bISCDX/Fe0Yxd5uySB8PUMlcWU8pxCOxMe1taWRYCXalSxnKhIO1PVxLfQhOZaE5PnbUbRuiF+nWpsnXEkzFkhzOIpyhHSslsnoDedcMWONn0BpnvmgXFi1OVHWrlB/NFsUgdfE44OmDOO7Xo7UYd9UoFrtOBqRuShR2zk8hkcti6dStGxiZBt7qW4+Hatet4460zWFxcFl04N869vgvbtqTKoi3s3t3b8IUXnkFMAe5ev4vzr72FbqmBjBZDwlGgdVxkyZhvO2CO1zCJgDyQrgOTbXeTnTdFHOAsV4fFd6KaYrLS1nXUjQBFtpdbVZTqTfhdIKMAI7qCmXga+XhS/PwjlrvwFgbZAuLVRxD3uSFiD6Qv83IS33gOJFmQVV5AjkMfXa2PrhKg2u2i2R0Aus55fQjoCc6OJcKEdIhActsNjXwLEh41YZS3PR9tGhf5fYkpbbgQtnp8KIenn38BL37ui4hPzgBODzev38TFs6/h2tu/wL6T+3H6D74Be2YcHTFUsVBeLkokbmxoCPlUBqNGAstXb+En3/4e3rl2GfWkhn4mDsfQZWRASRjJmo1GaGNrUiVh2jA0A0NDecxMb8OTR0/i+PFTYvtK0lkmG4ev16H0m+g7DTRLCyjcvYL5uxdRLs3B8+owY9wYhAoJXdHkeLE6V32OIwY5EFYSiexWTGw7hOmdx5DOz8ILbLTaJECGcVDNZkM6S1QytF1H0vcuX30XN29ckwx0do0I6BK4ZOnC9+Bniu+j2WphZmoLPvXcszh29BjyI2OSQ9Vq1ICeg74Xdia4kfm1t9x/3fGrHxf4PvR+nzCgR2SlCLw3rB0HFfuHttIHlfnDKrQwRvSTuz3s+R+33MNUuA+7Pez4PezMPezvHwbom2Vvm6VvEWAy6lRiaAdmNUwnK1dKWCuuo16v4fbtOxLjStcsatw5F2QLmG1YaoY9kvI2vOM9ARoCHat1xraOjI9CN2m8QVlWSOAjUSnweuIgp3Eqy3AXplpxBt1XpI1MpjzNTmRcQBeyPiuaLrpNVkweEjELcTsmqWxsX3KBT2bSEktZrjdw+fJlXHj33VBGZ6iyaSEg0pqTgE5Xrm0z43j25CFMjeRQWinhnTfOolGoIKMnkeobMBwfRteH1nHEXCXLGTLBtNmQ1n/aNiV+2PQD2L6BGDTEVBuBrqJtEND7qJkK5mvrKJSrAuh0qx81VMzYKeRiibC7whGGoE5EtGNFHlbojAbl/5wvCznOD9vvIiwMFKk2XfIW1ABt+CIHq9NAhi1+jfN6A3GR3fVDdjqldqoiM2G23dNGaFxE21pf19FSFZS6DoqtDso9oKMBB06ewDf/+E+x9dnnANXkwQaaLdw49xpuX/gF7GETWz9zCumt03B6AWqVGqqFCiwrhuzkOIKOJ7wEr1jFmR//HG+dPYOi4gDZJLqmhlqXXaKybCi7rbD7QqMWEuWoVti9ax+ePHIcR4+cwLZtO+RYaZqFbD6FarsARe1C9x24rRIqy3cxd/si5u5dQqmyCDOuMIgOGuV2zIHw6CukQe+b0k6PD+dQcwK0XANKLI/hyd0Yn96FVHZMxjYcM3BcxeRAHieqDTj2qDSamJ+fxw++/71BsBXPTSjbJHue6yLjfBkzzBHX4cNH8fnPf142JpJ8CEM6TrbK/WFX5JX8bP3GAPpvXWUeraSfMKCLrnSQjBQ9ZVSJ839ZxDbdHux0PPj79wHAY0B/pC7Lb3+F/tFe9A9eT+/9nPpihcm2eLQx42yaKWWtVkcWpFKpIvNByt6WlpbEia7eaMChUQ2JWNJ2l+G6gERY8oX2sawrmXAVk1Z8SkBefObpRDcIpOGMUaJypSVqQjNjRDixjZVqlCMD8bvn37igCJn8b9PQYekGpiZmRNLmOC402qcaBlZLZSEpkRPAGNKu72Bubg5Np4U0zXCctlTClMk9eXAPds9uQavWwdnXzmLx5hxUR4Hl0fJVQUo1obY7sLxAWOkmuxCeK2Yjw7RWdTqI+30kAkt832OaLRucpqKgqvuoxXUB9NVKE3CBURWYME2JHB0ybdkU0WI3lK3d3xwRNKSVPrAYZZdEKnQCPY/FIArY8BSZnbdVSK54xeug4dALAIjrQFIxkOir0uq3+qzOQ200pYY0t4n1+oDrg8JsPZESQC+0WlhjPK3SRzUIsOPwIfzun/wpDr/wAvrM7+a4wTJRKi6gvnIFVWcd5tZJ2CM5aDBQWaugsd7A+OQMjMwQissF5NQ48pqNa788g1d+8hOsu20kZ0bQslVUnbZU51RjeE44gw4B3ZYZ+unTzwiY06vfNhNCivN9BXbcQE/piC+7ySBlt4NufQ2Fheu4fv0s5hevwg1aUM0+DErCyPN0dRh0GzRSsOw0UiPjsLOjcGnDulrFrcV11Ht9SXPLZDJCAOTxElCX7hLNggJUqvVQJtjoYMfsdjFaYsrfzZvXUVhdkfY8/764vop0aggvvvhZvPTSS4jHUrK51DUbCDzwI8PKnxU6//1GAPoHgXn0s0+6gntYhfPQ33/CgL651c7XEh2XqP2+Wae8GeijTcDDAJ0L4yd5e1iF+Emf349+/sekuCjt7sOuASFVRox4aszZah906cUbTnHF7OL+cQ6Z0dG1yAWWs01mlVPHTLlbJHujQ1ax3oAjkalhEIxUJ5oKR1r0jjB3DdsQEw2S5exEHPYgVYwMeM9vy0LJys71FSh0TDNiMI2YVGEkJEl0PJn2vgc1IDvYlQ0BiVojw+Poe6E0zrDDtLJSrSoVTyyZwMFD+7FeK+GVV17BvcU52fxVahVpM6eTJj7zzAns2THLtRXX372B1bl1SRaLKzaSigWv2UFKM5E1bQzbMdjow6lVsL5aQLe4hmzgIekxyMUWQI8rlvAKGqqCsuahZqm4V19HseZKasCkDkwaMUyolkjHFMtAIJwBagVp6sN4eTrks7XONnvYYieYk/Pgbj5/fRWmr4Z6bA1oKB5KXgd1ZgoDSBoqUjCQpEFLH4iBRizcxKnSLYkpOlLckXk+FNtCPx5DuccRQR0tQ4OWzSI5M4GmquD4Cy/g89/4BmK5YaxWKmj3GDbTRqtyAzB76GaSaPU8pKwUbJhoVrpIZ3MwhodRKVYwEUsjGxg4972f4G//+q/R6nuY3L8DzZQqzHh2MiXVrudKkcMQHsb17t93EAcPHpG5OYFcU0wZ1RBMeUzEHID2qoEHjfF/3Qbq5SXcvXsJC0vXsVaah2aQR8JRibQ9kDLSGEmPIpUexfDUNgxNzsBMDWOxWMGFm7dx7fY9zC+voFItIU7rZN+DbYUac1Uz4bjsnATYvn03vvq5L2HbzBbE4jbW19dw/fpVnD33Fu7evSMjKKaykQj3wvMv4cCBQ+IA2Gzwmg8joE1LlWgFt+eh3Wn9+gGdmszNledm0JJ20kNIXZ8kGH2sx/6EAT2KfORFunHRRq1EcdK6P5PcPF+PXvvDjEkeA/o/9hm6tpFlL7X2AKyjQYwA8+Bn/J0A5CBtjYQ6v9dis31DBscNghDTBjNsGniEhjE9dJotqaTIhKb3dLFSxa3lZdQ6HdRqFbQ6jJCMUtpYSdIPPpRs0TSEs0Ua0sSSMZG42TEDuh06z/Who+N4aLU9KRgtM4mYnUI8npQZNU1ZSJwjiPfdrlTuAkSBCVMz5bPFqFhGUFJmR1vNg0cOY/eenVgoLOLP/uxf4e0LZ9FqNVGtV5DN55AfTuHll5/Fti1bELcSaNc6MJUE8slh5JI55JM5VFeKSGsWknT/oqNbz8Xq3D388mev4PwvXsFIz0XKcZDwDCSYD089Oq1QdQ01PcC6HuBurYhiM0AMwLQBTJkJjMFEjJ0IS0fAJDg28Tfm57Q8Df3bQ4OVAA7BPKD6IDzHco4YHOOroLStrvbFP33d7aLh8nwCCUMFbWvodJfkOEBsfn3RQyumhlhfx3AQg9JTEFg6XFNDkVG9QU/a5zMHnsCOY0ew2KrBzOex7/iTGJvdhkqrhbtLC6hXl5GNdZHKW2jbFpbX1pE1hzCSGEa34SI1nIefSEj3hK5yQaGKt7/1A5x7/Q0kh4ew9cgT6OUt6Fk6pRlSofPaYqVKv36m6u3ZvR+zszsRj6XRblGxYctmT8J/iI42DYYUaIxJpkOd14bfY7W/jEptESurt8Xq1/O6cNoO+t0AaWsIk7kZDA9PIj0xAzUxhMC00ekDNdfD4toqzl88j3cvn4ffbaLdbEhHhiCsahZcX0UikcUXvvAVfO4zL4N0SHIAgj4/J2288ear+PGPf4TllUV87WtfxdGjR7F9+07pQPEl0/6403bAcVc8TmaDjx7d7DrN3xxA/7CW+z9oQGcAxQfdNm0S2E4Jq+xAKh22L5utulRA/Dk9jCWlygjNFfh/pFVkO/I9gL7p+aJnlg3B5rDkj9rFPLh5+bDX/8AI4P20K27iwlcg5/djPM6Hv6zNxzB63PdvEsMne383QoDrV92U9Zk4FrWs+TrC55eY00Hcafg+N7+u935PQtOHRdA+uLn9oGOwKWvjAw/RR3UoRB+78frv//n9+NX7efOhk9h9m1iyfsXoAj1pYYcOdIPxEEGT88agL9djf5M6g8lhvI6r5QqqzRbuLC5grVwRWdji8pLYzFL2xtY6yWjNTlsqdkrXZMPK2a1pwrQsmJaGqek8hrI0p0lLsMhqkYa630oAACAASURBVKEXLUlsi9mhWQ3/UX7F65wtUMrXWFLzHHltMrYtAQHO79kKJhDu3r0bL3/ucxifmpRxwb/4v/5PvH32DbheV17DkSMHsGN2Cz711FFkh5LouwrazbYQ7VKxDJJWEkOxIShOH4rbh9/sQff7UOJxoNPGpddew9s/+gEKb59Dqt1DottHwlOQVA3ouoGuqaNlaVhRerhXWUOhxbwvYIsOTNtJAXRaydIelmEkcvxJUmQLVopJpnnRg7wXfk0DGY4pyHgnoPPMC6gz3awv1XkTHsouW+5hRRqjt7qqId7XhNTH6BAS4mQyYlCGZyDeprVgSH5zbUNS0gjCe54+haPPP4eRHTvg2DpW2g00AxdjWydhpeO4dvMaLl0+gye2D8NK6GhrKlZWy0iqScS0BLxuH9t27ISSTorHvO0B5TvLuPaLM2iUqtixZzdmD+6FNZVFfCQj55hjkbPvnJPZtAT3DOexc3YHtu98AmP5MaDPz6oaasr9Pqx4QixgZSbNcUS7LQQzmzNzlbLHBsrVFXjoottqoV6twWk6SJhJTI7OIJebgKcnoFiMZlWE0Odq4bEvFJextDSHX/7iFZTXC8IZcdodeAwacgPkR6fwp3/0n+GJ2T2yhhDIE6kELMvAO+fP4tVXfy4blK9//Ws4cOCAnN/l5RVxOEzGucmh5wMjVg0xdep2WmH88aPq0B8tDTqUYv2HukWbgwfNNh7l+R/2+j96Q0Iw2zQD3wAW5kfzuHDW4yKRtCWR6dr1K7h27Yrk6lKvSHLQ0EgOiqqJhpEzl1xuRKqLuJ2QwAZTC4Ge5IrQpjMEQF5EonLhR5w9yaidPzAUiX4WGkiGt0jitAHE8tcPXAEDE4SNTQKrErb5Bo8r+EUtL2UlbOXSGJvgN/i7B0Hso1vmqgQg3H+Bg37iJpB8z2t+gLod+o1vfofhI21+zkj//yCPQY4h5779MD5VEsKk8lERUEbEYxO+2TCGgy+NSy1zqmVZ5bkPoPMVfEQX6mEjgxB8PySTfsC/ePD63vyYPA/R7cHn4s7fCIfk6D+w6RNvac6yQx5aeH4DgrqcbPk6YsZT8rbRPerTpMOTqp0bBEqTuEldWS1gZXUNS4VVLK4UBOS52Kq6gQOHDmJqZqvoknnFvvnmm7hx4wYmJsbw3LPPIJsdklY5M9bZKicruNqsotaoolIpCQDH4zEkU3QJ44LqSCCKwnSxmo+EnUajUZNKlh2Acq0uUrYvf/mreGLPAQH0C+fO4pWf/hD37l3Dvv278PWvfR5HD+xB1jBha0BhZRE3b11Fab0o7y+TzGJidAqGmkDcTMHSUzK/TSfSQCwJdFrwimX89F/9OS7+6BV05pcxZScQ73mSDW5lh6Rtvez3MFerYK3TC1vulo5xw0K+z4pfhWaRFT9IWBPnOZLeINIxdohDZz5XPANcRnQODG0I6AGNY3QbTr8v2ndK1si+dtnv0MPQFJMa9EAB3ci5gYgpmvyMxDir38cws+s9H46mSKBK145haOt2HH7+RRx67jm4sThqfoAaK1+zj1jGgKd0cG/xBm7duohd2ydx7MSTeOP8JZx/9yaOHD4pMsTlxYIAGc9t3LRQK5Zw5/otuG0Ps9t2YeuOXbASSdn0kQ1OAxiSx77/ox/izTNnhJ9hx2OYHJ/CU6dP4+jhowL6tH/lZ7nTbqNcqQjJkTwJAi6v0zbtYVVgJJ+Ta4KfgTaNiQJ6sXfRqNYERLOZIZFNQovDotrA0EVWSfKhpAv6XXScDq5euYiLF8/j0qVLGw5vZO8/sXc//uSP/hRHDx4W6aAYv4lqxBcXu3K1Itfyvn375PNHhzrpjIjCJHR25HlmFroVSwhJdL2y/hjQHzbjfRjY//0A+ka9vAHknOvI1leA3Zd2Srm8jla7LuC+uroqGdY35+5KKAGdmjhHC1vwGuKWDduOIZfNwzT4dVwWK4s/t+KyANqWJcQgXixsO/FCZSUTVvnhIswOQbRIR1/fBzeSW+KS6ETE4v1YlYX3D61EBRAY2iExjqFrUrihECqVvNaoQn+QgCX3GziXbQbazfNamR3KKvUgWz/cEIUz4BDwCO4heA4qShpSfACgbz7nYeUZPvaDvA6pzqlbHjx1VNluyAqFqzWIH930GLxf9FgE9A+6RY/xIEdi832FXyFV8offHtwsPPh91GHYOKbyOu/nprF1Ls8wIE9uHANxGgsQMPyDG8PBi+CGRo71YKPA1vaG1p18t82PQ9DpOlIdk0RXaTSwtLqGO3NLWCzQpKaNPfsP4OSp05jeslXa56y83n33XZw5c0b+7oVnPy3XPhfeSq0szHrK27q9Fjq9loBsrVmDF/QQT9lIJOPyeiiF4zy1XXURMxKoNqpyrRAE6rU2UqkhPH3qWex94hAyyRQW7t3FD77/bawXF/Hp547j9OmjiKkeinduI6kDjWYZK4V5VKvr8lmlnt22MojbOfmXiOeRSuQxNjaJfG40DJqp1vHtf/EvceeNN6CsVTAVs2G3HSg9T3zUmwpQsy3M16sodh2RjI3HLIwYJrKMke0rMC07zKcn82pwPRPMOTsn+Y1fR/alrNIlo23w2XZV2q5a6IIs/g4YzEPgZx1PQOdnV8CbhjgAbIVtdw2WookW3e4DlteVmE81mUCtH2Dd68OenMYzX/oanvrSV9AKVLQUssC5UehCjblwgwYWlq7J5ujpU0eEj7C0so56N0A8M4pavSX6613bZ7F1cgL9nicdnXq9jXh8COPTs7DiWXS6jhjUsGBhMUOZ5Le/+x18+3vfFS8Ejk9Y3Jw4cQLHjx8Xj4NOq416tSrr51qhgBMnj+HA3ifk2hKrFi9cP9nx4XiIc29+Bumlzk1gvV6V9TGdSUkxoylcS9kJouNfD74fXu8kdLIl7nkuzpx5Az/48Y8kEyGfZ5hKAlu2bMHJkyex/4n98NnRknmWLgx8bgrYUucGgq+f18rg9IbrVxDKOLkJ0PQ0nfwHiYl/Dy33xxX6R3cY/u4VOh8vivT0hPlLwwxeTPQCFs9i9GVWNL+ygFsLd8SsgAlZnDWFwRPhbJ2tJVZCoUyDblv8nSlgLoBuxpCwU9DV8G9kPmmFubymGbbu+SHge6DulBdt1MIM2/p6WKFvqvJCH6WwLpWdZfS9VORSl77nJmFfXJAeuD143B4E1Q8C//AhNhPdQrvGCMDvA3v4fKJdVkPvsA+7RRuKjQ7DoJqWnbIsjzT2GTzeIKZSZnOhMeR7NiQRkEdt8qgL8lEt9wjQo+ffvLHg8+pq2CH4sFvEsZBzMiC3RV9vPj/R30cdlOj4h+dPdmPhO4o6Kdy4iWUWZ7fvncPL80Qbt8GGiH/HDaHIzoWVHXY0OHKINNEd10WxUsf88irWimW0nB6OPnkC+w4cEsYy2fFcPNmyv3r1GgrLKzh8+LBow7mYshrnLJ6VUs9to91t4t7cLcwvzaNUXhMZXCaTksWZZ19a202IPIp/13XasGwbrZYD+Bq2bt2OvbsOYPfOPUjaFkrrK0gndGzfPo5KeRlvv/5jVOZvI2HyTbnodJvyvOK17WsIPAOGNoxEbASJGLPWh2SWSzkT26mN1SJWLl3A2uV3oZfrmKI2mm15etfrupDJqrqOpVYD5a4rRi+jsRjyho4hvw+biaMEdOqjB6Yy3KBGgM7Wr8NjwbAdpo+J8JzhOeFm3VVU9HTz/2fvTZvkSs8rsXPX3JfK2legsAMNdKP3hZvI5joSyZHCIc/YE+P56JiQQh8c+hO2f4E/OPRh7ImR5RFHnJFEUmQ3e9+BbnQ3GvtShdors3LPuzvO8943KwE2G61pUiF5UBGFRFVm5XLve9/zPOc5z3ngxYYwflTvE/x5bKQtzaJDoAJ0CuII5GQFeEvHNIezy0IfJoWMhRy6jo2dMIAxPokzX3sej3/jW6jMLYhXOyeMDTiSNG5i4DewsXkD62tX8dTZ07izcQewcsgUq9jrsjYMFDnwxbRQEjo8EUOXfGEM4xPzKJZn4Ec2Or0+crmM0NT84qjf1998A//xRz/CBx9ekM9Jl7X5+XksLi6ikMurz9llFwaDhgG+991v4/nnvy4COoIokyAGjeJH0GVPu5qIR0MhjhnmjHTuj2R86O/OYT5uJqdoe7KRtBcWV0OyciFM28ba+h0JQplxHzx4UMCcz2Fb3HPzqhsjpH2v2qO5X0sGHqdiURkVLPGa8loIfQH0JDSQd2uyrTGQ4DXwW6fc75cB3+/+z9yt/p53/jYo9y/2/qURYuRTjIL5fpbEvlxm6dITy9nOti00uRcH2Grv4MbqTaEg2esr0SQFdDGHCvDEqwxbLxDd187XZRaVs0owqfwk5ZTWG2XWNQGbTlGk7qUNhLR9Fvkss322hPAxDvK5Cuf7CV2l7WjpeiQq/JSOJ/Rp2pU+yKPAQiaAu7wAZHrf0BTkUwDo3nPIksSv1sA1qOvari4pKNZgNBigNSYZBgEgir1S1p5gLYAlbleJapNKR1+OEgK0ktQUMy9g8coWO1NllCJ1ZaEnJD2VaFrX1CXDJQUv847TfnSWH5i168eTxk5/5q3Q2vp+bnSmyHRl05PuLS16Sn/Wv9dittFbCdQctRmSpZFzIGYhIm2T38smJUGMOqY8LnIOWDaJCQxi2j4EcH1sJWM3YmQcCnkUmAuDkz6Peg72iVOUxcluMbwgRqvnodUdyP8N08WhI8cxOTUjGfz29g4KeQrd8hLAsu+Yx4Kbts0pXb02et22AFO7vSfuXPRxZ5Z+e+WmnA9uxAQrvi430zCg33xOREnMrLmGubH3+wEKmSJmJhdx+MAyzjz0EB45fQyFWgHNtRv45Yt/jQ/PvwY3blGOB9PiMBCVoeVyeRRy44hDF0ZSxszUEczPHsNYZQaFfE3OLdv59jbWcOGlX+DOhffRvHYTJd/HmGEjyzXp2PBcFxthgM1+Hy0/QMYxMZnLYsywUApjobwZjMh5M2zElrJ7HQV0n8NFIjX6k0I5pUMQ7haRYaNvWHI/9woONpHZ6DKXhRk657dzMhrBnKp2Beqk3nkrQO+YMh0NpSwqB5bgzEwirtZQWlrG+MEjOPTIWZi5nLTW9QctBH4dXn8bOzu30dhaRSlnot/vIcsxsNm8tHRVx8Zlf1m7vQJarIyVqpidnMPU5BLc7DgimuhanK6WZVO4LHoxVbEtmSn/tz/9Cf7yP/0It1dXBTh5fGT/kmRIkXkCyrksnnv6KfzwB78Hx85JkFWtjkuyQ0BXe6cyz+EeTBti9nrTxZB7YIf/z3J8rRKC6ouA64x7NUGXVDyfj/suf0cxZz6v/AO63Z5c/8zQCeijQbcGc14zMoNArL8TeU5xaiR4hzHc2EGZa9oy0P9NqNzvl6HfD/Dud//fE7M/8+H/+ABdTuHQmEOd0X0g549cRGzP4Xv3WQdLvd0ZMZoZC62wLX2y3OBu376JazeuSz9jxDYMR3k78zl5oXPzI+D7EWdEcwayASvKIYltBWTD+rnKvtRichTlk/rJ60xfA3Y+WxGKigGBegzr9spXWiDdUgM5qCSWvzXVz3IuzATZHC8Gvo4KAvTr6LY8Xjg6ANC/GwK+ZHo8SvewJEP6XU8RU0CupxRx05KfpZ7NWrdiEkZV3BoY2XZFly0iNVXCBEj+rIDShJ/27EoNTNqvFKCz35fvi8Cu+rStu4BddAM8xmRTUqjUAYDKhDWIqgBA/zx6y/o3rUJZyKYjGp+Ht2QIRqV3XAMUQN17y+PK7EaOuw7IbHWuKXwaHneCOOMueZy6lTUBC1krK4EhM231+DQ4k0ycfcsqAGBwuB8oqE/MI2lnDBHzkF3iZu77htwaFp2+WPceE3MQVU6iLagKQHqdrtDDNBQpVorDLJ0UPtmsdmdP7gsDD5evXMTFix9hd3dbMp1SqYCJWk0EpQMvEicwipIILGJc4/no92heQzDLoFqp4NjyYTz1+MOYGMvh/fNv4uOP30PO9uGYTfiDHRiGcsNjBsf3Wy5NwR+YiPwiFudP4uDSaYyPzaNcmkQ2ww0+QdBpY7C9gktvvY7zP38B9evXUWJLt2lKb76fyWA78rHdH6ATRjLla5xaGQMoR7G4zdEIR10X7M/XLWtsU6PSPQYBnX3mVLkze5dzlzrKBYaBbgRpoxq68AmrRNtXZoWGUO5DQE+zdMnQZUCJgazroB8FGDs4jzNffQ4LZ88grJTRo196oQK7XIXL0aYWWwO7iDwObaljb2cFja0VNHcJug4SsgGFAmrTkyJ45KCXvd26DNWpFsewML2MyamDcDNTCJM87Ow4csUK+lFXhpzwqzY1KfvpK2+8iv/zz/4M5z94f6hPIYCXCgz8bMRUtBPkbRuHDyzh29/5JrIZUu7A3OyiAnSbGbc6XgRQHhOCKAE9k3FlDXE99nu+7AN8XgYN2vhLroU0odEJEZ9fxJecH5/67gvDxX1oRLukwN+Tx0lyxUmFFh+3Hyjw8XYSoGh6KJez0rlBMeBvPUO/X435NwnY93uuf5SA/msV1vt1X12z5vvXfeVcXIPIBzIx7KxaSP1BF5ub60Ixrm+uod1rYnV9Veo5QjDTnIuUjp1mWbGFkAMEon0/eHF9kgEY9xxNLro0CFW3hAyucubfKqwjaOmNXo41HyMsH5XGdwO6evYYhk1RWOq9PQLqGjR0hD0K5vsZPD2WR2q+Or0eAXR9ocjnEqU2x33ujwtldk6zB21lqjNY/TOBXAM6a5L6Z94vwE4R3Ajlrl9PxohKjVsfmzTjH2nFpM+1nS8qYGdAMCqaU+jMLVhF/ncf/LQZ3IQZ2zBjXuz7df5RFkIP5xld+8P/S9TCz6DAlt8srTDaV8eYJiKKQRJRTgrqzOJ5nBiw5a28/F+xMnTUokGMYmT49474uKt1R6rbsdw0CFPLJ5O1JDuk0YcIJA0HHk1hYp4XF6Wi6uLgOElmo1TJc1Okcp7reK9dR76YR8a1h2wUgxEOw+h1OmLMcevGdVx4/xyuX78m2g4Otzi8fADVWg277Sa6g45k6Kx3MtiLArrKRfD7kZi5xJzPHiU4cfwIzj50BPXdO7h69UO4lodC3kOzuQGXcRUnhbVbyObLyLsVbG71cPLI45iZOY7p2jInhot6WwDAsGGGPuaqWdy8cA6v//XfYuXCB8iHiQC6KNKzOWwFHhqejy4nlDkOao6LkgkU41jVsAnoDLhEq2IMLV7FbpeCuJjtaqrnWg3LSQV0HPhCQA8T9APOEB+Aei6uBY4GZSDGEa8Ebs4ulwydvnymIbV03scgkWvALuZw9LGH8czvfgfTZx9Cz3Wwx+uiWEKj74uanOsAUQ9m2EHU20V9/Qa2166j395AFPbRjyJMzc9iZn4Ga5tr2FhbkUDK7/RgJS4qhWksLJzE7OLDKFaWYNo1RPzMOaDFyXrttpQW6q09vPXOO3jltVdx+47K0Hk9UCvE/1MXIN0aojWiH46Dxx45i1ptQuhwer5LAuKqRILrlsEeM3SuD5Y6uYdMTU/I+mk02iJK5h7IZKvXG8gt12u5XJH31Wy2pcZP6l9KHWlSxiuWLYNkOOVaExGrL10YSjQaSCCskx3qPiTz5xhXi66CAcaLARC0sX77Jj788IMHgP7bZgg+8/lTJftnBSJcUHpT1pS4ZNmicvcQmay1BLJQWCPMZG20e23cWV/Fxs4aVtduCxVJ0U+335bFbDjMwph12TJAgD28+1+6EVllrqwjqa90vrJk+vuAzgzt7rYz0q9pKSExEQz43pixqwxeRa3afIQ0ZQDD3G+HGmbvn1LzHaXqNSjt16F1pq5zU/Wu+TghzdP6tvQ5p8YnqtatgFYsUE1VF9e3/D2ZB2WTmWrTRyl5mKqGOfIlOJxOvBIgtJiZj/gppHoB9b5scTbjBq+p9NFbobUNWwUt1CCwNEH41D9Llszyy2iEf3dJgetEH6tPW2dh0B8eJ25wPEP6OMvridW6UhkMfy8qflWeyBgUVZIRYBCgM3E1MIR/ZzMlTp3kBPBTPYesBcmS2KkAZLP01p5EuTIO08xKry5BfX5uSYLLjJOVNe71u3IuaNtqOglurd0SJzl6s5MZYUDCTIlZGJXMd27fwl6jgcsXP8aVK1ckQz98+DAW5uZhZWw0WWe/fQP1xpaUG3hd8Cv0YvQ7HuzEQUK/9DDGw6dP4ivPPI7dnTu4cP5tRFEblbKNO2s34ToGCiUO5PDVZ0iyuHx5FZFHY5AncezQWZhWFjubdWzt7EoLlN9po2InCPa2cfuDD7F3+xYmWI9lC5QXwMjmUCdIcYpYEMJ1HFSYHRoGijR6MU1kOLqT60cc9hSgq/nnSuXOnnpm6zTvkWEtwznsbDhMxHedYEqGhMeZuMuSNN+DRdEdwY0ucRTFiTWtotsJ6BJIkCXK53HsiTN47ve+i5mzp9A0gT1mlKUyBpw45zoiorPiATJxH1G3jvUbn2D11gUg3EOv3wAfMD49Lrer6yvod5sYr42hwAlpAUfL1jA9fRzLR57G2OwpIKlijzbD/bqUHEmvr22s4/rNG9jgxDffU0p3Dr9hwExP+5DOaqawPLyupd0yjoQGn5qawVe+8hUcPXJC9gr+jo9TzKiPfD6LgdfHhQvvY2NjDQcOLooCvTY+KftovzvA9es38P77F7CxTofBCRw4cBCDniedHKzhP/zwwyKIkwydLNNgANvNqOmDKdOYxIFMcYtiPy3ZRWrfpOCRrItmF9ws8m6AAnaxdvMirl69LKK7Bxn6SLvU/TL8/5r7Px+gj6bDd/emczGpmraiGvmzDB9wssjl6XgUyEUsdC8zcWkuJmVJ3IzR8ztY31nHtRtXcXv1Bhp7daHXRHlsWAillnZP/To1B1FiNdVSxqhQZbj71DUPnRWrYEAyW8nQ+U0qWAE3TRBYYyKoa5tOMXWgcIiDGDL7AHxvlilhBKmpX9PSpu/XAcd+v/f+mRLxyD3ZK+/Vv2OWrIF/lNrXv9O915/6GKGTCfgjuoCUYtZCv2HgoVvTRgBdggkZeUFhoZqINXrLcIOZryrvMwAjtS3RwfCWmdldpZKRssndx2f/mOwfz1gyJ92SJjVuaa/bb2Nki4x8dvl3XxQnmyGXEFW9vBW9AFcip56R3E3bIaXFhvXEUAWTsXI1U+UXGwbb2xIb5dIYFhaXMb94EOXKpMwqZ98wa5kEc26wDBLoX03wJv3c6bdkNnmhnBWalCyCUJ+2g9BT/e5rd+5IVn9nZRW3btyUTfrw8rLU3UXZbsc49+F72Fi/g0zeEQqZ7y3yI7SbXSC0MTs5g6W5eTz+yBnMz9Rw7u3XRaF9/NgheN4Al698gjgh9VmEZScYr01Kbf7985/gg/NX8NUvfwdf++q3US5N4ObNWzh/XrUxbd6+JdavM/kswr0mjG4Hc+WK1KbbnZ4AOkentvoeurzmLRvljIOiaaLI7JLtbRz+wmuUI0rTkanKSCZGgHgI6AMqowXQVWmJ93FKWQcGBjJgh2PXAMcioFMQZwqlL+AtgVtaR+fQWqHi6WduCUNAyn3+1FF87Z//Mxz50pPwi1kB9JD90tSYcO3GEdzEQy4eIOjs4valD3Dj6nuIwk0kRgelsSoiM8Ta1h0ZWVrOZxH4A4wVyzTEhYUxZPPzGBs/iWL1EAZREfW2h09WruDi9ctScuwMeqIj4nAbnl8K/AjmBHWdmXOfkrINwdEbCA2/16yjVh3Hd7/3PRw7ckzKZTNT08gV8qAxEhOmaqUsbZAv/uLnMlTl6JHDePZLz0mXQa5YQhIkuHLlGt55+xwau3s4fvwUnnj8KXEppNZjdnZeGABm2PwmY8CJfTKVWFhG6mPoZuirW4TSFKxYTJUIiQ5CmCwTuWwexYyF+volfHLhXWFmp6enYXTWL35W18t9MWx0uMqnPfi3nQHf7w1+VnZyv78d3fh/3WO/0PNTJCU94L8e0IeiuV8xX1EZktQv081W9T1z5B89g2PJ3hMzQhB7GPh92QAbjTo2ttclytxt1dEOexiEiibiZ5GWNUfRVAJmOrNOqWNpotMmI7QetFzVKieoY6mMknQbQTuksQifi3Oe+XeKypeRjSklLWM55TjcTRnr4y0gMxJw6HMiICZ9YlplP1o1/vSzNUpFjwL6KB19L0MwOhxHv7YGfm4W7BqQPF8Pw7kLsBkz6bNzd3+7ZP2JDdvkjGYxZJagSfTXIzVvZpwM31nvowqWP/N+1QfOeeK+YhDSr3t1BneZwWgL1+EtKXHuKNqqNZIavBwbaT9QARWFXtocRjzRtR6BrV8JhUPUaBDIuRlxfnT6fz5vpAyRaKqhgiJFOYa+0nC4cQ5RkCDjFjA3fwAnT5zG8sFjMiFLBo6kdfOs7cDkOqEKOwklk+TQjPWtVWlBI+BPT85Idt7eUzQnxUbMhOMwwaDvCwUva1ImtbEfOkYv6uHdD97G9auX4YV95LOOcqGj+jggh5LFw7QPPXkK89OT6HfquHjhHOJ4gLOPPAY/MPGzn/4dtrbv4OlnnoDjqqEatBq9cX0Vf/H//BjVyhS+9tVv4uiR43I86QD205/+LT549204vQCFJJHvvBEjlwCOsEEGAgrWKFwLE3hsZaMcjBoA10HZpjjNQN5m3py2fypYkCxOBtQkMbr+AKyVc945QZw952IDm0QYAGhSTS0Brmo2sRNm5+m3+Lm74CgQJYhLRXEkmBm0xyZiliUcC7NHl/H4d34HZ77xJRQPzKNpWthjsOfmYVKHw//7fThRF4PGBm5f/gg3r72DxFxHYrSFGiCgd70W+l4HpRy1C6WUgcjDQBV+UMLAH0NkTcItzMMujMEq0EM+JwC+urEmY1kvXbuKGzduyLAdXn+kvWvVMQnUdre25bH8mUOEaBVLVqZaHhOfg7HKGKZmpvHImbN46PRpGbtLYG83m+IQeGf1Jl5+9WXJor/57W9hcmYazVYHnLIyvwAAIABJREFUFyQz35H1++RjTyvf+GxeGCnS8FyDwrAymGIXA9cw+/a9NhxWmhgIhx57FECeZdBrodVuDDuSuLcy0MixnFOsoEOR6OYOPnjnPUyNjUvAwH76B4B+H1S/X0DyDw/o+y1WBHM7skf6oOmtrcZLUkFNYKddJi9Z6YtMfNlsWp2m9Fg2B3tY3bmFek+1vZFeFwBLjwmBggDPjYHuXbq+rsRrzGSowtkPRuR3TkbodaHVU8MEBYTM/FhTpxJXfwZFvat4RFHao7daZT5Kgd+lOufnJyCyZJC2Ue2Xm1nbVjVgbe/C1+X9Wq2ugVAB9L4xjMJm/k7npgxECHRCqKciRmVIIyIbeVwqXpOa976qnZbLSkigxH+KwWAtk9ObLBgh/zgVJabUPzchUZ1bqheYt0IR2ux7Vb/n54hMctFkWFQgwJfSAYG+ZR+5DhBGRXMMINS40rRGP9IfrsyGVHBIRoi95JJhS+8rqUvFEsUhN0OWYBTYENAJtlR7q2w9lmEZfI6YtpfkFRP28/JvKepxYfoZmKEL28mgVpvEwvxBmSg1OTmLQrYoXRUy3cukGRGtW31YZiI1a9tJcOnyh/J+uHlWq2Npu1FfauDKo0Cp8L1BKBsr6+OWlIBshEaEZncPH3xEm8730e7VRcFMkRaNmYrFCk4cOY3TJx7CiSNHpVh0++ZlrNy8gnIxgxPHz6A3yODFF17B2vpNPPX0oxirlTAY9DE2VkOj3sTf/exlrN3ZknngdJ9bWJhDEPbxixd+hvfeeAPY85FjCxoI5hEIXcyARQRost3LQt+PMWCHC+1pTQMF10DeSQGdk+ak3KGYMrYAMjBkLzPV7qTcQwq7COic4EUgJ/2OWAC9zcxdqGe1sgnoBG4lhktQYAkDJrL8TgGd9LlQ7rGJil0Qg5PMRBmzp45g5vRRVJYXUZhfRG5yAk6eoOrItDsj9uBGA3T3tnD94jlcv/IWTGcNptNTZiwGa/lUfgfIZiwU81lk7Sxi30IUkQKfRqF6HOXJYyjWluEUashVSkjYsZDPo93toNlu4eNPPsFPfvZTrG1uCCDutZpy3che5vmqZcy0ZA8cH6uKOpxrktcyOxRmZ2fx6NnHcfrMKemoGB+vidix3tiR7okrVy+J6czhY0dlRnlzr41f/vJlRCHwr/7lv8HJY2fQbnXknBRyRbE9liFBXP9xKNeDXHsWGTIfWbY9xj66nQZ63QYG/Sa8QRdevy0UPUsWFIdWquOwnALanT7WN3exu9uFY1VRKU+ItwED0S8M6KNe7J8n4/2HfswXAtx7XMM+7b1/oecfZuijz3w35f6rtqi/CuhW6mhCIBdFe1qb588U6kiNhkI4fnNNpYuqH/fQ9Lew094WsQfpKvbjtntddHs9aWOR+j03GFvR8tqZTKu6iSC6ji20OkGHilup67Kmuu+kJv2yQs2nKndxiOPf7wPtvYA+qgfTgE9KUdrISMkaecSsLw+BWuBImAsCuqasVQfafluaDgBU1qhKC6OAO/qzVp+PqtDFEOcugds+0DN0ke4CGqPSL5yYSfkQxWbSAaACCB4L12BbDfXiyhyEU5l4DHlL5yjSrLwVJoNAn3qpiyjPjBE7kdzq2r8+XvrziVc/ATGtnd4dECl6XDQFpBYjdb65+aiSiOoOYDYi60AsXVULmrA0sS+ittggiPOxylKVGzKjOYK8MAQMvIS5sRBxnCcnkjoZFJwSjs6fhkPVsk3LU1fahzhRin3BhWwOhbyrMkYOIOHzRj3EYR9RyDGZHi5/8gGCwJcg0smwHciUIRxsectly5iYnBVHryixlNAtUEJGvhcC33Z9E9duXMbb77yBta3bSnGdxKhUqjh58iF846vfxsGlg5idmMGd1ds4/85b8AYtLB+cw8z0ItqdLN544z2srF7H4088jMNHDohankBCE6c333gXL730CtrtDmZmprF8aFE6O86ffwc3L11BshfCCWKZwOYmgUw0o0Mbjw/71f3IEqtQL1ABFGvaORfI0MkNvM3AltYqtR6lPMbBI1S1J7HQ6QR0XwO6ydq5ouNJufekI4NtmRErdKKmYXOXZONiJmMgm+wDOtclwdzmtRWbyCeusB5+BoiKLuJaAdWDCzjx1DM48sijmD94BAnZpYRrNIIDH53mFq5cPI+rl16Dgdtwsn1Z4wG7T8wIrmvCYWuhqOiziDyW7KoYmziK+QOPoTZ3ClZuBrTayZdK2OsqbRDPZ6FSwtrGBv7fv/yPeP/DCyKgFE0Fj18ci88GM/VBjxP2PBi2Go1LK1itUCfgT01NYWZmRsRsc/OziMhyDnqojVeGLWI8xwvLB+ANAvyX//I3su7+5I/+FxycP4x6o4lyoQJ/oBwRlfiU+48S5lJbknEZ5OzCNX0EXhv17Q1sbdxCu7mD0Gdg46vyQGKiWpvC3OIyLDuPzd0Wdnb34EVZHD72LNxcFYV8UfXCf1HK/QGg/3pTks8TvOh65a997KdQ7fqx3LxVhp7Suloxz0BB3hZnR/sKkEWBzElWqWiLC8vwYeRC9MOutGOIIrOzJxaCzNjb3RY2NjelXcsPfXXBpe1vsrGz7ShnC+XJygEBVIG+qnvzIuEiGwK4jCBUtT7W/PgmnfsYo+hNSn/mu2hzqrtjWsfe2/qxL+zbD7j2WYFfd6xHqXf9/1FjFw3g++Kw/QBBxH70cJchGVJ/kLKHan9RmTkfQhpZLBzT45BzSJmmfftp255iQNRxujdgHC1NEEhJGSeGykaVIxuPvep/V20uqratdAvcXBQg64CMlKIWDAo7k4K1Fg7meP7S/nG+L73pCfVO21qbTIUKDETII0pxTwBCAJ0Tpli2oVlGaCAYcJxkBhMTk5ieWMJXHnserpVH1mHpwZKWMdLjITNStgkmITJ2gqwbwwU3vhZazU006pvodxpo1TeFOVBEkQ0/MMSYxM0Ukc1XsLR8AoVCDdlcGTEchJGBiNdLYop4jL3H9cY23nzrZVy6clHeO8WmFDF965vfw5NPPiv96FzfH71/Hu+ffxdTE2WcOsVhGTnsNS1c+PASVu/cwOnTJ3H20dOS8fGYLSws4f3zH+GFF16UKXOM8TJZBnUJtnfuIPEChPUQphch8QdA0INNBpvCNHaFmCS7M9KTL6xGTFtYVePO2FShG8hYTgroqrWVwCGALm5x9KoIBdADE/BMAz69xg3FqcTM2DlbngEd08swhhOngE41uwA5bV/5O92DrtTvVHY4EWv5SqwYuIZ4wXecBNWleTz5/LfwxFe/KpPIYp57KcuQ0Qkw6DSkS+Dm1TcxaF+Em+lLjyPVQJZriQCNDAFBmN744hVgj2Fi5hjmDz2B2swJJJkavMhGJpdFs6MAnSuyUCmLjfCf/8Vf4Nz75yVRoUscz8e1K1fls7Jsxb51ruWe11fiTCcjQRgfx/t0a5mbcVCrVUWImsnYMqzn4MEFsYx1XBe1yQlhl375wiv4+KNL+NIzX8NTTz6LibFpKQHtNfaUeFDRkGkpiywRkLV9BJ3rQNBAa28HWxsr2Fm/JZk6M3bdCsq1ncmVUZucQzY3Jnaz2UIJucoCSlMnkNgl2Wdkf3oA6J8Nu79Vyv1zMACf9e5EeSz8+N1BxbCimrZvjYokRj8P1eVBMhDa1HJT96g4FO9iUkw06KCLEymrje1N7NS3xXaWAC4CHIrvMvSN9kVQoxXeum6s6+SjTmzSfZVmxHznjpkuxJE6+Shg3vV+R1za9HNQpa+il33x3NC5bX/KyIiBzz0BWOopP3qcR0F0tO1y2H+dttdJbX/Ye020pgnLPmDzZ7ZaaYDX/egyvEV74Gvv+3s+/70BjFbnazGhCmzo58w8S/Wpj/bBDxkUGUZB2pstL7Si1LoNxUgwg9dALUNMbGX9yxYz1caWHldmWCOAri1+KbBkPZBAHkZ8fg61IMXOTD2ULgfxGost+H6E0AMq5XEcP34Sxw6fxuLUUTgGVeqceqV6zWnn6Q96CIMB+u0GzKQv30bUgd+vY69xB7vba+i2duAIDa9qxkFgYOCzr5rdbwXYmTJm5g9hbIJiqjnYGdp1OlKiIasjxyxQGdO582/hnXNvoN7cFtHoiRMn8P0f/IGo7DutPrY3tvHRhQ+wtXkHJ48fwdFjB9Dr+tjd83D9xm1sbq1icWkOp8+cEEDgiMujR4/j1s01vP32u9hrNNGXOfFNRPEAnt9GNV9Gb3cAo88WuQ6CfouqV8mU2cKkRn1mEXK8q68EhRTduQ41FRySQobHFYDVASJXNwFdqdxjEawFBFwCOU18mKnTfdJSJaPYD4SdIXiCKnBqDFirpehOJqwR1PcBnVcrM2cRlyUG8rFqR40yQN+M4TkGJo8s46vf+108/fy3kOSKCA1LvOJ9mqHY7NfvYG3tJtZXPsD6tVeRsbpDTwg7nahHQOdicAyHrwQ3W0Nl4gAmF05jbPYYMpV5WK7Ktln6y5RK0vtJ2v3td9/Bv/u//y+h3s+cOYM//MM/lHLif/j3/17m3FM0yWuXAB5bkF59Jh/3BvESVAsDqdoZi8WcqNuXlhYwPT2JsYkaJqen4LgZXPzoMn76k18g8BJ877u/h+9883uYrE2LtbHsEdSdMCHia5FpIuUe78FvXESvcQvbGyvYq2/C69I7oSczHmiApPYYF2HCoUEZ5PI1zC4cxvLhU3DnDiM0qgjMvOrWYeD9RQFdmhc/4+sLUdKfJ8W9z2O+6Ov/9gH9sz7Ar9ErjpjP3D2cI6XrR61YRcymfi9ap7RlSzZnitcCb9+KU7J30sUU1Ki6e3fQRc9TIyMbLbpz1WUeNDP4Zm8PzaCFIFEmCDxWUicaCsGYoToypERl9upLsQdqAeoCw6jwbb/PfN9HfTQ71sIvUqcJZ0eOBDRDoEyfmRmpejX9SindPzzsd5c4Pm296N+NCs6kN5Qb29BQJb34VLO22hw4LINUdfqla/b7gjyI3/O9LebMZkbb5CS7EbVtJLe69CDHT9TxKQWeihX1Oeb9ypBCHQMB6HQqnzbBKOZLyjtAWwNb9AxQDIEwCTTSYWafqtSHgriUlqdRnwQbIS07CeaD1JZSUZyhz+CPE9dssck0Ikuo6scffxpnTj8GM1ZubaKAZwsUN2iuDTqWRR4GnToGvR30WusYdLcRDnYReKw11uH3W3ACD6bM+uaxBPo0pokstQEaeTi5GqYXDmFu6TgK5UnEJkWM3BwtFYT6MTK2hctXPsIrb7yIazevYBD1RcD27Je+jEK+ip3tPdy+vYKNtTXJjo+fOIKZ6XEJbnebPfF86PdayBUyWFyYk776+s4eDhw8gl47xEcfX5bjEDJbDvpsO8Zg0BS6PGjHiFkKGBDQ2wg5CIT+9xxBkLAEk0PAaW0UESaRXFqOY8KyI1l7TqxmMehxtRRY8riTVRNaneM2CVqWIUAeWgZCh0NZ6MFmwPJ8mAxq/ACxF8ChYU3MnnOVmeeppI8N6T9nls56OlX44j1Aip5G/uynNgN4ZoIk52Lp1Cl84wf/HE9/57sIYMOj+x6HjgR9xHYozGCjtYHW1jXcOPdzxF5dzp0cmFRUSmtZtunxPY1VpzA1exATM4fhVucQuzUMkiyCxESv1ZD1SaFbx+tjc3sL750/j1dff01YgT/5kz/BD3/4Q5nE9r//r/8b3n33XXEv5Bevp0wxJ4+jh7sAYhpYy7WeTrEbDDoS4FarJVTHyqhUCpiZncb45CSWDh5AFCfYWNvGq6+8ib16Bz/4/u/ju9/6ZwiDGFkaaokvg9pbbQb9Fq8LjmLdQP3my2huXcbuxir8/h4czpu3Qtiiclf7n+MWEEYOOr0Ehl3CzOJhHD5yGsXF44gyM+ibBekWIRI/APT7BAS/XUBXdeZf/RpVvacweJcBjbqftXJRsg/vG8Ljfm94rAQzrGEqpbmYpw9d2zgP2SANK9N7QhHQMaM0LFV7N2xSc2rgQIRIBl7sNnZkuMFOcxtbnU30or5Q9nT8oksXaTxlgBBIe52q6Wsg16CeqtpljKU20RnRB4xk46M0+93ArwRPGuw1cKsMf1+Yp15R91fvext+Gnjfe74lQBn5Gn19/p/1S/2ln2+fheDGPRDdgQ5oRilznjfSjDw+zMhYy2QkLxOb2CYow21UrVer4LUjHN8VCRgzMpSeIO2v1+9PU+OSbTPzzihKUX9rQM+TQdAe9OJBzow1raszEGD/LmvrPs+pCtzk3FKpy1p1zOIpkyNlGxrSG4GZSFpvT0IKExV1HJBMiFxRgD/22JM4ffpxuNkKwiBRQqEwNeNhnzs57sRDHLTQbqyjvnkV7dYdJH4DSNqIgg6SoIO40xLTFwKCz9neiQM/dtAPbQxCB4PYxcLBEzh45AwqEwviGR4klmTo9Gs3BrGA4e071/DSay/g/IV30A8GmJycxvjEFJxMUdnObu1IGWF6egKTE1XkMjbsLNCiWKq5Iz8HdO7KZaWctLtZx8TkIsKBKYNHOC9dfA94TeRtDHptJTIlB07zIr+P2B8g8nuIvAESn7oGE0mkWug4rESCHpZXLBoqBdLWZEa2lGwo/pRAOFW3k6YloLMtlYI437EE0AO6Rzq0llVit5yfwOBz8zW9AFYQCXDnEwXoQrknqhd9COis2XOAS2KglK6f0IoxSALEOQdLJ07iG9//IR7/1vdE0BdmMxgYQCfswzcCJHaIjteC11xD79Y59Hc20OXIVssRnQO7Isg6VEpsWTMwPbOAxYPHUZs6AN+pYLeXYLPpo9sfYHP1Oq5cuSjUOoezcNxuvcVhPJFk53/0R38k/eL0IPjzP/9z8f8v5vPSs33z9m30Y18mtrFbZXQ/UJ08KhinTmR+fhbzCzPIFzgLI4NSqSiC43K1IhMbeb7X17YxPjaNZ5/6Mo4sHxU2LBoosZ3Na9yiJsASlqXfa8Nr3cT6R3+Dzs4ldBpbsJIA+Qxgc78VC95U5mrwvXH95DAIXFjZMhaXjmHm0OOwpx/GwCwroy8Kbh9k6J+N6P+wgK51yp8H0FmrDgXQY1PN397/GpkxngI6a9W6rs0gQtuwRmKeoRTeFKaotjdyflwfBMFIXKQkk2SrkKscwQj+zDjqXU5Jakmv5W69jnqzLtk8Ka6e1xODB8Fcqesru1dltCI9d+xtU2A/Upvnz3rACbNEAau0zU19RkX/CmhHCrg1TS+/H/6s58HvZ+Xc/HTb1754UB9vJa5TNilpGDAyXETT3PrCF/CUuETR0vd+8x5tLDM8N6lHu3i4C6CrAEp/CcU/AtDa6eou6j/NIkRIJ33c6q/52QnUatJeVk2FKpeHtpSi7pXhDyryl/ZBEb+RbQ2FduUACq1qlww7BXElKlK1d6mXB6TZE0QeQUTT/Wxv4/Mp33Z+ez1faGP2lYcBrVANUbOffugsjp84jbHaHAxTUaAy7UqCikBq51RFG3EXrfoqGptX0WuvIvbrQNRC5LUQDjoIez0JdgKfQjBTMvDYcOEFNjqeia5n48CR0zh08lFUBdCLCBMbITPZyESeYj3EWN9cxYuv/QJvvfOGsFJOxkWnN4BtZcSFjQYhVBxTpe5YPHYhxifL0nbU67dECc3hLlzXbi6P3e0WyuUaOq0Ag0GA8dq0tJ7Ra97JcDoW2/hM+H1JTWFKEOQjDnzEvicgLu12PR+Rl4hwi0FVbBDUeTWo64aZvJUOZ9GrVs4bv8mJsSef1yuV7pKZU2FoS6sZAb0YmbCowqbFsTeA6UdDEB/Wz2O6JZgillOGMgDjfbG8SJRrGUWznNPG15pePoSvfft7eOYbz8MsV2EUCvBdG+3Qw8DwEToU67EffQfTloe9tVUJmgjo3e5AwJmsw+TkJKbGJ5AvVlGu1ODkqwjNvARsfkL/BmB19SpeePHv8O4772FlY01mApA04FSz3/n61/HHf/zHov5eXVnBtSuXUSmVUC2XcfmTT/D622/hpbdfE5W8BEL0bo/U55GOHekesDA7O4PTj5wWwWOh6CKbI5MQi4C41e3IcJatjR1hfh579EkcWDoqzEq1VEVrryV2yZD+8p5k4HHcQ6OxjvbmJ2jeeBWD5m34PbavGcjSaIkzAaghAUR1P+CIVLeIQnEcvX6Cbi/E3PwSDj30Nbjzz8Izx1X3DN9xb+2L9aHfOyf5s+HxH/7e3yTlPrqR609yP8C//ycezdB1g9X+Bv+p73+kLYpZs/6ru0Djrhe+RzmfwlUqgL/nLaaZcyqq0wAqoHvX7xRIc/HTG16c61jz9PsipmuwBWPQFRtHWtByIhx/5vtVPiqRUF00CNGArYIJpQ5nhM2gQfzQDSqqqVxO1ePphK6E2anH/mTaiaagmrbRaQpZ+TarUoB8p85wAtwmBUMDEZWJ2j41OZFIl4r4Ya1fMwhqOpjUwuW9EHuVy5sOSvStcssjUOrgIzXvofpeAyMFOOlEJmbifD0lUNqn/0TtLirk/d9RuT/MwF1XQJyZNwGHbTYci0sw5+fNuZnhc4oSWDYt1YLIbzIIOkMnnS+ASlqfx5t1abacaRU829Y4TlJ6z9UUGNqi6tG5KhhR2b2i/RklsuWIbWfM7xwM+sqcaGaaRhtH8MjpJ1GpTKJQrkggpQ1oEgQw4j78QQPNrVtorF+B31mDgxbsqA2/V0e/20GrQyZIHWsq27kRR4kt9XQvZMuXham5o1hYPonx6WW4+UkkZk7sZVk7LeWzsoFevHQRf/eLn+DjSx/LZDDGitqbgUCzb4FrybEeK5dRKOZQLhZSZkIdJwnypNODx99Gu9tXA3ooQpM1RndEdQxlrbBtURgS9uVHYAsAWRKeA/4djwfnBZAB47kSBzQKVAO2D6bAygB5xOFPzqey9pF+exnawlUrTsymen+uI65vNI61WC6j6M4bAIMAdsTBL+w9p7mMdorbN5ThNSBT89Lrl9e+lPBydD3jc2cwMT+PmQPLeP77v4sDJ0+hyc4a9rvlM9jtthBQ6Ehhn+8Dg57UtcuFIrY2N/HeuXNwsg6eee5ZZHMFODxHsEWPkYQWsk4ORmzDCyjqNXDxykW8f+EjnDt/AS+99jpypbLY+/7P//bf4vmvf13a0zgvnEI+siAsGTBobLQb+D/+3Z/hlTdfxXitBkuiVQP5TB6b69uYm17AoeXjOH78OI6eOIpqrQw3k8DK0Nujj16/jUZjD5sb2+j2fIxPzuDg4VOYnllCNluFZTiiDfG6HSR+B2bUhGt04JodbKxdwaVzLyLZu4EkaMEnS8L9xqavPRkktRdw/2Bwk3Ns1MoVuKaNzl4DxVweC8eeReHw92CUliWA51p5AOj3QdxRwP7tAPpnv4H7BSRfNKDQ06/uH3j86iNUl1w6/UtGkSqaPkAg4E6jjh4BvtfETnNXfLc73a5Y07IXnhkNNyqht1J7UA6U4bcYmpgKYPy0Rs+avqbvIyq5I/bLlugwPQRDAriu5VNUIuNj2QOrndrSjyF905w575D05mMYEBDumS1qi9rUvCdtQVPWq+l8b+oCaAMhnz/N7PXYVAFDBTLMntQ52g84hgI3dpRlMspJi1lz6sZHIJW6tqEyVmWrqsxl1Mx6BeLcmKdmZiQ7YpuT49B4xlX+zyK6Y3CgMmpm04o6J6izPU0pbsW9T1ppEqVQFydAZovK/U1EdARpZuP0OSctzvu1f70ONFKqVyh6qe0QVJiBskmKbXjc7F0YTJ8sG2OlGmq1KRw+8BBqY9MYm5wSAw+TXQEm34OHKOzIJDMC+s7qRfTqN2F6OzD8BvzergBcN6RgiLSzavszWa9PDKV2Dyx0BwZKY7OYWTyBuaWTKNcWYDplyeYZULKX3fN7eO/8u3jhpRewuraiyiDSzqVAV2s6eN7Ye81jXcoXpWd9jLRwOlZYArjUeEdA07LE3pNf0hOQ3idUO1cNAV58pdTMbRGnEVzTgIrrRkodkepdZhupnorGjD0IKDoUSklNt5UyXDpmMwV4PWRk6C2RDuGRdcTWKR42lngYQNBuliKuME6FcCZykpnzcRzVq+agKw939Yys6bNtkIoSO8OOCPrws32siurUFH7/f/wf8NQ3vw5kM9jstOBZptTag9TwpVIoyOtSBFfM5rBX38WlyxeRK+bx2NNPwuRoXHE0oG+DCTME4n6AqM/j4qOPEBkZlJLg3IUP8R/+/C9w7cZNPPbEE/jTP/1TTE9OisCX69JEiHAwgCXanRitfhs/eeUF/NXf/JgfQpzpqF8o5ejW5+Dxx57FwYXDWFpaxtziPLJ5B6YTAnYgo2C73Ne2tnHnzjp2my3UJmdx7OQjUh4olaYoKcSgNxD2JWP5MMM9GN6GtKptrX+Cax+8hr2Vi7C41qm+c7OkQOEnZJY4LVP5PxQLOQm+Cq6NomvDCH05d8WJ4ygd/yHsymEJ5oWlfJChfzaUPQD0X398hHIbBUqh6ZWVYciWKfhSZ/ICT2hMOkB1ByqD32vtCZjv7G4Jndjpd2SD9imuoniIIwLhSzZEFb0CfTrXqWybdLWolENlN8svrQCXjTcdJKLevRbl7Y9PHdLntvqdCOuk9EBVrbKv5fMqGpP5zcggGKrUU56bgC5zx7RTHMUp3JSlPUxl2yprVzS3Atq0ddBkFkk3v1ShKuY1HNKg2sNoKkNQYPYu8+pdzn7OSNYtPtO2hVKlrEoI0odMkKBxj3p9Yc/kfaifQ4rbfLIdNIlRgO5SW0EWRGYyE9Bp1UoA5/HlNwMCgkw8/DtmmansIW3PY603LYvw7+V1VYZIpoIsRuhTDORKO8/igQOYmZxHPl9GpTSNYqGGYqkMN5eF7TKzZetZF6HXgt/bQWPjKjZvf4juLgF9SzL0xG+p2dahy+ZJGRIihjtwRPHueayrWxhELjLZCUzNH8XBo49gfPogYJcki6cHdwJP7JB/8eLP8crrr0hnRyTjOHsSWDKIkWCQbW7MnH1VFmNbmeMRx7SyAAAgAElEQVQwMCmjUMihUGbrkGKblMOiKmtRDyFrTUTb+6WjoS6E4jcN6Cmoa02EADqHdKTPSdaK/eUDjz3RdHekvW1Pgiyp1yr3VjVsJxV0qXbGFOUF8FWwLBa5tBClAJK1ea5TChhTQHdjmt0oQGewxH50HmXxeBdAp/qaQ08sEUOKcYurXCH7LLNRXJkv4Kvf/KZk6TOHlxFnHQSOjQGvZNtGo91USnM/lEAhZznY2drA5U8uIlvK46lnn0HMx8f0wrDg2BkJgPzuAPGABlpA1+vJhLZ8void3V28+eabeOWVV+Rv/8W/+EME3FtabQnsGZj6A0+uq6xri+nOX/3sb/Gzn/9UPgttb8O+J2K8cqGKLz/zOzh5/AwqHAdbKkmPfGxwupqPnr+Hbq+Fxo7y8Gj1+qjNzAugzy8dRTY7hjiyEXnkFmK4RgCvvYZO/RqC3jp2Ni/j1qV3YLTviMc9BYFkNmBTiwGZAsjjyD76sbExsdql+LNE4yO2KvKqzS0gnngGTvWIvD8JPB8A+gNA/6/JzvXf8EIWii+lYQVoxdyGmxgzEYr2FNBz9jmzeEbWBHG2B3Fj4pQ40mJUz7MvmNl7q9sSu1o+D8V1/Bs+lxZ9iWkOXzcVnPFFlLlJqmpP6/UKTJUyXLV1aYBVj9Pz4lWhX7X/EBz15Di6uamRtr8K6moE6t3z3UVlLNR1SjsPzVjUxi0mOiMtaqzTihNcOoNesiABbwKGg2K+oLJzjpekQp3WvOkoW+7cXqqilwxfVO9pJ0P6uvr8aEvXoViNAjwq2H1S28rmd/RbUb6KKRgyCulj5Pfp+FlOR5NZfmnNfKiwl7q6YiYIsnFkiJvbsaMP4fHHn8T83CJMI4OszXnSfA6V2TGztR0DUdiD77dkMtfWykXcuf4eOjs34CYNZE0PVthJs1Y69WlBk4kw4shQTltjTZ1bKZXuE5g7cALLRx9GZXxJKeCTjNTJmV3fuHkdf/Wf/xPeevctCUATOxENSCbniqZgFNAjTx0nyRZZ0si6QhWXqhVRWuuugmFHg9ZgpOtUa0FUyYJsR7outKgxVOuGkZQuhUiphMee3Q4chcqRqOIJrgCdLW0criJZe7q+xfefnhAy7VD5qasMXq1XCRjZa06RFlsS2bYVRDA8D1YQwyXtHlMYZ4F9JPSLZ5YupjIyZIfnVXUIUE/A16B2g9eOF6jBMHxgvlbD6SefwPGHz+D42Udglwuodzri8Gbns1J352eqZvNCK1+7eBGvv/oqiuUSvvGdb6E0MY7EtZUJTp8A5yk7YMrlDEOEf/I5A2Wl6ns9vPTyi3js7CN4+JEzsr7ZkeMNWBJR9tOkpynW7fk+3jp/HrdWV7AwN4lyKYdBpyPzAjgLYH5mEUuLh+E4ObVX0NaYrJ4VoO+30eu10OnUZR0ajovxmTnMLR6Vbgrft9DtBKjkKzCkpNFGu3EHrZ2rCL0t7O3ckDVdsTowgrawMAwwJVB3lN6JDnwUCHJdSZIRq7nuDF7ZXpobP4LC0tdhFQ4Me+gfAPp90OxBhn6fgIfRs/6SASJpvZp9GpYhC1JaUQTQVdYiQC/OTnSFUmMHuRmJiI49vL02OoMOBv4Aq6urkrXzPtL4UlNkb22qoqfAKKJTGUXRMpxGzX+XzSttTRF9PrMf3o4APjcEipJEUCiiwtQxLjV6UZm0oq5VWr0P7Po1pO4+wlJILV7AXIEcLzwFlIkIyfTvhwGRKGz3s289UY9/x2NFANcBgNYAjJ4RtswIaI50OArgptm+5mI14OpsUH2cBIFQgopNkJrdPa1vfE3SyDrz3K+PK/vaKOYcbm1mk7ISAkYqqyXgZLM5cYArl6s4deIRAXSqyKl6zzplaYJigkgaWo1uJaB3MejVAa+BzZWPcefaefTqt5BFG3nHgxm0lcOXQetf5UZI0iGg73nA7JzOYw4SoyDq9oNHHsHi8ilkCpPoR6ymMnPn+7Lw3nvvCaB/9MlHMrGQgM51SHCnGFQDunx2qrZZq9R1e2ZfriubbrVaFSDi+dR6Bfrvq7WYalM0UKfDbVjK4HnQAG6MALo+z3w9+rPzeuF5FMsenquE41oVoDOT4/dAu/wNgzF1PRIs+KVG/vI6VNbNOYfzFxK4DDTZ++f7sPwILvvRo1hEg+xLZ8+5jFOVSWuk2gkriSiyqZvgdcJSkMw2IBgxQDNMGZhSmpxEbWYGh06dRKFWQbZUxqlHH8YEW/wonzdNTJYqYjX71i9fwY9/9CMUSkV8//d/gOOPPAynNiY99bfW18WBjQ58uWxBXoclBWlDCz3Ydowk8PDayz/HqZPHcOjQQfj9gSQJLPtkshyeQxYoJ5PLdve6MFgKskwcWJyB6wDN5jb6nSb26k14PU9sVePYkBY0HjsGm6adwIuUlwBFkdmsKxqQQmUM2cI4ImTQbofotH1UK5Oii7DYBTKoIxhswkITja3ruH7pLSSd2zCDpuwNbG9zXTVXXe8p9BQgW0inQ9vJym2352FsbBzLJ57D1JFvA9lp2Sse1NA/R2r6ANA/+yAxShcKPH2Ydr7jHHD+nsCrNpIRv4LUn5TZOk0bdF1ct4hRPa9q8J6o5/l/Ajwp+m5fudqJSMjvou014IuhibYrJa2pggWK6piFEcRV3TJVX9P7PPUVjwPWkFXxUVvGiijunrY59fFUULA/TIeZraKmtQhOr5ehe58MXNGub8rSVVTBaa86RWxSz3TVTHv9e103H/XKVwGGyrSUuI9zyNUGqpz6VGDDW608HxrOUMwmpQyCM49VIhQeB2zwj4VZSP9enP+0UQ29CqSmrJzm5FYmQykL30iOm1b5j5Y00oyQbZEGxW6xqN0PLR/FE088hcOHjyKbKSDnlOFyprfDwECVTWTeQH0Hrb1N3Lh8Dr29NaHbk/4O8mYPBTuAGXcRBZxK5cgMdb5fzpaW75AdIKTiM8jkxzC7eAyHjp3FxNwhmG5FMnQCOm14d3e28cILP8fLr76Erd0tRdQ4ZCVonaqcEeVLNBbso1eMhV7OdKnjl+4oqHLkZ1rPlNKLzoxHAF2eLn1e0S6QWdG3OhBLvfX1NUQBH3vL5VpKdbR8iNcdCNgwuCGg9zzFfjEAUGxJqgFIqXc9qUGNNKajHu2T2ZLG+jRpdx+mH8INCOjsQzfhUmoigG6ISE5EmTLTPYYrI3ZVUCzMUaq4l7VhAD0/gJ110fZ8GJkM8tUynnruOfx3//K/x+TyEoK8DcO1YYfA3p01/N2P/xo//tFfynXylee/Ltl9dW4aTqWCRr+Pju8jUyggVygq7se0kGeZBgFcKxTx2dWPP0Aha2F6sibMH/egXGkMY7VpmNkSTDuHvp9ge7eNanVWNBH5nAnPZ3ZeFx956kc4NY2dGWyr1EyHm1WBENcGPRcM00e2kIGbzQOWi5BGWWYOYagc7rKZkgTMGYvHj8HzHhC3sHr7I3xy/mW0ty9KCYlcEufQZzhqlvMRIrWfZXMl8VigTsTIFBDGDtq9ANPzS3j4iW/CLD0Ewx5TswlC/wHlfj9MfwDon32EdK1aU7O8eFSvu9pINEDpZxkasHKSlpnAC2k9morWZLCYAhDpd6aYJJOR9jitope6ab8vNXnP72KnsYZ+oDJ71j9FPOT30feoBg6kzkwBnYweJGUmmbreo0k3EvCVK5X0gSuh6z1f6eAYPbRkOB1OPVi87MkQjBi40OpUUZ6x2NsKaLOdzM1IBC4Uu6Y/0+M0utFrQNeZ9bDmmoI6N1R1zBXQsI6qRWuqDzwNQEQtq6x51RhTNc6UQMJNi/O0tdPcEKgJ4FInYfsTy/CKWZBb+ajKy0AJvZQ+QL33uzUK/F0uW5LXZFsSe4yr1RqOHT0pTnGTE9MYK4+nGXwGfhRLoNasN7CzsY693U2s3vgEedtH0Qngxl0YQROG35K6I+uIzGAEhRNT6GaajRDgTScPOAWUx2Ywf+AEFg6cQI5CJbcE0ylKINL3fJw/9w5+8pO/kfHCtLHte32Z50KB4V67IedJzSpQnSIUxUlgNSwpqCBE2JgM+5NL0iqY4TjXNGsaXUyj+wmPH9usuN7YBjYK7KNLkGuIAK3BmI9XehG2DSrPAmGufB+9gbo+6AmhFPJhavmsZ2ortklq6xZF1WoGPMeksp/f9ELpS6e/vBMmKHDtRlAmMhz2ywydo1NZGjITZE328SsBpyrF6FHMZOKgMvU4Rsej8AvSNvf408/gX/+b/wlzxw8jLGVgZzOor67j3Zdewxu/+KVY7JK1mD24hNnDh1CencTiqZNYPH4M+fEaApI/ZAQyGcnIjZhitr4IKBNmwd0GVm5eQiFjybEgdV2qTKBYmYLhlpEpjsMtVBAEDsrFeQHsKGHLYR9JREaJwkcL9Z1dNBpt6awVtzo3Kxm0ui64lwRw3AQW+/ppq8sBN24e+RJr+pMwjBwsMyd6FFr2smsDYVMA/c7KFVy68DI625dhhg35HGQ7aHPsSpVPtW+SVUgsB/3YRWhkkLhlmJmSuMUdP/0cImsBplsVxkXGFj+ooX82YD0A9M8+PowKdf1Xsod0cxNBGZXqdL1KM15R9QrlqDJNYced/WEfYmSTKr6ZZ6usOs3sTeV6pgMHZu9BqCLkgdcRapdiOwKCUPY0uvH7WN/eVgEBNzeanpBSZh1M6t/U2ihA11TysMae7qhSd5f6ZzqBjPoA8TZXACbDU1LRkq45E8BVv7eNsWpViZAsRt5K5KaYCFKWquVLnNH0SNK09UnXyUltyqS7tI6qX0MFS7ZMDxNl8UgNXD5DmulpjcDo5xvWuUWkpz6oBgthykdc/SjCkq7nlJIfKrXvyTjVMBhV++VZ08NxOJzCYf+74UimEfkx3GwWlWJNMtlDhw4h6+ZU7dUL0G710Wl20KjvoNNoYHlhBrO1EqarOdhRH+2tVTR37iD2urJJ6uPBTJjBB21dDSr+s2U42SJylUksLB3F+OQB8cAmoGcKFXh+jPpeA6+9+iL+5m9/LLoNWnnSQ4GyiVw+Iw5wItrSLXjSf52yLSmg3yWEowlJJiOAXqpU5PPptsBPA3Uea84t11MFxY5gKFe/m6If+hexbizOeMoLwKbPRMoe8FxrQO/2VXBLC1pZK3ZKuQ9LTsqq2Mows07nm1PL59NbPoTtRWIDWzQdAXrW02kkQ9qddsAuf883HPSEtnfTIUx6CIme/sbAkF7rjpvFxOw09ppNuIUcfvf7P8SxR8/AnRpDvlLAjQ8v4+c//s+49eEniqJm6xYny01OwKpV8MiXnsHXv/8DEddt0aWyO0Au7yDwW7DNQOrQ7cYaNm5cRNYc4KPzr6M2VpY6P02H7FxJ2JnIKmB8egmLh06gWJ5FzppFn6r5uIfKmIsoaqNNd8J+G+vr68jSx5+dDaYSpMr7IntDTQ99A2i9bJGpihEZNnLlGiaml1CpzMIwi4gjR+YpKPOglgoYnACt5jpuXT2HrZUPEHY5l6CJ2GsjY4YouCxfpFbcZEuKY+jHNjqBhWxpBuWpRcwsHMbs4kk1StatpoFn8k8f0O/X1vX3ycA/7bH3e/773T8aEHzR5x99rvs97/0+937GPGpi83n/av9x+y516nfa4GZ4K9Rh2ic8rPPqvniGtKNOd+o5NAWvUomR4rD0wo/8bISwBG5UO5Uo5FmPDwZq2lQcoNmlg11PNhW6egltP+jKSEM+hvOivSAQ2p5fOjhRNHOs/KdF2KTU2wKcqWWtaI04HUuyb6U8l7q3rS5+hwMTUmAVMVxKo6o1wxarBNGA40BZ47ybzdAZudhfigmMEkaN1rD18Wa2zc8tuoK0bU8D3VDQltbB5W9Sq1cRFaWZn1Zhy+QtAWV1nNn3LOPaNUV8j8EPBVUsQ4gYL+1PZhBGkJEWKtbnGaRR/U+kpJZAjoVql2OxRo6Zm5cgq9fxgdDA3Mw8Di0dwJnjxzE3MQk39rF+4zo2V28gZkdEt4Xm7gayGY68zKDV6cKPE0xwJnqujGyxgoUDR+T/pNhloEWuLBQ82+cGXihK9us3P8ZLL/8CV65dlu4Krh1y0NSCENxVhq6oa8mgY9X9oAfqiItfSqFrZoplFNbTma3z/3KtpgGR1iIIA8X1xCw+7TuT9ZG2LEqft+6GEMY/Dbw4yph/x8Av4jAVU1qt1NAdxTJxDQzE2S+QQTdy66trg7VjrXI3HRMGJ8GwBJWK4lg/p7lMJjThxkAtX0LY7YtQruBmxbmN7V1kdoqFDKJ+W92yL97zkc8qZoLdFHwdhy5xA9ab2TRvSgmM10ahWIRTLqC8OKMYtZ0W+rt1JB22lamSmHjQs//64CKeev538OXvfhdj83PYbrfEWa5QpDCug3p9Besrl9HYuI6gswUrootgC5Hflel5DNr7Pp3zsjCyFViZKqbml3H06BNwrFmYRg62E8GwBmh1tnB75Spu3bwmbnKOnZXy0OLsATFkYgJDRqvdaWBnZxv9blf2j96gj+rEFM48+oQMBHLcGkyLo1O1KDRCQFtfziQwPCRxB7G/h/ff/Cni/i46rTr8Th1W2FdZOsuR4iZAg6QIHrLIs/1y+RRmDxxHaWIBlkv9SRUcqDFkQ/+pZ+j3A9T7QdT9gPF+z3+/+3+Tz/9PE9DvBvrh+Ugd0wjo+zVpAvbdAcaoi5r+WxluQpWx2E1ICDDMMrVhjdjYimNWJKpgCux6qTUt6UhR2YcedjsNdLyucrYb9MTelBsfs3v+n4I+DW/cVLVhja53F3JqtjJ/L7Ss3pBJTUo0HyvDmuGbV1Q5W39k7YhxRJqNcSqe8msZ0vf3Ksy1aE2tBfV6ImYL1ZxySc7TDFkysJSK44bPAEdMcEamwg2oyJdzwOGW6ZQ2lhTSx/ky0J1ZpCqFEHTpTCjUM6dnyWuloDbUSeh56hKRqYxfAFwNm9Kjdfl7movw2DM7t80cKqUJHJg/hIdPn8XJIydQzBRQdF10G02sXr2C1s4OcgTcKEC3WUejsSmAzqEcBPSFxYOYmJ5HuTaFqblFDAZ0TGON3WHTv9DxnLbGyW9hQpanhXfeex1vv/sWbq7cQrffgSFW3zE6va4I9CTASQMzBegcZ6vGwbItTXcYaHZKi+QI5rVaTcWlfEbNcqQsFiloccPlKdH9/Gm8Kk5saTeE9imQdcElkwZnDAAI6Owh12JLngnRIaQz7JmhK4D3JGMnoOuAjoAeUC/BQSBUjifKq51Uu+knIo4jEppUvcNAMZND3skIsImhUOgh55rIOJZ0dnBNczwpv8geMMBl4DxU1TM4JdsTKlW8mXXhKVt12HyNMEKWjEPKWLG9rRMnyE1N4JEvP4tv/cEf4OjZs6LUb7Ta8OM2DHMX21vXsHrjY2zduYagu4OM2Ze+b4vmROKPzBa1BH6cgZmpAHYB41OLOHTkcUT+JNzMGEw7QLOzjdsrl7CyegOtdkM+Uy5bxNTUDCZr43BkDCzLTz7anT009+oyC132C8/D5OwcnvvKN3DyzGMw7Yq4FRpGGXFE4a/yf7AtzkHnoKQugkEDnd1bEnz0W3XUN1fQ3L6DfncPRsT3byDDLhcnj2x5SkC8PH0ApfF5uMUaLKeEIFTDax4AerrB/iYB99OCh9/k8//jBHQN2PrTpzVGrSVKb+9JtPUWJxn6KKDfLwCTrZYZRToDnRuhjCeUCzc1aBFHVAUqpq1U2rIpp+11zEpFRJT46EVdtH01Xa7bbUsNtdfvpH3xPQF51pxJc7KlitPTODZR6P+UYh1abjJLSsVIBD7Z+FJA33fZV5StntLG7Epn8Xooy6i9P6P/0axOBrSkwCBAIXV6naGlYjYeH7G4pTaBg0o4FIRZXWoMo2xN5Bh5pPpp9SslCNVjrWvG+mfl1ieQpM6bCKFo9MEBEgR0JXzUrpFqne7338t9sWqhEtc0EYAxyInF6nLQ6wOJI/aohw+cwPFjp3F4+Thmx+eE2u01u1i5dgO3r92AncSYm5xEPuNKlt7r1JHJuNhp1NFstTE1s4Cl5cMojdWQKZThc7AVRXPkciJTucrRiIYCLjtBYvaxcuc6XvjlL/D6W28I9U5A50wCrgVd4lHHXIniBBD5fOIUuG88o30QeL82/5mamFDT61LKW7vxyTGxTBlaQpDTojhGPfL8aVwrXSHpupZuEa6pkYCPtW3V0aCuHGFTpOau2KRej/3qNCnhxD2OQN5v62S7JCvz4loXcPqXqpUTyONegGTgww4NTFVqmBkbx1i5It8Zy0ajvoftzTUJqrgGCrm82K0yQxcWrN1WQtVA6WN0CYmmOfvOcg66MZmxWPzi8xatWOj1TG1NhB79zAtFtJMIY0vzYiX79Fe/hqm5efHLD2OaU93C1uZFrFz/BI2dFalRZ50IWTuAZTKoD6XcNQjJENmp9a+LUnUSiwfOIpM9gr7nYK+5hbWNG9jeXQenUI6Pj6fBmCn6AD0waNDfQ7O1g1ZzR9rbhImKIMnCzPw8vv6d38OZJ74EmEV0mjzuLqLYFaU8v9jV4zoJ/KCDfmcPDvrIWvQ36KO+s46N21ext7sNM6F+iMxfDvlSDeXxWeQq0zBzY1JDN9wCLCcvnSLaqZLP/0++hn6/DPnzAMQXecz9Xv8BoGuKXFm63j3qlWlIeC+r/rlPh9D6wX7dXWWSKrtVNWG1mUjGmmY72q9e3Le4kWVieDGzck8yNpqqDEKq6Wl008faxh1R20sdjM/hUOxGRakSIfGW9jMK0FS2LB6fqZ+8rm8q2jU1kNEKej4snUc9qtKX50rHzDLy18+r+5A1Hc/H0fxE369r46OiPpqQyAYfp7au2pY1zfY4TpOf694ZQaPrWo7hcOyt1j+QTSBTwvOn1f9aa7DvB7Dvc682HhHxpS19RCE6dxVzRcxOzePwIYL5GRxYOCw1djNx0O96WLt1B598+BF2N7YwNzWJU8dPgA5j3VYT+ZxSHe/s1LG6sYlCqYylQ4eRK1aEds4VWEcle8J57KqdkOeE7U62E8OPO+j7Lbz40ov4+Ys/F/0FVe6t1p6wOvzsWp8gk/NkgIwqIXAtsUZMYNSisKGGJFWXj1UqUofX3QxsaSTAaq0GGRIpj6Sta9olUFwY04BNOcUosZlYs/F8pSC/X8ZRa5DrXhiblIJXIshoCOgUHvJ+YRVkuFPKprAHPdBucQGo8DL8CLVcGY88dBoPnziFqYlJ1EpVsWldW1sTb/QPz78rfv/zs3M4ffo0+HlJVd++eQtbW5sYdPsYeH01Rlf618lmsT2LynAbsUVw66lWObIDDDRZ6qLzoAn0LAN9y0J+ooZjD5/Fo08/gyNHj6NcnYDr9rGz+S421j/C+p0b8Ad7yLkxMi7XeheB35FhOE42K0EcW9RMMy/0u5vlxLRTmF36Cup7ATZ21tFs7sLN2ZiencLMzIyUTFiy6FOP02Pw2MDW1m2srV5Du7Uh6z6fLcjYX7J+lfEJPPvlb+DM2acRJRls73podhLkcuPI5iqipmevPKetBfRZGHRhRQEKWRuObcDvtbC7tYpWY1d6/Yv5HLL5ApxMHnauCnCUrpFBZGZhsP3O4edKPSRSUewDQP/c8PHpD/xvHdC1+vfXHcb9bG0kwxs+mOkFW17ufxJ0G9jdj2QWnDphjTAuAufpvHCeH52hj3q6C+gb9HL3xGJWwJ9pkZFgEPTErrbf72J9a11q85wnzgyfmQE35G5PmeKE9N/WPckpja5yd7XBUu0+FKSlPcYaeDn6NGEfP+1S07a74Qz5FEAH9LqWYTX7NLYGX1l7qS++qp9qD3XWqdVBpThK18R1oKODTD6CTqzDkIvv/1NOhV7jvBWg0eUC0UzoTHz/mOvjrwM4aXGTNrj97FwHOHE/xPLSQZw8fhrLB49iYX5ZrGBpZ0KPgCuXrmLl1i1c/uSSDBB56NgxPPboo6hwXGa7KXoFZsCtVhtrmxtiHXvoyFHJ0JmxVypj6lxE7G0PEbCWK62EhkwtMzMxuoMWfvnyL/Hiyy+qeQNmjHa7KQ6HNOCTnvIgBWI67ZFml3GVhgAnAV23XBKwpZaeUvQ0CKI4rlpWwM5jx0CQhieid9B96Mz+U1DnKdCsj87s9WuwHZSgzp8pGqNP+9A6WMxI0g0+HZNMhobvx6fZi2hFVDuUnA8jFnMn6VRhsOXRUtUTcHUSGipbmJ+ew+8892U8/fhTqJbKMvKVgF6v17Fy6wbee/ctOQ/LSwfw5JNPSlbLVtNrV67iypVL+OiDj2QgDfvti8U8SvmSlHz6XTIgXZguR4n2haGg9wK7N8Q6mJ8zm8V2v4v5Y0dw8tHHcPTUGSwdPIzxySlknQJMo4nNm6/i1q1zWL1zA4gHKFVcOHYEb7CH/qAjLZA87qJrcfOw7Sx6XY6MdlGdOIqFw9+Qti/xybBNMRPKF2jm5EhtnAGR1+9i0G0KiK+sfoKV258g8PZQKrjwewPpXOl6AzGXOXzsFOaXjsEP2V5mwM1OYnp6GTMzB5HN09WRTBlLY+wYYcnKEGEtDX44sbDd3EVrb0/YKwaBdInjZEC6LVJ0x3bLxKSQV/kbuFl6OCjmTVwN/1uvof+2Afn/7xn6ZwG6smfdR2sRu+nauda73QPod0+NG2kFu2ua3D69KD3IfK7UGU6oZtWzJbeiQmY9nb0raf+5sm1lJhAgtikUSkd/Jsy4A9ngm+0G2v2mZGpiuUnAFcCEbI50rCLYMtMQoNLq9NRDW00lU9S3gK3U0PbnlmsBlMxFTtu95HHaplZnxNLGd7dQTag1yZpV+4yQtqLwVhau/L3Q2nTZY31VPi83cCq7mN3JMwhjIqNah8yJajtS1Lm6n1ayagQdwV49jzrUKmvX3QKKJVCu2/vta/vtXopy533psBnWSmNgefao1MvPnDqDYnkMvqda3OpbDezuNrCztSt+2VsbazK16qGTJ/DYo49gamJc6riOlYFlZkT1vbm9KyfVZGwAACAASURBVLXiAweXMTU7J3MDSFkSgDgilb7oXn8g9WqCh5O10As7uH7zKl5+9RWc++BdCYBCQw0bYrvjKKDzd/EIoPPz06JTB1gSRN7jEMhDTUDhKFACuzadoeEJRWR2wBG4ylhGsvN0ipk+xwwIqOCXIIqBg21JKyaBnS1ggWsKda8DCrbuCfWfihsJ6JqCV6ZM2q9BXR8iAuR1ydYtAnqPI1w5F90U+v1LTz2Hr335K3j84UcFbNm1IO1iEdBsNXDr2hVsbW1InfnUqRMoF8oCLNvb22Lh+uKLL4nPQaVYkiyeHQDtvSauXrmClTu3QLfThFm0gBqp6Vjq0Yljw64UpFXt1BNP4uyTT2NiZl5EamTIYi9B1N/E7uqbuH39XdxcuQ5KxzgNjbPio3gg33yPLAMo0Mwh4+TEMIasTXniGCYWv4za9FFUx6tyfVO8x5Y4i/4OsaGm3EU+gkETu7u3cfvmB1hd/RhhuIdywUanvifllX7gCatQ4lS4XJVFCBhmGQcP0dv9ISwvn0ShVFW+/DILIWUNY0fOPW14adfLgUPtTlPEogR0rl8JwGDD4pqla11iYeCryYjZvGqj0/vsA0C/Z2jHvQnKFwXkL/r3owHHP8YaugJgtdXLlxZ46RnoYs+q56HfDejMiin+2c8R+ed354jDhfopgP7/cffmP5Kd2ZXYiXjvxR6REbmvtS9ksbg02U1Sre62ejSyDQOagQ3DkH6z4eVv9MCADWMwlkbj7qbUYpHF2nPPjH3fI4xz7vdFRhaLav0wQJtKIJFVWVmZkRHvfffec8/CPTBvIk4p2nHRpU5fdyUx40FhBcb27CTusGCx0HnZCcM5yHjujWgn2kd/1EGr2xQ7nu/ylldRdwYrLOwkd1HCE1LqYlORTVbOGcxlzytmlM/B2CY7Tnq2Vzey2Wxiucd+6vVwuS/ilBspqctN4JqyfZPECWtKH2hrUNRAaXK8msDUuHgSnNuR+124D2WRpY4L2bEVgUcdjKsgEh0/ytjEnl9+XnUobratHhGxon6lR/eEMSPFka3vv9aY7j/74Of46NGnuLF/E612B2/eHOHi4gLly6qmQBKR2PTQHjiIzbC3u4nHjx/h/t07WMmVzGmOh2I8hovLMi4qZezs7eLm7bsLWJvJVNz7tpsNVChjHAxUYFZXi3hx8hr/4W/+Pb76h79HvWUNwZDe2kJFrKALwla6mYfcWXytoRlO5lpn0HrUQ/NauXh1w3Sq/TGnOB7QfCx+Sp8NRkiMIBKayJQedncoCB9DKmIcrDMUIuxO2SPXPmGgONRxJsIssvQ9vnFC1/XlGfKu2ZQTHyd1qj/E87DQHjaELFiKYWUGOsN6JlNMOkMF6/zqT36BX3zxJ/jk8cdCDbiT52NiY0KSV6NaEbReLJawsbUhzTVDa/izXr56jmffPpPMbX11FQd7+8gzUe3yEt9+/QSv3zxHb1DVxOp9F2SOMxoiUcgjv7WBf/vXf4W9u/exur0j+dmwx2jdOAbtIbrll2ie/CdUz79DtXEph78wQYe6EQJC78kQ7VbDYO4Zi2YCmSClBMFkkERx8wFKN36F/Not+QZ0elwPjJBM55HJFmSExCaO5M9hr46LS6JF/4Czs2/QH1wgjA3AJTbPFHpe0DMzkcxiOKPHRgGF4gFu3fkE+zffx42bLOglnSNmECTmBDClMRRXQGb/3O/30Om29PxSKcGmzwkpxAUg0qA1EO1+J0OFxcQYn+3tpH/ME7oOPyfneKuevHMvu7xb9HXjKnxjGRK+yiU304zlnPLrX+etQa8dfDygF4Xl+v9nEVi8mD4j/FoXQbLR1Sf8/tImTseGXiLFLL5yaYJanrg0YS1NYBa0eDVxsaAumNWOVGN+7NepagYg8/da2oLrd7yie11Jyq4KuA7xRUH3kzULghV/cdm+B7lfZXyrEF8j1l1FwYoAFPDmuTI20Q5RTmcsKmSQu0IvWZjlsPNAMzetARqNGvqDNrrdjtLfJpOBdOu0/KR/vGw36SU/JmxpEBxfcxGdSLZhlrSzdvU3laZWQa8zHQg6YAmJuexxv2fnY0ynKKu5MuGxfbZN6rzlmbDljXbIcFfxcHAqtfoMsPH6fYNejazl2yTB/W5frs95nblMQExm6G1ilyF5Fnjp5F2PxgPR0vUsIkzXDPfSdMdyBd3noPvHp92w9zJ3BjjeCEfffxri7t57uLV3G4koiTdv3uDN0aGuV06zLITdTkvkIP5K5DkUchk8eHAfP/n4E9y+cQfzPnfjcSAM5PR2eHqE9Z0NvPfofUmmCLnKY30+x/HhEZ598y2atSpWV4rY2trC68M3+Hf/x/+Ow8PXyK0URBIjDM3nUkl9LpZXUxI7GOm+rXFjI0lKF4vkeDBUkIpFoFqjSie+MR3SmLGNmCbFfC6ngiimd3+MZH8i33SBSnpe7Xzw58qV9TAX0PRNiJSuRw7AOAFMc0lMkyHiiSSmQUys+ZFWMcKQncKA7D0r6Hp3zQdfn9Gwq8dCBGM1v4KN0gZSYYRBu49Oo4n11XX8/Isv8dnHn8kDnWsmKick56NR0cjcHEtrq2pYGo0WMrkc0skkXr9+LcIjd825bAYb66tiyrcaNRwdHaF8eYbvvvkdhgN7DCxcnUEfk3hM8au7d+/gv/pv/zusrK/LZa7Z7iskiM999byC05f/iOrhbzHpX2h1l+a0GowwGrc1+ecLKYxoFMRVxHCiPTon9Nk4hmwqi7Wdh9i49QvEUhs6IelNEGPRzxQoHJCGXz7qMcr/iBS9wtn516hUXqHbPcNo0ERGRosTORRSax8k0+gxmyaxgq2d+9jYvIPNndvY3ruLbG5FK7srG2pG8a6qT/YNWbPdkFUtURCSDHnd22vGjszkfApvopFPQJvj7rXzI9Y7ffLP2GC+Pbf+5/v7H5pgl3/S8i5PHTQ5UTEL6NB05OAqST4WLOurX09FigeaO9h0WFlSsCMxGXvXQ7J+EvmnCrrSi0QOiks/6T+Kha3vS8jLsYs56TDvNhSYqYN6xFeT+kwFgtie0UhV9ibZEaUeC6a2tQPeUpLZ1vZ7mCezJYTZxMbHxbhMhSnwJhSRhktXs+4MlbJEHQyvqDgF1fJfH0yH6NI0ITbThRbS5IAqldFA9pD0c2b6jyYCN5FKzrQ8ietB2aTspWhekMZJ+trefGkqV7nWc+eQXjpPOQ2wJ5vpeeGzq9fS5Fbqd1mw+etJw2nxlzTO8OEu4zGn7wG6vbZkTr1hB+MpmahdkV+0g3I/SzKTIYu1m7bEJiZByjzZxRimpWSUWuSb+wOTcLe8uR1kZ4XNpiimQq2srKCQLyKTCrG1uUovLZPXjUfSyNMgp9PvKm2JxYUoAaV1/JpYaJp1Iz7x8Zk9qd796yuTFVrf8kEbgUoRr2oWnImNY1bHxYozkx3O1v6jh9z5O7GY0y4rnM4Rzlis+C5XHvRl8emDWDzxjTenGd54uRcndDUXUw+98/kMUcqsmsueiIvM77amSza0riDyUI3iCXmWcyf+/vuP8Pj9j7G7votokEAqSiHIhDiunOCrb/8Bw1gf9x8/xM0HN8V/aLYaMgk5fvUGhy/foHpZ1e9EidXJqzem4acfOfXwqSSCKJRJjaJjZb7DQJLIEsWUOWadL8+e014TnUlfKV28j2iTSh33jIlg/T5ihKgZcsIglyiBLE1vglDXdGIyQ7Y/RIrNkrt/1Qx6eWCMhkJesWGOhFQmexXCmAqRlTSm2QRiuRymhQwGmRT6iQhDBBjN2VsQWZkhYGCZWPp8nwlRmBOC7w+Qz2W0A3/vvfewt72n16ldayiHoVGtYXd3F/fu3VcDxHuuT8iaTH66OI6cEsAl0vGaIGTNwiv9+2CAYi6HMCABsocoPkM6mUC/3UTt4hT/8P/8DWqXF0K7RjMiTkCL7PpcHl/88pf4i7/8S2SKKxhOJ6g3G/KTYAPB75tNxZCc9VA/f43T0+fodc6RCPvIpimB5GTdRyphCofpPMJkRsvfDKJkCfnCBhLpLWzf+gSJzIYcDSlnNNY4zZ/M6VFru4ANfRPN9imarWM0Wieo1I7Rrp5i0unJbCdQcl+oPXeYyKNQ3EC+sIndg3sIo5yiVUtr64gzoyEiqjdFtdGRyVFupajfZ2Ulj3azpcZ2Y2PDmlrnT8E1CNELniG8H3hCyrRIvdpVk/+jL+jM1vXcaRfHvSjsi0KwmDydrMMVdjNvsILuyT6qQ0sw/PenRyu0fu7lBe5NIMSpYrERk9Z9jZ+q3WPgNClDCWcQUSyVbEcztCJB+Qh/vpyYKFlx3YqH3WIs/G5nponQKbGd84XpaBzkZw/UTbQifSu9Qtm/3CfGxzT2CO1zXFAyaSoZwyiMYZ4OpRNldjmZ1Cp007FJW1g45Hw0RZTOLKZ0Fey3ironxS0j6bbTdW9vQezWCF0VdaWBuWxwc4oLFhM9vzc15mwYZDEbMjiBr+gEo5lN2qPpAIPJAL1+W0Q3spjbvY60z/1xV1PPaMLibOQ86Ys5DTI3fGSxoST0cMLmR6rfvUsbIz7G/YEiGgcD06/zMZHNymmGcY+8+ZgyRsYsbU9ZzHPZvPt3atV5/dr/456ezOouVwCjviC1JqVZw56ym/k5i9B0MiROkizcRBII5Xv3Nse+XkD1C+a/2XBak2WKwRinEsLnLOhqju3P3jmOfR6vpzgDSaYTuYZF/LuY7XFMEgkdYjaVs+4TieAfzPSMj8uc7Ai3252j65bWuCyP0wDpRBqJJAsZSWv0ArC9rhzMmCqVziKYM/AEKK6s4/33HotEt13aQXrK/WgCiGZ4cfYCf/v3f4uz5jlWNnNY2VzRa9xqt9FqNuVA16610Kq1MOozMAOCwJkSlsrkVMxjQSheAScusuK5w2Qxp5GK/AbmzHgfoNei3LGHs3ZVzdaw3cVsMNBOPDmdyWktGI4QjWZI8jmbx2SjyulX+9J5HMnpBPnBBEmHZPizZ3mtoud1SbmxaN6IfMVnGMSnGKUCjLMZDPMZ9PI5jHJpjFIZTBgMJGQECCZ2z865I5aPL/3+59jIreD2/g08evRIrn0rhYKKTb9Db4AhXr58qcKyurEughYlm5JwOpiY07VuVwWIsNmkpJMTi8kUKf/L0KuBl9Goj3QihkQUQ7NaxeXhS/zu//73qF+ca3XBKOJJmECXCEI8wsMPH+OX/+ovEGRTMnhiY7qyXrRCFwVIp0JMOm3UK8c4O3qK8tl3GHROEcxbSMT78nbnNUQCGZP3JuD/K6KweoD1rVvIl/YQJFcRC/PazXM/HcgKmeltbEi4P2dASwpBNEajcYxa4wjdfgUtvu6NGtrlsuNABIiHKSRTeeQKq1hZ3UQuv4YwygLxCKX1LayubypilhwIri7OLssobm1hbX1DnvM8V/rdnprPzU1j2vNM4TDGc92jfT51USiSW+14VOxHXdBZ5HgILVi6bxVTP23ZBWcGDstTuhVf5228VMj/EFHuqhpdwdIL4Nk9GF+zpLkMA3X9nAAWjlxeVkWrRTJuyevltM8RU0WYZAeDynRHsuhyklbBdu/8WV0e6jxAzR5UO1vuep15BWUgmhCdXIYQoIgenD55SDvm9TwKEOTSiOeTSK4WUNhZR7hWwmxs3tac3jjp6jlzhilsCuhv7FhWrtO58krX8y6fV2884p65ZfOYt3bjb7OsvRzIJj4nGfIvOCf90PTW9hobMYuyM+rHOd22u5QfUVveRXfQdqEvBqVzgg8TvNltEjdSUlyFe8jnh5MWi7j2xyzovMmnIg3xI/ffYrSL4EK3M8doXrHCzWmcrF8WdBb2fK4gWJJwqZU2g9HseTIHMI8mUDvOrRy10JzQLU+edrYk4w1E3iKcPBxw72/BHNz/ak/vnMT4kR09zVtFjHKZ5RowxcCPWSAHDwUiHfo1DfGSiYyTTWktomvOikCMcLF2zDH5pY+XrWfZCFHzLq05vUeMd8DJ3Fv+SjIWsEBGwDiugk5N+JC/Z6ehQ5QweyabQiHH9LIkAsqOEGFtbRMP7j/C3dsPsJpfRTBOGH8inOP48g1+9+S3uGicI8rGEXe2plQrdNs9DMisblMuRNOOBDJJGr+sIVcoYqVU1D1KspHc8fjrB6GKh8gCtOgl05iRpa0WahdVGYuUL08w6DTRazDqtSfddobw+jwAM8WznOh5KJPAR+OWeIAkCzrvdxqpTDnVuywD3/R7CaQjQ3rOxLViLjSFE+0QwyCOThRHJx2hn89hnM9initglkphTnKX9OsMyHFSS/5yDF1BHDfzG/jJBx/i448/Nt21pIW2EtOk3mnqvOBbKpPR8yFintYCXC8PnMcDLYbMepcTOiNxZf1MhIfQGbkiszHyGTZIc5ydHuP4+VP8x//z36FVqWIyj4G29EEqg854istGA6ssdjt7uHn3DvZv38TO3jZ2D3blMseFFHfzWfkRNFAvH+KcRf30ObrNU8SmLQQB+QuWLBcLMogl8sjktlDcuIGtnVvy+W/1uWLhpc1o0hSyqYyiVQ3qZuPcw2qJP6+P87OXqNSOMJv3pSPvMvL5oqJGjwFD6Uwe2fwa8oUSMtmSUt2mVGvQoCbDnfoq0pksEumU0I/D02PEggiPHn+g18a/Pq9fHWqld/v2XWdYZU2w5IcDcwDkmcLXwiO3Wm2SmPtjhtx5kYkV7Ii4C7vE5b2s86X2e0Rf1HWgsnMVPH8FuS8bZywba3gy0A99FMGB7GJHGvK7cnZQsu5WoTYylSJGYyESjIls95DmVKhw+0g6V/RGQKtDzREGzY6RVIYjkVRGA+f4pImJucUurpNfwz2UzByMoMNiocNYJ7iLyBQZjPtAg2lYCMRpTkYIsykE+RQyGyWsHmyjtLuF1PYqkE4Ikqc9Kje6nIKlh+W06sIxHBH6eyYx71qpLBGnHYGaQOK739Q8kHDiGOK+yMipjfAzJ+ypmWYMFcrSl0EMkQUWcu7FOYFzUuCuU3Clg10IYNKy0YeV6LGy+IxnYvPyxkkGKU00LOyEKa2QW0fBY219taRpmwWcB+Lq6rr+nM3mVeBTSctSflsN4ANNKGvzDHW/nhCYwnVF3HLlWeQJHZOExN+BzGTCbeQAtNt1HTpEHLoDF6E5HOoQ5v/hYW5TPf2nHTTnDGe4ogmXwBKbyo0N75EVRTJ6lvUCzbJ/5+Qzj6WUbuYPIzZBanrYPHCdTLcxhadcwZgBve5J7opFiJBSwAhfJ3ryYz5BNptEaXUFhUJeefCc+IickKS0trqJg4Pb2FzbRjaVF7FO12EwR6Nbxcn5EUbTHhJZUzuMxkNNP2TKV8tV9FqUGaVxsLuP7d0bWNvaVYxqmIj0HHUYIsMIUdnRcmqLdM+RGc1meNTro1Gr4/L8HJ3LC9RfPkeMGdqdLpewSMxiyHEPG4+QjtlUHhuOgOFY9yP90Il6sInn2ROOiAwZ18OvpNQS8351o8oilMX8ZxcMdt5HvA37mKIZm6HNuGLuubMpTDIZTIg4pLN0MxEjfjifoUs2Ni16oxDZIIFPb7yPzx9/jIcPH+pMouaaBTidSFnBns+l9KBZTBDGkMmk1CSaNJ7nmDV3WgWAcbPMo59rUvdRqtphj8YCATmtj4cDvHz+HM+f/B6/+5v/C+N+T5Iv+trHwiTawzHenJ4jlcvjznvv4U//7Ff44ssvsb23K1mZd3NMphKIGAPLVcS4Iy/3ytkrNMqH6LcqmE76OnPTmRyy+VW9J7LrSK+syayFVsCdPl3eRhj2rRnmdcYAFl533PvPMUQijMl45vDwO7m4cVdP7TzDWzqtLkr5VRTX1pHPlZBMZTWVkzVBdCSZzaPd6akuUFOeyeWRXynofn19+BqNZgW//OUvTfPOe3o0xbfffoder49Hjz9S5DBVNXYPxrUa5P9lU0zFAF9HPzhpcPuxF3RvkbRMnFouDuYlbXtzX9T9n5chei/H0YEmMyzuaD2Y//2Piucga1psV044dhBynzjlGkCyormkBtwFcrpjYSKxhg0zIfUUd3KpPNAdAu0O5o2WZBDtch3dcg3DFmE8gzldhp7sCD2srkKtIsUJfSmzWtpom7wED2tDZ8YU5lBme2l+ZBHQVBbMTQZDW810AumNItIbJey/fw/pzSLiGyUgGcOAcDa1ubw7yerUrn6hbFoUrrc5DG+j7JyErbATUlwu6EuMeBJ8iHA4Uw1B7ra6156RRa/aqmM4tjhVy4SmTzu9o9lFj/XAWAh9Cpx3ffMNwgIxcUYc9JpR8hoLN6fagaEhInHR2jKVxXppFZubW9IWrxQLKuicwPmeTmUWITJ+dy6G+hITfgE5xwMwvtUkdBaCsmC8k13tOQhxTyx0Frd0flNHz90vHbmYJ28JW2Trd8iU7XWFUHASEE9gPHJ2tmMhE2ZHy2OG39M4DX536yNw+VgUf8sXmJWDDajLlhdfYMYDPCFSGlELavXNU36C2djQFE4+RJ00lYeW86yf7Rjvw95cjSqjUDPZJLZ31rG3v+0apQSy1G4rn57mGynkMivI51cUvcrnjWxk2+fysfRlyRmPzzhcy/2vVi3j+PgYR6+PBHPms3ns793A7dv3sbW9h8LGLuR3N50aw52pYM7OVRJvrnX6AxVyErz6rQ4uLy5wcniE/ukpht8+RZpOJbQ+pdFILEQmTOhjkhaxbP5IwBwM5blOmD9wJE6tBOlDsMwJcQXbF24/tBiqclXofaPM3Tyb7F4caMaBThigkwwxoO1qFCGey2GWSmKSCmXS0iZjm4h4KkI2SOJX9z/Fp/c+wN27nAapKBgbbyYkcc8Y3L1eV+Q5Sa20kicNkhMyJ/SeBpSAKEqYwpBRrqOZ/NOT6ayOIU7IQh75O0zGOD8/x+9+81s8+f1vcHn8AvPpEGEihf5ojGksAM12au0u1nd28N//1V/j088+w+17d3X92X1sj5EFjdOv0t7mRM7aGLRr6NQvZKU65ipkMJCuPLtC50BzWEOYEIkwHiQXREE2a7xe6tUyur2mrrtSkeQ+BsDQxe0crWZNvvWraysqqryuaCm8vb2Hrc0dRMmUOAvc2dOdkPpxkhi7/aFWEkEiQjKVQjqbQb1ex7Pn32DQq+OXP/8T7O0d6J7uD8f4x3/8GpVqEz/72RfY27+pwB3u9cMwUnHnPc3LiucOEb+Fqsec4n68pDjXmrzFgn7Li+ytHbb2Ua64W0G34qaJ/S1HLCsc737zUyZ3yrrpeKE7WH/Cw3jJ7YuMZxJSCH+n4habqW88ngPlOkYXVZwdHaNyco5eoy0iDQ8CylkyYUoFnVCe4E7HNqb1JLtPpor5lCsPyfmv4d99AfcFnT9bTEm3y7SLw4oqWbvc76vGZBMI8hnk97dQvLOPzXs3gc0VIBNhFM0YVKjJkeYTJj3zb7Z8uCroVvivm8cst1xWxDws793e7KNNgpKdcI9PeQiLVK+Ldtt2y7VWBYNx3yZSaodl6uG0uMr/tlxoY5hb08NDy7u8sWum2Qj/rv+vnS/xFgvg4AStHeLqmgo59+CrxZLIWbyZ6CPurx17Bnw2uD12TbgqSF4rbOwLG7b4L2mXLW664MWTpSg6e9wiaYosZtI7/zpPwYZlrB28/W6mM/bFncYoel6mFinL52soP3tbOZB4xmmHRd0Y7/bRT+f261hDPIlNMZhN0CdxT83DEKNxDN0WNf4M47BCrkZJMiwjeHKC5oFOQxIWZU32VAwMza62Xu4gmUhjfa2Eu3dv4+F797B/sC2XLD4Y7rc5maglpT44Rn0wX2Km0M2RymYQRhEK+ayYzoMeTUzG6HQbuDg9w+nJMY54b5VrWFvbwOPHH+H+g/dQKq0CQRrjICG3N0NnPIo1EXt7zrx1NScjheiwqLdqNZwdHuP1q1foHx0h/foYK/QtZ8xoPIZ0PAQXKol5SAd5TEiO43U15PcaLdQvXllCPszym/ch8NIznUFLygT/2ou7M50jUOZ6HIMowIC++FQGhDH02KyHAWbJFEacajMRuskA7XCGTgIY01YUAT5Zv41HB3dx7+4DrK2ZdSvJbryOiWqxqWHTMaOL4mSAfrcl0x3+mQW906ogZEOVYfhNVlPpkCYx6TxWimuYTGPmdMaAlP4Q5+eX+Oabb/Cb//e3+O7br5FJEEUxsleHEyr9CijzS2fwwcef4H/6X/837N840GNiEfVkPJ4JiVTa2P18DqgGIfdiOMBs2MN02NdjFDLAdSflf26fPqftL3PHkylxCnQexue6Zo7evMDrV8/R7zWRThrReDzoYzwaIptJ4eb+ATbW1sVEPz45Q35tExtbOzoXGMNKXwLyMBh7SgIcCzQbEcLsAZUB2lnG1dR8++QrdBqn+OjRQ3z22c+wvraJ0XSKv/tPv8OTJ9/i/sNH+PSzL9QY0GuBnvTkd3BKpzUunwsiJjwTLNHyX9CEvlw0lolsy7GQywX6ihl/VVyWWfTLErcfKuwsZMwK5s9jQRexiB9Zr923Vcfr9J081MAccDJiaw1Mam28/M3fo19voVmpY9jtiXSWD5PIBikkOTn0xsYyFu3Wcrc96W0SzDClFpVhGUtFVQxxN4VronckPl94RDLT3p5GBua5LGhe++gYywNmiQCzVKSDIHewieK9A6zc2kWau/X1HCaEKOdjxFlwlsu524l/v6DbV9nj9IeYTYdaRVwj09nn2WQQ5qNsjHtjTp6E/wih8lBhkZqFlIyYX7WXhfH58VIy03H63HIno3LObNSiDwdcVZjGWIS2eGR64UxOh8iNvRsiA5Hhy0JOGNZ+N/c7OIb321ItD1NLnuQUDF7FoGmckvxZDFHIDttgsytGhtfR24tqN6xrjJaBWU7wZDeI/cyvMaY7ESERLRnwENApj8XT4mPZENHLnv/OxywiJv+vI7p5SZoBwPR5pwvoVFBtvd9BudXAZaOGWruJXn+EQYPEwSs3NREIQ34RcgAAIABJREFU2STLwo4uWAljDMvwx0hyE65HBmOtVaN4Fnt7+/jg0fsyJtnf30W+kEEUGJub+0l7DgzJEHua3AaF0MSFKvEaIZuZv1uzVpNNZ+XyEq9ePNcUxcYhXyji7oOHePje+1jf3BbTmLfGkDdsEEgGxPuUXBQW8flwiNhopI/TwQB9XnPVOurn5zg/OcXlyQlml1VsNrtYmU513WgTxd6L0DpZ5bK2Haoh4HVIDoLQCSJ4zk+Aqpdrclq3C/U+BNqdurHCm8X4oi5pnGSUJJOFmIRxTeGDeAw9JuXxYzyOYTJCnwU9E6GZAlrRHG2qPadz3Emt4aC0iZu37uDmzduaNDn5ppPkNdBnv4W4DKGGGA3aqFROUb44QZfmJzNq1Vu67rjT5UTOCXs2D1AsrWN960BZ3kwDa3cHODo8wzffPsPT5y9wfHQq+Vohn0CvbzItekqQ50HofaVYwpd/+nP8j//z/yKWPV9/sttZfNlgU9cfJBOaiZSCSI4ROSTDsV43rRtnVPOQoXzFARqxaWYmQzqln8mwHa40ycJnc1wpH+P5syc4PXmN0YCJaEMVcw5Cm2vr2N3el3kOz5tWb4iN3X1ZvpK4SR17n4hqlNAe3o7quYo5YXYWdqJp5P3UahW8ePY1Dr/7HTKpAF98/iUePXos1OA3v/0Kf/t3v8Hm9h6++PJXyOW5ky/I72HoOCpc5fKMK+RsNcIzhkjmj35Cf9eO1hcwydPchP52gfY1yJKt3WDkD813mM286/9HMyAliHbhLqmC7ol3HtLnnhuUj/CQ6wyBk3OcPHuBypsTDCp1JQ3RUEWEGU7wTMbqjSSFiU/pqGXTA09Eb4Gqmzg+Qyc2BQu7t4pchtMXz4P+37VBwIh4It1NtCPkTl1FaE7W91h7tkkYQ5+1ppRFtL2Kwu0drD+8g417N5BcXcFEBxNJAX77Zz7Zy82V3xV7w5irx+H0/JTmvM2M19/t8zQUaXfbqNQrqNYraLeZbmT+5rFwjigTl/GLjw6d+mlbO3DLK2eRMX6BI9aJR2BsbEqnRBAKIx0U7JL3d3exu7MvY4dsJgPufBUJKWMYpX0oMjVkCli363y2uVc0uaBBYFaQ/FTq0QE1U5wQtEMOMRr67tqlr/lQE2+Oo3Qse/GWFPjG6nefZ8E2NvRcmlTfGEznbnKPG6zLz3uFu29A2PGL4iGuBSM5+XcRM3Qdk3nfm45Q73Vw1qjisHyOw8sLnFYu0Wn3EU4jmZKwKdL35OUgoRe1stxHphx0xcl8psmcyWpUdXDP/t57n+Dhw/fx008/w+3bN5HO0C1sogQ6en7TBES/u9ZFlEPZ66a/R6HsT3k9sDGpli9wcnwkbwEW3efPn4vHsHfjJh598Bi37t1HlmQxolRBiEQ6g0GHsDIlp+arPx+OEdApbTZDinWMh3SjgfrxKS6Pj1E5PkPj8hLdVhthp4u9WRw5byUrWRiDNozASh26CIe83pSEd3WfyNSFjRptPJ1S5tp07iJsPWoo0pOXJ7ozjecCET8VfZLe4sAAc2nRhySZxYD2fI5+FKiYd3MRGukYGhFQi4+FqqR7UxSjLDa3d3D71h0cHNyU6xt924vFAmIMT2Hm93yAQbeG87PXODl8gXrtHLMJ98v8/cYI6M2eTNkuPZ7A2sYudvdvI0zl0e6NcXh0jt9+9QRfffUEp+dl/d7MnGez0O23tEPmtM2zp9HqqOD+yc//FP/DX/+VGg2+sQkY9HriqNB1bmNnGx1KacPAGj+a/PS4HrH1BpvU0XCo64jEXq6aJrxY43N5FLDoZsMM+lx3YoJ8lkqKLk6OX+HozXM0GxXqODCg/HAWx0puRSufRMBo5CQS3ImvrSG3WhQvg3bQfcLjdCUcGz8nnc0jnUuJyEdZLM8qnjNsri+OX+Llk7/Dq+df4+aNu3j48D2pLQ6PzvD0uxfY3b+FO3ffw9bOgRok8hO6fap6CJvw3JuitEKdvJ0pOhP+2JD79TLz/b/9U4xzvxN/V7H1kJYdfAZX60AWQzdm2dVRqKlPkIt7QvgI/NfxBvT+y14C5w9Cfh0LbzpI8dTjiWbSLzo2Sfc0wYzSsETaDrTuCDi9RPPZK5RfHKJVrmLaGyITDxcuUZymqRMlRE/2Ofd3Pq3IIEcX0OD0xhNqO8MYpqFUxlfkpQVsCu3u+LaA6py5hC8wynsgAYj7XB48A7dvJuOaOn8SQuYjtJNAtFHE6r1b2H18D3c+/ABrt/cxHnXNCMV9XxYw2a26VCU+z/rZHk12Fx/3QewoRYQiSdAZv5DtLd11n6EZPbx581p/JtGNZDBOY4lkUgd1LAKavQZGk4FIbOaR7byqXUynpbLF9PMpNyLsx+eXzGne0GvFdclJCKX5QIZkwljYYucKG7/SWbP4LUsJ9dwKRTdS5A9+fNeFLh4Bf8ZVqfbUKKNvvIW8LOQcV4VhQSpwRDpbX9gXznl4qbtyVrhqlPy7tQjc+bHp4c9lzjWlaSQBcbI3a9kpyp0mXp+d4enhKzw7OcZZtYKWUujmSMeT+vbcQXJyViEPE5pYzRQoph05D0SuL9ptJtt1sLW+ibt3HuK/+PV/jZ3tPezt7xh86AyB/BpGYjZH9lTGmYup1drETTv1elXuY9VqGbVKBZV6VZwKSvRu3LiJrb1dHNy8hQIjMElSZHPG+2UyQziyUBL+OZrPkeYahAqHdgdod1E/OkX95BQnz75D9fAY43YXIV3HYgFSsRhy/HpO9OSyuNUa70WpkvXa8tr3nAdzZvNDBq+bMZ3z5D1lJDith7z9ry/gXoHjA1k8SdGyjYyXwL08OQ5cG1J1oKk0hnE8wCAZohECl/EJLoMp6om5pnSyNrJUdQxGYsHncgUl3u3t7eH+3Xu4efMA2RTJgbafrl6+weXZa3Salxjxvp0OEI8RnbDQIl6Lcg0kIkNWecRwkRWcXTZxfFZHdzBHIlnQxN5odlGu0g2wqvtbJj4JmuYEeh60x0+k8Otf/xqFYlFyrnK5qvv0v/zXf4FH772P0WyCeDYhfojOTt5PpDP0bVXC643nNrkklLJS1jqPU5JoHhuJIIV8VESK93owV2DKYNBAt1NBu1URCtFrt9BsNBDGIqyurCGMmbwtk85hHoTIrK4gzKREzpOtKwcKp8Hn9UnUYn1zDfmVnFCx4YScIJJISXJu4Pj5V7g8eYVmq4c0HQ3TtIxNyISmtLaFIKQvQloQPgl3UTKrQcLXNZ0cMZ5nkXbqP/qC7nfX7zovea7x8ODFkeBEJUaHTau+OHKXwlvInDiNkcvJhwcSoTHKXUynbk5jZtBiU0iM/6nvggTIUudhyeLOHG1N5TOgOwbKFTRenuDyxSt0TqqYdbpIzgKRZvwkZ0PRlS0ozUmMHE8Y3JoSTiMx7iF9TKg7dH04g5GtvGuaHeoscppm/X7Q7ZEXB0dk3R0lczzU2LXzXf8eB9rjITqxCbrcPxVSiDaLKN7clcfy5u0dHLx/mwTmBXzL38dnhfsmYpHV601NXGPFKSWVTjgnNHNvI5RerpVxWb1As9PSPpis+oj2lkwWi1HeNESb+eX9DmYBp23uOY29z+bJVgqRPlYuahaVMjOjiGw6J9MGspy5U6WumR1znsETyYQKkHZybgqStGoJ6bnubWAWPv+st7dy3v3/sVf56u1aQfcrCm+9es2x0AqyuhrfECwVbKEeKuxWwG0FdFXs9ec5iTaU6NDvgAjGQFxlksq4X+cUcVmp4LRWxndHh3h5coKzRh1dxnG6Dm3U7qsZ9BnW4h7QolKytFDabxbz6Zi2nQyzmWBzfQsffvgx3nv4CD/59AsloqVSSbOMZZEWjGPoD401lPPOiUvNIEmmDMywTPvTs2NBsZzKeYDyjaiDfPdjwMGNW1jf3BDMzp3rRBa6poknXF2kGn5spjkxpqC1OmhflNE4OkPv8hIv/+EJ5q0Wxs024oMhSNHjVEyFilANHgqcwpcKuvwMHJNdg4VWHpYHIM8Ax+cwKN14BVrbec9+z/vxTnvO+nURo7oksSUKInTOR6y65lOQPs1aEEc/jKEZzHEZm6AczVAL52iEUwy40uBjY0MSiyu8hNBxPreC7c0tbG6t4mB3QwYuAfrotc7QbpxjOKhhPu0hNhvIxIrQvExYGFaj1pDJZhEQpjGZE4FIIUyWkCtsIscI0CCDXn+CVruP33z1O/m+X5TP0ep0VJzlL8+rOzIjJqpHOBHTfe6Ln36Bf/tv/o00891eDz0Mkc5lxXfpd3oYkWDMM4AIPLNzhXA5Lkicv6ftSGk+RYVFNE0jFWWQzUTygB8O2qg3LtFulTHod6yg12nFmkSpsIYonkQY0GciJ2QF6RCJDBn9tssfejKtW+OxvmztbMs0ho0EEUfZA3EtNupg3LlA9fIEnU5XDUwUpoVyUAK3UtrARFJTNkv0cU+osIfJhFBDDapxDqqmVecZ+aMv6H5n/a5D1bOveSiwmCtzWBIks67URaNi5HKkp4yCNMiUB5NkGdkCdBoJBuCCjAco9cPEpikvGwB0HeMevFVXAzAjzDOnzhOIRkD/soLmcRmjWgOJ4Rw8QlnQNRUROWBf6/SfIlKRpOaiNml2oa7bJyvRztHlIrN481Di7s/vbD2i4QvSoji5ZmF510u2+jhFDS8VvoG+l4wnnGc5Ib4G5UTBHH0GByRiGCTjiEp5bNy8gdWDDXz0q58hWcyqKPJn0jKVT62ZwJimdeEYJ58bm8Y1aXHfR1Y22ci1Gqr1GlptSmTI0CZxa4SNjTULIGETIN9pMrpNd22xpmYsw/qiPTo9jqWzp2yKBSEp3+719S3BiJtrm8o6XiutI5vJI5lM2WPl60oYlDsqJ9Xi4/Qo6fJq59qf3yrIV9ehm6K/V8iXputlx8K3OoNrJEJehwYDLFka8a98jtmQLnMSrsx9FtP44pstT+fWEATxlDUGM9ulUw8+mY/FVai363jy9AnOqlW8Oj/DZb2BPpsn2ley0eS12utpwmfDLDMRmfBYA8xiM+R0Tu/tbl8w+/b2Lr782ef4/PMvsb93gHxpU2yO2ZzPu8HfbNz4pkLuvO49AsXrixwKSob4sXpZNu4EaxqnOxY2xnNmLLJ0Z3ff1AdiXNuuVURRxOXUtsLpvNWVjrxdqaJ1eo7K4RGqb07Qv7xEvDdCyBAeasbnQI7GMJxAue/l7jYK5NEgrorzhzBBJ5vrKwKj+abbtUX1BXkhfDwBVz7XX9VrUbaL6Vtf9P37XBprNfx25XF14Al+LLDcMXdiczTjM9TiU5RDoBbMUI9N0WeBk1Y7kAc5lQNMqyPCQsMdMrp3t1aRTc1l1DIZVDDuV4BZGwFNb+dDTYbWTBgLn4OIUsH4Hk/K0KW4uo/tvfvY2LmDdG4DU6R1dHLtfXh4jJPzM7w5eo3zy0vUWzXUGlWt1ngfE4pnQV8plLCzvY1f/Omv8Oe//tciqF5WKxhiiFQ+rQLeqreEaLKRbNaaODs5lc0uLX1JXrWV1AyJdELXyJSPocXjPkAqGSCTJTN9LCnoaNgW4FqtldFpdMQRKJXWNCjEaTLEiZyjSHyqgs7nzc5WeyGmjH8lLycew+bmhgo67yued8wI4IE1mw6Rio8Ul0rkkIoovpG5T117fqWo4s4mgcoBjpFRklLYjFZZHl3VmTuLCb38F1vQfTEnfMrJkzstwdiExSThIm0YmHXb0jODKTYJ7lP5pPLrze4SgwnQ7wLtPkbdtgp2s1nXBcPujZaK7UYdrWZHe79SrijzBJpQxEn+qXeBXh+x3gSJOY0mEoL25gPCMwP6aixYrLJ9dDCbbg7t+gJ12mRoMlVpro9WLCmBYcNAIp2HYDSHiSBt7GS2Der8qVN38Zq+6HAH30/RUIR6ZAswUFFX8bfy0SajOT5zucRzfZxnEihsriG1VcT+h3exeWsHN27cUKfMSc/03t7y1aZD3fAkv7mQEWs0pnh1+ArdXkeHs2BSmr0QUSHsTRndmC5sZLbTb72L8cR2qtyZ8aZU8WY0JFnq8mue224slZXL182btwSV7ezsaTJn9raeI5cTbaEt9m6rASMZmcwqNNmWX1m4g5eNji+vttl2fIBrXeW7Cvr1Ym7EP/tP11UAy375V2lnTrS/pBHU8sgQHNsMOBmgd0D0D2ipkL+lH5xP/CrHXJkISXZ6Tbw+eY3js2P8/de/VzRkk8Y1vIa4Yee+ljwPrq+46ybETBc1Ts+EG8lfGE7E/5ALncyTAuxs7ojNyynr5s2ben16hOkJ+UsORT32lXERSW6c2EOaHnGfPxqhVq/ISevy/EJM43WqDXJZsd25U6wT1RmPUVwtYXN7C4XciqxWuVQIJlRKG1eFZ0HQH6L/+gT9iyouj45weXyKbrmCSbOLWH8g6H1vdV2T+ZR7VD6WGe8Vi5ml9euI1ygL98LwiRLAK06L7c2Nu8FrW5O6vL/tz+LIKF/BtWsu+3zxei5ln4uhIfWD51twMvakwavriKs6D+HzrGhPJ2hQqx4CFe7Pg5n+PIpiyOQzyORzWF3bQrG4JnY6ixXT6BIRHdM6SMSHmE+qGLRPMe6XEcw7iPg5TLSLtgvYLmSTXvIaoY8iYz5TyJV2sb17H6XNW4gSqxhOIk3u8VhCMHGjxWS9KmrtupCW08szvH7zBuXKhYo5SXpEDTbXN4Xs/PQnP0VppSj75lwpK7lmr9MXo53IKs+RF98+x7fffitjov39fWxsbUpfnkiGSGUtPKbTHqBZpq9AQ+ZMuXwK2Wxa8HsqQXQghbOzU6G8mQyVLut6zEp3jZFxPsI0mCKil77CcQxJlbPbPKbXmPdItpAzQx4e2HwjQkBb4zHRrTkGPfOyZ2PFYu798rP5nAYNRbiObaUlxnyCfvM835L6P16Cq3Psx75DX85z9lIy3/Hy+eMOmQWPkDL3XqT+ayxfTDyi3tKdxBXuHmbNhgr3ZNBH5awspuNkwOnNdrX9jhV25uRSlsAXn97c66UiSvkiQmpXuwMMWiz4zBkeYNodyRqSjYKIR27nqiLtZCnL0aEi1jmPbX2kH3doHymyFbyugq5gvWsT+nLBYVqVyDQspA5u900DyXR97r85NXs5nLeaZU9Df6TpFO3ZCD2KoyLKY+KYJANE+QxihTQKdzaxd+8G7j24j7W1EoKEFVojObOAT2Udy79r8ut0UKmWUa5U5ELV6jRdAQ3V7Zu7lO3DuZflTe3fPLdBkzg5CvR+7pNibV/BrpUHwMHBDdxhhObGtvaCvMmpsTV41FADvwf3igB5njuGsZ1Pjq/gfrjg4LcKukHd/9yCvlzM3wbqf8hWR3f/FevyeyFB6tkXxkpvG/ZcseaXp/arrkNrJBYU/QpzjMiVGLRwXD7Bk2df48XRc5zRZ1te8KGc4ZQ9wmxxoV30QgrMSYx7ZWp7Eaig8z7h1DSg9juTx51bd/H5Z5/j48cfY3tzxzgQQagmIYwSgvq9UkGsfuV6M1YzriaOq5hKpSJdOREdNXVhiP2tPf3+nJYoqesMhrr+1tbXsbmxoaY3OY8jxYmcJMnRDNNOH62LCroXZZS/foZJvYlWrY5uoyVWewoB8lGENFGI4RhzXm/DgWB16rJN+kmeawBKVHmfyMmQTl0uvEZrLiJWY7Mu5kGs7Tg/JxWCY2ATIXCrlQWk7lZni6vEhw9Rb60dtSvoWgM6Ywa//OF6xq/XeK4EcTTHIzRAuVoc1QRJcXGMc2kEhQx2D25gpbSKre19rDKYJVsQvK1sCUzQqp9jOqyh3XiDZvmFrFXDWBupOCWTE4w1jbs6xTWDwtVNQzONJdAfkVG+irWte9jcvYdMblcTOgs6bVb1+hJ5YwjSnPd9XyE7L1+/wPHZqXIXeC7wN6dKiKS9n3z8E61riLSxgWi0WzrnSWwdDQZ49eoVnn79jaRhuUwGt2/f1sDB0BhO2jQRYpGmlLFRrklKR0SKaMD2zpZULSz6bDYYDctBgk3j+vqmnU9uc8XVQCw+NT6W43bINIlSS/JTXAgUkQEl7qVD/YwoxcbXvNn5eW8ZbcRb87/nNeObJSGdJDs6aa1n+rNJ0GNZNHj/P9ChXxtq3vGXP0SK0/TkvNld82O7Lfeu3bB2jSZ7EVROEki3D/T7QKtNMSW61TrKFxdoVGroNBoYUT9Ky0ZCGdxxsTlSMAXJPezQ2BwAYS6L/EoehVxB/96u8XCoaV/Ivye569AOm/7gZOMSPmakCWFnYyr6AsKP2kYuWPYs9iTN2EceVIQUeTgwtUeT0TRAKOjVEWOWnkMeHjw4lw0pPHnNJmXuSX2Gte3xvMRKhzeZ7uzwZyN0qU/nQUCrVB5myRCzbITcrQ2sHmzh4GAfq+vck+WRpn0sYa2QHNGRs2Bto96qqxtvddro9TryYWcX7MlAhC15ccsgxnlJ+1LnJVYiX3HXKXvKOPKZVZQKRWPmbm5ibZXs3KJ04iQ0eseyhbGLdmpLunD93WjGy+uKa7C6Gi7XNSzt022yts78WvH00rIF3O6LuTuir1nfuuvy7WvfGe8sf/pd5E//mPlcOLHFW9/JtOVXb0sEvDlkQ8o1SG/UR7VZwXH1GC+PX+Lp66c4vDiR/p/XmknOIJhScY9sksIEUpk0Om0ajwzF2mfDymlpNjLokwZKD+49xC9//ks3Wa3qYOKKKZXNoT8da0KfiVBkTHAekJSt8Tntdbqo1cs4OTnCZflcLmOFlbwIjDzQyWi+qFRRbdRBYTQlRKtra5rqpGEfjJGLB8gQaGn3ML6oofbqCMdPX6D26hhReyjvdSJqsvAVmjcWkkeCIHf1fCjGqnf3pvcI8FGlrnjLcMUZFPGe5zXDqZEvgNgMDpb2MkNdY3KKW8qPcMV7cS36NMm34XZ9Pi4yls5AuxhddK7zXOAMHWdBH6ARm6OTCFFLxtHLJpDe2URxexd37j5AobiOUnHdaafThvaxKZiSC9RDv3OG6tlTXJ5+i1HnGMl4F4mQZNsZmpSFErGguQzlf7S5JoIIWg6HKuhBWEBp8y4Obn+A0todBaQMXCjQaEhSMrc1HHtFdtEOnUW9Uivj8PDQim+lJhQ0k8pKFfH5Zz/DvXsPZLpCECSbSiKVjHBxfoqvv/4atXIFEXPjZzHs7OwIoSM7PkxkLBilVtdgwUhdrfm6A51dnOa3tna0p6a8k0NHp9tVIV7b3NBjJT9D66bxUDwqv15Uex0l5avAM4bTts6yAfMJxsjmM9hcp9VwVsWeSEIsSEqqx+9HRNKvLWUrzSaBfC4OOiQ/U4MuMup0gWKS+c51EpuPHz3L/V3NgC8AcmTijULZjCvg804fo7bty7rNlggwladPMR/0zdqx38N8PEcUA1JBUofdfGimBZPuCMNuB5P+GGEQE7kqkUth7eYBpnHu5mbSdPdbPUyGA5PshIH2OlEiEOGBPQB3Worl1K7LcpS9hMzIXEYwkvELbxRnsWpFx9y65NolSIvWp4kFaU7dsTs4fEGyi8IgPU7qvBjMzYuTx0jJUDSn4EGqTo87eqEGcQw4vTOjl7nPoYW28M/8PK1iUUgi2swjvZFTFnJxrYiVYhH5YgbxZKCJnOEYDEMpNy5Rb9bEYOeEkUglNM0TnuJFz5vWF3EVbGdRy90xPedNtzwWF4KdKbvofLaAuzcfYH11SzKzEr2ogxBT7dhtv86O2Xb21kX7vfiV0YwxwT1xzyJWXdOkA9v+XdO7u7jsubWGwgr6tbJ79Zd/RkGPMcvb5eMtfxezDrY3awcMyXn7Z0m65khzHkGwB3z1/6/R7pY/T2hY0+IA5UYZL45f4PnJcxxVTlBpV9EctJHOpSWXkeXtmGduhCjGCY6TWYQwSkmuw0ZLYRxyVBsiHaVRLBTxyQc/waP3PsAnH34sMhxfV0ZZKtUwEYpcp4ZcvA07HDl5T8d8DbuKPG00q4JiSS5bETxcQi5HT/wQZ1SOtDua9POlIrZ2d1AoFbXXpwolOZ6iMA8Rb/UEr1eevETl+Ss0Ty4wqbawFmSREV+GkJKRQgn1U8pJyFRe7iw0bKap6WfJZHPL15/6c66pvDzNZSbomuHoNLd7TdeOEhOnugf9Paq1IENS3Iuqpty/5o4I51dptra6ms4NoWNj5aw/qUClCRCT+yhjtLxBSdga0zFacaCbCtHgfVnMY/PBXezff4D9rdvIMFc+aaYwE3J7XADSbDpAKpyi0zpG+fgbVM6/wbh7glS8gzDe1wqtOeBPMddB7eKjQGtCkv1oiDJDBpMYh5597N54H6XVO5jFMoLdRaSb9mXqQjSP6QWxgPavMXSHXbS6bcHmF3TmOz5Fvd6UURH36TcODrCzvY98zrISeF0ko7jyzyuVS6EpHBbYh5uTY17WrImI+/sJ6uRMdOpyWiRBjg1/FCawsbWts4QyPJLuaGJFFj6L/drmmqk/dM3ST2GI0K1MdH8SMWVBTzHz3iZvTtueD8Cpf2tjDbkVW/vR9W0KSvXs2peBFtUJLpaW1zuJbhz8Ikc81ATPTAeuwNhEB0mtAngeypL3jwm5C+58Zx62O8j8RewPUn3aYjP5Rpah5N3W2DFwydLALD/eMoArVQxIWCNz9fISvVoTE3bq/R6Cfh9pwh7O+1oZ2UODfzhBSPstsotJXPjndJiSU9DNgwMktjbR79a1+2nWG7qJubPnjcrJgkUqn81hMptjQD9yHp7kggqSvpLT6eZ0unAWLO1wNXU7TbdcgDipG5xtf7b4SkTJBQRnn7868gX7uZ0biYFSIZNg4RzEqJdN0IhBEy97BJMcsaCTiMfDoEVXsWQkk5lhEEN3NsUAUyR4oJayGOVCJFczKG2uorjO9wIS2SSGsyE6wzYuq+eYxXjA8CDkfn2MIXXjztik2+gsHLrsRbXdLIs3d0bsYiN6Yyct4GRjfV2ymoODA/l6p+JZJEImPBn72QxijGnPzpbTg0n0rjzfuDHUAAAgAElEQVQJ/DMkdrGURYRCbSJcTEZ+t+0lYK6gezay5mEVdF8u35rSv1fMVWWvXhwncYtRIqCCvgytXxkTLRd0fYdrRX0myM+XfP9YjNhpe/Xvv3nGu33nTodNVgfHF6d48uIJvjt8hlqnCfYZMa5KKC0cUUXAiTuh6z+MJxcGL7VGV7VLMY/U1VMyNAV2N3ZxY/8m/vK/+Uvs7+5jdWVVBDkW7gwT+mYzNNod8S6U/e52zbwGyS25uDyTFO3s5ETM8FQUYmt7Q/rjRBSiVr5UWlW71UE6m8OqWNlb8v/W6819KtNFESFDM5vTC5x99QQnX32N4eklMjOgGKYwbvTUZZvTHV33LEyE0iDJL1kguSunHz4nbrHntWtQ459lvKpXRbCwy5mZFs9mvTyViRCjbl0WOW13XdStd9TVqeY4EP419g25ZJ9G014w2Zch1oCxtLou5nLz4+MVWcuotpgEMbQmY6lUWNBbiRCx9RUcfPgYdz/8COncOlKpFcTDtHnwT2x1RSmaHIMmbfSap7g8/Q6Vs6cq6CTIBTG+7iMMYhOt8vgmtYzg5whz2gJTWRLlMRhFSKY3sLFzHyulm4gFOcQjEhXTGPSqSl9TlPSEGm6ejzBHwn4HT58+FQuepFle3zwLFEVM8qSiSNN6vLw+uB/PZpLGYXJhNMwMkH10LNL6LZXMYTTkuTKQZXQ8HCGdTej+H4wnWCkUsX/jpvTgDEBqtkwymy1ksbG1Lka/nlkacI3pV8DXzoq5oUtkwDOehxM6V09DIZJEeohmra0WNaHbtcXI6QQGLn+DzYI+P5tgyPXuaKAGifcp7W1lhBOH0E0+J0SlMvkiNne2sUUVRzJiQf/mn628edfx8MPmqO/+6uXP8oJOaud07bPX/6N2wDPdVJw0RRAjmYiuO9yFhAYNE1JLD2ZIdceY11qYVJqYN9poX1xi1ulh3Gpj1mkrp3jYaqFbb2DSqmMlPkGrWtaLmaQZfxCIAERQnKb+/dFIVnssdDf3b+Lh3QfIFkoYNNq4LJ+iP2hh7sguKibeYMOR2yxi6goSFzlmqcBwStVN7KQrV3BwqKmBk7z2Mixa9CCWrt6gGSPOXTFpdTC4fY2XjmnX51i4DFcZDyaySrUpmNCiS9VysaBy5HLvtGAcI44xPyboRBVgGoXycp/E4hiGM0zyEaK1LLLrBaRKWWQ28kitptVZDSZ9nJ0daQ+mx0V7SqIdLlls0Oki1hsrhYo7bT4mmo6YhavliReLJZGpbt+6KziM3aiiSXVwmGnMtbQ3a+8W19AydP6uK3JhjON15G990fLKZ5lj7uvq4vv/wP+//u3eJsUtPdZlHftbj+H7k7l9AQtLLO688LlPle7bmgxByFJOGtlGhUn627ngO04YbLrOmmd4+vIpvvnuqVjDPEg5mWoiDAPZWdJbQM2LPNit+aTBCxUBnC74GRaDPtdU0zj2dw7w5c/+FJ989Anef/C+eSmw8LlmVWEkmsQTGHLCY5EUY3gi5cJl7QKHZD2Xz0VW2tnckv6YzGY6JtbLVVQvLkWkJBSaLxRQWt9ANle0XGqmdnFvPo0hNZwh1mxheHKO1ovXaL86xPD8AtOm7csTYWjhK0MzK/KNoJ+MNemSmU6fibj5V7DoyEhnPEKKfTUdyUREMyc4TlaSsjES1xnj+L97uNZ4LGbKxGIs4yUvOfW59oAOcUPWjMXhuR2GNoUIGJBD+JcWpZhoKtf56NaQ1Eo3iIAxhTCZQCuKIVxdwf3PPsWDz79An97myYyKEAuxVnKU8dHGNhHDhLG97Uu0qkdo1Y7QqByi275AKpohV4ihPbjAHAML3wkZusMwoiQmM5K5EggTJSTSq0hntxCl15DKbiKdLokBL1g5NkA6RWRgLuIX3d+S6Qya7bZN5icnmkiHPSO9SVIrrwQ2CQmZailVMBbXRF7I59Uo8O98LTJcu7noY8XIihBNDpJZpbI4049Ev/dspjAUFkgqJFiQK7WGGVmxeSM6tFpEMsNVnpHXOHh5Xs6VR4k7f2IxtFstva6ezEhOUyJlbpRkq8eTkZAArqx47fHzfI3JEyHpk38mQ5+f9xwjnqfMTH9zeIjcxioef/ShuAVCF//YBZ3M7x/a8fFJ7A0H2rHRdIBkBk643Dsrcpk6S9qVTqaIOiOErQHCSgsotzCrNSVHmbQ6GDRqaJUv0KvWMel2Mesz9IQJSD0kZ0OEhMxposLQeMLL8zk6ZBtyKkmlcfP2Pdy/91Dknlajg+plVUYHBODi8wFirqB769Fl8xleCdZRe/KKdXLKiObv7vPcHQnLoGHG/ZHERXsKv7czKExTu2PDqxzI4srlgbvdnm8Q+JEXI3+eTyhaWKRqKp0L9lZ37Y1rHODP6V851yzmcRZ1e65HkizRpY4FHZgVUwhLaaTWsohWM8huFpBaZ1QheYZDVKrnaDerjvA0QbPTMRY8TTAGE8Gh4w7155SpMI41IfLJHqe6VU7jB2K4srBTkyrIXKYx/nB7G/K+Xg3/6YLuLVbfVWjt+/xTHI7l5/kPt6//+b9Ccj1CUyJVmYGOL+b2d5MJamojXk7OR5JTwURchvPmJb5+8w3eXB7h7OxCE4mQYjZYdE8LIsGTcsUKkipSZK/TxpQfeS1xtcTGiisOEhQPdm/iF7/4M3z2yc+wsbqBdDqvw5ckKxY6g9bNrlbhLcM5wkQSk/kIF7VLsevL1XPQ5S5IBjg42EMhm9PulOsuFvNGpSEXRRLUtve2kaZV70pR0isWFjZ5bGhSsxjSozkGJ2cq5P03hxgcn2ByQTnaAEn6d/N3li7Y+sKQ92lAIyp5FWoBRjMQNur8d60aeAtSZzweIeTe3N1Ly5JQTehqqNy19ZbLmwo6f4jOfiJDHoWzVnGBznn/ezf1+IafSIYIWvSE4X1PJzTB7uTGWJFjIzAYzdBjOFEQYJgI0SRPoJjD/U8/xYM/+RLxjR3Zw/pzyvtYMIUvHh+DJy4d4phe1mmeo1E5Qr16itm4hygaAmHNFXSeVVxbEOFLg+JcIIMoVUJ+ZVvv/DMn8yDIal0zZ8hK3NLMyNmhfwCJhkTV6q22mO/NWt1CYZyToXzVh8ZrILt8miSZ06S2fB5SjEBlGEsqq7OEJE3RlBysy2tGq02tLCHZsFY8jjBcKK7I5lmqiTELuju7qFDKZqWeIFKoRk8Jcolra0y/yvN3u1fJGEpo14JX8fDxldaKgs417ZOImU7rbGMxZ8PKZpIDjB9i+NjZSLDZOS1fILdRxPsfPsbu9rbUHX/Ugq7nmOzPHyD5Ss/s9sKCk5cNF/hCTMhgTQGEzSoNTC8qmJTrGFfqmDCfuN/H5cmxBQrQ47nbsmxidmXyXGaSGaUFI0FqbBDGnEo4/ccIO4f41Z/9WsYXhHz7vSGq52XUqw1BwoSlYrGhCrom5ndAu5pnHGTmfwfrzs1CxMPkVztcc1pjQddN7ndkjk1t38vf9HxOWMwN7lKxc0lcV97mJo/xiWP+oooHxuL2tqsKe9Fsaxt8HuizeLQo6LSRHBJmigeWtsZmKoohtkq2ewpRKY3EGgv6CjKbWYRpQkpjRXzSU5u2nNz/SA0oS9ExCLfHB2NkgpQuZAYckNjGYs5Czr+zmNNQQcEG4isRVrcb4w8V2z9ccH/cBV1Q+wKM8NM51Wec1v26hnpprnvGiNNEKBkTp4EsYu7M//H1E9R7DRVkHlJMh7J9vRV0ToZCiKh3Z5Pbo3+3hdiQOMWDUUzueSgf8C+++Dl+8eWvcOPGbXOGa/U1XQTxQKlV5m1vRYxNQUTy1GSCaqOK14evcHT6BuPZEJvbm9jZ3RL5jfcLp//y+QXKZ5fyGiitrGpvWCzlFM4Sd9nfI5I9J6RkMY88hqjdx/DkDLPTMlI8E45P0Xj+AsPzCoLpGD2aciQDJKOUxQLPGDdLFYXZ5LJB0nqI+voYoU9C4BanSztX7tGFGS4R5Oz+tncFMf3Q2w8UdBsA7P+5vmBprWaFX1waPotj9+eI6CWfVTqhEekw4ii9xdmAz2irmghRpXdDOoEbH3yAW59+gvytu2jz+0y5/zW3MWq3eY6IY8N12biH6aiF0aCJduMM9fIZWownHXcQi7cRi5MHEDnDnrgc4pLJAsJUDoWVLWTz60hni2K2jyZ8tniuJcwJUQ0Rn2uudsayS213GYHc1d8phyRBkogBH2SPA1qPEuE4EtkImVIOY/7Og5EKHV8XohprK2tCb3zUsbIF3JkhlMMNWgw5sZ2/DQn0XF9fX19M4fTGkOJmOtUZxYLP72vQOEFzIhFmiqX4U5cp4V9y8QTctbEsL7NEuxBbO5vXyKB87DyvWdD5zl05C7+aE1cL+X24zm12OyhslvDw8SPJ8+rNxh+3oGsqZnfGdc1bRd2m9hkyCUIzJKVR8jWVPjId2bQgF7bnl8BZA82jY7TPLiRBGbc7mHYJY3RFpuGuhwUtNie86yAyUXZtt6odoQtXaQ+pDY/j5p27ePjBY+w8/kgHwqtXb9CutdTxceLgYDSZDDEdK3dscQMvvMs9U91dON+HgY2VrJ214wr43RibADKLVWAZPUiYPaAJiP15+Xtxz3JNg64ELQ9b0zTC75Btl+cval/QmcSln7PwYCfBxRV0Sk8c7D6Mx2glgZGbzrmbo+0sillMsyGCQhrJ9Swy20XkNwpIFCJJ+sfDPp4/f4rLs3ORnKgZ5WEUJFOKhC2m8tgiJ+HGLe3FNza21AnzeZFfsRzC3PQiyZndKgvylFsZ/NCZ+S95QrfX0u+rDGpfJAc6gyTyNjx7mIWpQ1naxTGePvsWz988Q7lTxdhS7q2JVAPp+BqxQNM5SWzklrDIsZhyMuH1QkIWd9VsdPd3b+LP//wv8NmnnyvelJIksm+7nb7gXN5rdMni4/WRj0S5yFIvX1zi+PgQjVYDyVSA9a117OyauxYPtG63rx1qjQjbkES1vJoHstwJNFPOqQaTSaXacZupTWYeYFyuoffqGOFFGauDMaLzKipPvkX/+ExuXdSQh2krZLyPBK+7NDp/7XhlyHITKR8FhXpYWuNyEfd/1jS2kJVdNaC+ESV6MhHp8vqE7gu6zgVXiK5c4q7WbWoYCF1r8z+V0c1oZioQvnNK179z8EillchWHQ/Qjs+Q295B6fYthLvbQCaj5zSbZwY9TVhoEsXXmSsUFnUW1ikFiRiNWug0ymg2qhj0Gmi3q4gSzmefqCO5TMmM4kpz+SJKG9uKVZ3MGNXMgk2eAs8+/h5G/uVakoxy8mUq9TpabZOqcRJWMIsalzG6nQ5qFxfotNtIhgGyhTxya+bYNh3TEMbkxHwr0g8kn7dGjZwI56x29dpYweHj9UVX8HY2IzY8JWM8L6l1l1xsYv4YhN15Pi0K7Mx04Czo8sRw6Y7+LPdF2Bd1Xjf8N34vnmG0hPVNgOcg8OfyueC7YP3QJLfLTaNQ1/kMxa1V3Ll7V//O9cQfdUJXkpNuRiN1qIS7oAKxJnlzitwyQ5JsRQWVy2UfqFQxOami+nffYnhaR+34BP16HQH3MApIMFKB+ffS8JgQ3xhxQn5K5aHF4BRDsnazecH5NNAgW3Z9exuPP/kYW+89QvnpM3WLZMWT1EO3Oe0pldjFnaTdkL6Q+8LiJ3Ozdl0mCVzJ0uRHx+DmtyQpLGCLNDgX5ME9j7lCxdRN+0PGO8F5SIeEHP9nuwDMMtMndi2mWrd79wXhitxl+2xN6IxQpGMXd/mE3QW9Mwvd5HNDyu4Yp5oKEMsnNZ2nd1aQ31xBqphGMh2hUr7A8fFr6XwZecoukjfLrdu3sbuzgw/vv49sOqMisFzI7caz0A9/qF0R2wxutH3iD84/i677h7/ixz6hOw2qa8Z8U2a/r1mf0r41lUliFpvisl7Gm6NXePHqOV5zR107w5TBPooJoz8DKwiRHkKnduCyseq26LlAiY5NsCzqJFdSEkpCWbFQwk9/+jn+/F/9hSZzSoBIPCJZzfKwAzMU4jQbmUsgD6tmrYrX3z1DS6ZCHazks9IL725vIZliHvdE0GKr2dZ1Q1g2my+gVFxDOkfoNkAQEU0j2dRInBxYeT8lwiRITQqbPZS//hbdZy+RqTYQndUwPDxGot1HIZVAa9TXOs9nDiwUIG6l42F0/9GjbGqOlc53NYksF3U/8fmDfXk6XBR0coJ0f3It4hGVJVG3AMzwGoLJo2/5/g6DlNBFNmskmxJdWMD8TEHOrFh6YhAJcq9NR6hyJ80pfCWLaamI1f097B/cRGl9HZnsiiZcQtB0IDPmehzJFJMB+frzte2h16HUq4NmtaLnjkVHvOHZFFEiKaUBE+7YJLDhGI6Z9T20KZ7hMcMhev0xEiF37oxFtoJcq1f1s4nMsMHf3trS8Mbmgu6AjK4tX17qCs/k0iLgEqHhm66peksf+bj5e6yX1vX4eD2YwsWuQzuTbXjxaAe/Bws1mztatvKNSKK4Pc5PwP87P9p1Td8McwD039fzHPzP86+3L8h+IOG/M5fCX3MarNy5pobMJUD6a8k/diEDVO5EcU3o27s7ej4p8fujFnSdD3ySRdy6KuqEYljMQz7w0RRpTnOIAPr0khV9coazJ09x9t1LNF6eI9YZYdLpIk4ZAZmG/G50YuJ+PGm7u8lsKDJFnI48hP3knRygQcOMIKVdPV3Y3nv0CD/57KfyUOcTdHF6rg6R7lCEechqJNw+6A4xHDFNJ23Wo29BDO8q6Lb3vTKBUZfKX54Tq3bnV6k5viMnHHQNYtM+3JLEeAFxaheL1l9QzmVlQepxBX0hx/ISLLf3o1Ri0Unp39y04YxEFE9I1jtND/RO2J1Mz7mm9U4cGJLuW0git7OG3G4J6fUCsqUckvkEGtUKvnnye+lCVwqUt23q0L5x65amgbXimhFG6CgmJrDtmoy44m64Ba68VL3d802k4boG/Hr5/pc+ocuiWP3iksxtKb1uNBtrb07pzcvDl3jy9Gu8PnkjCSHjZ7l7Ul50aEWcjlckX/J65jU2GZLs1hcJjociL69+j9LMCaJYiLVcCR8++hCffvpTHOzfkP6fDGG+fuOJUw/o+jZ9Mvkv9F6n6Ue9Usar598hn01jc2MNe9s7WF9d05qt3+kIVjw/v7B0tvlMBWJtaxu5lRXtWfn4g2TcUrTEaCEsbg0Ds77Tc2A7kUHt6XM0nzzF+M0pxm+O0Hv1BvFmF2laxZrpujXKS8ZLvhDzmvRvy9fS4s/uOlxeBy5/3XLx9kXdOzhyMaxizkt4iRdjRlPebdpeV35PkQedWkPFQU1vIH96RhlLrOb04DTRkplJMmcQvFZkARqzCSqDLlqTKdphDOkbu9h/cB/37j+UwUyM6GecJkIzDEcjwczJTBKpdCSnM/GFxiOFKg16fSEsRE31esuv3uJByWtgwZXEVqtJsXslw+IbJ99Wq4Pp2Iy+OAXT3IWFqVDI48btWzjY3bO1BovcdIZWo43jN4c4OTpGr8cM9QCFtbx26Tw/eS52Wu2FTIyvJ88XFmiiDpLwKqLVSIt8XGS/L7955I+PVQXZKTD4u9n5fTVd29R8Bdf7gqxi685tP5H762t5x86vixKJKxnxghd09Zprv+9kxfz+vnnQ40hEksAVinndK2x+/6gF3QqlkXcsQ9wmWbFg+c6rly0pD5JWD3j2Cr1vX6D68g3Kr48lW6kNx0jnC1jNZJDkNNztYNzrYD4d6hYP1VVOdGHQ8YnJSIxGpHvUNEziEhFqShuK4eDWTfzks0+xsrGB09ev8fXv/1EZuOP+AKN+XwdnmhA4vzOzoCkryNJM31yzrnflVznOyxCcDk3XhTFmj7snD6fTw9rv0k2qwnvLDhpp1ynncoXb39gmEVkKFGEz5Pbp9nPsOZXmXWQ82+15JqLqId+cd7wOEl7EJBcpPFBenDLtEPxOOQgI7U3BZUNzPsMgjCO2kkJhdx25/TWk1vLIlvJIF9LKPH723RPtXz96/AHef/y+YLR4KonJYCBIliiFbjY9Tuf/zuuCxBXHN7B/tL2//V4m57gKILleyN91CH//K37cE7rOSMPTF02NITs2nZMfMY6N0e61cXR6hG9efINXb16KEEcIkYWQQ7acuPT8x1TcmTRHZITSnvFgKmIc9/J06iLLeEJ3xGQGaytFPLj5AHdv3JH+O5VKI5ctSMvLnfaEUZIxNsBT+azzNa41G3j9+jXOLmgSM0Q6FcP66ir2dndRyhUEY5MIVStX0aW+fDCSf3V2pai0tCzNQZIpNQZEH+h1QK6GGmru9LkKYLwtUT2udGIJzE7O0XzxEq2Xr9F+/hLNN4fKVYhNrGBxIvSHtW88fCH2B/Lb144v+J7P4d0e377uzBL06s1zZvymxCPyYse74uHRKVk28952RiY2eVsgkIdymQWlX13h6DEhkiwCimFmUZkb4Yv3LT0kmrSAnY7QpUd4IsT6+/ewd5+mL3cUJ0tonERYTttU/pAcRpkVP/IM4fpSkctOqz8fzWStS4a7fg7VM+ToJSIRbhWwExEyJghkBZ3v9JZg1GizOZS8jlM1md2pRBxbW5uyaU6mIhVoFchZXEX8/PQCl2eXWvPwuSttMGecMLZj+3MFpDVNd6FcIPJHyZqsUnl2k3ckcQzRyCW/Bp/MuSAoB3ru/Wu9jMAsPhcz1NSfS/5s99ePn6Y9srO8vuFV4dGrZQRoGdXhv7PZ0XrFnZHegInDHhnzRAuEInepGvojytZkyTqlJMZZUy72gbxK2Y5MRHbT1fX6FN/9h/+Io9/+HtNKC1nCwOxudrZk7nJ7Z0cQW/PiAs2LM0yGPQQ0PmjVZPBA9ydar85I/mFeLiF3BCrok2RS4fKffv6ZdjFfffVbyQ12trbRaTQlgaAjEJm1LO7c/VJ+wIOQxhi+oF/vzB17nAV3iSSjrGhXlFjQk5SNuG5aF4NbghKa0iFDidhkomlkmXBh34NJTQaRqxHihUUEaalDlDTDkeL8fkdf66YSmt/4gm4XlRV0fk8Wc96olL4wFpb6dGUt0699PEVvPkNrOpW/e1BMI7+/gdzeBpLreWRX88gUsnj1+rlMER49uI/Hjx8hSCZFalFzMp8pElAXP00oHBymRsYdSD7FiEVheVryRSyi/753ZntHTf+XPKH7gu41zEZwnBnixdc9PgM5EtyZf/30a3zz3Tdy4CIsywmEz02S+t1EwjwNFH1qe3SS5NrNjiYYQuy0iBXwNWSASigvgHs37+KT9z9SfCqDJYi4EGpNp7I6xDWRhUkRnTxUfHx6imfPnkmbSznOJz/5QIl7uSRzzIB+oys0p3pZQbfVFUmyUFzF6sYmEpmMJvU+mxFh+fw9aV3HtDQgPp4hQSRhNENyNEViMMbg5AKDy0tUnj/H+XfP0D4+kXw1xXQxZgF02fx7p65Qh74CR/xU7Haey4fs4l7jCkoEzSvTn+Xrjf+i59a9eRDPrxXtpjW9+pVfgss7WCBp15EDf1bocOfqi7I1FnISVNnIu/tfYVTkQvDpEck3kH1zazZBl8oaFu98EsW7t7Fx+wBb23timI84uYZMSIuroGcKeb2mNFbhueBVMyLZjgaY9GzHy9dZzZts5M1rw5ojc5GjBTT/r0y5MsxaSGlQaDYHQhiatNvutlHIp8WfYNHn30VC5Fk4IaQ+QL3COFNGt0IWqogPMZ71tYaUWx2JzeOxGgQWdnIvuIv3zpG+EeLrqWI5vHLq1LXvyNfau1PSSP9+t+9Wq7x0RunlCwzKXz5zlwc4/tn/m///y9eIZ8H7RuDtI4xfK2vl/4+7N/1y5LqvBC+ACAR25J5VlbWzuFOkSMqUbLcsL+0+8y/Oh/k682E802emW9a4W15kyZYtk5IoUyxuRdaW+4o9EBEA5tz7ew8Zmcwqypa7SzLOqZNZmchMIOK999vu4iiMfH1+Vj9fk8WZeO68P88+oM8IcOOglnrQGWV9pBIz3NrG9r3PUGFM/+xzPP75XQwebqE+TLEcVNEulZFGZTTfegutjctYbreBZAz0epj0Ozje2cb+3pbm3DR0qFWqZHbgeHcftTBCM6rh8e4BelEFf/Cf/hRrt5/H3uef4sMPP9Sh2KiRAjPTvN1EZSiywMTA0L2GUS9iFpL+kEf0nRqs8GYwg9fiKNnMxbdiiGK1GToVPHJe52rfEyzjqmlWWZrhxHM1N1+B8+/zXOOczQMq6Lhjf9eqedqPGn/xVFiFC5STLP5eGUPk/NOd/bcCrNqY3OA8/EknUQuKKHW2/2xmOSoVcTAaIq0GiNYW0bi2ivXnb6B9eUW8WPKJv0YRixvXJc/ILgQpVGx7lUJm9Xlhlvxydihf1/KUfK97zHEAAg3+ei33+aF6QTLwm/Al3Stv2JNrCesQYcI1gxImVhIU7WGFxvnfGCl6oz72Dvbw/t2f45/vfqA2J78vWtOU6GzmujMsNGlfSvWuVJoLXFNct2mSyf6UBiesfGlIRCnNO7fu4Ouvv4Gb12/h0sIq4tEIHVqMpikWV5Zx9eo11Op1/T5WDRTUoEAHVb8ePN5U0Lx0+TLaS21sXL+MQoEz+Sk6x8fYvr+Jo8NDtKoNrK+sa15OExfOuZkAe08DzjQpvhGWaAKTIcogCmSdBeRhF8OH24h3dnF0/xEef/QRxp0OCmPOYXdRCUpSm+N4rksKGx3kzsxWT/Wx2a71B7EP5L4io9ATTWrOAF7dUeCJkHIh9F9zng28/p6XTsqbgHikA1LPfGqgKeIYeI+ZOOv8KFslJp11dlQCZ9AU1VT7kL7IIsA7G3pzqkJWNN0HSpEGJQypGMcAW6li2qxg4fZNtK9eQrO1iGI5QiEsY8QEh17fCwuo06mMIFUWLxTHck6EGvMlHMWMVRzwTRLtIhlYjg/dXF3URoHSeE4x2k+EWKeGO9f2kBrs1YoAs0dHB4ThYnWNFNWKVdjOxI6VNLuZmJlojU9sKb8AACAASURBVHQAhBnoYjRmkO9iSBMt1xLn32VApwALr6cZmpg4lQSnXDchYPfXPXxQPVNt52R587NwjTwI7wtsffjgev7j0wsKxr2ny8BcNPKZ/06KCTG5ZQSSa+dvQEDHIEFI2zhWilwYhQIGR4f45fs/x0c//zmGO/uYnfTFK4/6MRZmIVajKlajBgrVOjZ+5x0MqMVMMYRkrOy7u7+H4/0dDPsdjKcJrl6/rsPsYG8fC80Fhd9hZ4CwWsU3/vAPgbCsjI4ziH6vYzdokmlGJJMCSTtS23kirWZpnjsFtomMK/IUKgvoPsP3M3MG3bOtG7HHdVjN0awumOcDuldU45zeZ3rWerG/Q5Uk33I3cQRzBztdnMZ7ZKXuQRaaDXmdaQZsX0E4oIgCiKs6Uh5YCuYGHnHeUaq4UmaLKGI/HmBcKSFYbaN+dQ2XXryNhY01JMik3/7aKy/h2tUN8zQnUItIXKJnaTmo0+4iZJsXRjlHUZNutJNMo0jKrwmK+00P6L4VnE9i/AEiB2rNemT7IVkRgs6ywhRH/RPsnxzggw//WTPzTba4iSGhboMUNgqohBFKMwqImH43q3KvjT2RcArdz0gAK2GaUPp1iuX2El5+8SW8+cZbuH3jpsRlKNm7f0QLyIGoZBvXrgphzODU6XXFJ/7i/kPtr1JYltPa9Zu3FNBnpakO8v39Q/SOexIQCQslLC0sY2VxFW3RFi2YCzvCxJqVuYrbBFFhijBLEA5TFDsjZNtH6H/xGJ3PHyHepq/5JobHx5ilY4G8OMK6fO0KyvUKdh89wuSk+6WAnp97+4rO72kfzPVRgDWv8uewJy5oCxPk5t5m6+M6X+fobZxH82zRHnbCMTbHDVEoUiyloXvmaU4M6PQJ1+vSfjTQHFHu1vZ3+hKSp2AALambQYHpfEBnhT5r1dF67jral9dRa7YUzLknE77echnNxSXUWm2Uq1WHfzBRLP5tJR8EFFKHo8hXTpqqBXU6kklkJihrvi6NfFlOE7s0lcJeqC5iAWMmoYWJgvHJyYHGpK12XaMQwzRwEMQChJ1cKj9GCugFRDKHCaMUg+GxKnHxtpmo8rpMpwa8Gw71kW1qJrrUNKAwjHQRNMKw8ycfiE/Heoabyq8Hf6779UDpVblbfgnY/AQu9vkq4V8R0P1r8ImmUgvf0X2WLXfN0J1wgtrBTg84iUd4fP8LbN67h1KcaRbGDZsddTDaOUR8cCTFNwLML6/dwHJrSTOzk61N9Pf2UCCVa2oSp0GtjEItwoCZYo3I6zoeb21LQP/3f/8/qLp//NmnuP/5Pd3gJm3ueHgMY4nvy05TFTkPEOeMxKrW3UC1p88gVM9GGBlW5IQiTheECcswc7QMngHaNqOyX28AQGQwq7HAZBW5sfmYm43kZvKqMqbm7qRsngchZ1jyruYslAps1mIiupb0I24Nyz6c25g7kPIB3Wh11tozGRur0CkPmxZKOKTFapkUtgaiq6u48vIdLFy/hLRg87M7L97BpTVSjGxjc/bJVjAPdxsXPDkq5w9Se6EeF2BzY3/gnt8nZ5OUJ33X1VFf8ix/0vP/53/dI5b9oXK2NcfjkzPLTG3OaZHT5ERJ1GePH+Dh5iN8+PFH6I56UuEKQmsP8vilbnWdgCdiOGZFfZ9zSVM241pkw2yGqFQVKG46nqDdXMDNq9fw8p2XpM9O5b5hbLM7VkJqmbZauHztsgI6W/vHx8f45w8+xMcff6p1ePvOC7hz5w6Wl1dV9RF5v7Wzje2tXfnXU/+dBjsEM9EvIaJRC9uu3M8EYSWJ2rbcB7T1qU8SzPp9jPcO0b2/hZOPH6Dz2SMMHm1jQu1vvqfhwIBazSpqi020VhfQT2I8+uILRPF4HtD9HNMnxPmD09/5fEAXQprjKMVOp0PB84CB3H2UTar7noHaTPhlSiU5Fmhu9TNFp5GN9jhR904VkuwPA81Sic3AX/M1UKQYiyUCDOg6i9wZ4t0TZwzo1KgvlMRKoTf6iGKQ9QbQbmDhznOor64grFZUlYdEuJcKCKs1tFZWNDsvUgeCgNhcMcn7ME6GKJcSiVsVCM6Vrz3HD0xAKlLtq7HDQR8ABnMCNKnXT3ldqetl6A5PECcDjIY9jJMBZhOqcrKdbp2IMKjKLyCMWigWSacjTS9CoRDJ/7tWozu1OfExcSQtlomC1jkLHEwFkmOw572oVSJRzwi05liP90HkuXMB2QvQEB+g9vyZLuyptwP59OcDuk+48x+feHIooD/5/PP7P18knp5tUtiy4/s3IaDzQkSVqpTD2D5jUGc7rlGtqUJORkOhVTUY4sonMG53T1V73OmiOMpw/927yA76SE+OEYzGCEYxZsMBQqoG0fGrFuHzzUeorq1g6fIVPNw/UOv4zbfewZVbt/HF+z/F4e62bnq1HJnUItG5EssPMB4OXMCzC+dvLBtALg6eu1en2R6/QSEUWyxnv652udS9ff7u/4yJzvivMkvXISJQkRmMaL7twHHMPpnN8h+/J3lPZ7QiKolDibI95fm1dgBNZKhRYSVg9sl6+L/rkxS23L2WtJeT1Ps29iyyYoCTZIxBGcgaVQRXlrDx6otYvHkF4+JMSkg3bt/A4lJbvH0yDuQjTJWokNf66Qs6f5BaXZYP6KfgoH+vAV3dlFw7+GxAn6AQjjGZMEHKMExHOOkf48HWQ3z0+Wd4SNldyhizaqFaG1vXOsSm8rxWZU4fkTRD7CR3zR/ebGZJU2PDh3RNarhfvXIFNzZuYGPtEq6sX8ESA0GtLHwHD0xW6LV6BcvLSzqM+XXOyz/77DOcnHSlNfDSq6/JXIPdACYCO3tUqDM1w2aLKl2Xsbi4LEQ98yyuTYLcOPKi0IlwNzSqYOs2HgN7uxjv7mD33gPsf/YA/fvbSPePpRIZJBNRXYf9ngRDrty+hrBexc7JPvaPTzCOByjT4MK13P3h6Q9iH7zPH9Dzwx+UZjaGiw/o86CtoZbk1iwBpimS80CXIhpbuW4fcWJPvrQQ5dWKknEGQ5tDG+iKv8fuvVeUs91A2pSv0M0Ahj4UmqGpk8g2NV+jD+iDwgxxUECx2UJxaRHLd+6gvLwk4SYCkym9StMcOuEtrJAeWDdtgjk9z6pz8qPH4wFqtaIxHinDLMAeP5osLatgvg4PcGYgL6Rj4ZuSfh/xuIfdvYeqsClARRQ9ee/S1iACv1pHrdFGo7WChcUNVOpLQKGBybRC1y1djzCkBOtAiePh0b4L6NbRkC58oYBhPNT5zhY8O5U843mt2d3kKI9MkTOJmpTk7HzPB/R8l0yFl6q8cB7Q8+vm7Ln1xHCOAi/6Ux75NXlRUGf3wwdzdfOeZYXO9zJIx2qF+FmhDAsI6OBFZSuKSEu2mCk04jnozihFHuZbx3jvf/3f8JP/9n3cbC3hzvIqxgdHEpdpE86fxJgQ5NJo4IB0m3KEb37nD7F07RYefngX2598iFpg8xyqDPj2jA60nM9s/prnL6zZPDq5TJct6efcIqEwSv7hJWD5HIKYCBbJM97sZ88Ky6hykCCUQ646RCe/zmyUcz5V+gRQJKM5utOy1NToFy6ge9QlAzoP8jJHAe4FCofo24OejuMqdp+AnHkztNUshWb+UAYGpLasL2HjjZewdOsq4tkEyxtruHaDLdi6Nu3cDWqa6TVPEuP1nz4ulmHVZvKGJgZR1Y9IZ/wpj6fPsH7zK3Reozwn1eMntH5A7vEJBvExjrsd7LPa3d/B5u4W9o4P0RsNUa5EYiTogKWxCveRc4ZiKz0bmuobZ7VzUCRbkVPO54tCudfCKq5e2pCn+frSGqKQILYaKs0aFi4tCysxjimCQSvMAsKyyVNS1Om9997TQUo+8GuvvY6rV69j0B/Kg7rXGyAepGi12lhZW8XC0ooYK3yNpLxJWpMxMZsioJc5gCaDOSlXBweIt3Zw/LOfYbS5g92Hj3Gys4vZIEbAUQFdDAmkTFIsLywKhU9b1VGWYHNrC0dM4InnGPSVHOQZIPlqzQOl8kE9v9w4VvCtdeuQWRUu6VXuJVI+XULGgM7Zr+wHXDCvU9tbuuQ1F2TMFKbg4O/SpMjNaL0Ln/1No63J3IZniQvo/J6wtXnhmWKAuFhQhZ6USygvLKK0sozFOy/qc/4A+QJcL4UwQNSoyL2wvbQ4d3PkdWFiIkvQEUG6Yyy0awq+7LbxfLYRmkld8/nJsI+wOEOFE4JJjKTfw8nhNo53d9DrHeDoeAvjuINCYYpqLSQZVpoEfE/lCguVNhZXNrC28RwWl6+hFC7JT306tXXMLuqElDdy4jvHiIl5knubaeqrAHIdyVEcSxee90fqa2EFkbpWNsIQxskVXv5EojCQr9AV9H0hJ+le4omYOJxtr+cD/1d1EBnQLzZRslV2Poif/78U/fKg62cd0OlCVqqUZXeoLJY2jLQlLJaksuSzTaa05k5kalhC+HL+tLiE7vf+An/9Z/8Zux98jOUJsFFpoM4Dnxuacn4rK3h0eIS4EOCdP/5jLN28gwf37uPhZ58hSoZoRaEqby5SZp9qL01m+j+BFJ5CJh9yJ9mqbIhmDkSYihKW0212ghC8sXNe93x2dnrzuQmLWnx28+wgMTAMuxLazKzWldHb92yW5hXjOB83kwE+dPCzBekoDnwuqSA+oPP7/nu8gOxE0O99zlxzCYnahX6M4NDQ53n2Wti8HoUQQ7p2lYF+pYTp6gKuvv4KFm9fxWCWYeXqOjZubMjukqYwttmIcJ+gXI6A+OkBXQuYJiRzj/izkq820vjqlv3FMf83P6Dneag6WHL81mw2xH73IQ47O9ja3cLW/jb2j/bRGQ1QYNu0VjEnJ6fPTvW2sEQQDw/CCUg5SgapKET2HFaSBMOZwyBb3ZygX1q9hBdvvySDlAb10iek/RRQiAK0Li9jEkzAMdmAHvfjgdQBDw72sb+3g8ePH0uF7Oa167hx46aUy+htzYq+OC3hxtpNrK5ewur6unwT6KPAClbYjYnNWwtMPLMJ6qSjMWk9PMIXd+/i8IO76L77PkoHh5LJ5OGuhIeCRIlZV9L98Pe/+fvS597Z3sbJoXGdFZCoPTGj5/epdLPfh3mAVD6Y5w/PfGt9Xpnnx2VuXyqg03LVBX+PuWHRstRcVBUYRq4yd/eXjWCt/XMJK7ti+ddA2pqnKJpZk8OcuJZbkS1hVvIB3RKLYIU+rgSoLa+ivLaGxs3nELYWrMpnAKyUxawJKqHQ7aSPyQOAamUOYT3o9nRt+TpomawzKYzUURCbwYh1KNJ+ecy2PDVFEiTDY3SYbG5+gf3txxh0CVhjB2kg0Rq6nvFn6P6nLmNYkad6e+EKVq88j8XVG6jWL6NQbgNgdR2qe8QYIUBnHGucx/Ny6CxGiT2SqltgnQWqFVLgxhcDtagqJL3nn88DuDtvvHSvd8H0AV3B1gX0J0mX2994SgVObZMcbe6iMypfkFxUoXvM1G9Oyz0K1RL0fsikIzBoM2slUtL3gtXiyFfAmm1k6Bw9RDss4Oije/jJf/5zbP3jz7CcFnCpVJFOeJUa7HGG0aSA59/4Oi5/7W1s3X+A93/5EdqVCiK23VitOrUfCrXY7Llg7j9CoZsHORcsM+Q555R68twu5LnTDWmuQGSSjXYAG0rZAB7WMvYHBDdfGLIl55WLbFYtOhq7FM6c5WxADyUm4wNcNqFLVK7CcPaPHtjBgG5cR5OE5WuxCsA8qANVYu5QyAd0F+WJzs8fIPMDTxWzJRyUhR1USjjh7Vpp48obL2Hh1jX0pyku3dzAletX5KudZLFc2LjJJgzoBMyMzUjjSw93MJ2dIZ/XcDfLzn/PAd2SQjfucYc9RycUkmBlvnnwEQ57uzjoHKI76stvnmYcBMcRPdwdss3ILox5VM8yJogFaV/TeY+0JibQHOPwb2WZ8c7LpbLoZxvrV3Dt8lXcuHJTVsCkr01Tsj2AtDhBsBhhEswwHPZw0jnCoE/6UV8Mk4PdPa295cUlOeYR4MV5POlH/N2rC6t447mvY6m5hLDRkFFGn25vqq5InaRIFP0aIBxNjQjrbh/b9z7HL/7hx9j6yU+x9HAP9cFI1qac/U7K1EqY6RqwWqPa2B99549QLddw92fvo7t7JIcy0k9p9DENiBI2dTV/nfPtVyXuuWTS7+PT/ezmqY5DruDt5udyiJyPp6xaVyXoKK/8vBnVVRWywvVJhBIF59ZGxLh/6BxxAd2/XvHQWYHKdY+NKysQzJySqpIGnsuCcA6Ky0gTXFtH5dIlhFduIGwtzgN6UHb2oCWg0W6hvcCOCcG7kYosjkm6Jx2N73hOLiyuaMZOrQDyopVc6FqSRTFBqZAhKIyBuIfu0Sb2H32O3e37GHb2pAVfCamFkCEszVAss0AyPIAaDIUAw4zJBcF5l9FoX0V94TrqzTVE1WWEQV3kKBoHFUMvwGUOd/QGYBueGA8bWdhVFMNmLo09Q9mZYclAiDN7mWIV5y13X7H7gO4DvB+XEEOUD+jnO4KeO35hQTEP6L96QXI2qJvfwG9Mha4MxqGvmdWxBcL2O52MWKmz3V4lOISLmgAQZrmzFAmry6CIUpnghyEqyRhhVgS2DvH4v34fP/6/vovJ3hFuk1uZTHHS6ePVr7+Na2+9jcPHu/jk088VsKWmRKRmZnrmFviM923zmUhZn+bYzFCdYItvsXBiRAtABnS20vKKPj6gn7ZNnFBMjrMoJVup5FmFbzfL+53bvExtaVdheVEapgv+b9E+M8/D9q11PzogjsDPYdOU1buv6u13RBRcF6rdHjo05m1280a2A+aiA6+kdi1tVeNKgONghmy1jfU3XkT71jWcTEa49vxtXLp2GfV6FeNJLGc7vWO23MlxT81P+MIHAz/7k19ZoWsluetw9qP3OX/S99XG/3Ue51/7Bb/vacSUJ713yYzocKRtp60TUc6mKTq9Dvb3d3HU3cXOwefojY9tTl4OJcnbi4cYxCPHCaaiFFG9FIVh1ylFQmc0VuZxZuZHBH6yLKOTHhPTjPPLGhYaS/idt9/B5ZVLWGq15bI27vdN02GSIs5ipGXuywzdQVczzH6/pyrIkOv7wqXQPW9tcVWBK4kTMTtuXruJG1dv4dryDUTlhmiRtNaNKfoRkgcNA8BNp6hSiHA6QziMMd3ew6NffICf/eAHePyT93AjnqHG9jz9tMnHpX8728cMDIUinrtzB6+98pqwAg8/+QLxiTkt0rmNe2OYdrX/RFFl8LaM1a6L9BFsb4gc6ZIMepsz2eC98cHLOncucfegOB/c2MVzwFaBVSuRQLm0bhUNVjQ1Gx3ZPad/uuPGc//lOroEo/pg7rn9CuQKWi754H5xGvDJhE6SJUzLAZIgxIBrqFpFc30N9ctXgOXLCNttvQYm2aSVypwGE1G8yqLLma0nXy8TSQZKFgOc97cWlgVupNgPz2njohuiHYUUFQZqDJH2aXn7OfYff4bO4WMgZVWeoTChbah4y+JpFEuZ2DBC0lM9njashSomxRbK9UtoLtzAwuo1tBauoFpbxGxSRiWqI6pX9BqjiA6BCfb29rC3tyOwHAszjgf4OwPSjGn2E8fq0vAs57lPQxqjBXpBHktwmcRIjZE/q3Y8xXpODwxSez1tWaK2PpvifSpSGvhswM8fNaSAnu7/i88vD5b255c/z+bnGhO4fMt9sPnLmc9A/cd8FpDPTn+dc++in+U6Dd0sIuENLEJOZxK4mELc0ojSeuorTTENCOiYYRBOMC6zigeWigGyzX1USnVgMMH0e3+Ln/7F30jbnVk4tdnf+tY7uPXyy5rZffHZ5+gfnaA8C1DmAaZgyir7VGBAIDFXUfMm+xkK34P/ulXNp/ML/73z1eycd55DUvpM3LJZ83lXSHLB3j46aorTt5eSVI6H7P/OdMYgbcmED/L5qsJ/rnY+Nzw3upcGNVSH2utsp+lgyRlN5O+ZR7hbtmuvV2YgaRE0tCmttDBsVnAQzrDy6nNoPX8Nm/1jvPbNtxXQySslzYV2uQGBO2kmMZLUdSEuXlu+o/EVQdd7X/5rPv46i9p5j5uwiH+N9nH+f802Tx9n8BJUK0xYlYQaL/n2nII4uz6gAMwUhTKruzF64w72jnewxxlk9wBxOpCutrpLkwnGCgSkBc70j4hjtrjJ4c2SAuJRqkA2oS9RQsOVBBGBlGRzCKEMjMYTVKotvPLy1/H6197EjWu3UWBSRRveZIhkdIxhbx+D3r6oRtOp0ZW4PsaTBPtHx3i0tYmjE6rRsQMVollroFVtCuzKwL5xaQOryysSFVpeuyZXP++GxRUq7TeCzTBFhV7V3RPURmMsxAkGH36Cj//6R9h6731Mj05QHA6VYDABKIQlSstjTJ8FcYRDPP/iSwLwEXxJhTEi5QtEhqfkQ8+QpEP5PPgRUv6jWqqpBFXVKZRiG6WJWYHLBk2wUEmhEivDr6j7RcEXFgYcHbLLKM512VT49H3nZc7d6FzVrPpmMu180Z0LJf+MzgkXyIVYd8JP4kGz2HABxmC2RBKaF6y2d7kMnq0j0oFpvVkOUVlaxMKVDdTX1xCsrMsa2eMGLJ+ZzefCCmSONqdOXu4M4u8PqyUxCKJKA1G1gbBc0/uXS1qZRVOKND7GqLOJ4/372N/8BCf794Gsh6jM60CmEy8RAxMptwmtoZRYlMIq4qSAWdBEWqhhWmyjtnAd65efR2vpCgpRHckk0D2Xw9rysvASfFBhjhRkyncfH5gFqkDDNBYSL76IUTbEcXqMrEBSH+mbFemVMOGkuQ+DZsgOJf07pgU5DrLIM8qbdWQ9xsEOROfB6z7yDPCV/PwEODcwJyTPDgwmkGd/nv8XqDp/brvniR3kxysufugePuuAHvHgoTUnVZuYsDrf8IBSkxlQZaKX8EYT3lpEVilgGE7RDygoMUO9G6NZrAM7J9j9qx/jix/8E3A8QCklv/UIzdUlPP/6q6gttHDv3j0c7exhKaqjOiuie3yCIqUflWM5ARh3sM4Dm597ZRYwZ2qvc8ZoG5CVkS4kszjGytxHadKzAs7dqPmN4GEu3qnxWPNAHB/w1TJz9mI+K8+Dd0RREQfRkpJ8y98voDMB/RzIj9k+M3sFdEfFIwhJCZ2bwdkczyxudW5wbu4CusxAxpaEDYMi0sUqpuuLSJZqmK22UL2ygudefwlr1y4pe87GI1RYaVFfngcqWQTETjzNYvKpAfcZz8AV0E8rK4c7PhvQlZD5IK8LeNpJIMUnMeomK0ImZvN2pUxTCFIcIZ4O0Bkd4qC7g/2TbRwODjCMe+C4pUiFLKGtIWBbTNAV2+LeopJa30kBo2GCZJRhQmWsCZW3ikKNMxgSyDZKxkoG1jeu4623v4VXX/k6FhfWUS7VTFhpMkYan2DY3cb+zj3s7tyTMceELU9iVpoNFMIQB90uHm3vCEVuoiglNGpNXFpex9VLl3Ht0lWsLa2i3WyiVK4hjSqY8qB0Og3SXClAlpiiXM6mqGQJ6kQob+/g8B/ex/0f/B26d++hNBo6CVujbFF5jEIvnFWzWixHVdy6c0cWvOPhWEh7EyqZqlPAHRjRKcxRRPN7xn/uaZ5nEnkX1ETinFGJ4ZQ6xKrZkl5L0LwrF5Hiar+6RH1eRDlwmwqCfEDn/zlCyAd0gd7M5/ysqyOlsk0y25Qi/Hy3iFm5jLjEYF7CiNigeg21lWUsXLqC6vIyigsL2r9nA7r93z+8Upo/j+ZnEAN/mKlCr9bbcler1BZEr1N8Y7GU9FGYDYDxETpH97Hz8C4Otj/DJKXMq2GC7KZkmE5izKaJUPOsmIMyiYkRxrMy0lkNxfIyFtZuY33jBdRba0iLZRQqDYxS62Y0a3W0WybxyjXLTuundz9Sp4jJqxJm2qWqpV7EIOthWOwjxkgJH99fhWyDSg3VqKGxE3UYpmqFcJcR10X8kkPFO3XLeTDOnVXzJN7vff+9JwX0J5xz/vzPfztfcJ9v8T/zgG6aZQwKzsnLBXTOVVmlSzCGYi40MqAVaFhAWppiWEhRSDIs0l4pK6H7o3fxw//zvyC+v4Pr7RXUg0jyki9+/WsoVMs4ODlWtsZ223pzAdVpEb2TDko1H9CtQvaVkg/oydgU2qapKTn5C+wrWgpdWMuMG9g+lpTx8h/b96z8rWnHA9uTVbz5gpdMzG+g/Od5x52zwdw4p0zP812B/BxQG9vNAPMb1n9dtDkFdBPKUSciZ/7gn6fDRo0Te+4pqrOILJ4iqNdxmI6Qteuo3LiCrayPdKGKN779LazfvoqVjXUh8aksFVHJiTqO1AcnrY5GEL/FAd0CtB8ZnB1/nFbtth1t1pZvrQGz1K0d114nK4ECCwG9y0NyyzMcdolef4DHB49w3D/AMB0IVKgK0XmHMP9iRTxOiE/gnyHWIpK0ZRpPMaKBkZNwNYVYM6pgwJRP/XSCZnsZX3/7d/Ct3/sDXN24hekkUMAWCFUBvYPO4UM8+OJ93PvkF9jZfABKe9eqdTQX2+Iu99nuPDzBca+PlKyRdIZGtY6bV2/iay+9jtvXbopfLsGmsIIhAXq0O2UiLCtNJplMZKzSJKhqKQhR6fVx+It/xuff/xF2/vE9FHcOUaMZCAWSNJ4wqielWBn0qrUG6o0Wnnvujq55rzswkFxYEQgw7nOUNlNAp+FIHufiP/fr//z+8v+Xj/dkLNUzBnCJrXicStl41JVqXffed1/I0T6zr1zCPvdQUNPMALCyBRXIzK0fnZUWsucHOYG1rkL3AV0teKYrHOeVeY1n6LMbWa0ogDfXL6G1topwoYVZpfbUgM4zJ69weQY7wNFnMZFQC9dOq72EqNYUzY3nXpbGSMc2Jw8LQ4x6O9h5+CE2H32EeHAksBzb66SqTUhnY7dkSqExY+6E5SqCch2jlFV4DZX2ZVy6+hLWN+6gXF1CPCmhWG2COSrPZ77OOk1hajVUHN3v3wdUlwAAIABJREFUow9+KUEjWvWqWzoxOjLPukHSV8U4nA2RximSsSlnUjWRgkakzYnS5qhtTKK8EZIh4ksyLbJk7Nzj3OjtS2M3F9jnFfoTAno+YF8UyP2Mfr4mn2WFroXukaAFW4AzNVysnSvdIVJWuF+YlfKwUyVtQYXIVwbz0U9/iZ989/s4/uwh1oM6ooR0twkWV5dx+83X8dkXn+Hh5mNrq1CYIU5RSUzUZRIYl5TAIGWV7srTJEKL1yFgiaTMB0eroo0jbI/Tg9pQ5/Z/Aox08IrGwRaZqbZJqIUbl4dBTmnO3xi/6b3W70WHit/mpt3qkDDuo6RSGex5LvJT939R4ngAuszfNv9pQBeYxr1Xv8ZUnbvnqfXuknfyTuPxBKVGHcPiDKOoiLgR4aQ0w+Ktq/jaf/gmFq+uYWVjzWwC2XJnNcB7mJqeONutHlH/hDX9lC8/+wr9y4C8r5rJn64TXUeX5WttFVlZMkmj5hutJmMMxn3sH+/i8e5D7B3voZ8OkRXS+dhDBigZq9KZqlNDR/NmsWVYxGjImTlFhMhoCIROn7FH6ahpnAtyjZFT/uZb38Brr7+BxZXLCIMaaM05y8glJniSreUuOkePcP/zX+DuB+9i8/6nCGmxSgBnFKHIaps68GmGwTjDiG5tKVAOq5KLfefNb+LWjedQJnc3I4e+gjhg4DLzDa1xn1AKbErecoxFqtvt7OPeD3+Ee9//AYZ376Hei0HR0zF1DbTfrFVPCVVWto1mG+3FBdy4flvvj+M25kCVctW8qwdjmX/M1HK32ff5oJ4PvPk96j/3AZ0fmbx4eiETX7ZmJX5TdV4FPqFzrmrzA1j0Q7MK9uAq64RZFcjmiN9voqk5UK7f8jYqzK051w3kWcoiKaP9Lf0XCPSloAqR7ZfW0VhcQrFZR0b+eU5UZf7eXIXuA/o8IXEAX3/kUfmU13lhcRVhpY5pgS57vBZMbigCNEEUTBCFCSbjIxzs3MPWo09xcripEQ7b7tOMIl4jTKjkR+/1oIhKOUJQpgpbGdmsgkLURnPpKtauvIiVtZsIawvsr2CYct+c6uWXmUQRpMcyfzbDo/sPsL29jWF/YAwIdggpnVsooD/uIahz3STyK2DC56W6GcxFB3ZSuxL6oSSOcz7jOc62fMHfnCdgaeZB+EsB3wLNVwV0vs6LCjb/607HdM5g6FkHdKIyTwMiD7iSc15z6E3OoThr4WKOY4RJhohtGnkxT5D+7C5+8YO/w8f/+FOshDVV54dbu7p5b3zjLSRBAR/fv4f94yO0G020wwrGnT6CkSHgZxTgdyh3m6Xb5vYzaeZnqlznwg6ed+4CvAOfmO+52UWqcnbKbz6Q5z8a3sbcwnzL3t8gf6g86XDJB3z/Mz6ByCcS5xOMuTvZXJHOePAXBXQFF99yd+11/zxl/T6gF4rok/IUlVFut7CfDPHw+BCLNzfw2re/iYVrl7F26xqWLq1I/SpJaXnIef1Mc0cBgXQdvkK/9Ykh/RkHdPVeXEJ2LgV/ItAvl/gp9yqWMM4SEAtBKi+ZfBOMcdI7RHdwiEc7rMqPcNQ9Rn88MItQarc7WUzG/zGrCyq8kepZIgiyJOvTZEQ6GQ8rowZaIJ0iJfecHO9CoBbiysoqXv3aq/j6N76B9UtXpD42nZRQqTSQMjlm8CVwdNLHsL+Dhw8+wMcfvofHX3wMkuDod8CZfZFAr2oD06CM3nCMTn+EQqmCcljD7evP4xtvvYM7t19UW5OHI416Rpz7cz1kRqMkKI99Zu5B8sOrlAqNR+h8cg+f/PXfYPvH76K4tYfFOBNgboD0iQF9YWEBS8trxoeOU+1pzkQJhuIBTiplFg9cj/Bizi8PzPNJ9tkKndc+VjDQaw5ONde9w5wOZVeZM/EwWtfp3/OoePuiM3pxbfB5QPczcdea5/20Ga0VDPpRlyByjzJJYkAfl0qISwGSaoRwcQn19XXU19YQtRbY18aEGhU56dLzAV1Bx519/NwnPjZWAJqLVSyvrqC9sKR10+uPMUx4rRlgplhcamI2pQ3WSP/iPt3S7mNn5z6GvSNJxxKqzvERVYxoqMX5udDmpRBxRtW4NmqtdbSWrqG+eEkod4rMBFETg5g4hapjaBBGx2TKHDHZidnf2VWFThlvH9BFweMMnQZeFTKY7IAxE6yx67KY2pyqfdmvViXGdHa0WURUNC33M8jF3Hl1viV+/iiThPhTHn795buz+XskKeTc45m23K2N6yg5FN/Xiixaq0kZJuTzG4aB+aOPxqgzVvIJvRFw1MG7/8f/jd7jXcQHJ6gXQ9RmdNAZy/zh9jfexHvv/iMSTMVTZLulVgjQKFiVzqwtrNeR5vSVPc/QZ2Jz/qG3PNUIktWKcUt5KPJl84DSBhN03Q5Q/t++b18nnMV/XXalzh0r3w7PB3Jf/edbLfmD4DSgf1kEJ18B5EGP+WzPKm/HGvVZ+jlQnB1GLrmi4pW6KHYYJSVgRFcmdktadWydHOPB0T5eeecbePuP/oPQxs+9/orERwrlkpTDDMEK09UuBA4M9dsc0O0uaFvmsvSz6NX5Mj+z+XT9CSabMqDHCMIZCmEmOtre4Rb2j7fxYOsB4myoQ5IVKEp0tSIAjeYY5oJGgJuvLDjC4doaE5E+suqdfHML6IGQ7TRT4WipUW3gyvp1vPq11/DiKy+j0Wza7LccoVhgR4X1fiBXrWk8QmE6QhLvYXf7M3z28c+x9fBTzAYdzeHZeQyiGuqtRczKETq9MfaPesimJVSqbVy7ehuvvfw67tx6AQutZdTKVRRqNWl5830xoMt6M7VuGTtzpckEjVIB8eYWHr33M3zxo7/H4MNPUe32sTDOUMwy9AvGejEUzExjB+5LerJzrr+wsIRavaEZKZMe7m92zZik0IBpPOqdtuXc3cmPvDxDhHsxb19s5wM5Y9TOiM3oiPKyVdMhJy97HgDVlXKtdneAc//4QC467pxpYgHd9p3rtghhbwf/afC3Tg+7Opq+XxDMU7qnEXjKmXKzifLKCmrra6guLOjakylE9P3TAroP5r5S9IFFXy8VsLjckCEPRxydQYxOl856HBeRmQSsra1gHPcwnZKPnmoNnRzv4GB/Uzz0zsEWZmlsAZ2YiSJb4g4gSke8SgvVxiJayxuoNVcwLTaRzcgUaKJWX0CjviCEvRcF4zWirCsvBzsxrNApCUswnNc6YXEm/E4a6ywixZP/Nze5FKOEKnhjFVucx7OTS393fs73bUBqg0ZRGllYovwjh3z9dQP6+evug/kcZ+WVRL3D5rOs0IXedEpr4cTmE7w4oqyUgJQAd6J86a+bZagnU1T4zc4I+OWn2PngI9z9+38y8BzBC3EiFCsz86u3bqCxuoS/e/cnCKrU/50hHY0RTQtoURs4nSIeEtFDwMVpO92Dw7wvd35zczET7Uh5RTJdNBEn+lxJHrXOZ4aOpI0fDS0YyPV9zrlsIfCj/7pHpFoL3oKyD+hPArj9KgE9X+X7G+/XWz6g63Cg85Jer0sKzgV0/S6BdYy2owrdUdvSkgPDhQGOR31sHx0hbLfw6jtv49rzzyEuzfDWt38X7bUVARopTVqMqEldEI2EO57SJU+uZp+avJ62Gn9d6tlX/ZmnfP/MnHyOevdUPAKuPCPAR4vTUp6fjYvkT7PuTkChmOH4BAcn29jZf4iDzi6G476U3sZEsmscFSKd0rZzpoCejSYIOM8j6IpzZH09lZkKEdparzHpQVME5MwmgsthbWUdVy9fxSsvv4GNjWtYXFnEmBLM1F4ISJViIKcHc4CE1oxjq7Cmkw4ODx7g809/gZ2Hn6C/+xCB5jSBzD0q9QWUGwtIJkX0Bgl6gwz1+hLWVjewceUmLl26ipXFNTRrbZMZrZkOhRTU2O0hwImCR5MJgskEzSmw99HHuPejH2Pr3feQPXyMZn+EJpXgZjONeqg/KOvIUlGCNOp6ERRXiSQjS/QzNyuNOpSgs3XqqKnpeHjRBHR+x/1+8R27fFC3EYFhaBgQvPoY0ex+tsnXY2eIS4zdWSNAqgCntr8s4be1oeezIHCMH59A8/lSmXO/Q+PHwDmskaUgoROrzAkuJtB4ElUwa9QRLS+jurKC8vIyAiY4HDc6OmS+4jv/eR6g688VPscH9Ga7glqzoU5brx+zaYpKo41aoyHME+mqIwb0SYyyPLiYUHYx7B8jibs42dtCGlMGdohpmqjxSkyCAQhLWFm7jEqN6PY1hFEbveEEx90RprMAUbUpzX9W0UxQ/XiAbXd2TIiR2nq8KdEhX7kzUPP68jkmIuYAgDwDvd/4JNE+oJxy6pQ2wyhAmbol9FQPHW5mWkBUjC44v3IBXmyI0wr+fD2ejy9POmby153P8WqRvAfNVmvutKlRwrMO6BSDEH3NBXTO0hizGczHwRTTiGIYGdMtLJAGQ//0x/s4/O9/i/f/6u9kmUijlhqt/wgMShIsX1rDwtoKDoc9qWZ1hwNtctqmEmA36Y9QRUlCGb1xOg/oWqgusHnlt3nLw6FjTzMka9vwIPKPfCXsv5bfED5on36cYTToudn6qauPb+s8DeGYv/nnAW8euMKFcJGwgc+yJeAgT2nTqNfvyR0Y4pQSCOgqdLZGfTDn4TNmhU51uGoFn35+D3udDl55603cfuUVoFZB2Kzh2//pT9Bap5pYAcMsRqkScLwrRSceYtHstzmgszLK99odrzSHfvcBXetmzva3NUMxkJjUNGqHlBL04yMcHG5ic/8B9g4fozPqgAcJAzrR61QRTjPOKAv6fDopaBbMSrtGX3nyawdDtRdpXBQS45FNkDJxZZBki31WEML8hTsv4sUXXsFzN1/CiB7nYRH1Vl2uen2asfDeEHA0jJHEY0zToWahRYxwcvQQ97/4UAH94Iu7iBhUKNYyKyKsNdBeuqSW6LRYRq+Xot5eQbu5hnptAa3WEhbay6hHTSXz7bW2eOwW0KeGNqa1bjZDlR21JMPjn/0cn/ztj7D3/gfA1g6qgyEafD/knAcFjMny4N7lPH4KHcRsRpMe1mwvyFOdozRyqKPA+MZ8T3LgyiWDF3XCPMjt/CjMP5d8fFbk4mmXzT3QI+MVkF31ZtX2qcAUjw3uId5fS9JPBYSErRHGxhgMviq3n2cx6jQh2AGkmJPDuDCY858qc1qvUtSKwa7VRnVtFdUVA8KhQgMW+/2unnoiyp1nwkXzcx/Qo2qgrts4m2AYZyhX6li7dBkNycnatYjToYCHZqpJFkYsIFyJhVE8QDLsodfvmOYHizcnxc2R3OrlDdHXKuScFyMcdigbfITB2PmUT6Zy+CO6nQHN+8+Tqrazs6P7zESO1bn8BZzCHRUEeQ6yte+LJ05FFBRZTDLJnKY46XUF0CSAkgG9Wq8IBGiKhMR+kJd+Cow9PQ5cUP81A/r5+bkQ+s6Gm59TnpfJpO8kFIZbHz5N9+LXqF3sR5+WgXAhsq1+cUCfEu+m7LtVr2DWG6AWp0AvwfF//yH++bt/ieLxAK1iGeVZUZuT2Ve5XhXAh6Ys1HHvxkPdHN40ZueVYqB/ZWHgihjSFtK9S8uYHYXM8cbJHzUVOasgNF921ok+WJOT6IOokPKSZ7UsnRs9P5P3wdQf8Gr55ezvzt9Af/3OHzZ2COSqvdzn+e/551x0H6QqpYBujnIXHVqy5ZxOFFRYAfGQBJGpYGUE7Ix72Do5wkl/gKu3b+P5V1+VKQvpgKQL/t6f/kfpB7DjktGz2f3zY4jf9oA+h5lrU9vIyA5xd1ATqKY1w8PT7F6tEzNBVpggLbM2j9EfdrB7+Bjbu/dVoQ/TjgKdtO85D2QbPWW7uIhkzJkzZ7uWjdESmAfTsNdHPBiaRDLtOFmpE7nLLlE2kcHKtctX8NILL+L27TtYZDs6apmphvjyEwnTcK7Kng0zr2xMLmyKJB5gmvYV0MkrPth/gKPdL7D9yS8w4Wyf82+q9nFmXm2jvbSG1uIlFEt11BuLaDRWUAxqSkL4eyuVOiq1CirNSAkeT1GtUSoXTmcopwzoE1TiVMH83g/+Dp1P76F4cID2ZIrGdIrhoI80IlPCEwZNsnge4DBDJaqdOfAi2o8aRFT3hUqK4l2z+s2MyeIrUO5hKqP5iojngHcs9IHu8qVLFpAd9dQfmH5mTnBYXnuA1/r0OU5IRuekteT9iMtX6Dx3BPnzo69cws2Ta0LFHAJrS4HWCUk/CX3agwBpGCJaXEJlaQmNtVV9Pq2U7XqpAiZ9i92BL5/V/rw4XxCcKVrUWTTTGb7ferOFxaVlNCg24wRx+sOBArSWE/kI9HOYUkCGoisFdWEyjSyMVsaKef4gY4g2rOUa5zm2B7KClD+PO30Mel3MkoESu1pkwjJ8MIBznJpnCM2hWrmIJpr+3A3TZTccj/C1SnHP5HqHdJNk4sGKPizKga7RrGlthShLOZHYD14bgfGcGyb/PkGYOoOJETH1sDnNWdfyX9Bd9B3cM+c7RXDrNSUi4sU/64DuzWbyLXfR2Ep0COLIMMCo08EiM6IEGP3Dz/DL7/0lRp89xsKkJCMGBuqEjlFJjHKthubKglrpw2SELg1ZxNOWIahuIL14ZUpCsFtQ0czndJO5SnXuwGPuVD4zttm3GcjYhrBWmQHbrcJl4MsLVKhlzQMvJ0xhm2gmdKd+Qy57zwf1+evK2eTlsyzbYKpPzoDxfhXlNAVycvtJ23E8+3xXgBWGbdaCRDsYzFlV8WtUWuplY2x2DpFQEjcMsH79OlY2NjCcTdFaXcYb3/omXn3nd1xAn+ogUUB3s3u+8n8fAZ0bVVHpSwGdmbM54xkdjecVl47sbIllD1Mc9Q6xvbeJ3f3H6Pb3EU/7mJKPVpypuyScWMY1XkCasK1elCc0kwY6phF7wuA9HhFgNFEVTiT7ZJzIHlfz8qiOy2vrePGFF3Dn9vNYbLUlOEOtbyHti5lavLw3POy9BzUR8kJvj4dIeXjOhpLs7J5soXf8GPuff4hh71jt1rGYC1XUGotYXb+KpZUrCuScd0aVtnyyk8zkSOlHIAnUekmHJNv1JsJUUru9nExRJTL/uIuPfvC3ePD3P0H86DEKh4eoJhkamncmGAsA5jjc6mxSYczkTxnYCRLkYSeHLcqXugPXA+8YXLjf8i31/B7ga/LFAp/DoONBUvy9VdqDuoDu960SCoccJTLdP/Sl3LxV9DyZuDh7YncM5d0NfYHnkxS+MX3uRmETJsp0KaMWgWu3T4msrFaAqIrG2hpKzQYqiwsoUQuCyTg7ByHptaZ7/7SAfn5kdz6gSwOD6V8YotFqK6DXGi0USoFVuQwyovF6SVdT2OODyQTi1J09Jvjihbg04lNCRn0DGr9QJ54jp5JwEp1uH/3OIXpHeyi4trgXAWNVnpe5VoJ2QdnqA7rHPUnem1/kRyoNFkmBpM8BLZ8TjJKRzj4qNsoZL4o0OjIhMgMSWwHl6c+BmBVK6F2H10eauZLorxjQ88XbPCY4TIWn4Wkk/KwDuoMT5RaWgUK8GEeVbZKjQ1QJMvliE//wv/8Z9n9+F1eCGmoE0NDTm6hecnApShBVUG9b65A3QFSeopNCnBkojZmhWZEGKHJe6GHbjpftK3AFxTk61TJ/tlAtfFoYnfAQc9q/3IicY2a8sE4wQnNNcVII1rGP/ucZ0Av0L3fCML7KP49ovKgS919j9uslB89/9HS2/NeNCm/0oCkzbPL6NcO06kTe7067Xm21gK3UqSp0BfIswWA4RG84UAckDQpoLi+ivbqK2tIiJmEg3uv1l17Et/7kO1h/7rZmdWlgAV3Iel67ovFng5lvWeXTlF/182eNcue6cqAkVeSnAZ0q/3xw4ydpjGQSS5HMCBqsBlOMpiMcjo6wc7CFh5sPpP42pV9pmYegAaBYIbK9TvrXJJ0JfY5ZGQEosxkKhMVWMtvqshrlnD3JMBmdttnXl1YktXrrxk3cuH4dy0srOjzJvfWdBN0XznNLBfliM/hyLj4cpEpGqccwHnVQmAyBGXXQOxgPDnCy/QU6RwQ5naA/HGn23mqt4MrGDSyvb6DVXkcpqKHEyrhQQTYxX23RKbk3CgmK5YIQ75R95r5k9ywcT1CjpeujXXzw/b/E43/6KYpHxyh2TlAaDhCxJqaAnc4Kqtw5nAeBmy4YKNCyCgyY+Bi4yQd0rnMdgM5BLI9ezo+8fJuW3T9es3q9Lq93Ad9kT+wQ5m6uLVS6PreA5APgaWXuUOxuiROl7IM1n6vnOWqofrNzXTP+ucnQWkC35ItjSSXKwu6UMI1ChLUmwlYTRQqtrK1hRge1SgVTBXO7JnRUY1Kl/f6UCt232333IP9RlSg121kgSQa2jfbCoipGjh44+uD5YUI4di3MYdLYPUw+pyNTaVNxJc93R9ejPsIUut5MDqRGyGvDz9VZGWLYPUZnfxMZu7AEJbruqn4wx/1/0mlyGtCtGLsooHMsycSTozXGE+5H8/goab1S/VDYiTKZG17Nk90HU38kJkTXjIWgCQiY+Jjruvg496TX6Ee+Plk88zwWWqRdO5VTBfZnGdDtxZ1Wx/MM1mUtAVtvCkABsLuPe9/9C7z//30f7QS4Xm9jeNQxe0UiNYm6ZsAOCV6IdBhqRubmDXkbROVQ7H1yxsRKx3FD3SpwLRHTj+fF5wYQf9zrrOfmXaSs5Hne4tESpCNOMJXieII7fq3jf/tAS/6qPIJzSm/5w8RvgvNVug4qZYJTlNjO8rSVnKavf06+VZ9vqetzV8VIb87N5cyZ1HUpKOFYLstjuEN7wmFfimI2ozRAHe0V2ytLqC8vIw1KOCANqF7F67/3u/i9P/0TgeSIh0iLUx0mPqBLn52tYZgf+7/u8ZsT0GV8kg/o6tzYI5uNVXFzhlgKyFmOMRj20B2d4PPt+zgZHMv6kehatfsKxsoghYZrMyMCfEw/cK5A8l8jlEhPIxC0WMRwEEtYg10n+h+M+zFKk5nQvu1aCy89/wJeffk10dM8i0NSpGy7emEaBvQSRzDU4gyN21uMMB5QTIme6EPEgy4mSQ9FBuEZ/2YPw5NddA735KDW6w9lBEPVsPW1K1havoxytYUCD7dSBaWQgb1ipkOcBdNZK+7YlIJUIoHJQpTps5BkaFIQ5/PHePfPv4dHP3kP9XiIcjzCbNBHKIYJk2U3f3bVirphueCuG1AqzmeoDOh83569wkBwXjL5fMWugFUuq6XLQC451zmF65Qn7CVZ9b3cSCxfmXv7U+1PmYXYDRCTRG11C+j6eR6NQai95l3MzAlR4UpjLAHfQgISQxTKkarwcrONaruFUr2JqNnELCxhIjEPXi9L3ESpk+Tu6QggP5bzn18U0HVqO7Q+fx8FtRTQWy202guo1ms6Q1id856aE52T1yKFkOBLosi5pqkJXzIRHgYnVeiSzqUsb4qoVpcSnfBKUsmz682znWC67v4O4n5XwM386/IJgtfxuOh8eWLLnYmBwIpcOzOh4MkGyKaZKI9Dx2rgiIr3j+uiVW9obUhZTu1cq9SLzniK83ad5xR0cgWhWugXtQ5yLzZ//f378+MegSVdF5Xxjdf/mQZ0YT95gwQQstaZ734zS68I0knu2gSDv/oh/v7//a/A4QnWqCBEriNFNWQsYW1wgrZkgiDlGZuJUfnMI1C5uHgBDA1q7bnirGxIdLewDZAiYej5rJyBn4HZWkclVfQKiDObBZn0qrVR82YgajPpxp62xM+I608p2MHAdirdej6gc4E/uUKfzv/++dm7D+hzgI4L9vnqn9eBm8u7QOXba76lx8DCf4NxrOqc140JE4EhbD0SaFigqH4UoTPNcDxNsHzrOt75j3+MF373m2rvEQvB+bndWx/mXObqpFP/PQR0UzkzKV8PJKSZkGiMJQb0GdLZCN3BCQ4OdnDUP8DDnUd0NbeWL/W/2Q1J6TkdSySFAiVEs8vhbEpt7EhSsQxIXLOks6lKpMjSBIj7Q0YJrC+u4tqlK7h9/RauX7uJaxvXtA9GIwcGC8qIyoFoYgJHFiauOqeGNjOPCIVihGzMqqOAcX+Ifu8Ek6SPoEi+MLs5IySjDoadLnq9HsbEmNB2NayiXmuh3lgALVuZHJTKVUSVqlqoJbaE2eni2CGlolyKmO9fU6wAEUqoZVMF9OMPP8G7/+V72HzvZ2hmCRrMBJIBCkSXs7rMrCsiBoZJJtnnBXPs8g89q1hE5Hji9HTn9RjScS0nm+z3Rx5YyiqRhyUPbgPC2hiCjIKJ1O3ytKVT4SUlc3PM7NnK3OsXiDGjk9qZeLixB9eR8AxOeIZdMklNO918/e5SCWktwoxJBivFWl003KDRRLnRQJHqjDzLSBUlRc1VyH4Pmh0zRy6OiXGBRfGZFru7mPnAr0REQjqhBbZWUwFdjpXMR6KyKkifkPD8Y6Cm4x4BahzuMBDyLOE1UNs9CLUPmNDy61G1qoSKHcKxV+6UWH6Kw0cPEff7omIq/rrzUkY7OafC8+eLdVtJvjnFLtj5bjN065aQ0mYf819PMr7+oRJwitPw57ie+D7qlbrEaFiD8yXmA7p+Ry6g61x3HPgnnX88F5SAOoc+XleP0eJ8gMkFry//NsGBzzygBxPbAJ6mJpOFGRX5ZqiwXTEpAx/cxU/+7P/B/ocf4/rCojL07tEhVpaWdUB5SVLfOVfSw0BPVSDSVCTzXJK4SaFSVsaqNpXAQ2WjkmkGfQqK8wEdRWdr6PzJWbGrsnVERKJkT12X/AzlVOrRB1QfYOdzNmcIU+RMJgeqyx8k+Qr9oqBuTb1EwIr87823ZzzI53ylztfDEQDdmMw84pRqw+eKSjSbqr2u68usWe1YqoJRJztCJQhRK5X0HHLRR+USsNjEC+98A2/+8XdQu3kdk0mme8sWuz2sMvcVum9N/zYGdHZYSEY0rf7ABXFTOmQbmDM4081hdyJFOhmiOzzG/tE2dveNDeKbAAAgAElEQVS3cNw7wCA1FK0qEifdOmaQ5b5gdi+ZawYuQ63THU+tPWfGE5OPzvVDtkacir+93FrCS3dewJ0bz+E5KrOVK0pIeZjKnleuglQxpMymYS+mhUzJGg//QhCiSH5tqYIsLTo0fSwQkoBxssSk41pMlxck1FRPjL4lLD+BbcWyhDjYuufvo4wnTS9C/tNhb2YUhHKRzkjJ2JjAS5RATS6O05rjKR79w3v45G9+iINffoR6OkaUJQJCTaYJCuMMFUcb0pr1FqaqYvmedBLPwUhcYzzAGRwiWmWGobzXfefK22r6VjyDCwO5n5nzDMnLu/K1Et3tA7oVFmd10OXr7mb7+TXuA7qv0ITw8a12BXIGdBrtmNGMGCZsC/P+BSXt2Qm504sL1N5FVG8hrNfkKU/FvgJV+4Q+T63ypTtlifeFlfJkPu8Nyo1fKaD76jD/0WRDzB6a770c0ZWtimo1UtKvzkaFlGErnjSgmswUqNlV8uuPIww6t2n0SSBcaF0JdgN9Z4RsAOJQpFXgXO4KWYaDB5sYEQwqhLy17dXSd/c1n3zkr78P6KR8+vdkBY3RHw3HAJRoJ+t+F18X5+Z832SSDJMBRrNYAjXyZS8UFNDpUleN6sZ7l5uk0ZpVWUvB0e7+rxLQdY2I1ajyuto/H9R9QOf5LIxItfpsA7oyJKpS8QIF1kJiJcc2ei2doTKeAp0UO9/7Pj78/g9Q7g2wVI4QDzoYj0dotOpm9+gc29QqZtY+ocoU1LrjBmYlz6yK7fioWUepUcWMdLhZCcUJ50hPrtA5p9RG1ZyH6G6fjbMSSzGb0HrVH2a2ZPLV8plsNgd88wYvBZpjOOTq+WDuDxq/EL8c1DmITJW3XxTQz/+8f23+99kE2K6/f53zduPMNLGZ6TKA05qTGrw8XGQqQzQ/ClgMI5ycnEgtLlxbwsJzN/DGH/0BVt56Q9zzlD+j7ouba7mATqEgSyqMPvOvezzblvuTArq6P8zQGdBDFsxjDLM+Ov19HBxtY/94B93BEUbJALMgMY/mpIBxMpH2eSb1Hq5LoswpsmK0wojVKxOq6Qzj0Qgx244c5xAhTp75rITVhRXJrD5/8zmsL62hWW8pKRjTDYzdKrpFCRE7QxwPUauGqpQNTT+RCl2BFUZQU4WeyMSFB9gY49EAsyxBuTTBbEK5zqEA1tyLFLARLoWJjFTCvJgKLSsjRFHF5oyU0KRwCEGppAIVpxgkQ3TcKIcHP+Vkq6MJ6qMMJ7/8BMe//Ajjh5sodI7RP9zDuHck1cFsGKMOE9K5KKD79rT2jVtvUuZ2YFaruqzNy4cHv/FzHpAM5EtLS/M9nd+f+lkCtORtfFqhn6at9rV5Iu1d1c6pIlrV7MSa1D20xFniWuo6Qj7vxAQpMNPOtEIudKQ9N11oI6tUEVQYxCPMSmVMGOyLJbuXTMSpg8EqukSMjwOjqTPAIF8VoC4fqM9/flEw1w9wFBmUjT9P0LFoX0ZjM1c5K6To9c5gyHubZBPRJKlumE0SNBtVtNttROwmZLxjRdnLynR1bG30QCYuJmSjpIT6JPEIyWCM0UEXcXeoTsuZgO58N85P83JwKcPwOFS9rQWr0DW3dgGd70NjCkcBVjLKxGoyRTIbIwlSDJMhBr0+xmPioYqGuK80zGCmaKwKBnQlDFObn6vLy9M3ePrhx+uXD+hSwXPqhTybKcpE3QO+7meOcheg0AVTOa05FDTb5LVshogB/eEuPvju93F091OUen0kh8eolgMJFvQ6x6YKJMSnC0qcBU+AYALZo/Kg48Vmi4Rgn+piC/XFtip1BuiQFYTbkOKuujmWaCRsr2skYJQkQ6w6JSdnQzqZmtqQ2iCufeMRs9Se/3JAzzR34eyInspUYijlZt8KqALL2UdfYZ85HObIWQZ0zrOdZK2zdaSS3VyJjs+9QF7QDhLOhoy7y9fs6X2+Oue7VaatGZ2NHHRNHNCIm4ygwKNuB0GriaUb13DltRfxxp98B3juOsYnRyhQXtPRiliReVTtPKDP2dl505I87PArvv4rokSfnDCofjiD5XiaFO3ZNq53uTqlHxlOwAGzirQB5aiij96wg53DTSnAdQZHyLIEhRJpMWPRYVL6ymcEuPB+0NK0SCVMJ9tq1Xk1JOWS/HOai/RsTc/YgivLW36pvYQX77yIr730CtaXVrUGWDkLCV8qq7phO98OPs6BifFg0saWaKbkTRFaCPQIxRLNXbgGgXg0lmMVd0NYIm1ujHhMXrcpM3KdUkZWFZJH9tJghIj1cmQUn6gsOc85roWBiu32JMYgHQt8KYBpNpOSYzRI0CDKfnsXs4NjDHe2sHnvMxzubWqmn/b6CDojhFTD0x6yPaXPOUpSwmjCVLavHSBLhjR8nqvYSY0SwC2b425YNXrwG6lnDPZCcxctwWdwp36+gBGGdTpD+/RAWz8D9bNzX5nPA4uTejV2QUFGKQzgMqviCKJS0f91T6Ky2s9qQTPoRVUkNJeighnBZ+Sfcy6vboXZHFfrdRsNumOAt5f3T5o1TLqKdDR7csvd75uLWu9MxM0RzdnJusTBUzP5szxLpIleiVTNk43EwMfOAa/hyuoi2u2mDFHYiudu5PNZOBG7I0ljeWFQFjmQXC+D2mDQkw32bDhB/6QP0uN8QPdFiTotfDHnHr4655dLgTGTlJww4Dq3TKMdUrWOOvF2HnmlT36La30WTJGUMmSzxJLB4dhkhSfcI6Eq9HZ70QI6VTG5tonJ8p4F3H+ivZxNCufnz6wgkTTPr/ca9L6TJPYMrWbLRlkjOLYw2rz7VEhSnsKRD07ziu4rEE1PannwYtL717sCzV8E23ATIJrMEEh9oYiTf3wPP//Lv8Hm3Y9RGo3RLldR40whnWCBM/NxpoNAVnxst6RTuYfxovMC93sDoROJlqy3W0JjhhEXmFF65nSJkmU6c+9hYVLYMjLhAC1c8nudQL+EISp+QxMtysrF7Ey5w2nLyFaXWkBZ4pDkrMg47+RNpHm1bbZ8Va88lVQlmTbYldHfzgd+hSEzhDCFOpkKu59jS43VN2evZ2fkfn6maoO6x0FV1RtbVpThJIWPM/GwTPvCUBk4r5Pn4kq6dkYUZwlZVEI3gjTcy806Xn776/jGd76Nygu31WYejvooVasO3W7vQgeLAe3n70sVgPdpP+f3e/7rX/INfnKk/lLV8eWnTjEt2IEhSSH+bYnCOLS6lSE2i/Xo/JwVqkSQBlNUqTxYDWSaEmcjjGZDwveFVo8nQwXxR1sPcHiyjziN55K/1vZ2M/NxZgjwKWea/MgOEpHtU9SJWSjTSCTGqHeCZNTV2qE2e2EUYrm1io2NDdy+cdNU39rkpfMgYrvcklB7eI68+y/fCwOf92zP7WUP8ON6px1rIs91s+0ki0N7YJZJknnMsQyAWs2cxXz7U7xgqn4RFOe0GXwVZDdffQyt4Ti1/UGKkPYOpV/TKSKKSSVThHTTSlLE3S62HtzHJx99jKN791DZO0A4GGgfhQVI2pmSsMmgj9F4hHalLupRMk2QMPEnRrXMThOlc01h0tONDPwWzGe6Mm9y109gV+IjFIktqWfKwK6ixoRTR1n11sPOC4Eze3a6fJXnW+uKqEUitp0YDOV8yX6gxWklQKFexaxaETqd3USyd9hOp7gJD3buR1bhY2JUXNAyVLwBuJTAuMQ7H4wVPzQWsHXBM/F80NZyz3lsP+n/fn6udDg/f8/F0Dyoy9bU6YOXst5oIKqUUa81hMvh87m2CJpjV9WvJwM4G2WQ753fT0cxBifduUFKfqx4fq+fGTm6sS7PVHYu/PuzlrtR1/xHMgHERuK9F53ePortxJgfmtofHxLRiWMDzg2Heo18rYbBaKrro8JQPurGdmGXj2qDUiYl8F+gi4IkbZkMcFTG1zXfPwWqbKYYxfb7R73hmav6zAM6F6NlrZYnlmjXN5vJOpUOTwirwINH2PzoE+x/8RDx7gHi4y6Gx8eYnHTRSGZIuz1Q+YezC2ZFtEhkYKXkX+foRNUI5wvNdlvazswWeXhQy1cJi28Nqf1GhK8DvxVKGIxGc1TpHK3KbM5JOZLSM98QCuRErTtvYnaiaLzhPNQZ1Cdu/qO/S9/mzGb9WhDng7bnm7qP87Z6jpNuus9uc+YPZPccZqA6O3OjAB7EXDy84pT3nANWNKIjWjZQa0+UCPL8NV8PFcS5KEOCifpDbA5OMLuxpqB+47nb+L0//AOsvvy8rmfGxKxV1xzMo+l13jwpoJ/rIvgN+LSE8Pymvej/T/t5AsEmBUrQMoGyg7oo1gNnXXYqsYvBh9e894Y2vMlsn9ULdUzoKjZLTOQjzJCWEoynA8QY4osHn+Kod4SDkz30h735vJHzQAaL2TRUi10a5KzMJ8zgSfWx4MFrrWp+kkpZK2BiMaXdZKzq5NriLWwsX8WtW7cU1FutBTdHNJwH+eT2cKdsHsClgM6V4YSplWidze8VcDiWIZhJ2DsC+9gyNDc/Bk+14mczV1mZhjYPIYHInC63r8q99a7mrhqPGV2SB7YXAtG9J6fXdbB4Fgj5zl2XTtA/7mBvZxfp7i4O3vsJZvv76O7vI+kOVAjUOJ7gHJ/zfarcmcEqKDKZFu318+Vrnjw0oT5ZnUahgbAim5VyzUv3XdeP98TWiGI8RXfI3tAashKdnUVeP6+2OFddFFDSKnC1ctnJc3PyhEcGKbnlQGh1BvNJrQI0aphWItHPpAtQNiyC7xD4Vj3b63o552ySPcBVRc65AG0B3QUyzuPd46Iq/GmB/YkBPbeXz6O083uUP8/2OosHu+685tbV8c51CuxubfB3+Zazvs9ihuevOz+1T5+g1/HEYP+lgO4q9VzL3V8/f93mxaxjNc9xEMQkZWNz83NdK3afdC+CgqO3le0MjQK1+7m74tFAmAL6L0wyc+pbaK9KtpidLXa4mFzyPfD3MlmI45Hef4HdrNyWfaYB3ZyHmO2eUq/0FXH1LKCz9afhX5IClLDsdIV0jw+PkfZ6ePDLu9h79Bj9ky7i/kD/Li+tYmP9koQ1hp0eapWa2mcM+FwwomF1TtAd9HHc6xp4g1zCCudmRONycVUV0Djr87QLVtaqbI1kqgvJQ4YzTToL2QGU6qOCNFG8o6H+r5+TwIjR1GyBkXrjwHj5gOsCuxeQOF+le14nFxoPfLUaVUnmkgu/qVgF5Nzj2AIzMQ1Db454ooieZiAhApn4vlVBkFOfTd11s24HNxKvFVtI3eIU3bUGlp6/gbe/9Q6uvvm6DqLZsKdqo9JuYpjEc+7sswjoTwv6asHSitRp7TP1ViCfB3Qf1O23KKi7apabmFVZPayLMkN5S/GpqwWMpgMcdPew393D/Uefoz/uYxhTfti4sryf1jajuUeIGdvsbE9OKNpj4iMFGghxXQpYk8nRjO3psDDTHJ2HAUV53rzzO7i8egXXrt1Aq02xGJsFexEUBd4zj1xg/xUDOgMJRy0M6NR7oLMaEwV1nxLO1ocmo+lsKfneuM9UTbn5Xv5gzyPJiVTm+2M1lmdk+ICejcYmjjMrICoYYI5jNLb/w9EQBx/8AoPNTWw/uI/DzR1knR5KXKMpA2wm+h7VyXQYB0Ul8X1ynwNiySKk4xmoHifgG1vaFesm+MObs167+eRCq8dkpQfBTQXiTAyU6hNAH8R9AiUKHfnhDlCqj86AivPxlDUfgYKNKkr1OlAnar1i/zjuqtKS1trpnpPOhMJ38ATgekpA90ItTwpKGrFcUJHnv3bR922EYQj3L1Xo/4KAzp+XwJADKer35oR+5uNLF6j9OtIaMrWvU8vrC4L5l3FHZxU2RU3O2cf6RMgH7XxC9KSAruVBZTmv089u1tRGCn1SfYl3iQ0PENUiVexcb8XSFOVghl73CCcnfbFaSEdt1FtYXbmigF6tcBzBroyNzDqdjjFKxnSn41lAS+TTDf7MA7rXwfUmF0a0t6yDIWfU66q9Xo6qTKNt1knvcp58bE9s7qB7/wtZpj749B7u//IjLEYVPH/tJqpk7U45f7QWLw86tt67vRP0+gQxjK0V7+xRyXcUElctzqqC3Pr6uiF3dc0cF9IFaC4mAh/4kYfSJB3LGEMHMCk8bEsyEWHl7iwhWZGcySRz7kvaIDkXJj5PrU33130g9wuHB4klBE6FLkc/8cAOVoHzgO7AHR7Eo8OF1zQwEIsqcbWcLOjw75bDimXzFO+h9CUPXsxMZnGhiemNVbz2nd/Hjbe/DkREgI2Balki0f2YZixGX/FzK990+1LL/X9Qhf7VAZ2Uran8uK1Cd5X6eQclvQcL6BSZ8DNQosqVSAnhCYynMfZPdvFg5wF2DncQT0cKIlSaIgaD3Glex4yo7oSyrGUFc8MxkF1gDAluYLZr2QHipuX1Gg+GYICrVSu4un4ZG+uX8fL1V9GqtdGgOhc5volRqkTVDCN9fhYTcD6ge9qUpxGerdApt0maWSmgiRGBe2xfc5ZcRkChEtpNjmOtUw8u85/LncpVgPPukts7HhQ6Sy35ULtd826nae4qdNm8qoHgwK6TmUCzCvCYIRp0MDo6wMHmDg62t9HbOUD/4ADD/UOMez3UWfGNYnNrLPH6EJUfo1Yj4G1FqnUUmCIGge9HnTeNzhyVlJKd2pcO6MjuicPUmDBUrHNqDozLGaqwu0MwacrEmIA3tceZCxAwWTI9dccdrzSaCBs1FGoG2J0QuFgOBLrzAd2CzFkU/Xl8DJ+TD0r+nuSDUb5C9wH9SQHc75+LKvV/i4DumQh8zf51+/Mx33XIf80HaY5VuT78WXJRFX7+a+f/L1yQS2jy181foyddPwvitletMJjzE+fJPz9RjBkN5kFYxl0eiFnIUIum6PW7GA1jBEEFzcaC1uXK8hW0W5yfV1VUcv3JcKZn2BmJgLGg5Mj4NyWgc1ZZ0szSQEVeEpSgIq8Wxzk0KxOZS9AbmShIzYwkBwXUmsBJ1wL8UQcHH9zF4ecPMN4/RHdrF01ScNieGY0wosbvsK/DlccwzTsbRQYhgtRMt5c33BYXUbhFITCLPFwjInVpi+hQ7wSeFGaIaR1JWFrGQ3qsQM6g7kFvar/rcHK8Wdce4k0Qup8teJdZXtRyF00j55+sgO8yQfU1JsnpbF2jYC8KY6/Tz/vYvp1vdrbuiOzlzL1ewbRktBMhgHlgeEOJmRkSHBPFjgJaS4soVSPEk9S6GJdW8PL/8kdYf+0lYG0V6HcRp2NUWg21ENkBYes+D0Lx83P//s84TOWi779Vyz2foZ8P7grOVpAraHBNGW/UsAjz6+A2q23aU0OWWZHt4jGZjUL00q9873gPj3c3sXe0i+6wp2vLJGicjdWy5fsX35x2qHJAK5u0q6OhcXzipUoZZJIhrU5DFJmYJROEKMkp7cXbd3Bt4yZW60vyrFMCpk6M3Ut2Wnz70t53bo6evxAuwfSa0udb7nR1oz0lsSTU9CKo7kxAJ7hJY6XTA83vIVW6HiuRC+RzDAo7WRQpyvHA/UvzFZhMg/g7GNjUqSBSkCGVnPwZGhQAodHKcKT5+vC4g5OdXZzs7GB0dILR4Qmy/gCF8ViaDxxx0We91TCnLs3ItQhc54r3IU3mtEA7na2LqMqanzuKKwN5OCGXmkmh9V8tH7T5tsxSyoECesrZMCmCRClXyijSHCQqSwiGOJOowY+RBfKSOabx53m+UFvfrU6TxvVGSgrepxWnD7r/koDuRyBnZuBPANGer9T/LQL6+b9/PnHgOvDvx1fuPtArmGY24jxTJOXlds+ty/zzbFucrdDzCRG//VUBXSDQXGfUB3brYBhA03zWT2frapnLMnaIckAdCQbzMhYXVrCycknmRc3GslQgAwFTp4hjA9ylHO85TxFW6JSz+s0J6GyrTyzD8GIvpPoI8cmNWpiqVU7pTLbYuOkI/lKTiS2XdIJKsUpOjp2otQZw3Ef2wx/j3b/4S2x9/AlasyICol84h+FG5VxeLkWmtxvRLYduqC4jP83W2FKjr/TYCdNw7kFuLcFGNp9UQJ8m1npyByovsg43NyNUi4jgHwZ1ttuFeeCczagpoh1pknLasskHcA8MyQfyeZZJ2Fsa56QbpYiAIttzpGBw67O685QJh+YNRKcoYRoWQQwWWVKseBTMNS30FD1SrqYK4DqIqhFGnOPWKnjpja/hld99B8HbrztQCBHSNBGZYMxrHJQ0whgTHexEHLR/3ObzH/W+c7Q5f6D/TwnovlXGgK6+pWu5C8uRb1VbZS7wmJJNC14zUgbDBHT05nx892Afj3Ye47BzhDgbqxITUpczYofq9TNtq1hN15yIa/L1edvK5SLKVDskb7hQFL91Os60Rtu1BVxdv4rrV29gY+0qmvUmArbsXffHwJ0OhU06p9Me/3UCOkeUvkKfFEximTNovg/SiAjq8SOk88mTDjWBRE/Ni/ItVCUPHAFJVMc5iLn2sUZUbk96ZoT0GsgJZkCXzC2QxtSXd7BV3hZ6EoxGSHp9TIZDdLf3Me0PkHa6clksxgmKKRMJ+q3TK96sZcVtVuFgUrdMGuadMIelkEqZaTsqxebfjaZjTtcF8JUsqau8GdCTUgEjgueIRSHtsxIhqNUQ1qsK5KSZlaiqxlEX9TFINyO1S1N/M8lhUeER9KICOotpBR4moMLInCZTvrL0QdC3qM9X6P6cy1NWzwfsfPD7H1WhK+nMSQCdf/1+DOM7N35cM38/ObfLiyp0//zz58r8fMlV6Oe7G/7//rqcb7nrmggXcXr9z1fqQsYruNuYjR1h0nw7/Q6ScRdpeiKiRLu1iMuXr2Fl+TKqlYbAyqUSO8U1aa0M+ibE4xN2C0K/RQF94txuiH7V5EoKQsYrlzEKK+lJAYWkINoK+kMUKw0gmaH753+Bn3z3v6E6jFHs9xAkYxQliD02FrXclQzMMhToxSkEOWECa4lQLas4n334FvSZ+R+lab1LlF8xDmThF4EWjhPtt9m634AmDTql5aPLsvU38kh2TRec8EUOGDfXRpbpS6zrMT/MWXVL19kQzSYlyXZ62ZyLKLHJ6o1yuaUZsqK1i70UpjSHvS41LVI542IVXw4xLExQqFdw89UX8c1vfxvFN/9/9t77yZElvRY7cAXfaDf+zjV7d5dcT/eMQk8RUsT7TxWheCHpByqoR0oil7u0Sy655Jpr9vo77o437eGhON+XXyGRXVWJbkxPz9wdRExgGigAVVmZeT57zo9cLqMv0Q3pHy1BQu18phcvTHQZQP6iAN33HO0WpYtbTHCtWFYPXT1zjpsAvK4aB94G6Bqi52NSGWFY3sPT/ce4e/8evnpwH093ngijnuQ8qxUh0eAipDeuXqejfpRuAdqiGtolM2ejWUO7RdITtgMOMRn0xbCgT9atd3Ht4pt489o3cGn7CprVpoaLJUSsxqDMW0aWXE8qLfnjRUlBTt3UP9w1hR66qK7RKCSBSIU96yUtKiPxjVbAiCFiG67fsSHXGwC6aBn44E3xH+81uxYDfm6CVjTKdSSbqmc0T4caoRKgYxUy1zD3BhrR9GQOB1IhP949wPjZHqrUhh+M8fjuXTy+dRuV3QPUGNWwglZhu6MmO1NlZpzrHGEHCDnTrdGRtT712Qhl7ifs+yYgk3ymVsWIOvLUQaglGDdqKJH0pdtBtd0WJcJSXQmuykkdU9cvLnTV0q6qvenklGY9i61Jvshr511X/nOSoGhthz2WAXQfuM1DzgLzFwHonJ8LveGuQt83RHzDygdmue8el75/vvZ/W/++sblgeEaK4uIGkePrJ52u1yLHDiM5B+elm0HE6DDby54+fYq9g4c4PHyIRrOM7a3LuHr1DWxQ973aZPxJyJlqVfbnTzHoK+0sW/7MyOG+L8asF5E41xy69aFrS5jxGc89dO6pI+rmupyD8Ouyf9uJrHCjq1HArrnmwu5T4MkePvxv/wc+/Jt/wA+vXcfuzduo9A+AowFmYxYmKLMXW1nYTjJOGqrOJPlnJcTwH9q6oj3avnwqAZDh/wrba9x6srSB5Nzc1/gGgExMuc/aJsXrG9A7U/tECuskIm/c78zVygta7iaFd1KPJz00QpbBymcaOowcCFiTh1ssQrbEaGsMX2POkwVKViUrY85K9LpWyZtFL/WHZHdjawQmSNa6OKoCB6Upmhc38cf/y3/Bd//r/wxsbGD8+BEOZjM0ez1JRQgdpigvVYWpaf/oMJU0DD3zlwnQ1eBQoEupGuU2ZIO55sxmmFSGeHp0F3ce3catW7fw6NkzpbmklyXMbzSWlJdaCJBEQlGVmRgqFGpIJ99YS0pY67awvtZElTrpbLva20e9UsPFjUt46+pbuHrpLWx2LyIpNzEbKyMWKSfZOTFhLt+kfV0+kvfU5zFYNGgcsEcAvVxJtNKf/AM0cinNiRLGJMBhfzNbN0n64Yr90o4Nlxc3Y1Y8bidalG6oLhUVhtwl+uUKSI2dTcfL3Q9XNGWSsHK8SCRrIZIaThPxvEujEbrVOuqjCcpHI3Spvjae4fbnn+MG9dVv3UGHIClRM/XcrVCP0QOJfnClCpg7tjOG0iWiNUXCojDuS4x4kZeBdKw1grkCerK+jmm7KZrk5GootxqYVWsajuctcAWoYixwP2LEQlqatJ1WLlmUvJx3DuWhp0FOMJdO5ADQ/ZB7HJB0VuSF3MNIme+prxpyV8DT6Kzv/YaFaTY/fA9aQM2lXnyQD0HdwM9/PQT0MHrh5/Jj40clT0lXirDMvL5BIqqgGFNVKt+FhpzHlBm1O8KTJ0/wbOcBDg7vodWu4sL2FVy+/IaE20X3oNyQnDqLWoXQbFKS3Pne3kHqZNYYhWUU7iQ5dLO886w11Q47/aPi1MzSsLUBoSc4YnShGmZSKJR+aMoFsq1mMMRa0gCSNvDZTXzy//x/+Owff47xg0doDcdIxgNUWUTA0DFD5POCdnwAACAASURBVARGYcYiC1pb2HbUCubNcdSBbkNhX6qFDH1LUZWtSlgrJdIPycUove2spGUrDi2nKlnQtNDHKCPZH8zv7PeHeLazI/lJFWNQ2kGtPp9zwku7OvvJWQc4HSnRjVgF2hmw1VuTohx6UDIxWfUohRpsuK2g3mxrQdtQNwsWubW6HblOMnxJGyrz+462sj+eoD8eotJqIFnvYmcyxKBRwfa7b+N7/+U/4u0ffVeK4dR4oWCBtsyZAWNzy6xuW1B5gG4e8ulnUPEnYx46yUGEJ9mRAlF2VLxdZ+RQfEfEGaqsXRDKNumx3z/ax9P9R/jwy19hd7AjVjd51V1JpxhqbEWjsEqn2xOvand3D4PDI2lLYcqDljcNrGarjrVOA406W+aGEkkiqDBKcPXyNVzauIyrl9/ARmcL5UkDE0qMzcjKxg4GRkDUQPRDr77HdmyErGhF2uvdgsvx0CmMRO9T8sMiNOQqrlkcxs8Q9GS+upSR88hTYKceuFihRvgy99Dldev4kLSDgra/4VqEytagsBe6Y3ju1ZHTVVC+RFmHwr/gJI3H/SM0GKFimL0/QgtlqZTfe/wUh1/ewP7P/w3rrM9h2omfYfh/OJDiQxYucq/Rua3hcI625tLn+hECytWahM4njLgxfN5sYVSvYe3yFcxaDZTYo8/ectZFUHyHlfouJaLfb4W3erekoM4JT2kbrMqoaMhduRzE4aF0qttjsoq6DKwMtMOwse8d562kLLDX/SJe5Z5nKNjrtm+EoOp/rnCFp5Kli1weNod8I9A3TlLDxIXcfaMmPOfQ2PABn+/RuPcffoG3UdFqLdREaY9nMwH0+w9vYlY6QKebiId+Yfsy1tY2JczOkk/yUXCf9gF9d1dJ0qS2gMa0YOLc0I166GcN6HC0i6EFZWEE8TrcROYmy4mtbNlcYEBlvScWS5Ohl8EE+x9/jvf/9u9x899+hdHDJ5g8e4aElZDjgVjrXPb8PL19ekfMQap7zPaJOae53SNjKrIbVvVCQpJ3pnAGC3UYmmYYrVwSkgzZ2iuQ0EqjoUV19DIG/b4sSLbQkSf67v2HaTuK8EB7RW8mvyhWu9NTl8nGdibpDXdWuzIhSCGfVBULuGslLYvhkkZTqpSZ55Nq9lo97WmsJxUcHR1ogRbbZJKa5MkPqCxUmaH35hV8+z/8EX7wP/1nlK9fls3j6egIk1oZtaSBGjW1ferLxQBHGh4K+8+tbsKqTM8D0GXj5H0XHW66Ci5Hm3q6Sjs5JikJKX4rU1QShtEPcPurW/jyq8+xO3yMw9EhDvpHkl9mmJQM5RxP1mlyjGi8jYfsIef8IjMhuxtZODmTFsDNzXX0WEhIadr9Z2SXEENtu7chgN5r9dDrbqJRbWM6qmIsmqFq7esmFRrViyHYdGwzSKC0qUR51WVTC/rQGXInoNNg9AGdnoP03xYAungpTHXJQCsQW41Jamg5QDcPPAV0Vzxqf8t3OTAnqMu+wAp83hYq0nFl08MtTaS2RaNuM4yHfSRcD8Mxpv0h6rOytP0N9/uYfXUX439/D82dHQwPD8SISpwSvBbgDeatSHTcnTiKlkaqN85U1JjrjN40C2abDdEfT9bXUO60UWp3MK7XMGEkRQreKlI3I4YBDcdFLJgvA4sYCf+3A/SAw4HAMaywsDO79UrMECuo81qzfC97GUD31+ZJPfQXAeiGHalR6YzL8PXwOnQvnRPLZBnBed67P65qgGWDugL+3AilF0/n7uHDh3jw8A6m2BO2vGtX38T29kUVL6okqJTrKmxE7mhRXJxI/p0eug/oTABZEk3WRIwp7iwB3UJL1m+t+UvXsub+L5NSRFRca7RUUGmshtLQTxh0qpbRqVbRoVd6cITJwycYP3qMEpv1Hz/CcHcPe48f4vGD+3jy8AF2nj2RQan0x2gflVEZjKUHcCIe8NzToPdD4NUcnetBT6smtbBNeomZiqW+MJv/nfQl8/QMhbO9i209rOZlT3GVPcgs8GNRjtBkunyZCz9xXohiFDdAl0Nn+FoKhIxPuJ6gkdSVrpI5Ril+cwVRQmKgXrrkcan/Tlk/bibiKClDnLUKSRUn6/bKZQxmExywV5oe47UrWH/jMr7zn/8YF779LnD9suh5748GGFJDnTS9wzFanHgenvjhH93HHVC41RJiynkDepr3okCP621lBEReZ20BxRnKLFIaYTA5Ev71B08f4catL3Hn7k2U6hMMxtQK0FoMEatARWhBSRLBlij2jlLVjHOJ8p0m9dhqqEISCU0YPqM3ybmx1mriratv4Oqlq1KJTVlUdmBT6nc6ZiGdsDTMW7zSncoHdjfuVrG8MPB2HLmllwN0P+ROT5Xeg4SaXYTAPGjNCSlpjAG6rh+lB7UCPltnGo1SEpk0rM4QuNsffQ/dGNcM0FlDUx3p3kAQJ3Us74L6QtpuNh4MZZ0QoEdsDZoCjaQqRYb1Z8/Q+ORLlO7fx5P7D4VdjtwXdXrL45FI0XJ9iGEwncj3q2gKi9Wqkisf0lCu0RCuS/U6i9yS3hqS9R6qnTaG5TKG5LunN00iJ27wMrc0D04jIsPOSo1kqY8J1k7aOVB2ssQuZH1WHnoIdL53HetDjwG6/90heC5j5JvXXQTmPrCbJ56elzOG8q7RN2Dyxtc/Tx/YzVM3ULfjWGj98PEDPH7yAKVKH1euXMCbb35DqtxVWrgi1e3UPpD6aqFw1oI6RgL5eV6vkA0yyuMXRZ43oMvktgkrhBWuEtr7v4WZ2Heok1mtKgL6g1lfFlKDamrTKZquYETkJAmclGqktN7uLrDzDKOdHRmY4eAI1cEMswe7wMEIR/sH4qkKpSBFL9jqRtnQ3T0Bem60DL8ac5GFBxsNhq/VQhaBC+Hl5oCzIp9Vt2OpsC+NhmB9fK/eFJWykbO2Gs2WY8rTQdDci26GIpdoLQqy76o3KSQ4pGYlC5SQkDjif24SLKLhP04MCjIkjbSgh5ueLADhqGcBHsQb5/FsqyGgz5oJLr/7Dn7wP/wHXP3hd4F33iD/KA6P9rDLUHyniWavi+F0goPdA3Sp5OXwYSGX40KCQv7gPfzNS1L8GVzLyyzkZY8pCrmLIeY2bNsQZFBIGiPpi5kogdVaNUwrEzzceYCbX93AnXu3sHewJ147OzBYoS3dT7wPJRWhoMoWq9f7R0Mp1OL94gZOMJ+Mh9IOeWFrC+tra6I1wPnHsP+lbcqeXsOl7UvoNjpCekK1tdmYoWV2IRDIjd1rTko0Hw8b7zxA9+/HyQA9K+SuksHzkLsVkrHNTtaoC7mzSM2K5Ba9bics5ABdxp+5bxeVMx4GWRfMlTsv3QRBCOhEbtUMp+eroG6V04ORAjoNCY49c+SiiV4qo300wNajp5g+eIjH9+9h/8lTTA4OMKPYzEDb8aQbRIxg5/XTC6fYCNsxa3UMkxYqlBIWydKWK3irYVY3j5zRgxIGZBHjGEgIfw7oNPRtf1tYJ+4PRhF1w7aUimPV5DCVVf/CiF3OAtD9MLWBoT1b/tt+PwRF//ii//sgG6YEllnnMVCPAXoemOedl50j3w/3r9BTt73Eqt95rsSQ3f0dHBzuo5ZMsL29hUuXrqLb6YmhTrpmYeas1WX/ECXG4VCK4rR1TZXdRFqD3TEvSw7dKjltwFPSEYK5Cy/5DExmLbGylw/mj4YJucfpLrIS8FCqHimJx5aU8aCPFokbhIuXnqjjexRmOidxdDRW4Oc/knCw2ILFUGIasYCObvJI3ufmLYDP4i+GEulx9FlRq/y6zEkPBweY0WsmuQfl/nZ20ZgCe3fv4ssPPsT+vYfoVBK0WAk7JKMQiSP0euZei9v8jPnICQdQ9tIKBDmRaM0xNMNwnyzmNOSuKksEdFa0D1nRz4IkqjXRI3d1Av0SsIcZ+hRraDaxdfUy3vn+7+PdH3wfzW9cB3odYHSEIxYcMR1Rp77yTFSQGC1I2G4jrGq6JPxoe5qm9WgZ5RqDkPy5A7rXPWAhOG3fn4lnPhAO8CGeHT7Grfu3ceOrL/Fo56GE0cjg1N8fSsRb5SG1woOXrIDOOTgUz5xzkoVuBPNuu43tzU20mw0JCZOelCWWFze28Y3r7+DqhWtKXzzUfk5lCdY5bFSqHEstMnP87Glh1HEvfdEF9AGf6RKN4uSF3IWCNgi5+x666nkrM6IYT8aRILzvGnIXbyIAdEstsS7BPHRZT8Kwo21p/JfloRu4y+eEetkRIbmqdDOG+WwkO0IK5UifJNRdKkmh3OZgjCq1rfd2cfD0GQ4fP8Fg95kouVHghapeAhgiIVxFqc4WswaqzTp5S1FdWwcaLTSabSFRYmGcqgsyglgRr14U1EQR0tEIi7HuKtadkxJGtnRB0cFRil3t7dRngkZaMSHU2fOisiIvMssDjoXcDSxDMLe1LNHVgqK6s/bQDYzzPPTwfR+k/f3I98SzrjU0NOx4ckTo9yw6LgbsDLH758b6DpvTXHMNdrU46VOVOVYNBiUqKgmRjEVTCeoEc1lP7Pp62QBdBsLlAW1Ca3jOcRPLJak34vcqSxpAgIH810MtWhJRFXehFBWRCtGpeONWFSqtWc4D0Gr5EuosViGIy2YkTdiSB3Unoc+OxjUVVLE8Iwe92dXBZ5uLtNg5Y5qAT7o/Fsp98jl2fvwT/OKvfoKnN26jU66ijbIYB+xF5eLn7TPCGBNySIt/JJxeEdUzvyCDyzqptWWMZNMVm4UhQZUCZGSWFe6sWpdFx4IdimnQqxzPcMQCvl4XvTev4d3vfAdvf+fbIn+KrQ0p/OoPjjCulUXzuVpP0G53JXRJjnwOCzkCRizg8h5h+NDfEOw++tkmVuue5aPIQ+e5si4jPUfWJDjmJwIVKYNI53rj/k18cetz3Ht2F3vDffQnR5iIVwrUpoxQqMgGjTPysDNFwk5KFjKy5qJaLmE0YDi9j7VuG1cvX5CUSf9wX4zQzfUNXL/8Jq5dvIaN9jaSagOlsaqtsY/DOi8kZ22EFSz8YmEMZVY9QNaxXPTS54Aegv3ygJ4Xcuc4STGpFSd5fAwCyCN6oLqGfA/dAF0oMp1aF71nArr0iLMcwTEl2oZIo1Qqnl3xG+cRI1iSujPud8lTuRy7Mwh083W61qxFSfvbp6hPADYJlen9U1Dj6TP0d59hSj766UQiJ7LfENBdmxkjgrWkjlmSoNZZl/Ur+fWphv3JwMhCOVLm0vhVMDA9bGe4O4PHFBptDWhtyRywF8LbAhranTI/XrrR0yjh8wb0NGUWiLXoPkcBKPJo5FfJnzWghylhHzz9fSWNwHnGjw/oWSAul+hHkAOte/52DNAlLepoYPl9BHR+jtoiTMc222xLI0EVW7PJ7852NfLZa3SWPetW5c8uDhZ0C9UwnTju/NK2Nr/Sc82hLwKBo3x0nup8xpK2wXVp0ZMVvj0FdOa72iJRM9L2B9ER1tCxyAeKFrAirBLSlNONQqtwVfdWi23GotCmN3CunEZtX3UqnVIYw7GqDyh5sKdHIxVzYQsLW7gS0p6SNuxAeec/+wIf/+3P8N5P/w5Hd+5is1zDeqmGioTwh1IZS4vecueceAuVvGnBm3rd6pk7NaUSOZC7WgUpYTwNFYvH76gmaSFK+JGLj+Eekutggm63h9rFLdTefRdXv//7uP797wIXNuU7OGn2ZyMZx7WtDREOGPXJqV1BszL3ykWPt8w2G3+DyYZn8wSkMtY75LwB3TVM6hmJyctxGqM/GaA/6ePZwVN88dUX+PLuDRyM9zGr0/vS95k+bo7bqExrmEyVFph5c84nC0Xw+oYsrpqM0KxXcWGTBW4dyfSOjo6wudHDle3LePPy2+h1t1Ae1zAZMJTGynurdNWUDmu3p8wQl9geSB+vjPKkkjLamZc9B3VXMS5WVobnLrX3mrbJ89BJ/VrkoWtFuQpkGKiKgeT+JqDLinJ9+GIcW396CRjMtNXMgJwRNum1dnn0hT52V/hmJDQSLeLnTY+blLTkjaKHL73lWuQnBaUuBSDeu9Nj4JrpT9QJoGhWlWJJRwOhLy6zkHZCOmeONzdRqmuVMGX4vqaFp1J0Wq6qgUHlPBZCurYz1tRQqZA8BH5luvTpMwohUcgZyvw+L2q16Iy7wiFHnaw6Ako1KgAkfAn6zzxIH9B9QMryzjW3W2xO+wZxCM7S6bIioKdR2aBoz/+twjP0qbMDGWoDaR/M7bvmaVLdjUIPPTWYvKJC/7P2f1U1nD8WSWaUG0LTRo5gxhXcdte7Io3KgmU6dhZaF2IosANGKZzpPEmXkzgL0rzsrVWW33oRUo7heebQZSDdWLiWX/krzYm4Yg8N62gIWSa/m4jJZIo2/z5ifzmZTCg+Dxyy5Yx4zvYRx8LGJKduNCUtsHN6wcxDGfUqb6otCLJGcRCr7PWTTYgUg+5ZIrJTDFgt2+2IXnGV8o2jIdZ4AZRzvf8A+Ooe/vp//z/x1a8+xPD+A1xf28BGtY6Dh08wOxqi0+3i2eBQeJ4tKiGbjTYrCwCvdTpej7562RQzEKIY9gVLE7srkHJtJBwv1VZm0QzJa8ppKJAKUZ31Hr71HYL495D8wY+Ablv7YVncRRuSld1lpZ1kMZAUc6Eq9JpUu2rRipyWcECWrjar5xfDTccK49xNDlvbFENX89DDIuFwf4rl0FklKps8r0EMoZmA9cHwAEejPt77+Dd4vPcEO4fPhL1wXKWxSK9whqRSx3gXqEy04JA5UgF12f8VhOmBka+806jj4uYG2myDZF63XEKn1cB3fu+7aNZbaCWM2dQxk2pD5ngTJOUGqMVtRhx7XiezIUg5S4Yq5tynDMs7Qhxl5NNiSvX0GJK3vxdfT1NZrg9el6GCoK/PLDwI0oOu/LbMo5ugkhjRUxeVympbo1fOGhIjVhIg89rXQBrZeVGc5M7ZT0/FReehC4WyER1Z/tyBsjI1mniKGhRC7UowZ7aMgMlCtD7TZLqh2sYta6RcwZ7jmCgzCsVmIdY7cF5K1I5MjE5elrKxrnpeKujF8FPCIOV/UI53q8RXJ0TZ/mTfYdTAiYmUTZWNnr/XNhUCl7a8anugjLXtldZpKK2zFVmLWYCeFSYOXzsNoPtRg/MEdD8ykBdyT8/Vq3y3MbBW6TxANzwI74tvbKhe+vwR7oW0N7iH6hpWvQY+d9d72Nxmz3kiTpYorUm6V0lJqHLJv/cPdtP1o6qISoqm6TZSQXs1aJzf/a9+m+6JfnFBsd3mWyTzLTXPyin6rjAke2xSu/A2W67SgbTwD+uJpcpPH6knL2Epe23x/FiZLjfK0c2a0AazVQI4rHZ2n+UxLJBr1eoi8MLNhW0tAn6TsTCCPWkT/IDm0QCb7Gmu1AXMn/7FX+Ln//df4ODWHfRQQYde+Uw5vKV3m1X6VVbAzqQnla1v4s3QyyBpDfm7JVxbkwp6tpNx8XNTEY+7UpEexOpgIkV2rWZbZE93Dw/wjH2KDAeud8ToeDYd4aA6Q+vKBVz/7rfxzT/4Pq5+65vA1hZm1OF2eTgjxFFOfR3VeT20RhHE2wgmcJg/OhZ2j3gBRfOjKMfOO8s8twGYnZv9vkQ9JK2rxpwsKhpBDNUK5ShVwbheKAwyRikpIWkmUs3+2c3P8MmXn+LB0/siBSudBxY9kfAqIzYllMbsBVdRFc4DEeAQQiA1zFhZfWljC1fXt9BilKg/wlqtjreuXMPVy1dR72xIVbyJFGXpsXvbhcJu6qHN70WQZnXpVsdSOE+/utc1925pLBs/kzDWaJSuAwlpileoPegokZtf5VRlnTj5VWN7s1y6eKF82xV1ygbkhd0tz63dHHPAs+PEY+d68T6fetdmFAhQ6vq235fzcb9jn7fxC8Ox0u1BI0Emun5Ovee5EaJ7DufPvP6DQK73QXP86fe7NWN/C7eEqyFJ97l0Y9L+dnZBhEZp+oXupjLj7gPvAii7/YyfyfLCjYvc3vefi9bdMu9ZUVzRsbHft2sPscP+jtXYyD0t2F9CTPPxhv+XTqMl9qe8CIdEawse8nvOaCMBFKNqzVZDulu6a2vieO0fHMheISRmown22EbJiGi1KgWzls5KJcIk81ZSMqRgs31lAD1vQi5rEGR9XgHMLRYWBzmrWv+jN4oCGcL17OQrycOScJObjnHAbtLNNSGI2OSyHEyBjz/BjR//FF/+3T/g8Mvb6LI9hpW1EoVVli36NJSiZPB7xLAeP0vjTIp1NF+eSC6FhQ/sN3f5c+sxt5x6aYZWLcHus2fSzsCOAQo8MLdH7uhJs4698gytqxdx+fe/hSvf+z1svPMGahs9yY2znblcckUYy6zgY8c4uA889FN9Vc6HYoDOwkgaZTTUpL3RGR3pPHfjmvbqOgIeq8EYjg6Q1KuYVbWiff9wBw92H0lL2t1H93BEURVXOKftUpobV4KfGSa8kQQuMn+VlOecvdBS9DSb4sLaJtq1GtZrbfQqNWwkHVzqruHK5iWsr29jOKth4upETjNupDmNbig5Byiga3vXvLBRr8f+NpY44TUokYVQRUekD52fZ32GlyNPK9gd6LLmgo955Glu7Mi4GbGMx/eegrpXVGdg7ofgxQMnnroIgP3GQhW9A1x/Y/dDsH7RXejlhZu/DaP/Ojdpt3EEo+wK4Dy00O+fo4cYmcLsFH/4v+l7jr64SZZHbusnDJfHfzF+hF1KESCeNaCb7kXe2RYBunymIELif2cI6GroupqliEFgY8+5xv9TPnVzcxNr6z0MZmMcOb4DKncOBwMhnenvudqNlJhJ17nxFhj1r/bRzyOkrwHdAXqZIi0eBagpbXFCCssPtZVrQhbt9Md5cxghYIiOKisT4MYN/PavfoLf/Piv0b95CxcrCTardZSpTz3SsBkrZdmPekTVquFY+Kb5y2khTY1KTFWUalVVQ3NqdOxa5XEkxhBVtAkNgyl2pkeYJVXUmtoLy9eGjGa0WyivdfCtP/oRem9cxfa33gbeuAK0GuKBHI6H0itNtrFFnzu+kOdHnD+g53no5q0TfBfCrNLxoMVvbNM/6O+i2alLMeSDJ6pffvvhXTzbJWHMkdwHKdoSYhNtHZMcuQtnjPpO47xSFSpUhmBpJDKURkrUN69cR42pk2oTFzpdvLFxCRd6PXTIBlWu4mjI6gtrQzvJ2OuxLxrQjTGNfegcFxaOhYDuV7sT0A0o/aK49DWv5U0+53G/8/oY0eIj5IS3QjslV3Btnh4nvKVazIPOA+uFtlDzvD0jyb4nD9ynyuV8vH3DxbE4/xYNgXmlO18nxWvRQ4AjMNp8cLEoinxXBnmMX0Rrx/jPJ59x3vVYFLQA0MKisvC3V/bQT1ADEIL7soDuRw/8MV4G0H1DysSSmMLc3t5Gb2Mde4NDDMYjqfEii1z/6AiPHz/G4c6eOniuQFw5weeArufheORfA7orc3MeukwyAqXwJaswh+UY6X1LiR3V2ZqJFIEdDik+MsVauYpkUCYqAJ9+jl/+9Kf45J//CcMHj7AxnaFHRjfmAMlSNWIPLb23MshX1+dCH0/QKTF0TpapihTbsEiOz5L3lpAevZCZnFttJpT90pJXGkxFLGV/rYZhk8IZVa1qbzSw/cYVvPP97+Hat95F+a3rQLMBsM2Gletj5WinJCx7aclWZsbLyRf3+QO65Rf9cPtCWsAVDHFxCJMYQ+0u/I4qvdMBJmWyMO2JUtqXd27g4ZNHkkcnzpZq7AzQPLWE3SlKIp0YrlVqxNy71jBItepU+Zu77Q66zZawvbF1crvTw+XNbVzsbaBNpj7qinNelJJzBXRRBijw0EV0RKqo8z10A1zzjOXZ8Q/EAN08XPOuLSyfArIZBIHIiw/omlqZs3Gl0QAXGcgCc3tNxF8y5EJtLfgGwSIw618nAXQZpyA+/CIA3c77NCnRoj1hGQ/9vAE9z0NPjaSIh54H5jIuxj9SYFSYAWBzkuPB7qALFy4IoD872NWWYvddBPSdJ09xdHCYKnaawZwF6G4Wprfpd9pDlwXpwsVSLSoFc6rPnia2pFqcAiozDAnmkz4OudnXy7hSaiCZtIBfvIdP/urH+M0//xP6jx6gV6uiy/A3ddEpv0oxiymdeHI4K8EESdRZMLXVbEkvN6U2mX+lp05qSBWCUEEPPlihz+/hsWJwTGY4qJbwpFvDUTtBs7uGC9eu4M1vfwtv//63gDeuAV2qz5EbkyQ8ylJlpBssCJKcshN9ODmYy+jpx84p5C4bpC9MEeT4LexuGw+BWVoCrdiyMkUpmeHekzu4ffs27jz4Ck93n6laGr+XrX+SO5dKTK3onSopDw0+AQUXARAgGk+kU6LbamNrYxObaz2sNdvY4L3Z3EKv1VHjLZXn5Pmzkn2JJF7ODVrVQ48Behhyf94eehqyNjU66yW3HHzg4S+otUkLqhby5QG6D+YLBofzegnoodcYelUKxPPUxsL/bQ0cu4fqidv6nd++IOca5N3D2+yfixiSgRce89DzctNFRsyye8EygJ4V6l+4JvdjeecZy6EbdWveOftFsVkeuq82l/UdNt42R0IPnX8XpRzCucS/fQ+9P9FiODoD7Ho63NuX3nMSmXFXMDXFPA/9NaAHPZMEIy32cp6589LTgWLom4Vr4wH6474UYVWaNZTrVXTpZv/6Jh7+6V/gn/7+7zA+PMJ6IxFWOPakkzOauRCRe6VACmXwWL3I8Eq9IUUQvXZLcq3+xqOqS0oBKxSTJRoBLt/ORV0pi1TpuFnH8NI2Lnz7HXznBz/Ehd/7JnDpEtBMgOEAw6MDkWlkpzi9UzEiqs6bnCgACTd9cRq2YH2fP6Av5I+8gr0UzB3jHs+0VCkJBS7LI0jUMkRfWtE+v/0JPvvsMzx+9lQL4Fw3hYK5tuawk0A2BPfMgjgxacZS0iZAzorTTqOJzbV1XNraFiDfWltHr91Bh3wHIDVBXxYv732j0RK98/MEdKmYXcJD+f3K6AAAIABJREFUZ28sc+gG6H4OXQAv8KCX9dDHJG0S5FvUTbcwuhHTcOyt+8OAWW/OHNDtGD+Hbpu4D+ZZOfY8gIuF3FmwJo8cQGe18iKoBSH2FwTovtHyPMDcv+RlAS0rQrBqyD0G6Lav2iZ2zGP35K6zNjq/BsEHcxtPaQg9QQ6dn2P/OYviqOVRbdSk1ZEshgRy9p3TOyfVN3+PeXXz0H0CLwu56/W8zqGrVS6hdkdunwqMqMVlVfDcaKpVkoX0MR4N0GrVRTUJtKI+vYmb/9uf4cG//Br3795Bt9PCWquBw4M9KaJr1Rs43D/QAipRc2POLJH+VOZLWJU+TbSogZ1IbLmRcDpbb6giR0CpVjCsAIflKfbKEwwbCZrb69i8fgXtSxfwzT/6Y2y8cR24uC0l6NTR5vHlVlPC7zQKRNlJ6gCgzG7Su0iGKXYInN47fBk8dFPi4/1c5Lx2/aXsDGAoXNTvSlJnQK+egikHw118efcL3HpwE/fusQBuiAoXEFv+2DbIQje2O0qhswJ6yRVPikoZw/nkH6CqXZJgvdnGVqcnVe0X1zcl5E6vXJgLqZM9Ie+7SsyKwlutjtEgm8t7WS9pVQ89BuinKYoLc+hi+OSIs0zJIeG6ELJy7Abo0k/uvkOBXfPmEqApKIoT4PG+3/fkw83ejvXHPtOr8731UwD6oodavP4MUOw8sjz0LO/RB/AiMF8F3Jfx0P2xPC9AD++rH2GJgXEeoNu1xHwhzjcrDLQCTDLDEcypepk0mHKbSVU7NR/Yd87COJ4j8+osytZ5vvhLQoOekmK9BvQU0Mn/LjecPaSOsjG1ulgBPBihkySojAYavm405PiD9z/Ep3/7D7j5p/8vLhCMqT1N4ZLhQHSZ7Qawz5pWOtVyyARUT9pCGVqr1DCqADszZrRnqI5nIjRRo0KXthsKVW2fYi/1GgadGobdOqpXNnHpu9/Gt//4h1j/5rtAc53KMFLoJr/PvG+jIe1wR2yR45WROIOyreWKphTY6+v6e1Na8GURZOG48/fQTbM8FLCQVqMStNBk1MeQwMHuAFLuTkfY3TsQ0phf/vYXeLr/FIf9I9WNr9e0BY1GD8d/YEVPWjRJw0zrK5Q7gII79WoVa60OLvTWcXXjAq5ubGGjvYYWSYaESZh3mGkVtjySkIQEP0ocwZbD00dIVi+KOw2gC2kTxVlyqtxjRXHmScszGRb9XLcLvYc59CxAl3Ye17YWeuBhqNX33n1Q58acFU73XysChJN46AoCSgJjIBvs08dWoR9yPk3I3b4wC0xXAfNlPfSXBdD9e3hSQPfHLvTSlwF0K0w0hkLuSQy7s9qdewELdNneaeIrdECECM1FT08E6Ie3Pyg8J//is/IhbBkqetgk9K3ELKu3yIpcFmuyvrdo0tILr7rQxpjV67UKxvSIqdwkfcoT1KczJMMx2tKfSga4Q+CDj/Czv/xrfPh3/4B3qgmarpRV8yAqZm8WFn04gjlzrc2kKfSpzXoT5WkZ/fIYjyd9aY2iZ96sJALsVFCTHvRmCzuzIaZrbXTfvoKrf/hdvPOffoQy6VnbCZupMes7/nD2P5Mbhrly9pU71jzb2ATIpzMxGIQn2+QpyQx3aif97AE9eu9Zqe9FGUQbnj2aVV0QFFCRWgShwS0Jhe3e0R4++uQz/Paz32Jn8BgjVloTnCijWqlJzlxYv8ZTp2xGA4v95qzCpumnHjeJXZqJEsa8feVNXKXYSqMr5CR1ofxQiU/JU7OojrUY9PrdM1+3NrvodeYc4Hvoeesq77utdW+ZkDuL4ki9IsWBouKngC4sjUHbmg/oFkrnMeKheICdArrnYYdqbKGOum2K9r2mReZ77wbevO5YlbsfUveNgNQD8yrfzaP3Pfs0Yp4Tck+pq1Nikzmrmxgyrqc4D3hj+y/rPAxkwhY1fjaWg469Hxo2/lxaxkOPfT/1KYqMDj8yER4nf0dC5rF1JanIgkdWUd9JsKpw/AA02J1U416heiAqvjJK25ft1LK5/oXpQPaXdJx+1wG9TmKA2Qx9TMQb7hMY+RJJH2bkep5ik+Vo4xJw9xF2f/av+OBvfobHn36B6tERapMhEubhURGCkhG5pUk6YjSyY6DVbKLT6opyFokDyFw17Cu16mytKWxxk+FIvEkJwzI0Sxatagm//yd/hK1vvokrVD57l4IpTdGL5Pmyjao2YVGVsugJsYkAOV9SwgQ5F1e1z0I6ykdaUZ0QQ1QU7E73eHkA3TY1phHUGmf1thLCME/FuoOD4SF29nZx79FD3Lh9C3fu38aszt7xsSijSfKFrGjkUp6WpKBJ2PimapTxq2m/Mq/VanXQrNVx7dJFbHV7uLhJr7yLVqkqYyxj7bx4ARbpqFDyGY0E6Yhzjj0vD/0sAZ0RCcuhnwbQU684AHQKGRlAZoXcZzQCnMFgYK6GlW5iBHT/82FIPc23e6F3H5Cz8u0+cPhjehaArvqS80foSWcB+oKTEgB66MDEvPAY4J4HoPuA+XUGdLFHqKDpNDqsME6Ka1lU7ZQg5bgsv5mc7q8B3Vs8FKuTkPsUo0oZA6lkJ/OmhltJuVLvj9AimH/1EHf+9p/xmz//MR6//1tsTiu4vLWJcWVCZ8UpPqlXLxsNi+xKZaWFlCosDQ/KBuI8duGipuZyuyG95DvjPp4O+qhtdvHOj36At3/0XVz+5tsoX70AXLkE1Nk4fYij/qFUxdcbHYwGErAXKkoBaFfQZdWbBujiCYp3qfrRcj4p//3p4PxF5NCjZ0ZObEoJEjyF914pc1k9LTIelbIIIBBE7z68h89uUsf8Dp48e4qD4T6SVh3j2UjAe8LFwcIvadVizryEColUKF9KgpJJCY0kwVqni63NdcmPv3v9LZGQbTeaaFRqEmlhO6IBum1IMuQOyIWt112YRBRicbuCQThrD91y6Frlr9KtjDJQxvUkHnrqQY+Nl1pz4CmgZ7SlqQev6ynNwU+UEtPAlYRCIaDHPHQ1+HTQQ0Dn6yEIZoG6fUeZQizyR2gVuySQq82ZGxGLHroP6Jk5ZneeeSFzI0yysO6rBujGtJZ7fcH1+2Av437OHrofHcxapn7UJ3yfDhclugUjnEgZQZ2RVFPVLPq8iLS8BnQf0J0oBMPOVWpeOy+XZJz0zsdT1Gt14MZdfPLXf4df/ve/wuGnN3A9aeKqqKxNgU5DPXoLKbKYSnig1apiAQSrF/d39+SHqbKTNOoSgj+iElW9jsf7+3g2GaBxaRPXf/gdvPsnP5Q8efnSpjDR0TWkhygFVeMZapUK6iSgqdZwMCKgm1jLcZEBTgijbGUeMqVFZZuVZwBEgTPzgPP30I0r2zZdCbi4YhEytiUNyseO8Gx/Dze+uoUvbt3A/ccPRIGO9QMskFP9+TnFKUFL/Gvyd49I+0JaHwVz9pdvb22IbvlmZw0Xu+sSemdhHD1yhoyZzhCFP4ap2Xbl9noDcqPYlc0pEvKL3ZcXAejWh54Vcs9iivND7j4Xexhy58Y1yQnZc64KCIbV884gMCDmPTJgDvPo9rqBb5aH7Yfcfc89K+TuGwKp52jFGysCegho4e+HQJYCt+ehH8vvLhFyj3nwRfNvmZB77Pt96tQsULffz0r3vgyAnuk5e4NWFOHgYaJtXq3IfuEbotJS7EA+9x68BvRgaMjolSTK5U0vzFmDQuBCz53sb402Hv/VT/CPf/pnePLRF7hSq+Pt3iZa05m0FxyWKZmoQhAWGpRNwvKCrFRnda4TdACJSkSZaYBDFsK111Ba66B37RLe+N63cf0PvovqN94Auk0MMZKWM+pJERVqlSoalNijVUZiEobvaySUUUDXbLoWa1EW1N/QpFfX+YVGZSoHrFQVd/6AXmMag32cExUJqVQ0f07PhVBda9Rw79E9fHrrBm7dvY3HO09wNO6LZc/clRCL0L+nCIZ0QVWU/53utIielMV46rBifa2Drd46tjc3RM98vdVCbaiKRzLcTkGL94IcA1IoSXES9/D3/OLMXQzG5++/KED3Q+6+h74soPshd/OwDdD9KnW/z9z30BliX8iTG5+7G0g/1J56884D9wE9/H8s5B56SOEGHcuhs4hy8TcXPXSRanaPZTz0ENgth35aDz0GuGcN6KJamaF2VhRpWHjvnD30VQF9StEv4WVf1E3nuBSlQ6TuRZKEr3Po6RxljjXptjAYHGHSHwsTG5XEhBOUvOz9EfDgEd77v/4MH//TP2M7aeByu4v+k8cYHxxKP+HO/qGAgCg9ERrIu+5ujoh5TCeotRKhEN0fHWLnYF/yp52NLppb22hcuYZv/OgH2PzDPwAurAOTPkbjPkatGkrNBh4f7CJptqT4SsI7/Qlmg5G0n9GyOyKbHBlpHagQXBher9Ibt5Ci65UUpjN65U72UABQhEGWB5DFI88f0JOa6gmLLjuB1NHz8lrHs6F44p/eYAHcx3jw7JFonAvNrttIhEhXREfKAuSUPx3L2NVkbLrtNQFzypxu9NawudZFr9uWvvJWNUEymEiYfSF365F/+ADgU4qYmMqqwH7WgM40hO+hW8hd8kxUCczgcvc99JApjiF0G6s8QDdPxffQDdAtj84+d3nfA3Q/NO974z6g+l546LEXeeipURbSsEY89GUBPS/kLBE2j8nu2HGO6cwHdN+7jwH2Ku8v46FHd5aia8uRNX2ZAD1sJwuvN+ahh/ZIOifdF+WButqJ6ky8LopzgyXVxg16aQNRLetSEQ01YLcP3HmI6f37ePrlbXz53nvYuXcXvaQm8pTPHj/AZDhAr7uO2bCE2ZjkLE4ljeQtLnxCz1qkFpMSRtUZBizSqpexcekC3nz3Lay98xaSP/4jpWZlrJhAk1RBL74/OMLO/gHqnZb0rYvy22gkxXTcQxpJHfVmA3vjgfjdBHTmxqndxKIs8xrJQc+FJwVZBDlXlMX/81GbaSvb6R7nD+iVaqJ6w1QyYi5d9N+nokN9ODrAza/u4ObdW/jqwV0cjPsoJ8rIR0Jf2rjVUiKhdW68LG0kULEwsVHvoJ40sd7rKfPbOgG9KzKoCSVsS2XUZ0BzUkLVSfNK7t7lx43/Pd2AGcVxxS0pz7ykXvm7p3+8KEDPK4pblss9qyjOB/S8PvNjIXuvF90APcyh+163gXkeqJ/UQz/mOUYA3bjc83LoPvVrFnD7gJAZkl6xKC4284oA/3kDepGn/rKG3FcFdJF4cfVMYfRF6jkCNbfFvvnXgL4wf9kHPqjRyh+jPS6hzba0Z33MPvocn/7sF7jz3m+xXqmhWS5hcLiLR/fv4Wh4hFa7jmpSwXQwwUbSw2xU0uIahmirbOcpCbObVc4fUQC5nWDzjSt4+zvfxpukZr12CVhfAxp1oF6V4ojDw0NRf2RrFQslyBhHpjjzSqRVqlYX4CK4D0hbWWcrEUMvFcn7GzWsePDioSugSwGG89AJOswvszq+TlGalFQntrzD91cHdC3T00caKXDsfXln44euORa66ZE4hrrdZfRHA+we7mLv6BD/+iv2mT/D/uBQ20MScrOTV58641US+mnRonC+UyChjm5rDRsbW1hjL3m9IYBOz7zbaqLO36ArPx6hPJqixZF30pq87/RapaLd0cxKXtNFQEJA5/VNHKBzFDiaJ3nWMTtOSRrzCvxxNbVBn4VqfiaOlEXOikWXyutOaV3p6tAaxMK2NfPQlwm5W7g9rUxnjp1tpU4ONf0On7c90oduY+E/+574yoCeywPv5IeNxuCYHre2a2UBug9eaa4+w5OVL3jFAZ2ztygCkRe5SOfwiiF3mVMFXT7RtrUIkUDxWqQ2BOut2DbL/YdthiyQ49Uxp862GkYPucjYgaPPjCzLniU5dI3EpvPk4Nb7hQHXwnBPsOOGiyfL4gqtEKdGvBSSZH0/w9unfZCEZZiUcbDzDG+11oGdA9z685/i0a/eR2vnEKOHjzB48kzCipMS/wFTdjFxEpVnqDLsuNNHs9ZEpcniuDIOZlPs00Okl12vYNxq4OI338E3//BHuP6db6N66SLZSMQqY6/7rDITX9muTQu0vFtyLCaz6E0TxNIbrD5mCiDcpMUYCApxfbpCqrb5ZBdZVmL++Orv+dSDJ7kXQubDaIbT6xbYEE9WW+34YC6adKnMh7PAkB54fzjUdjwS5rDnu15HfzLCbv8QpXoN0yrwyc0v8G/v/waHg0NhiaPeuf/gQqLxNJyQbCZBvdZAq9FEr9PFZncDm711rLXaWG93hZCHtQssfGOEU9IbzJdPyd3OjoZF+kff4DiWcw1WG6evXX/sWaiAXS2ET21bNObRtiSbGwtKY2ZahN9MULecpwP3qXYDyCzg5uhC6mme3Ctu42t+HzmNTRbFSZ++E3Txw+YcVxk/B+j2eQN+zb1zUS6yyGWBtH8f/P/7OfKs/cVGIMsw4I1jO2SRWmGuh2tGtPT05+9hWblkybmSdKSk+gK2ZsV49P4ttRZPn2+TX5Z2T6eN4J+H/XYspG88JiFw5/19bH8ynyInF8/js+69GHUy7MX5Rl/+danxDA4yHoS8z3L/OKkpTyNcnTDlsVigfn1RgJ4H7ucJ6GIdNhPM9g/R3DnAw3//AJ/+5d9i8sUd9IYjjB49VmnU0lQ8WiFtqZZUCY3FVyhhrdbCaDDGTv8IO8MjHCUV1C9sonf9OpJLW/jhf/kfUdlYR317U+RMx9VEJE4JL5y0tRlZ5eYai773EE7erElBQC96xCYUxUbC38nyELJ/43kBuvLJa7+8UvFa9TfBUwrLqhD+cx7E6AR79WsUT6GQCvOM9Zr8e3y4h09v38Bnt2/i8d6O3DeGrXhN/B6RsZ0wbVHR6EephkazLa1ovbU1EVMhZWu3rm1o5GNnbQUrGCisokWHSs8rFrTIWecHzWPe8rL2aB4gxb7/dICud7vIO+R4sv5/NiURj9cLPp6DthhdVsfhitpSUJbq9Ymrcp+3pllu3EDZQJ3V7vZZ7SLRHHrJqd/5hsALA3TxsMlvn/8oBDRuymcM6FFAXSHhY4DuC5yYQfGyAHq4Po4ZZhGD5kwB3atSP42xQHtEyKu8D5fOGtDzwMIm2nkCuuSaB2PJm+LmXdz+m3/AV//yS1Qf76C6e4iDxw8lX8qq6VKjgilD4/QQZxPxrlmB/uDZUySdDtZILHLlIrbfvI7L734DvW+8BVy+CGxu0s3UHDk/M55p1XqVQikVTAaH4pHmWZKxBakeQv4jrNINj3wZAN0CzeLrsN3PA3QOnSxC0rZWGC5XylRyrVeq5FofqSVQrWB/1Mfnt2/igy8+xaOdXUxrjACQGVf7PKlgxBoE0uTSI68nDTS760ISs95dw0ZnDe1WC+2kIZSsSbmKdr0hgG6pDCmFpwFBFjnm7WtalJL3iAHuMoCe52EsswnE5k9WNCHvnEOvyQBdthSvV1wA1wG4X8EuXrsH+ALCUlTH9M+ily20rs47N7DWtrd5UZ287wIvBuILxYlemPtMPPSXBND9++IDagiuWfMlpa5dZjIFx4hv6dpfY/t87vpwgHpWHnps7cSYTmMGcWzYCvff5wDoZJNeAPQYU5x/wln5DP/9opBVVuheQOwEIZ/nHXJvUMt6UgPuPMD9n/49fv2Tv8fo7n1slCroskWMgDsZoD8dY3cykAK0wxk1rIFyvYZJPcH2N9/F2pXLeOsb7+Diu28DFy8Ca102oAvIYH+PhOIA+9yZu5Y9SENm0tY06S9UKcYmSPj+qw7ozB1Zfkja7VwIyaZFzRF3SHW+9OOPxTuXsCPpXaslVBpVPN59hg8+/ghf3LmFo8kI02oVhxMCv+ahOHcYHhT621pNPHFyAmytX0BSrUu4neQwzYaSxLTpoVdr0lPOYsP03Byga3/0RBysswT02IYUmy/LAnoe4GWt//nmXcJkWlf6Uk+AxYBbok1eH7m9nrafUemNDHxsqAz0zCUfEqi4mWeehu2FrEnP0PfQLcrlR7u+roBu6bQ8QIx5mKmee2wiZbzvA3rePIvNPyuhOWtAz0yZ8Joi9cCvAT3IWRRvCOcM6MMp8GwI/PO/41/++m/w8IsbaI2mKA8HkjdvdppCSHJYGqFfmWFaq6GxsYaLV6/hjTevo3n5Ai788HtAtwV02lrgJmwl9FAIPGQrK6NUraWypWwDSltvRAp1rsmeNVYxDy/GlBT7/Hl66FL4ERTFsbfSwu9S9GHh8tlYwFm99ZKE0Ulby5A6C+A+v3kDH3/xGZ4dHCJpq9LcYDJGfzDCyLHzkcaVQE2lI4bSWfDWrmlovenkbKmaRmpX9p7XK1UhhqGRYW2B9CQtDCxGh8p9nZmHnrcRZYXDs04itqHmAV04b7IMcubTCehSMGfypi407hfByXd5IXPLl7MHVwCfmWDv8wshc2cQMCpi68YIatRgWAT0EMyznAD/2lbKob8EHnqo5x3e7xigr+qhSxAlowTAxjgKiA5QzwrQo/c3Auix9ROzgwr337T493R9Lhz2GltHvZMonbWHHm484cZwrh46e80/v4v3//S/41c//zkaM6Bba2BwsC+Rg0avhUlSQXNrHevXr2D7jSvYvnoN9QsXgK1toLcGTIfmVgpxi1JlloTYRBjHrMAtDUGyCVxBS1jKyotFJWHoKgbIrzagq8qdFOWJlvmcBpX/N88LNHq47bM1sFpGhYplmOFwOsD9pw/x0ecf49ZXd4QOt1RLcDAYYjSbSv/+3t6+FE5x3rUabWz01rHZ25ScOfvImyihkzTQbasKnmyA4vlpYZ7mqRYr1XleSvkoJd5nCuixDWnVDWfZCJs/L+03hW6YOXRm8gJAt6I4o27NAnTh23d66Glle6C2ln7eefCWRzfP3wf0LM/cxu/r6qHHAD0KqCeIkIbg5crxBNDzxjc2P0suAnfWgJ5n2Nnv5wFz7PzPG9CP5dCP7nxYWObn36jThNyjnz9BC3TWTVmlyr0xnGL40af48//1v+GDX/5SWpO40W9s9PDmt97BxtVL2Lh2GY3tdZSYD1/vsu4aGA6Ao6G0P6HbxZikJK46XTTMjf51MpUKbAkrSqvTVBjcJB/LnHqphMF0mFq4WQUl0Rz46Yv8FTDPsShOF4NOgLRtynm99jf7xbkpqbjJTFvTyiXsHezi0e4zfHzrc3x59yZ29g7Q7a0habWFvOdoMES1lki+vV5vCkHMWqeHtXZHhHIYViegr1cTtKpV8dZFo57FXi5PK2RBvoShbwkz5M/7/4IAPWvuh8ZfbHPJfL80V2pKDaiMKFvm2i9VBdApEmQ57xRwLYQecLFzLfgRKraM8trC1jTLvVvxm62pY5/PaAvzQ+1fd0CXtgvvURRZybr/KRf9KSaPD+g2d0JgjxkUZw3oflFwltERA/RTDMvyH2F0T9reTu+hvxSAvrARnSOgk6v91z/+Md772c8lp/of/9OfCK1nZaMLbG9SzYSap5ILJ7BQX5z/yrMSmgnF6ZsYUGaTfc0i8qLCDhYmZkuCbCguDyu+KKu46Z2bx15W9jYbk2OFR06vPW+WFHS8LDWxXjpAX5jcbqJLbz899Kl0F7D//t6Du7j94B4+uPGJkOUwt876hFo9QaVWx2A4wv7+oegOb/Q2cXHrItbXeiJhm1RrwtHfqlSxlTSQiGrXPGzMe0AeAPHWre3Ke54PLNtGihdjLMISK4oLAemkG2ZsEpg6nR0XMxwWPBb2xFJWljRGXuuYeOcZgC5AHnCxxwDd1NbSvHtoEEg9nUKLD+T22u86oMfuPyNep30UAfqyIffzAPQFJ9PEdU47CKt87jkAOvHkRCH3WMghtmHF3o9ZSP7vZ202MQe16PyptLZ77y5atQoajabmwKtVLbUWQpap5M6HLF5jzpbFbFRRm5VRnlJFjcVSwvWjoXb66UFvo2h48Tjh+ebx+rd6dnyczjpLN+DIAETHn8x4p36s1ramm7AaQLQ0+RgOhwLO7Ddnm1qlVsPu/q4QtrR6XRyN+vjsi8/x6RefS1vao8M91DpNiYSQj/9w0JfiN/7dbLRx5eIVNJKm0Le2mx3RoqfICnPkLRY/zsisl30PaGj5akoSVg76tsnMt9pjOWKYcO4vu2HGzo3z0eZgpgeTEvccb2ObldiyphrpfjW7gKi1qVGcxoXjBdC9KnVpa3O95r5OupDJOAOKNQw8jnNCzi/oSRfa3gxp1LzxyjNY7Dv8Z/4/1vYZa1szgyIzpDwrg7w4qsKgj6zjsuoX0tech54Xss76/YU9dYX9JwT06FwLesVlrHOq3G0sYvjjj13W78f2v1hRXOz3QwGVvHmXOTYBoGdFwYrOP7NtLZZDj11QbMBi758noEuv83iEGouv6I0JiQv7AOiPTzEqzURSlWBORi9uXJVpFVWSkUyVM91Y1pSNzeV9uUW6mLG05EjtlNu4WRntNjEjUYkthKL3Yx56dPzPGdBtQ5bQkQMPsrjZgp6wV5lkLrUqhtMRbt+/i99++gm+uncXh+MhKu2OtAFKj/lkgkq5hk6rhV6vh06zi16nh0a9jm6jI5XsLHhLqDtfqaFBwZvRENUcL1ui/54LHQK69M2vkIPU+zr3Lu0+Z92zMwF0FuUEHAghoNk9yQrlCq/7TMiGTwToC0WhXntaGlaXqJamAizEbjl5H9AVrBQMzTv3n7NA+mUDdKUbdtK/Gaxp4f57bNNfAtBDg+C8Ad03XIoAncdFQ/YRRI7tf6sCeszhLPz9HEBfGJ9AO8DHgteAnoGMjaQmFenSJjNlT/pEHQ5SeJYhJDAEcwnK0jufllGdllGbsFBK6feMeU3Cwsbl7RjADNDnG4mobssGpEVXq+lhv+qALjlx53lpDYHTaadXRk1zesn1BMPpELfufoUPP/0Yt+7cFCnZcr2FaqeL/mAinn2tWsXGWg9bG5vyLC1o7Cmv19GpN9FK6qJYR6+bMQFCUWXQPxY296t2bcEKH34Gzap8G5wIAAAgAElEQVSqHa3yWGQGDAEn/f0FJrf5ucQ2vMIzc4DOOZgFdHzN/307xmo9CORT1NI6DHnfq3Ln3+PhyImoKBvcIrHMvK3NvPiwzzxlnnOePq9HCugsdO/Uys4K0GM1LCgJs1DuI+ahK41uvoe+sIFneLiWQ8/z0P05m+Xpn1WVezggWd6nGIueQZx3TNH4liNqkS8C0LP2hSLDMb0eD9Bzx+dlA/ToVneCtoGsQYptp7EIg7zPcDj1sUnlyRw3o3iVslRND6cToSdVKU2gOqmKZ66UqcpVquInWq2uxVv6TxuaAg8s8Nh/1wGdffTmBZIkhhugvgYMZxPU6nUcDg9x5/49AfMbX91EfzxCo9VErdnB3hH57msC2syRX1jfxEa3K38TsLuNFpq1RICdnrkwvdErpUE1YYEiw77HQ+5hf+9ZATorvUPPPGsTPjMPnSx8FlnKMFjs3vjebrqmSgRzzaEboIYyp6IHL6poczD3Q/Kh3nnI557m3F1xXQrcXxNAN6a42IaeC9iOGjoG6Ln74AoRJsscFnGhxwySZalf83AkFnKP4U+sy2oZg7kI0GMGtV8UlzUHij5/Lh56bEBPEvJ43oDOCTkYsfKcUhMzJI56lF4i/5EIhgCtXre2VjHkngK6gLm2npkAikxyJ4Yi3oRtku65ZLPfVTeuprVVSAMtQx+zUCkTevrH6jn08XQkhWyczPSyJWyeVCXETqg7GBwomH/+Cb68fQNH4yFa7baQyYynVMpL0G5tYGtjHdsbm+i1VWq2IfeUsvItIQhqUuqUmx9zsGyVcsQlEaK9YyH3EHxjBmNsbA3QY4Adez/2O5nv00N3gJ61KfmfCeeRAD1D7TOtcrc0knnhRuFqOfC0Lz1kihsbI9zcgxcP3PWfG+WrtbWFv6O1K2cXco+tn5nMsvxHzEOPAXoUECOAnndmabTl9DVxGpn0mOIKwSeHaz3moccA9awBfdn1HYtw5a0/zm+6fXkG2WtAD0ag6IYwlD4SPewSEjakzaaoSQ/yWChGJ6UJZrWKet3O8tCCOM2hq3fOtjMFdB6zIITiOK7djqOtWVPtaVaVLFP6OX1h3Ksccue594dHqDebSs06GlGWXACeI9IfD/HxZx/j5r2v8OWdG9gbHKHWbAhxDA2Bo6MpLl/8JroE9N665M7pjTcrFbSSmrSj1ctl/Vcpi8dekmKtsWsXccaaE4fJWjxZObJMb/VUiMoNcZHHPzTCbEM7C0CXZktSr4qUrD6yQv55aQBRXJvxXpXTtrUUuK1vPCiKS0PlLkc+HiqpDNeD5dZDQE+NBPIQeN0IcvwrDuixkHvRRs/3YkxxYcomnF9u+E41e08C6PyBLA+UgJ6VCljWW40BegyQY9TjMYMib13aOBf+/hJFcUWfPxcPPTagsZBH1oa6EJKMTMWi3x/TK6zXBYiT6VSqncv0WNgexfwt9dIpxOI8daF8pcymeOoM3nIrGwqwKyQzJ6QnpJEs3ei0yl2BvGyA7jx0ev9WTHeaVfWqAzoL3QjglkOtJVWUKhU8232Ke48f4te/+Q0e7+9gv38g4iv0zEUYh1Ky9TW8fe17aNTWXGi9KsxJ7WoNnXoVbYbYxxOQbp0Gm1R0S2plCvIXUGp14IrurO89vAfpxmLKXwHwUXJ1lYcBel7O7awBfToeHdMSCEP+aTjdu1AZl5ICOql701C4RwDD1yzk7hPLWFubvO8AXf4vXO3qqZtHbn/TEDBQsBD++AUAeuzeUpim6BHz0GNFcT7TWxbwLQvoBjBhJGbVPnRTW8sbg3D/DYE6DLn7wC87aKAHfmx9RkK8MfyJAXrs87Fw+0kAPcvoeQ3owR2PAnq1JhKE5ekEFGthX3FZhOXpfZeEWjQEdAVstq9xOQ5dpbKCua8tPq9mV2CXIriXDtAtZKhtdydR5M5PF7hq/wLPVzaY0lQEajhuQ4mKTMUDZ3Tky9u3hMr148+/kJx5pV5DvdOQfn9SwG5ub+GNK29jvXEJjUpD2tCapOatVtJ/NfLlDyeSThHv3AE6YylVFiNVK8LTT6PqfADd8RRkeMa2AduGHvPQT373+AuUO1VAzwu5S2jdEzmx5TUH9Ll8qhllmvd2mvCu7czy5lYUJ38LoGvRnBa2jzEd8/9sVdPzk1smKRJHs2uFqPK6ioeqLrsQyC482+tFzzTQ1VDnT+gatWd7vehZuIUKjLpCQOe5y+SbVwKFgEc+hIUxDyrhuXhC+dIsYAgB3e73KoDO7xw7+VSTEM56JhGUvc4Ii7WDqjFiMqbZHvwygF4kOyz8Em4fynr2a1iyjJKlAF08bf7O/Jk4QO2JCsmXnNxp+GyywUzv5t3jhd93tS7psUZJ7Rvasba1mIUaWvPhiUU/v0JRhnx3QRWgTeKsc5KNihPS+iCdfKcsBqMddetMKGOC6js7bZ+XwTaC43m3eZ+u9evKJulY0Ip60WMTyoruYuOc9/68SjsbElTrOg/oNWJhD0scyMR2Y1ah3rm7Vj4Le7uzumUfHA9EYGVG3vRKSQD2q8eP8evffoAPPv0U9XYbI26yNLTKVaFn3djYwIWti9hsdbFebYlWueTN6zVhe+NvGuGC0bb6GuuhIWILPWuMYjnUGDGM/51ZXrilXk57/1LAECphjQz5z/6GZnrqekutWJPiNfkpn8Iqb3rmFYl9pKA/r0B3gikuZz6ZhEItM8zGI0wYEaPmAVvXWRTJnDohlRskORymnDFUaaMHz6JJBX7ZQF1/u12Prxcv64xAbVEz97e9bs/ceKU90dW7+M/2uoyUzOHw2cmfFty8rHQF17Ssa1X2UXGinEdeyF32L35FmXUM+W1v1kef9z2TgnvPU8qLENnp6trW8ct6lkhYwftjOkUeGZdvQPK7zaDNDMHTEHJphzyDQgiPnMGW9Rxbd/a7WWtXnADH4yDzKAO4Deiz3hesCTeQ9H7omlw0aI5zXrD+y4fQE3G5xza8rJBQbMBiIffY51cBdF2f8/xh9LcyDggnvH7n4sD7kyENTboculLX5m+oLw7Qs6++GNAInNrOl9LkuHqCOcmOTlrr15acrY1PaYZmjXn0Pma1KlCv4c7jR/jVh+/j09tfoT8ZoT+ZSYFcUmuJOhopXMnHvt3bxEazhV6phDr/1RIBc3o0wtTnACvsgvAnv7UNFt335wXouR7wivNPi2ryH8UpK+eZnxLQpa6kwtiHTyyjoXOG2AVwBYhJ9zpnTVSiGCL4WPTsUxIaRzzjrxExUAgagc66T2Rjay5cZ/6GmRfhcIL2iqtBa6A/qlmf55wvl8lln/8oAnQF5eKQfRGg0xAoVfIBnWcVixCsAuixtZEJWN5QaQ5+KlTOxq55EkAXw5WEXwWtTsuc4zLrJ9sYd6Rhq4gzhUWVuYDudthgrVYp/e09XgP6ihtqjCnIt2T9jUcniOZyX3VAN/lT2UDSaIZucyxeI8jyH6+ZG/jca6CqLAsKqZoGPNx5ig8+/Qzvf/Yxdg76qLYa0oXAFrXe2hbWez2sd9bRW1tDj3zstSQFdKNqZSjdH2db62EgKOWOjzBlxTaEZTz0LDC310yE5jTGpFznkoCetSHRmJXXCwC96Pol3uK8TPGo/eI2euQ+oLvQOyM+8vpIiYCs4yAllWEY3afZdcQzVkznE8zw+m0u2WdCcM/zsObXNQ9pv8qA7oOnb8StCujFBmF81hY5JNr2ph60eenhful7qKFxI5EZrzAw62xi6zd2BUXXb2JSRZ1Ksd/XXhwfkc08dFVZ6QbzGtAXrO7QWpwv9NU89GUnfJb3IO0KcpavtoceArqR7ciGOxunvOhTSqCOlcqzWq6InvnBaBfttQ6e7OzgF7/6JT764gscMa5aqeJoNES7u45WqyUKaeRkX2/30Go20SRhTLmC9aQmBW+mL++3NXHMTbwnD9BT/c3Yys55PwboRWDOrzxrQPdP+/i5xD30QkCXOGtVPSTr6HAFbVMH6JORkz11feMEdAvLCxiPlXsgD9CtfS0krLGUwe86oOe1vdm+9LwAPWseL7NklgF0U4zLDKu7H8mKVLxIQM+6/vMGdGGqDAyC1x76ih563AOYT/twc6SH9LUAdN8k8ehvzfMTK5siNI5chCnDerWGUlLGztEejsZ9fHbjJn71m1/jwZOnqLdbqDdbwgZ3+cobaDO03umh1+6iSz525surDekrZyU7ixPNMxfzyBVccbyZT/cfx4rfVr7/xdtaVqjWvEg+U31vlUfMQw89Hv+3rSjn1B66B+gpJ7sBtgu5T0aqrjYeKWhLpQZD7g7oSegkAO8Rz8iYeZ65eHGmYGivu/D4a0CngJDuIlmAaPPvtDn0YoMwPnOLitrmabr595wE1C3kXnQWhTUg8dMv5qFweuYrcYmE9RNByH1uEB330LnmWHTn72mvAX3FDT1rwh8H7rxNOy6/+XLn0K0ozvmZC6Fb7c3XlASZ8VXPXEn3NGdGvvun/T38+qP38Mmnn2P/6FD4XljF3mp1sLG9hYubl9BI6uhR/rTZRitpibhKo1JHQlaYyVjy85IP9yuy3YYfA3SqfRU9YuMf89D9DSUrpPsiAD0/SrCahy7Gk1RZK4uiGgvOA3eAPh5qaJ3CORwLFgEKOPNvybUXAzpD8wbofn+63bPfdUCP9bGfBaDHwsgLBnRB25kUy5VK0lVghib/9v/JnPEW2THAL2vRXd7jJOea9R1FEdiU5TNSWFi4wawI6K9z6G50n1fIPfSAlgdz2Q6jetoxQHl+Ve7Z0y6+II57wH5fPamWJVfKZcf+cUrRzmYYjPrC+vbxnS+kov3e3QdodzsC5DyelexvvvkmkkpDONjXWm10ag00aw3UShXUoMVv0/FQWP3MQ8krggs9cztOKqYLHrHxXxbQ8/KzZw3oxSF/9ZpP66EboOvwuXngPGgTsBsNRtpeFoTc2Z8uqmo83jHDWUsbz9n01Y0L3sLypsJmt2xEo8Bjigv/H4+gvdo5dCuqywI9f1rneuhLqAXG0kZF68fvow+P8wHd/41UfpqiWO7+5l0faaKLHqt66MU1Uk6HowDQo/vHsYq+nBx6GslbTM/W2H7rWTSvPfTn5KFnbdh5YDi/yRpqfHVz6N5G7laV8aLrPFXrmh73mD3nSQ3lahXD8Qh7B7t4eriPn/z8H/F0dwcH/SNpSev1NrC1voHLFy/hwtYFqYBuJU10ExVXSWZKvSs5VBZPOXEcs+rTnLlDWgtJv4yAzvmxghy1AlmkKK54Xr44QKenrZtrWT10et4ki7HWMyfqYkVvrwFdF1QeEKeGihhSCmonCVfbseYd54FinoMSN/T1G08L6Abqvnxt1vWdNaCHgLy4ns4X0AnkVXb0PE9ALzSPsvrsgg/E2tZiEycmzhI7v5geeZ6Ff8za9FpeYuc8/2y8KC52/jGmuNjnfbWwvM3fD4H53yfHl1QtzchJLPQthXGlEvb29tDb6KHSSLDfP5IiucF0jBs3b4rYyp2nj3A4GknIdnNzE9evX8elCxeRVBOyVuD65auooiSStXymvIqopbkQO/tY/THIr2ZfHAkDeArlFj1i9zLmofsbUpans6qHbveP323/zEv1N/nsa4wDunk4Wefuf2darWvnYX3iLlfOfnOtancUr+5v3k2TSJXwqtM7NzlcM1jMM0+v0fWV+x66XXfWOPhjsjg+cy2DvChKLthJZKC4rNH/Tj/8nQKF9aJnSKcujG9G2FnuL/vQCx6ZIOh9l1XxxPaJvPd9Dzj2W8f2zKDKPWaUZJ1DDNBPe132uWIPn6QISkKWde4cj1iEwJhHfUzQL8upcg8KqGeTkQpOWapiVWKZ2IDFQg6vMqALkLm8rY2Dv5nExmaZKvfYd7yUgO5NcKaIJiyCImdzUpZ82b1HD/Hehx/gt59+jP3hCOvbmwLi7C+nl95qNLDW7EgxHMVVqtQtn1VQmUKK3/j1BHdWx45eA7pMER/QfRApZto6X0AnkBPQffa4kwA6r5uEQ0zhFI2BvzbD/5dKvxuAngeWrwG9eIc9CaDbGGfl3bN+RZySY6RCLqS+BKBLXMZpQbw0gB7j0o0B2ll76P7vxyz4mBdz/Fq+Bh46i1Kk/9hpvKtUh14qZ1yljOFohGkNKNWqeMRe848/xEeffYJHT56h3V3DlctX8dabb2JtbU08NBayrXe6WOt0xUsXIEcJFap6KUO+eOl8DB1j1kk9c7sXq3royo+V/8gqijPw4fPz8NBDL9A3KosN6nhR3LIe+jxS4OaD5dLHM2lVJJGMfJcLrY9JFDMaC6D7pDGihifEM+rROw7YedW70dA6D52ALtwHXoQiyyv2x9z//ysP6DG5wBzPX+bFjAb2ajvoeXvoMWrYGH7E3o8Buux9Xj4vL0RfBOgL6cATEsuUhH7cU2s7bw/9VQH0GFjnhWaLQ7avNqBLoZuLUGjKnB6XAi6BjpP74OgQzbUWKs06Hjx5jF/99jf48JOPpSCu2+nh8oXLaDfb6HXXBNC77Taa9QYa1Zr0qk/6Q5G3LbM13dEc8nulTapcwtjjavYXTbpIAta+MJceE8aJhdzPG9DNkAnDzH54t8DciBLLPA9Al7a1sfaj+4BOD11YBj0WuFUB3ffUZUpadV7A4Dgfn1fcQ18C0H3vPPz/JGAaiwFc+L6/Ps4l5B7LeZ30goLjY/u3HH7KKnfz0IsAfW4gHG9bEzDnFuxFRFcuiouNVyzk/rIDeh6QxzZ6u+6YhRfrQ4+N73mG3AXQKWLjPHRuxlaiw2fm0CmP2l5fw8FogN989D5+8d6vsXOwh/ULG7h04TIu9S4jKdfQqjfEI1/rttGoJeqRiYem3v+cs9jPV5UwifaZ6/HHiuIc5/nXDdDDXPqqHnpWVGphE3cGk6nOWTGbMcKx5lTIhFxVO1+XEPuIXvsc0FXQxdHFkmjGeeiWQ1/InZs3Tnl7qNJh6KHbOb4G9PkOklUpftaAXrR/+X3oecV/sf3PInWx4077fuE+X3Lo5QF6eHzR+nsegK577kvkoU8iVeYxg2C1gJHY8IX3OgvQs17LWiyhh3D8h74GHnpZ+8ut8lzEV1i05gC93kywe3SAz259gfc/+Qj3nz1Bc72LzYtbWGt1sZmsY6Pdw8ZaD61GUxTRCACliXr4YRWn7xGLBn1psSgoBG7tIsgHdLa8rcIFHVNrihmEq4bc5yIrx/PIoTeWNf/k/Jagfs27DhWXYaDGVVqnxC9OsMWpoqVUryLCooDO5/JEW5OeJ6Cbl87nWFHi1z3kHkZqwn1qTCnJ5/QoqrLP+onnAejHiKKe07Us9TUBoMdwIfzO5wnoKRf+eYfcXwVAj4G63SgrTPD/9jeU3y1AV9GFWpLgo88/xfuffIjHezuodRvoXdhCd2sDnaSFi8kG1pMOOu22tLiw73g4HKqMLeVPU2KKQPDGWXIG6HltacJU4z38XLswTX2NAD30ziVyUhiSjOfQbehigM4IigCpk02VlkKCvQN0Y4ajgUWveTRUBrlVAZ33sKgo7jWgz9dNFuCu6qEvrC03B5YtCrM+9CL51xiwvmyAHq6Tohz/8wJ0OgW2V557yP1lB/QwZJ4VgjR5UYJDiUwqEgLRZ6pMFemMz0Pup1G0XmzZik3+rPdXaVtbzKFrC4d46IKaHIMZ9g+P8Kv338PnN2+g2m5g48I2mt0OeltkgbuIa90tTPtjDPsDAYCkooQx5FiXDd9jmmJHRIniHvL9Ht1lhvxkGrnJ6dNWmVE1OooexakVB1oFX/BiPHQCMz1iCpvMn/15mKdzT2nSpR5Ovc73fi1awplrm3gI6KVpSYviXPsax0M9dC18E24lssadMuROQC8KuccB3cQxlNGQ42TPRetWjjNmPJHnJGMeGQsXn1Uim0Q5tG2m8j6na8Wx+HOfsLRZXpQvjLT4xwnxyZJqY1nfT1GdogjVUnNDDio7gqf5syRECuWXSWpUAdNeFbYvZjyrXj3H7fizDCoH8zyfTWo7UOqzdR8r2luscnfRRBlPv23NbzSfOyhWEFd1MrrcKqOAvkyuOCtvYN5q7POaAVvlEZePTPNvvqfm+vZifYLFHrZqpxuQ+4BuE1l0oN1G628QXMgL3tNpJ+bK47fK2HNLr4pONQG4UikhqVdQKU0wGvcxHPbxr//2SxweHmIwnKDV6eLSleu4dPGyVLezwrk8VQnC8GGWtz9G/sLmBmIdwEV06Hn3l98/38jyK9VjKR/J8weL2ge92Odjo5/lZfueuMBKwYZGIC3c8MSgmXcp2LnbmKZeXYG0KDcWne/zXLYZXOVS1VW5mzCP5tQnQzLIzVBimYQDd7lXrspdyGcmE6mdkOudqGdv12667+Q18Mc7NLjFaPAe/vvKLK9U6D7w+IBuhnm2QTTXMj+NHramjObEMFlzwac+lWJQEolY1KVcsq6lTFIZHhcyrfle+oyVppFHbP6m64tSrlqpKvNNeAloMIv7rcBr79uzrOdydUFHXLoe+Lp7zhtXBUIlKip65n1VJsm5oXFSw634+3X9+fPKx7zY+NGgCR8+N7yl9GQ/dNzxery7d7MR6rUqGvUmqrXKa0BfDdA1B65APm/u92+oMV/lGT1Uqzr1I2hxOPX3nPqD9KR1UyQ/RrXKissxhqMj7O0/xeHhPn7+85+j0WiJ/OmF7cvY2ryMdrsHbvQCVjJTT682x9B80SN2f2NV6rEFSWIHe5w0h7bMsIc5UFnKDthEfpczsCAHHgLasd90KVRrOwwBPQ2lW7dA4Klz7us5LsrWZgG65MrJ1T8eY8RWxtF0ZUAnda8C8ryGwAd4W3/hPeLxqUqcpW8yjJbY/S9F1m+RQyPVJiWapfl57BDQ/X1G5kKBMIvNFT5nFp0J+ZMHDhkTMnb9XhNBJud6FrgthOTdvmk/HZ5nbP3GPGB//aRRJEsHLbMAYwaPSRC740LnsWj8ZP5JhGL+I8a0aS+lgG4ee+p7OEN9OkEjqQl/R61WO3tAj92QTPfsRAMdtzJtgefd3KKfWyYH7gO6/12yaXhehf9emm9/xQHdGMIIzLPZCP3BHp48fYgHD+7h2c4T2bi3Ni/g2rXr2Nq8iEa9i+m0nIp1KFHWywvo0anoccG/CED3vXN6GjFAj0WYDEvyAN2HGjHAHN/AfFzs3jFUPY902H9puGnbmlK/0ivn36yTIKBjPJO2tbTv3G22Cv4MtTqvP/TQJa7gjJsIoGeBucw6J/vq6yGEhkEM0J4PoOfPsjxAV5CupICeBdrLALpe++nXn0Vm/N/3/78MoOeBuX/+eSO0DKCHtU0hHkTXeMEBLOIN55d9fzgm4df4gD6vBXChdndwySwmI5oJAJ3RsXoj+d0C9KKQeywlEAN0Fv+EHrp/Q7/ugM4NWxaeaJ33cdTfFSB//PgB9vZ38K1v/h46nQ663XUktQYm4zIkdTpRryHmoccWW8xDj93fmIce+32cMaD7G7q/ceicfnGAnhrDOYDub+x6nq7GIWCCW/TQx5iNGHLXcDzXGj/Fa7aQ+1kA+sL6ZC7cMwj896L3nle5kofONVAtTJqFgB4Ct8QIGc4OCtLsb3Oo8jz0aaSGImbQnAWg+9cYcwiXBfQsIyO+N8RngAH6ab4rDugsKg2Y4wJAZ5qzXk/QpIeeJF9/Dz0rt5FlseXdupMCuv89i97UYp726+KhV8o1zWuS1JW7c2mC6WyI8Zg50hHW1zdd3pNKmSWqZYqHTkNACnpkQ1kuypJ1j34XAD3cjObzKg7osQ0x5qFbW5oBnU9ko/dj7qH798fa2Ag2BtBq3GqRHD105tGnQ/XQJQTv6dibh572tZ/SQ7frz4qe8HwnXkVZ3jHF23pxyqw45B4H9PDzxwA2gwt+IaSdthVma6ZbDULeNcYBcx4v9n/XD2/bd4dGhT97sj4bh9N5KiHv2KyUlW+0nQaIF+Z5Ttt11vWH50hAV+aO+UjYaJb99I+XO6dHbg/WQCRJFbV6Tci4avUXAOixkF/AC7LMPQyOifeRF3nosR+MATrbcIo8dB/UFzc8zbm/2jl0MrvWxTvXcRqjXJmhWi2jWiujUinj6Kif6l9LIVupph0A9GyWqAGILbgYoMfub8xDj/3+KiG3+LlpH3W4iZ83oC8Cn4YctXhMH3q+lphWQJ+fswL6YDBQQB9NMR0eD7mbh/68AD1vE08L4zLy57F7r1e7KqBXWFabOxWi51BeLK4NQTMEtPD9GKDHPPRUNjeHYjYWcvd37yzAX2aNFB0jaaIgehGmVVb6DRehyzNIYveP849FgOnakf+wW0KL4NIIi/iDTt0tPXiKRquugN5svpgc+nkDum+h+5N72clzUkD3J0dWdMDf9L4OgE79MwK6emFDTGcEIG03o/PAKuu5vnGiJcW0SmdV8c7VA8g3ymIL4ncB0OcguciIli7wJYhhcjetSFFcqD8eEtn4Hvpi5EsNVlY5+wa1hdwN0CdD1UpPPXSvyl3W7sQZAy4Mb99lVe5Ubysqigs379AL9wvSsjb62Px7LoC+ZNtZ5j00Qp8cNbZFI+t4cRyljYseMQ99VUA3DoGs/VjmT0DdHJ5rzODI2vP9+Rj7/hjY+wZ9GPnl37EI2aJ8rQNyD7B1vR0Hcu3SmaLVaaFWr764HPprQPdbeebT4+sRctd2H16L9ECy4hkEdmsV0rYSEsZwY2BB1HikvN706Pgac0AxC7vo/d9lQF8mhx7dsCKAnoqj2E1wVe7z752H3P0NzULuBujpx12VuwH6eKC66D6g87st5H6WgM5zioXco+P3PDz0EwB6eD6lSMj9VQZ08Un9MvqMjaBIb118XS/l4IfBn5eXngfo9lux858DekBRbUa6qalZxta9boDeWeugmlQE0KvVKkpHdz7Mb8JdYkCXtZDyNuVVQ+7M0y5uJKFHMO8RDL1jBaJi6sMsYgp/MyuLZXz6HPCqIXcd/0hl/qQAACAASURBVOO/b/fFb1vKCgv5r8U8lOzPW6jVxtnYtV2IyO+zNO9cboSjCi1qIvcWZOhZ2b08a0CPLcgYdWvs8wvEOQtV4rosi9vOtG+7qG0ten/d+Ie3wf4WCl8/HJ1Suxrlqz1nh9wJ6P46E6POta0RyIdMyYxcTn0ykX5z/p7l3WlQyO+bepv3N0PVQmTjitrM8/I9MJsnefPHL+rKO8YHhvD/0wigF+2PPvVpzBPMfp81KMUGcXR/jnBnxz4/X8eLOXqeb9HcS4G2crwP27/W2P58unGbf4rnEXrWdo/jxhyvPs6DUnSOJB2S3dCKTV1P+3z9uXZMV7wo7HJuz6euTqvTFA89Dbm/BvSvJ6DbJPINkhcG6AZM7M8/1mNr4/0a0GUh+0x4GXnc8wZ0K4pLN7cVAd2vcjdAZy6dHjqv1QA9LYrz5VK9NlABeLLETcgcmC+f+vUGdEdMU0AVFwPkmLhT7PNFgO6Del7qo/SSAHrRuRYB8vMCdNaK+AQ12h7qSLc84hoVo1ExFjrD9Q6L4apSFFdNnlMfetEFx6ycVT10C++aleVPHN9i98/Rjs2yzMJr8T2s4x7sFC+rh27n6p//2QD63MTPGh+/WCprnsQ2jFjU4OvioeddZ6yG46w9dB/QfU/ZvBizR/KK4kIPXdLiri+d4fT+wWHqoRugW0GctGx5hDZWXCdzOgPQfc8qD0BCD9tn9Tiph660s8VFcWfroZOX5PRFeTIWK3r4WTn0wmsOc+KRCOmL8NANzE8Tko8Beuz8hTjGhdElWuADuUXIhfqWZ2lEZhpZnpUmqLfqEnJn21r1eRHLnDeg243gcwjiWeG3ryugh8ZTeO0vHtDjbSXLhsy+riH3rLCkDzovA6AXhdxjgG5MgrbmBIsdrSsBfXB4JNXubGMT8hnH6S587+Tyt5B/ZsidvfglAaUw3P6iAJ0psyIu9K87oFvKwt+Dw3C7v8aPOXgRQI8Z/MvuH3nHnW/I3bEsLgC6pphUrmKeLi65XDodSF1LWrNE7zzhvyTRHHpMbS3qYUcE5qOfX1G9T3l5PXEI00r26P3Cc/ABPTYhsoBk/trL5aH7AJ417i8G0BcZw44vyNPVG7ysgB6z0KPz31TKMvLnnJvnDehWFJfOLQesZnRYUWNR29qiwa2VvzIukymGR4cC6CySk8I4B+QG6BKKFOdkzrqY9qszg8kcugfovpcuH3NFVbnet4fGp/HQVwZ0k+CMbUQ576/moT+HHLwXsw9BfZmI3CyCHy8C0Is89Nhtia3/4vOfQeWd9d/cQ5/XxViIPVUv5Gxn7RcPKc9QSSqo1SoC6CwQLB3cer+wKC52QbEBj25oKwJ6WBBmG49tGua154XcY9f3KgK6D+xZIO4bQFkeYt7GtpxBcDJAj86PCOCdd8g9tqCXub6iOVZcVHf2RXFpUVrgKds5nwbQDXQJ1qO+eugG6BPHGJdSwboiuWNFccyni7JcyTrpjnnpZw3oGrJe0UM/V0Dn+RcXpcX2d+JRbF8I994Fjz0C6LH9edX3z91DjwB6reyiTymXgwK/AH1pqpwf1bL0oH9tAd0nsogBemzDzQoXvUweuuRSnECAH3a0TdPP4cQWXhimtO+wMVju8w7QnWhL+pkcEpnY+Pt5LTsP/zPnDeh+28rz2FzCMT9vQFc1Oa/1MmhbOymgL+RcpzNMhkow0+9TnW+IENBZAS/32yvGK/LQwyjVMh76cfa7eWV/1pxL14kwfZ0voKtaW/4jBsjPA9B9ByH8f7h3hF786eJ1q660+ecN0P3zztoH834xZtAv46FrlNmNhFtftq+IkjSjzY6HAU7jQM6HgF4uCYkXw+3nD+hOpWy126MVf/6mc3JAj8vw+TrJvryian+v8nAL8pTyqXbD6e2wp9F/ZjSxSjUn0Wsm5bOGavg3LTz/ma/z8/6zKh+qKtXJPn/8d6xv0n7fnv3vt9/xn+08/ePsPBflBE97D4rvX6zt7PkA+qJutD+/NGJcMD9zqCezjLDsjcq1nWUMA2emhfzzQu7cSBh1pUgMn1WpsqS69cpCELyubWYmfzkjj/togP7REMNRH7MhddJVuIUtqeMhSf9VhpMERv6zjMzUdMm58XEcZSdInyfChT3/mwx2qmDFc9TNUnaPmaMhduvQl/0MZUCFrpjHO+rOrHkbrrNw3tvfpud+2tkr+1JB61kxoBAt5vfN7p//7N/XrPfn6yNbD93kTU2GdvFZr3q53fdsjmPRJX9fZHoZyhZuAuaw9fUicdb52Z/WoJphmqo1LobcU2nokks1ubqTGTtBLJ3sJKtr4qUrlfbKIXeuirycNH84uiFKIdtxxRrbfOy7cy09txH53qlvpUcXiniO+beuWA95Ts2X9zsxC3n+ueX0fcMplqr0CJ+6Em5O3Sale5s0Lko1fok33KlU2TN1zG2hivKSqx625+MbtW7IhQtdNcDS87HzEIpD9/3G9BXbMOy4rGcz4mL0rUVzwPS27ZiTWOf6+8VMW7GUhmiJO4DwgcMAJQQW05u251jbUVEERMbUFZ7Nx1JHQoBupm114Zgs/E1NbjYnegajbzj6BuUi8Ol8l0K4yRjT0QST8Qgz0sDSW+8PMRoMUBVFsYkQEk2YZxT2rQnGjtsdUw0Z+3rmmo/U9h4ziOxvKaKTiNbcCdAvUGtEsX7+nC6OLDSzyEWprMaBM2j853C+h8dNRY/+dA9luSvWU499MyGMXn7ROsu6Lj3ehENyLr40Q5k8FLmDw/mlBuHpfv/5fI4r0H4/3P+i5yUWbL5TEI1AOhY4kQF2hgTvmXG2kzdIWjidgJGsFU8+uV5RQ8rYOJ8LoMsJBCQtdiExQM/KgfubSxiiCcO+frgsBPXYZF6GSzwGyLHri30+eo6RAyqeQROCUroxe1rtxwFGF2Xeph3LwS97/nnh/FhbR+z7TS84dlze+2HA8qwA3V/YfsombDvLuw95578qoJfIFV8wh4oMEvlt5rCl4jZbpCN2fwnOsmENR8IYh+EYo8EQo6M+xsOReEpWIEfPyaROSVkqtK9iT8212LMMM39M/T1Cjw1lXx2RR4RyNP2dSMy4aEMXD7+kEYzTPUxL/fSFSOqTnvbzU8zmup+ZlxC7/wL4p/79042a/6nw/pxs/U+jp15oUDvg1jnpiruN2c6JsKS02h6g2xwm6FfLDIg9R0DnEvM99DDnGQM8H9DzBrModxsCuoFTzDKSm7qEOEgMkGPXF/v8qlMyBuj2/f49WhxnT70no9I6BuhLjbM7iaz7u/r4rJbyCPW+feNmmXuzjIeeBeb6muNo9tpWwt+Pje8q73PtcFNYFdDpkfvzTJZWIIiRa5DMGFqfAGPldKcnMh2MMO4PBNDHzKu7yvcxPRP3U5PZdAHQC6MIXg2AbYbzcZ7PgDyjs2geeOJXmYe9GoC+zEzPPmZVQD9OPHX6c1n1kycDc/21GI9KbH2KjrTsAylv4LxtjUyRQyduNVGJYXaB+HsHmSoJ6On+vmqVewjoofUTvSBXDLCMh5i1UYSb0YluyhKAHpsksetbHbCKz+CkgG7fNt/Ysl0Mu67nBehZoObfz9g457//fAD9pJ7x/HyWL+s5PjfngH7a34/Nv0IPYQlALwQzz0PPA/HY/CfuG6ALb/v4/2/v22JtzbKyxrrt+7nXOVXVp6u6mmq60x0DjTTdQiuIqERfePLJKBEMPpjoAwkS44OPPGjU+GAkxkC8xSCiCCQETJo0djAkCH0T7KrqutepOqeqzjn77L3XfZlvzDn+f/xjzTnHv9fae5/rSk7W2eu/zX/OMcc37mPGQXKz0ZgBfYg89ViIhk2NCtABpvNp8NRboE7Np/6t/v9yYSQtVHnz66nXHqCHblurUv9JaeirPh+hBOX952noDwqgt8UfO1MeoLcKaiXdIkiVOqZYGnkO1xTaUc84OE4AHUCOGKMTBfTQXUuS3WNL0EwN7hTZlPznS5OXMOultAur5WTJ9TEE9GWmlgakFCNOgbvH8HJAnhIYVmEr62a92H7frWmnGmw7QE8zDF9D9+bEm/8SQ2EfefQf2vf27svnJ0zubTVzea8ufPBcD3YWOquBYY2nDOizyZQODw+r2u86QA+m9xSgC7Db8evfNfiXzPUYo2eB89C4DaB7a5w7Dt937Udf7S7rAqoH6K5Adx/N7XbGUsqgN/7KvJWZ/vI+mnOpY6wi/OD8ifUWKPrUQf9wK0p9hsVMGl+FPPQB2udqK/m6GroFdP1erZhC9B2kJtNen2IWqSDzNs/lcbYA9Nb3yiyoSxCr7cPqquNo6HJRk+mpXrwtWzBqbcxleOr9VtowzvycFKC3ob/UUKqN2GJDLz8jr6ELwHr0482/p6F7gK6vt/tPA7qmCW/MeqoA6JzrPptzRgWn58D0PprQfDrldDZo6khpQ+EZod0coOsMF8uLNJCXNHT9zt78eoBYuj5o5l7iU2kDYPWQxbKqDxxBtKtfyzTqaOgeLaz7/DXZZ3V5bv8XLQwtMpzKAjX2vwTVxlimWXBBLWYTFiaHw6PQrEjS1aT7Gkfkz6nfayrTawfFAdBlM4umLsyozWTXrTabuZ8l5t/QFNexuD4mgG4Dm1KAbpl1Ww3dY3iWFuy6ehveoyEGhHU+qj1jzppQun1bQE/RM8ePqG5pqed78wMgLH289UH32pIPvS2gH1czlzHj+UyPEdA5Nl3M7pNpaNoyHteV5OBrj2k7c2gzMShOA7n+v43Sb9J+AFRNo3YNvPnzAMnT0Lkwzsr0GwB9nc9CtV9d5T6ruwvC0zz6XmVMq16T2n+ey0D6leee6SqE8ylbyYQGAeTSjRC0N52M4/7Q0e1Iswt+8x63ra473a0N6LP5tGhy9yY3Beg5xtpWQ5dn4vzihD4B9EbrVS2QnRSg2/l/GADd3YSKqNcBdN1NKQcqHsNbB9ChXGl5KLXvwFSywh6qWEEmUVHu1i3jzSUAnUFTCmpELR1aOQLkoK0g6j1o6mMGe9ZY2JeIbmshZa3+rS4Ri9+EIWsg15p6CdCxJuXSu76G670/Uv5WB/QgkKwD6k8Avd7MKaG7DOg13a4C6NCwYUIXnEL6KmheOg/OkKLGQXChrXAlXKKgDFIN4eqO1FPt0XVN7m19CJYx1ZOXz0FvJcFJrefMjBYZogPoKe3ESvhyTo7pye+ekJIjCHu9ZRCdqKHlnu8ylHnwybQdv30PD3CsUJXWVPNin3d/L23Nu35dH7oH6JXkrXoM1POd1tC9NdOzxX5w6aWciF3x3j8kXuc/lr41rXD+MJt8PbG9sL4sETRTxar67YsFHR0csm8doM4NXMbhG/51aOiD/mYD0MH0pPWqFkZSdIffUGdiWWuvtUcL6PY+XpS7OzNRQ87xhxKgcMmcNVTkUNRmzUpza1aqs2nLdr5c+nUnuHyCa4HxfHpzdnpkH2IFSq1s4t1m0MBR0ms6Y808aOehYiJr6ONJXecdtdtRECmmiHP+uRnf2hr6owzoWmvSwKol/PsJ6KyBiGZj0oRSgkSK6nT72Rywp5hNitG32VuPG6Dr99V0E9ZnfUDvRV6yBDSSz+oxpPsN6LG0bMpCAUFlNBxWJnjOTx+NGoDe7fQrQMccaDAv0W1Nq3WE/JKwzEVs6o5XqTGeFKCn7o3fPJMvV85bQ6AKPvg1BOrHHNC70addUsjyPA/BbsFXLoAOMOc+BgzoU9bM+fpOsJQJoAPMg8m9KZA99oAeJrspYWmp0ALXWWvomlBShHHagC7Pz2k4HsPxxu8JAZ6Efr81dE/DsBp6Q7uGep3woR9HQ3/UAJ2LrVTFNYhNkAiUg6YyGY5C0ZnRKGjo0zmU9xBYFoEX39qH7oO6D+ilPYDiNut8uFJaov6D/FbaX3quVhkDp8w9AfTi1Hn8p8NR53kN3SqCVnCbTcccDIq0NNbQETMCQJ+MmY75+qofuikiY4q5sUL2qJvctcljCVyqfrO1n1CbRB4EDd0yEz0mZmWnrKHnND8ZV1tAX1WD9DbUwwboTQFxvbQ1MbcnNceWGvrC0TDsftBWnHVN7lzPXKXh8HtYbRH0jchfMLnhmMYoOBOLzqBO+3gSyrhqQNeWEDGp5un4+IDemO/1HOBs8rd7WgO8S/9raOeh6DW8sHmzu//89Uz2nkDsPX8VQUZf45ncS/cPRZmOV/oZa1tZfdB/YzLiv+Evh+8cdM4FZFAGGRbY2AwPoM+m9qiZV6VeHzeTOzrQ5DYz+y6kYpdjsr5fJveU9K4ZgKStnZYP3TJEy3wwv6WPpyGtv2HX1JDU4I/rDgiX+j5oa9WpQTLUkJb0yeM+XwCd08EjgB/3Hp5AdBaALo1KBNBlRrkoKWrJQw2PqWwAdOSoQ1MHoA+R3gbPhTSvkMYVceBgjlYobtJkbE9prhPBJWeZknuuq6HrPvKpveLtjzVc6LELdzkor/z8UAe+CHqeyyeOYl1gXvX641jD7DNCpcW6dHJqDHb+xILEqWmLBVeCg1At/nNo5nIMxxHNzrSogt+wJ8B1+d6G/z7yGroAjpbaq/+jF3HsR4vJ0aBofdAPEqBrIjxtQNdBQSnmhi4/bQA9xxjbavj5Z9xfQPdKv4oAZEFdfOjcxqZQ+rWsIYSAuHUAHbXU2zBkzZiqvbBmUBx39ptOqg6AEnKPBizyQfMcuCUQ/ImCMzC9NwB9OGaze6OanDJhg1GWhEqJkNf8QQsxnkC6rg/dauj2eR6gN9IUjolqEJzgMSiJpN7zF53y/i9fL09e08xxzPfWp3uAXjq+CqBXfQmQV76Y0uRwyM2HhH4R9V49U5naNaBjTvsRrxaPmw+d2zsq6VtrnJwmYABdgP1BAvQSU+mH5o/ZKHWPYL2gOE/DGQwGxe2kTVqp9/AA3Ru/pwB41zNgxM9xtdsA1mVA1PfUc3FWgO69v6ehW8uPprWTMLnnAF00z1DNjqiLRixIWYtV5BjYZ3Maoe77DD7IaLLU/aJRCztq6Cnaw7tg+1thSwN6iTb4ujWxKOha4XNc+uM5WqMOw8MA6B79roHlrS5dF9Blz2Mf4V4C3GxWX0xpfHAUAT2UdpWMD8kzD9fNmMuzyT2mYlYK6Ilq6C0q5ciEWEmtJt4TSFuDhpPpJ97vbVTtKRnAkbcq/YwZ0INJDtGDaDKhv3U/cN2XW/qOp47bPuOlft62H3mqrzLUD/279AWX1B5JWzgtk/tpALreJI8DoOcBAyFJ62voEQ1CeYpjmt7XAfQgSYYo6Vy/79LvuByFMyreEMFJNHT+HYFBMTWP9wKC4bhpSwD08Sjmqk9mNJmMaDqF1Q1aDixuC5pMQvOLUO8d5lHV95w11NBqNaehe2C7rsk9Bega3EuowwIV9/FuhU1LJ50EoId+7Kv64LG2vsvKm4PV3r7dVT6gqyZLiVvCL66VQwb02ZjmE/jNJzQ8OuRcdM7OWCAAtMNmdvDFwBvD/MgSc286tMEWi7IF9MO3vlG0WXoSkmgauenxrj/O8aQEyxpS2LAhJ7jZVxxRpHpDSz/kIJnPmBFVExb7hvNdsFHit+0vXvX3jhNtz0/9zWZRdb78zbWrZcG4UEDzPC4skLhOFthYXLJUqhmWdi94868jhvXN5R6nDcg2bYjXSvcOcNpceu/nadipfuAN4cnkUNvnlQuTMBG6UbI5sAnSe9zw3FoUPj2T0x1z1HWuuh5/oK78J5VHa+mn1M9a97tP9Z2u+lBnhoDrtVsB/nQwSQZ27s4WzJUA7tHoiKbopw6GGQV3AHgD0JHmFQEf8zo1eGJ5TO5vAV3Ph+zR3zqV5mQvFAGvsD+wbjMIMwWBoJwHDyGpLE147x98xKubOTz69VwG+ngKX4pBc4suSYwW9l2Dx8Z9OZsjjxxetRAMF2gV9RSmhKJso4O74biksbKIH/d0Iq7LWpDF9F79vj6glxmCt6DHOb484YjRxKecNqAlJJl0AQrPB203S84sltOQPYKyBGPP9ypVnRWga61Bv+vjAuiWTitQKwA6rilH0Z4coFu6FGBnwISZThWfOWlALwFKimFqWrJ4YI1+DOZR0MV1lQ9yMuXodzBGmOJRbIYLz0wmAfBj+prcTyxalYCItYEJFJY5lYh9HEAPnGc9QHuYAZ3XY9E+KHaZTuYUXIarAbqk7a2TR6+xQcan97oXBQ+briiJDMymn7kAOmdqoA3wNNAn0yj+PzqqmqtoZcUqT0uKTAT7Ewf0VRcjNXkpxqAn97iAzozMIJ4AunwLoFtpNwXEOTDX11pgL6o/ym+WO88jqDaAvsTsleTnCVSNmAOVCiXvedqArjtspYhaV3rz6Cd9vF1QWM7CIT6vBkgprWhdQNf7RNZKa8jBnrPsf32UAB3vJ64lAWpo5wHQg+9xNgkNXKSJC2vvsemLpn/RpHjOEDyP6WMtPu3DTsWANHiSE+Xt7a+V7eUeY2lxHIAIC8WqGjoeMZ2vU0veB/TS/Mm41ymsoy1wKRrw1g/CIONMnO/K4ieC/iyknyEtTfLMWfCcxjLGs0mz/anpXFrlolvL5KMK6GwaN4FJehGazK8ZAIPzJKjM0r8F9Jzkvqpmrp9niSYlxOT2pwfonkXB2/daALJSo53bVQDVC2qTFI7csz124m7IFnmkJYHIli3VTAH/PwlA18KEzEM9948XoIvVQypoITedTZlR6xFAD6Vh8XuIGpZ/GtCBZBMwXgPoJca+xAceckD3TO4ef8D1Ug/fO3f5OAB9dQvvSQC6Z3L3+IckiWhA52vQkyDWZgcdwszONdojnQLQF/NpqPyGSgDRL66/hX9ojDl1k7vngzyuyblEFCkNPUjuwWSjGZ+cKxqkXTg5NwfoqYVMgeNJALplIB4R6TlqA+glQGr7LD23bYC8/eYub2hPQz9tQJf3sPNU0ZPqJZASxMrz65vc9drJ//X8i0C0tMaq2hqOPcwmd6yBGLYrOozzXgE6+yYnFbBzFDEY6Ui6VYUUVRGwmG4E0I2lTK9ZUUNHgN2agO5FyXv809u/petFQ2+/V5tnig9+1etx3YMC6EuCmolFySpUURisMEiaqMwD/XHfAWjn0YI0HSNwM3ZOoxn3M7fFYnTQ25lr6Pcb0EMt21DvNgXoTeYX2II+TwN6iiFbhm7PsQKDBfi2G640/tKGaQvoKUDCWNuMT8+X1RC96/3N7gN6buwYv047W8VC4NFvSltrrHEC0Et01BxjO0Avzf/jAugIHmww3TjvCI6DNiS+dfRQl25VYIZikueWrDDNx4Ie4BpYxzFM904L1ZKgBhtfGyUkd879BnSvfavn8vO6xZUECk5HdDR07/lI2yuZ3D3+tK6G3otph9wRDXEZkc7mMKnHfuYc2R41c27GEoUF6WfOAms0tacqwJ2phq7bn6aI1vOxekFf5Qmfx+L0TUDXG18Drg2AwHmDKGG3kdBSG/s0AF0zcG/+PED3fOAewXtR3t6G8zWMckCMLWyjTU5nCeg5oYJNa4Va3GWBxgd0b/2kH7yl30fNh87ZIA3TeZhZMM7wnxCAKBW3ECgXfOuS1hZrZOtCM4sup76FlLam68IK/jkhzQN0b388CoBeonFv/58EoK8jUKUwQd/PWz8dxMkWoGkwrbO1CFaj8Sjkno9HVbAmntmPfczRz1wAXQO7jEEAXh/TSuqJB8Xdb0Dvc2nXIB3Zf7lJ0JtXAD23gT1mfZqAjmd7pVXbAPoSsz9GUJyXtuQSvOMk9/KgPZP7WWnoWQtHbF9bsuTkGc4TQPei3LkuBBdwaTZdqYIRpf0v3JYxLYhzepUPHX9XvvVo7pQ1CaXk04DOcgIXngqfJOiHsjfZJfb2x/0EdH4/px+7O34n7e1hBvSUZWxpoVWWCyLaQXcSnAlTe6jNHtr9StVC1GdnUztyzU1ah50v8P9jaegHb359rdqZSI7XEkbu/1oS0sBbkq78Y+3S1kqAhhrRGJuWhNh0kmibqBdY3sfToK1ZO8UU1pJwIy9pY2FIPcfT0L0N6a2Rd70H6N791/WhpyrllaxCdp4HvWByLQmUJUDXaZcp2hCGauexPjdt4ajmJTIcqbdgx+JFCHsCZVZzbdscRmV94V6SZifjBKDHCW661cSHDv6D1pJighfgj20np1zzPfjXJSip8mHOO9RZNPuh6/eRvavXpcm7Qreykobv8YfTjnL39vc6zeJAed79vf277nFP4DjO/VP7z+KWtRCOxkdhDpBxEd09Y2jj7Duf0fDwyO1nXgJsjaf22Tg2WCr9+ogDekqybkzgLHRa02aMlMBhf2sL6JagTgPQLVPNMdkngL48AwB0DZaaDlK0c1qAnluzxwXQ5f1TgM5Ab4SmoKHHILcI6LJHWRiPgA6NSQBd8tQ1oCPJAfzYUzLSAlsZ0K1ykwSXVcu8tUQqD3DXAXTZH6tlkbd8Aee00wZ0b/4E0EFnoCsG89g1DbwFQZk8T6h4oPqZA4dZkUz0ELE8qAT4jx2g5zaqTBraj9oJ1BqX0NNJAPpxwbwNQwjV8ZqS8uME6F4eusc2dFCcBfY2gN6P/Q2FPiztlC0UwcKkx2BppAI647p4lDT0BtM0hXpSGjqvqQL0TlfFMQiQS390CVKKptCqqAeC41A1blq76sQql5pzC+hhncGoYaHJ57F7Fqr7raErj4K3VZaOh8Iu5ToO3k1LrVstX0vda/39XxuoU/w5RQvi2sGx8XhYVX/TAqM0WeHro8AZADy2QVXlW59o6NXK+iZ37YPViyOTqH3oJQ12XUDPMWqP4F2TnamyZCVKT8L0jrsMyXsB9/haHp+qMpP7mMwJwpC898ytX88JqiyPq0m/bRmKZnS5bmlichcX3YNqcg+Fj8OHNXFV0Q6/lU3u86pTndxDSmxW+zWmEUGDApiHoh7BtxmCmBZcJlZS2uw+t0GhzeMoDx0APUcf3v71fOir0rWe09I91gF0lqvQF2ONz/0G9FSMoc3GZAAAIABJREFUhN5fTJNKixYwZxri2IxhpZmPRqOKrkBUDOAt+pmvA+gbS81ZHnGTuy5MYqUtTKSNcq8YQ9SI9EbVWlhbk3tKW/ZAVO8PD2i8Sn3es7zj/vPX2M2Bja91g3Ul9Nz8WVrJMuzo4z2uIBVeugZ0T+Cz6yDnPyqAXs2fo6FXzDZq6As0ZoIGFMlI9iiAnf8fNXbpciUFaDhACcXmJvMGoAu/SK2/BfuT0NBPG9A9k7RXi93bnKcN6N74193/9v4poRpzgP2HY0JHEsU+Hh7RdFZXKURampzP+NKTGJAA8PJPtz99AugVlZ2Mhm4XUU/wSQF6SfsqbRpXwjcmL2s29jbEaQO6f3+PZTjHHRXDE0g8l4VcnwPcVMPBlBCXfgtfQ7cCptW8EEmb+oiGzt3coENm5Kb7HRSHbmf6ndpq6OG8GQmgy3vmAF00K+SpS2oba+YR0Ks8dhNNL4xcBImUhq5BMcdLclT8BNDLYa0e/zoJQPeULllzAXMJfoOPfHQ05CYrVe2DaeiuJto5otmD3nI6gL7Zb9ZB6DzqUe46Wj2loaOwjJW8tSS1LqB7Jh0PzjxAsj7gJ4DenFFv/gTQNcPWAKPT9irtUMcsqMIyqbUsCzR5Dd3eK6ehPyqAbjV0eX9JW8sGxcHkCw1dUjGjyV72HReewSfmqUuu+gKpbdDQx6Hme9X0JfZTl+tT+1/4BUrGLmjQMLlrGhFNrbTH122/6vEPt85HVenMu9PycfjQg4a+qpWNi54WH+yPf9VnR7KICkFO4RJXjNbMK4FwPuUo9vkCNQ9CQyDQGWhR8sz7DLghPRW/A94Z7KMPfRG/hVY09sjElDT4RwrQpc0cJizXdxmmN92/XM7jGrrSrtS2vlOmkdMAdE9r1RTuAZKO0tYLLwTiSbjeWLzne2ygfP9A5Gt9TkhDt4Au424H6KE4ibTp1O18w/Ayx/n32CoRgMOt0cM36BR0CzrF3/It9CvnIfjG3l3PZ0lDF+281P4UQX+54xa8UpqOt74scHP15nRwp/ah6zUKzwq9z1OALqArgC6afwPQudZ7iIgXQJcI+LBvulUeuhb68X9eHx54j1PXcH9pD6vbxNbtY1EmFt24QjMU+a72Z2kR7EVez1lFAB4gVqDBZWzhujjeN89LykzValNL0mY3sXvCzmDBK7m7wgM8/uUNo1L4INh0QvEifV/p3FelPY5RoAgpaXDpzOjw6CBYiqJrR+hdAH0wEA299sWD5fU7PVp0m9lVGsytYqYBn2J0PH5bGdBTWmyUcYpzBgnFbgYtuWIi5EX0jSrTmSpPuqRhdxcx/zRGCyf6hnPJyEI/cQ+wcTw10XYslhA0IOhj1mLQx8oXPjnJUS7xTfJlCdbDU71hrMDA6+j0I7eajpU6w/hXT3xZd0NrU22KQWiTqz5ePZddHmAE0lMAAVJSThS0jQ2dY0l1/jRroAk6RVoL2nzKcaHn+jsAoub5mpw0Y0jREnW6lQAhgoT+7sfjKYEicL7y2nnrUwUlGkaqx5qyTvBx9pOjAeoyc5e8dJR+5T0sPnVdY6ITeqtbQGdQ525tQcAK616XjQ50H4B5OsX8Q/Oq5zEoEEEQqwU0FPpcFvs4UpwXNwCK/WadDkATblZ9pxrKpNiIP//h/TpcIAZBic1vVi4Tv+O8Bh/P1D73ns9BhwlBR+aXgTIeXxaYuqzpipafpO+q13hNIxqP+HrOiAj7lwVmVBycxeDJmPaI4DepYwCr2JzpCfQz4nURl5bWvuX/GowDlmCeu4TsjKC1K2DvdZtBeBF/9D0gCIigu4nCM7HFMJ/T1uS+KqBLYYrc9R6gC5HK9U1JZU497BJshMzHI6izAnR5jgY4/NYW0JNgAgbhlIrz3n8VQNcbeX1AL8oz7kHv/bwblABdhDl9jybTqCu96XGkhKDcOJA2eZzPsuBYBtQSoDOjjECUHV+kr5zJv+tYSLz16cQYkJxAnFsD4QcdaXdltDUN6Eyv0eSO6yqhuhOKgUAoAICLKVUC5vg87q9aA7pul4vfJzOpYxAYccXnqmWxAnv9N2ugAuiZBZB5T4EV/+aYzL35X/d40K0zVfQcYV/zkTb8OzUHnV6fAT07P/HGeh6bgN5XGQ4zphNUfKtKt3JhotAlbTqN5YNn4Ty2/cYqpfpddD12W3q8oRwCiLvBClcptQrQ8RuEeQvm8i64bgMm+7MGdAvmsni8ARwN3QKuBfQ+c6UHF9AtIQnxy3v1JAqywNVTYCG/rQvonv9LnpPUziENtGTolnHU9zseoNlp8hiSZ/LV1sIkw1ASz/LxswX0NNN6AuhCEw1BKgpK0NAF0DWYM09Ce0vWzmpAF18p5Az2rY+lrHRsZBTvK3Q1jQJFsMSoAjVMGtDAosm1ItxlQG8r0KXW32td6u0P77jnsoNAaOffu6d+X29/pmKQGuusKjVqwUKvRc7Cw+tDvTp+Yl5ba0KQ25hGwyEhk0QKFHEWBOIGpAIjd/mp96AAswZ1zTs1oGOMGvDtNQLouethU0DamvAwvvdZaOga0C1ASBBBbtKtRmsBfQCCesAB3W5E/XcbQE8RqhaKSgzB31zt+xGvYnJPM6EQGBLW8sEA9JTQpKXu9BouB7XZtfIYVlsNPUdDnkD2uGvo0g89Z3IPvCkAepXaBqYdAX0yDCZ7jneKFegadFGFgCxr6GHN8ho67iNaugfqOfr0AN0DZO+53vUC6PnxeU8oH/eCilkpZJM8TO+zKgYA/g4dE9ClXnV8tkCHPkRgBd5TW2bGXJcAQB6qvU1oyIA+RUALa+4sBCyCKw28KwSxI6YCLhZo212iXnDBwHgCX7n8jr/ld5yvfega6BtlyJXLoKHdx/gvVIo7Uw1dCjMIqC9JZ06ltocd0FPag2b6XnMVPV+pTeMBxrqALvNvwbz62zGrnTagewzHs2BoE6o3vykNXcJ6PIEgx7Y8QE/dt7mmXoxEHXS4JBQ8BiZ3ADoDsDK5VwpGLIoiQU0W0HHe+CjU5EYQVDDFh8Apof9aq2pq4rItlEcgkoDSaDlKPPrQMwSSo6v693YxOKvCqhdUl9LQrVC76rNZ4DEWQEvDvA4hIrHy9c9R3yHGAsAlIDEA+H0xW9CMg9gWbM6WIEnWyBGpPkWAZEhDW8wmhGIxgT5imiQaZgHIO302l3O3QyiUM0SuAth7/N1DwSH1d2cONK+P47wQU4mgymbkewO4C4CO+RFArxTd09bQLaBbDV2ki5JZRAhEXxsWck4PusndA1RPQ9Um+5Smvi6ge81R9PhX0dBzAk097tUD4towjlUAPfXOKcEEGx1BayEobrmEpNbk1gX09PMBLGV2+bhr6NC8GYBjUJz4z3k+o2UPGhiAWqeviYYugD6ZhAYvovHLrEs3LGhsWrNCdAID0lIhtfUBvclT1szjdghoFUD3eF5OSUlRslUE7T4AnpaEXp2loteXO/LN5xwDId342JzOdICgSPweWqDyGCDI0azyd4e1pmS3tDY+dH7XLqwIfaB5I/Ba01Gp1jsC8XS3yTMxuWtA0tJWreHVzd3tQtuFSgH6gx4U5xF3W0DX4OXd83gb5nhRykuaeovAlxTwnhSgexq61y3M62eeAsT6feanDui+yfEJoKeExqr72jQgai4oLgCGMPI6fS1oZAuCyR2a+WgUy8aOayavNalebxDaYVY1uqUNYt7kHvK4yx8P0DyTu8crPIUA7176dJDWmBBmvefmBH37LAvg9lkB0GupKSf44ncp1yoBb9hbUgpYjiHIF+fiGKcEc73+EAQn7i2sMUo+8/qrPgJLJvGYb15pzwa4ef07/YbpHVklDfO7anWN3yWATu7JLnwllJ26D519HCbPWxaNBx4j9HIaulyvQaECFZg80C7oAfahe4S9CqC30Uzbb5gySwFhNwhGERgT1UMO6JC8UwKQFh7tXNZren8AvWlBeALoxwX0ih9xlHIa0NkHG03uAujwp6J7li4nzYoWA3mfIDzWGntgzDDNNj9NgPdA3TM5329AR9pjaf848oqbR14UaDj9C08IezgF5mKRkToDVT55rOXP9ddje12cK28j0eu9bgxujM1+BGwB6Cy8xXw1PLsBxC2ar3CGQ3cQ0hsj2KcAXStRjYh4WOyNhcUFdDG5pJg6T2VsP1kC5DxDBDmuUVgE+X+zRTWpKeKxjDknXORA0jPZaoEjRVRJq0Qjcnq95gbehvGPl7u1eddbgvLOX5bAy++fkv6Twp0RNESC9cajAf34moZfetgT6LQPPfeupXeAy8RaTTRjsxYGfQwMpRsLXOj50ud4Fo7ObD369dLW5N31PgzaU/RlO2lrYoFJmdx1lLs2uYfgt8DIURoWWtxwOGZ/KgAdf4tmVzXBoR4NBgPa2Ngg1N7oRKDj8KiouQftvY6G53x1IEb8pMDL8t8lPqzS1vT1soYe//Los2RyBxCFCgn5bo/a5J3isQ16NIofjmE+pawqrgc9yj1RoS3gRy2U64p/uB7XynPxf6wh1k6eu39wj9dNzgVQb25uEugS56IwDK5DGx6MBYCK6/HB31Am+RspjPFZ8jfOw71kD8lcBvro0GQ2o62984TyxyIk4vk4jpKx7K6OMQQC5IKXNR0E/l1Zhjwf+oMO6G1N7tr0XwJ1yzy9DbEMUE2AfALoZUj12i+uA+htQD0F6O2B9XQA3WOyekZXBXTcA15BAfScQH6/Ad1qPrJ3TwLQwYwDI61N7uJnFQ0deegBCELE83g44u+jo6PAwKNggcIvmCswcwBEN9bwHvQ3K0APYGQ09l4orNJc0zoeI+dSqvhZLPdntVOryHiCbe54yaXFgM4m6XweOt65JCinAF+/C8BNzOECXALQLNhxHjii21G5D93zZoRUQsQ64G+p4Id9PkYe+XjC3yzA0YLXsjfos2AggqKY06sYi9hwZXNjwEAMmsG4sdaL6Yy6gy4XEhpOhtRDONxmn/qdPo1nY9rd2qXJfELdRZd6Gzjaq/7uDvo0wQR2QylY/hdLkVOM6djd2eGl0YCuBXjZ/5V14FEC9BQjFIZgN4yVhlMELZPUdjPYTcVMU0VpWk0qEOZ6Gk7bseXPezQ0dA3eFpyKc2RKjrYH8wCJEuWee4YHzqKhp2gnRbvLAmQ7DT3JVKOGrk1+wizbaninraF7+9crLCNZDDkfelBYQvlXAXPes9HkjkB4AMp4DD/6iJtxHBwc8D+OgEYE/GRaBb+xdjUYUL8fmP/GxlaoBtbrsebV6wZfO9MogqI4MCqsasoKmgPUaj2jhn48uq2pyNsrbQBdip8I7ehvrRClaNxaOPW1MkpcJ+PA+XqdBhv9IFBwdbcZty+dxPa4s/mc88jx+3w24285D3/jOAsc3Q7B1I2xhta64wjYQZPGPTGGQSzViv/LeuJ+nR7qqSxoMptwdP1gc0A9pKvRnDYHmzQcD/nvrZ0tAmTjb5y3ubVFYwgj8MlHywMH2SLzKwZxDqI2D8s+wB7/NC5J2d1HTkO3jNP+ndLQhXgsUefcCyVgyEnIehwPI6B7G74cY+uLG55A42no8gQ7t964K2ahfOjHZ4rrA3rHeb73Hp6GXhI02pjcPQvVWQC6FcY10/cAXWq4tzG5Y/3rqOaodSL/mH2sIcpdAP3evXus3c1GIWd5PAr91YXRA9A5eKoXgL36vbdR+do1oFcalgqcSq2dpVHro/f4oL2nR19elDuai6Q0dCsQ5vijd/+UQCFm9SpKHRnmM1T9QwAj1glxDhDQkG4Y0tCkVGtwhWCdg3VmZ2eHxpMJB7cOBihTDtN5MKlvbfRZCON+CVwoSMoMz6uYCRHEpGcIa9J96OGh9K+UTsY39ZAN3+zN0OnXJXQxRxgH6GYzxmRA8MAH2VxMIzbmLDJgHGNQf1Q09BzBWMlXayAp0E+BbhsgT0mnVtp8AujLM3lSgK7X2WNSjVFkmoL4ogjOODlAzwkT3rt4gC73Td1HAF009BRwevPglX71rvd86NqSltLwuqb9aiXgSUW3aL0uaehMg6Y0rGjo0o0NDJ3bZo7GdHh4SALoo4ND1tSHRwHY8QnBcUG7g4ldzKkM6r3gY+fgOTD4aMatGLLqxNXOQrheHrpnQSpp6Dy1MY+6jYUpdY6Norf7QMzboslr7Rwm9THSzrhbnhSECZ3PpHkKXCW6twLWA4HIqN2OZ8FsPgSAz+bsL+/3N/h8PBd+c9acOcm9S/PFlDVkFAMT14mMl4Pk+jg3FqwB/cGUTh3a2tnm78PhEX/v7O3WfwPQewH4mdajRXcjpkH2eyHmQgBdNHTELnHkgAJ0ppdHCdA1wVhGphmaNuHo8/QG8hhppeFlmkpYMM8BjgdoHkNc/3jZ5O7Nw/3W0LF+KYuKN+5q3qJpK7ee5fucDKCnwNxqOLl1bgvoVrBlBhkLy8DkqI+nGG/u+WcF6ALsdl97gC4+yZyGLib3HKAjKC5o7rEIyXjC/nOA+mQ0ojsf3mZAPzoc8Xfl249BcaKhC2DD5F4BeqdD27s7bPLVoK/T33ROsqyRpkmMK7W2lp7z9FMuTFTSoDWga36XExJyoG/5tl5rybIJaxCsJNIRD/Q7gqbNGneoxS/55SKIwIoi88kieATMYD3pcbMbDkyMtdmxNuwbx/PGI77nAEANSwR6b3S6NNgIf7M1BxXnYJnpdqmP2AmY6GGGB9ZCaAMYI+huPqfDoyM+vrW9TQDq8XTE/veNjT5tDTaYj7FrAKmC81DjHfcVc3vA76CpSzAye1x0OtyjBuh244vJUDaBPq4Jz5q8ZJMcR4JNMWa9kR5GDd01ubZMW8szlPWi3C2Dt8zNFXhUc5QUwzltQKeYJ51jiN78e4CeSjus9oICdPuedh/l5rG35vp7GroApBbCNbAdF9DlPrzWsTkLR0mbwjNsL+X8dfHZxjzmybQKipuOx7R/5y4Hyh0eDvn3Ksc5CgA2CE7S2xioYVrd3mJAl5Q3+RYgr3yjkWnrvwPNNIWx41oYvf3hAfocgmG8SUkQLIG50JrOXhDglfXHOFhwOjriKHM+3u3Qh4eHUK6b8Q/qpRDPEGIa+gzAInRJAOPdu/fo4uVLtNEf0MHBPp+zd26Hr4E1Buu5NQgWldk8aOi4F5v7JxPa3t4JUe+zOSHIDSAMAWOj16eN7S3a3tikO/f2aTaeUH9zg33jsAhs9ge0c26Xjob71Bt0adAL14bicT3a2drma9EURgCdhUKAfDS9B5fNgwjoibaBuXaC9vdeNLlZoE5pOGK2sedaMNea+iqAnrvmCaAvsw/PQpETkkrg21o7Z5F9dQtFNHrVbRdjH3PdflT3N7ftSfnx0UeWe8+TAHQt5DRomzt9Nds1as1O9kmK6VftIit27kFD+nhbQNfALu8gKUul9qmNbnqxbKvcCyMK9bkRKY1gpPDNaxEBHho2IpnRJpVrfo9D6hOABYA+PhwGk/vBkA6GRzQdjWkkXbmmdXpd/fYh+IqzB6CZ4/4G0AEYAtx1XnutxYu2j3uyiZiLjgVg5aCqWOdb/15qz8ulRzPte6FZlo5P4nFPQ88Beuh2h0Y5Ya5C21rxWePXBc1nCxpPZ7R/cED3Do/ocAhAhxW8S52trQjo4T7sBIcrLApAR6MhbW5scyT7aDLj67E+g/4GDbY36aVXXqXnPvY87e7u0ge3btLw8JAunj9Pe7vbtJiMOS16a3OAQq40Gw3Znw5AZTo4OqCrz1ylw8MDBnUU2ZF129je4Xs+8/RH6NXXX2Maeera0zzG9957jwWGjz7/PP3JS98MLgFUNEQaW39Aly5cpOtPX6OnLl5imuxFvzmiFUQ7Z20+ONQb+e+d/df/sLK5tGWSDROn01uj5IOJInCxX7T0qZVi+NJROGy8GfVVHmRK+8Zvy1JtXQ1Ig2xKS9fRlUK0Te3Fq/VUZnTCGHNniaknxVzDopbv7wkkXulQ73rP5K6vT5nGsUE0M5C3kXM9+vHG5x237VNTY8nOMEoPs2k1dF3jrRC/bf9yzpY1fc0D0NZ3T+0/P0q42b4yN34N5PJ/Zn2Zbn9VB6eEBSMuWLVuet/ouRJtOC9gAThDNa6cBU00RE3/9l1EYNH3qGr0RxMrX78E6CEwSvrZQ7iACRXn8vpJ68rYI5vNuqOQgw4GDSa8/+E+/zY8OqIh8tRxbBw0OwgBIjxMkVKl8ud5nahDg42goTOjlkhnVZREcpYFxOUcmYPB5hb7UgEy6MvOIV/RJIvf+9wvvO7DLr5X+Y7Uy9el+rWjcBR3qFbfM/DUeL7uJlcSvuXdG99Im4ymbPZ7T8e0QEoZC1ZhvxyOxtTf2KF5d4PeuHGTnr7+Mfruz32eFr0Neufm+3Tp2esM6O+/f5Pmswm9+PGP0b17+/Taq6/Qn/n+76f/9/Ir9OY779D/fflV6mxu07Vnn6cLl6/QYHuXPrh3j/ZnU9ra3aJf+++/Sj/1kz9BX/+jP6Ar587RS9/4GnXGE/qLf/YH6P/8r9+l3X6PNqdzeuHZZ+n3vvxlunbxIl29dpEW3SHdO9qnF7/zE9QdbNAfffVrdP7CJXr2o8/RSy+/Rtefe54OhiN68Ts/Rb/z5d+lK1evcaDkJz75nfTrv/Eb9Pd/+u/RN7/5dfqRH/rz9JUvfYn+2o/9GP2rf/bPabfbowt729RHihxb0iCkzGJ1usg4Ooiwrzkw08R9BfSqwpvf/jSlNYOAIL2kgVbaFzYlGHuuBpAngL4MXT4gthcoHkVAl25/OQ3EApz8XYHFAwDooVtVcx1zgK6BTvZSCdDL9LOgEOVfp95ZodwDdOZ2yrdYCTQiiChAD+loQZiXf1zHXcXBiK89aHoq7RR9spHqhDzmWFgG1pXhnUOOdIfGznnq8RjAvdI+UXbUAHrQSrsEcER9Mq106P+nNHTxCWPdkBYHAE9ZGTF+CAQi8FjBp40lKwXSjflCYaJC6VfrMrGAjmu5+9kUqYMjmkPAj2uCeRmOxtTb3KFb+yPa2LtAN96/Sz/9s/+Ivv3mDfqOT36afu23/yd99/d8lvZ2dujw3m26dvUS/cf/8O/pb/3NH6c333mbtvf26Od/4d/RK2++TR/sH9Gf+twX6Pu/+EP02o136fxTT9G3336bfvCHf5C+/tU/pE9/6pP0pd/6Ldod9OhbX/sqvfrH36R//DM/Q7/0i79Ag8mYPvGRj9DHrl6j//qf/xNdv/o0/cAXv5fevfU6DacH9JHrzzGgv/ra67S5tUOD7T361svfpntHI/oLf/lHaffcRfofv/4bdOPdm/TX/8aP09758/Sv/83P08/9k5+jb3zja/TDX/wi3Xr7Hfro5Sv0O7/5m9RD34CDA7qwu0VwK/UA3t0ZrzWkqUW3tkI0MOxhAnTLHD1A1wRsiddK/KlzWQOODCGnQfjVmMuAd1wNvQaCWKEpMrTcUzxAftg19PLsLndrsuevraEzGuZLTz4qgF7RUYJ5twX0ZVpcUMjDzwO6BgQ9l5WVIQpEEixkAV1qc1cgHrV0DehayBdAF8Gl8iHHKHj0xa4Cs2YzGu8Pg4Yei81wrnqsRsb+dKqtgRKwVY2FunSEQDp4RnU9bvX/FNBXgXJdpFptNgBd+97xXlIYKAX4Wklqwz9SQquU2cgJtBLFLuvY+O6ElECEtQmgQztnNwwHqXUJJv1Zd0CzTo829y7R//6Dr9JP/J2/S7/9pS/TZz/3efov/+1X6OMvfgddfeoSjQ4P6PLFc/TLv/xL9A//wc/Sv/3FX6Cf/Ns/Rf/0X/xL+q7v/Tz9/h99la488xz9uR/5UfqVX/01+kt/5a/yuZ/93j9Nb7/5Br344sdpd3ODPvc9300Hd27T73/ly/SF7/ouosmQ5ocH9Htf+h26tLtDNJvQlb3z9PobL9H168/QZDGirc0dRMHRwdGQ+hubNJ7M6K133qUXP/VpeuPNt+lzn/8C/cnLr9BHrz9HX/3G1+n7vu8L9N77t+jCUxfpzp3bNLq3T7ffe4+ee+oq9Wdz1tA/+5nP0O3332VrCOwsGtBFk7WV4x4qDV1rN7IpUqUzNXHpSlcNk5yhYG161xLtEoAq6T4cO12TO8alNQrL1CRCuc2GTJ3zBNDLpSuLAoPq9pczNz7sgM72zPjBOyb91ZncaS00WzAPf4uFrQzoGnCtlilFWUqALteLhq596NzrOprX+f2iBi+AXqVVSVob+9NDNDUXKTkYV4AOUJd/AupwiYlWqiOwRUMfo6Y4Wnwmyp7KuIQ32QA5HO/2BxWgpwLp+J3iJrfXixm/ROMpoNbnw62g6aMSqOKPYqXAn1o44/eNndLYFYUSvvMxm9sZvKLFaEodOhpO6PLTH6EP9w/o7Zu36dylK/T1P/4Wnbt0ic6d26MPPrhFF8/v0Ww6Yr/37u42Xbl8mb7yla/Qs889TxcuXqYP7h3QU09fpw/vDelPXn6Nrjz9EZ7zzW6Xrl29Qh9++D6PeDg64gIyFy/t0ejggM7tbNJmr0s7G31667VX6erFC9wPfW9rm269+y5dunyB0+COjkY0QgDdzi5tbmzReDan0XhKe+cv0I33btGly1fo0lNXuSDRzVsf0OXLl+n85Ut0++AOvfTKt+jj15+j61ev0esvfYs++fzH6JMvvEC3b92kc9vb3NENWvqCo+OChs5ritLnqnT6iZjcdT/pFGEUNcRjmtz1xpMNoE3ulrBEQs2NIWVyypmh7peGbgHdChgoVtBmQ+bOedgB3TMbeoUr1tXQdenhFKjr8aWP1yuTYp5n4UMvmdwF0Cu6M3W7NcCWrGD23QTQQwxMHtBLwixb0GJQXg7Q2aeshXCjoUtQppyTAnQeawR0zIcAM8zyk8MxR0NzYJwCdDG/6yhtKYgiz5ovQlilHp8FPU2/WqPmd+eiYqHanByzGrrmFymXolfaV8ewLO21BSqrNa1TFtDler3+8n9eO56DOQM6a+ZTrbWvAAAYB0lEQVRcn11qtIca5YeIEB9s0cFoSuevXKUbtz6ky1eucbT4xUu7tH/7Qw5iG48O6c77t+hTn3iRXn7pJbp67VoYH6r29TZoMu/QrLdJvY1tGk+RljahDaSldTu0uTngPPLeoEc3bt5gwO32OzQa3qObt96j87s7dOXyRbp4/gK9/ebrHNR2fu8c0WRBm5vbDNRwt+zunedjU+S4b27SnTv7tBN/g/YOurh48TK7Qu4c3KUPDm7Ts88+TRvdHsF9d2F7m4Z379HBnTtsvdrb3iJ0TA+1IgygczBjmP9KIV3X5H6WgF4RgtRPRl5gprmLnCsMUWsLJVPTgwboVojRwMxjfQLoRYHmfgC6Bu5HAdAbArGpu5ACCS1Ypxh5vRcXNIhBhTmBOXW93r9tAL2koXuAzpp4DKhjcIqAzuOCb/xowiZ4AXWJgBdAxzGcK2Buze4a1LV/WeZILAQpvgQmzylbqnSsXg/W4LtB4NfX6//7WRTN4Ao7jtAbJ1gYLJjjN72uqY06xQtwwXUY2KeErKVupXmGynvQet9+5z268vQz1AGwHx6xhn3v3l06uPchbe8MaDocsjBw+fw52r99h0ajI/rIM8/SrQ8+pCtXn6bXXn+LNrfP0WBrB0+hp5+9Tm+99jo9s7tL44N9TBSNJmN6+qPPhFrwnTndfP8W7V3Yo52dbX6P23c+qGq44+/92/u0Pdih7a1drumPeAjksHNK2yw0bdnb26P9/X26+tQ1euONN+iF7/g4vf766/TUU0/R/uEBXb3+DN18/z3a2dxiQL91410G909/4hP0xuuv0/bmFvU6ITAR2jnPp6Sr4ScIQtpdsy6g2/aTRe5qD7bU0FObXSRZvHzpYzXckkZhCbIh+cRJa0j7Z2ByT1klGgvYL79/zjohc/ZEQ1/P5A4NHV27NIhpOkpp2Pr4gxDlXtLQkbKl380GxR0X0Jsa94KZV0lD1/RvhVk8G9XCAqREZicWhBgUV7fDjIFwRkMPEe41GKWC4pjXxFrvmI/KZM/d2Kah1vswdPEKndlC8xb+exiKzeCfLnwC3/5s0aHprPaxYxw6Ej5nnajWgzt2BdP1EmtVZnZ9zPIDz8KF8VhhoHlNDeaarrVlIMWfg3WlSzOsU2yDCkBHZXYBdAAZztve3aXbd/fZdH5n/5B91UejCR2NDunypXO0OejSwb27tNHr0kevP0tvvfEmm6qDMEZ0eDCkj7/4CXr7xi06Gk3Z9P3W2zfo2StXaXF4l/Y2BnT+4gV69/1bNJxNuOb77sXztLm7Q3fv3aGj8YjHgTQ0CBhYR2jYu7vn6Gh/yNQnXdLqOQh5AKCDF154gd59913uvIbvz3zmM3Tjxg0OBrw7PKTnP/4xevett2lvZ5euXLpER3fvca33C+fO0+joiF1T7Fpl11aXAT1o7BHQpRriSUS53w9A12YpC+gpAq1MXKpKUE5LzxF8ToM4bR96CtAbgsYTQC8KdKetoSNPVYLiUgztUQH0ikEbk/uDDuiczlUwuete2qxRGh96xTumoRyoBnQ+JkCtot8B4gLow8OjquiJaOnBlw9DM+qGI2yuWwkJFtAtP9P8CdYJiFu4Xv+eEuKtpcMDXNlUNijY8s1U2lrq+TkLAcXuc/CbI88aIA4oHACwuqGYD6wcly5dog/v7FOvv0E7e3sM6BubfRqPj2g6G7NJHGlvKPRzDtX3xlPa3Nig6WTGJnDkn5+/eJnmix69/+FtunDhEmu3O90FfXjzPdrc2aaNnW3aPbdH+0eHdPtgnyu8IS2QXRqxPS7GA2EM36ijf+7cebqzf8B0g+fgs7nRZzM84jMgaE6m4yrb4MKFC3Tz5rssGKCgze17+/T0s9fo26+8Qs899xwd3TtgkwuMFnvbeyG/XdKTFaCH2KlFaB+uXFadO6/+gZNJruzzSksV5uX1M9dmF2t+qTWbcmBZihjlN/GhpxgLT4TOQ5W80hjEw5J9NElZk1HKhJRCDlyek6Q96Zef78y+p2F7eehFtOP3r8X7nNmsJOEPYq3hHEPx5kDy0DUYNjXYZnchrS3KvKeEMznmaXiQrK3VRV8rz5P3aHwjlQQ+OhPlbt+ltAao9Fb6ePMXSoKEj31nTd8NIVD2MX4c9IKGZwvsSC10lYfO9zCD9ccX+4rrHuZVEB3FYN2gJevxW16RmyMxuUsQVXWfqIkjD7tB10uFhGofMJ8Xr+N6AqrLl6S7aR86H1/EcqMxWI4btURfKWvrh0cBlMbjUNJTdXUD6YRMutCS04I53lm3H12i0w5xFHjbT46npfZuxV/j/s4+Q/Vjt3tE01zqehQ1QqEwvg57idOzFgyY3EONf6tNzQBV7k6HuAHOtw/WsZB/H84NHclCsBi+uY5JHCOEDxyBeZ2fS3MadCESTanT6/N9uL6QxCawFhwsoJ15sPWgcA8quqE9LuNL7JYntRS4aBALAKgEGGq0Q2jkgj8KeMH3570FzfBzrPnO6Yh4l04/VIPD+0a3xRz3EdxikztKwiJYDhhS08CZAHpqYZlgWpjcNXO0BM0Er80NCqiXhIe4QWUscvwJoJdNzlagsH8/7ICug+IsqOh3fdgAXfZNyYfKW+eMAL3yRUcGFYSw0wf0qua1KhLTFLiMMNEC0AG88j7QIkXz1pXkAOoC6OxjTwA6m+HnMDvXkfA2TQ/zlBJOhTY5i79QXKoE1sILS+d4AhvXQk+k3KXAPS0UiFNkHkufxvxqaJ8RqDDHDKOKv3M6IAN6l98fwMbnKVDn58nkRMFBcval4mi3Bx+0mLQDeAcXRqgRgL5pEGNx3948AC5AGkCPqPNFT86PJvDYXCecs+Ba7Hw39GYXwSWWbmXhAfdQQY3oox7eM7wvN4WJggXvV2nhCiEggrlWCs8M0JOLeQKAjkhATTxaU08JA6cN6LI52hL0g6Chlza0BXC7waEBNRlkXWGrleYQomqy99CbOCekraOhpwDdvo9+j8b7I3hHmdxzVorSPJyUhl6ykOQYLms5/e6paugCRhqoMJ4QjQ0fYEj9XFVDr3qJqwJTkp7G2o2pNa+r0jG/j0VM5PnSlU0Ky4jLRtqwioYt2jTaX0JLr/zjE/ROH3ObVZSGPTo4rILmuBubRMlzP26kXwcLgggJOqUuB+Q1mIdc7TaflHaO37wsCu/eaEsqn+Nq6KI56+vFfFxXiA/R3VIpFNpx9f6dLk0AvrHULe4T2qFgVqKUI+sf24+yDi8WKlgA+oggRztUaMB1PFLQ7KEtd6g7D3djQEctd2jHAHqAcX8eSrDyMEJDFSn8g+cEQK8j0dmSoAQgaPgas6RRT2W5iJPDlgJOWasFKI4bYVCvV+lMAN0SU7Xw1UhWN7lLHrqeFE1Y+tkabE9KQw+t+JrmwgaBOlFn9xvQvaCsBwHQRQjTzEWv6zqAriukWQaaYmZnDejWgrQs/KTVM5kfzbAtw31UAZ3XUTRtUxhKB89hPqbT0PtaQFUHxclvfIIAVzSZMwDTjEtvslAgWvt0VgXDBQ39kOt+w6/OEe/RF48qc7Mpopc7qKlSmduthp5L+6pADebnNTT00wD01H4tCQbBiB0+nJqlo/JVG9Jgda4BHedxDIECYmjpNbDr8r26eE8AVZ63Hr4jyCJjKJrnIQewBox2q1E7x+loYwqtnYG6u6B5b0bzTlBKcM+gmYvAilr98l51RcO6yC5kiDoLobIeRBN8FazKbtE4fi0A8LiaM3vqgC4EqfMZMYQgEYm0sjqgo3RkSUPXDPAsAN1q6F5ayIMC6FboygphUQKQObcmTWGOy8CT3tLwm6XO1YLEEhBlUqcs4KeEOStsVZqXutgKMSlBIuzgedhQp+hDtz5UPb9hnIFRWMuJfk99vCHsxlrup+lDF4CSbxG+REOX0q/raOh8T84iU4K1lHhFX2tFs7ayFmqI6+s8DV33VZ+iZGkXkfbTuk58bPE5GY4YyAHo3LVrFCLgERXPJnoUlJkRwcAjgkPKh25pWI81RInXJt/UDtN8N6Wle0GbHv/SGnqKztK7vv61KjEcfeUNDToQO2vg0JRrGl/OfReAlnOk+p7EaVXNhJgWaqsuYzibtEMtfDalx4I3jFMwfXN6WKAc1tA7/ZBVARM/d05BcaBwDwHzuh5AKL3b3I/ArOib1++l0tKq2IGQql/fW42d4wQ4FkDd/7SD4uyGlkXnF8aExGCB0sLniJrvFStZ5TR0DRanAegpc6FePG9D3G9AB3FbQNWAptNW9BxX6xgv1tfk/p9a4zaALs+Szao1aXsstd72/MY1JuhLjzEF7I3fzgjQA18LYGX/r8PUNKhbISjFbKU5y8MM6FLLXQfF5UzuAvx6jXWlOKb1KAhIUJyY3ME2Mf+6rzo0dO4GhsAsSYeLUe8M6NMpjcTkfhTS2iTNDYDOgXCLEPhkTe4pAdsKPfDxskBQMLtrE77Qjv7OxRDJOX7hmaZGnRO+03sf1Buvl3eIKi2LqghiQ8ogutGxD114VWwjs0AxmhAdz8FyfE10IWHPIL2L0+7qpzM8R0US16KOCZvPAejRpI39gJRCfFBshtedNfMI2NzCFEA9pz4770PGQg7QKwtKDEDmOQIQswVANHSMO+JhpeiGcTcF0nBOCPpDxl/T5XImGrqWPDWgY+1OEtA1o04R1lkAOi++oiBvQzwogJ6S3jGfOm0lJTTpPF8rGOjrUxuaN0xCoLCMR55rwVbmunR8GQDrTcLrVAD0FLg35kmVftVjtv/PvXs4r2ydQr6rBvPlrI3loKQSsOtjZwHoOhhOr1doOoIAY+l2tlqUu27OogFPAPakguJ0sxoBSQD6rAMdcFYLAmjigjarsZf25Cj0SEebVQF0rvEu5WMp9NbW//R6y/xpOpbjoBwG9ILJ3dPQSzSuwSRJw6EZd3UoJUSmhGK5gE3ZVbtTRKDDRxwD08AZuhHQ2TLe46jx8AnR673FlPqxVCzHvjFB4ToVBR+DrwVnqu8FMZhvzIOwwNfEf5wOGAWDTg/jYvNBw9eN7BhE5GP88IuHwLUQmc7Kai8EtyFiXdZHynSHMYR5C1HwLH2wghv/q+Y0uhAi2IvfHM/GmFgYUZ+1AB3MkAeHoAKOxlv+5rr7ME3Fb5yHMcBsgW8pa8dh/Il+0vidMzXjNyRk/I1vXlpjUktpkZapawBYN8rdauhaaMBzH2xAL2vnmrFYMJfNe1aArpmLBlW73kLbeY02nCHX6ToKGuwsA0tpTKB7+NRO0+QugC40bIOmrMndCjeayQarZtRkwiTwnktp6Hhf7DnLkI+btpYC9DpoCMW9JsvmcqWVlACB10h8ihmTe/X+CesGv2NsnlLRi4pyx+0bpVfNM6CZh1zwAOiBIYWod0S1c2c2Nr2HAjOoIjeLzV3E9L7IaOhCf1JpTvOwBuAL8Ihp1nyjv7j4YjFWLsoWvyugKXRLs/tg6W9JO4vBaFz4hM3C4TvcWlxDzW8ELKIyXPgIEEezNweoh/z8QNNaQ4+BYGifvZjEOudAkrCvQ2B7SPNCwCLTCGqhcxn0On0M1nIN6KFPaYdmXQhKC0KmWifW+RArCIM0B8VBS4dQEQBd/PgVbUdAB8CL0MkzUWnpgXMKoLPLKBaLYTLid0Aan7jUQqCfxICE4DqE2EcNX2b57rf9PPTSogZJIdQfRHCBfMMUgL+5PK/6XaID8Y3fEVwQ1ny5nzSK9uvj+BvnyTdvyBCbkP1ggpPMOJoxZcFcws2c4DIc58Yydn0f/f8SyPCtbd9L8zy5Pnf/yIVWfX33Oi0wNTSoyEQg6fJrmEp8oll4LouGxplgTDLA3Pt7dRTs/a2GjnKNYOnataQnxRu/dnmkJtOj374KCNLXS7ZON+YRC6PTAjHepSRwMutTec4pK848lp4UnyGeo9fZo7/AP2rBIbVXl4QK3S407v2cAFcJ2LHnuqVBFBcRwcUKsBgXR6bL+EzwKwBdND7JU69Ku8YysYcxKE66sM2grceKcgD3zrTbaOlqBbaShh5MwzD510DNNefBUeE64AUM3wIY7DpQf2OYds4bQqAT8FvtD/B7aG3qmxU9aKjqd6S54Xf5FoDi+8QCLpWwrXzZEBDE8MnjlToJAL1oCreNqqq1FiCPwWY68A5ChaTE8V6LgJsyk1vlQbRlCXKT440o90rDr3enaPLQyKtueFUMgY6HqasY8jWRhuVOIuiw+BIV4s5agJ7oNmUZZ4pYrIacYrbym2VoekPiRYJclv/kGLJs0ieA3r4whYveiRPc9avtaFUEq15jDxBTgJ4SstYF9KRQ2Jlz/eXTBHTv/XoZ/6kF9IpRmW6BXunkFKA3Abjuy2wDrOw6pASCNoCun8fMi1PeoubSFtCNwCig4AG67ha2JJDqtNvoexdfOKLecb60WxVA54h3pLWhbSrM7oexVagqZKPnyQN0nAtQ19dY4aa0b2Hm1uc3waJ9Ya6UUCaCenLvxAdpLNCAKf+vNfSmbUjGLCBnwVaemYsBEvphYUhFpevx4B6l8fH7KfjJAbqlX3ke41dvOajV7nn9txa2wl4wQXfrAnoqyrcE0HbirQRvr02ZxDUBeoBuidne/wmgny6g6/VNMRqdRiRrtQqgp8BCNqTdUJoGPA1d088SXUeBlp1AqqqYfq7ejGnGejyB1L7LaQN6iRmHYzXTs++aWxP9DscFdMv0dYU7C2r6OZZJMqOHxjObFjV0aY6yBOb85lJDIdxLaEBaq+JvaI/Q8qse6bEzmwD65N6k6uQm2rneJ/r58j7VWKQ1q+0olwyeTFPfuoCuLTxt1jslnAnwa7CyuGCBVp5lAd3u1+o8bdVRWQ+iiWsLk362HdMSwLcAdM039LsGYG9mqFjA1uOXa7XQdWqAngLxlNRmAV0zcbvYIo3b+zQYshNUZCdzCeBV6dOSJHtax+6/yf3sAb0hkBmTu11rHxDrlUnRoGUMSwwl063P0mVSMFSAbqOJ9aYr004Z0D26EyVxCUzFVyeFf8SUeEwNvSSch7HVUc6ptSoxed7fseiGLzjUM9HgIaqUaw7QU4IGn4sYIAfQxYfuAbqY3AXURUPH/uaguGhml/Q1NHCB+X1+xLVfq2pzem/gjUsWAq40FmvC23eXv7WFJcVfBdBTwg/mTb+3pkVZAwH03Drb59t9pQUCC5Z2TFY5YICLZmh9rX5GG0DXmnWO3ywJkhKHcwKAbnlFagwW6OWaXi/Uj6/usa6G3rZSVmpiLfNOMdFcnqRcq+vYppifJagc4/MY52kdf9QBPbW5NNOyhT5SNNBm7nMC5bqAnmNIfN9YKU40dD2G9oLIeoCOMGe72fG3RN2K43FVk7tdj2XG3Ry/Zcqeyb4NoKcYuzxHgho1TVlQZMafMLmzuXSKoKrlfgxyvs0qaDwnWma4Rre6Bwt30eSOe0uDEQA7TO7SO10AHe+gG7doXql9+BZcYS5mASKhoeeEG8tzuZ66SYvUa5i6jz7uAXpVaS9TYMsCuhUaLG4sjfWEAF1r6Cl+syqgW/yy97GFdHLArfmJ/v+ZAHpKK84Buhd0owtrJCdalQ5NHU8RlJ6QdZubtGfcaVh63ADdMl4dFJPSpFYFc6E367LRDA3/90zujShnW7NaNWexIFIBjik9uvw+ZUBPCQl6nhYoM6ai9uX/VYCQANmKGroeb1oLqwN3Ki1BmTdzAkElkDsaumiJltEfB9BTdCUaugfoKc23+i0GQwqgyzsxT4uWEJjcQUNc5x3/lA8d0e8wuQPQ5bjmVxg3NHsNYo3xtDC5W/66pHF3Q5615dmafkvHrcBsBeuSQoVrvSwgS1MpQOd9rOIqrNCi94cVOKssCeVHT9F8DtCr4Ly4zyQgri4sU+eJY25ygK6Fzhx4p8Bed7vje5yEhl7qB20XXL8QBqAZZopheAvecQCd290ZRvwE0DWInK7J3W4uy1AsoFsGnhIOUxsutYllo1sQ1/f0AF18mHYz8d8R0EVDzzGfslCyHqDPJyHSWsZXCTDSxCE+fF0NPQfMiHJPCTMpjSe1vztIgylEuXv8w9PQ7bo16A/mekdDL9JvJ2jWXGtcpfhpQOfo41gWliPgY2nYkMI2oeGdIf8mWrwAoKxpCtBlHkVDR1CcBf3qHNNt8qQB3e5Pu8b6fVKg5fF3DYJ23/Mxo6FbevGC4lB6VebaCgV4nnu9MblrINcCS0qhDWOtBXI9P/KuWsNPATqn56nP/wevUeMHZv4H5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3380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6373" fill="hold"/>
                                        <p:tgtEl>
                                          <p:spTgt spid="317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174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p:cNvSpPr txBox="1">
            <a:spLocks noChangeArrowheads="1"/>
          </p:cNvSpPr>
          <p:nvPr/>
        </p:nvSpPr>
        <p:spPr bwMode="auto">
          <a:xfrm>
            <a:off x="866774" y="838200"/>
            <a:ext cx="7743825" cy="584775"/>
          </a:xfrm>
          <a:prstGeom prst="rect">
            <a:avLst/>
          </a:prstGeom>
          <a:noFill/>
          <a:ln w="9525">
            <a:noFill/>
            <a:miter lim="800000"/>
            <a:headEnd/>
            <a:tailEnd/>
          </a:ln>
          <a:effectLst/>
        </p:spPr>
        <p:txBody>
          <a:bodyPr wrap="square">
            <a:spAutoFit/>
          </a:bodyPr>
          <a:lstStyle/>
          <a:p>
            <a:r>
              <a:rPr lang="en-US" sz="3200" b="1">
                <a:solidFill>
                  <a:srgbClr val="FF0000"/>
                </a:solidFill>
                <a:latin typeface="Times New Roman" pitchFamily="18" charset="0"/>
              </a:rPr>
              <a:t>Cho </a:t>
            </a:r>
            <a:r>
              <a:rPr lang="en-US" sz="3200" b="1" dirty="0" err="1">
                <a:solidFill>
                  <a:srgbClr val="FF0000"/>
                </a:solidFill>
                <a:latin typeface="Times New Roman" pitchFamily="18" charset="0"/>
              </a:rPr>
              <a:t>hai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đa</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thức</a:t>
            </a:r>
            <a:r>
              <a:rPr lang="en-US" sz="3200" b="1" dirty="0">
                <a:solidFill>
                  <a:srgbClr val="FF0000"/>
                </a:solidFill>
                <a:latin typeface="Times New Roman" pitchFamily="18" charset="0"/>
              </a:rPr>
              <a:t> </a:t>
            </a:r>
            <a:endParaRPr lang="en-US" sz="3200" b="1" u="sng" dirty="0">
              <a:solidFill>
                <a:srgbClr val="FF0000"/>
              </a:solidFill>
              <a:latin typeface="Times New Roman" pitchFamily="18" charset="0"/>
            </a:endParaRPr>
          </a:p>
        </p:txBody>
      </p:sp>
      <p:sp>
        <p:nvSpPr>
          <p:cNvPr id="5" name="Text Box 31"/>
          <p:cNvSpPr txBox="1">
            <a:spLocks noChangeArrowheads="1"/>
          </p:cNvSpPr>
          <p:nvPr/>
        </p:nvSpPr>
        <p:spPr bwMode="auto">
          <a:xfrm>
            <a:off x="866775" y="1342310"/>
            <a:ext cx="6400800" cy="1200329"/>
          </a:xfrm>
          <a:prstGeom prst="rect">
            <a:avLst/>
          </a:prstGeom>
          <a:noFill/>
          <a:ln w="9525">
            <a:noFill/>
            <a:miter lim="800000"/>
            <a:headEnd/>
            <a:tailEnd/>
          </a:ln>
          <a:effectLst/>
        </p:spPr>
        <p:txBody>
          <a:bodyPr wrap="square">
            <a:spAutoFit/>
          </a:bodyPr>
          <a:lstStyle/>
          <a:p>
            <a:r>
              <a:rPr lang="en-US" sz="2400" b="1" dirty="0">
                <a:latin typeface="Times New Roman" pitchFamily="18" charset="0"/>
              </a:rPr>
              <a:t> P(x) = 2x</a:t>
            </a:r>
            <a:r>
              <a:rPr lang="en-US" sz="2400" b="1" baseline="30000" dirty="0">
                <a:latin typeface="Times New Roman" pitchFamily="18" charset="0"/>
              </a:rPr>
              <a:t>2</a:t>
            </a:r>
            <a:r>
              <a:rPr lang="en-US" sz="2400" b="1" dirty="0">
                <a:latin typeface="Times New Roman" pitchFamily="18" charset="0"/>
              </a:rPr>
              <a:t> – 2x + 1 </a:t>
            </a:r>
          </a:p>
          <a:p>
            <a:r>
              <a:rPr lang="en-US" sz="2400" b="1" dirty="0">
                <a:latin typeface="Times New Roman" pitchFamily="18" charset="0"/>
              </a:rPr>
              <a:t>Q(x) = 3x</a:t>
            </a:r>
            <a:r>
              <a:rPr lang="en-US" sz="2400" b="1" baseline="30000" dirty="0">
                <a:latin typeface="Times New Roman" pitchFamily="18" charset="0"/>
              </a:rPr>
              <a:t>2 </a:t>
            </a:r>
            <a:r>
              <a:rPr lang="en-US" sz="2400" b="1" dirty="0">
                <a:latin typeface="Times New Roman" pitchFamily="18" charset="0"/>
              </a:rPr>
              <a:t>+ 4x – 1</a:t>
            </a:r>
          </a:p>
          <a:p>
            <a:r>
              <a:rPr lang="en-US" sz="2400" b="1" dirty="0" err="1">
                <a:latin typeface="Times New Roman" pitchFamily="18" charset="0"/>
              </a:rPr>
              <a:t>Hãy</a:t>
            </a:r>
            <a:r>
              <a:rPr lang="en-US" sz="2400" b="1" dirty="0">
                <a:latin typeface="Times New Roman" pitchFamily="18" charset="0"/>
              </a:rPr>
              <a:t> </a:t>
            </a:r>
            <a:r>
              <a:rPr lang="en-US" sz="2400" b="1" dirty="0" err="1">
                <a:latin typeface="Times New Roman" pitchFamily="18" charset="0"/>
              </a:rPr>
              <a:t>tính</a:t>
            </a:r>
            <a:r>
              <a:rPr lang="en-US" sz="2400" b="1" dirty="0">
                <a:latin typeface="Times New Roman" pitchFamily="18" charset="0"/>
              </a:rPr>
              <a:t> </a:t>
            </a:r>
            <a:r>
              <a:rPr lang="en-US" sz="2400" b="1" dirty="0" err="1">
                <a:latin typeface="Times New Roman" pitchFamily="18" charset="0"/>
              </a:rPr>
              <a:t>tổng</a:t>
            </a:r>
            <a:r>
              <a:rPr lang="en-US" sz="2400" b="1" dirty="0">
                <a:latin typeface="Times New Roman" pitchFamily="18" charset="0"/>
              </a:rPr>
              <a:t> P(x) + Q(x)  (Theo </a:t>
            </a:r>
            <a:r>
              <a:rPr lang="en-US" sz="2400" b="1" dirty="0" err="1">
                <a:latin typeface="Times New Roman" pitchFamily="18" charset="0"/>
              </a:rPr>
              <a:t>hàng</a:t>
            </a:r>
            <a:r>
              <a:rPr lang="en-US" sz="2400" b="1" dirty="0">
                <a:latin typeface="Times New Roman" pitchFamily="18" charset="0"/>
              </a:rPr>
              <a:t> </a:t>
            </a:r>
            <a:r>
              <a:rPr lang="en-US" sz="2400" b="1" dirty="0" err="1">
                <a:latin typeface="Times New Roman" pitchFamily="18" charset="0"/>
              </a:rPr>
              <a:t>ngang</a:t>
            </a:r>
            <a:r>
              <a:rPr lang="en-US" sz="2400" b="1" dirty="0">
                <a:latin typeface="Times New Roman" pitchFamily="18" charset="0"/>
              </a:rPr>
              <a:t>)</a:t>
            </a:r>
          </a:p>
        </p:txBody>
      </p:sp>
      <p:sp>
        <p:nvSpPr>
          <p:cNvPr id="6" name="Text Box 32"/>
          <p:cNvSpPr txBox="1">
            <a:spLocks noChangeArrowheads="1"/>
          </p:cNvSpPr>
          <p:nvPr/>
        </p:nvSpPr>
        <p:spPr bwMode="auto">
          <a:xfrm>
            <a:off x="4295775" y="2586335"/>
            <a:ext cx="898525" cy="461665"/>
          </a:xfrm>
          <a:prstGeom prst="rect">
            <a:avLst/>
          </a:prstGeom>
          <a:noFill/>
          <a:ln w="9525">
            <a:noFill/>
            <a:miter lim="800000"/>
            <a:headEnd/>
            <a:tailEnd/>
          </a:ln>
          <a:effectLst/>
        </p:spPr>
        <p:txBody>
          <a:bodyPr>
            <a:spAutoFit/>
          </a:bodyPr>
          <a:lstStyle/>
          <a:p>
            <a:r>
              <a:rPr lang="en-US" sz="2400" b="1" u="sng" dirty="0" err="1">
                <a:latin typeface="Times New Roman" pitchFamily="18" charset="0"/>
              </a:rPr>
              <a:t>Giải</a:t>
            </a:r>
            <a:r>
              <a:rPr lang="en-US" sz="2400" b="1" dirty="0">
                <a:latin typeface="Times New Roman" pitchFamily="18" charset="0"/>
              </a:rPr>
              <a:t>:</a:t>
            </a:r>
          </a:p>
        </p:txBody>
      </p:sp>
      <p:sp>
        <p:nvSpPr>
          <p:cNvPr id="7" name="Text Box 41"/>
          <p:cNvSpPr txBox="1">
            <a:spLocks noChangeArrowheads="1"/>
          </p:cNvSpPr>
          <p:nvPr/>
        </p:nvSpPr>
        <p:spPr bwMode="auto">
          <a:xfrm>
            <a:off x="2328430" y="5477470"/>
            <a:ext cx="4191000" cy="461665"/>
          </a:xfrm>
          <a:prstGeom prst="rect">
            <a:avLst/>
          </a:prstGeom>
          <a:noFill/>
          <a:ln w="9525">
            <a:noFill/>
            <a:miter lim="800000"/>
            <a:headEnd/>
            <a:tailEnd/>
          </a:ln>
          <a:effectLst/>
        </p:spPr>
        <p:txBody>
          <a:bodyPr wrap="square">
            <a:spAutoFit/>
          </a:bodyPr>
          <a:lstStyle/>
          <a:p>
            <a:r>
              <a:rPr lang="en-US" sz="2400" b="1">
                <a:latin typeface="Times New Roman" pitchFamily="18" charset="0"/>
              </a:rPr>
              <a:t>=  5x</a:t>
            </a:r>
            <a:r>
              <a:rPr lang="en-US" sz="2400" b="1" baseline="30000">
                <a:latin typeface="Times New Roman" pitchFamily="18" charset="0"/>
              </a:rPr>
              <a:t>2</a:t>
            </a:r>
            <a:r>
              <a:rPr lang="en-US" sz="2400" b="1">
                <a:latin typeface="Times New Roman" pitchFamily="18" charset="0"/>
              </a:rPr>
              <a:t> + 2x  </a:t>
            </a:r>
            <a:endParaRPr lang="en-US" sz="2400" b="1" dirty="0">
              <a:latin typeface="Times New Roman" pitchFamily="18" charset="0"/>
            </a:endParaRPr>
          </a:p>
        </p:txBody>
      </p:sp>
      <p:sp>
        <p:nvSpPr>
          <p:cNvPr id="8" name="Text Box 42"/>
          <p:cNvSpPr txBox="1">
            <a:spLocks noChangeArrowheads="1"/>
          </p:cNvSpPr>
          <p:nvPr/>
        </p:nvSpPr>
        <p:spPr bwMode="auto">
          <a:xfrm>
            <a:off x="2314575" y="4867870"/>
            <a:ext cx="7515225" cy="461665"/>
          </a:xfrm>
          <a:prstGeom prst="rect">
            <a:avLst/>
          </a:prstGeom>
          <a:noFill/>
          <a:ln w="9525">
            <a:noFill/>
            <a:miter lim="800000"/>
            <a:headEnd/>
            <a:tailEnd/>
          </a:ln>
          <a:effectLst/>
        </p:spPr>
        <p:txBody>
          <a:bodyPr wrap="square">
            <a:spAutoFit/>
          </a:bodyPr>
          <a:lstStyle/>
          <a:p>
            <a:r>
              <a:rPr lang="en-US" sz="2000" b="1" dirty="0">
                <a:latin typeface="Times New Roman" pitchFamily="18" charset="0"/>
              </a:rPr>
              <a:t>= </a:t>
            </a:r>
            <a:r>
              <a:rPr lang="en-US" sz="2400" b="1" dirty="0">
                <a:latin typeface="Times New Roman" pitchFamily="18" charset="0"/>
              </a:rPr>
              <a:t> (2x</a:t>
            </a:r>
            <a:r>
              <a:rPr lang="en-US" sz="2400" b="1" baseline="30000" dirty="0">
                <a:latin typeface="Times New Roman" pitchFamily="18" charset="0"/>
              </a:rPr>
              <a:t>2 </a:t>
            </a:r>
            <a:r>
              <a:rPr lang="en-US" sz="2400" b="1" dirty="0">
                <a:latin typeface="Times New Roman" pitchFamily="18" charset="0"/>
              </a:rPr>
              <a:t>+ 3x</a:t>
            </a:r>
            <a:r>
              <a:rPr lang="en-US" sz="2400" b="1" baseline="30000" dirty="0">
                <a:latin typeface="Times New Roman" pitchFamily="18" charset="0"/>
              </a:rPr>
              <a:t>2</a:t>
            </a:r>
            <a:r>
              <a:rPr lang="en-US" sz="2400" b="1" dirty="0">
                <a:latin typeface="Times New Roman" pitchFamily="18" charset="0"/>
              </a:rPr>
              <a:t>) + (– 2x + 4x) + [ 1 + </a:t>
            </a:r>
            <a:r>
              <a:rPr lang="en-US" sz="2400" dirty="0">
                <a:latin typeface="Times New Roman" pitchFamily="18" charset="0"/>
              </a:rPr>
              <a:t>(</a:t>
            </a:r>
            <a:r>
              <a:rPr lang="en-US" sz="2400" b="1" dirty="0">
                <a:latin typeface="Times New Roman" pitchFamily="18" charset="0"/>
              </a:rPr>
              <a:t>– 1</a:t>
            </a:r>
            <a:r>
              <a:rPr lang="en-US" sz="2400" dirty="0">
                <a:latin typeface="Times New Roman" pitchFamily="18" charset="0"/>
              </a:rPr>
              <a:t>)</a:t>
            </a:r>
            <a:r>
              <a:rPr lang="en-US" sz="2400" b="1" dirty="0">
                <a:latin typeface="Times New Roman" pitchFamily="18" charset="0"/>
              </a:rPr>
              <a:t>]</a:t>
            </a:r>
          </a:p>
        </p:txBody>
      </p:sp>
      <p:sp>
        <p:nvSpPr>
          <p:cNvPr id="9" name="Text Box 43"/>
          <p:cNvSpPr txBox="1">
            <a:spLocks noChangeArrowheads="1"/>
          </p:cNvSpPr>
          <p:nvPr/>
        </p:nvSpPr>
        <p:spPr bwMode="auto">
          <a:xfrm>
            <a:off x="866775" y="3195935"/>
            <a:ext cx="4876800" cy="461665"/>
          </a:xfrm>
          <a:prstGeom prst="rect">
            <a:avLst/>
          </a:prstGeom>
          <a:noFill/>
          <a:ln w="9525">
            <a:noFill/>
            <a:miter lim="800000"/>
            <a:headEnd/>
            <a:tailEnd/>
          </a:ln>
          <a:effectLst/>
        </p:spPr>
        <p:txBody>
          <a:bodyPr wrap="square">
            <a:spAutoFit/>
          </a:bodyPr>
          <a:lstStyle/>
          <a:p>
            <a:r>
              <a:rPr lang="en-US" sz="2400" b="1" u="sng" dirty="0" err="1">
                <a:solidFill>
                  <a:srgbClr val="FF0000"/>
                </a:solidFill>
                <a:latin typeface="Times New Roman" pitchFamily="18" charset="0"/>
              </a:rPr>
              <a:t>Cách</a:t>
            </a:r>
            <a:r>
              <a:rPr lang="en-US" sz="2400" b="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latin typeface="Times New Roman" pitchFamily="18" charset="0"/>
              </a:rPr>
              <a:t> </a:t>
            </a:r>
            <a:r>
              <a:rPr lang="en-US" sz="2400" b="1" dirty="0" err="1">
                <a:latin typeface="Times New Roman" pitchFamily="18" charset="0"/>
              </a:rPr>
              <a:t>Cộng</a:t>
            </a:r>
            <a:r>
              <a:rPr lang="en-US" sz="2400" b="1" dirty="0">
                <a:latin typeface="Times New Roman" pitchFamily="18" charset="0"/>
              </a:rPr>
              <a:t> </a:t>
            </a:r>
            <a:r>
              <a:rPr lang="en-US" sz="2400" b="1" dirty="0" err="1">
                <a:latin typeface="Times New Roman" pitchFamily="18" charset="0"/>
              </a:rPr>
              <a:t>theo</a:t>
            </a:r>
            <a:r>
              <a:rPr lang="en-US" sz="2400" b="1" dirty="0">
                <a:latin typeface="Times New Roman" pitchFamily="18" charset="0"/>
              </a:rPr>
              <a:t> </a:t>
            </a:r>
            <a:r>
              <a:rPr lang="en-US" sz="2400" b="1" dirty="0" err="1">
                <a:latin typeface="Times New Roman" pitchFamily="18" charset="0"/>
              </a:rPr>
              <a:t>hàng</a:t>
            </a:r>
            <a:r>
              <a:rPr lang="en-US" sz="2400" b="1" dirty="0">
                <a:latin typeface="Times New Roman" pitchFamily="18" charset="0"/>
              </a:rPr>
              <a:t> </a:t>
            </a:r>
            <a:r>
              <a:rPr lang="en-US" sz="2400" b="1" dirty="0" err="1">
                <a:latin typeface="Times New Roman" pitchFamily="18" charset="0"/>
              </a:rPr>
              <a:t>ngang</a:t>
            </a:r>
            <a:endParaRPr lang="en-US" sz="2400" dirty="0">
              <a:latin typeface="Times New Roman" pitchFamily="18" charset="0"/>
            </a:endParaRPr>
          </a:p>
        </p:txBody>
      </p:sp>
      <p:sp>
        <p:nvSpPr>
          <p:cNvPr id="11" name="Rectangle 45"/>
          <p:cNvSpPr>
            <a:spLocks noChangeArrowheads="1"/>
          </p:cNvSpPr>
          <p:nvPr/>
        </p:nvSpPr>
        <p:spPr bwMode="auto">
          <a:xfrm>
            <a:off x="762000" y="3768666"/>
            <a:ext cx="8153400" cy="461665"/>
          </a:xfrm>
          <a:prstGeom prst="rect">
            <a:avLst/>
          </a:prstGeom>
          <a:noFill/>
          <a:ln w="9525">
            <a:noFill/>
            <a:miter lim="800000"/>
            <a:headEnd/>
            <a:tailEnd/>
          </a:ln>
          <a:effectLst/>
        </p:spPr>
        <p:txBody>
          <a:bodyPr wrap="square">
            <a:spAutoFit/>
          </a:bodyPr>
          <a:lstStyle/>
          <a:p>
            <a:r>
              <a:rPr lang="en-US" sz="2400" b="1" dirty="0">
                <a:latin typeface="Times New Roman" pitchFamily="18" charset="0"/>
              </a:rPr>
              <a:t>P(x) + Q(x) </a:t>
            </a:r>
            <a:r>
              <a:rPr lang="en-US" sz="2400" dirty="0"/>
              <a:t>= </a:t>
            </a:r>
            <a:r>
              <a:rPr lang="en-US" sz="2400" b="1" dirty="0"/>
              <a:t>(</a:t>
            </a:r>
            <a:r>
              <a:rPr lang="en-US" sz="2400" b="1" dirty="0">
                <a:latin typeface="Times New Roman" pitchFamily="18" charset="0"/>
              </a:rPr>
              <a:t>2x</a:t>
            </a:r>
            <a:r>
              <a:rPr lang="en-US" sz="2400" b="1" baseline="30000" dirty="0">
                <a:latin typeface="Times New Roman" pitchFamily="18" charset="0"/>
              </a:rPr>
              <a:t>2</a:t>
            </a:r>
            <a:r>
              <a:rPr lang="en-US" sz="2400" b="1" dirty="0">
                <a:latin typeface="Times New Roman" pitchFamily="18" charset="0"/>
              </a:rPr>
              <a:t> – 2x + 1 </a:t>
            </a:r>
            <a:r>
              <a:rPr lang="en-US" sz="2400" b="1" dirty="0"/>
              <a:t>) +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r>
              <a:rPr lang="en-US" sz="2400" b="1" dirty="0"/>
              <a:t>)</a:t>
            </a:r>
          </a:p>
        </p:txBody>
      </p:sp>
      <p:sp>
        <p:nvSpPr>
          <p:cNvPr id="12" name="Text Box 41"/>
          <p:cNvSpPr txBox="1">
            <a:spLocks noChangeArrowheads="1"/>
          </p:cNvSpPr>
          <p:nvPr/>
        </p:nvSpPr>
        <p:spPr bwMode="auto">
          <a:xfrm>
            <a:off x="762000" y="6015335"/>
            <a:ext cx="7010400" cy="461665"/>
          </a:xfrm>
          <a:prstGeom prst="rect">
            <a:avLst/>
          </a:prstGeom>
          <a:noFill/>
          <a:ln w="9525">
            <a:noFill/>
            <a:miter lim="800000"/>
            <a:headEnd/>
            <a:tailEnd/>
          </a:ln>
          <a:effectLst/>
        </p:spPr>
        <p:txBody>
          <a:bodyPr wrap="square">
            <a:spAutoFit/>
          </a:bodyPr>
          <a:lstStyle/>
          <a:p>
            <a:r>
              <a:rPr lang="en-US" sz="2400" b="1">
                <a:latin typeface="Times New Roman" pitchFamily="18" charset="0"/>
              </a:rPr>
              <a:t>Tổng hai đa thức P(x) + Q(x) là đa thức 5x</a:t>
            </a:r>
            <a:r>
              <a:rPr lang="en-US" sz="2400" b="1" baseline="30000">
                <a:latin typeface="Times New Roman" pitchFamily="18" charset="0"/>
              </a:rPr>
              <a:t>2</a:t>
            </a:r>
            <a:r>
              <a:rPr lang="en-US" sz="2400" b="1">
                <a:latin typeface="Times New Roman" pitchFamily="18" charset="0"/>
              </a:rPr>
              <a:t> + 2x </a:t>
            </a:r>
            <a:endParaRPr lang="en-US" sz="2400" b="1" dirty="0">
              <a:latin typeface="Times New Roman" pitchFamily="18" charset="0"/>
            </a:endParaRPr>
          </a:p>
        </p:txBody>
      </p:sp>
      <p:sp>
        <p:nvSpPr>
          <p:cNvPr id="13" name="Hình chữ nhật 12"/>
          <p:cNvSpPr/>
          <p:nvPr/>
        </p:nvSpPr>
        <p:spPr>
          <a:xfrm>
            <a:off x="2286000" y="4355068"/>
            <a:ext cx="3839513" cy="461665"/>
          </a:xfrm>
          <a:prstGeom prst="rect">
            <a:avLst/>
          </a:prstGeom>
        </p:spPr>
        <p:txBody>
          <a:bodyPr wrap="none">
            <a:spAutoFit/>
          </a:bodyPr>
          <a:lstStyle/>
          <a:p>
            <a:r>
              <a:rPr lang="en-US" sz="2400" dirty="0"/>
              <a:t>= </a:t>
            </a:r>
            <a:r>
              <a:rPr lang="en-US" sz="2400" b="1" dirty="0"/>
              <a:t> </a:t>
            </a:r>
            <a:r>
              <a:rPr lang="en-US" sz="2400" b="1" dirty="0">
                <a:latin typeface="Times New Roman" pitchFamily="18" charset="0"/>
              </a:rPr>
              <a:t>2x</a:t>
            </a:r>
            <a:r>
              <a:rPr lang="en-US" sz="2400" b="1" baseline="30000" dirty="0">
                <a:latin typeface="Times New Roman" pitchFamily="18" charset="0"/>
              </a:rPr>
              <a:t>2</a:t>
            </a:r>
            <a:r>
              <a:rPr lang="en-US" sz="2400" b="1" dirty="0">
                <a:latin typeface="Times New Roman" pitchFamily="18" charset="0"/>
              </a:rPr>
              <a:t> – 2x + 1 </a:t>
            </a:r>
            <a:r>
              <a:rPr lang="en-US" sz="2400" b="1" dirty="0"/>
              <a:t>+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endParaRPr lang="en-US" sz="2400" b="1" dirty="0"/>
          </a:p>
        </p:txBody>
      </p:sp>
      <p:sp>
        <p:nvSpPr>
          <p:cNvPr id="14" name="Rectangle 13"/>
          <p:cNvSpPr/>
          <p:nvPr/>
        </p:nvSpPr>
        <p:spPr>
          <a:xfrm>
            <a:off x="381000" y="228600"/>
            <a:ext cx="525103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3200" b="1" dirty="0">
                <a:solidFill>
                  <a:srgbClr val="FFFF00"/>
                </a:solidFill>
                <a:latin typeface="Times New Roman" pitchFamily="18" charset="0"/>
              </a:rPr>
              <a:t>1</a:t>
            </a:r>
            <a:r>
              <a:rPr lang="en-US" sz="3200" b="1">
                <a:solidFill>
                  <a:srgbClr val="FFFF00"/>
                </a:solidFill>
                <a:latin typeface="Times New Roman" pitchFamily="18" charset="0"/>
              </a:rPr>
              <a:t>. </a:t>
            </a:r>
            <a:r>
              <a:rPr lang="en-US" sz="3200" b="1" u="sng">
                <a:solidFill>
                  <a:srgbClr val="FFFF00"/>
                </a:solidFill>
                <a:latin typeface="Times New Roman" pitchFamily="18" charset="0"/>
              </a:rPr>
              <a:t>Cộng </a:t>
            </a:r>
            <a:r>
              <a:rPr lang="en-US" sz="3200" b="1" u="sng" dirty="0" err="1">
                <a:solidFill>
                  <a:srgbClr val="FFFF00"/>
                </a:solidFill>
                <a:latin typeface="Times New Roman" pitchFamily="18" charset="0"/>
              </a:rPr>
              <a:t>hai</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đa</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thức</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một</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biến</a:t>
            </a:r>
            <a:endParaRPr lang="en-US" sz="3200" b="1" u="sng" dirty="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plus(i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edg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plus(i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plus(in)">
                                      <p:cBhvr>
                                        <p:cTn id="53"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1"/>
          <p:cNvSpPr txBox="1">
            <a:spLocks noChangeArrowheads="1"/>
          </p:cNvSpPr>
          <p:nvPr/>
        </p:nvSpPr>
        <p:spPr bwMode="auto">
          <a:xfrm>
            <a:off x="457200" y="762000"/>
            <a:ext cx="8534400" cy="523220"/>
          </a:xfrm>
          <a:prstGeom prst="rect">
            <a:avLst/>
          </a:prstGeom>
          <a:noFill/>
          <a:ln w="9525">
            <a:noFill/>
            <a:miter lim="800000"/>
            <a:headEnd/>
            <a:tailEnd/>
          </a:ln>
        </p:spPr>
        <p:txBody>
          <a:bodyPr wrap="square">
            <a:spAutoFit/>
          </a:bodyPr>
          <a:lstStyle/>
          <a:p>
            <a:pPr>
              <a:spcBef>
                <a:spcPct val="50000"/>
              </a:spcBef>
            </a:pPr>
            <a:r>
              <a:rPr lang="en-US" sz="2800" u="sng" dirty="0" err="1">
                <a:solidFill>
                  <a:srgbClr val="FF0000"/>
                </a:solidFill>
                <a:cs typeface="Tahoma" pitchFamily="34" charset="0"/>
              </a:rPr>
              <a:t>Cách</a:t>
            </a:r>
            <a:r>
              <a:rPr lang="en-US" sz="2800" u="sng" dirty="0">
                <a:solidFill>
                  <a:srgbClr val="FF0000"/>
                </a:solidFill>
                <a:cs typeface="Tahoma" pitchFamily="34" charset="0"/>
              </a:rPr>
              <a:t> 2</a:t>
            </a:r>
            <a:r>
              <a:rPr lang="en-US" sz="2800" i="1" dirty="0">
                <a:solidFill>
                  <a:srgbClr val="FF0000"/>
                </a:solidFill>
                <a:cs typeface="Tahoma" pitchFamily="34" charset="0"/>
              </a:rPr>
              <a:t>: </a:t>
            </a:r>
            <a:r>
              <a:rPr lang="en-US" sz="2800" i="1" dirty="0">
                <a:cs typeface="Tahoma" pitchFamily="34" charset="0"/>
              </a:rPr>
              <a:t>(</a:t>
            </a:r>
            <a:r>
              <a:rPr lang="en-US" sz="2800" i="1" dirty="0" err="1">
                <a:cs typeface="Tahoma" pitchFamily="34" charset="0"/>
              </a:rPr>
              <a:t>Cộng</a:t>
            </a:r>
            <a:r>
              <a:rPr lang="en-US" sz="2800" i="1" dirty="0">
                <a:cs typeface="Tahoma" pitchFamily="34" charset="0"/>
              </a:rPr>
              <a:t> </a:t>
            </a:r>
            <a:r>
              <a:rPr lang="en-US" sz="2800" i="1" dirty="0" err="1">
                <a:cs typeface="Tahoma" pitchFamily="34" charset="0"/>
              </a:rPr>
              <a:t>theo</a:t>
            </a:r>
            <a:r>
              <a:rPr lang="en-US" sz="2800" i="1" dirty="0">
                <a:cs typeface="Tahoma" pitchFamily="34" charset="0"/>
              </a:rPr>
              <a:t> </a:t>
            </a:r>
            <a:r>
              <a:rPr lang="en-US" sz="2800" i="1" dirty="0" err="1">
                <a:cs typeface="Tahoma" pitchFamily="34" charset="0"/>
              </a:rPr>
              <a:t>cột</a:t>
            </a:r>
            <a:r>
              <a:rPr lang="en-US" sz="2800" i="1" dirty="0">
                <a:cs typeface="Tahoma" pitchFamily="34" charset="0"/>
              </a:rPr>
              <a:t> </a:t>
            </a:r>
            <a:r>
              <a:rPr lang="en-US" sz="2400" i="1" err="1">
                <a:cs typeface="Tahoma" pitchFamily="34" charset="0"/>
              </a:rPr>
              <a:t>dọc</a:t>
            </a:r>
            <a:r>
              <a:rPr lang="en-US" sz="2400" i="1">
                <a:cs typeface="Tahoma" pitchFamily="34" charset="0"/>
              </a:rPr>
              <a:t> theo lũy thừa giảm dần của biến)</a:t>
            </a:r>
            <a:endParaRPr lang="vi-VN" sz="2400" i="1" dirty="0">
              <a:cs typeface="Tahoma" pitchFamily="34" charset="0"/>
            </a:endParaRPr>
          </a:p>
        </p:txBody>
      </p:sp>
      <p:sp>
        <p:nvSpPr>
          <p:cNvPr id="3" name="Text Box 151"/>
          <p:cNvSpPr txBox="1">
            <a:spLocks noChangeArrowheads="1"/>
          </p:cNvSpPr>
          <p:nvPr/>
        </p:nvSpPr>
        <p:spPr bwMode="auto">
          <a:xfrm>
            <a:off x="1600200" y="1524000"/>
            <a:ext cx="62484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ahoma" pitchFamily="34" charset="0"/>
              </a:rPr>
              <a:t>P(x</a:t>
            </a:r>
            <a:r>
              <a:rPr lang="en-US" sz="2400" b="1">
                <a:latin typeface="Times New Roman" pitchFamily="18" charset="0"/>
                <a:cs typeface="Tahoma" pitchFamily="34" charset="0"/>
              </a:rPr>
              <a:t>)   =  </a:t>
            </a:r>
            <a:r>
              <a:rPr lang="en-US" sz="2400" b="1">
                <a:latin typeface="Times New Roman" pitchFamily="18" charset="0"/>
              </a:rPr>
              <a:t>2x</a:t>
            </a:r>
            <a:r>
              <a:rPr lang="en-US" sz="2400" b="1" baseline="30000">
                <a:latin typeface="Times New Roman" pitchFamily="18" charset="0"/>
              </a:rPr>
              <a:t>2</a:t>
            </a:r>
            <a:r>
              <a:rPr lang="en-US" sz="2400" b="1">
                <a:latin typeface="Times New Roman" pitchFamily="18" charset="0"/>
              </a:rPr>
              <a:t> –  2x  +  1 </a:t>
            </a:r>
            <a:endParaRPr lang="vi-VN" sz="2400" b="1" dirty="0">
              <a:latin typeface="Times New Roman" pitchFamily="18" charset="0"/>
              <a:cs typeface="Tahoma" pitchFamily="34" charset="0"/>
            </a:endParaRPr>
          </a:p>
        </p:txBody>
      </p:sp>
      <p:sp>
        <p:nvSpPr>
          <p:cNvPr id="4" name="Text Box 151"/>
          <p:cNvSpPr txBox="1">
            <a:spLocks noChangeArrowheads="1"/>
          </p:cNvSpPr>
          <p:nvPr/>
        </p:nvSpPr>
        <p:spPr bwMode="auto">
          <a:xfrm>
            <a:off x="1641765" y="2052935"/>
            <a:ext cx="6692900" cy="461665"/>
          </a:xfrm>
          <a:prstGeom prst="rect">
            <a:avLst/>
          </a:prstGeom>
          <a:noFill/>
          <a:ln w="9525">
            <a:noFill/>
            <a:miter lim="800000"/>
            <a:headEnd/>
            <a:tailEnd/>
          </a:ln>
        </p:spPr>
        <p:txBody>
          <a:bodyPr wrap="square">
            <a:spAutoFit/>
          </a:bodyPr>
          <a:lstStyle/>
          <a:p>
            <a:r>
              <a:rPr lang="en-US" sz="2400" b="1" dirty="0">
                <a:latin typeface="Times New Roman" pitchFamily="18" charset="0"/>
                <a:cs typeface="Tahoma" pitchFamily="34" charset="0"/>
              </a:rPr>
              <a:t>Q(x)  =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p>
        </p:txBody>
      </p:sp>
      <p:sp>
        <p:nvSpPr>
          <p:cNvPr id="5" name="Rectangle 4"/>
          <p:cNvSpPr>
            <a:spLocks noChangeArrowheads="1"/>
          </p:cNvSpPr>
          <p:nvPr/>
        </p:nvSpPr>
        <p:spPr bwMode="auto">
          <a:xfrm>
            <a:off x="1325562" y="1824335"/>
            <a:ext cx="350838" cy="461665"/>
          </a:xfrm>
          <a:prstGeom prst="rect">
            <a:avLst/>
          </a:prstGeom>
          <a:noFill/>
          <a:ln w="9525">
            <a:noFill/>
            <a:miter lim="800000"/>
            <a:headEnd/>
            <a:tailEnd/>
          </a:ln>
        </p:spPr>
        <p:txBody>
          <a:bodyPr wrap="square">
            <a:spAutoFit/>
          </a:bodyPr>
          <a:lstStyle/>
          <a:p>
            <a:r>
              <a:rPr lang="en-US" sz="2400" dirty="0">
                <a:latin typeface="Tahoma" pitchFamily="34" charset="0"/>
                <a:cs typeface="Tahoma" pitchFamily="34" charset="0"/>
              </a:rPr>
              <a:t>+</a:t>
            </a:r>
            <a:endParaRPr lang="en-US" sz="2400" dirty="0">
              <a:latin typeface=".VnArial Narrow" pitchFamily="34" charset="0"/>
              <a:cs typeface="Arial" charset="0"/>
            </a:endParaRPr>
          </a:p>
        </p:txBody>
      </p:sp>
      <p:sp>
        <p:nvSpPr>
          <p:cNvPr id="6" name="Text Box 151"/>
          <p:cNvSpPr txBox="1">
            <a:spLocks noChangeArrowheads="1"/>
          </p:cNvSpPr>
          <p:nvPr/>
        </p:nvSpPr>
        <p:spPr bwMode="auto">
          <a:xfrm>
            <a:off x="865910" y="2586335"/>
            <a:ext cx="25908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ahoma" pitchFamily="34" charset="0"/>
              </a:rPr>
              <a:t>P(x) + Q(x) =</a:t>
            </a:r>
            <a:endParaRPr lang="vi-VN" sz="2400" b="1" dirty="0">
              <a:latin typeface="Times New Roman" pitchFamily="18" charset="0"/>
              <a:cs typeface="Tahoma" pitchFamily="34" charset="0"/>
            </a:endParaRPr>
          </a:p>
        </p:txBody>
      </p:sp>
      <p:cxnSp>
        <p:nvCxnSpPr>
          <p:cNvPr id="7" name="Straight Connector 6"/>
          <p:cNvCxnSpPr/>
          <p:nvPr/>
        </p:nvCxnSpPr>
        <p:spPr>
          <a:xfrm>
            <a:off x="914400" y="2510135"/>
            <a:ext cx="3788640" cy="446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7000" y="2586335"/>
            <a:ext cx="4267200" cy="461665"/>
          </a:xfrm>
          <a:prstGeom prst="rect">
            <a:avLst/>
          </a:prstGeom>
        </p:spPr>
        <p:txBody>
          <a:bodyPr wrap="square">
            <a:spAutoFit/>
          </a:bodyPr>
          <a:lstStyle/>
          <a:p>
            <a:r>
              <a:rPr lang="en-US" sz="2400" b="1">
                <a:latin typeface="Times New Roman" pitchFamily="18" charset="0"/>
              </a:rPr>
              <a:t>5x</a:t>
            </a:r>
            <a:r>
              <a:rPr lang="en-US" sz="2400" b="1" baseline="30000">
                <a:latin typeface="Times New Roman" pitchFamily="18" charset="0"/>
              </a:rPr>
              <a:t>2</a:t>
            </a:r>
            <a:r>
              <a:rPr lang="en-US" sz="2400" b="1">
                <a:latin typeface="Times New Roman" pitchFamily="18" charset="0"/>
              </a:rPr>
              <a:t>  +  2x </a:t>
            </a:r>
            <a:endParaRPr lang="en-US" sz="2400" b="1" dirty="0">
              <a:latin typeface="Times New Roman" pitchFamily="18" charset="0"/>
            </a:endParaRPr>
          </a:p>
        </p:txBody>
      </p:sp>
      <p:sp>
        <p:nvSpPr>
          <p:cNvPr id="15" name="Text Box 41"/>
          <p:cNvSpPr txBox="1">
            <a:spLocks noChangeArrowheads="1"/>
          </p:cNvSpPr>
          <p:nvPr/>
        </p:nvSpPr>
        <p:spPr bwMode="auto">
          <a:xfrm>
            <a:off x="942110" y="3272135"/>
            <a:ext cx="7010400" cy="461665"/>
          </a:xfrm>
          <a:prstGeom prst="rect">
            <a:avLst/>
          </a:prstGeom>
          <a:noFill/>
          <a:ln w="9525">
            <a:noFill/>
            <a:miter lim="800000"/>
            <a:headEnd/>
            <a:tailEnd/>
          </a:ln>
          <a:effectLst/>
        </p:spPr>
        <p:txBody>
          <a:bodyPr wrap="square">
            <a:spAutoFit/>
          </a:bodyPr>
          <a:lstStyle/>
          <a:p>
            <a:r>
              <a:rPr lang="en-US" sz="2400" b="1">
                <a:latin typeface="Times New Roman" pitchFamily="18" charset="0"/>
              </a:rPr>
              <a:t>Tổng hai đa thức P(x) + Q(x) là đa thức 5x</a:t>
            </a:r>
            <a:r>
              <a:rPr lang="en-US" sz="2400" b="1" baseline="30000">
                <a:latin typeface="Times New Roman" pitchFamily="18" charset="0"/>
              </a:rPr>
              <a:t>2</a:t>
            </a:r>
            <a:r>
              <a:rPr lang="en-US" sz="2400" b="1">
                <a:latin typeface="Times New Roman" pitchFamily="18" charset="0"/>
              </a:rPr>
              <a:t> + 2x </a:t>
            </a:r>
            <a:endParaRPr lang="en-US" sz="2400" b="1" dirty="0">
              <a:latin typeface="Times New Roman" pitchFamily="18" charset="0"/>
            </a:endParaRPr>
          </a:p>
        </p:txBody>
      </p:sp>
      <p:sp>
        <p:nvSpPr>
          <p:cNvPr id="10" name="AutoShape 36"/>
          <p:cNvSpPr>
            <a:spLocks noChangeArrowheads="1"/>
          </p:cNvSpPr>
          <p:nvPr/>
        </p:nvSpPr>
        <p:spPr bwMode="auto">
          <a:xfrm>
            <a:off x="4523510" y="685800"/>
            <a:ext cx="3429000" cy="838200"/>
          </a:xfrm>
          <a:prstGeom prst="wedgeRoundRectCallout">
            <a:avLst>
              <a:gd name="adj1" fmla="val -65886"/>
              <a:gd name="adj2" fmla="val 61252"/>
              <a:gd name="adj3" fmla="val 16667"/>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en-US" sz="2400" dirty="0" err="1">
                <a:solidFill>
                  <a:schemeClr val="tx1"/>
                </a:solidFill>
                <a:cs typeface="Times New Roman" pitchFamily="18" charset="0"/>
              </a:rPr>
              <a:t>Sắp</a:t>
            </a:r>
            <a:r>
              <a:rPr lang="en-US" sz="2400" dirty="0">
                <a:solidFill>
                  <a:schemeClr val="tx1"/>
                </a:solidFill>
                <a:cs typeface="Times New Roman" pitchFamily="18" charset="0"/>
              </a:rPr>
              <a:t> </a:t>
            </a:r>
            <a:r>
              <a:rPr lang="en-US" sz="2400" dirty="0" err="1">
                <a:solidFill>
                  <a:schemeClr val="tx1"/>
                </a:solidFill>
                <a:cs typeface="Times New Roman" pitchFamily="18" charset="0"/>
              </a:rPr>
              <a:t>xếp</a:t>
            </a:r>
            <a:r>
              <a:rPr lang="en-US" sz="2400" dirty="0">
                <a:solidFill>
                  <a:schemeClr val="tx1"/>
                </a:solidFill>
                <a:cs typeface="Times New Roman" pitchFamily="18" charset="0"/>
              </a:rPr>
              <a:t> </a:t>
            </a:r>
            <a:r>
              <a:rPr lang="en-US" sz="2400" dirty="0" err="1">
                <a:solidFill>
                  <a:schemeClr val="tx1"/>
                </a:solidFill>
                <a:cs typeface="Times New Roman" pitchFamily="18" charset="0"/>
              </a:rPr>
              <a:t>các</a:t>
            </a:r>
            <a:r>
              <a:rPr lang="en-US" sz="2400" dirty="0">
                <a:solidFill>
                  <a:schemeClr val="tx1"/>
                </a:solidFill>
                <a:cs typeface="Times New Roman" pitchFamily="18" charset="0"/>
              </a:rPr>
              <a:t> </a:t>
            </a:r>
            <a:r>
              <a:rPr lang="en-US" sz="2400" dirty="0" err="1">
                <a:solidFill>
                  <a:schemeClr val="tx1"/>
                </a:solidFill>
                <a:cs typeface="Times New Roman" pitchFamily="18" charset="0"/>
              </a:rPr>
              <a:t>biến</a:t>
            </a:r>
            <a:r>
              <a:rPr lang="en-US" sz="2400" dirty="0">
                <a:solidFill>
                  <a:schemeClr val="tx1"/>
                </a:solidFill>
                <a:cs typeface="Times New Roman" pitchFamily="18" charset="0"/>
              </a:rPr>
              <a:t> </a:t>
            </a:r>
            <a:r>
              <a:rPr lang="en-US" sz="2400" dirty="0" err="1">
                <a:solidFill>
                  <a:schemeClr val="tx1"/>
                </a:solidFill>
                <a:cs typeface="Times New Roman" pitchFamily="18" charset="0"/>
              </a:rPr>
              <a:t>theo</a:t>
            </a:r>
            <a:r>
              <a:rPr lang="en-US" sz="2400" dirty="0">
                <a:solidFill>
                  <a:schemeClr val="tx1"/>
                </a:solidFill>
                <a:cs typeface="Times New Roman" pitchFamily="18" charset="0"/>
              </a:rPr>
              <a:t> </a:t>
            </a:r>
            <a:r>
              <a:rPr lang="en-US" sz="2400" dirty="0" err="1">
                <a:solidFill>
                  <a:schemeClr val="tx1"/>
                </a:solidFill>
                <a:cs typeface="Times New Roman" pitchFamily="18" charset="0"/>
              </a:rPr>
              <a:t>lũy</a:t>
            </a:r>
            <a:r>
              <a:rPr lang="en-US" sz="2400" dirty="0">
                <a:solidFill>
                  <a:schemeClr val="tx1"/>
                </a:solidFill>
                <a:cs typeface="Times New Roman" pitchFamily="18" charset="0"/>
              </a:rPr>
              <a:t> </a:t>
            </a:r>
            <a:r>
              <a:rPr lang="en-US" sz="2400" dirty="0" err="1">
                <a:solidFill>
                  <a:schemeClr val="tx1"/>
                </a:solidFill>
                <a:cs typeface="Times New Roman" pitchFamily="18" charset="0"/>
              </a:rPr>
              <a:t>thừa</a:t>
            </a:r>
            <a:r>
              <a:rPr lang="en-US" sz="2400" dirty="0">
                <a:solidFill>
                  <a:schemeClr val="tx1"/>
                </a:solidFill>
                <a:cs typeface="Times New Roman" pitchFamily="18" charset="0"/>
              </a:rPr>
              <a:t> </a:t>
            </a:r>
            <a:r>
              <a:rPr lang="en-US" sz="2400" dirty="0" err="1">
                <a:solidFill>
                  <a:schemeClr val="tx1"/>
                </a:solidFill>
                <a:cs typeface="Times New Roman" pitchFamily="18" charset="0"/>
              </a:rPr>
              <a:t>giảm</a:t>
            </a:r>
            <a:r>
              <a:rPr lang="en-US" sz="2400" dirty="0">
                <a:solidFill>
                  <a:schemeClr val="tx1"/>
                </a:solidFill>
                <a:cs typeface="Times New Roman" pitchFamily="18" charset="0"/>
              </a:rPr>
              <a:t> </a:t>
            </a:r>
            <a:r>
              <a:rPr lang="en-US" sz="2400" dirty="0" err="1">
                <a:solidFill>
                  <a:schemeClr val="tx1"/>
                </a:solidFill>
                <a:cs typeface="Times New Roman" pitchFamily="18" charset="0"/>
              </a:rPr>
              <a:t>dần</a:t>
            </a:r>
            <a:endParaRPr lang="en-US" sz="2400" dirty="0">
              <a:solidFill>
                <a:schemeClr val="tx1"/>
              </a:solidFill>
              <a:cs typeface="Times New Roman" pitchFamily="18" charset="0"/>
            </a:endParaRPr>
          </a:p>
        </p:txBody>
      </p:sp>
      <p:sp>
        <p:nvSpPr>
          <p:cNvPr id="11" name="AutoShape 36"/>
          <p:cNvSpPr>
            <a:spLocks noChangeArrowheads="1"/>
          </p:cNvSpPr>
          <p:nvPr/>
        </p:nvSpPr>
        <p:spPr bwMode="auto">
          <a:xfrm rot="16200000" flipV="1">
            <a:off x="961872" y="-472014"/>
            <a:ext cx="1081554" cy="2939981"/>
          </a:xfrm>
          <a:prstGeom prst="wedgeRoundRectCallout">
            <a:avLst>
              <a:gd name="adj1" fmla="val -82999"/>
              <a:gd name="adj2" fmla="val 2390"/>
              <a:gd name="adj3" fmla="val 16667"/>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vert="vert270"/>
          <a:lstStyle/>
          <a:p>
            <a:pPr algn="ctr">
              <a:defRPr/>
            </a:pPr>
            <a:r>
              <a:rPr lang="en-US" sz="2400" dirty="0" err="1">
                <a:solidFill>
                  <a:schemeClr val="tx1"/>
                </a:solidFill>
                <a:cs typeface="Times New Roman" pitchFamily="18" charset="0"/>
              </a:rPr>
              <a:t>Đặt</a:t>
            </a:r>
            <a:r>
              <a:rPr lang="en-US" sz="2400" dirty="0">
                <a:solidFill>
                  <a:schemeClr val="tx1"/>
                </a:solidFill>
                <a:cs typeface="Times New Roman" pitchFamily="18" charset="0"/>
              </a:rPr>
              <a:t> </a:t>
            </a:r>
            <a:r>
              <a:rPr lang="en-US" sz="2400" dirty="0" err="1">
                <a:solidFill>
                  <a:schemeClr val="tx1"/>
                </a:solidFill>
                <a:cs typeface="Times New Roman" pitchFamily="18" charset="0"/>
              </a:rPr>
              <a:t>phép</a:t>
            </a:r>
            <a:r>
              <a:rPr lang="en-US" sz="2400" dirty="0">
                <a:solidFill>
                  <a:schemeClr val="tx1"/>
                </a:solidFill>
                <a:cs typeface="Times New Roman" pitchFamily="18" charset="0"/>
              </a:rPr>
              <a:t> </a:t>
            </a:r>
            <a:r>
              <a:rPr lang="en-US" sz="2400" dirty="0" err="1">
                <a:solidFill>
                  <a:schemeClr val="tx1"/>
                </a:solidFill>
                <a:cs typeface="Times New Roman" pitchFamily="18" charset="0"/>
              </a:rPr>
              <a:t>tính</a:t>
            </a:r>
            <a:r>
              <a:rPr lang="en-US" sz="2400" dirty="0">
                <a:solidFill>
                  <a:schemeClr val="tx1"/>
                </a:solidFill>
                <a:cs typeface="Times New Roman" pitchFamily="18" charset="0"/>
              </a:rPr>
              <a:t> </a:t>
            </a:r>
            <a:r>
              <a:rPr lang="en-US" sz="2400" dirty="0" err="1">
                <a:solidFill>
                  <a:schemeClr val="tx1"/>
                </a:solidFill>
                <a:cs typeface="Times New Roman" pitchFamily="18" charset="0"/>
              </a:rPr>
              <a:t>theo</a:t>
            </a:r>
            <a:r>
              <a:rPr lang="en-US" sz="2400" dirty="0">
                <a:solidFill>
                  <a:schemeClr val="tx1"/>
                </a:solidFill>
                <a:cs typeface="Times New Roman" pitchFamily="18" charset="0"/>
              </a:rPr>
              <a:t> </a:t>
            </a:r>
            <a:r>
              <a:rPr lang="en-US" sz="2400" dirty="0" err="1">
                <a:solidFill>
                  <a:schemeClr val="tx1"/>
                </a:solidFill>
                <a:cs typeface="Times New Roman" pitchFamily="18" charset="0"/>
              </a:rPr>
              <a:t>cột</a:t>
            </a:r>
            <a:r>
              <a:rPr lang="en-US" sz="2400" dirty="0">
                <a:solidFill>
                  <a:schemeClr val="tx1"/>
                </a:solidFill>
                <a:cs typeface="Times New Roman" pitchFamily="18" charset="0"/>
              </a:rPr>
              <a:t> </a:t>
            </a:r>
            <a:r>
              <a:rPr lang="en-US" sz="2400" dirty="0" err="1">
                <a:solidFill>
                  <a:schemeClr val="tx1"/>
                </a:solidFill>
                <a:cs typeface="Times New Roman" pitchFamily="18" charset="0"/>
              </a:rPr>
              <a:t>dọc</a:t>
            </a:r>
            <a:endParaRPr lang="en-US" sz="2400" dirty="0">
              <a:solidFill>
                <a:schemeClr val="tx1"/>
              </a:solidFill>
              <a:cs typeface="Times New Roman" pitchFamily="18" charset="0"/>
            </a:endParaRPr>
          </a:p>
        </p:txBody>
      </p:sp>
      <p:sp>
        <p:nvSpPr>
          <p:cNvPr id="12" name="AutoShape 36"/>
          <p:cNvSpPr>
            <a:spLocks noChangeArrowheads="1"/>
          </p:cNvSpPr>
          <p:nvPr/>
        </p:nvSpPr>
        <p:spPr bwMode="auto">
          <a:xfrm>
            <a:off x="2809933" y="3566048"/>
            <a:ext cx="3786214" cy="832060"/>
          </a:xfrm>
          <a:prstGeom prst="wedgeRoundRectCallout">
            <a:avLst>
              <a:gd name="adj1" fmla="val -45155"/>
              <a:gd name="adj2" fmla="val -184928"/>
              <a:gd name="adj3" fmla="val 16667"/>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defRPr/>
            </a:pPr>
            <a:r>
              <a:rPr lang="en-US" dirty="0" err="1">
                <a:solidFill>
                  <a:schemeClr val="tx1"/>
                </a:solidFill>
                <a:cs typeface="Times New Roman" pitchFamily="18" charset="0"/>
              </a:rPr>
              <a:t>Đặt</a:t>
            </a:r>
            <a:r>
              <a:rPr lang="en-US" dirty="0">
                <a:solidFill>
                  <a:schemeClr val="tx1"/>
                </a:solidFill>
                <a:cs typeface="Times New Roman" pitchFamily="18" charset="0"/>
              </a:rPr>
              <a:t> </a:t>
            </a:r>
            <a:r>
              <a:rPr lang="en-US" dirty="0" err="1">
                <a:solidFill>
                  <a:schemeClr val="tx1"/>
                </a:solidFill>
                <a:cs typeface="Times New Roman" pitchFamily="18" charset="0"/>
              </a:rPr>
              <a:t>các</a:t>
            </a:r>
            <a:r>
              <a:rPr lang="en-US" dirty="0">
                <a:solidFill>
                  <a:schemeClr val="tx1"/>
                </a:solidFill>
                <a:cs typeface="Times New Roman" pitchFamily="18" charset="0"/>
              </a:rPr>
              <a:t> </a:t>
            </a:r>
            <a:r>
              <a:rPr lang="en-US" dirty="0" err="1">
                <a:solidFill>
                  <a:schemeClr val="tx1"/>
                </a:solidFill>
                <a:cs typeface="Times New Roman" pitchFamily="18" charset="0"/>
              </a:rPr>
              <a:t>đơn</a:t>
            </a:r>
            <a:r>
              <a:rPr lang="en-US" dirty="0">
                <a:solidFill>
                  <a:schemeClr val="tx1"/>
                </a:solidFill>
                <a:cs typeface="Times New Roman" pitchFamily="18" charset="0"/>
              </a:rPr>
              <a:t> </a:t>
            </a:r>
            <a:r>
              <a:rPr lang="en-US" dirty="0" err="1">
                <a:solidFill>
                  <a:schemeClr val="tx1"/>
                </a:solidFill>
                <a:cs typeface="Times New Roman" pitchFamily="18" charset="0"/>
              </a:rPr>
              <a:t>thức</a:t>
            </a:r>
            <a:r>
              <a:rPr lang="en-US" dirty="0">
                <a:solidFill>
                  <a:schemeClr val="tx1"/>
                </a:solidFill>
                <a:cs typeface="Times New Roman" pitchFamily="18" charset="0"/>
              </a:rPr>
              <a:t> </a:t>
            </a:r>
            <a:r>
              <a:rPr lang="en-US" dirty="0" err="1">
                <a:solidFill>
                  <a:schemeClr val="tx1"/>
                </a:solidFill>
                <a:cs typeface="Times New Roman" pitchFamily="18" charset="0"/>
              </a:rPr>
              <a:t>đồng</a:t>
            </a:r>
            <a:r>
              <a:rPr lang="en-US" dirty="0">
                <a:solidFill>
                  <a:schemeClr val="tx1"/>
                </a:solidFill>
                <a:cs typeface="Times New Roman" pitchFamily="18" charset="0"/>
              </a:rPr>
              <a:t> </a:t>
            </a:r>
            <a:r>
              <a:rPr lang="en-US" dirty="0" err="1">
                <a:solidFill>
                  <a:schemeClr val="tx1"/>
                </a:solidFill>
                <a:cs typeface="Times New Roman" pitchFamily="18" charset="0"/>
              </a:rPr>
              <a:t>dạng</a:t>
            </a:r>
            <a:r>
              <a:rPr lang="en-US" dirty="0">
                <a:solidFill>
                  <a:schemeClr val="tx1"/>
                </a:solidFill>
                <a:cs typeface="Times New Roman" pitchFamily="18" charset="0"/>
              </a:rPr>
              <a:t> ở </a:t>
            </a:r>
            <a:r>
              <a:rPr lang="en-US" dirty="0" err="1">
                <a:solidFill>
                  <a:schemeClr val="tx1"/>
                </a:solidFill>
                <a:cs typeface="Times New Roman" pitchFamily="18" charset="0"/>
              </a:rPr>
              <a:t>cùng</a:t>
            </a:r>
            <a:r>
              <a:rPr lang="en-US" dirty="0">
                <a:solidFill>
                  <a:schemeClr val="tx1"/>
                </a:solidFill>
                <a:cs typeface="Times New Roman" pitchFamily="18" charset="0"/>
              </a:rPr>
              <a:t> </a:t>
            </a:r>
            <a:r>
              <a:rPr lang="en-US" dirty="0" err="1">
                <a:solidFill>
                  <a:schemeClr val="tx1"/>
                </a:solidFill>
                <a:cs typeface="Times New Roman" pitchFamily="18" charset="0"/>
              </a:rPr>
              <a:t>một</a:t>
            </a:r>
            <a:r>
              <a:rPr lang="en-US" dirty="0">
                <a:solidFill>
                  <a:schemeClr val="tx1"/>
                </a:solidFill>
                <a:cs typeface="Times New Roman" pitchFamily="18" charset="0"/>
              </a:rPr>
              <a:t> </a:t>
            </a:r>
            <a:r>
              <a:rPr lang="en-US" dirty="0" err="1">
                <a:solidFill>
                  <a:schemeClr val="tx1"/>
                </a:solidFill>
                <a:cs typeface="Times New Roman" pitchFamily="18" charset="0"/>
              </a:rPr>
              <a:t>cột</a:t>
            </a:r>
            <a:r>
              <a:rPr lang="en-US" dirty="0">
                <a:solidFill>
                  <a:schemeClr val="tx1"/>
                </a:solidFill>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6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7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7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6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iterate type="lt">
                                    <p:tmPct val="0"/>
                                  </p:iterate>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iterate type="lt">
                                    <p:tmPct val="0"/>
                                  </p:iterate>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iterate type="lt">
                                    <p:tmPct val="0"/>
                                  </p:iterate>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1"/>
          <p:cNvSpPr txBox="1">
            <a:spLocks noChangeArrowheads="1"/>
          </p:cNvSpPr>
          <p:nvPr/>
        </p:nvSpPr>
        <p:spPr bwMode="auto">
          <a:xfrm>
            <a:off x="0" y="414337"/>
            <a:ext cx="8915400" cy="1692771"/>
          </a:xfrm>
          <a:prstGeom prst="rect">
            <a:avLst/>
          </a:prstGeom>
          <a:noFill/>
          <a:ln w="9525">
            <a:noFill/>
            <a:miter lim="800000"/>
            <a:headEnd/>
            <a:tailEnd/>
          </a:ln>
        </p:spPr>
        <p:txBody>
          <a:bodyPr>
            <a:spAutoFit/>
          </a:bodyPr>
          <a:lstStyle/>
          <a:p>
            <a:r>
              <a:rPr lang="en-US" sz="3200" b="1" u="sng" dirty="0">
                <a:solidFill>
                  <a:srgbClr val="FF0000"/>
                </a:solidFill>
              </a:rPr>
              <a:t>BÀI TẬP </a:t>
            </a:r>
            <a:r>
              <a:rPr lang="en-US" sz="4000" b="1" u="sng" dirty="0">
                <a:solidFill>
                  <a:srgbClr val="FF0000"/>
                </a:solidFill>
              </a:rPr>
              <a:t>1</a:t>
            </a:r>
            <a:r>
              <a:rPr lang="en-US" sz="3200" b="1" u="sng" dirty="0">
                <a:solidFill>
                  <a:srgbClr val="FF0000"/>
                </a:solidFill>
              </a:rPr>
              <a:t>:</a:t>
            </a:r>
            <a:r>
              <a:rPr lang="en-US" sz="3200" dirty="0">
                <a:solidFill>
                  <a:srgbClr val="FF0000"/>
                </a:solidFill>
              </a:rPr>
              <a:t> </a:t>
            </a:r>
            <a:r>
              <a:rPr lang="en-US" sz="3200" dirty="0" err="1">
                <a:solidFill>
                  <a:schemeClr val="tx1"/>
                </a:solidFill>
              </a:rPr>
              <a:t>Trong</a:t>
            </a:r>
            <a:r>
              <a:rPr lang="en-US" sz="3200" dirty="0">
                <a:solidFill>
                  <a:schemeClr val="tx1"/>
                </a:solidFill>
              </a:rPr>
              <a:t> </a:t>
            </a:r>
            <a:r>
              <a:rPr lang="en-US" sz="3200" dirty="0" err="1">
                <a:solidFill>
                  <a:schemeClr val="tx1"/>
                </a:solidFill>
              </a:rPr>
              <a:t>các</a:t>
            </a:r>
            <a:r>
              <a:rPr lang="en-US" sz="3200" dirty="0">
                <a:solidFill>
                  <a:schemeClr val="tx1"/>
                </a:solidFill>
              </a:rPr>
              <a:t> </a:t>
            </a:r>
            <a:r>
              <a:rPr lang="en-US" sz="3200" dirty="0" err="1">
                <a:solidFill>
                  <a:schemeClr val="tx1"/>
                </a:solidFill>
              </a:rPr>
              <a:t>cách</a:t>
            </a:r>
            <a:r>
              <a:rPr lang="en-US" sz="3200" dirty="0">
                <a:solidFill>
                  <a:schemeClr val="tx1"/>
                </a:solidFill>
              </a:rPr>
              <a:t> </a:t>
            </a:r>
            <a:r>
              <a:rPr lang="en-US" sz="3200" dirty="0" err="1">
                <a:solidFill>
                  <a:schemeClr val="tx1"/>
                </a:solidFill>
              </a:rPr>
              <a:t>đặt</a:t>
            </a:r>
            <a:r>
              <a:rPr lang="en-US" sz="3200" dirty="0">
                <a:solidFill>
                  <a:schemeClr val="tx1"/>
                </a:solidFill>
              </a:rPr>
              <a:t> </a:t>
            </a:r>
            <a:r>
              <a:rPr lang="en-US" sz="3200" dirty="0" err="1">
                <a:solidFill>
                  <a:schemeClr val="tx1"/>
                </a:solidFill>
              </a:rPr>
              <a:t>phép</a:t>
            </a:r>
            <a:r>
              <a:rPr lang="en-US" sz="3200" dirty="0">
                <a:solidFill>
                  <a:schemeClr val="tx1"/>
                </a:solidFill>
              </a:rPr>
              <a:t> </a:t>
            </a:r>
            <a:r>
              <a:rPr lang="en-US" sz="3200" dirty="0" err="1">
                <a:solidFill>
                  <a:schemeClr val="tx1"/>
                </a:solidFill>
              </a:rPr>
              <a:t>tính</a:t>
            </a:r>
            <a:r>
              <a:rPr lang="en-US" sz="3200" dirty="0">
                <a:solidFill>
                  <a:schemeClr val="tx1"/>
                </a:solidFill>
              </a:rPr>
              <a:t> </a:t>
            </a:r>
            <a:r>
              <a:rPr lang="en-US" sz="3200" dirty="0" err="1">
                <a:solidFill>
                  <a:schemeClr val="tx1"/>
                </a:solidFill>
              </a:rPr>
              <a:t>sau</a:t>
            </a:r>
            <a:r>
              <a:rPr lang="en-US" sz="3200" dirty="0">
                <a:solidFill>
                  <a:schemeClr val="tx1"/>
                </a:solidFill>
              </a:rPr>
              <a:t>, </a:t>
            </a:r>
            <a:r>
              <a:rPr lang="en-US" sz="3200" dirty="0" err="1">
                <a:solidFill>
                  <a:schemeClr val="tx1"/>
                </a:solidFill>
              </a:rPr>
              <a:t>cách</a:t>
            </a:r>
            <a:r>
              <a:rPr lang="en-US" sz="3200" dirty="0">
                <a:solidFill>
                  <a:schemeClr val="tx1"/>
                </a:solidFill>
              </a:rPr>
              <a:t> </a:t>
            </a:r>
            <a:r>
              <a:rPr lang="en-US" sz="3200" dirty="0" err="1">
                <a:solidFill>
                  <a:schemeClr val="tx1"/>
                </a:solidFill>
              </a:rPr>
              <a:t>nào</a:t>
            </a:r>
            <a:r>
              <a:rPr lang="en-US" sz="3200" dirty="0">
                <a:solidFill>
                  <a:schemeClr val="tx1"/>
                </a:solidFill>
              </a:rPr>
              <a:t> </a:t>
            </a:r>
            <a:r>
              <a:rPr lang="en-US" sz="3200" dirty="0" err="1">
                <a:solidFill>
                  <a:schemeClr val="tx1"/>
                </a:solidFill>
              </a:rPr>
              <a:t>đặt</a:t>
            </a:r>
            <a:r>
              <a:rPr lang="en-US" sz="3200" dirty="0">
                <a:solidFill>
                  <a:schemeClr val="tx1"/>
                </a:solidFill>
              </a:rPr>
              <a:t> </a:t>
            </a:r>
            <a:r>
              <a:rPr lang="en-US" sz="3200" dirty="0" err="1">
                <a:solidFill>
                  <a:schemeClr val="tx1"/>
                </a:solidFill>
              </a:rPr>
              <a:t>đúng</a:t>
            </a:r>
            <a:r>
              <a:rPr lang="en-US" sz="3200" dirty="0">
                <a:solidFill>
                  <a:schemeClr val="tx1"/>
                </a:solidFill>
              </a:rPr>
              <a:t>, </a:t>
            </a:r>
            <a:r>
              <a:rPr lang="en-US" sz="3200" dirty="0" err="1">
                <a:solidFill>
                  <a:schemeClr val="tx1"/>
                </a:solidFill>
              </a:rPr>
              <a:t>cách</a:t>
            </a:r>
            <a:r>
              <a:rPr lang="en-US" sz="3200" dirty="0">
                <a:solidFill>
                  <a:schemeClr val="tx1"/>
                </a:solidFill>
              </a:rPr>
              <a:t> </a:t>
            </a:r>
            <a:r>
              <a:rPr lang="en-US" sz="3200" dirty="0" err="1">
                <a:solidFill>
                  <a:schemeClr val="tx1"/>
                </a:solidFill>
              </a:rPr>
              <a:t>nào</a:t>
            </a:r>
            <a:r>
              <a:rPr lang="en-US" sz="3200" dirty="0">
                <a:solidFill>
                  <a:schemeClr val="tx1"/>
                </a:solidFill>
              </a:rPr>
              <a:t> </a:t>
            </a:r>
            <a:r>
              <a:rPr lang="en-US" sz="3200" dirty="0" err="1">
                <a:solidFill>
                  <a:schemeClr val="tx1"/>
                </a:solidFill>
              </a:rPr>
              <a:t>đặt</a:t>
            </a:r>
            <a:r>
              <a:rPr lang="en-US" sz="3200" dirty="0">
                <a:solidFill>
                  <a:schemeClr val="tx1"/>
                </a:solidFill>
              </a:rPr>
              <a:t> </a:t>
            </a:r>
            <a:r>
              <a:rPr lang="en-US" sz="3200" dirty="0" err="1">
                <a:solidFill>
                  <a:srgbClr val="FF0000"/>
                </a:solidFill>
              </a:rPr>
              <a:t>sai</a:t>
            </a:r>
            <a:r>
              <a:rPr lang="en-US" sz="3200" dirty="0">
                <a:solidFill>
                  <a:schemeClr val="tx1"/>
                </a:solidFill>
              </a:rPr>
              <a:t>? </a:t>
            </a:r>
            <a:r>
              <a:rPr lang="en-US" sz="3200" dirty="0" err="1">
                <a:solidFill>
                  <a:schemeClr val="tx1"/>
                </a:solidFill>
              </a:rPr>
              <a:t>Hãy</a:t>
            </a:r>
            <a:r>
              <a:rPr lang="en-US" sz="3200" dirty="0">
                <a:solidFill>
                  <a:schemeClr val="tx1"/>
                </a:solidFill>
              </a:rPr>
              <a:t> </a:t>
            </a:r>
            <a:r>
              <a:rPr lang="en-US" sz="3200" dirty="0" err="1">
                <a:solidFill>
                  <a:schemeClr val="tx1"/>
                </a:solidFill>
              </a:rPr>
              <a:t>thực</a:t>
            </a:r>
            <a:r>
              <a:rPr lang="en-US" sz="3200" dirty="0">
                <a:solidFill>
                  <a:schemeClr val="tx1"/>
                </a:solidFill>
              </a:rPr>
              <a:t> </a:t>
            </a:r>
            <a:r>
              <a:rPr lang="en-US" sz="3200" dirty="0" err="1">
                <a:solidFill>
                  <a:schemeClr val="tx1"/>
                </a:solidFill>
              </a:rPr>
              <a:t>hiện</a:t>
            </a:r>
            <a:r>
              <a:rPr lang="en-US" sz="3200" dirty="0">
                <a:solidFill>
                  <a:schemeClr val="tx1"/>
                </a:solidFill>
              </a:rPr>
              <a:t> </a:t>
            </a:r>
            <a:r>
              <a:rPr lang="en-US" sz="3200" dirty="0" err="1">
                <a:solidFill>
                  <a:schemeClr val="tx1"/>
                </a:solidFill>
              </a:rPr>
              <a:t>phép</a:t>
            </a:r>
            <a:r>
              <a:rPr lang="en-US" sz="3200" dirty="0">
                <a:solidFill>
                  <a:schemeClr val="tx1"/>
                </a:solidFill>
              </a:rPr>
              <a:t> </a:t>
            </a:r>
            <a:r>
              <a:rPr lang="en-US" sz="3200" dirty="0" err="1">
                <a:solidFill>
                  <a:schemeClr val="tx1"/>
                </a:solidFill>
              </a:rPr>
              <a:t>tính</a:t>
            </a:r>
            <a:r>
              <a:rPr lang="en-US" sz="3200" dirty="0">
                <a:solidFill>
                  <a:schemeClr val="tx1"/>
                </a:solidFill>
              </a:rPr>
              <a:t> ở </a:t>
            </a:r>
            <a:r>
              <a:rPr lang="en-US" sz="3200" dirty="0" err="1">
                <a:solidFill>
                  <a:schemeClr val="tx1"/>
                </a:solidFill>
              </a:rPr>
              <a:t>cách</a:t>
            </a:r>
            <a:r>
              <a:rPr lang="en-US" sz="3200" dirty="0">
                <a:solidFill>
                  <a:schemeClr val="tx1"/>
                </a:solidFill>
              </a:rPr>
              <a:t> </a:t>
            </a:r>
            <a:r>
              <a:rPr lang="en-US" sz="3200" dirty="0" err="1">
                <a:solidFill>
                  <a:schemeClr val="tx1"/>
                </a:solidFill>
              </a:rPr>
              <a:t>đặt</a:t>
            </a:r>
            <a:r>
              <a:rPr lang="en-US" sz="3200" dirty="0">
                <a:solidFill>
                  <a:schemeClr val="tx1"/>
                </a:solidFill>
              </a:rPr>
              <a:t> </a:t>
            </a:r>
            <a:r>
              <a:rPr lang="en-US" sz="3200" dirty="0" err="1">
                <a:solidFill>
                  <a:schemeClr val="tx1"/>
                </a:solidFill>
              </a:rPr>
              <a:t>đúng</a:t>
            </a:r>
            <a:r>
              <a:rPr lang="en-US" sz="3200" dirty="0">
                <a:solidFill>
                  <a:schemeClr val="tx1"/>
                </a:solidFill>
              </a:rPr>
              <a:t>:</a:t>
            </a:r>
          </a:p>
        </p:txBody>
      </p:sp>
      <p:sp>
        <p:nvSpPr>
          <p:cNvPr id="3" name="Text Box 151"/>
          <p:cNvSpPr txBox="1">
            <a:spLocks noChangeArrowheads="1"/>
          </p:cNvSpPr>
          <p:nvPr/>
        </p:nvSpPr>
        <p:spPr bwMode="auto">
          <a:xfrm>
            <a:off x="825500" y="2693987"/>
            <a:ext cx="2908300"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P(x)  =  2x</a:t>
            </a:r>
            <a:r>
              <a:rPr lang="en-US" sz="2400" b="1" baseline="30000" dirty="0">
                <a:solidFill>
                  <a:schemeClr val="tx1"/>
                </a:solidFill>
                <a:latin typeface="Times New Roman" pitchFamily="18" charset="0"/>
                <a:cs typeface="Times New Roman" pitchFamily="18" charset="0"/>
              </a:rPr>
              <a:t>3</a:t>
            </a:r>
            <a:r>
              <a:rPr lang="en-US" sz="2400" b="1" dirty="0">
                <a:solidFill>
                  <a:schemeClr val="tx1"/>
                </a:solidFill>
                <a:latin typeface="Times New Roman" pitchFamily="18" charset="0"/>
                <a:cs typeface="Times New Roman" pitchFamily="18" charset="0"/>
              </a:rPr>
              <a:t>  –  x – 1</a:t>
            </a:r>
          </a:p>
        </p:txBody>
      </p:sp>
      <p:sp>
        <p:nvSpPr>
          <p:cNvPr id="4" name="Text Box 151"/>
          <p:cNvSpPr txBox="1">
            <a:spLocks noChangeArrowheads="1"/>
          </p:cNvSpPr>
          <p:nvPr/>
        </p:nvSpPr>
        <p:spPr bwMode="auto">
          <a:xfrm>
            <a:off x="796925" y="3086100"/>
            <a:ext cx="3241675"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Q(x)  =  x</a:t>
            </a:r>
            <a:r>
              <a:rPr lang="en-US" sz="2400" b="1" baseline="30000" dirty="0">
                <a:solidFill>
                  <a:schemeClr val="tx1"/>
                </a:solidFill>
                <a:latin typeface="Times New Roman" pitchFamily="18" charset="0"/>
                <a:cs typeface="Times New Roman" pitchFamily="18" charset="0"/>
              </a:rPr>
              <a:t>2</a:t>
            </a:r>
            <a:r>
              <a:rPr lang="en-US" sz="2400" b="1" dirty="0">
                <a:solidFill>
                  <a:schemeClr val="tx1"/>
                </a:solidFill>
                <a:latin typeface="Times New Roman" pitchFamily="18" charset="0"/>
                <a:cs typeface="Times New Roman" pitchFamily="18" charset="0"/>
              </a:rPr>
              <a:t>   – 5x + 2</a:t>
            </a:r>
          </a:p>
        </p:txBody>
      </p:sp>
      <p:sp>
        <p:nvSpPr>
          <p:cNvPr id="5" name="Rectangle 4"/>
          <p:cNvSpPr>
            <a:spLocks noChangeArrowheads="1"/>
          </p:cNvSpPr>
          <p:nvPr/>
        </p:nvSpPr>
        <p:spPr bwMode="auto">
          <a:xfrm>
            <a:off x="533400" y="2909888"/>
            <a:ext cx="371475" cy="366712"/>
          </a:xfrm>
          <a:prstGeom prst="rect">
            <a:avLst/>
          </a:prstGeom>
          <a:noFill/>
          <a:ln w="9525">
            <a:noFill/>
            <a:miter lim="800000"/>
            <a:headEnd/>
            <a:tailEnd/>
          </a:ln>
        </p:spPr>
        <p:txBody>
          <a:bodyPr wrap="none">
            <a:spAutoFit/>
          </a:bodyPr>
          <a:lstStyle/>
          <a:p>
            <a:r>
              <a:rPr lang="en-US" sz="1800" b="1" dirty="0">
                <a:solidFill>
                  <a:schemeClr val="tx1"/>
                </a:solidFill>
                <a:latin typeface="Tahoma" pitchFamily="34" charset="0"/>
              </a:rPr>
              <a:t>+</a:t>
            </a:r>
            <a:endParaRPr lang="en-US" sz="2800" b="1" dirty="0">
              <a:solidFill>
                <a:schemeClr val="tx1"/>
              </a:solidFill>
            </a:endParaRPr>
          </a:p>
        </p:txBody>
      </p:sp>
      <p:sp>
        <p:nvSpPr>
          <p:cNvPr id="6" name="Text Box 151"/>
          <p:cNvSpPr txBox="1">
            <a:spLocks noChangeArrowheads="1"/>
          </p:cNvSpPr>
          <p:nvPr/>
        </p:nvSpPr>
        <p:spPr bwMode="auto">
          <a:xfrm>
            <a:off x="-76200" y="3429000"/>
            <a:ext cx="2193924" cy="457200"/>
          </a:xfrm>
          <a:prstGeom prst="rect">
            <a:avLst/>
          </a:prstGeom>
          <a:noFill/>
          <a:ln w="9525">
            <a:noFill/>
            <a:miter lim="800000"/>
            <a:headEnd/>
            <a:tailEnd/>
          </a:ln>
        </p:spPr>
        <p:txBody>
          <a:bodyPr wrap="square">
            <a:spAutoFit/>
          </a:bodyPr>
          <a:lstStyle/>
          <a:p>
            <a:r>
              <a:rPr lang="en-US" sz="2400" b="1" dirty="0">
                <a:solidFill>
                  <a:schemeClr val="tx1"/>
                </a:solidFill>
                <a:latin typeface="Times New Roman" pitchFamily="18" charset="0"/>
                <a:cs typeface="Times New Roman" pitchFamily="18" charset="0"/>
              </a:rPr>
              <a:t>P(x) + Q(x</a:t>
            </a:r>
            <a:r>
              <a:rPr lang="en-US" sz="2400" b="1">
                <a:solidFill>
                  <a:schemeClr val="tx1"/>
                </a:solidFill>
                <a:latin typeface="Times New Roman" pitchFamily="18" charset="0"/>
                <a:cs typeface="Times New Roman" pitchFamily="18" charset="0"/>
              </a:rPr>
              <a:t>) = ?</a:t>
            </a:r>
            <a:endParaRPr lang="en-US" sz="2400" b="1" dirty="0">
              <a:solidFill>
                <a:schemeClr val="tx1"/>
              </a:solidFill>
              <a:latin typeface="Times New Roman" pitchFamily="18" charset="0"/>
              <a:cs typeface="Times New Roman" pitchFamily="18" charset="0"/>
            </a:endParaRPr>
          </a:p>
        </p:txBody>
      </p:sp>
      <p:sp>
        <p:nvSpPr>
          <p:cNvPr id="7" name="Text Box 151"/>
          <p:cNvSpPr txBox="1">
            <a:spLocks noChangeArrowheads="1"/>
          </p:cNvSpPr>
          <p:nvPr/>
        </p:nvSpPr>
        <p:spPr bwMode="auto">
          <a:xfrm>
            <a:off x="5362575" y="2676525"/>
            <a:ext cx="2943225"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P(x)  =  2x</a:t>
            </a:r>
            <a:r>
              <a:rPr lang="en-US" sz="2400" b="1" baseline="30000" dirty="0">
                <a:solidFill>
                  <a:schemeClr val="tx1"/>
                </a:solidFill>
                <a:latin typeface="Times New Roman" pitchFamily="18" charset="0"/>
                <a:cs typeface="Times New Roman" pitchFamily="18" charset="0"/>
              </a:rPr>
              <a:t>3</a:t>
            </a:r>
            <a:r>
              <a:rPr lang="en-US" sz="2400" b="1" dirty="0">
                <a:solidFill>
                  <a:schemeClr val="tx1"/>
                </a:solidFill>
                <a:latin typeface="Times New Roman" pitchFamily="18" charset="0"/>
                <a:cs typeface="Times New Roman" pitchFamily="18" charset="0"/>
              </a:rPr>
              <a:t> –  x – 1</a:t>
            </a:r>
          </a:p>
        </p:txBody>
      </p:sp>
      <p:sp>
        <p:nvSpPr>
          <p:cNvPr id="8" name="Text Box 151"/>
          <p:cNvSpPr txBox="1">
            <a:spLocks noChangeArrowheads="1"/>
          </p:cNvSpPr>
          <p:nvPr/>
        </p:nvSpPr>
        <p:spPr bwMode="auto">
          <a:xfrm>
            <a:off x="5334000" y="3009900"/>
            <a:ext cx="3241675"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Q(x)  =  2   – 5x + x</a:t>
            </a:r>
            <a:r>
              <a:rPr lang="en-US" sz="2400" b="1" baseline="30000" dirty="0">
                <a:solidFill>
                  <a:schemeClr val="tx1"/>
                </a:solidFill>
                <a:latin typeface="Times New Roman" pitchFamily="18" charset="0"/>
                <a:cs typeface="Times New Roman" pitchFamily="18" charset="0"/>
              </a:rPr>
              <a:t>2</a:t>
            </a:r>
            <a:endParaRPr lang="en-US" sz="2400" b="1" dirty="0">
              <a:solidFill>
                <a:schemeClr val="tx1"/>
              </a:solidFill>
              <a:latin typeface="Times New Roman" pitchFamily="18" charset="0"/>
              <a:cs typeface="Times New Roman" pitchFamily="18" charset="0"/>
            </a:endParaRPr>
          </a:p>
        </p:txBody>
      </p:sp>
      <p:sp>
        <p:nvSpPr>
          <p:cNvPr id="9" name="Rectangle 8"/>
          <p:cNvSpPr>
            <a:spLocks noChangeArrowheads="1"/>
          </p:cNvSpPr>
          <p:nvPr/>
        </p:nvSpPr>
        <p:spPr bwMode="auto">
          <a:xfrm>
            <a:off x="5105400" y="2909888"/>
            <a:ext cx="373820" cy="369332"/>
          </a:xfrm>
          <a:prstGeom prst="rect">
            <a:avLst/>
          </a:prstGeom>
          <a:noFill/>
          <a:ln w="9525">
            <a:noFill/>
            <a:miter lim="800000"/>
            <a:headEnd/>
            <a:tailEnd/>
          </a:ln>
        </p:spPr>
        <p:txBody>
          <a:bodyPr wrap="none">
            <a:spAutoFit/>
          </a:bodyPr>
          <a:lstStyle/>
          <a:p>
            <a:r>
              <a:rPr lang="en-US" b="1" dirty="0">
                <a:latin typeface="Tahoma" pitchFamily="34" charset="0"/>
              </a:rPr>
              <a:t>+</a:t>
            </a:r>
            <a:endParaRPr lang="en-US" sz="2800" b="1" dirty="0">
              <a:solidFill>
                <a:schemeClr val="tx1"/>
              </a:solidFill>
            </a:endParaRPr>
          </a:p>
        </p:txBody>
      </p:sp>
      <p:sp>
        <p:nvSpPr>
          <p:cNvPr id="10" name="Text Box 151"/>
          <p:cNvSpPr txBox="1">
            <a:spLocks noChangeArrowheads="1"/>
          </p:cNvSpPr>
          <p:nvPr/>
        </p:nvSpPr>
        <p:spPr bwMode="auto">
          <a:xfrm>
            <a:off x="4572000" y="3352800"/>
            <a:ext cx="2778125" cy="457200"/>
          </a:xfrm>
          <a:prstGeom prst="rect">
            <a:avLst/>
          </a:prstGeom>
          <a:noFill/>
          <a:ln w="9525">
            <a:noFill/>
            <a:miter lim="800000"/>
            <a:headEnd/>
            <a:tailEnd/>
          </a:ln>
        </p:spPr>
        <p:txBody>
          <a:bodyPr wrap="square">
            <a:spAutoFit/>
          </a:bodyPr>
          <a:lstStyle/>
          <a:p>
            <a:r>
              <a:rPr lang="en-US" sz="2400" b="1" dirty="0">
                <a:solidFill>
                  <a:schemeClr val="tx1"/>
                </a:solidFill>
                <a:latin typeface="Times New Roman" pitchFamily="18" charset="0"/>
                <a:cs typeface="Times New Roman" pitchFamily="18" charset="0"/>
              </a:rPr>
              <a:t>P(x) – Q(x) =  ?</a:t>
            </a:r>
          </a:p>
        </p:txBody>
      </p:sp>
      <p:sp>
        <p:nvSpPr>
          <p:cNvPr id="11" name="Text Box 151"/>
          <p:cNvSpPr txBox="1">
            <a:spLocks noChangeArrowheads="1"/>
          </p:cNvSpPr>
          <p:nvPr/>
        </p:nvSpPr>
        <p:spPr bwMode="auto">
          <a:xfrm>
            <a:off x="457200" y="2286000"/>
            <a:ext cx="1600200" cy="519112"/>
          </a:xfrm>
          <a:prstGeom prst="rect">
            <a:avLst/>
          </a:prstGeom>
          <a:noFill/>
          <a:ln w="9525">
            <a:noFill/>
            <a:miter lim="800000"/>
            <a:headEnd/>
            <a:tailEnd/>
          </a:ln>
        </p:spPr>
        <p:txBody>
          <a:bodyPr>
            <a:spAutoFit/>
          </a:bodyPr>
          <a:lstStyle/>
          <a:p>
            <a:r>
              <a:rPr lang="en-US" sz="2800" b="1" dirty="0" err="1">
                <a:solidFill>
                  <a:srgbClr val="FF0000"/>
                </a:solidFill>
              </a:rPr>
              <a:t>Cách</a:t>
            </a:r>
            <a:r>
              <a:rPr lang="en-US" sz="2800" b="1" dirty="0">
                <a:solidFill>
                  <a:srgbClr val="FF0000"/>
                </a:solidFill>
              </a:rPr>
              <a:t> 1</a:t>
            </a:r>
          </a:p>
        </p:txBody>
      </p:sp>
      <p:sp>
        <p:nvSpPr>
          <p:cNvPr id="12" name="Text Box 151"/>
          <p:cNvSpPr txBox="1">
            <a:spLocks noChangeArrowheads="1"/>
          </p:cNvSpPr>
          <p:nvPr/>
        </p:nvSpPr>
        <p:spPr bwMode="auto">
          <a:xfrm>
            <a:off x="5029200" y="2224087"/>
            <a:ext cx="1676400" cy="519113"/>
          </a:xfrm>
          <a:prstGeom prst="rect">
            <a:avLst/>
          </a:prstGeom>
          <a:noFill/>
          <a:ln w="9525">
            <a:noFill/>
            <a:miter lim="800000"/>
            <a:headEnd/>
            <a:tailEnd/>
          </a:ln>
        </p:spPr>
        <p:txBody>
          <a:bodyPr>
            <a:spAutoFit/>
          </a:bodyPr>
          <a:lstStyle/>
          <a:p>
            <a:r>
              <a:rPr lang="en-US" sz="2800" b="1" dirty="0" err="1">
                <a:solidFill>
                  <a:srgbClr val="00B050"/>
                </a:solidFill>
              </a:rPr>
              <a:t>Cách</a:t>
            </a:r>
            <a:r>
              <a:rPr lang="en-US" sz="2800" b="1" dirty="0">
                <a:solidFill>
                  <a:srgbClr val="00B050"/>
                </a:solidFill>
              </a:rPr>
              <a:t> 2</a:t>
            </a:r>
          </a:p>
        </p:txBody>
      </p:sp>
      <p:sp>
        <p:nvSpPr>
          <p:cNvPr id="13" name="Text Box 151"/>
          <p:cNvSpPr txBox="1">
            <a:spLocks noChangeArrowheads="1"/>
          </p:cNvSpPr>
          <p:nvPr/>
        </p:nvSpPr>
        <p:spPr bwMode="auto">
          <a:xfrm>
            <a:off x="228600" y="4121150"/>
            <a:ext cx="1676400" cy="519112"/>
          </a:xfrm>
          <a:prstGeom prst="rect">
            <a:avLst/>
          </a:prstGeom>
          <a:noFill/>
          <a:ln w="9525">
            <a:noFill/>
            <a:miter lim="800000"/>
            <a:headEnd/>
            <a:tailEnd/>
          </a:ln>
        </p:spPr>
        <p:txBody>
          <a:bodyPr>
            <a:spAutoFit/>
          </a:bodyPr>
          <a:lstStyle/>
          <a:p>
            <a:r>
              <a:rPr lang="en-US" sz="2800" b="1" dirty="0" err="1">
                <a:solidFill>
                  <a:schemeClr val="accent1"/>
                </a:solidFill>
              </a:rPr>
              <a:t>Cách</a:t>
            </a:r>
            <a:r>
              <a:rPr lang="en-US" sz="2800" b="1" dirty="0">
                <a:solidFill>
                  <a:schemeClr val="accent1"/>
                </a:solidFill>
              </a:rPr>
              <a:t> 3</a:t>
            </a:r>
          </a:p>
        </p:txBody>
      </p:sp>
      <p:sp>
        <p:nvSpPr>
          <p:cNvPr id="14" name="Text Box 151"/>
          <p:cNvSpPr txBox="1">
            <a:spLocks noChangeArrowheads="1"/>
          </p:cNvSpPr>
          <p:nvPr/>
        </p:nvSpPr>
        <p:spPr bwMode="auto">
          <a:xfrm>
            <a:off x="749300" y="4529137"/>
            <a:ext cx="3594100"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P(x)   =  2x</a:t>
            </a:r>
            <a:r>
              <a:rPr lang="en-US" sz="2400" b="1" baseline="30000" dirty="0">
                <a:solidFill>
                  <a:schemeClr val="tx1"/>
                </a:solidFill>
                <a:latin typeface="Times New Roman" pitchFamily="18" charset="0"/>
                <a:cs typeface="Times New Roman" pitchFamily="18" charset="0"/>
              </a:rPr>
              <a:t>3</a:t>
            </a:r>
            <a:r>
              <a:rPr lang="en-US" sz="2400" b="1" dirty="0">
                <a:solidFill>
                  <a:schemeClr val="tx1"/>
                </a:solidFill>
                <a:latin typeface="Times New Roman" pitchFamily="18" charset="0"/>
                <a:cs typeface="Times New Roman" pitchFamily="18" charset="0"/>
              </a:rPr>
              <a:t>       –  x  –  1</a:t>
            </a:r>
          </a:p>
        </p:txBody>
      </p:sp>
      <p:sp>
        <p:nvSpPr>
          <p:cNvPr id="15" name="Text Box 151"/>
          <p:cNvSpPr txBox="1">
            <a:spLocks noChangeArrowheads="1"/>
          </p:cNvSpPr>
          <p:nvPr/>
        </p:nvSpPr>
        <p:spPr bwMode="auto">
          <a:xfrm>
            <a:off x="720725" y="4921250"/>
            <a:ext cx="3622675" cy="461665"/>
          </a:xfrm>
          <a:prstGeom prst="rect">
            <a:avLst/>
          </a:prstGeom>
          <a:noFill/>
          <a:ln w="9525">
            <a:noFill/>
            <a:miter lim="800000"/>
            <a:headEnd/>
            <a:tailEnd/>
          </a:ln>
        </p:spPr>
        <p:txBody>
          <a:bodyPr wrap="square">
            <a:spAutoFit/>
          </a:bodyPr>
          <a:lstStyle/>
          <a:p>
            <a:r>
              <a:rPr lang="en-US" sz="2400" b="1" dirty="0">
                <a:solidFill>
                  <a:schemeClr val="tx1"/>
                </a:solidFill>
                <a:latin typeface="Times New Roman" pitchFamily="18" charset="0"/>
                <a:cs typeface="Times New Roman" pitchFamily="18" charset="0"/>
              </a:rPr>
              <a:t>Q(x)   =          x</a:t>
            </a:r>
            <a:r>
              <a:rPr lang="en-US" sz="2400" b="1" baseline="30000" dirty="0">
                <a:solidFill>
                  <a:schemeClr val="tx1"/>
                </a:solidFill>
                <a:latin typeface="Times New Roman" pitchFamily="18" charset="0"/>
                <a:cs typeface="Times New Roman" pitchFamily="18" charset="0"/>
              </a:rPr>
              <a:t>2</a:t>
            </a:r>
            <a:r>
              <a:rPr lang="en-US" sz="2400" b="1" dirty="0">
                <a:solidFill>
                  <a:schemeClr val="tx1"/>
                </a:solidFill>
                <a:latin typeface="Times New Roman" pitchFamily="18" charset="0"/>
                <a:cs typeface="Times New Roman" pitchFamily="18" charset="0"/>
              </a:rPr>
              <a:t>  – 5x + 2</a:t>
            </a:r>
          </a:p>
        </p:txBody>
      </p:sp>
      <p:sp>
        <p:nvSpPr>
          <p:cNvPr id="16" name="Rectangle 15"/>
          <p:cNvSpPr>
            <a:spLocks noChangeArrowheads="1"/>
          </p:cNvSpPr>
          <p:nvPr/>
        </p:nvSpPr>
        <p:spPr bwMode="auto">
          <a:xfrm>
            <a:off x="457200" y="4772024"/>
            <a:ext cx="371475" cy="366713"/>
          </a:xfrm>
          <a:prstGeom prst="rect">
            <a:avLst/>
          </a:prstGeom>
          <a:noFill/>
          <a:ln w="9525">
            <a:noFill/>
            <a:miter lim="800000"/>
            <a:headEnd/>
            <a:tailEnd/>
          </a:ln>
        </p:spPr>
        <p:txBody>
          <a:bodyPr wrap="none">
            <a:spAutoFit/>
          </a:bodyPr>
          <a:lstStyle/>
          <a:p>
            <a:r>
              <a:rPr lang="en-US" sz="1800" b="1">
                <a:solidFill>
                  <a:schemeClr val="tx1"/>
                </a:solidFill>
                <a:latin typeface="Tahoma" pitchFamily="34" charset="0"/>
              </a:rPr>
              <a:t>+</a:t>
            </a:r>
            <a:endParaRPr lang="en-US" sz="2800" b="1">
              <a:solidFill>
                <a:schemeClr val="tx1"/>
              </a:solidFill>
            </a:endParaRPr>
          </a:p>
        </p:txBody>
      </p:sp>
      <p:sp>
        <p:nvSpPr>
          <p:cNvPr id="17" name="Text Box 151"/>
          <p:cNvSpPr txBox="1">
            <a:spLocks noChangeArrowheads="1"/>
          </p:cNvSpPr>
          <p:nvPr/>
        </p:nvSpPr>
        <p:spPr bwMode="auto">
          <a:xfrm>
            <a:off x="-152400" y="5410200"/>
            <a:ext cx="2128838" cy="457200"/>
          </a:xfrm>
          <a:prstGeom prst="rect">
            <a:avLst/>
          </a:prstGeom>
          <a:noFill/>
          <a:ln w="9525">
            <a:noFill/>
            <a:miter lim="800000"/>
            <a:headEnd/>
            <a:tailEnd/>
          </a:ln>
        </p:spPr>
        <p:txBody>
          <a:bodyPr wrap="square">
            <a:spAutoFit/>
          </a:bodyPr>
          <a:lstStyle/>
          <a:p>
            <a:r>
              <a:rPr lang="en-US" sz="2400" b="1" dirty="0">
                <a:solidFill>
                  <a:schemeClr val="tx1"/>
                </a:solidFill>
              </a:rPr>
              <a:t> P(x) + </a:t>
            </a:r>
            <a:r>
              <a:rPr lang="en-US" sz="2400" b="1">
                <a:solidFill>
                  <a:schemeClr val="tx1"/>
                </a:solidFill>
              </a:rPr>
              <a:t>Q(x) =</a:t>
            </a:r>
            <a:endParaRPr lang="en-US" sz="2400" b="1" dirty="0">
              <a:solidFill>
                <a:schemeClr val="tx1"/>
              </a:solidFill>
            </a:endParaRPr>
          </a:p>
        </p:txBody>
      </p:sp>
      <p:sp>
        <p:nvSpPr>
          <p:cNvPr id="18" name="Text Box 151"/>
          <p:cNvSpPr txBox="1">
            <a:spLocks noChangeArrowheads="1"/>
          </p:cNvSpPr>
          <p:nvPr/>
        </p:nvSpPr>
        <p:spPr bwMode="auto">
          <a:xfrm>
            <a:off x="4953000" y="4121150"/>
            <a:ext cx="1447800" cy="519112"/>
          </a:xfrm>
          <a:prstGeom prst="rect">
            <a:avLst/>
          </a:prstGeom>
          <a:noFill/>
          <a:ln w="9525">
            <a:noFill/>
            <a:miter lim="800000"/>
            <a:headEnd/>
            <a:tailEnd/>
          </a:ln>
        </p:spPr>
        <p:txBody>
          <a:bodyPr>
            <a:spAutoFit/>
          </a:bodyPr>
          <a:lstStyle/>
          <a:p>
            <a:r>
              <a:rPr lang="en-US" sz="2800" b="1" dirty="0" err="1">
                <a:solidFill>
                  <a:srgbClr val="C00000"/>
                </a:solidFill>
              </a:rPr>
              <a:t>Cách</a:t>
            </a:r>
            <a:r>
              <a:rPr lang="en-US" sz="2800" b="1" dirty="0">
                <a:solidFill>
                  <a:srgbClr val="C00000"/>
                </a:solidFill>
              </a:rPr>
              <a:t> 4</a:t>
            </a:r>
          </a:p>
        </p:txBody>
      </p:sp>
      <p:sp>
        <p:nvSpPr>
          <p:cNvPr id="19" name="Text Box 151"/>
          <p:cNvSpPr txBox="1">
            <a:spLocks noChangeArrowheads="1"/>
          </p:cNvSpPr>
          <p:nvPr/>
        </p:nvSpPr>
        <p:spPr bwMode="auto">
          <a:xfrm>
            <a:off x="5257799" y="4529137"/>
            <a:ext cx="3738563" cy="461665"/>
          </a:xfrm>
          <a:prstGeom prst="rect">
            <a:avLst/>
          </a:prstGeom>
          <a:noFill/>
          <a:ln w="9525">
            <a:noFill/>
            <a:miter lim="800000"/>
            <a:headEnd/>
            <a:tailEnd/>
          </a:ln>
        </p:spPr>
        <p:txBody>
          <a:bodyPr wrap="square">
            <a:spAutoFit/>
          </a:bodyPr>
          <a:lstStyle/>
          <a:p>
            <a:r>
              <a:rPr lang="en-US" sz="2400" b="1" dirty="0">
                <a:solidFill>
                  <a:schemeClr val="tx1"/>
                </a:solidFill>
                <a:latin typeface="Times New Roman" pitchFamily="18" charset="0"/>
                <a:cs typeface="Times New Roman" pitchFamily="18" charset="0"/>
              </a:rPr>
              <a:t>P(x)    = – 1 –  x          + 2x</a:t>
            </a:r>
            <a:r>
              <a:rPr lang="en-US" sz="2400" b="1" baseline="30000" dirty="0">
                <a:solidFill>
                  <a:schemeClr val="tx1"/>
                </a:solidFill>
                <a:latin typeface="Times New Roman" pitchFamily="18" charset="0"/>
                <a:cs typeface="Times New Roman" pitchFamily="18" charset="0"/>
              </a:rPr>
              <a:t>3</a:t>
            </a:r>
            <a:endParaRPr lang="en-US" sz="2400" b="1" dirty="0">
              <a:solidFill>
                <a:schemeClr val="tx1"/>
              </a:solidFill>
              <a:latin typeface="Times New Roman" pitchFamily="18" charset="0"/>
              <a:cs typeface="Times New Roman" pitchFamily="18" charset="0"/>
            </a:endParaRPr>
          </a:p>
        </p:txBody>
      </p:sp>
      <p:sp>
        <p:nvSpPr>
          <p:cNvPr id="20" name="Text Box 151"/>
          <p:cNvSpPr txBox="1">
            <a:spLocks noChangeArrowheads="1"/>
          </p:cNvSpPr>
          <p:nvPr/>
        </p:nvSpPr>
        <p:spPr bwMode="auto">
          <a:xfrm>
            <a:off x="5257800" y="4921250"/>
            <a:ext cx="3241675"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Q(x)   =   2 – 5x  + x</a:t>
            </a:r>
            <a:r>
              <a:rPr lang="en-US" sz="2400" b="1" baseline="30000" dirty="0">
                <a:solidFill>
                  <a:schemeClr val="tx1"/>
                </a:solidFill>
                <a:latin typeface="Times New Roman" pitchFamily="18" charset="0"/>
                <a:cs typeface="Times New Roman" pitchFamily="18" charset="0"/>
              </a:rPr>
              <a:t>2</a:t>
            </a:r>
            <a:endParaRPr lang="en-US" sz="2400" b="1" dirty="0">
              <a:solidFill>
                <a:schemeClr val="tx1"/>
              </a:solidFill>
              <a:latin typeface="Times New Roman" pitchFamily="18" charset="0"/>
              <a:cs typeface="Times New Roman" pitchFamily="18" charset="0"/>
            </a:endParaRPr>
          </a:p>
        </p:txBody>
      </p:sp>
      <p:sp>
        <p:nvSpPr>
          <p:cNvPr id="21" name="Rectangle 20"/>
          <p:cNvSpPr>
            <a:spLocks noChangeArrowheads="1"/>
          </p:cNvSpPr>
          <p:nvPr/>
        </p:nvSpPr>
        <p:spPr bwMode="auto">
          <a:xfrm>
            <a:off x="4953000" y="4648200"/>
            <a:ext cx="383438" cy="523220"/>
          </a:xfrm>
          <a:prstGeom prst="rect">
            <a:avLst/>
          </a:prstGeom>
          <a:noFill/>
          <a:ln w="9525">
            <a:noFill/>
            <a:miter lim="800000"/>
            <a:headEnd/>
            <a:tailEnd/>
          </a:ln>
        </p:spPr>
        <p:txBody>
          <a:bodyPr wrap="none">
            <a:spAutoFit/>
          </a:bodyPr>
          <a:lstStyle/>
          <a:p>
            <a:r>
              <a:rPr lang="en-US" sz="2800" b="1">
                <a:solidFill>
                  <a:schemeClr val="tx1"/>
                </a:solidFill>
              </a:rPr>
              <a:t>+</a:t>
            </a:r>
          </a:p>
        </p:txBody>
      </p:sp>
      <p:sp>
        <p:nvSpPr>
          <p:cNvPr id="22" name="Text Box 151"/>
          <p:cNvSpPr txBox="1">
            <a:spLocks noChangeArrowheads="1"/>
          </p:cNvSpPr>
          <p:nvPr/>
        </p:nvSpPr>
        <p:spPr bwMode="auto">
          <a:xfrm>
            <a:off x="4419600" y="5367337"/>
            <a:ext cx="2133600" cy="457200"/>
          </a:xfrm>
          <a:prstGeom prst="rect">
            <a:avLst/>
          </a:prstGeom>
          <a:noFill/>
          <a:ln w="9525">
            <a:noFill/>
            <a:miter lim="800000"/>
            <a:headEnd/>
            <a:tailEnd/>
          </a:ln>
        </p:spPr>
        <p:txBody>
          <a:bodyPr wrap="square">
            <a:spAutoFit/>
          </a:bodyPr>
          <a:lstStyle/>
          <a:p>
            <a:r>
              <a:rPr lang="en-US" sz="2400" b="1">
                <a:solidFill>
                  <a:schemeClr val="tx1"/>
                </a:solidFill>
              </a:rPr>
              <a:t> P(x</a:t>
            </a:r>
            <a:r>
              <a:rPr lang="en-US" sz="2400" b="1" dirty="0">
                <a:solidFill>
                  <a:schemeClr val="tx1"/>
                </a:solidFill>
              </a:rPr>
              <a:t>) + Q(x) =</a:t>
            </a:r>
          </a:p>
        </p:txBody>
      </p:sp>
      <p:sp>
        <p:nvSpPr>
          <p:cNvPr id="23" name="Text Box 151"/>
          <p:cNvSpPr txBox="1">
            <a:spLocks noChangeArrowheads="1"/>
          </p:cNvSpPr>
          <p:nvPr/>
        </p:nvSpPr>
        <p:spPr bwMode="auto">
          <a:xfrm>
            <a:off x="1752600" y="5410200"/>
            <a:ext cx="2438400" cy="457200"/>
          </a:xfrm>
          <a:prstGeom prst="rect">
            <a:avLst/>
          </a:prstGeom>
          <a:noFill/>
          <a:ln w="9525">
            <a:noFill/>
            <a:miter lim="800000"/>
            <a:headEnd/>
            <a:tailEnd/>
          </a:ln>
        </p:spPr>
        <p:txBody>
          <a:bodyPr>
            <a:spAutoFit/>
          </a:bodyPr>
          <a:lstStyle/>
          <a:p>
            <a:r>
              <a:rPr lang="en-US" sz="2400" b="1" dirty="0">
                <a:solidFill>
                  <a:schemeClr val="tx1"/>
                </a:solidFill>
                <a:latin typeface="Times New Roman" pitchFamily="18" charset="0"/>
                <a:cs typeface="Times New Roman" pitchFamily="18" charset="0"/>
              </a:rPr>
              <a:t> 2x</a:t>
            </a:r>
            <a:r>
              <a:rPr lang="en-US" sz="2400" b="1" baseline="30000" dirty="0">
                <a:solidFill>
                  <a:schemeClr val="tx1"/>
                </a:solidFill>
                <a:latin typeface="Times New Roman" pitchFamily="18" charset="0"/>
                <a:cs typeface="Times New Roman" pitchFamily="18" charset="0"/>
              </a:rPr>
              <a:t>3</a:t>
            </a:r>
            <a:r>
              <a:rPr lang="en-US" sz="2400" b="1" dirty="0">
                <a:solidFill>
                  <a:schemeClr val="tx1"/>
                </a:solidFill>
                <a:latin typeface="Times New Roman" pitchFamily="18" charset="0"/>
                <a:cs typeface="Times New Roman" pitchFamily="18" charset="0"/>
              </a:rPr>
              <a:t> + x</a:t>
            </a:r>
            <a:r>
              <a:rPr lang="en-US" sz="2400" b="1" baseline="30000" dirty="0">
                <a:solidFill>
                  <a:schemeClr val="tx1"/>
                </a:solidFill>
                <a:latin typeface="Times New Roman" pitchFamily="18" charset="0"/>
                <a:cs typeface="Times New Roman" pitchFamily="18" charset="0"/>
              </a:rPr>
              <a:t>2</a:t>
            </a:r>
            <a:r>
              <a:rPr lang="en-US" sz="2400" b="1" dirty="0">
                <a:solidFill>
                  <a:schemeClr val="tx1"/>
                </a:solidFill>
                <a:latin typeface="Times New Roman" pitchFamily="18" charset="0"/>
                <a:cs typeface="Times New Roman" pitchFamily="18" charset="0"/>
              </a:rPr>
              <a:t> – 6x + 1</a:t>
            </a:r>
          </a:p>
        </p:txBody>
      </p:sp>
      <p:sp>
        <p:nvSpPr>
          <p:cNvPr id="24" name="Text Box 151"/>
          <p:cNvSpPr txBox="1">
            <a:spLocks noChangeArrowheads="1"/>
          </p:cNvSpPr>
          <p:nvPr/>
        </p:nvSpPr>
        <p:spPr bwMode="auto">
          <a:xfrm>
            <a:off x="6324600" y="5338762"/>
            <a:ext cx="2671763" cy="457200"/>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  1</a:t>
            </a:r>
            <a:r>
              <a:rPr lang="en-US" sz="2400" b="1" dirty="0">
                <a:solidFill>
                  <a:schemeClr val="tx1"/>
                </a:solidFill>
                <a:latin typeface="Times New Roman" pitchFamily="18" charset="0"/>
                <a:cs typeface="Times New Roman" pitchFamily="18" charset="0"/>
              </a:rPr>
              <a:t>   – 6x </a:t>
            </a:r>
            <a:r>
              <a:rPr lang="en-US" sz="2400" b="1" dirty="0">
                <a:latin typeface="Times New Roman" pitchFamily="18" charset="0"/>
                <a:cs typeface="Times New Roman" pitchFamily="18" charset="0"/>
              </a:rPr>
              <a:t>+</a:t>
            </a:r>
            <a:r>
              <a:rPr lang="en-US" sz="2400" b="1" dirty="0">
                <a:solidFill>
                  <a:schemeClr val="tx1"/>
                </a:solidFill>
                <a:latin typeface="Times New Roman" pitchFamily="18" charset="0"/>
                <a:cs typeface="Times New Roman" pitchFamily="18" charset="0"/>
              </a:rPr>
              <a:t> x</a:t>
            </a:r>
            <a:r>
              <a:rPr lang="en-US" sz="2400" b="1" baseline="30000" dirty="0">
                <a:solidFill>
                  <a:schemeClr val="tx1"/>
                </a:solidFill>
                <a:latin typeface="Times New Roman" pitchFamily="18" charset="0"/>
                <a:cs typeface="Times New Roman" pitchFamily="18" charset="0"/>
              </a:rPr>
              <a:t>2</a:t>
            </a:r>
            <a:r>
              <a:rPr lang="en-US" sz="2400" b="1" dirty="0">
                <a:solidFill>
                  <a:schemeClr val="tx1"/>
                </a:solidFill>
                <a:latin typeface="Times New Roman" pitchFamily="18" charset="0"/>
                <a:cs typeface="Times New Roman" pitchFamily="18" charset="0"/>
              </a:rPr>
              <a:t> + 2x</a:t>
            </a:r>
            <a:r>
              <a:rPr lang="en-US" sz="2400" b="1" baseline="30000" dirty="0">
                <a:solidFill>
                  <a:schemeClr val="tx1"/>
                </a:solidFill>
                <a:latin typeface="Times New Roman" pitchFamily="18" charset="0"/>
                <a:cs typeface="Times New Roman" pitchFamily="18" charset="0"/>
              </a:rPr>
              <a:t>3 </a:t>
            </a:r>
            <a:endParaRPr lang="en-US" sz="2400" b="1" dirty="0">
              <a:solidFill>
                <a:schemeClr val="tx1"/>
              </a:solidFill>
              <a:latin typeface="Times New Roman" pitchFamily="18" charset="0"/>
              <a:cs typeface="Times New Roman" pitchFamily="18" charset="0"/>
            </a:endParaRPr>
          </a:p>
        </p:txBody>
      </p:sp>
      <p:sp>
        <p:nvSpPr>
          <p:cNvPr id="25" name="Line 32"/>
          <p:cNvSpPr>
            <a:spLocks noChangeShapeType="1"/>
          </p:cNvSpPr>
          <p:nvPr/>
        </p:nvSpPr>
        <p:spPr bwMode="auto">
          <a:xfrm>
            <a:off x="4724400" y="3429000"/>
            <a:ext cx="3276600" cy="0"/>
          </a:xfrm>
          <a:prstGeom prst="line">
            <a:avLst/>
          </a:prstGeom>
          <a:noFill/>
          <a:ln w="9525">
            <a:solidFill>
              <a:schemeClr val="tx1"/>
            </a:solidFill>
            <a:round/>
            <a:headEnd/>
            <a:tailEnd/>
          </a:ln>
          <a:effectLst/>
        </p:spPr>
        <p:txBody>
          <a:bodyPr/>
          <a:lstStyle/>
          <a:p>
            <a:endParaRPr lang="en-US"/>
          </a:p>
        </p:txBody>
      </p:sp>
      <p:sp>
        <p:nvSpPr>
          <p:cNvPr id="26" name="Line 32"/>
          <p:cNvSpPr>
            <a:spLocks noChangeShapeType="1"/>
          </p:cNvSpPr>
          <p:nvPr/>
        </p:nvSpPr>
        <p:spPr bwMode="auto">
          <a:xfrm>
            <a:off x="4572000" y="5367337"/>
            <a:ext cx="4343400" cy="0"/>
          </a:xfrm>
          <a:prstGeom prst="line">
            <a:avLst/>
          </a:prstGeom>
          <a:noFill/>
          <a:ln w="9525">
            <a:solidFill>
              <a:schemeClr val="tx1"/>
            </a:solidFill>
            <a:round/>
            <a:headEnd/>
            <a:tailEnd/>
          </a:ln>
          <a:effectLst/>
        </p:spPr>
        <p:txBody>
          <a:bodyPr/>
          <a:lstStyle/>
          <a:p>
            <a:endParaRPr lang="en-US"/>
          </a:p>
        </p:txBody>
      </p:sp>
      <p:sp>
        <p:nvSpPr>
          <p:cNvPr id="27" name="Line 32"/>
          <p:cNvSpPr>
            <a:spLocks noChangeShapeType="1"/>
          </p:cNvSpPr>
          <p:nvPr/>
        </p:nvSpPr>
        <p:spPr bwMode="auto">
          <a:xfrm>
            <a:off x="0" y="3505200"/>
            <a:ext cx="3429000" cy="0"/>
          </a:xfrm>
          <a:prstGeom prst="line">
            <a:avLst/>
          </a:prstGeom>
          <a:noFill/>
          <a:ln w="9525">
            <a:solidFill>
              <a:schemeClr val="tx1"/>
            </a:solidFill>
            <a:round/>
            <a:headEnd/>
            <a:tailEnd/>
          </a:ln>
          <a:effectLst/>
        </p:spPr>
        <p:txBody>
          <a:bodyPr/>
          <a:lstStyle/>
          <a:p>
            <a:endParaRPr lang="en-US"/>
          </a:p>
        </p:txBody>
      </p:sp>
      <p:sp>
        <p:nvSpPr>
          <p:cNvPr id="28" name="Line 32"/>
          <p:cNvSpPr>
            <a:spLocks noChangeShapeType="1"/>
          </p:cNvSpPr>
          <p:nvPr/>
        </p:nvSpPr>
        <p:spPr bwMode="auto">
          <a:xfrm>
            <a:off x="0" y="5367337"/>
            <a:ext cx="3962400" cy="0"/>
          </a:xfrm>
          <a:prstGeom prst="line">
            <a:avLst/>
          </a:prstGeom>
          <a:noFill/>
          <a:ln w="9525">
            <a:solidFill>
              <a:schemeClr val="tx1"/>
            </a:solidFill>
            <a:round/>
            <a:headEnd/>
            <a:tailEnd/>
          </a:ln>
          <a:effectLst/>
        </p:spPr>
        <p:txBody>
          <a:bodyPr/>
          <a:lstStyle/>
          <a:p>
            <a:endParaRPr lang="en-US"/>
          </a:p>
        </p:txBody>
      </p:sp>
      <p:sp>
        <p:nvSpPr>
          <p:cNvPr id="29" name="Rectangle 28"/>
          <p:cNvSpPr/>
          <p:nvPr/>
        </p:nvSpPr>
        <p:spPr>
          <a:xfrm>
            <a:off x="6553200" y="-914400"/>
            <a:ext cx="728084" cy="584775"/>
          </a:xfrm>
          <a:prstGeom prst="rect">
            <a:avLst/>
          </a:prstGeom>
        </p:spPr>
        <p:txBody>
          <a:bodyPr wrap="none">
            <a:spAutoFit/>
          </a:bodyPr>
          <a:lstStyle/>
          <a:p>
            <a:r>
              <a:rPr lang="en-US" sz="3200" b="1" dirty="0" err="1">
                <a:solidFill>
                  <a:srgbClr val="FF0000"/>
                </a:solidFill>
              </a:rPr>
              <a:t>sai</a:t>
            </a:r>
            <a:endParaRPr lang="en-US" sz="3200" dirty="0">
              <a:solidFill>
                <a:srgbClr val="FF0000"/>
              </a:solidFill>
            </a:endParaRPr>
          </a:p>
        </p:txBody>
      </p:sp>
      <p:sp>
        <p:nvSpPr>
          <p:cNvPr id="30" name="Rectangle 29"/>
          <p:cNvSpPr/>
          <p:nvPr/>
        </p:nvSpPr>
        <p:spPr>
          <a:xfrm>
            <a:off x="2438400" y="-813375"/>
            <a:ext cx="838200" cy="584775"/>
          </a:xfrm>
          <a:prstGeom prst="rect">
            <a:avLst/>
          </a:prstGeom>
        </p:spPr>
        <p:txBody>
          <a:bodyPr wrap="square">
            <a:spAutoFit/>
          </a:bodyPr>
          <a:lstStyle/>
          <a:p>
            <a:r>
              <a:rPr lang="en-US" sz="3200" b="1" dirty="0" err="1">
                <a:solidFill>
                  <a:srgbClr val="FF0000"/>
                </a:solidFill>
              </a:rPr>
              <a:t>sai</a:t>
            </a:r>
            <a:endParaRPr lang="en-US" sz="3200" dirty="0">
              <a:solidFill>
                <a:srgbClr val="FF0000"/>
              </a:solidFill>
            </a:endParaRPr>
          </a:p>
        </p:txBody>
      </p:sp>
      <p:sp>
        <p:nvSpPr>
          <p:cNvPr id="35" name="Hộp_Văn_Bản 34"/>
          <p:cNvSpPr txBox="1"/>
          <p:nvPr/>
        </p:nvSpPr>
        <p:spPr>
          <a:xfrm>
            <a:off x="1524000" y="4071937"/>
            <a:ext cx="1524000" cy="584775"/>
          </a:xfrm>
          <a:prstGeom prst="rect">
            <a:avLst/>
          </a:prstGeom>
          <a:noFill/>
        </p:spPr>
        <p:txBody>
          <a:bodyPr wrap="square" rtlCol="0">
            <a:spAutoFit/>
          </a:bodyPr>
          <a:lstStyle/>
          <a:p>
            <a:r>
              <a:rPr lang="en-US" sz="3200">
                <a:solidFill>
                  <a:srgbClr val="FF0000"/>
                </a:solidFill>
              </a:rPr>
              <a:t>đúng</a:t>
            </a:r>
            <a:endParaRPr lang="vi-VN" sz="3200">
              <a:solidFill>
                <a:srgbClr val="FF0000"/>
              </a:solidFill>
            </a:endParaRPr>
          </a:p>
        </p:txBody>
      </p:sp>
      <p:sp>
        <p:nvSpPr>
          <p:cNvPr id="36" name="Hộp_Văn_Bản 35"/>
          <p:cNvSpPr txBox="1"/>
          <p:nvPr/>
        </p:nvSpPr>
        <p:spPr>
          <a:xfrm>
            <a:off x="6324600" y="4071937"/>
            <a:ext cx="1524000" cy="584775"/>
          </a:xfrm>
          <a:prstGeom prst="rect">
            <a:avLst/>
          </a:prstGeom>
          <a:noFill/>
        </p:spPr>
        <p:txBody>
          <a:bodyPr wrap="square" rtlCol="0">
            <a:spAutoFit/>
          </a:bodyPr>
          <a:lstStyle/>
          <a:p>
            <a:r>
              <a:rPr lang="en-US" sz="3200">
                <a:solidFill>
                  <a:srgbClr val="FF0000"/>
                </a:solidFill>
              </a:rPr>
              <a:t>đúng</a:t>
            </a:r>
            <a:endParaRPr lang="vi-VN" sz="3200">
              <a:solidFill>
                <a:srgbClr val="FF0000"/>
              </a:solidFill>
            </a:endParaRPr>
          </a:p>
        </p:txBody>
      </p:sp>
    </p:spTree>
    <p:extLst>
      <p:ext uri="{BB962C8B-B14F-4D97-AF65-F5344CB8AC3E}">
        <p14:creationId xmlns:p14="http://schemas.microsoft.com/office/powerpoint/2010/main" val="16864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edge">
                                      <p:cBhvr>
                                        <p:cTn id="27" dur="2000"/>
                                        <p:tgtEl>
                                          <p:spTgt spid="6"/>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edge">
                                      <p:cBhvr>
                                        <p:cTn id="33" dur="2000"/>
                                        <p:tgtEl>
                                          <p:spTgt spid="8"/>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edge">
                                      <p:cBhvr>
                                        <p:cTn id="36" dur="2000"/>
                                        <p:tgtEl>
                                          <p:spTgt spid="9"/>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2000"/>
                                        <p:tgtEl>
                                          <p:spTgt spid="10"/>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edge">
                                      <p:cBhvr>
                                        <p:cTn id="45" dur="2000"/>
                                        <p:tgtEl>
                                          <p:spTgt spid="12"/>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edge">
                                      <p:cBhvr>
                                        <p:cTn id="48" dur="2000"/>
                                        <p:tgtEl>
                                          <p:spTgt spid="13"/>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edge">
                                      <p:cBhvr>
                                        <p:cTn id="51" dur="2000"/>
                                        <p:tgtEl>
                                          <p:spTgt spid="14"/>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edge">
                                      <p:cBhvr>
                                        <p:cTn id="54" dur="2000"/>
                                        <p:tgtEl>
                                          <p:spTgt spid="15"/>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edge">
                                      <p:cBhvr>
                                        <p:cTn id="57" dur="2000"/>
                                        <p:tgtEl>
                                          <p:spTgt spid="16"/>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edge">
                                      <p:cBhvr>
                                        <p:cTn id="60" dur="2000"/>
                                        <p:tgtEl>
                                          <p:spTgt spid="18"/>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edge">
                                      <p:cBhvr>
                                        <p:cTn id="63" dur="2000"/>
                                        <p:tgtEl>
                                          <p:spTgt spid="19"/>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edge">
                                      <p:cBhvr>
                                        <p:cTn id="66" dur="2000"/>
                                        <p:tgtEl>
                                          <p:spTgt spid="20"/>
                                        </p:tgtEl>
                                      </p:cBhvr>
                                    </p:animEffect>
                                  </p:childTnLst>
                                </p:cTn>
                              </p:par>
                              <p:par>
                                <p:cTn id="67" presetID="2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edge">
                                      <p:cBhvr>
                                        <p:cTn id="69" dur="2000"/>
                                        <p:tgtEl>
                                          <p:spTgt spid="21"/>
                                        </p:tgtEl>
                                      </p:cBhvr>
                                    </p:animEffect>
                                  </p:childTnLst>
                                </p:cTn>
                              </p:par>
                              <p:par>
                                <p:cTn id="70" presetID="2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edge">
                                      <p:cBhvr>
                                        <p:cTn id="72" dur="2000"/>
                                        <p:tgtEl>
                                          <p:spTgt spid="25"/>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edge">
                                      <p:cBhvr>
                                        <p:cTn id="75" dur="2000"/>
                                        <p:tgtEl>
                                          <p:spTgt spid="26"/>
                                        </p:tgtEl>
                                      </p:cBhvr>
                                    </p:animEffect>
                                  </p:childTnLst>
                                </p:cTn>
                              </p:par>
                              <p:par>
                                <p:cTn id="76" presetID="2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edge">
                                      <p:cBhvr>
                                        <p:cTn id="78" dur="2000"/>
                                        <p:tgtEl>
                                          <p:spTgt spid="27"/>
                                        </p:tgtEl>
                                      </p:cBhvr>
                                    </p:animEffect>
                                  </p:childTnLst>
                                </p:cTn>
                              </p:par>
                              <p:par>
                                <p:cTn id="79" presetID="2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edge">
                                      <p:cBhvr>
                                        <p:cTn id="81" dur="2000"/>
                                        <p:tgtEl>
                                          <p:spTgt spid="28"/>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edge">
                                      <p:cBhvr>
                                        <p:cTn id="84" dur="2000"/>
                                        <p:tgtEl>
                                          <p:spTgt spid="17"/>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edg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56" presetClass="path" presetSubtype="0" accel="50000" decel="50000" fill="hold" grpId="1" nodeType="clickEffect">
                                  <p:stCondLst>
                                    <p:cond delay="0"/>
                                  </p:stCondLst>
                                  <p:childTnLst>
                                    <p:animMotion origin="layout" path="M -0.0625 0.02037 L -0.0625 0.4426 " pathEditMode="relative" rAng="0" ptsTypes="AA">
                                      <p:cBhvr>
                                        <p:cTn id="91" dur="2000" fill="hold"/>
                                        <p:tgtEl>
                                          <p:spTgt spid="30"/>
                                        </p:tgtEl>
                                        <p:attrNameLst>
                                          <p:attrName>ppt_x</p:attrName>
                                          <p:attrName>ppt_y</p:attrName>
                                        </p:attrNameLst>
                                      </p:cBhvr>
                                      <p:rCtr x="0" y="21111"/>
                                    </p:animMotion>
                                  </p:childTnLst>
                                </p:cTn>
                              </p:par>
                            </p:childTnLst>
                          </p:cTn>
                        </p:par>
                      </p:childTnLst>
                    </p:cTn>
                  </p:par>
                  <p:par>
                    <p:cTn id="92" fill="hold">
                      <p:stCondLst>
                        <p:cond delay="indefinite"/>
                      </p:stCondLst>
                      <p:childTnLst>
                        <p:par>
                          <p:cTn id="93" fill="hold">
                            <p:stCondLst>
                              <p:cond delay="0"/>
                            </p:stCondLst>
                            <p:childTnLst>
                              <p:par>
                                <p:cTn id="94" presetID="49" presetClass="path" presetSubtype="0" accel="50000" decel="50000" fill="hold" grpId="1" nodeType="clickEffect">
                                  <p:stCondLst>
                                    <p:cond delay="0"/>
                                  </p:stCondLst>
                                  <p:childTnLst>
                                    <p:animMotion origin="layout" path="M 5.55556E-7 0.02407 L -0.00174 0.44815 " pathEditMode="relative" rAng="0" ptsTypes="AA">
                                      <p:cBhvr>
                                        <p:cTn id="95" dur="2000" fill="hold"/>
                                        <p:tgtEl>
                                          <p:spTgt spid="29"/>
                                        </p:tgtEl>
                                        <p:attrNameLst>
                                          <p:attrName>ppt_x</p:attrName>
                                          <p:attrName>ppt_y</p:attrName>
                                        </p:attrNameLst>
                                      </p:cBhvr>
                                      <p:rCtr x="-87" y="21204"/>
                                    </p:animMotion>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ppt_x"/>
                                          </p:val>
                                        </p:tav>
                                        <p:tav tm="100000">
                                          <p:val>
                                            <p:strVal val="#ppt_x"/>
                                          </p:val>
                                        </p:tav>
                                      </p:tavLst>
                                    </p:anim>
                                    <p:anim calcmode="lin" valueType="num">
                                      <p:cBhvr additive="base">
                                        <p:cTn id="10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additive="base">
                                        <p:cTn id="106" dur="500" fill="hold"/>
                                        <p:tgtEl>
                                          <p:spTgt spid="36"/>
                                        </p:tgtEl>
                                        <p:attrNameLst>
                                          <p:attrName>ppt_x</p:attrName>
                                        </p:attrNameLst>
                                      </p:cBhvr>
                                      <p:tavLst>
                                        <p:tav tm="0">
                                          <p:val>
                                            <p:strVal val="#ppt_x"/>
                                          </p:val>
                                        </p:tav>
                                        <p:tav tm="100000">
                                          <p:val>
                                            <p:strVal val="#ppt_x"/>
                                          </p:val>
                                        </p:tav>
                                      </p:tavLst>
                                    </p:anim>
                                    <p:anim calcmode="lin" valueType="num">
                                      <p:cBhvr additive="base">
                                        <p:cTn id="10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down)">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29" grpId="1"/>
      <p:bldP spid="30" grpId="0"/>
      <p:bldP spid="30" grpId="1"/>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5251036"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3200" b="1" dirty="0">
                <a:solidFill>
                  <a:srgbClr val="FFFF00"/>
                </a:solidFill>
                <a:latin typeface="Times New Roman" pitchFamily="18" charset="0"/>
              </a:rPr>
              <a:t>2. </a:t>
            </a:r>
            <a:r>
              <a:rPr lang="en-US" sz="3200" b="1" u="sng" dirty="0" err="1">
                <a:solidFill>
                  <a:srgbClr val="FFFF00"/>
                </a:solidFill>
                <a:latin typeface="Times New Roman" pitchFamily="18" charset="0"/>
              </a:rPr>
              <a:t>Trừ</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hai</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đa</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thức</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một</a:t>
            </a:r>
            <a:r>
              <a:rPr lang="en-US" sz="3200" b="1" u="sng" dirty="0">
                <a:solidFill>
                  <a:srgbClr val="FFFF00"/>
                </a:solidFill>
                <a:latin typeface="Times New Roman" pitchFamily="18" charset="0"/>
              </a:rPr>
              <a:t> </a:t>
            </a:r>
            <a:r>
              <a:rPr lang="en-US" sz="3200" b="1" u="sng" dirty="0" err="1">
                <a:solidFill>
                  <a:srgbClr val="FFFF00"/>
                </a:solidFill>
                <a:latin typeface="Times New Roman" pitchFamily="18" charset="0"/>
              </a:rPr>
              <a:t>biến</a:t>
            </a:r>
            <a:endParaRPr lang="en-US" sz="3200" b="1" u="sng" dirty="0">
              <a:solidFill>
                <a:srgbClr val="FFFF00"/>
              </a:solidFill>
              <a:latin typeface="Times New Roman" pitchFamily="18" charset="0"/>
            </a:endParaRPr>
          </a:p>
        </p:txBody>
      </p:sp>
      <p:sp>
        <p:nvSpPr>
          <p:cNvPr id="15" name="Text Box 30"/>
          <p:cNvSpPr txBox="1">
            <a:spLocks noChangeArrowheads="1"/>
          </p:cNvSpPr>
          <p:nvPr/>
        </p:nvSpPr>
        <p:spPr bwMode="auto">
          <a:xfrm>
            <a:off x="866775" y="909935"/>
            <a:ext cx="4343400" cy="584775"/>
          </a:xfrm>
          <a:prstGeom prst="rect">
            <a:avLst/>
          </a:prstGeom>
          <a:noFill/>
          <a:ln w="9525">
            <a:noFill/>
            <a:miter lim="800000"/>
            <a:headEnd/>
            <a:tailEnd/>
          </a:ln>
          <a:effectLst/>
        </p:spPr>
        <p:txBody>
          <a:bodyPr wrap="square">
            <a:spAutoFit/>
          </a:bodyPr>
          <a:lstStyle/>
          <a:p>
            <a:r>
              <a:rPr lang="en-US" sz="3200" b="1">
                <a:solidFill>
                  <a:srgbClr val="FF0000"/>
                </a:solidFill>
                <a:latin typeface="Times New Roman" pitchFamily="18" charset="0"/>
              </a:rPr>
              <a:t>Cho </a:t>
            </a:r>
            <a:r>
              <a:rPr lang="en-US" sz="3200" b="1" dirty="0" err="1">
                <a:solidFill>
                  <a:srgbClr val="FF0000"/>
                </a:solidFill>
                <a:latin typeface="Times New Roman" pitchFamily="18" charset="0"/>
              </a:rPr>
              <a:t>hai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đa</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thức</a:t>
            </a:r>
            <a:r>
              <a:rPr lang="en-US" sz="3200" b="1" dirty="0">
                <a:solidFill>
                  <a:srgbClr val="FF0000"/>
                </a:solidFill>
                <a:latin typeface="Times New Roman" pitchFamily="18" charset="0"/>
              </a:rPr>
              <a:t> </a:t>
            </a:r>
            <a:endParaRPr lang="en-US" sz="3200" b="1" u="sng" dirty="0">
              <a:solidFill>
                <a:srgbClr val="FF0000"/>
              </a:solidFill>
              <a:latin typeface="Times New Roman" pitchFamily="18" charset="0"/>
            </a:endParaRPr>
          </a:p>
        </p:txBody>
      </p:sp>
      <p:sp>
        <p:nvSpPr>
          <p:cNvPr id="17" name="Text Box 31"/>
          <p:cNvSpPr txBox="1">
            <a:spLocks noChangeArrowheads="1"/>
          </p:cNvSpPr>
          <p:nvPr/>
        </p:nvSpPr>
        <p:spPr bwMode="auto">
          <a:xfrm>
            <a:off x="866775" y="1494710"/>
            <a:ext cx="6400800" cy="1200329"/>
          </a:xfrm>
          <a:prstGeom prst="rect">
            <a:avLst/>
          </a:prstGeom>
          <a:noFill/>
          <a:ln w="9525">
            <a:noFill/>
            <a:miter lim="800000"/>
            <a:headEnd/>
            <a:tailEnd/>
          </a:ln>
          <a:effectLst/>
        </p:spPr>
        <p:txBody>
          <a:bodyPr wrap="square">
            <a:spAutoFit/>
          </a:bodyPr>
          <a:lstStyle/>
          <a:p>
            <a:r>
              <a:rPr lang="en-US" sz="2400" b="1" dirty="0">
                <a:latin typeface="Times New Roman" pitchFamily="18" charset="0"/>
              </a:rPr>
              <a:t> P(x) = 2x</a:t>
            </a:r>
            <a:r>
              <a:rPr lang="en-US" sz="2400" b="1" baseline="30000" dirty="0">
                <a:latin typeface="Times New Roman" pitchFamily="18" charset="0"/>
              </a:rPr>
              <a:t>2</a:t>
            </a:r>
            <a:r>
              <a:rPr lang="en-US" sz="2400" b="1" dirty="0">
                <a:latin typeface="Times New Roman" pitchFamily="18" charset="0"/>
              </a:rPr>
              <a:t> – 2x + 1 </a:t>
            </a:r>
          </a:p>
          <a:p>
            <a:r>
              <a:rPr lang="en-US" sz="2400" b="1" dirty="0">
                <a:latin typeface="Times New Roman" pitchFamily="18" charset="0"/>
              </a:rPr>
              <a:t>Q(x) = 3x</a:t>
            </a:r>
            <a:r>
              <a:rPr lang="en-US" sz="2400" b="1" baseline="30000" dirty="0">
                <a:latin typeface="Times New Roman" pitchFamily="18" charset="0"/>
              </a:rPr>
              <a:t>2 </a:t>
            </a:r>
            <a:r>
              <a:rPr lang="en-US" sz="2400" b="1" dirty="0">
                <a:latin typeface="Times New Roman" pitchFamily="18" charset="0"/>
              </a:rPr>
              <a:t>+ 4x – 1</a:t>
            </a:r>
          </a:p>
          <a:p>
            <a:r>
              <a:rPr lang="en-US" sz="2400" b="1" dirty="0" err="1">
                <a:latin typeface="Times New Roman" pitchFamily="18" charset="0"/>
              </a:rPr>
              <a:t>Hãy</a:t>
            </a:r>
            <a:r>
              <a:rPr lang="en-US" sz="2400" b="1" dirty="0">
                <a:latin typeface="Times New Roman" pitchFamily="18" charset="0"/>
              </a:rPr>
              <a:t> </a:t>
            </a:r>
            <a:r>
              <a:rPr lang="en-US" sz="2400" b="1" dirty="0" err="1">
                <a:latin typeface="Times New Roman" pitchFamily="18" charset="0"/>
              </a:rPr>
              <a:t>tính</a:t>
            </a:r>
            <a:r>
              <a:rPr lang="en-US" sz="2400" b="1" dirty="0">
                <a:latin typeface="Times New Roman" pitchFamily="18" charset="0"/>
              </a:rPr>
              <a:t> </a:t>
            </a:r>
            <a:r>
              <a:rPr lang="en-US" sz="2400" b="1" dirty="0" err="1">
                <a:latin typeface="Times New Roman" pitchFamily="18" charset="0"/>
              </a:rPr>
              <a:t>hiệu</a:t>
            </a:r>
            <a:r>
              <a:rPr lang="en-US" sz="2400" b="1" dirty="0">
                <a:latin typeface="Times New Roman" pitchFamily="18" charset="0"/>
              </a:rPr>
              <a:t> P(x) </a:t>
            </a:r>
            <a:r>
              <a:rPr lang="en-US" sz="2400" dirty="0">
                <a:latin typeface="Times New Roman" pitchFamily="18" charset="0"/>
              </a:rPr>
              <a:t>–</a:t>
            </a:r>
            <a:r>
              <a:rPr lang="en-US" sz="2400" b="1" dirty="0">
                <a:latin typeface="Times New Roman" pitchFamily="18" charset="0"/>
              </a:rPr>
              <a:t> Q(x)  (Theo </a:t>
            </a:r>
            <a:r>
              <a:rPr lang="en-US" sz="2400" b="1" dirty="0" err="1">
                <a:latin typeface="Times New Roman" pitchFamily="18" charset="0"/>
              </a:rPr>
              <a:t>hàng</a:t>
            </a:r>
            <a:r>
              <a:rPr lang="en-US" sz="2400" b="1" dirty="0">
                <a:latin typeface="Times New Roman" pitchFamily="18" charset="0"/>
              </a:rPr>
              <a:t> </a:t>
            </a:r>
            <a:r>
              <a:rPr lang="en-US" sz="2400" b="1" dirty="0" err="1">
                <a:latin typeface="Times New Roman" pitchFamily="18" charset="0"/>
              </a:rPr>
              <a:t>ngang</a:t>
            </a:r>
            <a:r>
              <a:rPr lang="en-US" sz="2400" b="1" dirty="0">
                <a:latin typeface="Times New Roman" pitchFamily="18" charset="0"/>
              </a:rPr>
              <a:t>)</a:t>
            </a:r>
          </a:p>
        </p:txBody>
      </p:sp>
      <p:sp>
        <p:nvSpPr>
          <p:cNvPr id="18" name="Text Box 32"/>
          <p:cNvSpPr txBox="1">
            <a:spLocks noChangeArrowheads="1"/>
          </p:cNvSpPr>
          <p:nvPr/>
        </p:nvSpPr>
        <p:spPr bwMode="auto">
          <a:xfrm>
            <a:off x="4295775" y="2738735"/>
            <a:ext cx="898525" cy="461665"/>
          </a:xfrm>
          <a:prstGeom prst="rect">
            <a:avLst/>
          </a:prstGeom>
          <a:noFill/>
          <a:ln w="9525">
            <a:noFill/>
            <a:miter lim="800000"/>
            <a:headEnd/>
            <a:tailEnd/>
          </a:ln>
          <a:effectLst/>
        </p:spPr>
        <p:txBody>
          <a:bodyPr>
            <a:spAutoFit/>
          </a:bodyPr>
          <a:lstStyle/>
          <a:p>
            <a:r>
              <a:rPr lang="en-US" sz="2400" b="1" u="sng" dirty="0" err="1">
                <a:latin typeface="Times New Roman" pitchFamily="18" charset="0"/>
              </a:rPr>
              <a:t>Giải</a:t>
            </a:r>
            <a:r>
              <a:rPr lang="en-US" sz="2400" b="1" dirty="0">
                <a:latin typeface="Times New Roman" pitchFamily="18" charset="0"/>
              </a:rPr>
              <a:t>:</a:t>
            </a:r>
          </a:p>
        </p:txBody>
      </p:sp>
      <p:sp>
        <p:nvSpPr>
          <p:cNvPr id="19" name="Text Box 41"/>
          <p:cNvSpPr txBox="1">
            <a:spLocks noChangeArrowheads="1"/>
          </p:cNvSpPr>
          <p:nvPr/>
        </p:nvSpPr>
        <p:spPr bwMode="auto">
          <a:xfrm>
            <a:off x="2328430" y="5629870"/>
            <a:ext cx="4191000" cy="461665"/>
          </a:xfrm>
          <a:prstGeom prst="rect">
            <a:avLst/>
          </a:prstGeom>
          <a:noFill/>
          <a:ln w="9525">
            <a:noFill/>
            <a:miter lim="800000"/>
            <a:headEnd/>
            <a:tailEnd/>
          </a:ln>
          <a:effectLst/>
        </p:spPr>
        <p:txBody>
          <a:bodyPr wrap="square">
            <a:spAutoFit/>
          </a:bodyPr>
          <a:lstStyle/>
          <a:p>
            <a:r>
              <a:rPr lang="en-US" sz="2400" b="1" dirty="0">
                <a:latin typeface="Times New Roman" pitchFamily="18" charset="0"/>
              </a:rPr>
              <a:t>=  –x</a:t>
            </a:r>
            <a:r>
              <a:rPr lang="en-US" sz="2400" b="1" baseline="30000" dirty="0">
                <a:latin typeface="Times New Roman" pitchFamily="18" charset="0"/>
              </a:rPr>
              <a:t>2</a:t>
            </a:r>
            <a:r>
              <a:rPr lang="en-US" sz="2400" b="1" dirty="0">
                <a:latin typeface="Times New Roman" pitchFamily="18" charset="0"/>
              </a:rPr>
              <a:t> – 6x + 2 </a:t>
            </a:r>
          </a:p>
        </p:txBody>
      </p:sp>
      <p:sp>
        <p:nvSpPr>
          <p:cNvPr id="20" name="Text Box 42"/>
          <p:cNvSpPr txBox="1">
            <a:spLocks noChangeArrowheads="1"/>
          </p:cNvSpPr>
          <p:nvPr/>
        </p:nvSpPr>
        <p:spPr bwMode="auto">
          <a:xfrm>
            <a:off x="2314575" y="5020270"/>
            <a:ext cx="7515225" cy="461665"/>
          </a:xfrm>
          <a:prstGeom prst="rect">
            <a:avLst/>
          </a:prstGeom>
          <a:noFill/>
          <a:ln w="9525">
            <a:noFill/>
            <a:miter lim="800000"/>
            <a:headEnd/>
            <a:tailEnd/>
          </a:ln>
          <a:effectLst/>
        </p:spPr>
        <p:txBody>
          <a:bodyPr wrap="square">
            <a:spAutoFit/>
          </a:bodyPr>
          <a:lstStyle/>
          <a:p>
            <a:r>
              <a:rPr lang="en-US" sz="2000" b="1" dirty="0">
                <a:latin typeface="Times New Roman" pitchFamily="18" charset="0"/>
              </a:rPr>
              <a:t>= </a:t>
            </a:r>
            <a:r>
              <a:rPr lang="en-US" sz="2400" b="1" dirty="0">
                <a:latin typeface="Times New Roman" pitchFamily="18" charset="0"/>
              </a:rPr>
              <a:t> (2x</a:t>
            </a:r>
            <a:r>
              <a:rPr lang="en-US" sz="2400" b="1" baseline="30000" dirty="0">
                <a:latin typeface="Times New Roman" pitchFamily="18" charset="0"/>
              </a:rPr>
              <a:t>2 </a:t>
            </a:r>
            <a:r>
              <a:rPr lang="en-US" sz="2400" b="1" dirty="0">
                <a:latin typeface="Times New Roman" pitchFamily="18" charset="0"/>
              </a:rPr>
              <a:t>– 3x</a:t>
            </a:r>
            <a:r>
              <a:rPr lang="en-US" sz="2400" b="1" baseline="30000" dirty="0">
                <a:latin typeface="Times New Roman" pitchFamily="18" charset="0"/>
              </a:rPr>
              <a:t>2</a:t>
            </a:r>
            <a:r>
              <a:rPr lang="en-US" sz="2400" b="1" dirty="0">
                <a:latin typeface="Times New Roman" pitchFamily="18" charset="0"/>
              </a:rPr>
              <a:t>) + (– 2x – 4x) + (1 + 1)</a:t>
            </a:r>
          </a:p>
        </p:txBody>
      </p:sp>
      <p:sp>
        <p:nvSpPr>
          <p:cNvPr id="21" name="Text Box 43"/>
          <p:cNvSpPr txBox="1">
            <a:spLocks noChangeArrowheads="1"/>
          </p:cNvSpPr>
          <p:nvPr/>
        </p:nvSpPr>
        <p:spPr bwMode="auto">
          <a:xfrm>
            <a:off x="866775" y="3348335"/>
            <a:ext cx="4876800" cy="461665"/>
          </a:xfrm>
          <a:prstGeom prst="rect">
            <a:avLst/>
          </a:prstGeom>
          <a:noFill/>
          <a:ln w="9525">
            <a:noFill/>
            <a:miter lim="800000"/>
            <a:headEnd/>
            <a:tailEnd/>
          </a:ln>
          <a:effectLst/>
        </p:spPr>
        <p:txBody>
          <a:bodyPr wrap="square">
            <a:spAutoFit/>
          </a:bodyPr>
          <a:lstStyle/>
          <a:p>
            <a:r>
              <a:rPr lang="en-US" sz="2400" b="1" u="sng" dirty="0" err="1">
                <a:solidFill>
                  <a:srgbClr val="FF0000"/>
                </a:solidFill>
                <a:latin typeface="Times New Roman" pitchFamily="18" charset="0"/>
              </a:rPr>
              <a:t>Cách</a:t>
            </a:r>
            <a:r>
              <a:rPr lang="en-US" sz="2400" b="1" u="sng" dirty="0">
                <a:solidFill>
                  <a:srgbClr val="FF0000"/>
                </a:solidFill>
                <a:latin typeface="Times New Roman" pitchFamily="18" charset="0"/>
              </a:rPr>
              <a:t> 1</a:t>
            </a:r>
            <a:r>
              <a:rPr lang="en-US" sz="2400">
                <a:latin typeface="Times New Roman" pitchFamily="18" charset="0"/>
              </a:rPr>
              <a:t>: </a:t>
            </a:r>
            <a:r>
              <a:rPr lang="en-US" sz="2400" b="1">
                <a:latin typeface="Times New Roman" pitchFamily="18" charset="0"/>
              </a:rPr>
              <a:t>Trừ theo hàng ngang</a:t>
            </a:r>
            <a:endParaRPr lang="en-US" sz="2400" dirty="0">
              <a:latin typeface="Times New Roman" pitchFamily="18" charset="0"/>
            </a:endParaRPr>
          </a:p>
        </p:txBody>
      </p:sp>
      <p:sp>
        <p:nvSpPr>
          <p:cNvPr id="22" name="Rectangle 45"/>
          <p:cNvSpPr>
            <a:spLocks noChangeArrowheads="1"/>
          </p:cNvSpPr>
          <p:nvPr/>
        </p:nvSpPr>
        <p:spPr bwMode="auto">
          <a:xfrm>
            <a:off x="762000" y="3921066"/>
            <a:ext cx="8153400" cy="461665"/>
          </a:xfrm>
          <a:prstGeom prst="rect">
            <a:avLst/>
          </a:prstGeom>
          <a:noFill/>
          <a:ln w="9525">
            <a:noFill/>
            <a:miter lim="800000"/>
            <a:headEnd/>
            <a:tailEnd/>
          </a:ln>
          <a:effectLst/>
        </p:spPr>
        <p:txBody>
          <a:bodyPr wrap="square">
            <a:spAutoFit/>
          </a:bodyPr>
          <a:lstStyle/>
          <a:p>
            <a:r>
              <a:rPr lang="en-US" sz="2400" b="1" dirty="0">
                <a:latin typeface="Times New Roman" pitchFamily="18" charset="0"/>
              </a:rPr>
              <a:t>P(x) – Q(x) </a:t>
            </a:r>
            <a:r>
              <a:rPr lang="en-US" sz="2400" dirty="0"/>
              <a:t>= </a:t>
            </a:r>
            <a:r>
              <a:rPr lang="en-US" sz="2400" b="1" dirty="0"/>
              <a:t>(</a:t>
            </a:r>
            <a:r>
              <a:rPr lang="en-US" sz="2400" b="1" dirty="0">
                <a:latin typeface="Times New Roman" pitchFamily="18" charset="0"/>
              </a:rPr>
              <a:t>2x</a:t>
            </a:r>
            <a:r>
              <a:rPr lang="en-US" sz="2400" b="1" baseline="30000" dirty="0">
                <a:latin typeface="Times New Roman" pitchFamily="18" charset="0"/>
              </a:rPr>
              <a:t>2</a:t>
            </a:r>
            <a:r>
              <a:rPr lang="en-US" sz="2400" b="1" dirty="0">
                <a:latin typeface="Times New Roman" pitchFamily="18" charset="0"/>
              </a:rPr>
              <a:t> – 2x + 1 </a:t>
            </a:r>
            <a:r>
              <a:rPr lang="en-US" sz="2400" b="1" dirty="0"/>
              <a:t>) –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r>
              <a:rPr lang="en-US" sz="2400" b="1" dirty="0"/>
              <a:t>)</a:t>
            </a:r>
          </a:p>
        </p:txBody>
      </p:sp>
      <p:sp>
        <p:nvSpPr>
          <p:cNvPr id="23" name="Text Box 41"/>
          <p:cNvSpPr txBox="1">
            <a:spLocks noChangeArrowheads="1"/>
          </p:cNvSpPr>
          <p:nvPr/>
        </p:nvSpPr>
        <p:spPr bwMode="auto">
          <a:xfrm>
            <a:off x="762000" y="6167735"/>
            <a:ext cx="7010400" cy="461665"/>
          </a:xfrm>
          <a:prstGeom prst="rect">
            <a:avLst/>
          </a:prstGeom>
          <a:noFill/>
          <a:ln w="9525">
            <a:noFill/>
            <a:miter lim="800000"/>
            <a:headEnd/>
            <a:tailEnd/>
          </a:ln>
          <a:effectLst/>
        </p:spPr>
        <p:txBody>
          <a:bodyPr wrap="square">
            <a:spAutoFit/>
          </a:bodyPr>
          <a:lstStyle/>
          <a:p>
            <a:r>
              <a:rPr lang="en-US" sz="2400" b="1" dirty="0" err="1">
                <a:latin typeface="Times New Roman" pitchFamily="18" charset="0"/>
              </a:rPr>
              <a:t>Hiệu</a:t>
            </a:r>
            <a:r>
              <a:rPr lang="en-US" sz="2400" b="1" dirty="0">
                <a:latin typeface="Times New Roman" pitchFamily="18" charset="0"/>
              </a:rPr>
              <a:t>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P(x) – Q(x)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–x</a:t>
            </a:r>
            <a:r>
              <a:rPr lang="en-US" sz="2400" b="1" baseline="30000" dirty="0">
                <a:latin typeface="Times New Roman" pitchFamily="18" charset="0"/>
              </a:rPr>
              <a:t>2</a:t>
            </a:r>
            <a:r>
              <a:rPr lang="en-US" sz="2400" b="1" dirty="0">
                <a:latin typeface="Times New Roman" pitchFamily="18" charset="0"/>
              </a:rPr>
              <a:t> – 6x + 2</a:t>
            </a:r>
          </a:p>
        </p:txBody>
      </p:sp>
      <p:sp>
        <p:nvSpPr>
          <p:cNvPr id="24" name="Hình chữ nhật 23"/>
          <p:cNvSpPr/>
          <p:nvPr/>
        </p:nvSpPr>
        <p:spPr>
          <a:xfrm>
            <a:off x="2286000" y="4507468"/>
            <a:ext cx="3801041" cy="461665"/>
          </a:xfrm>
          <a:prstGeom prst="rect">
            <a:avLst/>
          </a:prstGeom>
        </p:spPr>
        <p:txBody>
          <a:bodyPr wrap="none">
            <a:spAutoFit/>
          </a:bodyPr>
          <a:lstStyle/>
          <a:p>
            <a:r>
              <a:rPr lang="en-US" sz="2400" dirty="0"/>
              <a:t>= </a:t>
            </a:r>
            <a:r>
              <a:rPr lang="en-US" sz="2400" b="1" dirty="0"/>
              <a:t> </a:t>
            </a:r>
            <a:r>
              <a:rPr lang="en-US" sz="2400" b="1" dirty="0">
                <a:latin typeface="Times New Roman" pitchFamily="18" charset="0"/>
              </a:rPr>
              <a:t>2x</a:t>
            </a:r>
            <a:r>
              <a:rPr lang="en-US" sz="2400" b="1" baseline="30000" dirty="0">
                <a:latin typeface="Times New Roman" pitchFamily="18" charset="0"/>
              </a:rPr>
              <a:t>2</a:t>
            </a:r>
            <a:r>
              <a:rPr lang="en-US" sz="2400" b="1" dirty="0">
                <a:latin typeface="Times New Roman" pitchFamily="18" charset="0"/>
              </a:rPr>
              <a:t> – 2x + 1 </a:t>
            </a:r>
            <a:r>
              <a:rPr lang="en-US" sz="2400" b="1" dirty="0"/>
              <a:t>–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3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ppt_w*0.7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plus(i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down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edg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plus(i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plus(in)">
                                      <p:cBhvr>
                                        <p:cTn id="53"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1"/>
          <p:cNvSpPr txBox="1">
            <a:spLocks noChangeArrowheads="1"/>
          </p:cNvSpPr>
          <p:nvPr/>
        </p:nvSpPr>
        <p:spPr bwMode="auto">
          <a:xfrm>
            <a:off x="228600" y="609600"/>
            <a:ext cx="9144000" cy="523220"/>
          </a:xfrm>
          <a:prstGeom prst="rect">
            <a:avLst/>
          </a:prstGeom>
          <a:noFill/>
          <a:ln w="9525">
            <a:noFill/>
            <a:miter lim="800000"/>
            <a:headEnd/>
            <a:tailEnd/>
          </a:ln>
        </p:spPr>
        <p:txBody>
          <a:bodyPr wrap="square">
            <a:spAutoFit/>
          </a:bodyPr>
          <a:lstStyle/>
          <a:p>
            <a:pPr>
              <a:spcBef>
                <a:spcPct val="50000"/>
              </a:spcBef>
            </a:pPr>
            <a:r>
              <a:rPr lang="en-US" sz="2400" u="sng" dirty="0" err="1">
                <a:solidFill>
                  <a:srgbClr val="FF0000"/>
                </a:solidFill>
                <a:cs typeface="Tahoma" pitchFamily="34" charset="0"/>
              </a:rPr>
              <a:t>Cách</a:t>
            </a:r>
            <a:r>
              <a:rPr lang="en-US" sz="2400" u="sng" dirty="0">
                <a:solidFill>
                  <a:srgbClr val="FF0000"/>
                </a:solidFill>
                <a:cs typeface="Tahoma" pitchFamily="34" charset="0"/>
              </a:rPr>
              <a:t> 2</a:t>
            </a:r>
            <a:r>
              <a:rPr lang="en-US" sz="2400" i="1">
                <a:solidFill>
                  <a:srgbClr val="FF0000"/>
                </a:solidFill>
                <a:cs typeface="Tahoma" pitchFamily="34" charset="0"/>
              </a:rPr>
              <a:t>: </a:t>
            </a:r>
            <a:r>
              <a:rPr lang="en-US" sz="2400" i="1">
                <a:cs typeface="Tahoma" pitchFamily="34" charset="0"/>
              </a:rPr>
              <a:t>(Trừ </a:t>
            </a:r>
            <a:r>
              <a:rPr lang="en-US" sz="2400" i="1" dirty="0" err="1">
                <a:cs typeface="Tahoma" pitchFamily="34" charset="0"/>
              </a:rPr>
              <a:t>theo</a:t>
            </a:r>
            <a:r>
              <a:rPr lang="en-US" sz="2400" i="1" dirty="0">
                <a:cs typeface="Tahoma" pitchFamily="34" charset="0"/>
              </a:rPr>
              <a:t> </a:t>
            </a:r>
            <a:r>
              <a:rPr lang="en-US" sz="2400" i="1" dirty="0" err="1">
                <a:cs typeface="Tahoma" pitchFamily="34" charset="0"/>
              </a:rPr>
              <a:t>cột</a:t>
            </a:r>
            <a:r>
              <a:rPr lang="en-US" sz="2400" i="1" dirty="0">
                <a:cs typeface="Tahoma" pitchFamily="34" charset="0"/>
              </a:rPr>
              <a:t> </a:t>
            </a:r>
            <a:r>
              <a:rPr lang="en-US" sz="2800" i="1" err="1">
                <a:cs typeface="Tahoma" pitchFamily="34" charset="0"/>
              </a:rPr>
              <a:t>dọc</a:t>
            </a:r>
            <a:r>
              <a:rPr lang="en-US" sz="2800" i="1">
                <a:cs typeface="Tahoma" pitchFamily="34" charset="0"/>
              </a:rPr>
              <a:t> theo lũy thừa giảm dần của biến</a:t>
            </a:r>
            <a:r>
              <a:rPr lang="en-US" sz="2000" i="1">
                <a:cs typeface="Tahoma" pitchFamily="34" charset="0"/>
              </a:rPr>
              <a:t>)</a:t>
            </a:r>
            <a:endParaRPr lang="vi-VN" sz="2000" i="1" dirty="0">
              <a:cs typeface="Tahoma" pitchFamily="34" charset="0"/>
            </a:endParaRPr>
          </a:p>
        </p:txBody>
      </p:sp>
      <p:sp>
        <p:nvSpPr>
          <p:cNvPr id="3" name="Text Box 151"/>
          <p:cNvSpPr txBox="1">
            <a:spLocks noChangeArrowheads="1"/>
          </p:cNvSpPr>
          <p:nvPr/>
        </p:nvSpPr>
        <p:spPr bwMode="auto">
          <a:xfrm>
            <a:off x="1600200" y="1219200"/>
            <a:ext cx="62484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ahoma" pitchFamily="34" charset="0"/>
              </a:rPr>
              <a:t>P(x</a:t>
            </a:r>
            <a:r>
              <a:rPr lang="en-US" sz="2400" b="1">
                <a:latin typeface="Times New Roman" pitchFamily="18" charset="0"/>
                <a:cs typeface="Tahoma" pitchFamily="34" charset="0"/>
              </a:rPr>
              <a:t>)   =  </a:t>
            </a:r>
            <a:r>
              <a:rPr lang="en-US" sz="2400" b="1">
                <a:latin typeface="Times New Roman" pitchFamily="18" charset="0"/>
              </a:rPr>
              <a:t>2x</a:t>
            </a:r>
            <a:r>
              <a:rPr lang="en-US" sz="2400" b="1" baseline="30000">
                <a:latin typeface="Times New Roman" pitchFamily="18" charset="0"/>
              </a:rPr>
              <a:t>2</a:t>
            </a:r>
            <a:r>
              <a:rPr lang="en-US" sz="2400" b="1">
                <a:latin typeface="Times New Roman" pitchFamily="18" charset="0"/>
              </a:rPr>
              <a:t>  –  2x + 1 </a:t>
            </a:r>
            <a:endParaRPr lang="vi-VN" sz="2400" b="1" dirty="0">
              <a:latin typeface="Times New Roman" pitchFamily="18" charset="0"/>
              <a:cs typeface="Tahoma" pitchFamily="34" charset="0"/>
            </a:endParaRPr>
          </a:p>
        </p:txBody>
      </p:sp>
      <p:sp>
        <p:nvSpPr>
          <p:cNvPr id="4" name="Text Box 151"/>
          <p:cNvSpPr txBox="1">
            <a:spLocks noChangeArrowheads="1"/>
          </p:cNvSpPr>
          <p:nvPr/>
        </p:nvSpPr>
        <p:spPr bwMode="auto">
          <a:xfrm>
            <a:off x="1641765" y="1752600"/>
            <a:ext cx="6692900" cy="461665"/>
          </a:xfrm>
          <a:prstGeom prst="rect">
            <a:avLst/>
          </a:prstGeom>
          <a:noFill/>
          <a:ln w="9525">
            <a:noFill/>
            <a:miter lim="800000"/>
            <a:headEnd/>
            <a:tailEnd/>
          </a:ln>
        </p:spPr>
        <p:txBody>
          <a:bodyPr wrap="square">
            <a:spAutoFit/>
          </a:bodyPr>
          <a:lstStyle/>
          <a:p>
            <a:r>
              <a:rPr lang="en-US" sz="2400" b="1" dirty="0">
                <a:latin typeface="Times New Roman" pitchFamily="18" charset="0"/>
                <a:cs typeface="Tahoma" pitchFamily="34" charset="0"/>
              </a:rPr>
              <a:t>Q(x)  =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p>
        </p:txBody>
      </p:sp>
      <p:sp>
        <p:nvSpPr>
          <p:cNvPr id="5" name="Rectangle 4"/>
          <p:cNvSpPr>
            <a:spLocks noChangeArrowheads="1"/>
          </p:cNvSpPr>
          <p:nvPr/>
        </p:nvSpPr>
        <p:spPr bwMode="auto">
          <a:xfrm>
            <a:off x="1325562" y="1524000"/>
            <a:ext cx="350838" cy="461665"/>
          </a:xfrm>
          <a:prstGeom prst="rect">
            <a:avLst/>
          </a:prstGeom>
          <a:noFill/>
          <a:ln w="9525">
            <a:noFill/>
            <a:miter lim="800000"/>
            <a:headEnd/>
            <a:tailEnd/>
          </a:ln>
        </p:spPr>
        <p:txBody>
          <a:bodyPr wrap="square">
            <a:spAutoFit/>
          </a:bodyPr>
          <a:lstStyle/>
          <a:p>
            <a:r>
              <a:rPr lang="en-US" sz="2400" dirty="0">
                <a:latin typeface=".VnArial Narrow" pitchFamily="34" charset="0"/>
                <a:cs typeface="Arial" charset="0"/>
              </a:rPr>
              <a:t>–</a:t>
            </a:r>
          </a:p>
        </p:txBody>
      </p:sp>
      <p:sp>
        <p:nvSpPr>
          <p:cNvPr id="6" name="Text Box 151"/>
          <p:cNvSpPr txBox="1">
            <a:spLocks noChangeArrowheads="1"/>
          </p:cNvSpPr>
          <p:nvPr/>
        </p:nvSpPr>
        <p:spPr bwMode="auto">
          <a:xfrm>
            <a:off x="865910" y="2286000"/>
            <a:ext cx="25908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ahoma" pitchFamily="34" charset="0"/>
              </a:rPr>
              <a:t>P(x) – Q(x)  =</a:t>
            </a:r>
            <a:endParaRPr lang="vi-VN" sz="2400" b="1" dirty="0">
              <a:latin typeface="Times New Roman" pitchFamily="18" charset="0"/>
              <a:cs typeface="Tahoma" pitchFamily="34" charset="0"/>
            </a:endParaRPr>
          </a:p>
        </p:txBody>
      </p:sp>
      <p:cxnSp>
        <p:nvCxnSpPr>
          <p:cNvPr id="7" name="Straight Connector 6"/>
          <p:cNvCxnSpPr/>
          <p:nvPr/>
        </p:nvCxnSpPr>
        <p:spPr>
          <a:xfrm>
            <a:off x="914400" y="2209800"/>
            <a:ext cx="3788640" cy="446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7000" y="2239970"/>
            <a:ext cx="4267200" cy="461665"/>
          </a:xfrm>
          <a:prstGeom prst="rect">
            <a:avLst/>
          </a:prstGeom>
        </p:spPr>
        <p:txBody>
          <a:bodyPr wrap="square">
            <a:spAutoFit/>
          </a:bodyPr>
          <a:lstStyle/>
          <a:p>
            <a:r>
              <a:rPr lang="en-US" sz="2400" b="1" dirty="0">
                <a:latin typeface="Times New Roman" pitchFamily="18" charset="0"/>
              </a:rPr>
              <a:t> –x</a:t>
            </a:r>
            <a:r>
              <a:rPr lang="en-US" sz="2400" b="1" baseline="30000" dirty="0">
                <a:latin typeface="Times New Roman" pitchFamily="18" charset="0"/>
              </a:rPr>
              <a:t>2</a:t>
            </a:r>
            <a:r>
              <a:rPr lang="en-US" sz="2400" b="1" dirty="0">
                <a:latin typeface="Times New Roman" pitchFamily="18" charset="0"/>
              </a:rPr>
              <a:t>  –  6x  + 2 </a:t>
            </a:r>
          </a:p>
        </p:txBody>
      </p:sp>
      <p:sp>
        <p:nvSpPr>
          <p:cNvPr id="15" name="Text Box 41"/>
          <p:cNvSpPr txBox="1">
            <a:spLocks noChangeArrowheads="1"/>
          </p:cNvSpPr>
          <p:nvPr/>
        </p:nvSpPr>
        <p:spPr bwMode="auto">
          <a:xfrm>
            <a:off x="838200" y="2743200"/>
            <a:ext cx="7010400" cy="461665"/>
          </a:xfrm>
          <a:prstGeom prst="rect">
            <a:avLst/>
          </a:prstGeom>
          <a:noFill/>
          <a:ln w="9525">
            <a:noFill/>
            <a:miter lim="800000"/>
            <a:headEnd/>
            <a:tailEnd/>
          </a:ln>
          <a:effectLst/>
        </p:spPr>
        <p:txBody>
          <a:bodyPr wrap="square">
            <a:spAutoFit/>
          </a:bodyPr>
          <a:lstStyle/>
          <a:p>
            <a:r>
              <a:rPr lang="en-US" sz="2400" b="1" dirty="0" err="1">
                <a:latin typeface="Times New Roman" pitchFamily="18" charset="0"/>
              </a:rPr>
              <a:t>Hiệu</a:t>
            </a:r>
            <a:r>
              <a:rPr lang="en-US" sz="2400" b="1" dirty="0">
                <a:latin typeface="Times New Roman" pitchFamily="18" charset="0"/>
              </a:rPr>
              <a:t>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P(x) – Q(x)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–x</a:t>
            </a:r>
            <a:r>
              <a:rPr lang="en-US" sz="2400" b="1" baseline="30000" dirty="0">
                <a:latin typeface="Times New Roman" pitchFamily="18" charset="0"/>
              </a:rPr>
              <a:t>2</a:t>
            </a:r>
            <a:r>
              <a:rPr lang="en-US" sz="2400" b="1" dirty="0">
                <a:latin typeface="Times New Roman" pitchFamily="18" charset="0"/>
              </a:rPr>
              <a:t> – 6x + 2</a:t>
            </a:r>
          </a:p>
        </p:txBody>
      </p:sp>
      <p:sp>
        <p:nvSpPr>
          <p:cNvPr id="10" name="Text Box 151"/>
          <p:cNvSpPr txBox="1">
            <a:spLocks noChangeArrowheads="1"/>
          </p:cNvSpPr>
          <p:nvPr/>
        </p:nvSpPr>
        <p:spPr bwMode="auto">
          <a:xfrm>
            <a:off x="381000" y="3276600"/>
            <a:ext cx="9144000" cy="461665"/>
          </a:xfrm>
          <a:prstGeom prst="rect">
            <a:avLst/>
          </a:prstGeom>
          <a:noFill/>
          <a:ln w="9525">
            <a:noFill/>
            <a:miter lim="800000"/>
            <a:headEnd/>
            <a:tailEnd/>
          </a:ln>
        </p:spPr>
        <p:txBody>
          <a:bodyPr wrap="square">
            <a:spAutoFit/>
          </a:bodyPr>
          <a:lstStyle/>
          <a:p>
            <a:pPr>
              <a:spcBef>
                <a:spcPct val="50000"/>
              </a:spcBef>
            </a:pPr>
            <a:r>
              <a:rPr lang="en-US" sz="2400" b="1" u="sng" err="1">
                <a:solidFill>
                  <a:srgbClr val="FF0000"/>
                </a:solidFill>
                <a:cs typeface="Tahoma" pitchFamily="34" charset="0"/>
              </a:rPr>
              <a:t>Cách</a:t>
            </a:r>
            <a:r>
              <a:rPr lang="en-US" sz="2400" b="1" u="sng">
                <a:solidFill>
                  <a:srgbClr val="FF0000"/>
                </a:solidFill>
                <a:cs typeface="Tahoma" pitchFamily="34" charset="0"/>
              </a:rPr>
              <a:t> khác</a:t>
            </a:r>
            <a:r>
              <a:rPr lang="en-US" sz="2400" b="1" i="1">
                <a:solidFill>
                  <a:srgbClr val="FF0000"/>
                </a:solidFill>
                <a:cs typeface="Tahoma" pitchFamily="34" charset="0"/>
              </a:rPr>
              <a:t>:</a:t>
            </a:r>
            <a:endParaRPr lang="vi-VN" sz="2000" i="1" dirty="0">
              <a:cs typeface="Tahoma" pitchFamily="34" charset="0"/>
            </a:endParaRPr>
          </a:p>
        </p:txBody>
      </p:sp>
      <p:graphicFrame>
        <p:nvGraphicFramePr>
          <p:cNvPr id="9" name="Đối tượng 8"/>
          <p:cNvGraphicFramePr>
            <a:graphicFrameLocks noChangeAspect="1"/>
          </p:cNvGraphicFramePr>
          <p:nvPr>
            <p:extLst>
              <p:ext uri="{D42A27DB-BD31-4B8C-83A1-F6EECF244321}">
                <p14:modId xmlns:p14="http://schemas.microsoft.com/office/powerpoint/2010/main" val="3718467942"/>
              </p:ext>
            </p:extLst>
          </p:nvPr>
        </p:nvGraphicFramePr>
        <p:xfrm>
          <a:off x="2161310" y="3276600"/>
          <a:ext cx="4081412" cy="459432"/>
        </p:xfrm>
        <a:graphic>
          <a:graphicData uri="http://schemas.openxmlformats.org/presentationml/2006/ole">
            <mc:AlternateContent xmlns:mc="http://schemas.openxmlformats.org/markup-compatibility/2006">
              <mc:Choice xmlns:v="urn:schemas-microsoft-com:vml" Requires="v">
                <p:oleObj spid="_x0000_s5157" name="Equation" r:id="rId2" imgW="1803400" imgH="203200" progId="">
                  <p:embed/>
                </p:oleObj>
              </mc:Choice>
              <mc:Fallback>
                <p:oleObj name="Equation" r:id="rId2" imgW="1803400" imgH="203200" progId="">
                  <p:embed/>
                  <p:pic>
                    <p:nvPicPr>
                      <p:cNvPr id="0"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10" y="3276600"/>
                        <a:ext cx="4081412" cy="4594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8"/>
          <p:cNvSpPr txBox="1">
            <a:spLocks noChangeArrowheads="1"/>
          </p:cNvSpPr>
          <p:nvPr/>
        </p:nvSpPr>
        <p:spPr bwMode="auto">
          <a:xfrm>
            <a:off x="533400" y="3886200"/>
            <a:ext cx="1081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a:solidFill>
                  <a:schemeClr val="tx2"/>
                </a:solidFill>
                <a:latin typeface="Times New Roman" pitchFamily="18" charset="0"/>
              </a:rPr>
              <a:t>Ta có:</a:t>
            </a:r>
          </a:p>
        </p:txBody>
      </p:sp>
      <p:sp>
        <p:nvSpPr>
          <p:cNvPr id="14" name="Text Box 151"/>
          <p:cNvSpPr txBox="1">
            <a:spLocks noChangeArrowheads="1"/>
          </p:cNvSpPr>
          <p:nvPr/>
        </p:nvSpPr>
        <p:spPr bwMode="auto">
          <a:xfrm>
            <a:off x="1600200" y="3886200"/>
            <a:ext cx="6692900" cy="830997"/>
          </a:xfrm>
          <a:prstGeom prst="rect">
            <a:avLst/>
          </a:prstGeom>
          <a:noFill/>
          <a:ln w="9525">
            <a:noFill/>
            <a:miter lim="800000"/>
            <a:headEnd/>
            <a:tailEnd/>
          </a:ln>
        </p:spPr>
        <p:txBody>
          <a:bodyPr wrap="square">
            <a:spAutoFit/>
          </a:bodyPr>
          <a:lstStyle/>
          <a:p>
            <a:r>
              <a:rPr lang="en-US" sz="2400" dirty="0">
                <a:latin typeface="Times New Roman" pitchFamily="18" charset="0"/>
                <a:cs typeface="Tahoma" pitchFamily="34" charset="0"/>
              </a:rPr>
              <a:t>– </a:t>
            </a:r>
            <a:r>
              <a:rPr lang="en-US" sz="2400" b="1" dirty="0">
                <a:latin typeface="Times New Roman" pitchFamily="18" charset="0"/>
                <a:cs typeface="Tahoma" pitchFamily="34" charset="0"/>
              </a:rPr>
              <a:t>Q(x)  =  </a:t>
            </a:r>
            <a:r>
              <a:rPr lang="en-US" sz="2400" dirty="0">
                <a:latin typeface="Times New Roman" pitchFamily="18" charset="0"/>
                <a:cs typeface="Tahoma" pitchFamily="34" charset="0"/>
              </a:rPr>
              <a:t>–</a:t>
            </a:r>
            <a:r>
              <a:rPr lang="en-US" sz="2400" b="1" dirty="0">
                <a:latin typeface="Times New Roman" pitchFamily="18" charset="0"/>
                <a:cs typeface="Tahoma" pitchFamily="34" charset="0"/>
              </a:rPr>
              <a:t>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p>
          <a:p>
            <a:r>
              <a:rPr lang="en-US" sz="2400" b="1" dirty="0">
                <a:latin typeface="Times New Roman" pitchFamily="18" charset="0"/>
              </a:rPr>
              <a:t>            =  </a:t>
            </a:r>
            <a:r>
              <a:rPr lang="en-US" sz="2400" b="1" dirty="0"/>
              <a:t>–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endParaRPr lang="en-US" sz="2400" b="1" dirty="0"/>
          </a:p>
        </p:txBody>
      </p:sp>
      <p:sp>
        <p:nvSpPr>
          <p:cNvPr id="16" name="Text Box 151"/>
          <p:cNvSpPr txBox="1">
            <a:spLocks noChangeArrowheads="1"/>
          </p:cNvSpPr>
          <p:nvPr/>
        </p:nvSpPr>
        <p:spPr bwMode="auto">
          <a:xfrm>
            <a:off x="1752600" y="4724400"/>
            <a:ext cx="62484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ahoma" pitchFamily="34" charset="0"/>
              </a:rPr>
              <a:t>P(x)   =  </a:t>
            </a:r>
            <a:r>
              <a:rPr lang="en-US" sz="2400" b="1" dirty="0">
                <a:latin typeface="Times New Roman" pitchFamily="18" charset="0"/>
              </a:rPr>
              <a:t>2x</a:t>
            </a:r>
            <a:r>
              <a:rPr lang="en-US" sz="2400" b="1" baseline="30000" dirty="0">
                <a:latin typeface="Times New Roman" pitchFamily="18" charset="0"/>
              </a:rPr>
              <a:t>2</a:t>
            </a:r>
            <a:r>
              <a:rPr lang="en-US" sz="2400" b="1" dirty="0">
                <a:latin typeface="Times New Roman" pitchFamily="18" charset="0"/>
              </a:rPr>
              <a:t>  –  2x + 1 </a:t>
            </a:r>
            <a:endParaRPr lang="vi-VN" sz="2400" b="1" dirty="0">
              <a:latin typeface="Times New Roman" pitchFamily="18" charset="0"/>
              <a:cs typeface="Tahoma" pitchFamily="34" charset="0"/>
            </a:endParaRPr>
          </a:p>
        </p:txBody>
      </p:sp>
      <p:sp>
        <p:nvSpPr>
          <p:cNvPr id="17" name="Text Box 151"/>
          <p:cNvSpPr txBox="1">
            <a:spLocks noChangeArrowheads="1"/>
          </p:cNvSpPr>
          <p:nvPr/>
        </p:nvSpPr>
        <p:spPr bwMode="auto">
          <a:xfrm>
            <a:off x="1689100" y="5105400"/>
            <a:ext cx="6692900" cy="461665"/>
          </a:xfrm>
          <a:prstGeom prst="rect">
            <a:avLst/>
          </a:prstGeom>
          <a:noFill/>
          <a:ln w="9525">
            <a:noFill/>
            <a:miter lim="800000"/>
            <a:headEnd/>
            <a:tailEnd/>
          </a:ln>
        </p:spPr>
        <p:txBody>
          <a:bodyPr wrap="square">
            <a:spAutoFit/>
          </a:bodyPr>
          <a:lstStyle/>
          <a:p>
            <a:r>
              <a:rPr lang="en-US" sz="2400" dirty="0">
                <a:latin typeface="Times New Roman" pitchFamily="18" charset="0"/>
                <a:cs typeface="Tahoma" pitchFamily="34" charset="0"/>
              </a:rPr>
              <a:t>–</a:t>
            </a:r>
            <a:r>
              <a:rPr lang="en-US" sz="2400" b="1" dirty="0">
                <a:latin typeface="Times New Roman" pitchFamily="18" charset="0"/>
                <a:cs typeface="Tahoma" pitchFamily="34" charset="0"/>
              </a:rPr>
              <a:t>Q(x)  = – </a:t>
            </a:r>
            <a:r>
              <a:rPr lang="en-US" sz="2400" b="1" dirty="0">
                <a:latin typeface="Times New Roman" pitchFamily="18" charset="0"/>
              </a:rPr>
              <a:t>3x</a:t>
            </a:r>
            <a:r>
              <a:rPr lang="en-US" sz="2400" b="1" baseline="30000" dirty="0">
                <a:latin typeface="Times New Roman" pitchFamily="18" charset="0"/>
              </a:rPr>
              <a:t>2 </a:t>
            </a:r>
            <a:r>
              <a:rPr lang="en-US" sz="2400" b="1" dirty="0">
                <a:latin typeface="Times New Roman" pitchFamily="18" charset="0"/>
              </a:rPr>
              <a:t>– 4x  + 1</a:t>
            </a:r>
          </a:p>
        </p:txBody>
      </p:sp>
      <p:sp>
        <p:nvSpPr>
          <p:cNvPr id="18" name="Text Box 151"/>
          <p:cNvSpPr txBox="1">
            <a:spLocks noChangeArrowheads="1"/>
          </p:cNvSpPr>
          <p:nvPr/>
        </p:nvSpPr>
        <p:spPr bwMode="auto">
          <a:xfrm>
            <a:off x="685800" y="5562600"/>
            <a:ext cx="45720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ahoma" pitchFamily="34" charset="0"/>
              </a:rPr>
              <a:t>P(x) + (–Q</a:t>
            </a:r>
            <a:r>
              <a:rPr lang="en-US" sz="2000" dirty="0">
                <a:latin typeface="Times New Roman" pitchFamily="18" charset="0"/>
                <a:cs typeface="Tahoma" pitchFamily="34" charset="0"/>
              </a:rPr>
              <a:t>(</a:t>
            </a:r>
            <a:r>
              <a:rPr lang="en-US" sz="2000" b="1" dirty="0">
                <a:latin typeface="Times New Roman" pitchFamily="18" charset="0"/>
                <a:cs typeface="Tahoma" pitchFamily="34" charset="0"/>
              </a:rPr>
              <a:t>x</a:t>
            </a:r>
            <a:r>
              <a:rPr lang="en-US" sz="2000" dirty="0">
                <a:latin typeface="Times New Roman" pitchFamily="18" charset="0"/>
                <a:cs typeface="Tahoma" pitchFamily="34" charset="0"/>
              </a:rPr>
              <a:t>)</a:t>
            </a:r>
            <a:r>
              <a:rPr lang="en-US" sz="2400" b="1" dirty="0">
                <a:latin typeface="Times New Roman" pitchFamily="18" charset="0"/>
                <a:cs typeface="Tahoma" pitchFamily="34" charset="0"/>
              </a:rPr>
              <a:t>)  =</a:t>
            </a:r>
            <a:r>
              <a:rPr lang="en-US" sz="2400" b="1" dirty="0">
                <a:latin typeface="Times New Roman" pitchFamily="18" charset="0"/>
              </a:rPr>
              <a:t> –x</a:t>
            </a:r>
            <a:r>
              <a:rPr lang="en-US" sz="2400" b="1" baseline="30000" dirty="0">
                <a:latin typeface="Times New Roman" pitchFamily="18" charset="0"/>
              </a:rPr>
              <a:t>2</a:t>
            </a:r>
            <a:r>
              <a:rPr lang="en-US" sz="2400" b="1" dirty="0">
                <a:latin typeface="Times New Roman" pitchFamily="18" charset="0"/>
              </a:rPr>
              <a:t>  –  6x  + 2 </a:t>
            </a:r>
            <a:endParaRPr lang="vi-VN" sz="2400" b="1" dirty="0">
              <a:latin typeface="Times New Roman" pitchFamily="18" charset="0"/>
              <a:cs typeface="Tahoma" pitchFamily="34" charset="0"/>
            </a:endParaRPr>
          </a:p>
        </p:txBody>
      </p:sp>
      <p:cxnSp>
        <p:nvCxnSpPr>
          <p:cNvPr id="19" name="Straight Connector 6"/>
          <p:cNvCxnSpPr/>
          <p:nvPr/>
        </p:nvCxnSpPr>
        <p:spPr>
          <a:xfrm>
            <a:off x="1066800" y="5486400"/>
            <a:ext cx="387985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 Box 41"/>
          <p:cNvSpPr txBox="1">
            <a:spLocks noChangeArrowheads="1"/>
          </p:cNvSpPr>
          <p:nvPr/>
        </p:nvSpPr>
        <p:spPr bwMode="auto">
          <a:xfrm>
            <a:off x="762000" y="6091535"/>
            <a:ext cx="7010400" cy="461665"/>
          </a:xfrm>
          <a:prstGeom prst="rect">
            <a:avLst/>
          </a:prstGeom>
          <a:noFill/>
          <a:ln w="9525">
            <a:noFill/>
            <a:miter lim="800000"/>
            <a:headEnd/>
            <a:tailEnd/>
          </a:ln>
          <a:effectLst/>
        </p:spPr>
        <p:txBody>
          <a:bodyPr wrap="square">
            <a:spAutoFit/>
          </a:bodyPr>
          <a:lstStyle/>
          <a:p>
            <a:r>
              <a:rPr lang="en-US" sz="2400" b="1" dirty="0" err="1">
                <a:latin typeface="Times New Roman" pitchFamily="18" charset="0"/>
              </a:rPr>
              <a:t>Hiệu</a:t>
            </a:r>
            <a:r>
              <a:rPr lang="en-US" sz="2400" b="1" dirty="0">
                <a:latin typeface="Times New Roman" pitchFamily="18" charset="0"/>
              </a:rPr>
              <a:t>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P(x) – Q(x)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–x</a:t>
            </a:r>
            <a:r>
              <a:rPr lang="en-US" sz="2400" b="1" baseline="30000" dirty="0">
                <a:latin typeface="Times New Roman" pitchFamily="18" charset="0"/>
              </a:rPr>
              <a:t>2</a:t>
            </a:r>
            <a:r>
              <a:rPr lang="en-US" sz="2400" b="1" dirty="0">
                <a:latin typeface="Times New Roman" pitchFamily="18" charset="0"/>
              </a:rPr>
              <a:t> – 6x + 2</a:t>
            </a:r>
          </a:p>
        </p:txBody>
      </p:sp>
      <p:sp>
        <p:nvSpPr>
          <p:cNvPr id="21" name="Rectangle 4"/>
          <p:cNvSpPr>
            <a:spLocks noChangeArrowheads="1"/>
          </p:cNvSpPr>
          <p:nvPr/>
        </p:nvSpPr>
        <p:spPr bwMode="auto">
          <a:xfrm>
            <a:off x="1447800" y="4948535"/>
            <a:ext cx="350838" cy="461665"/>
          </a:xfrm>
          <a:prstGeom prst="rect">
            <a:avLst/>
          </a:prstGeom>
          <a:noFill/>
          <a:ln w="9525">
            <a:noFill/>
            <a:miter lim="800000"/>
            <a:headEnd/>
            <a:tailEnd/>
          </a:ln>
        </p:spPr>
        <p:txBody>
          <a:bodyPr wrap="square">
            <a:spAutoFit/>
          </a:bodyPr>
          <a:lstStyle/>
          <a:p>
            <a:r>
              <a:rPr lang="en-US" sz="2400">
                <a:latin typeface=".VnArial Narrow" pitchFamily="34" charset="0"/>
                <a:cs typeface="Arial" charset="0"/>
              </a:rPr>
              <a:t>+</a:t>
            </a:r>
            <a:endParaRPr lang="en-US" sz="2400" dirty="0">
              <a:latin typeface=".VnArial Narrow" pitchFamily="34" charset="0"/>
              <a:cs typeface="Arial" charset="0"/>
            </a:endParaRPr>
          </a:p>
        </p:txBody>
      </p:sp>
    </p:spTree>
    <p:extLst>
      <p:ext uri="{BB962C8B-B14F-4D97-AF65-F5344CB8AC3E}">
        <p14:creationId xmlns:p14="http://schemas.microsoft.com/office/powerpoint/2010/main" val="32109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6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7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7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6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ppt_x</p:attrName>
                                        </p:attrNameLst>
                                      </p:cBhvr>
                                      <p:tavLst>
                                        <p:tav tm="0">
                                          <p:val>
                                            <p:strVal val="#ppt_x-.2"/>
                                          </p:val>
                                        </p:tav>
                                        <p:tav tm="100000">
                                          <p:val>
                                            <p:strVal val="#ppt_x"/>
                                          </p:val>
                                        </p:tav>
                                      </p:tavLst>
                                    </p:anim>
                                    <p:anim calcmode="lin" valueType="num">
                                      <p:cBhvr>
                                        <p:cTn id="5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ppt_x</p:attrName>
                                        </p:attrNameLst>
                                      </p:cBhvr>
                                      <p:tavLst>
                                        <p:tav tm="0">
                                          <p:val>
                                            <p:strVal val="#ppt_x-.2"/>
                                          </p:val>
                                        </p:tav>
                                        <p:tav tm="100000">
                                          <p:val>
                                            <p:strVal val="#ppt_x"/>
                                          </p:val>
                                        </p:tav>
                                      </p:tavLst>
                                    </p:anim>
                                    <p:anim calcmode="lin" valueType="num">
                                      <p:cBhvr>
                                        <p:cTn id="5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plus(in)">
                                      <p:cBhvr>
                                        <p:cTn id="65" dur="6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checkerboard(across)">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edg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3" presetClass="entr" presetSubtype="16"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plus(in)">
                                      <p:cBhvr>
                                        <p:cTn id="80" dur="6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4"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heel(4)">
                                      <p:cBhvr>
                                        <p:cTn id="85" dur="7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1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plus(in)">
                                      <p:cBhvr>
                                        <p:cTn id="90" dur="7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5" grpId="0"/>
      <p:bldP spid="10" grpId="0"/>
      <p:bldP spid="13" grpId="0"/>
      <p:bldP spid="14" grpId="0"/>
      <p:bldP spid="16" grpId="0"/>
      <p:bldP spid="17"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3505200"/>
            <a:ext cx="8686800" cy="2462213"/>
          </a:xfrm>
          <a:prstGeom prst="rect">
            <a:avLst/>
          </a:prstGeom>
          <a:noFill/>
          <a:ln w="9525">
            <a:noFill/>
            <a:miter lim="800000"/>
            <a:headEnd/>
            <a:tailEnd/>
          </a:ln>
          <a:effectLst/>
        </p:spPr>
        <p:txBody>
          <a:bodyPr>
            <a:spAutoFit/>
          </a:bodyPr>
          <a:lstStyle/>
          <a:p>
            <a:pPr algn="just">
              <a:spcBef>
                <a:spcPct val="50000"/>
              </a:spcBef>
            </a:pPr>
            <a:r>
              <a:rPr lang="en-US" sz="2800" i="1" u="sng" dirty="0" err="1"/>
              <a:t>Cách</a:t>
            </a:r>
            <a:r>
              <a:rPr lang="en-US" sz="2800" i="1" u="sng" dirty="0"/>
              <a:t> 2</a:t>
            </a:r>
            <a:r>
              <a:rPr lang="en-US" sz="2800" dirty="0"/>
              <a:t>: </a:t>
            </a:r>
            <a:r>
              <a:rPr lang="en-US" sz="2800" dirty="0" err="1"/>
              <a:t>Tính</a:t>
            </a:r>
            <a:r>
              <a:rPr lang="en-US" sz="2800" dirty="0"/>
              <a:t> </a:t>
            </a:r>
            <a:r>
              <a:rPr lang="en-US" sz="2800" dirty="0" err="1"/>
              <a:t>theo</a:t>
            </a:r>
            <a:r>
              <a:rPr lang="en-US" sz="2800" dirty="0"/>
              <a:t> </a:t>
            </a:r>
            <a:r>
              <a:rPr lang="en-US" sz="2800" dirty="0" err="1"/>
              <a:t>hàng</a:t>
            </a:r>
            <a:r>
              <a:rPr lang="en-US" sz="2800" dirty="0"/>
              <a:t> </a:t>
            </a:r>
            <a:r>
              <a:rPr lang="en-US" sz="2800" dirty="0" err="1"/>
              <a:t>dọc</a:t>
            </a:r>
            <a:endParaRPr lang="en-US" sz="2800" dirty="0"/>
          </a:p>
          <a:p>
            <a:pPr algn="just">
              <a:spcBef>
                <a:spcPct val="50000"/>
              </a:spcBef>
            </a:pPr>
            <a:r>
              <a:rPr lang="en-US" sz="2800" b="1" dirty="0" err="1">
                <a:solidFill>
                  <a:srgbClr val="0000FF"/>
                </a:solidFill>
              </a:rPr>
              <a:t>Sắp</a:t>
            </a:r>
            <a:r>
              <a:rPr lang="en-US" sz="2800" b="1" dirty="0">
                <a:solidFill>
                  <a:srgbClr val="0000FF"/>
                </a:solidFill>
              </a:rPr>
              <a:t> </a:t>
            </a:r>
            <a:r>
              <a:rPr lang="en-US" sz="2800" b="1" dirty="0" err="1">
                <a:solidFill>
                  <a:srgbClr val="0000FF"/>
                </a:solidFill>
              </a:rPr>
              <a:t>xếp</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hạng</a:t>
            </a:r>
            <a:r>
              <a:rPr lang="en-US" sz="2800" b="1" dirty="0">
                <a:solidFill>
                  <a:srgbClr val="0000FF"/>
                </a:solidFill>
              </a:rPr>
              <a:t> </a:t>
            </a:r>
            <a:r>
              <a:rPr lang="en-US" sz="2800" b="1" dirty="0" err="1">
                <a:solidFill>
                  <a:srgbClr val="0000FF"/>
                </a:solidFill>
              </a:rPr>
              <a:t>tử</a:t>
            </a:r>
            <a:r>
              <a:rPr lang="en-US" sz="2800" dirty="0"/>
              <a:t> </a:t>
            </a:r>
            <a:r>
              <a:rPr lang="en-US" sz="2800" dirty="0" err="1"/>
              <a:t>của</a:t>
            </a:r>
            <a:r>
              <a:rPr lang="en-US" sz="2800" dirty="0"/>
              <a:t> </a:t>
            </a:r>
            <a:r>
              <a:rPr lang="en-US" sz="2800" dirty="0" err="1"/>
              <a:t>hai</a:t>
            </a:r>
            <a:r>
              <a:rPr lang="en-US" sz="2800" dirty="0"/>
              <a:t> </a:t>
            </a:r>
            <a:r>
              <a:rPr lang="en-US" sz="2800" dirty="0" err="1"/>
              <a:t>đa</a:t>
            </a:r>
            <a:r>
              <a:rPr lang="en-US" sz="2800" dirty="0"/>
              <a:t> </a:t>
            </a:r>
            <a:r>
              <a:rPr lang="en-US" sz="2800" dirty="0" err="1"/>
              <a:t>thức</a:t>
            </a:r>
            <a:r>
              <a:rPr lang="en-US" sz="2800" dirty="0"/>
              <a:t> </a:t>
            </a:r>
            <a:r>
              <a:rPr lang="en-US" sz="2800" b="1" dirty="0" err="1">
                <a:solidFill>
                  <a:srgbClr val="0000FF"/>
                </a:solidFill>
              </a:rPr>
              <a:t>theo</a:t>
            </a:r>
            <a:r>
              <a:rPr lang="en-US" sz="2800" b="1" dirty="0">
                <a:solidFill>
                  <a:srgbClr val="0000FF"/>
                </a:solidFill>
              </a:rPr>
              <a:t> </a:t>
            </a:r>
            <a:r>
              <a:rPr lang="en-US" sz="2800" b="1" dirty="0" err="1">
                <a:solidFill>
                  <a:srgbClr val="0000FF"/>
                </a:solidFill>
              </a:rPr>
              <a:t>luỹ</a:t>
            </a:r>
            <a:r>
              <a:rPr lang="en-US" sz="2800" b="1" dirty="0">
                <a:solidFill>
                  <a:srgbClr val="0000FF"/>
                </a:solidFill>
              </a:rPr>
              <a:t> </a:t>
            </a:r>
            <a:r>
              <a:rPr lang="en-US" sz="2800" b="1" dirty="0" err="1">
                <a:solidFill>
                  <a:srgbClr val="0000FF"/>
                </a:solidFill>
              </a:rPr>
              <a:t>thừa</a:t>
            </a:r>
            <a:r>
              <a:rPr lang="en-US" sz="2800" dirty="0">
                <a:solidFill>
                  <a:srgbClr val="0000FF"/>
                </a:solidFill>
              </a:rPr>
              <a:t> </a:t>
            </a:r>
            <a:r>
              <a:rPr lang="en-US" sz="2800" b="1" dirty="0" err="1">
                <a:solidFill>
                  <a:srgbClr val="0000FF"/>
                </a:solidFill>
              </a:rPr>
              <a:t>giảm</a:t>
            </a:r>
            <a:r>
              <a:rPr lang="en-US" sz="2800" b="1" dirty="0">
                <a:solidFill>
                  <a:srgbClr val="0000FF"/>
                </a:solidFill>
              </a:rPr>
              <a:t> </a:t>
            </a:r>
            <a:r>
              <a:rPr lang="en-US" sz="2800" dirty="0"/>
              <a:t>(</a:t>
            </a:r>
            <a:r>
              <a:rPr lang="en-US" sz="2800" dirty="0" err="1"/>
              <a:t>hoặc</a:t>
            </a:r>
            <a:r>
              <a:rPr lang="en-US" sz="2800" dirty="0"/>
              <a:t> </a:t>
            </a:r>
            <a:r>
              <a:rPr lang="en-US" sz="2800" dirty="0" err="1"/>
              <a:t>tăng</a:t>
            </a:r>
            <a:r>
              <a:rPr lang="en-US" sz="2800" dirty="0"/>
              <a:t>) </a:t>
            </a:r>
            <a:r>
              <a:rPr lang="en-US" sz="2800" dirty="0" err="1"/>
              <a:t>của</a:t>
            </a:r>
            <a:r>
              <a:rPr lang="en-US" sz="2800" dirty="0"/>
              <a:t> </a:t>
            </a:r>
            <a:r>
              <a:rPr lang="en-US" sz="2800" dirty="0" err="1"/>
              <a:t>biến</a:t>
            </a:r>
            <a:r>
              <a:rPr lang="en-US" sz="2800" dirty="0"/>
              <a:t>, </a:t>
            </a:r>
            <a:r>
              <a:rPr lang="en-US" sz="2800" dirty="0" err="1"/>
              <a:t>rồi</a:t>
            </a:r>
            <a:r>
              <a:rPr lang="en-US" sz="2800" dirty="0"/>
              <a:t> </a:t>
            </a:r>
            <a:r>
              <a:rPr lang="en-US" sz="2800" dirty="0" err="1"/>
              <a:t>đặt</a:t>
            </a:r>
            <a:r>
              <a:rPr lang="en-US" sz="2800" dirty="0"/>
              <a:t> </a:t>
            </a:r>
            <a:r>
              <a:rPr lang="en-US" sz="2800" dirty="0" err="1"/>
              <a:t>phép</a:t>
            </a:r>
            <a:r>
              <a:rPr lang="en-US" sz="2800" dirty="0"/>
              <a:t> </a:t>
            </a:r>
            <a:r>
              <a:rPr lang="en-US" sz="2800" dirty="0" err="1"/>
              <a:t>tính</a:t>
            </a:r>
            <a:r>
              <a:rPr lang="en-US" sz="2800" dirty="0"/>
              <a:t> </a:t>
            </a:r>
            <a:r>
              <a:rPr lang="en-US" sz="2800" dirty="0" err="1"/>
              <a:t>theo</a:t>
            </a:r>
            <a:r>
              <a:rPr lang="en-US" sz="2800" dirty="0"/>
              <a:t> </a:t>
            </a:r>
            <a:r>
              <a:rPr lang="en-US" sz="2800" dirty="0" err="1"/>
              <a:t>cột</a:t>
            </a:r>
            <a:r>
              <a:rPr lang="en-US" sz="2800" dirty="0"/>
              <a:t> </a:t>
            </a:r>
            <a:r>
              <a:rPr lang="en-US" sz="2800" dirty="0" err="1"/>
              <a:t>dọc</a:t>
            </a:r>
            <a:r>
              <a:rPr lang="en-US" sz="2800" dirty="0"/>
              <a:t> </a:t>
            </a:r>
            <a:r>
              <a:rPr lang="en-US" sz="2800" dirty="0" err="1"/>
              <a:t>tương</a:t>
            </a:r>
            <a:r>
              <a:rPr lang="en-US" sz="2800" dirty="0"/>
              <a:t> </a:t>
            </a:r>
            <a:r>
              <a:rPr lang="en-US" sz="2800" dirty="0" err="1"/>
              <a:t>tự</a:t>
            </a:r>
            <a:r>
              <a:rPr lang="en-US" sz="2800" dirty="0"/>
              <a:t> </a:t>
            </a:r>
            <a:r>
              <a:rPr lang="en-US" sz="2800" dirty="0" err="1"/>
              <a:t>như</a:t>
            </a:r>
            <a:r>
              <a:rPr lang="en-US" sz="2800" dirty="0"/>
              <a:t> </a:t>
            </a:r>
            <a:r>
              <a:rPr lang="en-US" sz="2800" dirty="0" err="1"/>
              <a:t>cộng</a:t>
            </a:r>
            <a:r>
              <a:rPr lang="en-US" sz="2800" dirty="0"/>
              <a:t>, </a:t>
            </a:r>
            <a:r>
              <a:rPr lang="en-US" sz="2800" dirty="0" err="1"/>
              <a:t>trừ</a:t>
            </a:r>
            <a:r>
              <a:rPr lang="en-US" sz="2800" dirty="0"/>
              <a:t> </a:t>
            </a:r>
            <a:r>
              <a:rPr lang="en-US" sz="2800" dirty="0" err="1"/>
              <a:t>các</a:t>
            </a:r>
            <a:r>
              <a:rPr lang="en-US" sz="2800" dirty="0"/>
              <a:t> </a:t>
            </a:r>
            <a:r>
              <a:rPr lang="en-US" sz="2800" dirty="0" err="1"/>
              <a:t>số</a:t>
            </a:r>
            <a:r>
              <a:rPr lang="en-US" sz="2800" dirty="0"/>
              <a:t> </a:t>
            </a:r>
            <a:r>
              <a:rPr lang="en-US" sz="2800" b="1" dirty="0"/>
              <a:t>(</a:t>
            </a:r>
            <a:r>
              <a:rPr lang="en-US" sz="2800" b="1" dirty="0" err="1">
                <a:solidFill>
                  <a:srgbClr val="0000FF"/>
                </a:solidFill>
              </a:rPr>
              <a:t>chú</a:t>
            </a:r>
            <a:r>
              <a:rPr lang="en-US" sz="2800" b="1" dirty="0">
                <a:solidFill>
                  <a:srgbClr val="0000FF"/>
                </a:solidFill>
              </a:rPr>
              <a:t> ý </a:t>
            </a:r>
            <a:r>
              <a:rPr lang="en-US" sz="2800" b="1" dirty="0" err="1">
                <a:solidFill>
                  <a:srgbClr val="0000FF"/>
                </a:solidFill>
              </a:rPr>
              <a:t>đặt</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đơn</a:t>
            </a:r>
            <a:r>
              <a:rPr lang="en-US" sz="2800" b="1" dirty="0">
                <a:solidFill>
                  <a:srgbClr val="0000FF"/>
                </a:solidFill>
              </a:rPr>
              <a:t> </a:t>
            </a:r>
            <a:r>
              <a:rPr lang="en-US" sz="2800" b="1" dirty="0" err="1">
                <a:solidFill>
                  <a:srgbClr val="0000FF"/>
                </a:solidFill>
              </a:rPr>
              <a:t>thức</a:t>
            </a:r>
            <a:r>
              <a:rPr lang="en-US" sz="2800" b="1" dirty="0">
                <a:solidFill>
                  <a:srgbClr val="0000FF"/>
                </a:solidFill>
              </a:rPr>
              <a:t> </a:t>
            </a:r>
            <a:r>
              <a:rPr lang="en-US" sz="2800" b="1" dirty="0" err="1">
                <a:solidFill>
                  <a:srgbClr val="0000FF"/>
                </a:solidFill>
              </a:rPr>
              <a:t>đồng</a:t>
            </a:r>
            <a:r>
              <a:rPr lang="en-US" sz="2800" b="1" dirty="0">
                <a:solidFill>
                  <a:srgbClr val="0000FF"/>
                </a:solidFill>
              </a:rPr>
              <a:t> </a:t>
            </a:r>
            <a:r>
              <a:rPr lang="en-US" sz="2800" b="1" dirty="0" err="1">
                <a:solidFill>
                  <a:srgbClr val="0000FF"/>
                </a:solidFill>
              </a:rPr>
              <a:t>dạng</a:t>
            </a:r>
            <a:r>
              <a:rPr lang="en-US" sz="2800" b="1" dirty="0">
                <a:solidFill>
                  <a:srgbClr val="0000FF"/>
                </a:solidFill>
              </a:rPr>
              <a:t> ở </a:t>
            </a:r>
            <a:r>
              <a:rPr lang="en-US" sz="2800" b="1" dirty="0" err="1">
                <a:solidFill>
                  <a:srgbClr val="0000FF"/>
                </a:solidFill>
              </a:rPr>
              <a:t>cùng</a:t>
            </a:r>
            <a:r>
              <a:rPr lang="en-US" sz="2800" b="1" dirty="0">
                <a:solidFill>
                  <a:srgbClr val="0000FF"/>
                </a:solidFill>
              </a:rPr>
              <a:t> </a:t>
            </a:r>
            <a:r>
              <a:rPr lang="en-US" sz="2800" b="1" dirty="0" err="1">
                <a:solidFill>
                  <a:srgbClr val="0000FF"/>
                </a:solidFill>
              </a:rPr>
              <a:t>một</a:t>
            </a:r>
            <a:r>
              <a:rPr lang="en-US" sz="2800" b="1" dirty="0">
                <a:solidFill>
                  <a:srgbClr val="0000FF"/>
                </a:solidFill>
              </a:rPr>
              <a:t> </a:t>
            </a:r>
            <a:r>
              <a:rPr lang="en-US" sz="2800" b="1" dirty="0" err="1">
                <a:solidFill>
                  <a:srgbClr val="0000FF"/>
                </a:solidFill>
              </a:rPr>
              <a:t>cột</a:t>
            </a:r>
            <a:r>
              <a:rPr lang="en-US" sz="2800" dirty="0">
                <a:solidFill>
                  <a:srgbClr val="0000FF"/>
                </a:solidFill>
              </a:rPr>
              <a:t>). </a:t>
            </a:r>
          </a:p>
        </p:txBody>
      </p:sp>
      <p:sp>
        <p:nvSpPr>
          <p:cNvPr id="3" name="Rectangle 10"/>
          <p:cNvSpPr>
            <a:spLocks noChangeArrowheads="1"/>
          </p:cNvSpPr>
          <p:nvPr/>
        </p:nvSpPr>
        <p:spPr bwMode="auto">
          <a:xfrm>
            <a:off x="152400" y="914400"/>
            <a:ext cx="8229600" cy="1446550"/>
          </a:xfrm>
          <a:prstGeom prst="rect">
            <a:avLst/>
          </a:prstGeom>
          <a:noFill/>
          <a:ln w="9525">
            <a:noFill/>
            <a:miter lim="800000"/>
            <a:headEnd/>
            <a:tailEnd/>
          </a:ln>
          <a:effectLst/>
        </p:spPr>
        <p:txBody>
          <a:bodyPr>
            <a:spAutoFit/>
          </a:bodyPr>
          <a:lstStyle/>
          <a:p>
            <a:pPr>
              <a:buFont typeface="Arial" charset="0"/>
              <a:buChar char="•"/>
            </a:pPr>
            <a:r>
              <a:rPr lang="en-US" sz="3200" b="1" i="1" u="sng" dirty="0" err="1">
                <a:solidFill>
                  <a:srgbClr val="FF0000"/>
                </a:solidFill>
              </a:rPr>
              <a:t>Chú</a:t>
            </a:r>
            <a:r>
              <a:rPr lang="en-US" sz="3200" b="1" i="1" u="sng" dirty="0">
                <a:solidFill>
                  <a:srgbClr val="FF0000"/>
                </a:solidFill>
              </a:rPr>
              <a:t> ý</a:t>
            </a:r>
            <a:r>
              <a:rPr lang="en-US" sz="3200" dirty="0">
                <a:solidFill>
                  <a:srgbClr val="FF0000"/>
                </a:solidFill>
              </a:rPr>
              <a:t> </a:t>
            </a:r>
            <a:r>
              <a:rPr lang="en-US" sz="3200" dirty="0"/>
              <a:t>: </a:t>
            </a:r>
          </a:p>
          <a:p>
            <a:pPr>
              <a:buFont typeface="Arial" charset="0"/>
              <a:buChar char="•"/>
            </a:pPr>
            <a:r>
              <a:rPr lang="en-US" sz="2800" dirty="0" err="1"/>
              <a:t>Để</a:t>
            </a:r>
            <a:r>
              <a:rPr lang="en-US" sz="2800" dirty="0"/>
              <a:t> </a:t>
            </a:r>
            <a:r>
              <a:rPr lang="en-US" sz="2800" dirty="0" err="1"/>
              <a:t>cộng</a:t>
            </a:r>
            <a:r>
              <a:rPr lang="en-US" sz="2800" dirty="0"/>
              <a:t> </a:t>
            </a:r>
            <a:r>
              <a:rPr lang="en-US" sz="2800" dirty="0" err="1"/>
              <a:t>hoặc</a:t>
            </a:r>
            <a:r>
              <a:rPr lang="en-US" sz="2800" dirty="0"/>
              <a:t> </a:t>
            </a:r>
            <a:r>
              <a:rPr lang="en-US" sz="2800" dirty="0" err="1"/>
              <a:t>trừ</a:t>
            </a:r>
            <a:r>
              <a:rPr lang="en-US" sz="2800" dirty="0"/>
              <a:t> </a:t>
            </a:r>
            <a:r>
              <a:rPr lang="en-US" sz="2800" dirty="0" err="1"/>
              <a:t>hai</a:t>
            </a:r>
            <a:r>
              <a:rPr lang="en-US" sz="2800" dirty="0"/>
              <a:t> </a:t>
            </a:r>
            <a:r>
              <a:rPr lang="en-US" sz="2800" dirty="0" err="1"/>
              <a:t>đa</a:t>
            </a:r>
            <a:r>
              <a:rPr lang="en-US" sz="2800" dirty="0"/>
              <a:t> </a:t>
            </a:r>
            <a:r>
              <a:rPr lang="en-US" sz="2800" dirty="0" err="1"/>
              <a:t>thức</a:t>
            </a:r>
            <a:r>
              <a:rPr lang="en-US" sz="2800" dirty="0"/>
              <a:t> </a:t>
            </a:r>
            <a:r>
              <a:rPr lang="en-US" sz="2800" dirty="0" err="1"/>
              <a:t>một</a:t>
            </a:r>
            <a:r>
              <a:rPr lang="en-US" sz="2800" dirty="0"/>
              <a:t> </a:t>
            </a:r>
            <a:r>
              <a:rPr lang="en-US" sz="2800" dirty="0" err="1"/>
              <a:t>biến</a:t>
            </a:r>
            <a:r>
              <a:rPr lang="en-US" sz="2800" dirty="0"/>
              <a:t>, </a:t>
            </a:r>
            <a:r>
              <a:rPr lang="en-US" sz="2800" dirty="0" err="1"/>
              <a:t>ta</a:t>
            </a:r>
            <a:r>
              <a:rPr lang="en-US" sz="2800" dirty="0"/>
              <a:t> </a:t>
            </a:r>
            <a:r>
              <a:rPr lang="en-US" sz="2800" dirty="0" err="1"/>
              <a:t>có</a:t>
            </a:r>
            <a:r>
              <a:rPr lang="en-US" sz="2800" dirty="0"/>
              <a:t>  </a:t>
            </a:r>
            <a:r>
              <a:rPr lang="en-US" sz="2800" dirty="0" err="1"/>
              <a:t>thể</a:t>
            </a:r>
            <a:r>
              <a:rPr lang="en-US" sz="2800" dirty="0"/>
              <a:t> </a:t>
            </a:r>
            <a:r>
              <a:rPr lang="en-US" sz="2800" dirty="0" err="1"/>
              <a:t>thực</a:t>
            </a:r>
            <a:r>
              <a:rPr lang="en-US" sz="2800" dirty="0"/>
              <a:t> </a:t>
            </a:r>
            <a:r>
              <a:rPr lang="en-US" sz="2800" dirty="0" err="1"/>
              <a:t>hiện</a:t>
            </a:r>
            <a:r>
              <a:rPr lang="en-US" sz="2800" dirty="0"/>
              <a:t> </a:t>
            </a:r>
            <a:r>
              <a:rPr lang="en-US" sz="2800" dirty="0" err="1"/>
              <a:t>theo</a:t>
            </a:r>
            <a:r>
              <a:rPr lang="en-US" sz="2800" dirty="0"/>
              <a:t> </a:t>
            </a:r>
            <a:r>
              <a:rPr lang="en-US" sz="2800" dirty="0" err="1"/>
              <a:t>một</a:t>
            </a:r>
            <a:r>
              <a:rPr lang="en-US" sz="2800" dirty="0"/>
              <a:t> </a:t>
            </a:r>
            <a:r>
              <a:rPr lang="en-US" sz="2800" dirty="0" err="1"/>
              <a:t>trong</a:t>
            </a:r>
            <a:r>
              <a:rPr lang="en-US" sz="2800" dirty="0"/>
              <a:t> </a:t>
            </a:r>
            <a:r>
              <a:rPr lang="en-US" sz="2800" dirty="0" err="1"/>
              <a:t>hai</a:t>
            </a:r>
            <a:r>
              <a:rPr lang="en-US" sz="2800" dirty="0"/>
              <a:t> </a:t>
            </a:r>
            <a:r>
              <a:rPr lang="en-US" sz="2800" dirty="0" err="1"/>
              <a:t>cách</a:t>
            </a:r>
            <a:r>
              <a:rPr lang="en-US" sz="2800" dirty="0"/>
              <a:t> </a:t>
            </a:r>
            <a:r>
              <a:rPr lang="en-US" sz="2800" dirty="0" err="1"/>
              <a:t>sau</a:t>
            </a:r>
            <a:r>
              <a:rPr lang="en-US" sz="2800" dirty="0"/>
              <a:t>:</a:t>
            </a:r>
            <a:endParaRPr lang="en-US" sz="2800" b="1" i="1" u="sng" dirty="0">
              <a:solidFill>
                <a:srgbClr val="0000FF"/>
              </a:solidFill>
            </a:endParaRPr>
          </a:p>
        </p:txBody>
      </p:sp>
      <p:sp>
        <p:nvSpPr>
          <p:cNvPr id="4" name="Rectangle 11"/>
          <p:cNvSpPr>
            <a:spLocks noChangeArrowheads="1"/>
          </p:cNvSpPr>
          <p:nvPr/>
        </p:nvSpPr>
        <p:spPr bwMode="auto">
          <a:xfrm>
            <a:off x="0" y="2286000"/>
            <a:ext cx="9144000" cy="1169551"/>
          </a:xfrm>
          <a:prstGeom prst="rect">
            <a:avLst/>
          </a:prstGeom>
          <a:noFill/>
          <a:ln w="9525">
            <a:noFill/>
            <a:miter lim="800000"/>
            <a:headEnd/>
            <a:tailEnd/>
          </a:ln>
          <a:effectLst/>
        </p:spPr>
        <p:txBody>
          <a:bodyPr wrap="square">
            <a:spAutoFit/>
          </a:bodyPr>
          <a:lstStyle/>
          <a:p>
            <a:pPr>
              <a:spcBef>
                <a:spcPct val="50000"/>
              </a:spcBef>
            </a:pPr>
            <a:r>
              <a:rPr lang="en-US" sz="2800" i="1" u="sng" dirty="0" err="1"/>
              <a:t>Cách</a:t>
            </a:r>
            <a:r>
              <a:rPr lang="en-US" sz="2800" i="1" u="sng" dirty="0"/>
              <a:t> 1</a:t>
            </a:r>
            <a:r>
              <a:rPr lang="en-US" sz="2800" dirty="0"/>
              <a:t>: </a:t>
            </a:r>
            <a:r>
              <a:rPr lang="en-US" sz="2800" dirty="0" err="1"/>
              <a:t>Tính</a:t>
            </a:r>
            <a:r>
              <a:rPr lang="en-US" sz="2800" dirty="0"/>
              <a:t> </a:t>
            </a:r>
            <a:r>
              <a:rPr lang="en-US" sz="2800" dirty="0" err="1"/>
              <a:t>theo</a:t>
            </a:r>
            <a:r>
              <a:rPr lang="en-US" sz="2800" dirty="0"/>
              <a:t> </a:t>
            </a:r>
            <a:r>
              <a:rPr lang="en-US" sz="2800" dirty="0" err="1"/>
              <a:t>hàng</a:t>
            </a:r>
            <a:r>
              <a:rPr lang="en-US" sz="2800" dirty="0"/>
              <a:t> </a:t>
            </a:r>
            <a:r>
              <a:rPr lang="en-US" sz="2800" dirty="0" err="1"/>
              <a:t>ngang</a:t>
            </a:r>
            <a:endParaRPr lang="en-US" sz="2800" dirty="0"/>
          </a:p>
          <a:p>
            <a:pPr>
              <a:spcBef>
                <a:spcPct val="50000"/>
              </a:spcBef>
            </a:pPr>
            <a:r>
              <a:rPr lang="en-US" sz="2800" dirty="0" err="1"/>
              <a:t>Thực</a:t>
            </a:r>
            <a:r>
              <a:rPr lang="en-US" sz="2800" dirty="0"/>
              <a:t> </a:t>
            </a:r>
            <a:r>
              <a:rPr lang="en-US" sz="2800" dirty="0" err="1"/>
              <a:t>hiện</a:t>
            </a:r>
            <a:r>
              <a:rPr lang="en-US" sz="2800" dirty="0"/>
              <a:t> </a:t>
            </a:r>
            <a:r>
              <a:rPr lang="en-US" sz="2800" dirty="0" err="1"/>
              <a:t>theo</a:t>
            </a:r>
            <a:r>
              <a:rPr lang="en-US" sz="2800" dirty="0"/>
              <a:t> </a:t>
            </a:r>
            <a:r>
              <a:rPr lang="en-US" sz="2800" dirty="0" err="1"/>
              <a:t>cách</a:t>
            </a:r>
            <a:r>
              <a:rPr lang="en-US" sz="2800" dirty="0"/>
              <a:t> </a:t>
            </a:r>
            <a:r>
              <a:rPr lang="en-US" sz="2800" dirty="0" err="1"/>
              <a:t>cộng</a:t>
            </a:r>
            <a:r>
              <a:rPr lang="en-US" sz="2800" dirty="0"/>
              <a:t>, </a:t>
            </a:r>
            <a:r>
              <a:rPr lang="en-US" sz="2800" dirty="0" err="1"/>
              <a:t>trừ</a:t>
            </a:r>
            <a:r>
              <a:rPr lang="en-US" sz="2800" dirty="0"/>
              <a:t> </a:t>
            </a:r>
            <a:r>
              <a:rPr lang="en-US" sz="2800" dirty="0" err="1"/>
              <a:t>đa</a:t>
            </a:r>
            <a:r>
              <a:rPr lang="en-US" sz="2800" dirty="0"/>
              <a:t> </a:t>
            </a:r>
            <a:r>
              <a:rPr lang="en-US" sz="2800" dirty="0" err="1"/>
              <a:t>thức</a:t>
            </a:r>
            <a:r>
              <a:rPr lang="en-US" sz="2800" dirty="0"/>
              <a:t> </a:t>
            </a:r>
            <a:r>
              <a:rPr lang="en-US" sz="2800" dirty="0" err="1"/>
              <a:t>đã</a:t>
            </a:r>
            <a:r>
              <a:rPr lang="en-US" sz="2800" dirty="0"/>
              <a:t> </a:t>
            </a:r>
            <a:r>
              <a:rPr lang="en-US" sz="2800" dirty="0" err="1"/>
              <a:t>học</a:t>
            </a:r>
            <a:r>
              <a:rPr lang="en-US" sz="2800" dirty="0"/>
              <a:t> ở </a:t>
            </a:r>
            <a:r>
              <a:rPr lang="en-US" sz="2800" dirty="0" err="1"/>
              <a:t>bài</a:t>
            </a:r>
            <a:r>
              <a:rPr lang="en-US" sz="2800" dirty="0"/>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p:cTn id="31"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nodeType="clickEffect">
                                  <p:stCondLst>
                                    <p:cond delay="0"/>
                                  </p:stCondLst>
                                  <p:iterate type="lt">
                                    <p:tmPct val="10000"/>
                                  </p:iterate>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1000"/>
                                        <p:tgtEl>
                                          <p:spTgt spid="2">
                                            <p:txEl>
                                              <p:pRg st="1" end="1"/>
                                            </p:txEl>
                                          </p:spTgt>
                                        </p:tgtEl>
                                      </p:cBhvr>
                                    </p:animEffect>
                                    <p:anim calcmode="lin" valueType="num">
                                      <p:cBhvr>
                                        <p:cTn id="39" dur="1000" fill="hold"/>
                                        <p:tgtEl>
                                          <p:spTgt spid="2">
                                            <p:txEl>
                                              <p:pRg st="1" end="1"/>
                                            </p:txEl>
                                          </p:spTgt>
                                        </p:tgtEl>
                                        <p:attrNameLst>
                                          <p:attrName>ppt_x</p:attrName>
                                        </p:attrNameLst>
                                      </p:cBhvr>
                                      <p:tavLst>
                                        <p:tav tm="0">
                                          <p:val>
                                            <p:strVal val="#ppt_x-.1"/>
                                          </p:val>
                                        </p:tav>
                                        <p:tav tm="100000">
                                          <p:val>
                                            <p:strVal val="#ppt_x"/>
                                          </p:val>
                                        </p:tav>
                                      </p:tavLst>
                                    </p:anim>
                                    <p:anim calcmode="lin" valueType="num">
                                      <p:cBhvr>
                                        <p:cTn id="40"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a:hlinkClick r:id="" action="ppaction://noaction" highlightClick="1"/>
          </p:cNvPr>
          <p:cNvSpPr>
            <a:spLocks noChangeArrowheads="1"/>
          </p:cNvSpPr>
          <p:nvPr/>
        </p:nvSpPr>
        <p:spPr bwMode="auto">
          <a:xfrm>
            <a:off x="8534400" y="6477000"/>
            <a:ext cx="6096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b="1">
              <a:latin typeface="Arial" charset="0"/>
            </a:endParaRPr>
          </a:p>
        </p:txBody>
      </p:sp>
      <p:sp>
        <p:nvSpPr>
          <p:cNvPr id="19460" name="Text Box 6"/>
          <p:cNvSpPr txBox="1">
            <a:spLocks noChangeArrowheads="1"/>
          </p:cNvSpPr>
          <p:nvPr/>
        </p:nvSpPr>
        <p:spPr bwMode="auto">
          <a:xfrm>
            <a:off x="381000" y="2530475"/>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400" b="1">
                <a:solidFill>
                  <a:srgbClr val="3333CC"/>
                </a:solidFill>
                <a:latin typeface="Times New Roman" pitchFamily="18" charset="0"/>
              </a:rPr>
              <a:t>Bạn Nga tính A(x) – B(x) như sau, theo em bạn giải đúng hay sai? Giải thích?                </a:t>
            </a:r>
          </a:p>
        </p:txBody>
      </p:sp>
      <p:sp>
        <p:nvSpPr>
          <p:cNvPr id="19480" name="Text Box 26"/>
          <p:cNvSpPr txBox="1">
            <a:spLocks noChangeArrowheads="1"/>
          </p:cNvSpPr>
          <p:nvPr/>
        </p:nvSpPr>
        <p:spPr bwMode="auto">
          <a:xfrm>
            <a:off x="1422400" y="3368675"/>
            <a:ext cx="566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dirty="0">
                <a:latin typeface="Times New Roman" pitchFamily="18" charset="0"/>
              </a:rPr>
              <a:t>   </a:t>
            </a:r>
            <a:r>
              <a:rPr lang="en-US" sz="2400" b="1" dirty="0">
                <a:latin typeface="Times New Roman" pitchFamily="18" charset="0"/>
              </a:rPr>
              <a:t>A(x) =    </a:t>
            </a:r>
            <a:r>
              <a:rPr lang="en-US" sz="2400" b="1" dirty="0">
                <a:solidFill>
                  <a:srgbClr val="CC00FF"/>
                </a:solidFill>
                <a:latin typeface="Times New Roman" pitchFamily="18" charset="0"/>
              </a:rPr>
              <a:t>2x</a:t>
            </a:r>
            <a:r>
              <a:rPr lang="en-US" sz="2400" b="1" baseline="30000" dirty="0">
                <a:solidFill>
                  <a:srgbClr val="CC00FF"/>
                </a:solidFill>
                <a:latin typeface="Times New Roman" pitchFamily="18" charset="0"/>
              </a:rPr>
              <a:t>5  </a:t>
            </a:r>
            <a:r>
              <a:rPr lang="en-US" sz="2400" b="1" dirty="0">
                <a:solidFill>
                  <a:srgbClr val="CC00FF"/>
                </a:solidFill>
                <a:latin typeface="Times New Roman" pitchFamily="18" charset="0"/>
              </a:rPr>
              <a:t> –  2x</a:t>
            </a:r>
            <a:r>
              <a:rPr lang="en-US" sz="2400" b="1" baseline="30000" dirty="0">
                <a:solidFill>
                  <a:srgbClr val="CC00FF"/>
                </a:solidFill>
                <a:latin typeface="Times New Roman" pitchFamily="18" charset="0"/>
              </a:rPr>
              <a:t>3                     </a:t>
            </a:r>
            <a:r>
              <a:rPr lang="en-US" sz="2400" b="1" dirty="0">
                <a:solidFill>
                  <a:srgbClr val="CC00FF"/>
                </a:solidFill>
                <a:latin typeface="Times New Roman" pitchFamily="18" charset="0"/>
              </a:rPr>
              <a:t>–  x      – </a:t>
            </a:r>
            <a:r>
              <a:rPr lang="en-US" sz="2400" b="1" baseline="30000" dirty="0">
                <a:solidFill>
                  <a:srgbClr val="CC00FF"/>
                </a:solidFill>
                <a:latin typeface="Times New Roman" pitchFamily="18" charset="0"/>
              </a:rPr>
              <a:t>5</a:t>
            </a:r>
            <a:r>
              <a:rPr lang="en-US" sz="2400" b="1" dirty="0">
                <a:solidFill>
                  <a:srgbClr val="CC00FF"/>
                </a:solidFill>
                <a:latin typeface="Times New Roman" pitchFamily="18" charset="0"/>
              </a:rPr>
              <a:t>/</a:t>
            </a:r>
            <a:r>
              <a:rPr lang="en-US" sz="2400" b="1" baseline="-25000" dirty="0">
                <a:solidFill>
                  <a:srgbClr val="CC00FF"/>
                </a:solidFill>
                <a:latin typeface="Times New Roman" pitchFamily="18" charset="0"/>
              </a:rPr>
              <a:t>3 </a:t>
            </a:r>
            <a:endParaRPr lang="en-US" sz="2400" b="1" dirty="0">
              <a:solidFill>
                <a:srgbClr val="CC00FF"/>
              </a:solidFill>
              <a:latin typeface="Times New Roman" pitchFamily="18" charset="0"/>
            </a:endParaRPr>
          </a:p>
          <a:p>
            <a:pPr eaLnBrk="1" hangingPunct="1"/>
            <a:r>
              <a:rPr lang="en-US" sz="2400" b="1" dirty="0">
                <a:solidFill>
                  <a:srgbClr val="FF3300"/>
                </a:solidFill>
                <a:latin typeface="Times New Roman" pitchFamily="18" charset="0"/>
              </a:rPr>
              <a:t>– B(x) </a:t>
            </a:r>
            <a:r>
              <a:rPr lang="en-US" sz="2400" b="1" dirty="0">
                <a:latin typeface="Times New Roman" pitchFamily="18" charset="0"/>
              </a:rPr>
              <a:t>=      </a:t>
            </a:r>
            <a:r>
              <a:rPr lang="en-US" sz="2400" b="1" dirty="0">
                <a:solidFill>
                  <a:srgbClr val="6600CC"/>
                </a:solidFill>
                <a:latin typeface="Times New Roman" pitchFamily="18" charset="0"/>
              </a:rPr>
              <a:t>x</a:t>
            </a:r>
            <a:r>
              <a:rPr lang="en-US" sz="2400" b="1" baseline="30000" dirty="0">
                <a:solidFill>
                  <a:srgbClr val="6600CC"/>
                </a:solidFill>
                <a:latin typeface="Times New Roman" pitchFamily="18" charset="0"/>
              </a:rPr>
              <a:t>5   </a:t>
            </a:r>
            <a:r>
              <a:rPr lang="en-US" sz="2400" b="1" dirty="0">
                <a:solidFill>
                  <a:srgbClr val="6600CC"/>
                </a:solidFill>
                <a:latin typeface="Times New Roman" pitchFamily="18" charset="0"/>
              </a:rPr>
              <a:t>–   x</a:t>
            </a:r>
            <a:r>
              <a:rPr lang="en-US" sz="2400" b="1" baseline="30000" dirty="0">
                <a:solidFill>
                  <a:srgbClr val="6600CC"/>
                </a:solidFill>
                <a:latin typeface="Times New Roman" pitchFamily="18" charset="0"/>
              </a:rPr>
              <a:t>3     </a:t>
            </a:r>
            <a:r>
              <a:rPr lang="en-US" sz="2400" b="1" dirty="0">
                <a:solidFill>
                  <a:srgbClr val="6600CC"/>
                </a:solidFill>
                <a:latin typeface="Times New Roman" pitchFamily="18" charset="0"/>
              </a:rPr>
              <a:t>– x</a:t>
            </a:r>
            <a:r>
              <a:rPr lang="en-US" sz="2400" b="1" baseline="30000" dirty="0">
                <a:solidFill>
                  <a:srgbClr val="6600CC"/>
                </a:solidFill>
                <a:latin typeface="Times New Roman" pitchFamily="18" charset="0"/>
              </a:rPr>
              <a:t>2</a:t>
            </a:r>
            <a:r>
              <a:rPr lang="en-US" sz="2400" b="1" dirty="0">
                <a:solidFill>
                  <a:srgbClr val="6600CC"/>
                </a:solidFill>
                <a:latin typeface="Times New Roman" pitchFamily="18" charset="0"/>
              </a:rPr>
              <a:t>    + 5x     –  </a:t>
            </a:r>
            <a:r>
              <a:rPr lang="en-US" sz="2400" b="1" baseline="30000" dirty="0">
                <a:solidFill>
                  <a:srgbClr val="6600CC"/>
                </a:solidFill>
                <a:latin typeface="Times New Roman" pitchFamily="18" charset="0"/>
              </a:rPr>
              <a:t>1</a:t>
            </a:r>
            <a:r>
              <a:rPr lang="en-US" sz="2400" b="1" dirty="0">
                <a:solidFill>
                  <a:srgbClr val="6600CC"/>
                </a:solidFill>
                <a:latin typeface="Times New Roman" pitchFamily="18" charset="0"/>
              </a:rPr>
              <a:t>/</a:t>
            </a:r>
            <a:r>
              <a:rPr lang="en-US" sz="2400" b="1" baseline="-25000" dirty="0">
                <a:solidFill>
                  <a:srgbClr val="6600CC"/>
                </a:solidFill>
                <a:latin typeface="Times New Roman" pitchFamily="18" charset="0"/>
              </a:rPr>
              <a:t>3</a:t>
            </a:r>
          </a:p>
        </p:txBody>
      </p:sp>
      <p:sp>
        <p:nvSpPr>
          <p:cNvPr id="19481" name="Rectangle 27"/>
          <p:cNvSpPr>
            <a:spLocks noChangeArrowheads="1"/>
          </p:cNvSpPr>
          <p:nvPr/>
        </p:nvSpPr>
        <p:spPr bwMode="auto">
          <a:xfrm>
            <a:off x="775773" y="4197350"/>
            <a:ext cx="18912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6600"/>
                </a:solidFill>
                <a:latin typeface="Times New Roman" pitchFamily="18" charset="0"/>
              </a:rPr>
              <a:t>A(x) – B(x) =</a:t>
            </a:r>
          </a:p>
        </p:txBody>
      </p:sp>
      <p:sp>
        <p:nvSpPr>
          <p:cNvPr id="19482" name="Line 28"/>
          <p:cNvSpPr>
            <a:spLocks noChangeShapeType="1"/>
          </p:cNvSpPr>
          <p:nvPr/>
        </p:nvSpPr>
        <p:spPr bwMode="auto">
          <a:xfrm>
            <a:off x="914400" y="4191000"/>
            <a:ext cx="563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83" name="Text Box 29"/>
          <p:cNvSpPr txBox="1">
            <a:spLocks noChangeArrowheads="1"/>
          </p:cNvSpPr>
          <p:nvPr/>
        </p:nvSpPr>
        <p:spPr bwMode="auto">
          <a:xfrm>
            <a:off x="2514600" y="4191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a:latin typeface="Times New Roman" pitchFamily="18" charset="0"/>
              </a:rPr>
              <a:t>    </a:t>
            </a:r>
            <a:r>
              <a:rPr lang="en-US" sz="2400" b="1">
                <a:solidFill>
                  <a:srgbClr val="006600"/>
                </a:solidFill>
                <a:latin typeface="Times New Roman" pitchFamily="18" charset="0"/>
              </a:rPr>
              <a:t>x</a:t>
            </a:r>
            <a:r>
              <a:rPr lang="en-US" sz="2400" b="1" baseline="30000">
                <a:solidFill>
                  <a:srgbClr val="006600"/>
                </a:solidFill>
                <a:latin typeface="Times New Roman" pitchFamily="18" charset="0"/>
              </a:rPr>
              <a:t>5</a:t>
            </a:r>
            <a:r>
              <a:rPr lang="en-US" sz="2400" b="1">
                <a:solidFill>
                  <a:srgbClr val="006600"/>
                </a:solidFill>
                <a:latin typeface="Times New Roman" pitchFamily="18" charset="0"/>
              </a:rPr>
              <a:t>  </a:t>
            </a:r>
            <a:r>
              <a:rPr lang="en-US" sz="2400" b="1" dirty="0">
                <a:solidFill>
                  <a:srgbClr val="006600"/>
                </a:solidFill>
                <a:latin typeface="Times New Roman" pitchFamily="18" charset="0"/>
              </a:rPr>
              <a:t>–  3x</a:t>
            </a:r>
            <a:r>
              <a:rPr lang="en-US" sz="2400" b="1" baseline="30000" dirty="0">
                <a:solidFill>
                  <a:srgbClr val="006600"/>
                </a:solidFill>
                <a:latin typeface="Times New Roman" pitchFamily="18" charset="0"/>
              </a:rPr>
              <a:t>3 </a:t>
            </a:r>
            <a:r>
              <a:rPr lang="en-US" sz="2400" b="1" dirty="0">
                <a:solidFill>
                  <a:srgbClr val="006600"/>
                </a:solidFill>
                <a:latin typeface="Times New Roman" pitchFamily="18" charset="0"/>
              </a:rPr>
              <a:t>   –x</a:t>
            </a:r>
            <a:r>
              <a:rPr lang="en-US" sz="2400" b="1" baseline="30000" dirty="0">
                <a:solidFill>
                  <a:srgbClr val="006600"/>
                </a:solidFill>
                <a:latin typeface="Times New Roman" pitchFamily="18" charset="0"/>
              </a:rPr>
              <a:t>2</a:t>
            </a:r>
            <a:r>
              <a:rPr lang="en-US" sz="2400" b="1" dirty="0">
                <a:solidFill>
                  <a:srgbClr val="006600"/>
                </a:solidFill>
                <a:latin typeface="Times New Roman" pitchFamily="18" charset="0"/>
              </a:rPr>
              <a:t>     + 4x     –  2</a:t>
            </a:r>
          </a:p>
        </p:txBody>
      </p:sp>
      <p:sp>
        <p:nvSpPr>
          <p:cNvPr id="19484" name="Text Box 30"/>
          <p:cNvSpPr txBox="1">
            <a:spLocks noChangeArrowheads="1"/>
          </p:cNvSpPr>
          <p:nvPr/>
        </p:nvSpPr>
        <p:spPr bwMode="auto">
          <a:xfrm>
            <a:off x="1143000" y="3530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a:t>
            </a:r>
          </a:p>
        </p:txBody>
      </p:sp>
      <p:sp>
        <p:nvSpPr>
          <p:cNvPr id="19486" name="Text Box 32"/>
          <p:cNvSpPr txBox="1">
            <a:spLocks noChangeArrowheads="1"/>
          </p:cNvSpPr>
          <p:nvPr/>
        </p:nvSpPr>
        <p:spPr bwMode="auto">
          <a:xfrm>
            <a:off x="1295400" y="1066800"/>
            <a:ext cx="5410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400" dirty="0">
                <a:latin typeface="Times New Roman" pitchFamily="18" charset="0"/>
              </a:rPr>
              <a:t>  </a:t>
            </a:r>
            <a:r>
              <a:rPr lang="en-US" sz="2400" b="1" dirty="0">
                <a:latin typeface="Times New Roman" pitchFamily="18" charset="0"/>
              </a:rPr>
              <a:t>Cho </a:t>
            </a:r>
            <a:r>
              <a:rPr lang="en-US" sz="2400" b="1" dirty="0" err="1">
                <a:latin typeface="Times New Roman" pitchFamily="18" charset="0"/>
              </a:rPr>
              <a:t>hai</a:t>
            </a:r>
            <a:r>
              <a:rPr lang="en-US" sz="2400" b="1" dirty="0">
                <a:latin typeface="Times New Roman" pitchFamily="18" charset="0"/>
              </a:rPr>
              <a:t> </a:t>
            </a:r>
            <a:r>
              <a:rPr lang="en-US" sz="2400" b="1" dirty="0" err="1">
                <a:latin typeface="Times New Roman" pitchFamily="18" charset="0"/>
              </a:rPr>
              <a:t>đa</a:t>
            </a:r>
            <a:r>
              <a:rPr lang="en-US" sz="2400" b="1" dirty="0">
                <a:latin typeface="Times New Roman" pitchFamily="18" charset="0"/>
              </a:rPr>
              <a:t> </a:t>
            </a:r>
            <a:r>
              <a:rPr lang="en-US" sz="2400" b="1" dirty="0" err="1">
                <a:latin typeface="Times New Roman" pitchFamily="18" charset="0"/>
              </a:rPr>
              <a:t>thức</a:t>
            </a:r>
            <a:r>
              <a:rPr lang="en-US" sz="2400" b="1" dirty="0">
                <a:latin typeface="Times New Roman" pitchFamily="18" charset="0"/>
              </a:rPr>
              <a:t>: </a:t>
            </a:r>
          </a:p>
          <a:p>
            <a:pPr eaLnBrk="1" hangingPunct="1"/>
            <a:r>
              <a:rPr lang="en-US" sz="2400" b="1" dirty="0">
                <a:latin typeface="Times New Roman" pitchFamily="18" charset="0"/>
              </a:rPr>
              <a:t> A(x) =    2x</a:t>
            </a:r>
            <a:r>
              <a:rPr lang="en-US" sz="2400" b="1" baseline="30000" dirty="0">
                <a:latin typeface="Times New Roman" pitchFamily="18" charset="0"/>
              </a:rPr>
              <a:t>5  </a:t>
            </a:r>
            <a:r>
              <a:rPr lang="en-US" sz="2400" b="1" dirty="0">
                <a:latin typeface="Times New Roman" pitchFamily="18" charset="0"/>
              </a:rPr>
              <a:t> –   2x</a:t>
            </a:r>
            <a:r>
              <a:rPr lang="en-US" sz="2400" b="1" baseline="30000" dirty="0">
                <a:latin typeface="Times New Roman" pitchFamily="18" charset="0"/>
              </a:rPr>
              <a:t>3                 </a:t>
            </a:r>
            <a:r>
              <a:rPr lang="en-US" sz="2400" b="1" dirty="0">
                <a:latin typeface="Times New Roman" pitchFamily="18" charset="0"/>
              </a:rPr>
              <a:t>–    x      – </a:t>
            </a:r>
          </a:p>
          <a:p>
            <a:pPr eaLnBrk="1" hangingPunct="1"/>
            <a:endParaRPr lang="en-US" sz="2400" b="1" dirty="0">
              <a:solidFill>
                <a:srgbClr val="FF3300"/>
              </a:solidFill>
              <a:latin typeface="Times New Roman" pitchFamily="18" charset="0"/>
            </a:endParaRPr>
          </a:p>
          <a:p>
            <a:pPr eaLnBrk="1" hangingPunct="1"/>
            <a:r>
              <a:rPr lang="en-US" sz="2400" b="1" dirty="0">
                <a:solidFill>
                  <a:srgbClr val="FF3300"/>
                </a:solidFill>
                <a:latin typeface="Times New Roman" pitchFamily="18" charset="0"/>
              </a:rPr>
              <a:t>B(x) </a:t>
            </a:r>
            <a:r>
              <a:rPr lang="en-US" sz="2400" b="1" dirty="0">
                <a:latin typeface="Times New Roman" pitchFamily="18" charset="0"/>
              </a:rPr>
              <a:t> =   – x</a:t>
            </a:r>
            <a:r>
              <a:rPr lang="en-US" sz="2400" b="1" baseline="30000" dirty="0">
                <a:latin typeface="Times New Roman" pitchFamily="18" charset="0"/>
              </a:rPr>
              <a:t>5   </a:t>
            </a:r>
            <a:r>
              <a:rPr lang="en-US" sz="2400" b="1" dirty="0">
                <a:latin typeface="Times New Roman" pitchFamily="18" charset="0"/>
              </a:rPr>
              <a:t>+     x</a:t>
            </a:r>
            <a:r>
              <a:rPr lang="en-US" sz="2400" b="1" baseline="30000" dirty="0">
                <a:latin typeface="Times New Roman" pitchFamily="18" charset="0"/>
              </a:rPr>
              <a:t>3   </a:t>
            </a:r>
            <a:r>
              <a:rPr lang="en-US" sz="2400" b="1" dirty="0">
                <a:latin typeface="Times New Roman" pitchFamily="18" charset="0"/>
              </a:rPr>
              <a:t>+</a:t>
            </a:r>
            <a:r>
              <a:rPr lang="en-US" sz="2400" b="1" baseline="30000" dirty="0">
                <a:latin typeface="Times New Roman" pitchFamily="18" charset="0"/>
              </a:rPr>
              <a:t>  </a:t>
            </a:r>
            <a:r>
              <a:rPr lang="en-US" sz="2400" b="1" dirty="0">
                <a:latin typeface="Times New Roman" pitchFamily="18" charset="0"/>
              </a:rPr>
              <a:t>x</a:t>
            </a:r>
            <a:r>
              <a:rPr lang="en-US" sz="2400" b="1" baseline="30000" dirty="0">
                <a:latin typeface="Times New Roman" pitchFamily="18" charset="0"/>
              </a:rPr>
              <a:t>2</a:t>
            </a:r>
            <a:r>
              <a:rPr lang="en-US" sz="2400" b="1" dirty="0">
                <a:latin typeface="Times New Roman" pitchFamily="18" charset="0"/>
              </a:rPr>
              <a:t>    –  5x    +  </a:t>
            </a:r>
            <a:endParaRPr lang="en-US" sz="2400" b="1" baseline="-25000" dirty="0">
              <a:latin typeface="Times New Roman" pitchFamily="18" charset="0"/>
            </a:endParaRPr>
          </a:p>
        </p:txBody>
      </p:sp>
      <p:graphicFrame>
        <p:nvGraphicFramePr>
          <p:cNvPr id="19487" name="Object 33"/>
          <p:cNvGraphicFramePr>
            <a:graphicFrameLocks noGrp="1" noChangeAspect="1"/>
          </p:cNvGraphicFramePr>
          <p:nvPr>
            <p:ph/>
          </p:nvPr>
        </p:nvGraphicFramePr>
        <p:xfrm>
          <a:off x="6103938" y="1295400"/>
          <a:ext cx="269875" cy="762000"/>
        </p:xfrm>
        <a:graphic>
          <a:graphicData uri="http://schemas.openxmlformats.org/presentationml/2006/ole">
            <mc:AlternateContent xmlns:mc="http://schemas.openxmlformats.org/markup-compatibility/2006">
              <mc:Choice xmlns:v="urn:schemas-microsoft-com:vml" Requires="v">
                <p:oleObj spid="_x0000_s6210" name="Equation" r:id="rId2" imgW="152400" imgH="457200" progId="">
                  <p:embed/>
                </p:oleObj>
              </mc:Choice>
              <mc:Fallback>
                <p:oleObj name="Equation" r:id="rId2" imgW="152400" imgH="457200" progId="">
                  <p:embed/>
                  <p:pic>
                    <p:nvPicPr>
                      <p:cNvPr id="0" name="Picture 6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8" y="1295400"/>
                        <a:ext cx="2698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88" name="Object 34"/>
          <p:cNvGraphicFramePr>
            <a:graphicFrameLocks noChangeAspect="1"/>
          </p:cNvGraphicFramePr>
          <p:nvPr/>
        </p:nvGraphicFramePr>
        <p:xfrm>
          <a:off x="6096000" y="2000250"/>
          <a:ext cx="247650" cy="723900"/>
        </p:xfrm>
        <a:graphic>
          <a:graphicData uri="http://schemas.openxmlformats.org/presentationml/2006/ole">
            <mc:AlternateContent xmlns:mc="http://schemas.openxmlformats.org/markup-compatibility/2006">
              <mc:Choice xmlns:v="urn:schemas-microsoft-com:vml" Requires="v">
                <p:oleObj spid="_x0000_s6211" name="Equation" r:id="rId4" imgW="152400" imgH="457200" progId="">
                  <p:embed/>
                </p:oleObj>
              </mc:Choice>
              <mc:Fallback>
                <p:oleObj name="Equation" r:id="rId4" imgW="152400" imgH="45720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00250"/>
                        <a:ext cx="2476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89" name="Picture 3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88" y="0"/>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38"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624638" y="4419600"/>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p:cNvSpPr/>
          <p:nvPr/>
        </p:nvSpPr>
        <p:spPr>
          <a:xfrm>
            <a:off x="1648857" y="482025"/>
            <a:ext cx="2389743" cy="523220"/>
          </a:xfrm>
          <a:prstGeom prst="rect">
            <a:avLst/>
          </a:prstGeom>
        </p:spPr>
        <p:txBody>
          <a:bodyPr wrap="square">
            <a:spAutoFit/>
          </a:bodyPr>
          <a:lstStyle/>
          <a:p>
            <a:r>
              <a:rPr lang="en-US" sz="2800" b="1" u="sng" dirty="0">
                <a:solidFill>
                  <a:srgbClr val="FF0000"/>
                </a:solidFill>
                <a:latin typeface="Times New Roman" pitchFamily="18" charset="0"/>
                <a:cs typeface="Times New Roman" pitchFamily="18" charset="0"/>
              </a:rPr>
              <a:t>BÀI TẬP </a:t>
            </a:r>
            <a:r>
              <a:rPr lang="en-US" sz="2800" u="sng" dirty="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864593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1553</TotalTime>
  <Words>1902</Words>
  <Application>Microsoft Office PowerPoint</Application>
  <PresentationFormat>On-screen Show (4:3)</PresentationFormat>
  <Paragraphs>244</Paragraphs>
  <Slides>23</Slides>
  <Notes>1</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.VnArial Narrow</vt:lpstr>
      <vt:lpstr>.VnBodoniH</vt:lpstr>
      <vt:lpstr>.VnTime</vt:lpstr>
      <vt:lpstr>Arial</vt:lpstr>
      <vt:lpstr>Calibri</vt:lpstr>
      <vt:lpstr>Constantia</vt:lpstr>
      <vt:lpstr>Symbol</vt:lpstr>
      <vt:lpstr>Tahoma</vt:lpstr>
      <vt:lpstr>Times New Roman</vt:lpstr>
      <vt:lpstr>Wingdings 2</vt:lpstr>
      <vt:lpstr>Flow</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NGOC KHANG</dc:creator>
  <cp:lastModifiedBy>Thị Tâm Nguyễn</cp:lastModifiedBy>
  <cp:revision>84</cp:revision>
  <dcterms:created xsi:type="dcterms:W3CDTF">2015-03-15T11:32:37Z</dcterms:created>
  <dcterms:modified xsi:type="dcterms:W3CDTF">2021-02-17T14:48:16Z</dcterms:modified>
</cp:coreProperties>
</file>