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272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50773-8CF1-45B5-BB55-E2CAF146BC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930352-016F-42F7-BC47-C7279B4986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1D0B4-748B-4636-A710-C43BD3C6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C159-549F-4899-A640-E2CC0623BFA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45BC5-56B5-429D-955C-9F8C1BD6A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38BCD-8C68-4B61-B629-4F0F65331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32F-DC8D-400C-A0FC-1CC577A5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805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0FC7A-0FEC-4A18-AC15-958B7A2F8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59377D-E2F4-4DFA-B16A-8403532D1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EF146-05E5-4F66-861E-60D29B60A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C159-549F-4899-A640-E2CC0623BFA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CD93F-4205-4C66-A0E4-93DFF8DBC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8A234-87B4-42CC-BEA6-CDD8E9501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32F-DC8D-400C-A0FC-1CC577A5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69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34688F-8028-4043-9BFF-4B0802CF01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48D61F-684A-4174-9ADC-55CE0803DF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46B52-29BC-4464-AF91-339CE67DF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C159-549F-4899-A640-E2CC0623BFA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E9151-E216-4F57-A6EC-C18D11448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9EA32-B92B-49D9-9707-CCC7AB3BB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32F-DC8D-400C-A0FC-1CC577A5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345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34846-0F9D-45FD-8F30-9DD4FA121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95AD1-DADF-4832-9BF3-6396BBBCE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6A0D1-DAA1-4E08-B7CF-9AD23B89A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C159-549F-4899-A640-E2CC0623BFA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AEB21-8410-4CA8-B677-F02E33D58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C645D-F66C-470B-B73A-9804D25F5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32F-DC8D-400C-A0FC-1CC577A5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0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A1325-3E17-4551-83C2-F055E646A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8EE358-1C33-451A-8B5F-A6133AC0C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05F6E-F0CB-4762-B0A5-69E2D1EEB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C159-549F-4899-A640-E2CC0623BFA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3ABC-F7D5-4329-8B16-43C039EF7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85B71-8F63-4DB6-BA9A-8DD79EFBB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32F-DC8D-400C-A0FC-1CC577A5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14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C1D28-3654-4EBD-AEE2-1CD569CFB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FB777-8327-4ED2-AFFD-BC528D7E5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65DD1B-8783-4E95-A383-85E67C1110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8A009-5EF2-4CEE-94B7-C841047E2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C159-549F-4899-A640-E2CC0623BFA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CAF7CC-E526-4261-8C95-D136FD244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39F505-CFA4-4BEE-91DD-EA53A4EA5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32F-DC8D-400C-A0FC-1CC577A5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0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BB2E2-E1E2-42C6-B1B8-7A513C8DE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5B30E6-7872-414C-8A3E-82342FCFF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C8F0F7-97A5-4587-A505-F069E78B5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D40BB5-4B2C-4584-AC54-FDC03200F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D3713D-D004-49B2-8296-A842EF7252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1104A2-D4A1-4014-ABE1-6CA470CF8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C159-549F-4899-A640-E2CC0623BFA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E31164-84CF-4D0E-915D-CFE19CC85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8CCDD9-4B95-444D-9BF0-A913BDF17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32F-DC8D-400C-A0FC-1CC577A5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91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4C921-EABB-4F82-9D43-DC6D08E48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07AB13-6450-45CA-A07C-1338A7208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C159-549F-4899-A640-E2CC0623BFA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BF14C1-A836-47C0-8043-2DE87C563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66E82E-868A-4498-AAE7-229829BBD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32F-DC8D-400C-A0FC-1CC577A5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52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556FAC-A797-413B-965C-58AC6CB65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C159-549F-4899-A640-E2CC0623BFA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55D429-CC80-4B7D-B778-7CD37387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12B939-98BE-4B8F-BFC3-25328FCC0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32F-DC8D-400C-A0FC-1CC577A5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97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65AF0-4CF6-4866-9501-0CF5B20B1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E874B-3806-40A5-8D8A-DB9490603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A11D27-076D-4E73-AAF4-55FB44E6F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71980-6025-4FEB-81DC-FCB0BC6EB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C159-549F-4899-A640-E2CC0623BFA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705B01-9D87-4A9F-BAEA-4CBA9DC8E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FF5116-C6E3-4921-BECC-73DC5F0A0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32F-DC8D-400C-A0FC-1CC577A5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231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74E2A-E001-4EAC-B690-D917F9148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FF72AD-99F1-45A8-95A4-7CA6EDAFDE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33F98E-ED38-444E-82BD-330EDEF33A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C3329A-1264-4007-8756-50F594196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C159-549F-4899-A640-E2CC0623BFA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8E9DBD-E220-46D2-A928-F38FD1FD6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77BEEF-D5DB-4529-85C7-58EDEC130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6232F-DC8D-400C-A0FC-1CC577A5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727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18CEC5-E5AF-4F1D-BF73-51D341EE9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63862-F3AC-4A59-A798-2F0D527C8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A4229-1A57-4FF3-AF57-C254099D51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8C159-549F-4899-A640-E2CC0623BFA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572FB-72D1-4424-8A69-C20BFBF039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33FBC-EB7D-4247-B1C5-0A0B3C8E5E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6232F-DC8D-400C-A0FC-1CC577A5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0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2">
            <a:extLst>
              <a:ext uri="{FF2B5EF4-FFF2-40B4-BE49-F238E27FC236}">
                <a16:creationId xmlns:a16="http://schemas.microsoft.com/office/drawing/2014/main" id="{7232226D-F8E6-485E-B260-34FBCA0D0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4073"/>
            <a:ext cx="12110223" cy="715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tảo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rễ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diệp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Hầu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=&gt;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Tảo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fr-FR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fr-FR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Tảo</a:t>
            </a:r>
            <a:r>
              <a:rPr lang="fr-FR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fr-FR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fr-FR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tảo</a:t>
            </a:r>
            <a:r>
              <a:rPr lang="fr-FR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fr-FR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fr-FR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tảo</a:t>
            </a:r>
            <a:r>
              <a:rPr lang="fr-FR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silic</a:t>
            </a:r>
            <a:r>
              <a:rPr lang="fr-FR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endParaRPr lang="vi-VN" altLang="vi-VN" sz="2400" dirty="0"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fr-FR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fr-FR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Tảo</a:t>
            </a:r>
            <a:r>
              <a:rPr lang="fr-FR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fr-FR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fr-FR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r-FR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tảo</a:t>
            </a:r>
            <a:r>
              <a:rPr lang="fr-FR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fr-FR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fr-FR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fr-FR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…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fr-FR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Vai </a:t>
            </a:r>
            <a:r>
              <a:rPr lang="fr-FR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fr-FR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tảo</a:t>
            </a:r>
            <a:endParaRPr lang="vi-VN" altLang="vi-VN" sz="2400" b="1" dirty="0">
              <a:cs typeface="Times New Roman" panose="02020603050405020304" pitchFamily="18" charset="0"/>
            </a:endParaRPr>
          </a:p>
          <a:p>
            <a:pPr marL="457200" indent="-457200">
              <a:spcBef>
                <a:spcPct val="0"/>
              </a:spcBef>
              <a:spcAft>
                <a:spcPts val="1800"/>
              </a:spcAft>
              <a:buFontTx/>
              <a:buAutoNum type="alphaLcPeriod"/>
            </a:pPr>
            <a:r>
              <a:rPr lang="en-US" altLang="vi-VN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altLang="vi-VN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0"/>
              </a:spcBef>
              <a:spcAft>
                <a:spcPts val="1800"/>
              </a:spcAft>
              <a:buNone/>
            </a:pP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ôxi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súc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vi-VN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vi-VN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thuỷ</a:t>
            </a:r>
            <a:r>
              <a:rPr lang="en-US" altLang="vi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triều</a:t>
            </a:r>
            <a:r>
              <a:rPr lang="en-US" altLang="vi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vi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</a:t>
            </a:r>
            <a:r>
              <a:rPr lang="en-US" altLang="vi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vi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altLang="vi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vi-V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”).</a:t>
            </a:r>
          </a:p>
          <a:p>
            <a:pPr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tảo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xoắn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tảo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,...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03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163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truong phap</dc:creator>
  <cp:lastModifiedBy>truong phap</cp:lastModifiedBy>
  <cp:revision>2</cp:revision>
  <dcterms:created xsi:type="dcterms:W3CDTF">2021-02-25T02:34:00Z</dcterms:created>
  <dcterms:modified xsi:type="dcterms:W3CDTF">2021-02-25T02:43:27Z</dcterms:modified>
</cp:coreProperties>
</file>