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78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AD651-FF57-4EF2-BD55-069494AF9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EC35F-C085-4813-95BD-2ADAC2DDA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1325A-0091-4BC0-B356-07E029715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EE69C-2DE4-4990-971B-F6FAD79A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BC5AA-F13A-4600-A5C7-D3DCC4A07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7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A807F-39DE-4039-A372-9FCAC1812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F2D6B-C653-4042-96A2-9E0F1C381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94FA0-9D31-4B96-B49C-A08A1B77E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A03FB-0ED9-43F7-B43E-2E6F3B962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5FF9B-6A26-4A75-B299-21F50BE88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7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E1EEE1-A69D-4DDD-AD4C-D7CEAD805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33FF0-6BEE-4C4D-A1CD-233DAF43B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2BD95-DB8D-42E0-96B8-8F35C4CFC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D4605-FD2B-4B6E-A999-4242BFEA8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576B0-D2C3-467C-9134-3F8E3844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51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13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66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3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83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403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78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134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BA2CB-C4B3-4820-ACF9-60E35319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E9C88-0C50-4775-A89C-B3C79BDAA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C88F1-59A9-4EB7-825B-FC9D560E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54B99-5145-4FC2-B45B-4D5CF1A22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10885-E1E8-4E7A-9911-283903F26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12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85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877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4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2922F-54C4-4369-9523-8A1FF3916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BE66F-A646-44AC-ADD5-45D698A16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1078A-750F-4D98-814D-8DADF7F1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30DF9-004D-438A-B79B-495640636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4F9F3-4F22-49FB-BF45-F3D7173B8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7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86550-7AA4-4FA3-BEE8-5BEA9920A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6BC40-3E2D-47D9-83E3-18F1189603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50958-C04A-4521-859E-6C9CBFE9F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7BDAE-B807-4FE4-B28E-D345C09E8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AB2DE-5263-48F2-9490-AFFAE143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6448E-C834-4AB4-9CBE-92833877A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0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9A0F8-9FA1-402E-920A-2B3CF3DBE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39AB8-F32F-4E12-A1A9-C463E43CC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7A7D6-4726-4558-BE6C-16371F32E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D794B3-0387-4CD6-9A8E-88855759D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E80B1C-FC97-4235-8C84-043A4FBFBC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A65FEC-7ADC-41AA-B7D3-8A3C75BB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637DC-3711-416E-8608-84A574935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92036C-CC62-4E8C-9B24-52DC31CC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6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63B5-9A05-41A1-9BB8-47E5B0B4E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55673-45E3-4A52-9BBF-5F10D73A5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EB0CB7-60DE-49F4-9BDA-EDB9CD0F9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0E15E5-62A4-4B78-8F02-35542288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5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2ED65B-75DC-48CC-8EB8-B6B1D0490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9E831-D1B1-41AA-8AC8-AA1261454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4C8546-5AF4-4BE2-8E29-80F438B9E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4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6CF3B-CC0E-4095-81F8-C5791885B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97E83-B41E-4900-9CFC-22A471199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857FE-E3C5-4807-9F32-12F5B67E7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15312-2497-40B4-A959-1FFD04E70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1946A-4EC3-4181-AA13-E9F2E887B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56B32-D998-4CE6-A13C-F7E4247CB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58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FE1AE-5AD9-4F91-A490-F8E686557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BA35C2-F1C3-463B-ADB0-565A081C1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761E7-F792-4B93-A0B7-67D2715AC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3627D-745D-4A58-85F3-5926259B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23CC7-396B-4DB2-8B5B-979E41B5A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28D57-AAA6-4FF1-A17E-386735A44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8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56A5A4-8AEB-49E4-82A7-9C391FFCE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AC55F-BA0C-42AF-B4E9-1076981C7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0D1E0-ED9D-4A2E-83BA-4DFB8A673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20258-546B-474F-8225-95681BF48F0B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C81FE-D037-42EE-A475-3642B9B56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06C48-C7D4-4ED4-9ABD-C1A5C20AA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CC402-414E-4704-9AE5-76E7DE9DA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6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0B27-C21B-4D6F-8341-84B0D4B1848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92E08-462C-4E21-B74E-F67818F1E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8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571" y="299421"/>
            <a:ext cx="1136468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B. ĐẶC ĐIỂM SINH HỌC VÀ TẦM QUAN TRỌNG CỦA NẤM</a:t>
            </a:r>
          </a:p>
        </p:txBody>
      </p:sp>
      <p:sp>
        <p:nvSpPr>
          <p:cNvPr id="5" name="Rectangle 4"/>
          <p:cNvSpPr/>
          <p:nvPr/>
        </p:nvSpPr>
        <p:spPr>
          <a:xfrm>
            <a:off x="326571" y="1258779"/>
            <a:ext cx="4118435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I. ĐẶC ĐIỂM SINH HỌC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531" y="1705715"/>
            <a:ext cx="716704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Điều kiện phát triển của nấm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6571" y="3535804"/>
            <a:ext cx="532964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Cách dinh dưỡng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654CB7-14EF-4739-B766-CFCB6FE75D19}"/>
              </a:ext>
            </a:extLst>
          </p:cNvPr>
          <p:cNvSpPr txBox="1"/>
          <p:nvPr/>
        </p:nvSpPr>
        <p:spPr>
          <a:xfrm>
            <a:off x="208090" y="4175444"/>
            <a:ext cx="117758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/>
              <a:t>Hoại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: </a:t>
            </a:r>
            <a:r>
              <a:rPr lang="en-US" sz="2800" dirty="0" err="1"/>
              <a:t>Mốc</a:t>
            </a:r>
            <a:r>
              <a:rPr lang="en-US" sz="2800" dirty="0"/>
              <a:t> </a:t>
            </a:r>
            <a:r>
              <a:rPr lang="en-US" sz="2800" dirty="0" err="1"/>
              <a:t>trắng</a:t>
            </a:r>
            <a:r>
              <a:rPr lang="en-US" sz="2800" dirty="0"/>
              <a:t>, </a:t>
            </a:r>
            <a:r>
              <a:rPr lang="en-US" sz="2800" dirty="0" err="1"/>
              <a:t>mốc</a:t>
            </a:r>
            <a:r>
              <a:rPr lang="en-US" sz="2800" dirty="0"/>
              <a:t> </a:t>
            </a:r>
            <a:r>
              <a:rPr lang="en-US" sz="2800" dirty="0" err="1"/>
              <a:t>xanh</a:t>
            </a:r>
            <a:r>
              <a:rPr lang="en-US" sz="2800" dirty="0"/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err="1"/>
              <a:t>Kí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: </a:t>
            </a:r>
            <a:r>
              <a:rPr lang="en-US" sz="2800" dirty="0" err="1"/>
              <a:t>Nấm</a:t>
            </a:r>
            <a:r>
              <a:rPr lang="en-US" sz="2800" dirty="0"/>
              <a:t> </a:t>
            </a:r>
            <a:r>
              <a:rPr lang="en-US" sz="2800" dirty="0" err="1"/>
              <a:t>gây</a:t>
            </a:r>
            <a:r>
              <a:rPr lang="en-US" sz="2800" dirty="0"/>
              <a:t> </a:t>
            </a:r>
            <a:r>
              <a:rPr lang="en-US" sz="2800" dirty="0" err="1"/>
              <a:t>bệnh</a:t>
            </a:r>
            <a:r>
              <a:rPr lang="en-US" sz="2800" dirty="0"/>
              <a:t> ở </a:t>
            </a:r>
            <a:r>
              <a:rPr lang="en-US" sz="2800" dirty="0" err="1"/>
              <a:t>ngô</a:t>
            </a:r>
            <a:r>
              <a:rPr lang="en-US" sz="2800" dirty="0"/>
              <a:t>, </a:t>
            </a:r>
            <a:r>
              <a:rPr lang="en-US" sz="2800" dirty="0" err="1"/>
              <a:t>nấm</a:t>
            </a:r>
            <a:r>
              <a:rPr lang="en-US" sz="2800" dirty="0"/>
              <a:t> </a:t>
            </a:r>
            <a:r>
              <a:rPr lang="en-US" sz="2800" dirty="0" err="1"/>
              <a:t>gấy</a:t>
            </a:r>
            <a:r>
              <a:rPr lang="en-US" sz="2800" dirty="0"/>
              <a:t> </a:t>
            </a:r>
            <a:r>
              <a:rPr lang="en-US" sz="2800" dirty="0" err="1"/>
              <a:t>bệnh</a:t>
            </a:r>
            <a:r>
              <a:rPr lang="en-US" sz="2800" dirty="0"/>
              <a:t> ở </a:t>
            </a:r>
            <a:r>
              <a:rPr lang="en-US" sz="2800" dirty="0" err="1"/>
              <a:t>khoai</a:t>
            </a:r>
            <a:r>
              <a:rPr lang="en-US" sz="2800" dirty="0"/>
              <a:t> </a:t>
            </a:r>
            <a:r>
              <a:rPr lang="en-US" sz="2800" dirty="0" err="1"/>
              <a:t>tây</a:t>
            </a:r>
            <a:r>
              <a:rPr lang="en-US" sz="2800" dirty="0"/>
              <a:t>, </a:t>
            </a:r>
            <a:r>
              <a:rPr lang="en-US" sz="2800" dirty="0" err="1"/>
              <a:t>nấm</a:t>
            </a:r>
            <a:r>
              <a:rPr lang="en-US" sz="2800" dirty="0"/>
              <a:t> </a:t>
            </a:r>
            <a:r>
              <a:rPr lang="en-US" sz="2800" dirty="0" err="1"/>
              <a:t>móng</a:t>
            </a:r>
            <a:r>
              <a:rPr lang="en-US" sz="2800" dirty="0"/>
              <a:t> </a:t>
            </a:r>
            <a:r>
              <a:rPr lang="en-US" sz="2800" dirty="0" err="1"/>
              <a:t>gây</a:t>
            </a:r>
            <a:r>
              <a:rPr lang="en-US" sz="2800" dirty="0"/>
              <a:t> </a:t>
            </a:r>
            <a:r>
              <a:rPr lang="en-US" sz="2800" dirty="0" err="1"/>
              <a:t>bệnh</a:t>
            </a:r>
            <a:r>
              <a:rPr lang="en-US" sz="2800" dirty="0"/>
              <a:t> ở </a:t>
            </a:r>
            <a:r>
              <a:rPr lang="en-US" sz="2800" dirty="0" err="1"/>
              <a:t>móng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, </a:t>
            </a:r>
            <a:r>
              <a:rPr lang="en-US" sz="2800" dirty="0" err="1"/>
              <a:t>móng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… </a:t>
            </a:r>
          </a:p>
          <a:p>
            <a:pPr marL="285750" indent="-285750">
              <a:buFontTx/>
              <a:buChar char="-"/>
            </a:pPr>
            <a:r>
              <a:rPr lang="en-US" sz="2800" dirty="0" err="1"/>
              <a:t>Cộng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: </a:t>
            </a:r>
            <a:r>
              <a:rPr lang="en-US" sz="2800" dirty="0" err="1"/>
              <a:t>Nấm</a:t>
            </a:r>
            <a:r>
              <a:rPr lang="en-US" sz="2800" dirty="0"/>
              <a:t> </a:t>
            </a:r>
            <a:r>
              <a:rPr lang="en-US" sz="2800" dirty="0" err="1"/>
              <a:t>cộng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tảo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địa</a:t>
            </a:r>
            <a:r>
              <a:rPr lang="en-US" sz="2800" dirty="0"/>
              <a:t> 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2E59C7-F304-4E78-AE91-B298277FD928}"/>
              </a:ext>
            </a:extLst>
          </p:cNvPr>
          <p:cNvSpPr txBox="1"/>
          <p:nvPr/>
        </p:nvSpPr>
        <p:spPr>
          <a:xfrm>
            <a:off x="326571" y="2286224"/>
            <a:ext cx="67317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b="1" dirty="0" err="1"/>
              <a:t>Chất</a:t>
            </a:r>
            <a:r>
              <a:rPr lang="en-US" sz="2800" b="1" dirty="0"/>
              <a:t> </a:t>
            </a:r>
            <a:r>
              <a:rPr lang="en-US" sz="2800" b="1" dirty="0" err="1"/>
              <a:t>hữu</a:t>
            </a:r>
            <a:r>
              <a:rPr lang="en-US" sz="2800" b="1" dirty="0"/>
              <a:t> </a:t>
            </a:r>
            <a:r>
              <a:rPr lang="en-US" sz="2800" b="1" dirty="0" err="1"/>
              <a:t>cơ</a:t>
            </a:r>
            <a:endParaRPr lang="en-US" sz="2800" b="1" dirty="0"/>
          </a:p>
          <a:p>
            <a:pPr marL="285750" indent="-285750">
              <a:buFontTx/>
              <a:buChar char="-"/>
            </a:pPr>
            <a:r>
              <a:rPr lang="en-US" sz="2800" b="1" dirty="0" err="1"/>
              <a:t>Nhiệt</a:t>
            </a:r>
            <a:r>
              <a:rPr lang="en-US" sz="2800" b="1" dirty="0"/>
              <a:t> </a:t>
            </a:r>
            <a:r>
              <a:rPr lang="en-US" sz="2800" b="1" dirty="0" err="1"/>
              <a:t>độ</a:t>
            </a:r>
            <a:endParaRPr lang="en-US" sz="2800" b="1" dirty="0"/>
          </a:p>
          <a:p>
            <a:pPr marL="285750" indent="-285750">
              <a:buFontTx/>
              <a:buChar char="-"/>
            </a:pPr>
            <a:r>
              <a:rPr lang="en-US" sz="2800" b="1" dirty="0" err="1"/>
              <a:t>Độ</a:t>
            </a:r>
            <a:r>
              <a:rPr lang="en-US" sz="2800" b="1" dirty="0"/>
              <a:t> </a:t>
            </a:r>
            <a:r>
              <a:rPr lang="en-US" sz="2800" b="1" dirty="0" err="1"/>
              <a:t>ẩm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8406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571" y="299421"/>
            <a:ext cx="1136468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B. ĐẶC ĐIỂM SINH HỌC VÀ TẦM QUAN TRỌNG CỦA NẤM</a:t>
            </a:r>
          </a:p>
        </p:txBody>
      </p:sp>
      <p:sp>
        <p:nvSpPr>
          <p:cNvPr id="5" name="Rectangle 4"/>
          <p:cNvSpPr/>
          <p:nvPr/>
        </p:nvSpPr>
        <p:spPr>
          <a:xfrm>
            <a:off x="227203" y="997171"/>
            <a:ext cx="4118435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I. ĐẶC ĐIỂM SINH HỌC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886" y="2194325"/>
            <a:ext cx="2468880" cy="584775"/>
          </a:xfrm>
          <a:prstGeom prst="rect">
            <a:avLst/>
          </a:prstGeom>
          <a:solidFill>
            <a:srgbClr val="CCFF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Nấm có ích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1570038"/>
            <a:ext cx="5602111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 TẦM QUAN TRỌNG CỦA NẤM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643879"/>
              </p:ext>
            </p:extLst>
          </p:nvPr>
        </p:nvGraphicFramePr>
        <p:xfrm>
          <a:off x="137886" y="3036283"/>
          <a:ext cx="10715968" cy="3191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7984">
                  <a:extLst>
                    <a:ext uri="{9D8B030D-6E8A-4147-A177-3AD203B41FA5}">
                      <a16:colId xmlns:a16="http://schemas.microsoft.com/office/drawing/2014/main" val="2022049420"/>
                    </a:ext>
                  </a:extLst>
                </a:gridCol>
                <a:gridCol w="5357984">
                  <a:extLst>
                    <a:ext uri="{9D8B030D-6E8A-4147-A177-3AD203B41FA5}">
                      <a16:colId xmlns:a16="http://schemas.microsoft.com/office/drawing/2014/main" val="4039840252"/>
                    </a:ext>
                  </a:extLst>
                </a:gridCol>
              </a:tblGrid>
              <a:tr h="33155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dụng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dụ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283735"/>
                  </a:ext>
                </a:extLst>
              </a:tr>
              <a:tr h="54227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" action="ppaction://noaction"/>
                        </a:rPr>
                        <a:t>1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Phân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giải chất hữu cơ thành chất vô cơ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nấm hiển vi trong đất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69619"/>
                  </a:ext>
                </a:extLst>
              </a:tr>
              <a:tr h="82509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 action="ppaction://hlinksldjump"/>
                        </a:rPr>
                        <a:t>2.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 xuất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rượu, bia, chế biến một số thực phẩm, làm men nở bột mì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nấm men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02577"/>
                  </a:ext>
                </a:extLst>
              </a:tr>
              <a:tr h="82509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" action="ppaction://noaction"/>
                        </a:rPr>
                        <a:t>3.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 ăn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 bia, các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nấm mũ như nấm hương, nấm rơm, nấm sò, nấm gan bò, mộc nhĩ...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425900"/>
                  </a:ext>
                </a:extLst>
              </a:tr>
              <a:tr h="54227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" action="ppaction://noaction"/>
                        </a:rPr>
                        <a:t>4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Làm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thuốc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Mốc xanh, nấm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linh chi...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891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93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95891E-9F8F-4228-89D5-CB16D2BD702B}"/>
              </a:ext>
            </a:extLst>
          </p:cNvPr>
          <p:cNvSpPr txBox="1"/>
          <p:nvPr/>
        </p:nvSpPr>
        <p:spPr>
          <a:xfrm>
            <a:off x="282959" y="174864"/>
            <a:ext cx="2468880" cy="584775"/>
          </a:xfrm>
          <a:prstGeom prst="rect">
            <a:avLst/>
          </a:prstGeom>
          <a:solidFill>
            <a:srgbClr val="CCFF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Nấm có hại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EC1643-C925-459A-9A7D-0AC5B10D4BB1}"/>
              </a:ext>
            </a:extLst>
          </p:cNvPr>
          <p:cNvSpPr txBox="1"/>
          <p:nvPr/>
        </p:nvSpPr>
        <p:spPr>
          <a:xfrm>
            <a:off x="546410" y="1193180"/>
            <a:ext cx="1164559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b="1" dirty="0" err="1"/>
              <a:t>Gây</a:t>
            </a:r>
            <a:r>
              <a:rPr lang="en-US" sz="3200" b="1" dirty="0"/>
              <a:t> </a:t>
            </a:r>
            <a:r>
              <a:rPr lang="en-US" sz="3200" b="1" dirty="0" err="1"/>
              <a:t>bệnh</a:t>
            </a:r>
            <a:r>
              <a:rPr lang="en-US" sz="3200" b="1" dirty="0"/>
              <a:t> </a:t>
            </a:r>
            <a:r>
              <a:rPr lang="en-US" sz="3200" b="1" dirty="0" err="1"/>
              <a:t>cho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, </a:t>
            </a:r>
            <a:r>
              <a:rPr lang="en-US" sz="3200" b="1" dirty="0" err="1"/>
              <a:t>động</a:t>
            </a:r>
            <a:r>
              <a:rPr lang="en-US" sz="3200" b="1" dirty="0"/>
              <a:t> </a:t>
            </a:r>
            <a:r>
              <a:rPr lang="en-US" sz="3200" b="1" dirty="0" err="1"/>
              <a:t>vật</a:t>
            </a:r>
            <a:r>
              <a:rPr lang="en-US" sz="3200" b="1" dirty="0"/>
              <a:t>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 err="1"/>
              <a:t>thực</a:t>
            </a:r>
            <a:r>
              <a:rPr lang="en-US" sz="3200" b="1" dirty="0"/>
              <a:t> </a:t>
            </a:r>
            <a:r>
              <a:rPr lang="en-US" sz="3200" b="1" dirty="0" err="1"/>
              <a:t>vật</a:t>
            </a:r>
            <a:endParaRPr lang="en-US" sz="3200" b="1" dirty="0"/>
          </a:p>
          <a:p>
            <a:pPr marL="285750" indent="-285750">
              <a:buFontTx/>
              <a:buChar char="-"/>
            </a:pPr>
            <a:r>
              <a:rPr lang="en-US" sz="3200" b="1" dirty="0" err="1"/>
              <a:t>Một</a:t>
            </a:r>
            <a:r>
              <a:rPr lang="en-US" sz="3200" b="1" dirty="0"/>
              <a:t> </a:t>
            </a:r>
            <a:r>
              <a:rPr lang="en-US" sz="3200" b="1" dirty="0" err="1"/>
              <a:t>số</a:t>
            </a:r>
            <a:r>
              <a:rPr lang="en-US" sz="3200" b="1" dirty="0"/>
              <a:t> </a:t>
            </a:r>
            <a:r>
              <a:rPr lang="en-US" sz="3200" b="1" dirty="0" err="1"/>
              <a:t>loại</a:t>
            </a:r>
            <a:r>
              <a:rPr lang="en-US" sz="3200" b="1" dirty="0"/>
              <a:t> </a:t>
            </a:r>
            <a:r>
              <a:rPr lang="en-US" sz="3200" b="1" dirty="0" err="1"/>
              <a:t>nấm</a:t>
            </a:r>
            <a:r>
              <a:rPr lang="en-US" sz="3200" b="1" dirty="0"/>
              <a:t> </a:t>
            </a:r>
            <a:r>
              <a:rPr lang="en-US" sz="3200" b="1" dirty="0" err="1"/>
              <a:t>độc</a:t>
            </a:r>
            <a:r>
              <a:rPr lang="en-US" sz="3200" b="1" dirty="0"/>
              <a:t> </a:t>
            </a:r>
            <a:r>
              <a:rPr lang="en-US" sz="3200" b="1" dirty="0" err="1"/>
              <a:t>gây</a:t>
            </a:r>
            <a:r>
              <a:rPr lang="en-US" sz="3200" b="1" dirty="0"/>
              <a:t> </a:t>
            </a:r>
            <a:r>
              <a:rPr lang="en-US" sz="3200" b="1" dirty="0" err="1"/>
              <a:t>ngộ</a:t>
            </a:r>
            <a:r>
              <a:rPr lang="en-US" sz="3200" b="1" dirty="0"/>
              <a:t> </a:t>
            </a:r>
            <a:r>
              <a:rPr lang="en-US" sz="3200" b="1" dirty="0" err="1"/>
              <a:t>độc</a:t>
            </a:r>
            <a:r>
              <a:rPr lang="en-US" sz="3200" b="1" dirty="0"/>
              <a:t> (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thể</a:t>
            </a:r>
            <a:r>
              <a:rPr lang="en-US" sz="3200" b="1" dirty="0"/>
              <a:t> </a:t>
            </a:r>
            <a:r>
              <a:rPr lang="en-US" sz="3200" b="1" dirty="0" err="1"/>
              <a:t>chết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) </a:t>
            </a:r>
            <a:r>
              <a:rPr lang="en-US" sz="3200" b="1" dirty="0" err="1"/>
              <a:t>khi</a:t>
            </a:r>
            <a:r>
              <a:rPr lang="en-US" sz="3200" b="1" dirty="0"/>
              <a:t> </a:t>
            </a:r>
            <a:r>
              <a:rPr lang="en-US" sz="3200" b="1" dirty="0" err="1"/>
              <a:t>ăn</a:t>
            </a:r>
            <a:r>
              <a:rPr lang="en-US" sz="3200" b="1" dirty="0"/>
              <a:t> </a:t>
            </a:r>
            <a:r>
              <a:rPr lang="en-US" sz="3200" b="1" dirty="0" err="1"/>
              <a:t>phải</a:t>
            </a:r>
            <a:r>
              <a:rPr lang="en-US" sz="3200" b="1" dirty="0"/>
              <a:t>.</a:t>
            </a:r>
          </a:p>
          <a:p>
            <a:pPr marL="285750" indent="-285750">
              <a:buFontTx/>
              <a:buChar char="-"/>
            </a:pPr>
            <a:r>
              <a:rPr lang="en-US" sz="3200" b="1" dirty="0" err="1"/>
              <a:t>Nấm</a:t>
            </a:r>
            <a:r>
              <a:rPr lang="en-US" sz="3200" b="1" dirty="0"/>
              <a:t> </a:t>
            </a:r>
            <a:r>
              <a:rPr lang="en-US" sz="3200" b="1" dirty="0" err="1"/>
              <a:t>làm</a:t>
            </a:r>
            <a:r>
              <a:rPr lang="en-US" sz="3200" b="1" dirty="0"/>
              <a:t> </a:t>
            </a:r>
            <a:r>
              <a:rPr lang="en-US" sz="3200" b="1" dirty="0" err="1"/>
              <a:t>hỏng</a:t>
            </a:r>
            <a:r>
              <a:rPr lang="en-US" sz="3200" b="1" dirty="0"/>
              <a:t> </a:t>
            </a:r>
            <a:r>
              <a:rPr lang="en-US" sz="3200" b="1" dirty="0" err="1"/>
              <a:t>đồ</a:t>
            </a:r>
            <a:r>
              <a:rPr lang="en-US" sz="3200" b="1" dirty="0"/>
              <a:t> </a:t>
            </a:r>
            <a:r>
              <a:rPr lang="en-US" sz="3200" b="1" dirty="0" err="1"/>
              <a:t>ăn</a:t>
            </a:r>
            <a:r>
              <a:rPr lang="en-US" sz="3200" b="1" dirty="0"/>
              <a:t>, </a:t>
            </a:r>
            <a:r>
              <a:rPr lang="en-US" sz="3200" b="1" dirty="0" err="1"/>
              <a:t>đồ</a:t>
            </a:r>
            <a:r>
              <a:rPr lang="en-US" sz="3200" b="1" dirty="0"/>
              <a:t> </a:t>
            </a:r>
            <a:r>
              <a:rPr lang="en-US" sz="3200" b="1" dirty="0" err="1"/>
              <a:t>uống</a:t>
            </a:r>
            <a:r>
              <a:rPr lang="en-US" sz="3200" b="1" dirty="0"/>
              <a:t>, </a:t>
            </a:r>
            <a:r>
              <a:rPr lang="en-US" sz="3200" b="1" dirty="0" err="1"/>
              <a:t>đồ</a:t>
            </a:r>
            <a:r>
              <a:rPr lang="en-US" sz="3200" b="1" dirty="0"/>
              <a:t> dung, </a:t>
            </a:r>
            <a:r>
              <a:rPr lang="en-US" sz="3200" b="1" dirty="0" err="1"/>
              <a:t>tường</a:t>
            </a:r>
            <a:r>
              <a:rPr lang="en-US" sz="3200" b="1" dirty="0"/>
              <a:t> </a:t>
            </a:r>
            <a:r>
              <a:rPr lang="en-US" sz="3200" b="1" dirty="0" err="1"/>
              <a:t>nhà</a:t>
            </a:r>
            <a:r>
              <a:rPr lang="en-US" sz="3200" b="1" dirty="0"/>
              <a:t>…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0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248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truong phap</dc:creator>
  <cp:lastModifiedBy>truong phap</cp:lastModifiedBy>
  <cp:revision>3</cp:revision>
  <dcterms:created xsi:type="dcterms:W3CDTF">2021-05-17T04:12:04Z</dcterms:created>
  <dcterms:modified xsi:type="dcterms:W3CDTF">2021-05-17T04:33:28Z</dcterms:modified>
</cp:coreProperties>
</file>