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8" r:id="rId2"/>
    <p:sldId id="29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99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DEA2EB-FCF0-40F2-9907-0C355F398B52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42007E-58FD-493F-B529-E275720AF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083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06D64218-E55C-412F-8C82-9738F249B9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9BB01F84-3431-4154-8528-FF7CB50005F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>
              <a:latin typeface="Calibri" panose="020F050202020403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C391F1AC-5E97-4BF7-A867-8F173C5667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87EF083-2F25-46B8-9870-FF0B69B2C639}" type="slidenum">
              <a:rPr kumimoji="0" lang="en-US" alt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vi-V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Bấm &amp; sửa kiểu phụ đề của Bản chính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018CE-71CD-4352-8D93-73CDECD48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FDA8D-F75B-4CCC-AD37-0E45E537B0CA}" type="datetimeFigureOut">
              <a:rPr lang="en-US"/>
              <a:pPr>
                <a:defRPr/>
              </a:pPr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97A933-7E2E-4A7F-8385-CA752176C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288426-0419-40DC-B281-D563FE286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C39EF6-04FD-4A8E-B5D4-90F82C780B6F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392132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ề và Văn bản Dọ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6C69E8-39BC-4A95-B1A8-973AAE538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E34F6-7A44-4DBB-AAE2-0A92AB020CEF}" type="datetimeFigureOut">
              <a:rPr lang="en-US"/>
              <a:pPr>
                <a:defRPr/>
              </a:pPr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848D3-0D47-40B1-847C-F901FF44F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64C5C8-A09D-470D-A81E-14C7F686F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5F74BB-9CA7-4C72-9BCB-EAF2E931512F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213512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ề Dọc và Văn bả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4FCD9-4563-4804-942B-9ADA0F8B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58445-30C6-453E-9DFE-FA263EE66920}" type="datetimeFigureOut">
              <a:rPr lang="en-US"/>
              <a:pPr>
                <a:defRPr/>
              </a:pPr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BC5F6-758E-4A92-BD74-7668A7884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3D311-FDFF-4A03-AFED-BA0859078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9565C-A329-459B-BDA0-66A62AE99F91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0456737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ội dung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2B5641C-5873-4246-9211-2DDD31F77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AA3DA-D3BB-401D-80FE-B5B0E328CE89}" type="datetimeFigureOut">
              <a:rPr lang="en-US"/>
              <a:pPr>
                <a:defRPr/>
              </a:pPr>
              <a:t>5/17/2021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3A1F47D-E700-4B38-AE88-D4FBCDA38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1F2D31B-DF19-4A49-A0FB-D35F5AA16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9E944B-E850-43C0-AB2D-64B3C982B7CE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443978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B53BB9-4AE4-425B-A770-6F1707C5F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E6A8E-DB42-49AF-B051-D7FE11F999B6}" type="datetimeFigureOut">
              <a:rPr lang="en-US"/>
              <a:pPr>
                <a:defRPr/>
              </a:pPr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56D37-08C3-4792-8211-AF638E2A8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A35F9E-D9FD-4561-AAEC-47C425DE9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3C7A45-8A07-485E-8A1E-162AB79BB82C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159060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9227CA-B9B1-49F1-A622-7A4D4D708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CAFAF-5777-47F4-89C0-99874C400310}" type="datetimeFigureOut">
              <a:rPr lang="en-US"/>
              <a:pPr>
                <a:defRPr/>
              </a:pPr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51452C-2193-4DDD-AD77-40FCB7DCA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241BF8-A7DC-4070-91B0-17BB30191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29E281-6124-46FC-9094-3C9222AC1C9D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600038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1655250-9FEE-426B-B78C-C50F128EF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E1D8E-8F03-4A9A-BB46-A32CF35486DB}" type="datetimeFigureOut">
              <a:rPr lang="en-US"/>
              <a:pPr>
                <a:defRPr/>
              </a:pPr>
              <a:t>5/17/2021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17A8470-CA4C-4CDF-8D7C-AF9C8DA00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470643F-94EE-4627-A74C-89BC6032D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239FE6-CC13-4851-8634-06730A34C23E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103317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5" name="Chỗ dành sẵn cho Văn bản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6" name="Chỗ dành sẵn cho Nội dung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47AF92D-E390-442E-B002-4737033EF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E4FC1-698D-47D4-8E48-ECEC0D3CC1CF}" type="datetimeFigureOut">
              <a:rPr lang="en-US"/>
              <a:pPr>
                <a:defRPr/>
              </a:pPr>
              <a:t>5/17/2021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291068A-3681-43C1-825F-5DCDFE6A2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0D71040-F46D-482D-9828-20DAA1F40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BDBF82-B15F-4430-B851-7E755A61CF18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0345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B7A766A-5BC7-4D8B-B817-E227764E0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A4791-6AD4-41F0-9B22-D5ABB05D9F05}" type="datetimeFigureOut">
              <a:rPr lang="en-US"/>
              <a:pPr>
                <a:defRPr/>
              </a:pPr>
              <a:t>5/17/2021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FBCAE0F-90CE-478A-AFAA-BA87F6472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5F8F0DB-8FB1-4D33-BFB5-70593EB28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352DEF-3BE6-47D8-9F4F-651E0B1C4C9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487496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A0EC813-1280-4F96-A574-40C67DB87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9C320-021A-42D8-8255-C7205977B538}" type="datetimeFigureOut">
              <a:rPr lang="en-US"/>
              <a:pPr>
                <a:defRPr/>
              </a:pPr>
              <a:t>5/17/2021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0FE52AB-7586-4E26-8791-20A82A83F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7DACC09-4F5A-45C4-9BA7-D619FB489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6395C5-A9D0-4C3A-BC4F-97911694093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354454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B262AAA-FBD9-4118-8CC1-709816B56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DDABB-436D-4AC5-991F-407C49D5DBFC}" type="datetimeFigureOut">
              <a:rPr lang="en-US"/>
              <a:pPr>
                <a:defRPr/>
              </a:pPr>
              <a:t>5/17/2021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EFBE37A-0FC0-4B09-814F-976554C80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FB79FD5-A0FB-4F6D-B372-D9CC929F8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2F8630-4363-4577-B199-9F24B17D9B35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212341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Hình ảnh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C1A49D9-7615-43E4-A710-DEB974DD9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35B2C-4C6E-4488-9256-016D99EB1771}" type="datetimeFigureOut">
              <a:rPr lang="en-US"/>
              <a:pPr>
                <a:defRPr/>
              </a:pPr>
              <a:t>5/17/2021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8085DC8-63D6-4179-8704-F8D2EAF4B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88EE12B-65C0-453B-959B-C7F7BD577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47A409-C931-4F85-80E8-B6380A6816E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356359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99FF"/>
            </a:gs>
            <a:gs pos="50000">
              <a:schemeClr val="bg1"/>
            </a:gs>
            <a:gs pos="100000">
              <a:srgbClr val="0099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29F6DDF9-1ECB-467C-B030-CE32128EE71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79BAE3D-9F94-4971-80BE-AE5FC6E532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13F10-50FD-4DC6-B994-9C2B01B51B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767ACAA-B31A-4EF0-B236-57FBD5317F09}" type="datetimeFigureOut">
              <a:rPr lang="en-US"/>
              <a:pPr>
                <a:defRPr/>
              </a:pPr>
              <a:t>5/17/2021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F0CC9-A304-44CC-B2CC-3D5D28596E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CB8CE-1F1F-424C-B43D-7362144979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C4B6E224-5C98-4CA5-8233-AB4D958E2A98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846836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CCFC8A3-D36E-428C-8089-50EBC173520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761163"/>
            <a:ext cx="9144000" cy="1600200"/>
          </a:xfrm>
        </p:spPr>
        <p:txBody>
          <a:bodyPr/>
          <a:lstStyle/>
          <a:p>
            <a:pPr marL="742950" indent="-742950" algn="l" eaLnBrk="1" hangingPunct="1"/>
            <a:r>
              <a:rPr lang="en-US" altLang="vi-VN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I-</a:t>
            </a:r>
            <a:r>
              <a:rPr lang="en-US" altLang="vi-VN" sz="4000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u="sng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Mốc</a:t>
            </a:r>
            <a:r>
              <a:rPr lang="en-US" altLang="vi-VN" sz="4000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u="sng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br>
              <a:rPr lang="en-US" alt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vi-VN" sz="4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vi-VN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vi-VN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altLang="vi-VN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vi-VN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mốc</a:t>
            </a:r>
            <a:r>
              <a:rPr lang="en-US" altLang="vi-VN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endParaRPr lang="en-US" altLang="vi-VN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TextBox 5">
            <a:extLst>
              <a:ext uri="{FF2B5EF4-FFF2-40B4-BE49-F238E27FC236}">
                <a16:creationId xmlns:a16="http://schemas.microsoft.com/office/drawing/2014/main" id="{75BDE3A1-C1BF-4BA4-AD15-B24D46059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37824"/>
            <a:ext cx="6781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vi-VN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vi-VN" sz="40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Mốc</a:t>
            </a:r>
            <a:r>
              <a:rPr lang="en-US" altLang="vi-VN" sz="4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altLang="vi-VN" sz="4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4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nấm</a:t>
            </a:r>
            <a:r>
              <a:rPr lang="en-US" altLang="vi-VN" sz="4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vi-VN" altLang="vi-VN" sz="4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altLang="vi-VN" sz="4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8DF08C-7E5D-477E-B8B2-D36E01F40C13}"/>
              </a:ext>
            </a:extLst>
          </p:cNvPr>
          <p:cNvSpPr/>
          <p:nvPr/>
        </p:nvSpPr>
        <p:spPr>
          <a:xfrm>
            <a:off x="1505414" y="0"/>
            <a:ext cx="780399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cs typeface="Arial" pitchFamily="34" charset="0"/>
              </a:rPr>
              <a:t>Bài</a:t>
            </a:r>
            <a:r>
              <a:rPr lang="en-US" sz="8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cs typeface="Arial" pitchFamily="34" charset="0"/>
              </a:rPr>
              <a:t> 51: </a:t>
            </a:r>
            <a:r>
              <a:rPr lang="en-US" sz="80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cs typeface="Arial" pitchFamily="34" charset="0"/>
              </a:rPr>
              <a:t>Nấm</a:t>
            </a:r>
            <a:endParaRPr lang="en-US" sz="8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0800" algn="tl" rotWithShape="0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3DFA1981-55E1-4911-A39E-9E9884471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103492"/>
            <a:ext cx="12192000" cy="315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571500" indent="-571500" eaLnBrk="1" hangingPunct="1">
              <a:lnSpc>
                <a:spcPct val="150000"/>
              </a:lnSpc>
              <a:spcBef>
                <a:spcPct val="0"/>
              </a:spcBef>
              <a:buFontTx/>
              <a:buChar char="-"/>
            </a:pPr>
            <a:r>
              <a:rPr lang="en-US" altLang="vi-VN" sz="2800" dirty="0" err="1"/>
              <a:t>Sợi</a:t>
            </a:r>
            <a:r>
              <a:rPr lang="en-US" altLang="vi-VN" sz="2800" dirty="0"/>
              <a:t> </a:t>
            </a:r>
            <a:r>
              <a:rPr lang="en-US" altLang="vi-VN" sz="2800" dirty="0" err="1"/>
              <a:t>mốc</a:t>
            </a:r>
            <a:r>
              <a:rPr lang="en-US" altLang="vi-VN" sz="2800" dirty="0"/>
              <a:t> </a:t>
            </a:r>
            <a:r>
              <a:rPr lang="en-US" altLang="vi-VN" sz="2800" dirty="0" err="1"/>
              <a:t>trong</a:t>
            </a:r>
            <a:r>
              <a:rPr lang="en-US" altLang="vi-VN" sz="2800" dirty="0"/>
              <a:t> </a:t>
            </a:r>
            <a:r>
              <a:rPr lang="en-US" altLang="vi-VN" sz="2800" dirty="0" err="1"/>
              <a:t>suốt</a:t>
            </a:r>
            <a:r>
              <a:rPr lang="en-US" altLang="vi-VN" sz="2800" dirty="0"/>
              <a:t>, </a:t>
            </a:r>
            <a:r>
              <a:rPr lang="en-US" altLang="vi-VN" sz="2800" dirty="0" err="1"/>
              <a:t>không</a:t>
            </a:r>
            <a:r>
              <a:rPr lang="en-US" altLang="vi-VN" sz="2800" dirty="0"/>
              <a:t> </a:t>
            </a:r>
            <a:r>
              <a:rPr lang="en-US" altLang="vi-VN" sz="2800" dirty="0" err="1"/>
              <a:t>màu</a:t>
            </a:r>
            <a:r>
              <a:rPr lang="en-US" altLang="vi-VN" sz="2800" dirty="0"/>
              <a:t>, </a:t>
            </a:r>
            <a:r>
              <a:rPr lang="en-US" altLang="vi-VN" sz="2800" dirty="0" err="1"/>
              <a:t>dạng</a:t>
            </a:r>
            <a:r>
              <a:rPr lang="en-US" altLang="vi-VN" sz="2800" dirty="0"/>
              <a:t> </a:t>
            </a:r>
            <a:r>
              <a:rPr lang="en-US" altLang="vi-VN" sz="2800" dirty="0" err="1"/>
              <a:t>sợi</a:t>
            </a:r>
            <a:r>
              <a:rPr lang="en-US" altLang="vi-VN" sz="2800" dirty="0"/>
              <a:t> </a:t>
            </a:r>
            <a:r>
              <a:rPr lang="en-US" altLang="vi-VN" sz="2800" dirty="0" err="1"/>
              <a:t>phân</a:t>
            </a:r>
            <a:r>
              <a:rPr lang="en-US" altLang="vi-VN" sz="2800" dirty="0"/>
              <a:t> </a:t>
            </a:r>
            <a:r>
              <a:rPr lang="en-US" altLang="vi-VN" sz="2800" dirty="0" err="1"/>
              <a:t>nhánh</a:t>
            </a:r>
            <a:r>
              <a:rPr lang="en-US" altLang="vi-VN" sz="2800" dirty="0"/>
              <a:t>.</a:t>
            </a:r>
          </a:p>
          <a:p>
            <a:pPr marL="571500" indent="-571500" eaLnBrk="1" hangingPunct="1">
              <a:lnSpc>
                <a:spcPct val="150000"/>
              </a:lnSpc>
              <a:spcBef>
                <a:spcPct val="0"/>
              </a:spcBef>
              <a:buFontTx/>
              <a:buChar char="-"/>
            </a:pPr>
            <a:r>
              <a:rPr lang="en-US" altLang="vi-VN" sz="2400" b="1" dirty="0" err="1"/>
              <a:t>Cấu</a:t>
            </a:r>
            <a:r>
              <a:rPr lang="en-US" altLang="vi-VN" sz="2400" b="1" dirty="0"/>
              <a:t> </a:t>
            </a:r>
            <a:r>
              <a:rPr lang="en-US" altLang="vi-VN" sz="2400" b="1" dirty="0" err="1"/>
              <a:t>tạo</a:t>
            </a:r>
            <a:r>
              <a:rPr lang="en-US" altLang="vi-VN" sz="2400" b="1" dirty="0"/>
              <a:t>: </a:t>
            </a:r>
            <a:r>
              <a:rPr lang="en-US" altLang="vi-VN" sz="2400" b="1" dirty="0" err="1"/>
              <a:t>Có</a:t>
            </a:r>
            <a:r>
              <a:rPr lang="en-US" altLang="vi-VN" sz="2400" b="1" dirty="0"/>
              <a:t> </a:t>
            </a:r>
            <a:r>
              <a:rPr lang="en-US" altLang="vi-VN" sz="2400" b="1" dirty="0" err="1"/>
              <a:t>nhân</a:t>
            </a:r>
            <a:r>
              <a:rPr lang="en-US" altLang="vi-VN" sz="2400" b="1" dirty="0"/>
              <a:t>, </a:t>
            </a:r>
            <a:r>
              <a:rPr lang="en-US" altLang="vi-VN" sz="2400" b="1" dirty="0" err="1"/>
              <a:t>không</a:t>
            </a:r>
            <a:r>
              <a:rPr lang="en-US" altLang="vi-VN" sz="2400" b="1" dirty="0"/>
              <a:t> </a:t>
            </a:r>
            <a:r>
              <a:rPr lang="en-US" altLang="vi-VN" sz="2400" b="1" dirty="0" err="1"/>
              <a:t>có</a:t>
            </a:r>
            <a:r>
              <a:rPr lang="en-US" altLang="vi-VN" sz="2400" b="1" dirty="0"/>
              <a:t> </a:t>
            </a:r>
            <a:r>
              <a:rPr lang="en-US" altLang="vi-VN" sz="2400" b="1" dirty="0" err="1"/>
              <a:t>vách</a:t>
            </a:r>
            <a:r>
              <a:rPr lang="en-US" altLang="vi-VN" sz="2400" b="1" dirty="0"/>
              <a:t> </a:t>
            </a:r>
            <a:r>
              <a:rPr lang="en-US" altLang="vi-VN" sz="2400" b="1" dirty="0" err="1"/>
              <a:t>ngăn</a:t>
            </a:r>
            <a:r>
              <a:rPr lang="en-US" altLang="vi-VN" sz="2400" b="1" dirty="0"/>
              <a:t> </a:t>
            </a:r>
            <a:r>
              <a:rPr lang="en-US" altLang="vi-VN" sz="2400" b="1" dirty="0" err="1"/>
              <a:t>giữa</a:t>
            </a:r>
            <a:r>
              <a:rPr lang="en-US" altLang="vi-VN" sz="2400" b="1" dirty="0"/>
              <a:t> </a:t>
            </a:r>
            <a:r>
              <a:rPr lang="en-US" altLang="vi-VN" sz="2400" b="1" dirty="0" err="1"/>
              <a:t>các</a:t>
            </a:r>
            <a:r>
              <a:rPr lang="en-US" altLang="vi-VN" sz="2400" b="1" dirty="0"/>
              <a:t> </a:t>
            </a:r>
            <a:r>
              <a:rPr lang="en-US" altLang="vi-VN" sz="2400" b="1" dirty="0" err="1"/>
              <a:t>tế</a:t>
            </a:r>
            <a:r>
              <a:rPr lang="en-US" altLang="vi-VN" sz="2400" b="1" dirty="0"/>
              <a:t> </a:t>
            </a:r>
            <a:r>
              <a:rPr lang="en-US" altLang="vi-VN" sz="2400" b="1" dirty="0" err="1"/>
              <a:t>bào</a:t>
            </a:r>
            <a:r>
              <a:rPr lang="en-US" altLang="vi-VN" sz="2400" b="1" dirty="0"/>
              <a:t>, </a:t>
            </a:r>
            <a:r>
              <a:rPr lang="en-US" altLang="vi-VN" sz="2400" b="1" dirty="0" err="1"/>
              <a:t>không</a:t>
            </a:r>
            <a:r>
              <a:rPr lang="en-US" altLang="vi-VN" sz="2400" b="1" dirty="0"/>
              <a:t> </a:t>
            </a:r>
            <a:r>
              <a:rPr lang="en-US" altLang="vi-VN" sz="2400" b="1" dirty="0" err="1"/>
              <a:t>có</a:t>
            </a:r>
            <a:r>
              <a:rPr lang="en-US" altLang="vi-VN" sz="2400" b="1" dirty="0"/>
              <a:t> </a:t>
            </a:r>
            <a:r>
              <a:rPr lang="en-US" altLang="vi-VN" sz="2400" b="1" dirty="0" err="1"/>
              <a:t>diệp</a:t>
            </a:r>
            <a:r>
              <a:rPr lang="en-US" altLang="vi-VN" sz="2400" b="1" dirty="0"/>
              <a:t> </a:t>
            </a:r>
            <a:r>
              <a:rPr lang="en-US" altLang="vi-VN" sz="2400" b="1" dirty="0" err="1"/>
              <a:t>lục</a:t>
            </a:r>
            <a:r>
              <a:rPr lang="en-US" altLang="vi-VN" sz="2400" dirty="0"/>
              <a:t>.</a:t>
            </a:r>
          </a:p>
          <a:p>
            <a:pPr marL="571500" indent="-571500" eaLnBrk="1" hangingPunct="1">
              <a:lnSpc>
                <a:spcPct val="150000"/>
              </a:lnSpc>
              <a:spcBef>
                <a:spcPct val="0"/>
              </a:spcBef>
              <a:buFontTx/>
              <a:buChar char="-"/>
            </a:pPr>
            <a:r>
              <a:rPr lang="en-US" altLang="vi-VN" sz="2800" dirty="0" err="1"/>
              <a:t>Dinh</a:t>
            </a:r>
            <a:r>
              <a:rPr lang="en-US" altLang="vi-VN" sz="2800" dirty="0"/>
              <a:t> </a:t>
            </a:r>
            <a:r>
              <a:rPr lang="en-US" altLang="vi-VN" sz="2800" dirty="0" err="1"/>
              <a:t>dưỡng</a:t>
            </a:r>
            <a:r>
              <a:rPr lang="en-US" altLang="vi-VN" sz="2800" dirty="0"/>
              <a:t>: </a:t>
            </a:r>
            <a:r>
              <a:rPr lang="en-US" altLang="vi-VN" sz="2800" dirty="0" err="1"/>
              <a:t>Dị</a:t>
            </a:r>
            <a:r>
              <a:rPr lang="en-US" altLang="vi-VN" sz="2800" dirty="0"/>
              <a:t> </a:t>
            </a:r>
            <a:r>
              <a:rPr lang="en-US" altLang="vi-VN" sz="2800" dirty="0" err="1"/>
              <a:t>dưỡng</a:t>
            </a:r>
            <a:r>
              <a:rPr lang="en-US" altLang="vi-VN" sz="2800" dirty="0"/>
              <a:t> </a:t>
            </a:r>
            <a:r>
              <a:rPr lang="en-US" altLang="vi-VN" sz="2800" dirty="0" err="1"/>
              <a:t>kiểu</a:t>
            </a:r>
            <a:r>
              <a:rPr lang="en-US" altLang="vi-VN" sz="2800" dirty="0"/>
              <a:t> </a:t>
            </a:r>
            <a:r>
              <a:rPr lang="en-US" altLang="vi-VN" sz="2800" dirty="0" err="1"/>
              <a:t>hoại</a:t>
            </a:r>
            <a:r>
              <a:rPr lang="en-US" altLang="vi-VN" sz="2800" dirty="0"/>
              <a:t> </a:t>
            </a:r>
            <a:r>
              <a:rPr lang="en-US" altLang="vi-VN" sz="2800" dirty="0" err="1"/>
              <a:t>sinh</a:t>
            </a:r>
            <a:endParaRPr lang="en-US" altLang="vi-VN" sz="2800" dirty="0"/>
          </a:p>
          <a:p>
            <a:pPr marL="571500" indent="-571500" eaLnBrk="1" hangingPunct="1">
              <a:lnSpc>
                <a:spcPct val="150000"/>
              </a:lnSpc>
              <a:spcBef>
                <a:spcPct val="0"/>
              </a:spcBef>
              <a:buFontTx/>
              <a:buChar char="-"/>
            </a:pPr>
            <a:r>
              <a:rPr lang="en-US" altLang="vi-VN" sz="2800" dirty="0" err="1"/>
              <a:t>Sinh</a:t>
            </a:r>
            <a:r>
              <a:rPr lang="en-US" altLang="vi-VN" sz="2800" dirty="0"/>
              <a:t> </a:t>
            </a:r>
            <a:r>
              <a:rPr lang="en-US" altLang="vi-VN" sz="2800" dirty="0" err="1"/>
              <a:t>sản</a:t>
            </a:r>
            <a:r>
              <a:rPr lang="en-US" altLang="vi-VN" sz="2800" dirty="0"/>
              <a:t>: </a:t>
            </a:r>
            <a:r>
              <a:rPr lang="en-US" altLang="vi-VN" sz="2800" dirty="0" err="1"/>
              <a:t>Vô</a:t>
            </a:r>
            <a:r>
              <a:rPr lang="en-US" altLang="vi-VN" sz="2800" dirty="0"/>
              <a:t> </a:t>
            </a:r>
            <a:r>
              <a:rPr lang="en-US" altLang="vi-VN" sz="2800" dirty="0" err="1"/>
              <a:t>tính</a:t>
            </a:r>
            <a:r>
              <a:rPr lang="en-US" altLang="vi-VN" sz="2800" dirty="0"/>
              <a:t> </a:t>
            </a:r>
            <a:r>
              <a:rPr lang="en-US" altLang="vi-VN" sz="2800" dirty="0" err="1"/>
              <a:t>bằng</a:t>
            </a:r>
            <a:r>
              <a:rPr lang="en-US" altLang="vi-VN" sz="2800" dirty="0"/>
              <a:t> </a:t>
            </a:r>
            <a:r>
              <a:rPr lang="en-US" altLang="vi-VN" sz="2800" dirty="0" err="1"/>
              <a:t>bào</a:t>
            </a:r>
            <a:r>
              <a:rPr lang="en-US" altLang="vi-VN" sz="2800" dirty="0"/>
              <a:t> </a:t>
            </a:r>
            <a:r>
              <a:rPr lang="en-US" altLang="vi-VN" sz="2800" dirty="0" err="1"/>
              <a:t>tử</a:t>
            </a:r>
            <a:endParaRPr lang="en-US" altLang="vi-VN" sz="2800" dirty="0"/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vi-VN" sz="2800" dirty="0">
                <a:solidFill>
                  <a:srgbClr val="00B050"/>
                </a:solidFill>
              </a:rPr>
              <a:t>        2. </a:t>
            </a:r>
            <a:r>
              <a:rPr lang="en-US" altLang="vi-VN" sz="2800" dirty="0" err="1">
                <a:solidFill>
                  <a:srgbClr val="00B050"/>
                </a:solidFill>
              </a:rPr>
              <a:t>Một</a:t>
            </a:r>
            <a:r>
              <a:rPr lang="en-US" altLang="vi-VN" sz="2800" dirty="0">
                <a:solidFill>
                  <a:srgbClr val="00B050"/>
                </a:solidFill>
              </a:rPr>
              <a:t> </a:t>
            </a:r>
            <a:r>
              <a:rPr lang="en-US" altLang="vi-VN" sz="2800" dirty="0" err="1">
                <a:solidFill>
                  <a:srgbClr val="00B050"/>
                </a:solidFill>
              </a:rPr>
              <a:t>số</a:t>
            </a:r>
            <a:r>
              <a:rPr lang="en-US" altLang="vi-VN" sz="2800" dirty="0">
                <a:solidFill>
                  <a:srgbClr val="00B050"/>
                </a:solidFill>
              </a:rPr>
              <a:t> </a:t>
            </a:r>
            <a:r>
              <a:rPr lang="en-US" altLang="vi-VN" sz="2800" dirty="0" err="1">
                <a:solidFill>
                  <a:srgbClr val="00B050"/>
                </a:solidFill>
              </a:rPr>
              <a:t>loại</a:t>
            </a:r>
            <a:r>
              <a:rPr lang="en-US" altLang="vi-VN" sz="2800" dirty="0">
                <a:solidFill>
                  <a:srgbClr val="00B050"/>
                </a:solidFill>
              </a:rPr>
              <a:t> </a:t>
            </a:r>
            <a:r>
              <a:rPr lang="en-US" altLang="vi-VN" sz="2800" dirty="0" err="1">
                <a:solidFill>
                  <a:srgbClr val="00B050"/>
                </a:solidFill>
              </a:rPr>
              <a:t>mốc</a:t>
            </a:r>
            <a:r>
              <a:rPr lang="en-US" altLang="vi-VN" sz="2800" dirty="0">
                <a:solidFill>
                  <a:srgbClr val="00B050"/>
                </a:solidFill>
              </a:rPr>
              <a:t> </a:t>
            </a:r>
            <a:r>
              <a:rPr lang="en-US" altLang="vi-VN" sz="2800" dirty="0" err="1">
                <a:solidFill>
                  <a:srgbClr val="00B050"/>
                </a:solidFill>
              </a:rPr>
              <a:t>khác</a:t>
            </a:r>
            <a:r>
              <a:rPr lang="en-US" altLang="vi-VN" sz="2800" dirty="0">
                <a:solidFill>
                  <a:srgbClr val="00B050"/>
                </a:solidFill>
              </a:rPr>
              <a:t>: </a:t>
            </a:r>
            <a:r>
              <a:rPr lang="en-US" altLang="vi-VN" sz="2800" dirty="0" err="1"/>
              <a:t>mốc</a:t>
            </a:r>
            <a:r>
              <a:rPr lang="en-US" altLang="vi-VN" sz="2800" dirty="0"/>
              <a:t> </a:t>
            </a:r>
            <a:r>
              <a:rPr lang="en-US" altLang="vi-VN" sz="2800" dirty="0" err="1"/>
              <a:t>xanh</a:t>
            </a:r>
            <a:r>
              <a:rPr lang="en-US" altLang="vi-VN" sz="2800" dirty="0"/>
              <a:t>, </a:t>
            </a:r>
            <a:r>
              <a:rPr lang="en-US" altLang="vi-VN" sz="2800" dirty="0" err="1"/>
              <a:t>mốc</a:t>
            </a:r>
            <a:r>
              <a:rPr lang="en-US" altLang="vi-VN" sz="2800" dirty="0"/>
              <a:t> </a:t>
            </a:r>
            <a:r>
              <a:rPr lang="en-US" altLang="vi-VN" sz="2800" dirty="0" err="1"/>
              <a:t>tương</a:t>
            </a:r>
            <a:r>
              <a:rPr lang="en-US" altLang="vi-VN" sz="2800" dirty="0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2.jpg">
            <a:extLst>
              <a:ext uri="{FF2B5EF4-FFF2-40B4-BE49-F238E27FC236}">
                <a16:creationId xmlns:a16="http://schemas.microsoft.com/office/drawing/2014/main" id="{D9044406-B09D-42A9-9B72-CD5221ADC2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78632"/>
            <a:ext cx="4244198" cy="5279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E75CA35-3178-4F87-9A61-3D51BC2A777B}"/>
              </a:ext>
            </a:extLst>
          </p:cNvPr>
          <p:cNvCxnSpPr/>
          <p:nvPr/>
        </p:nvCxnSpPr>
        <p:spPr>
          <a:xfrm rot="5400000">
            <a:off x="817580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84BD401-B86C-489D-9298-4733689CD9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7450" y="382588"/>
            <a:ext cx="556260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vi-VN" sz="2400" dirty="0">
              <a:solidFill>
                <a:srgbClr val="FF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vi-VN" altLang="vi-VN" sz="2400" dirty="0">
                <a:solidFill>
                  <a:srgbClr val="FF0000"/>
                </a:solidFill>
              </a:rPr>
              <a:t>- Cơ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quan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sinh</a:t>
            </a:r>
            <a:r>
              <a:rPr lang="en-US" altLang="vi-VN" sz="2400" dirty="0">
                <a:solidFill>
                  <a:srgbClr val="FF0000"/>
                </a:solidFill>
              </a:rPr>
              <a:t> d</a:t>
            </a:r>
            <a:r>
              <a:rPr lang="vi-VN" altLang="vi-VN" sz="2400" dirty="0">
                <a:solidFill>
                  <a:srgbClr val="FF0000"/>
                </a:solidFill>
              </a:rPr>
              <a:t>ưỡng: “</a:t>
            </a:r>
            <a:r>
              <a:rPr lang="vi-VN" altLang="vi-VN" sz="2400" dirty="0">
                <a:solidFill>
                  <a:srgbClr val="003300"/>
                </a:solidFill>
              </a:rPr>
              <a:t>Sợi nấm</a:t>
            </a:r>
            <a:r>
              <a:rPr lang="en-US" altLang="vi-VN" sz="2400" dirty="0">
                <a:solidFill>
                  <a:srgbClr val="000000"/>
                </a:solidFill>
              </a:rPr>
              <a:t>” </a:t>
            </a:r>
            <a:r>
              <a:rPr lang="en-US" altLang="vi-VN" sz="2400" dirty="0" err="1">
                <a:solidFill>
                  <a:srgbClr val="000000"/>
                </a:solidFill>
              </a:rPr>
              <a:t>gồm</a:t>
            </a:r>
            <a:r>
              <a:rPr lang="en-US" altLang="vi-VN" sz="2400" dirty="0">
                <a:solidFill>
                  <a:srgbClr val="000000"/>
                </a:solidFill>
              </a:rPr>
              <a:t> </a:t>
            </a:r>
            <a:r>
              <a:rPr lang="en-US" altLang="vi-VN" sz="2400" dirty="0" err="1">
                <a:solidFill>
                  <a:srgbClr val="000000"/>
                </a:solidFill>
              </a:rPr>
              <a:t>nhiều</a:t>
            </a:r>
            <a:r>
              <a:rPr lang="en-US" altLang="vi-VN" sz="2400" dirty="0">
                <a:solidFill>
                  <a:srgbClr val="000000"/>
                </a:solidFill>
              </a:rPr>
              <a:t> </a:t>
            </a:r>
            <a:r>
              <a:rPr lang="en-US" altLang="vi-VN" sz="2400" dirty="0" err="1">
                <a:solidFill>
                  <a:srgbClr val="000000"/>
                </a:solidFill>
              </a:rPr>
              <a:t>tế</a:t>
            </a:r>
            <a:r>
              <a:rPr lang="en-US" altLang="vi-VN" sz="2400" dirty="0">
                <a:solidFill>
                  <a:srgbClr val="000000"/>
                </a:solidFill>
              </a:rPr>
              <a:t> </a:t>
            </a:r>
            <a:r>
              <a:rPr lang="en-US" altLang="vi-VN" sz="2400" dirty="0" err="1">
                <a:solidFill>
                  <a:srgbClr val="000000"/>
                </a:solidFill>
              </a:rPr>
              <a:t>bào</a:t>
            </a:r>
            <a:r>
              <a:rPr lang="en-US" altLang="vi-VN" sz="2400" dirty="0">
                <a:solidFill>
                  <a:srgbClr val="000000"/>
                </a:solidFill>
              </a:rPr>
              <a:t>, </a:t>
            </a:r>
            <a:r>
              <a:rPr lang="en-US" altLang="vi-VN" sz="2400" dirty="0" err="1">
                <a:solidFill>
                  <a:srgbClr val="000000"/>
                </a:solidFill>
              </a:rPr>
              <a:t>mỗi</a:t>
            </a:r>
            <a:r>
              <a:rPr lang="en-US" altLang="vi-VN" sz="2400" dirty="0">
                <a:solidFill>
                  <a:srgbClr val="000000"/>
                </a:solidFill>
              </a:rPr>
              <a:t> </a:t>
            </a:r>
            <a:r>
              <a:rPr lang="en-US" altLang="vi-VN" sz="2400" dirty="0" err="1">
                <a:solidFill>
                  <a:srgbClr val="000000"/>
                </a:solidFill>
              </a:rPr>
              <a:t>tế</a:t>
            </a:r>
            <a:r>
              <a:rPr lang="en-US" altLang="vi-VN" sz="2400" dirty="0">
                <a:solidFill>
                  <a:srgbClr val="000000"/>
                </a:solidFill>
              </a:rPr>
              <a:t> </a:t>
            </a:r>
            <a:r>
              <a:rPr lang="en-US" altLang="vi-VN" sz="2400" dirty="0" err="1">
                <a:solidFill>
                  <a:srgbClr val="000000"/>
                </a:solidFill>
              </a:rPr>
              <a:t>bào</a:t>
            </a:r>
            <a:r>
              <a:rPr lang="en-US" altLang="vi-VN" sz="2400" dirty="0">
                <a:solidFill>
                  <a:srgbClr val="000000"/>
                </a:solidFill>
              </a:rPr>
              <a:t> </a:t>
            </a:r>
            <a:r>
              <a:rPr lang="en-US" altLang="vi-VN" sz="2400" dirty="0" err="1">
                <a:solidFill>
                  <a:srgbClr val="000000"/>
                </a:solidFill>
              </a:rPr>
              <a:t>có</a:t>
            </a:r>
            <a:r>
              <a:rPr lang="en-US" altLang="vi-VN" sz="2400" dirty="0">
                <a:solidFill>
                  <a:srgbClr val="000000"/>
                </a:solidFill>
              </a:rPr>
              <a:t> 2 </a:t>
            </a:r>
            <a:r>
              <a:rPr lang="en-US" altLang="vi-VN" sz="2400" dirty="0" err="1">
                <a:solidFill>
                  <a:srgbClr val="000000"/>
                </a:solidFill>
              </a:rPr>
              <a:t>nhân</a:t>
            </a:r>
            <a:r>
              <a:rPr lang="en-US" altLang="vi-VN" sz="2400" dirty="0">
                <a:solidFill>
                  <a:srgbClr val="000000"/>
                </a:solidFill>
              </a:rPr>
              <a:t> </a:t>
            </a:r>
            <a:r>
              <a:rPr lang="en-US" altLang="vi-VN" sz="2400" dirty="0" err="1">
                <a:solidFill>
                  <a:srgbClr val="000000"/>
                </a:solidFill>
              </a:rPr>
              <a:t>và</a:t>
            </a:r>
            <a:r>
              <a:rPr lang="en-US" altLang="vi-VN" sz="2400" dirty="0">
                <a:solidFill>
                  <a:srgbClr val="000000"/>
                </a:solidFill>
              </a:rPr>
              <a:t> </a:t>
            </a:r>
            <a:r>
              <a:rPr lang="en-US" altLang="vi-VN" sz="2400" dirty="0" err="1">
                <a:solidFill>
                  <a:srgbClr val="000000"/>
                </a:solidFill>
              </a:rPr>
              <a:t>không</a:t>
            </a:r>
            <a:r>
              <a:rPr lang="en-US" altLang="vi-VN" sz="2400" dirty="0">
                <a:solidFill>
                  <a:srgbClr val="000000"/>
                </a:solidFill>
              </a:rPr>
              <a:t> </a:t>
            </a:r>
            <a:r>
              <a:rPr lang="en-US" altLang="vi-VN" sz="2400" dirty="0" err="1">
                <a:solidFill>
                  <a:srgbClr val="000000"/>
                </a:solidFill>
              </a:rPr>
              <a:t>có</a:t>
            </a:r>
            <a:r>
              <a:rPr lang="en-US" altLang="vi-VN" sz="2400" dirty="0">
                <a:solidFill>
                  <a:srgbClr val="000000"/>
                </a:solidFill>
              </a:rPr>
              <a:t> </a:t>
            </a:r>
            <a:r>
              <a:rPr lang="en-US" altLang="vi-VN" sz="2400" dirty="0" err="1">
                <a:solidFill>
                  <a:srgbClr val="000000"/>
                </a:solidFill>
              </a:rPr>
              <a:t>nhất</a:t>
            </a:r>
            <a:r>
              <a:rPr lang="en-US" altLang="vi-VN" sz="2400" dirty="0">
                <a:solidFill>
                  <a:srgbClr val="000000"/>
                </a:solidFill>
              </a:rPr>
              <a:t> </a:t>
            </a:r>
            <a:r>
              <a:rPr lang="en-US" altLang="vi-VN" sz="2400" dirty="0" err="1">
                <a:solidFill>
                  <a:srgbClr val="000000"/>
                </a:solidFill>
              </a:rPr>
              <a:t>diệp</a:t>
            </a:r>
            <a:r>
              <a:rPr lang="en-US" altLang="vi-VN" sz="2400" dirty="0">
                <a:solidFill>
                  <a:srgbClr val="000000"/>
                </a:solidFill>
              </a:rPr>
              <a:t> </a:t>
            </a:r>
            <a:r>
              <a:rPr lang="en-US" altLang="vi-VN" sz="2400" dirty="0" err="1">
                <a:solidFill>
                  <a:srgbClr val="000000"/>
                </a:solidFill>
              </a:rPr>
              <a:t>lục</a:t>
            </a:r>
            <a:endParaRPr lang="en-US" altLang="vi-VN" sz="2400" dirty="0">
              <a:solidFill>
                <a:srgbClr val="00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EB33132-8D69-4A57-A8C9-6A4ABCD45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7450" y="4075113"/>
            <a:ext cx="549751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vi-VN" altLang="vi-VN" sz="2400" dirty="0">
                <a:solidFill>
                  <a:srgbClr val="000000"/>
                </a:solidFill>
              </a:rPr>
              <a:t>- Dinh dưỡng bằng cách hoại sinh. Sinh sản bằng bào tử</a:t>
            </a:r>
            <a:endParaRPr lang="en-US" altLang="vi-VN" sz="2400" dirty="0">
              <a:solidFill>
                <a:srgbClr val="000000"/>
              </a:solidFill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D0E43BC1-2791-4451-B77B-621FBC543F75}"/>
              </a:ext>
            </a:extLst>
          </p:cNvPr>
          <p:cNvSpPr txBox="1"/>
          <p:nvPr/>
        </p:nvSpPr>
        <p:spPr>
          <a:xfrm>
            <a:off x="5091114" y="2024064"/>
            <a:ext cx="5468937" cy="1939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r>
              <a:rPr lang="vi-VN" altLang="vi-VN" sz="2400" dirty="0">
                <a:solidFill>
                  <a:srgbClr val="FF0000"/>
                </a:solidFill>
                <a:latin typeface="Arial" panose="020B0604020202020204" pitchFamily="34" charset="0"/>
              </a:rPr>
              <a:t>Cơ</a:t>
            </a:r>
            <a:r>
              <a:rPr lang="en-US" altLang="vi-VN" sz="24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  <a:latin typeface="Arial" panose="020B0604020202020204" pitchFamily="34" charset="0"/>
              </a:rPr>
              <a:t>quan</a:t>
            </a:r>
            <a:r>
              <a:rPr lang="en-US" altLang="vi-VN" sz="24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  <a:latin typeface="Arial" panose="020B0604020202020204" pitchFamily="34" charset="0"/>
              </a:rPr>
              <a:t>sinh</a:t>
            </a:r>
            <a:r>
              <a:rPr lang="vi-VN" altLang="vi-VN" sz="24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vi-VN" altLang="vi-VN" sz="2400" dirty="0" err="1">
                <a:solidFill>
                  <a:srgbClr val="FF0000"/>
                </a:solidFill>
                <a:latin typeface="Arial" panose="020B0604020202020204" pitchFamily="34" charset="0"/>
              </a:rPr>
              <a:t>sản</a:t>
            </a:r>
            <a:r>
              <a:rPr lang="vi-VN" altLang="vi-VN" sz="2400" dirty="0">
                <a:solidFill>
                  <a:srgbClr val="FF0000"/>
                </a:solidFill>
                <a:latin typeface="Arial" panose="020B0604020202020204" pitchFamily="34" charset="0"/>
              </a:rPr>
              <a:t>: “</a:t>
            </a:r>
            <a:r>
              <a:rPr lang="vi-VN" altLang="vi-VN" sz="2400" dirty="0">
                <a:solidFill>
                  <a:srgbClr val="003300"/>
                </a:solidFill>
                <a:latin typeface="Arial" panose="020B0604020202020204" pitchFamily="34" charset="0"/>
              </a:rPr>
              <a:t>Cây </a:t>
            </a:r>
            <a:r>
              <a:rPr lang="vi-VN" altLang="vi-VN" sz="2400" dirty="0" err="1">
                <a:solidFill>
                  <a:srgbClr val="003300"/>
                </a:solidFill>
                <a:latin typeface="Arial" panose="020B0604020202020204" pitchFamily="34" charset="0"/>
              </a:rPr>
              <a:t>nấm</a:t>
            </a:r>
            <a:r>
              <a:rPr lang="en-US" altLang="vi-VN" sz="2400" dirty="0">
                <a:solidFill>
                  <a:srgbClr val="000000"/>
                </a:solidFill>
                <a:latin typeface="Arial" panose="020B0604020202020204" pitchFamily="34" charset="0"/>
              </a:rPr>
              <a:t>” </a:t>
            </a:r>
            <a:r>
              <a:rPr lang="en-US" altLang="vi-VN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gồm</a:t>
            </a:r>
            <a:r>
              <a:rPr lang="en-US" altLang="vi-VN" sz="2400" dirty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vi-VN" sz="2400" dirty="0">
                <a:solidFill>
                  <a:srgbClr val="FF0000"/>
                </a:solidFill>
                <a:latin typeface="Arial" panose="020B0604020202020204" pitchFamily="34" charset="0"/>
              </a:rPr>
              <a:t>+ </a:t>
            </a:r>
            <a:r>
              <a:rPr lang="en-US" altLang="vi-VN" sz="2400" dirty="0" err="1">
                <a:solidFill>
                  <a:srgbClr val="FF0000"/>
                </a:solidFill>
                <a:latin typeface="Arial" panose="020B0604020202020204" pitchFamily="34" charset="0"/>
              </a:rPr>
              <a:t>Chân</a:t>
            </a:r>
            <a:r>
              <a:rPr lang="en-US" altLang="vi-VN" sz="24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  <a:latin typeface="Arial" panose="020B0604020202020204" pitchFamily="34" charset="0"/>
              </a:rPr>
              <a:t>nấm</a:t>
            </a:r>
            <a:endParaRPr lang="en-US" altLang="vi-VN" sz="24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vi-VN" sz="2400" dirty="0">
                <a:solidFill>
                  <a:srgbClr val="FF0000"/>
                </a:solidFill>
                <a:latin typeface="Arial" panose="020B0604020202020204" pitchFamily="34" charset="0"/>
              </a:rPr>
              <a:t>+ </a:t>
            </a:r>
            <a:r>
              <a:rPr lang="en-US" altLang="vi-VN" sz="2400" dirty="0" err="1">
                <a:solidFill>
                  <a:srgbClr val="FF0000"/>
                </a:solidFill>
                <a:latin typeface="Arial" panose="020B0604020202020204" pitchFamily="34" charset="0"/>
              </a:rPr>
              <a:t>Cuống</a:t>
            </a:r>
            <a:r>
              <a:rPr lang="en-US" altLang="vi-VN" sz="24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  <a:latin typeface="Arial" panose="020B0604020202020204" pitchFamily="34" charset="0"/>
              </a:rPr>
              <a:t>nấm</a:t>
            </a:r>
            <a:endParaRPr lang="en-US" altLang="vi-VN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vi-VN" sz="2400" dirty="0">
                <a:solidFill>
                  <a:srgbClr val="FF0000"/>
                </a:solidFill>
                <a:latin typeface="Arial" panose="020B0604020202020204" pitchFamily="34" charset="0"/>
              </a:rPr>
              <a:t>+ </a:t>
            </a:r>
            <a:r>
              <a:rPr lang="en-US" altLang="vi-VN" sz="2400" dirty="0" err="1">
                <a:solidFill>
                  <a:srgbClr val="FF0000"/>
                </a:solidFill>
                <a:latin typeface="Arial" panose="020B0604020202020204" pitchFamily="34" charset="0"/>
              </a:rPr>
              <a:t>Mũ</a:t>
            </a:r>
            <a:r>
              <a:rPr lang="en-US" altLang="vi-VN" sz="24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  <a:latin typeface="Arial" panose="020B0604020202020204" pitchFamily="34" charset="0"/>
              </a:rPr>
              <a:t>nấm</a:t>
            </a:r>
            <a:r>
              <a:rPr lang="en-US" altLang="vi-VN" sz="2400" dirty="0">
                <a:solidFill>
                  <a:srgbClr val="FF0000"/>
                </a:solidFill>
                <a:latin typeface="Arial" panose="020B0604020202020204" pitchFamily="34" charset="0"/>
              </a:rPr>
              <a:t>:</a:t>
            </a:r>
            <a:r>
              <a:rPr lang="en-US" altLang="vi-VN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vi-VN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Có</a:t>
            </a:r>
            <a:r>
              <a:rPr lang="en-US" altLang="vi-VN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vi-VN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nhiều</a:t>
            </a:r>
            <a:r>
              <a:rPr lang="en-US" altLang="vi-VN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vi-VN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phiến</a:t>
            </a:r>
            <a:r>
              <a:rPr lang="en-US" altLang="vi-VN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vi-VN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mỏng</a:t>
            </a:r>
            <a:r>
              <a:rPr lang="en-US" altLang="vi-VN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vi-VN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ch</a:t>
            </a:r>
            <a:r>
              <a:rPr lang="vi-VN" altLang="vi-VN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ứa</a:t>
            </a:r>
            <a:r>
              <a:rPr lang="en-US" altLang="vi-VN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vi-VN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bào</a:t>
            </a:r>
            <a:r>
              <a:rPr lang="en-US" altLang="vi-VN" sz="2400" dirty="0">
                <a:solidFill>
                  <a:srgbClr val="000000"/>
                </a:solidFill>
                <a:latin typeface="Arial" panose="020B0604020202020204" pitchFamily="34" charset="0"/>
              </a:rPr>
              <a:t> t</a:t>
            </a:r>
            <a:r>
              <a:rPr lang="vi-VN" altLang="vi-VN" sz="2400" dirty="0">
                <a:solidFill>
                  <a:srgbClr val="000000"/>
                </a:solidFill>
                <a:latin typeface="Arial" panose="020B0604020202020204" pitchFamily="34" charset="0"/>
              </a:rPr>
              <a:t>ử.</a:t>
            </a:r>
            <a:endParaRPr lang="en-US" altLang="vi-VN" sz="24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241DEC-4DBC-421D-8EC2-C0165A4AEB44}"/>
              </a:ext>
            </a:extLst>
          </p:cNvPr>
          <p:cNvSpPr txBox="1"/>
          <p:nvPr/>
        </p:nvSpPr>
        <p:spPr>
          <a:xfrm>
            <a:off x="289932" y="223024"/>
            <a:ext cx="3410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II. NẤM RƠM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5" grpId="0"/>
    </p:bldLst>
  </p:timing>
</p:sld>
</file>

<file path=ppt/theme/theme1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vi-V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vi-V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168</Words>
  <Application>Microsoft Office PowerPoint</Application>
  <PresentationFormat>Widescreen</PresentationFormat>
  <Paragraphs>17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1_Office Theme</vt:lpstr>
      <vt:lpstr>I- Mốc trắng 1. Hình dạng và cấu tạo của mốc trắng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I- Mốc trắng 1. Hình dạng và cấu tạo của mốc trắng</dc:title>
  <dc:creator>truong phap</dc:creator>
  <cp:lastModifiedBy>truong phap</cp:lastModifiedBy>
  <cp:revision>3</cp:revision>
  <dcterms:created xsi:type="dcterms:W3CDTF">2021-05-17T03:33:21Z</dcterms:created>
  <dcterms:modified xsi:type="dcterms:W3CDTF">2021-05-17T04:08:45Z</dcterms:modified>
</cp:coreProperties>
</file>