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265" r:id="rId4"/>
    <p:sldId id="2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586B-BFDA-4248-BEDB-EE15E4B29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770E2C-9D32-4EBF-BA09-4187434F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E5C0F-4A66-4E3A-802F-34CB81B0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A6F26-FD34-46E5-B461-F1D9D6D5D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8012B-ECF0-4537-B94A-05A8AF13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F4EAD-DB56-49B3-9C63-60B82563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78183-E30D-4177-BAB4-819727922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1D9F3-B556-48ED-BBBE-209C4D48B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953D-A374-4520-B333-3D5E70E5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3744A-2E76-401A-87E2-84CCA765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2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C02F63-35B7-4527-92AE-0163FDE6E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80E5C6-A56C-45FB-A5BF-74080A190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68C7C-6D9F-4D73-B127-E30F134F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E1826-B163-4170-9A57-70C23C47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0B4E2-031B-4564-A77F-E6BCA18EE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70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E62F9C-8616-4D5A-A09A-7D14142A54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0C5DA9-56A9-4611-A721-8C81902D1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038C06-2970-42AB-AED5-2EDE1EBCD0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536CA5-B59A-4945-853F-777B5B8604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300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4EEC7C-D1F0-4DB7-8934-53F80473E5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CA1C1-8F5F-4EDC-98FC-1DF5D37318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8EF6E3-55B9-4D2D-AE52-35905EEAC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322EA-F4DC-4D57-9CF8-E24EC6A3B1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27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23CB82-C604-47FF-ADF8-B0E6130AC4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6095DD-FF08-424C-948C-6C3CF5658A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0A310C-353C-4FDF-9850-A1A3BBBBAA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C95AF-6E66-4AC3-B300-2AE00E9A8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173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D42D1-B31A-44E4-9F5C-AF6EA5CC86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D7A358-EDE1-45D2-AD57-DF3FB5DE1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96C4F0-0A67-430F-8CC3-C52D49F5A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13BD5F-C381-4E0F-B250-15EF53A6E9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247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EF2210-5654-4F87-8818-6D2813247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20EC152-C65E-4109-BC44-85CFD699C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AEA0E7-8A53-4EF3-9F7C-85987CDB3F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7D982-A812-461C-B9A5-D23684F22F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899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4A2C20-B522-42F9-93F8-60DCAC4A29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69F046-902C-4476-BDBD-ADD47EE36E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2A9F854-FF18-432E-8A69-100BE6346F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ACE862-4E0F-4EE3-B482-68F9874D7F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564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D224EEE-D785-424B-B730-DA9CB229FF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25F721D-101F-4967-9321-615FDFF01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5B5624F-99CB-46A3-BA2A-510B53991F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B97A0-DC74-4BC3-846F-5DBB97D87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95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459E89-6049-40AA-B7EE-3AC7D6FF46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A9B986-C0AF-4D2B-96D6-1ACC0C20FC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4339B0-2647-436A-BE1C-1BC09F6C2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81E3C-F79A-460F-B029-DA0ECD491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74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7BEAC-1E85-4F25-8735-6683DADA7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1E7CF-F1D0-4536-A726-43C5E526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66196-7A4C-47C2-A9CD-0D3C448FD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4C44D-7669-4C79-9180-C995ED22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D6E53-5C68-4581-9ED0-D0705B71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2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C0DE41-9983-4249-91DE-A9D2460FB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0C22D-1DDE-401C-AE7D-281283A8D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A4929F-0F09-4B83-9631-3D159C04D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81D719-B71D-449E-9849-C2C97580DE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678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03FDA1-E48F-4DF9-8B1B-D4C77C8D1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1E7729-974B-47B9-BB8E-6A8044198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900DE5-C811-4261-87A9-8B942D534F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BCF0F3-376C-4A94-8EDE-12064F4A08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912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063A70-8E2E-4DA3-91AE-073899275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F7220C-A940-49A2-B485-E6114154C2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4D9C53-C1F9-40DE-95A2-68DB8A3574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118D9-9312-44C6-889E-612270E627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423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182646"/>
      </p:ext>
    </p:extLst>
  </p:cSld>
  <p:clrMapOvr>
    <a:masterClrMapping/>
  </p:clrMapOvr>
  <p:transition advClick="0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CFC66-BBEE-4C96-8060-E7BF33CB7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6B5A8-5B22-47BB-BF14-F28FD4AAE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340D7-96CA-46B6-A4AB-972F5BBF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3796C-74CF-46A1-9701-E0F2C66F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37054-A95B-4351-85A9-1FA14C87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ADE55-41C6-4F32-B927-E1926B578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ACF4-73A1-4B85-BD7D-D8A9B688E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F69F59-1F63-461A-A567-B651D5418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C5FD8-696B-4223-B70C-5CB484D4E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21FA5-DAFE-4A19-97B0-6B9A3328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4F53C-0635-45C5-9CC3-715DF4BD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5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D1187-3BFD-4EC3-BF70-B550789B4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B2487-CEE6-47A8-9B06-E0B1663AF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59C1F-E278-4522-8F3B-72A0A188F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E8CB1A-3D7A-413D-91E0-0D1223225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FDFD44-3EB4-4E6B-B872-13BC60329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F05B2-C511-4EBD-8DE1-118DB3D57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C8273-5724-4019-B4E0-7C334735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C22223-13DE-453E-A659-34AAFAC8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8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245B-E8DD-4A5E-94CF-2D701452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B8F47-11AA-4750-BB4D-B6D3A376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2C6A5-EAF2-4DEC-BE81-6EAD451FD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684D2-1384-46ED-B153-7D0AC44B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2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52FB2D-B3B3-4C2D-9285-5C0B5361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9F3E3-1BCA-4569-A2E7-0421304C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51551-0B29-4965-AA80-F7ABE9C37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3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39BA5-D72F-462E-9C9A-A1FC5BF03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65F66-FFD8-4A2B-8E62-5FD14439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27CAE-A456-4772-B960-12E91D8BC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9852E-199D-4754-BB66-A304275CC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F3AF5-787E-440E-B66C-3EB5F0AF2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15D21-D8BC-47A4-8767-8EBA2EB9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1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41DE8-E1ED-4284-B73F-30A69DB3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5FA18-D67A-4F84-86E1-A83F212B9D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86AD2-255D-4BC2-A1DD-BB406124A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91B5FC-8044-4D29-8225-D97B985D1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14A6A-4713-413F-8191-FD01558B7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75E4C-1C03-4C66-A4B3-F04D2661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7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A13DA6-384F-4952-960C-91578ACE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6FEBC-1353-4649-B465-066594248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7DF8B-0498-4198-81F9-613B5AF7E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AE9A-A315-429B-A321-B084D11B5384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3DBBF-FD71-474D-8E1D-517276B10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25179-41E8-4DF7-AE07-F483A6980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290C9-80AC-40C4-AC33-C243D3E61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7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8C97EE-A6B5-4E49-8A44-89976EE567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CBE810A-7B7C-43C1-812E-3BF95112F9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AEC47C8A-C4E3-4EA3-AB40-96E06270B4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B0239465-34D5-4414-B26F-F46D4C6E93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14E8A523-E5B4-4969-A25A-6504AE6CF08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C081607F-B3D6-4896-9CED-8EAFC28DE738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9" descr="LogoYMCA1">
            <a:extLst>
              <a:ext uri="{FF2B5EF4-FFF2-40B4-BE49-F238E27FC236}">
                <a16:creationId xmlns:a16="http://schemas.microsoft.com/office/drawing/2014/main" id="{9BA71C75-A139-4479-9B99-C66D2FF815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401" y="6324601"/>
            <a:ext cx="9779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10">
            <a:extLst>
              <a:ext uri="{FF2B5EF4-FFF2-40B4-BE49-F238E27FC236}">
                <a16:creationId xmlns:a16="http://schemas.microsoft.com/office/drawing/2014/main" id="{F6CDD997-EB82-4258-AD58-028D5DEDEE3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44000" y="6583364"/>
            <a:ext cx="1828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Zap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Zap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Zap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Zap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Zap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>
                <a:latin typeface="Arial" panose="020B0604020202020204" pitchFamily="34" charset="0"/>
              </a:rPr>
              <a:t>Cty Hợp Tác Trẻ</a:t>
            </a:r>
          </a:p>
        </p:txBody>
      </p:sp>
    </p:spTree>
    <p:extLst>
      <p:ext uri="{BB962C8B-B14F-4D97-AF65-F5344CB8AC3E}">
        <p14:creationId xmlns:p14="http://schemas.microsoft.com/office/powerpoint/2010/main" val="29485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0844F666-584E-466B-ADCB-41CBD9FCC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52400"/>
            <a:ext cx="8686800" cy="2209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99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>
              <a:defRPr>
                <a:solidFill>
                  <a:schemeClr val="tx1"/>
                </a:solidFill>
                <a:latin typeface="VNI-Zap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Zap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Zap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Zap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Zap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Zap" pitchFamily="2" charset="0"/>
              </a:defRPr>
            </a:lvl9pPr>
          </a:lstStyle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BBE0E3"/>
              </a:buClr>
              <a:buSzPct val="68000"/>
            </a:pPr>
            <a:r>
              <a:rPr lang="en-US" altLang="en-US" sz="3600" b="1" u="sng">
                <a:solidFill>
                  <a:srgbClr val="FF3399"/>
                </a:solidFill>
                <a:latin typeface="VNI-Bodon-Poster" pitchFamily="2" charset="0"/>
              </a:rPr>
              <a:t>BAØI 1</a:t>
            </a:r>
            <a:r>
              <a:rPr lang="en-US" altLang="en-US" sz="4400" b="1">
                <a:solidFill>
                  <a:srgbClr val="FF3399"/>
                </a:solidFill>
                <a:latin typeface="VNI-Times" pitchFamily="2" charset="0"/>
              </a:rPr>
              <a:t> </a:t>
            </a:r>
            <a:endParaRPr lang="en-US" altLang="en-US" sz="4400" b="1">
              <a:solidFill>
                <a:srgbClr val="FF3399"/>
              </a:solidFill>
              <a:latin typeface="Verdana" panose="020B0604030504040204" pitchFamily="34" charset="0"/>
            </a:endParaRP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BBE0E3"/>
              </a:buClr>
              <a:buSzPct val="68000"/>
            </a:pPr>
            <a:r>
              <a:rPr lang="en-US" altLang="en-US" sz="4900" b="1">
                <a:solidFill>
                  <a:srgbClr val="3333CC"/>
                </a:solidFill>
                <a:latin typeface="VNI-Meli" pitchFamily="2" charset="0"/>
              </a:rPr>
              <a:t>TAÀM QUAN TROÏNG CUÛA GIAÙO DUÏC GIÔÙI TÍNH VAØ </a:t>
            </a:r>
          </a:p>
          <a:p>
            <a:pPr algn="ctr" fontAlgn="base">
              <a:spcBef>
                <a:spcPts val="400"/>
              </a:spcBef>
              <a:spcAft>
                <a:spcPct val="0"/>
              </a:spcAft>
              <a:buClr>
                <a:srgbClr val="BBE0E3"/>
              </a:buClr>
              <a:buSzPct val="68000"/>
            </a:pPr>
            <a:r>
              <a:rPr lang="en-US" altLang="en-US" sz="4900" b="1">
                <a:solidFill>
                  <a:srgbClr val="3333CC"/>
                </a:solidFill>
                <a:latin typeface="VNI-Meli" pitchFamily="2" charset="0"/>
              </a:rPr>
              <a:t>SÖÙC KHOÛE SINH SAÛN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FF99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C3D6438-E95A-4D5E-9C9B-7601A7E39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6049" y="76200"/>
            <a:ext cx="11519209" cy="1143000"/>
          </a:xfrm>
        </p:spPr>
        <p:txBody>
          <a:bodyPr/>
          <a:lstStyle/>
          <a:p>
            <a:pPr eaLnBrk="1" hangingPunct="1"/>
            <a:r>
              <a:rPr lang="en-US" altLang="en-US" sz="6000" dirty="0">
                <a:solidFill>
                  <a:srgbClr val="FF0066"/>
                </a:solidFill>
                <a:latin typeface="Calisto MT" panose="02040603050505030304" pitchFamily="18" charset="0"/>
              </a:rPr>
              <a:t>1. </a:t>
            </a:r>
            <a:r>
              <a:rPr lang="en-US" altLang="en-US" sz="6000" dirty="0" err="1">
                <a:solidFill>
                  <a:srgbClr val="FF0066"/>
                </a:solidFill>
                <a:latin typeface="Calisto MT" panose="02040603050505030304" pitchFamily="18" charset="0"/>
              </a:rPr>
              <a:t>Sức</a:t>
            </a:r>
            <a:r>
              <a:rPr lang="en-US" altLang="en-US" sz="6000" dirty="0">
                <a:solidFill>
                  <a:srgbClr val="FF0066"/>
                </a:solidFill>
                <a:latin typeface="Calisto MT" panose="02040603050505030304" pitchFamily="18" charset="0"/>
              </a:rPr>
              <a:t> </a:t>
            </a:r>
            <a:r>
              <a:rPr lang="en-US" altLang="en-US" sz="6000" dirty="0" err="1">
                <a:solidFill>
                  <a:srgbClr val="FF0066"/>
                </a:solidFill>
                <a:latin typeface="Calisto MT" panose="02040603050505030304" pitchFamily="18" charset="0"/>
              </a:rPr>
              <a:t>khoẻ</a:t>
            </a:r>
            <a:r>
              <a:rPr lang="en-US" altLang="en-US" sz="6000" dirty="0">
                <a:solidFill>
                  <a:srgbClr val="FF0066"/>
                </a:solidFill>
                <a:latin typeface="Calisto MT" panose="02040603050505030304" pitchFamily="18" charset="0"/>
              </a:rPr>
              <a:t> </a:t>
            </a:r>
            <a:r>
              <a:rPr lang="en-US" altLang="en-US" sz="6000" dirty="0" err="1">
                <a:solidFill>
                  <a:srgbClr val="FF0066"/>
                </a:solidFill>
                <a:latin typeface="Calisto MT" panose="02040603050505030304" pitchFamily="18" charset="0"/>
              </a:rPr>
              <a:t>sinh</a:t>
            </a:r>
            <a:r>
              <a:rPr lang="en-US" altLang="en-US" sz="6000" dirty="0">
                <a:solidFill>
                  <a:srgbClr val="FF0066"/>
                </a:solidFill>
                <a:latin typeface="Calisto MT" panose="02040603050505030304" pitchFamily="18" charset="0"/>
              </a:rPr>
              <a:t> </a:t>
            </a:r>
            <a:r>
              <a:rPr lang="en-US" altLang="en-US" sz="6000" dirty="0" err="1">
                <a:solidFill>
                  <a:srgbClr val="FF0066"/>
                </a:solidFill>
                <a:latin typeface="Calisto MT" panose="02040603050505030304" pitchFamily="18" charset="0"/>
              </a:rPr>
              <a:t>sản</a:t>
            </a:r>
            <a:r>
              <a:rPr lang="en-US" altLang="en-US" sz="6000" dirty="0">
                <a:solidFill>
                  <a:srgbClr val="FF0066"/>
                </a:solidFill>
                <a:latin typeface="Calisto MT" panose="02040603050505030304" pitchFamily="18" charset="0"/>
              </a:rPr>
              <a:t> </a:t>
            </a:r>
            <a:r>
              <a:rPr lang="en-US" altLang="en-US" sz="5400" dirty="0" err="1">
                <a:solidFill>
                  <a:srgbClr val="FF0066"/>
                </a:solidFill>
                <a:latin typeface="Calisto MT" panose="02040603050505030304" pitchFamily="18" charset="0"/>
              </a:rPr>
              <a:t>l</a:t>
            </a:r>
            <a:r>
              <a:rPr lang="en-US" altLang="en-US" sz="5400" dirty="0" err="1">
                <a:solidFill>
                  <a:srgbClr val="FF0066"/>
                </a:solidFill>
              </a:rPr>
              <a:t>à</a:t>
            </a:r>
            <a:r>
              <a:rPr lang="en-US" altLang="en-US" sz="5400" dirty="0">
                <a:solidFill>
                  <a:srgbClr val="FF0066"/>
                </a:solidFill>
              </a:rPr>
              <a:t> </a:t>
            </a:r>
            <a:r>
              <a:rPr lang="en-US" altLang="en-US" sz="5400" dirty="0" err="1">
                <a:solidFill>
                  <a:srgbClr val="FF0066"/>
                </a:solidFill>
              </a:rPr>
              <a:t>gì</a:t>
            </a:r>
            <a:r>
              <a:rPr lang="en-US" altLang="en-US" sz="5400" dirty="0">
                <a:solidFill>
                  <a:srgbClr val="FF0066"/>
                </a:solidFill>
              </a:rPr>
              <a:t>?</a:t>
            </a:r>
            <a:r>
              <a:rPr lang="en-US" altLang="en-US" sz="4800" dirty="0">
                <a:solidFill>
                  <a:srgbClr val="FF0066"/>
                </a:solidFill>
                <a:latin typeface="Calisto MT" panose="02040603050505030304" pitchFamily="18" charset="0"/>
              </a:rPr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78DCD27-6143-442E-A580-948739925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512" y="1512850"/>
            <a:ext cx="12080488" cy="3326779"/>
          </a:xfrm>
        </p:spPr>
        <p:txBody>
          <a:bodyPr/>
          <a:lstStyle/>
          <a:p>
            <a:pPr eaLnBrk="1" hangingPunct="1">
              <a:buSzPct val="160000"/>
              <a:buFont typeface=".Vn3DH" panose="020B7200000000000000" pitchFamily="34" charset="0"/>
              <a:buNone/>
            </a:pPr>
            <a:r>
              <a:rPr lang="en-US" altLang="en-US" sz="3600" b="1" dirty="0">
                <a:solidFill>
                  <a:srgbClr val="0099FF"/>
                </a:solidFill>
              </a:rPr>
              <a:t>    </a:t>
            </a:r>
            <a:r>
              <a:rPr lang="en-US" altLang="en-US" sz="3600" b="1" dirty="0" err="1">
                <a:solidFill>
                  <a:srgbClr val="0099FF"/>
                </a:solidFill>
              </a:rPr>
              <a:t>Sức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khỏe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sinh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sản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là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trạng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thái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khoẻ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mạnh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về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thể</a:t>
            </a:r>
            <a:r>
              <a:rPr lang="en-US" altLang="en-US" sz="3600" b="1" i="1" dirty="0">
                <a:solidFill>
                  <a:srgbClr val="FF0000"/>
                </a:solidFill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chất</a:t>
            </a:r>
            <a:r>
              <a:rPr lang="en-US" altLang="en-US" sz="3600" b="1" i="1" dirty="0">
                <a:solidFill>
                  <a:srgbClr val="FF0000"/>
                </a:solidFill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tinh</a:t>
            </a:r>
            <a:r>
              <a:rPr lang="en-US" altLang="en-US" sz="3600" b="1" i="1" dirty="0">
                <a:solidFill>
                  <a:srgbClr val="FF0000"/>
                </a:solidFill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thần</a:t>
            </a:r>
            <a:r>
              <a:rPr lang="en-US" altLang="en-US" sz="3600" b="1" dirty="0">
                <a:solidFill>
                  <a:srgbClr val="FF0000"/>
                </a:solidFill>
              </a:rPr>
              <a:t>,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xã</a:t>
            </a:r>
            <a:r>
              <a:rPr lang="en-US" altLang="en-US" sz="3600" b="1" i="1" dirty="0">
                <a:solidFill>
                  <a:srgbClr val="FF0000"/>
                </a:solidFill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</a:rPr>
              <a:t>hội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liên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quan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đến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bộ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máy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sinh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sản</a:t>
            </a:r>
            <a:r>
              <a:rPr lang="en-US" altLang="en-US" sz="3600" b="1" dirty="0">
                <a:solidFill>
                  <a:srgbClr val="0099FF"/>
                </a:solidFill>
              </a:rPr>
              <a:t> </a:t>
            </a:r>
            <a:r>
              <a:rPr lang="en-US" altLang="en-US" sz="3600" b="1" dirty="0" err="1">
                <a:solidFill>
                  <a:srgbClr val="0099FF"/>
                </a:solidFill>
              </a:rPr>
              <a:t>của</a:t>
            </a:r>
            <a:r>
              <a:rPr lang="en-US" altLang="en-US" sz="3600" b="1" dirty="0">
                <a:solidFill>
                  <a:srgbClr val="0099FF"/>
                </a:solidFill>
              </a:rPr>
              <a:t> con </a:t>
            </a:r>
            <a:r>
              <a:rPr lang="en-US" altLang="en-US" sz="3600" b="1" dirty="0" err="1">
                <a:solidFill>
                  <a:srgbClr val="0099FF"/>
                </a:solidFill>
              </a:rPr>
              <a:t>người</a:t>
            </a:r>
            <a:r>
              <a:rPr lang="en-US" altLang="en-US" sz="4000" b="1" dirty="0">
                <a:solidFill>
                  <a:srgbClr val="0099FF"/>
                </a:solidFill>
              </a:rPr>
              <a:t>.</a:t>
            </a:r>
            <a:r>
              <a:rPr lang="en-US" altLang="en-US" sz="4000" b="1" dirty="0"/>
              <a:t> </a:t>
            </a:r>
          </a:p>
        </p:txBody>
      </p:sp>
      <p:sp>
        <p:nvSpPr>
          <p:cNvPr id="23557" name="Text Box 6">
            <a:extLst>
              <a:ext uri="{FF2B5EF4-FFF2-40B4-BE49-F238E27FC236}">
                <a16:creationId xmlns:a16="http://schemas.microsoft.com/office/drawing/2014/main" id="{59926F10-C58A-4030-9F8E-45E818575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343401"/>
            <a:ext cx="449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  <a:latin typeface="VNI-Zap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CC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DC60286-31F0-4ACC-80E3-3963233709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0293" y="274638"/>
            <a:ext cx="11887199" cy="563562"/>
          </a:xfrm>
          <a:effectLst>
            <a:outerShdw dist="35921" dir="2700000" algn="ctr" rotWithShape="0">
              <a:srgbClr val="FFFF99"/>
            </a:outerShdw>
          </a:effectLst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2.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Tìm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hiểu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về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giới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tính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sức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khoẻ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sinh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sản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để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làm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Bodoni MT Condensed" panose="02070606080606020203" pitchFamily="18" charset="0"/>
              </a:rPr>
              <a:t>gì</a:t>
            </a:r>
            <a:r>
              <a:rPr lang="en-US" altLang="en-US" dirty="0">
                <a:solidFill>
                  <a:srgbClr val="FF0000"/>
                </a:solidFill>
                <a:latin typeface="Bodoni MT Condensed" panose="02070606080606020203" pitchFamily="18" charset="0"/>
              </a:rPr>
              <a:t>?</a:t>
            </a:r>
            <a:endParaRPr lang="en-US" altLang="en-US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76D77C63-453B-4880-B1AA-E36B837B0BB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05000" y="914400"/>
            <a:ext cx="41148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Hiểu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rõ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về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mình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và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người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khác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phái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Biết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được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sự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thay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đổi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tâm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sinh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lý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để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thích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nghi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tốt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Học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cách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chăm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sóc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và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bảo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vệ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mình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khỏi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các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bệnh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lây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nhiễm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Chuẩn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bị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để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sau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này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lập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gia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đình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có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những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đứa</a:t>
            </a:r>
            <a:r>
              <a:rPr lang="en-US" altLang="en-US" b="1" dirty="0">
                <a:solidFill>
                  <a:srgbClr val="1C1C1C"/>
                </a:solidFill>
              </a:rPr>
              <a:t> con </a:t>
            </a:r>
            <a:r>
              <a:rPr lang="en-US" altLang="en-US" b="1" dirty="0" err="1">
                <a:solidFill>
                  <a:srgbClr val="1C1C1C"/>
                </a:solidFill>
              </a:rPr>
              <a:t>khoẻ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mạnh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Biết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tôn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trọng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sự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khác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biệt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giữa</a:t>
            </a:r>
            <a:r>
              <a:rPr lang="en-US" altLang="en-US" b="1" dirty="0">
                <a:solidFill>
                  <a:srgbClr val="1C1C1C"/>
                </a:solidFill>
              </a:rPr>
              <a:t> 2 </a:t>
            </a:r>
            <a:r>
              <a:rPr lang="en-US" altLang="en-US" b="1" dirty="0" err="1">
                <a:solidFill>
                  <a:srgbClr val="1C1C1C"/>
                </a:solidFill>
              </a:rPr>
              <a:t>giới</a:t>
            </a:r>
            <a:endParaRPr lang="en-US" altLang="en-US" b="1" dirty="0">
              <a:solidFill>
                <a:srgbClr val="1C1C1C"/>
              </a:solidFill>
            </a:endParaRP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824F96FA-91D5-4985-8D8B-236097F857F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019800" y="685800"/>
            <a:ext cx="41148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Biết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để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trao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đổi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với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bạn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bè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Có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kiến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thức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đúng</a:t>
            </a:r>
            <a:endParaRPr lang="en-US" altLang="en-US" b="1" dirty="0">
              <a:solidFill>
                <a:srgbClr val="1C1C1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Có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hành</a:t>
            </a:r>
            <a:r>
              <a:rPr lang="en-US" altLang="en-US" b="1" dirty="0">
                <a:solidFill>
                  <a:srgbClr val="1C1C1C"/>
                </a:solidFill>
              </a:rPr>
              <a:t> vi, </a:t>
            </a:r>
            <a:r>
              <a:rPr lang="en-US" altLang="en-US" b="1" dirty="0" err="1">
                <a:solidFill>
                  <a:srgbClr val="1C1C1C"/>
                </a:solidFill>
              </a:rPr>
              <a:t>thái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độ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đúng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Xác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định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vai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trò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của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mình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Hạn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chế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rủi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ro</a:t>
            </a:r>
            <a:r>
              <a:rPr lang="en-US" altLang="en-US" b="1" dirty="0">
                <a:solidFill>
                  <a:srgbClr val="1C1C1C"/>
                </a:solidFill>
              </a:rPr>
              <a:t>, </a:t>
            </a:r>
            <a:r>
              <a:rPr lang="en-US" altLang="en-US" b="1" dirty="0" err="1">
                <a:solidFill>
                  <a:srgbClr val="1C1C1C"/>
                </a:solidFill>
              </a:rPr>
              <a:t>tránh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xâm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hại</a:t>
            </a:r>
            <a:r>
              <a:rPr lang="en-US" altLang="en-US" b="1" dirty="0">
                <a:solidFill>
                  <a:srgbClr val="1C1C1C"/>
                </a:solidFill>
              </a:rPr>
              <a:t>, </a:t>
            </a:r>
            <a:r>
              <a:rPr lang="en-US" altLang="en-US" b="1" dirty="0" err="1">
                <a:solidFill>
                  <a:srgbClr val="1C1C1C"/>
                </a:solidFill>
              </a:rPr>
              <a:t>bệnh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lây</a:t>
            </a:r>
            <a:r>
              <a:rPr lang="en-US" altLang="en-US" b="1" dirty="0">
                <a:solidFill>
                  <a:srgbClr val="1C1C1C"/>
                </a:solidFill>
              </a:rPr>
              <a:t> qua </a:t>
            </a:r>
            <a:r>
              <a:rPr lang="en-US" altLang="en-US" b="1" dirty="0" err="1">
                <a:solidFill>
                  <a:srgbClr val="1C1C1C"/>
                </a:solidFill>
              </a:rPr>
              <a:t>đường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tình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dục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 err="1">
                <a:solidFill>
                  <a:srgbClr val="1C1C1C"/>
                </a:solidFill>
              </a:rPr>
              <a:t>Biết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xử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lý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tình</a:t>
            </a:r>
            <a:r>
              <a:rPr lang="en-US" altLang="en-US" b="1" dirty="0">
                <a:solidFill>
                  <a:srgbClr val="1C1C1C"/>
                </a:solidFill>
              </a:rPr>
              <a:t> </a:t>
            </a:r>
            <a:r>
              <a:rPr lang="en-US" altLang="en-US" b="1" dirty="0" err="1">
                <a:solidFill>
                  <a:srgbClr val="1C1C1C"/>
                </a:solidFill>
              </a:rPr>
              <a:t>huống</a:t>
            </a:r>
            <a:r>
              <a:rPr lang="en-US" altLang="en-US" b="1" dirty="0">
                <a:solidFill>
                  <a:srgbClr val="1C1C1C"/>
                </a:solidFill>
              </a:rPr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76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Zap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Zap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179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7" baseType="lpstr">
      <vt:lpstr>.Vn3DH</vt:lpstr>
      <vt:lpstr>Arial</vt:lpstr>
      <vt:lpstr>Bodoni MT Condensed</vt:lpstr>
      <vt:lpstr>Calibri</vt:lpstr>
      <vt:lpstr>Calibri Light</vt:lpstr>
      <vt:lpstr>Calisto MT</vt:lpstr>
      <vt:lpstr>Georgia</vt:lpstr>
      <vt:lpstr>Verdana</vt:lpstr>
      <vt:lpstr>VNI-Bodon-Poster</vt:lpstr>
      <vt:lpstr>VNI-Meli</vt:lpstr>
      <vt:lpstr>VNI-Times</vt:lpstr>
      <vt:lpstr>VNI-Zap</vt:lpstr>
      <vt:lpstr>Office Theme</vt:lpstr>
      <vt:lpstr>Default Design</vt:lpstr>
      <vt:lpstr>PowerPoint Presentation</vt:lpstr>
      <vt:lpstr>1. Sức khoẻ sinh sản là gì? </vt:lpstr>
      <vt:lpstr>2. Tìm hiểu về giới tính và sức khoẻ sinh sản để làm gì?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Sức khoẻ sinh sản là gì? </dc:title>
  <dc:creator>truong phap</dc:creator>
  <cp:lastModifiedBy>truong phap</cp:lastModifiedBy>
  <cp:revision>3</cp:revision>
  <dcterms:created xsi:type="dcterms:W3CDTF">2021-05-17T01:43:17Z</dcterms:created>
  <dcterms:modified xsi:type="dcterms:W3CDTF">2021-05-17T02:08:40Z</dcterms:modified>
</cp:coreProperties>
</file>