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7" r:id="rId4"/>
    <p:sldId id="259" r:id="rId5"/>
    <p:sldId id="261" r:id="rId6"/>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6834" autoAdjust="0"/>
  </p:normalViewPr>
  <p:slideViewPr>
    <p:cSldViewPr snapToGrid="0">
      <p:cViewPr varScale="1">
        <p:scale>
          <a:sx n="74" d="100"/>
          <a:sy n="74" d="100"/>
        </p:scale>
        <p:origin x="21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o Minh Quy" userId="cdcbd53f-14ca-4b54-aaf9-3c8d3693052a" providerId="ADAL" clId="{70258E38-E63C-8A42-BBB4-0C68AFA0C5AA}"/>
    <pc:docChg chg="undo custSel modSld">
      <pc:chgData name="Cao Minh Quy" userId="cdcbd53f-14ca-4b54-aaf9-3c8d3693052a" providerId="ADAL" clId="{70258E38-E63C-8A42-BBB4-0C68AFA0C5AA}" dt="2021-07-22T02:59:39.949" v="286" actId="1036"/>
      <pc:docMkLst>
        <pc:docMk/>
      </pc:docMkLst>
      <pc:sldChg chg="addSp modSp mod">
        <pc:chgData name="Cao Minh Quy" userId="cdcbd53f-14ca-4b54-aaf9-3c8d3693052a" providerId="ADAL" clId="{70258E38-E63C-8A42-BBB4-0C68AFA0C5AA}" dt="2021-07-22T02:07:35.935" v="198" actId="207"/>
        <pc:sldMkLst>
          <pc:docMk/>
          <pc:sldMk cId="1372405021" sldId="256"/>
        </pc:sldMkLst>
        <pc:spChg chg="mod">
          <ac:chgData name="Cao Minh Quy" userId="cdcbd53f-14ca-4b54-aaf9-3c8d3693052a" providerId="ADAL" clId="{70258E38-E63C-8A42-BBB4-0C68AFA0C5AA}" dt="2021-07-22T02:07:35.935" v="198" actId="207"/>
          <ac:spMkLst>
            <pc:docMk/>
            <pc:sldMk cId="1372405021" sldId="256"/>
            <ac:spMk id="4" creationId="{59B11F45-80F8-4E38-A481-9C9B0EE2CD17}"/>
          </ac:spMkLst>
        </pc:spChg>
        <pc:spChg chg="mod">
          <ac:chgData name="Cao Minh Quy" userId="cdcbd53f-14ca-4b54-aaf9-3c8d3693052a" providerId="ADAL" clId="{70258E38-E63C-8A42-BBB4-0C68AFA0C5AA}" dt="2021-07-21T15:29:12.232" v="17" actId="552"/>
          <ac:spMkLst>
            <pc:docMk/>
            <pc:sldMk cId="1372405021" sldId="256"/>
            <ac:spMk id="5" creationId="{2EB15DEE-158F-4773-A00D-DFA1E28D7D38}"/>
          </ac:spMkLst>
        </pc:spChg>
        <pc:spChg chg="mod">
          <ac:chgData name="Cao Minh Quy" userId="cdcbd53f-14ca-4b54-aaf9-3c8d3693052a" providerId="ADAL" clId="{70258E38-E63C-8A42-BBB4-0C68AFA0C5AA}" dt="2021-07-21T15:29:12.232" v="17" actId="552"/>
          <ac:spMkLst>
            <pc:docMk/>
            <pc:sldMk cId="1372405021" sldId="256"/>
            <ac:spMk id="6" creationId="{C177DAF5-4D59-4121-8946-802126F33E4E}"/>
          </ac:spMkLst>
        </pc:spChg>
        <pc:spChg chg="add mod">
          <ac:chgData name="Cao Minh Quy" userId="cdcbd53f-14ca-4b54-aaf9-3c8d3693052a" providerId="ADAL" clId="{70258E38-E63C-8A42-BBB4-0C68AFA0C5AA}" dt="2021-07-21T15:29:52.676" v="20" actId="1076"/>
          <ac:spMkLst>
            <pc:docMk/>
            <pc:sldMk cId="1372405021" sldId="256"/>
            <ac:spMk id="7" creationId="{BCEABADC-875B-164B-A5E1-861EA4A560D9}"/>
          </ac:spMkLst>
        </pc:spChg>
        <pc:spChg chg="add mod">
          <ac:chgData name="Cao Minh Quy" userId="cdcbd53f-14ca-4b54-aaf9-3c8d3693052a" providerId="ADAL" clId="{70258E38-E63C-8A42-BBB4-0C68AFA0C5AA}" dt="2021-07-21T15:30:00.702" v="26" actId="1036"/>
          <ac:spMkLst>
            <pc:docMk/>
            <pc:sldMk cId="1372405021" sldId="256"/>
            <ac:spMk id="9" creationId="{E17FF1F2-0A7D-B14E-B7DD-25E7E8991D41}"/>
          </ac:spMkLst>
        </pc:spChg>
        <pc:picChg chg="add mod">
          <ac:chgData name="Cao Minh Quy" userId="cdcbd53f-14ca-4b54-aaf9-3c8d3693052a" providerId="ADAL" clId="{70258E38-E63C-8A42-BBB4-0C68AFA0C5AA}" dt="2021-07-21T15:29:45.639" v="19" actId="1076"/>
          <ac:picMkLst>
            <pc:docMk/>
            <pc:sldMk cId="1372405021" sldId="256"/>
            <ac:picMk id="8" creationId="{F1F9CC89-63C3-CF46-895D-8C53A15A4F7C}"/>
          </ac:picMkLst>
        </pc:picChg>
      </pc:sldChg>
      <pc:sldChg chg="modSp mod">
        <pc:chgData name="Cao Minh Quy" userId="cdcbd53f-14ca-4b54-aaf9-3c8d3693052a" providerId="ADAL" clId="{70258E38-E63C-8A42-BBB4-0C68AFA0C5AA}" dt="2021-07-22T02:58:15.238" v="271" actId="14861"/>
        <pc:sldMkLst>
          <pc:docMk/>
          <pc:sldMk cId="3000809850" sldId="257"/>
        </pc:sldMkLst>
        <pc:spChg chg="mod">
          <ac:chgData name="Cao Minh Quy" userId="cdcbd53f-14ca-4b54-aaf9-3c8d3693052a" providerId="ADAL" clId="{70258E38-E63C-8A42-BBB4-0C68AFA0C5AA}" dt="2021-07-22T02:58:15.238" v="271" actId="14861"/>
          <ac:spMkLst>
            <pc:docMk/>
            <pc:sldMk cId="3000809850" sldId="257"/>
            <ac:spMk id="5" creationId="{82AE9C25-D37F-4FB9-BCF1-D53B70983812}"/>
          </ac:spMkLst>
        </pc:spChg>
        <pc:spChg chg="mod">
          <ac:chgData name="Cao Minh Quy" userId="cdcbd53f-14ca-4b54-aaf9-3c8d3693052a" providerId="ADAL" clId="{70258E38-E63C-8A42-BBB4-0C68AFA0C5AA}" dt="2021-07-22T02:52:30.557" v="221" actId="14100"/>
          <ac:spMkLst>
            <pc:docMk/>
            <pc:sldMk cId="3000809850" sldId="257"/>
            <ac:spMk id="9" creationId="{E68651F2-3CF4-4F75-A2FE-56BB3D5AFE70}"/>
          </ac:spMkLst>
        </pc:spChg>
        <pc:spChg chg="mod">
          <ac:chgData name="Cao Minh Quy" userId="cdcbd53f-14ca-4b54-aaf9-3c8d3693052a" providerId="ADAL" clId="{70258E38-E63C-8A42-BBB4-0C68AFA0C5AA}" dt="2021-07-22T02:52:30.557" v="221" actId="14100"/>
          <ac:spMkLst>
            <pc:docMk/>
            <pc:sldMk cId="3000809850" sldId="257"/>
            <ac:spMk id="10" creationId="{8F4C64A0-ECEB-47D3-89D1-FBB48C265892}"/>
          </ac:spMkLst>
        </pc:spChg>
        <pc:spChg chg="mod">
          <ac:chgData name="Cao Minh Quy" userId="cdcbd53f-14ca-4b54-aaf9-3c8d3693052a" providerId="ADAL" clId="{70258E38-E63C-8A42-BBB4-0C68AFA0C5AA}" dt="2021-07-22T02:52:30.557" v="221" actId="14100"/>
          <ac:spMkLst>
            <pc:docMk/>
            <pc:sldMk cId="3000809850" sldId="257"/>
            <ac:spMk id="11" creationId="{0DBE116E-AB37-4CB2-A0EB-0047E479D266}"/>
          </ac:spMkLst>
        </pc:spChg>
        <pc:spChg chg="mod">
          <ac:chgData name="Cao Minh Quy" userId="cdcbd53f-14ca-4b54-aaf9-3c8d3693052a" providerId="ADAL" clId="{70258E38-E63C-8A42-BBB4-0C68AFA0C5AA}" dt="2021-07-22T02:54:46.844" v="243" actId="1076"/>
          <ac:spMkLst>
            <pc:docMk/>
            <pc:sldMk cId="3000809850" sldId="257"/>
            <ac:spMk id="12" creationId="{EC390476-8421-4D09-A4BF-678957BCBBC2}"/>
          </ac:spMkLst>
        </pc:spChg>
        <pc:spChg chg="mod">
          <ac:chgData name="Cao Minh Quy" userId="cdcbd53f-14ca-4b54-aaf9-3c8d3693052a" providerId="ADAL" clId="{70258E38-E63C-8A42-BBB4-0C68AFA0C5AA}" dt="2021-07-22T02:54:53.339" v="244" actId="1076"/>
          <ac:spMkLst>
            <pc:docMk/>
            <pc:sldMk cId="3000809850" sldId="257"/>
            <ac:spMk id="13" creationId="{C99199DF-55AC-4D62-BE46-D1F00DBE98F7}"/>
          </ac:spMkLst>
        </pc:spChg>
        <pc:spChg chg="mod">
          <ac:chgData name="Cao Minh Quy" userId="cdcbd53f-14ca-4b54-aaf9-3c8d3693052a" providerId="ADAL" clId="{70258E38-E63C-8A42-BBB4-0C68AFA0C5AA}" dt="2021-07-22T02:54:56.903" v="245" actId="1076"/>
          <ac:spMkLst>
            <pc:docMk/>
            <pc:sldMk cId="3000809850" sldId="257"/>
            <ac:spMk id="14" creationId="{984F7992-F42E-4BB0-A274-D9CB1E320D46}"/>
          </ac:spMkLst>
        </pc:spChg>
      </pc:sldChg>
      <pc:sldChg chg="addSp modSp mod">
        <pc:chgData name="Cao Minh Quy" userId="cdcbd53f-14ca-4b54-aaf9-3c8d3693052a" providerId="ADAL" clId="{70258E38-E63C-8A42-BBB4-0C68AFA0C5AA}" dt="2021-07-22T02:07:29.655" v="197" actId="207"/>
        <pc:sldMkLst>
          <pc:docMk/>
          <pc:sldMk cId="2173261131" sldId="258"/>
        </pc:sldMkLst>
        <pc:spChg chg="mod">
          <ac:chgData name="Cao Minh Quy" userId="cdcbd53f-14ca-4b54-aaf9-3c8d3693052a" providerId="ADAL" clId="{70258E38-E63C-8A42-BBB4-0C68AFA0C5AA}" dt="2021-07-21T15:43:38.167" v="174" actId="207"/>
          <ac:spMkLst>
            <pc:docMk/>
            <pc:sldMk cId="2173261131" sldId="258"/>
            <ac:spMk id="5" creationId="{82AE9C25-D37F-4FB9-BCF1-D53B70983812}"/>
          </ac:spMkLst>
        </pc:spChg>
        <pc:spChg chg="mod">
          <ac:chgData name="Cao Minh Quy" userId="cdcbd53f-14ca-4b54-aaf9-3c8d3693052a" providerId="ADAL" clId="{70258E38-E63C-8A42-BBB4-0C68AFA0C5AA}" dt="2021-07-21T16:00:51.104" v="180" actId="1036"/>
          <ac:spMkLst>
            <pc:docMk/>
            <pc:sldMk cId="2173261131" sldId="258"/>
            <ac:spMk id="6" creationId="{39A3D62D-1555-4953-BD62-94D84F480DDB}"/>
          </ac:spMkLst>
        </pc:spChg>
        <pc:spChg chg="mod">
          <ac:chgData name="Cao Minh Quy" userId="cdcbd53f-14ca-4b54-aaf9-3c8d3693052a" providerId="ADAL" clId="{70258E38-E63C-8A42-BBB4-0C68AFA0C5AA}" dt="2021-07-21T16:00:57.172" v="183" actId="1036"/>
          <ac:spMkLst>
            <pc:docMk/>
            <pc:sldMk cId="2173261131" sldId="258"/>
            <ac:spMk id="7" creationId="{8E65F96E-85E2-43E4-AD58-9F5D695C9236}"/>
          </ac:spMkLst>
        </pc:spChg>
        <pc:spChg chg="mod">
          <ac:chgData name="Cao Minh Quy" userId="cdcbd53f-14ca-4b54-aaf9-3c8d3693052a" providerId="ADAL" clId="{70258E38-E63C-8A42-BBB4-0C68AFA0C5AA}" dt="2021-07-21T15:43:51.798" v="177" actId="207"/>
          <ac:spMkLst>
            <pc:docMk/>
            <pc:sldMk cId="2173261131" sldId="258"/>
            <ac:spMk id="8" creationId="{91ABB2C0-8207-48C6-B0A8-DE543C23FA53}"/>
          </ac:spMkLst>
        </pc:spChg>
        <pc:spChg chg="add mod">
          <ac:chgData name="Cao Minh Quy" userId="cdcbd53f-14ca-4b54-aaf9-3c8d3693052a" providerId="ADAL" clId="{70258E38-E63C-8A42-BBB4-0C68AFA0C5AA}" dt="2021-07-22T02:07:29.655" v="197" actId="207"/>
          <ac:spMkLst>
            <pc:docMk/>
            <pc:sldMk cId="2173261131" sldId="258"/>
            <ac:spMk id="9" creationId="{F2D9DDD1-F039-EE43-932E-4204FF26AAB5}"/>
          </ac:spMkLst>
        </pc:spChg>
      </pc:sldChg>
      <pc:sldChg chg="modSp mod">
        <pc:chgData name="Cao Minh Quy" userId="cdcbd53f-14ca-4b54-aaf9-3c8d3693052a" providerId="ADAL" clId="{70258E38-E63C-8A42-BBB4-0C68AFA0C5AA}" dt="2021-07-22T02:58:26.900" v="272" actId="108"/>
        <pc:sldMkLst>
          <pc:docMk/>
          <pc:sldMk cId="3399888979" sldId="259"/>
        </pc:sldMkLst>
        <pc:spChg chg="mod">
          <ac:chgData name="Cao Minh Quy" userId="cdcbd53f-14ca-4b54-aaf9-3c8d3693052a" providerId="ADAL" clId="{70258E38-E63C-8A42-BBB4-0C68AFA0C5AA}" dt="2021-07-22T02:58:26.900" v="272" actId="108"/>
          <ac:spMkLst>
            <pc:docMk/>
            <pc:sldMk cId="3399888979" sldId="259"/>
            <ac:spMk id="5" creationId="{82AE9C25-D37F-4FB9-BCF1-D53B70983812}"/>
          </ac:spMkLst>
        </pc:spChg>
        <pc:spChg chg="mod">
          <ac:chgData name="Cao Minh Quy" userId="cdcbd53f-14ca-4b54-aaf9-3c8d3693052a" providerId="ADAL" clId="{70258E38-E63C-8A42-BBB4-0C68AFA0C5AA}" dt="2021-07-22T02:55:47.216" v="249" actId="20577"/>
          <ac:spMkLst>
            <pc:docMk/>
            <pc:sldMk cId="3399888979" sldId="259"/>
            <ac:spMk id="8" creationId="{3A16FC00-4355-45AD-BCA7-8A94F4A38843}"/>
          </ac:spMkLst>
        </pc:spChg>
        <pc:spChg chg="mod">
          <ac:chgData name="Cao Minh Quy" userId="cdcbd53f-14ca-4b54-aaf9-3c8d3693052a" providerId="ADAL" clId="{70258E38-E63C-8A42-BBB4-0C68AFA0C5AA}" dt="2021-07-22T02:55:29.708" v="247" actId="108"/>
          <ac:spMkLst>
            <pc:docMk/>
            <pc:sldMk cId="3399888979" sldId="259"/>
            <ac:spMk id="17" creationId="{79B2BD0F-F6EB-4F16-9092-927BE1839107}"/>
          </ac:spMkLst>
        </pc:spChg>
        <pc:spChg chg="mod">
          <ac:chgData name="Cao Minh Quy" userId="cdcbd53f-14ca-4b54-aaf9-3c8d3693052a" providerId="ADAL" clId="{70258E38-E63C-8A42-BBB4-0C68AFA0C5AA}" dt="2021-07-22T02:55:31.621" v="248" actId="108"/>
          <ac:spMkLst>
            <pc:docMk/>
            <pc:sldMk cId="3399888979" sldId="259"/>
            <ac:spMk id="18" creationId="{FD800E20-F64C-4A31-9F9F-93D4EF93A786}"/>
          </ac:spMkLst>
        </pc:spChg>
      </pc:sldChg>
      <pc:sldChg chg="modSp mod">
        <pc:chgData name="Cao Minh Quy" userId="cdcbd53f-14ca-4b54-aaf9-3c8d3693052a" providerId="ADAL" clId="{70258E38-E63C-8A42-BBB4-0C68AFA0C5AA}" dt="2021-07-22T02:59:39.949" v="286" actId="1036"/>
        <pc:sldMkLst>
          <pc:docMk/>
          <pc:sldMk cId="1439752199" sldId="261"/>
        </pc:sldMkLst>
        <pc:spChg chg="mod">
          <ac:chgData name="Cao Minh Quy" userId="cdcbd53f-14ca-4b54-aaf9-3c8d3693052a" providerId="ADAL" clId="{70258E38-E63C-8A42-BBB4-0C68AFA0C5AA}" dt="2021-07-22T02:58:35.777" v="274" actId="14100"/>
          <ac:spMkLst>
            <pc:docMk/>
            <pc:sldMk cId="1439752199" sldId="261"/>
            <ac:spMk id="5" creationId="{82AE9C25-D37F-4FB9-BCF1-D53B70983812}"/>
          </ac:spMkLst>
        </pc:spChg>
        <pc:spChg chg="mod">
          <ac:chgData name="Cao Minh Quy" userId="cdcbd53f-14ca-4b54-aaf9-3c8d3693052a" providerId="ADAL" clId="{70258E38-E63C-8A42-BBB4-0C68AFA0C5AA}" dt="2021-07-22T02:59:29.868" v="282" actId="14100"/>
          <ac:spMkLst>
            <pc:docMk/>
            <pc:sldMk cId="1439752199" sldId="261"/>
            <ac:spMk id="7" creationId="{70374328-7E69-4F5F-A2F5-626386FDB91F}"/>
          </ac:spMkLst>
        </pc:spChg>
        <pc:spChg chg="mod">
          <ac:chgData name="Cao Minh Quy" userId="cdcbd53f-14ca-4b54-aaf9-3c8d3693052a" providerId="ADAL" clId="{70258E38-E63C-8A42-BBB4-0C68AFA0C5AA}" dt="2021-07-22T02:59:29.868" v="282" actId="14100"/>
          <ac:spMkLst>
            <pc:docMk/>
            <pc:sldMk cId="1439752199" sldId="261"/>
            <ac:spMk id="9" creationId="{4DD2B7EE-9C60-4916-87D1-5700F547E101}"/>
          </ac:spMkLst>
        </pc:spChg>
        <pc:spChg chg="mod">
          <ac:chgData name="Cao Minh Quy" userId="cdcbd53f-14ca-4b54-aaf9-3c8d3693052a" providerId="ADAL" clId="{70258E38-E63C-8A42-BBB4-0C68AFA0C5AA}" dt="2021-07-22T02:59:39.949" v="286" actId="1036"/>
          <ac:spMkLst>
            <pc:docMk/>
            <pc:sldMk cId="1439752199" sldId="261"/>
            <ac:spMk id="10" creationId="{AB2AACC3-AA55-49AA-9462-EEC99342EEB7}"/>
          </ac:spMkLst>
        </pc:spChg>
      </pc:sldChg>
    </pc:docChg>
  </pc:docChgLst>
  <pc:docChgLst>
    <pc:chgData name="Cao Minh Quy" userId="cdcbd53f-14ca-4b54-aaf9-3c8d3693052a" providerId="ADAL" clId="{6BA8AEE7-309A-4544-BD6A-6BABF9D1F743}"/>
    <pc:docChg chg="undo custSel addSld delSld modSld modShowInfo">
      <pc:chgData name="Cao Minh Quy" userId="cdcbd53f-14ca-4b54-aaf9-3c8d3693052a" providerId="ADAL" clId="{6BA8AEE7-309A-4544-BD6A-6BABF9D1F743}" dt="2021-07-22T03:43:44.449" v="2709" actId="1035"/>
      <pc:docMkLst>
        <pc:docMk/>
      </pc:docMkLst>
      <pc:sldChg chg="addSp modSp mod modShow">
        <pc:chgData name="Cao Minh Quy" userId="cdcbd53f-14ca-4b54-aaf9-3c8d3693052a" providerId="ADAL" clId="{6BA8AEE7-309A-4544-BD6A-6BABF9D1F743}" dt="2021-07-22T03:43:44.449" v="2709" actId="1035"/>
        <pc:sldMkLst>
          <pc:docMk/>
          <pc:sldMk cId="1372405021" sldId="256"/>
        </pc:sldMkLst>
        <pc:spChg chg="mod">
          <ac:chgData name="Cao Minh Quy" userId="cdcbd53f-14ca-4b54-aaf9-3c8d3693052a" providerId="ADAL" clId="{6BA8AEE7-309A-4544-BD6A-6BABF9D1F743}" dt="2021-07-22T03:39:01.261" v="2677" actId="1036"/>
          <ac:spMkLst>
            <pc:docMk/>
            <pc:sldMk cId="1372405021" sldId="256"/>
            <ac:spMk id="4" creationId="{59B11F45-80F8-4E38-A481-9C9B0EE2CD17}"/>
          </ac:spMkLst>
        </pc:spChg>
        <pc:spChg chg="mod">
          <ac:chgData name="Cao Minh Quy" userId="cdcbd53f-14ca-4b54-aaf9-3c8d3693052a" providerId="ADAL" clId="{6BA8AEE7-309A-4544-BD6A-6BABF9D1F743}" dt="2021-07-22T03:39:01.261" v="2677" actId="1036"/>
          <ac:spMkLst>
            <pc:docMk/>
            <pc:sldMk cId="1372405021" sldId="256"/>
            <ac:spMk id="5" creationId="{2EB15DEE-158F-4773-A00D-DFA1E28D7D38}"/>
          </ac:spMkLst>
        </pc:spChg>
        <pc:spChg chg="mod">
          <ac:chgData name="Cao Minh Quy" userId="cdcbd53f-14ca-4b54-aaf9-3c8d3693052a" providerId="ADAL" clId="{6BA8AEE7-309A-4544-BD6A-6BABF9D1F743}" dt="2021-07-22T03:43:44.449" v="2709" actId="1035"/>
          <ac:spMkLst>
            <pc:docMk/>
            <pc:sldMk cId="1372405021" sldId="256"/>
            <ac:spMk id="6" creationId="{C177DAF5-4D59-4121-8946-802126F33E4E}"/>
          </ac:spMkLst>
        </pc:spChg>
        <pc:picChg chg="add mod">
          <ac:chgData name="Cao Minh Quy" userId="cdcbd53f-14ca-4b54-aaf9-3c8d3693052a" providerId="ADAL" clId="{6BA8AEE7-309A-4544-BD6A-6BABF9D1F743}" dt="2021-07-22T03:40:50.104" v="2707" actId="554"/>
          <ac:picMkLst>
            <pc:docMk/>
            <pc:sldMk cId="1372405021" sldId="256"/>
            <ac:picMk id="3" creationId="{6B3B3F28-2BC2-4E66-8D26-C550455F0B39}"/>
          </ac:picMkLst>
        </pc:picChg>
        <pc:picChg chg="add mod">
          <ac:chgData name="Cao Minh Quy" userId="cdcbd53f-14ca-4b54-aaf9-3c8d3693052a" providerId="ADAL" clId="{6BA8AEE7-309A-4544-BD6A-6BABF9D1F743}" dt="2021-07-22T03:40:50.104" v="2707" actId="554"/>
          <ac:picMkLst>
            <pc:docMk/>
            <pc:sldMk cId="1372405021" sldId="256"/>
            <ac:picMk id="11" creationId="{85AA7B52-D075-439F-A4AD-D46E29242562}"/>
          </ac:picMkLst>
        </pc:picChg>
        <pc:picChg chg="add mod">
          <ac:chgData name="Cao Minh Quy" userId="cdcbd53f-14ca-4b54-aaf9-3c8d3693052a" providerId="ADAL" clId="{6BA8AEE7-309A-4544-BD6A-6BABF9D1F743}" dt="2021-07-22T03:40:50.104" v="2707" actId="554"/>
          <ac:picMkLst>
            <pc:docMk/>
            <pc:sldMk cId="1372405021" sldId="256"/>
            <ac:picMk id="13" creationId="{22CA2618-7B7F-4E4C-A1FA-AA7FB3F5E0DD}"/>
          </ac:picMkLst>
        </pc:picChg>
      </pc:sldChg>
      <pc:sldChg chg="addSp modSp mod modNotesTx">
        <pc:chgData name="Cao Minh Quy" userId="cdcbd53f-14ca-4b54-aaf9-3c8d3693052a" providerId="ADAL" clId="{6BA8AEE7-309A-4544-BD6A-6BABF9D1F743}" dt="2021-07-22T03:07:22.317" v="1617" actId="14100"/>
        <pc:sldMkLst>
          <pc:docMk/>
          <pc:sldMk cId="3000809850" sldId="257"/>
        </pc:sldMkLst>
        <pc:spChg chg="add mod">
          <ac:chgData name="Cao Minh Quy" userId="cdcbd53f-14ca-4b54-aaf9-3c8d3693052a" providerId="ADAL" clId="{6BA8AEE7-309A-4544-BD6A-6BABF9D1F743}" dt="2021-07-22T03:07:22.317" v="1617" actId="14100"/>
          <ac:spMkLst>
            <pc:docMk/>
            <pc:sldMk cId="3000809850" sldId="257"/>
            <ac:spMk id="2" creationId="{6E2C88F0-D26B-478B-AAA4-FA8AB0F6D6BB}"/>
          </ac:spMkLst>
        </pc:spChg>
        <pc:spChg chg="mod">
          <ac:chgData name="Cao Minh Quy" userId="cdcbd53f-14ca-4b54-aaf9-3c8d3693052a" providerId="ADAL" clId="{6BA8AEE7-309A-4544-BD6A-6BABF9D1F743}" dt="2021-07-21T09:20:19.352" v="779" actId="6549"/>
          <ac:spMkLst>
            <pc:docMk/>
            <pc:sldMk cId="3000809850" sldId="257"/>
            <ac:spMk id="5" creationId="{82AE9C25-D37F-4FB9-BCF1-D53B70983812}"/>
          </ac:spMkLst>
        </pc:spChg>
        <pc:spChg chg="mod">
          <ac:chgData name="Cao Minh Quy" userId="cdcbd53f-14ca-4b54-aaf9-3c8d3693052a" providerId="ADAL" clId="{6BA8AEE7-309A-4544-BD6A-6BABF9D1F743}" dt="2021-07-22T03:04:34.415" v="1571" actId="552"/>
          <ac:spMkLst>
            <pc:docMk/>
            <pc:sldMk cId="3000809850" sldId="257"/>
            <ac:spMk id="9" creationId="{E68651F2-3CF4-4F75-A2FE-56BB3D5AFE70}"/>
          </ac:spMkLst>
        </pc:spChg>
        <pc:spChg chg="mod">
          <ac:chgData name="Cao Minh Quy" userId="cdcbd53f-14ca-4b54-aaf9-3c8d3693052a" providerId="ADAL" clId="{6BA8AEE7-309A-4544-BD6A-6BABF9D1F743}" dt="2021-07-22T03:04:34.415" v="1571" actId="552"/>
          <ac:spMkLst>
            <pc:docMk/>
            <pc:sldMk cId="3000809850" sldId="257"/>
            <ac:spMk id="10" creationId="{8F4C64A0-ECEB-47D3-89D1-FBB48C265892}"/>
          </ac:spMkLst>
        </pc:spChg>
        <pc:spChg chg="mod">
          <ac:chgData name="Cao Minh Quy" userId="cdcbd53f-14ca-4b54-aaf9-3c8d3693052a" providerId="ADAL" clId="{6BA8AEE7-309A-4544-BD6A-6BABF9D1F743}" dt="2021-07-22T03:04:45.254" v="1581" actId="1036"/>
          <ac:spMkLst>
            <pc:docMk/>
            <pc:sldMk cId="3000809850" sldId="257"/>
            <ac:spMk id="11" creationId="{0DBE116E-AB37-4CB2-A0EB-0047E479D266}"/>
          </ac:spMkLst>
        </pc:spChg>
        <pc:spChg chg="mod">
          <ac:chgData name="Cao Minh Quy" userId="cdcbd53f-14ca-4b54-aaf9-3c8d3693052a" providerId="ADAL" clId="{6BA8AEE7-309A-4544-BD6A-6BABF9D1F743}" dt="2021-07-22T03:06:30.849" v="1606" actId="1076"/>
          <ac:spMkLst>
            <pc:docMk/>
            <pc:sldMk cId="3000809850" sldId="257"/>
            <ac:spMk id="12" creationId="{EC390476-8421-4D09-A4BF-678957BCBBC2}"/>
          </ac:spMkLst>
        </pc:spChg>
        <pc:spChg chg="mod">
          <ac:chgData name="Cao Minh Quy" userId="cdcbd53f-14ca-4b54-aaf9-3c8d3693052a" providerId="ADAL" clId="{6BA8AEE7-309A-4544-BD6A-6BABF9D1F743}" dt="2021-07-22T03:04:34.415" v="1571" actId="552"/>
          <ac:spMkLst>
            <pc:docMk/>
            <pc:sldMk cId="3000809850" sldId="257"/>
            <ac:spMk id="13" creationId="{C99199DF-55AC-4D62-BE46-D1F00DBE98F7}"/>
          </ac:spMkLst>
        </pc:spChg>
        <pc:spChg chg="add mod">
          <ac:chgData name="Cao Minh Quy" userId="cdcbd53f-14ca-4b54-aaf9-3c8d3693052a" providerId="ADAL" clId="{6BA8AEE7-309A-4544-BD6A-6BABF9D1F743}" dt="2021-07-22T03:04:34.415" v="1571" actId="552"/>
          <ac:spMkLst>
            <pc:docMk/>
            <pc:sldMk cId="3000809850" sldId="257"/>
            <ac:spMk id="14" creationId="{984F7992-F42E-4BB0-A274-D9CB1E320D46}"/>
          </ac:spMkLst>
        </pc:spChg>
      </pc:sldChg>
      <pc:sldChg chg="modSp mod">
        <pc:chgData name="Cao Minh Quy" userId="cdcbd53f-14ca-4b54-aaf9-3c8d3693052a" providerId="ADAL" clId="{6BA8AEE7-309A-4544-BD6A-6BABF9D1F743}" dt="2021-07-21T10:05:24.497" v="1562" actId="1076"/>
        <pc:sldMkLst>
          <pc:docMk/>
          <pc:sldMk cId="2173261131" sldId="258"/>
        </pc:sldMkLst>
        <pc:spChg chg="mod">
          <ac:chgData name="Cao Minh Quy" userId="cdcbd53f-14ca-4b54-aaf9-3c8d3693052a" providerId="ADAL" clId="{6BA8AEE7-309A-4544-BD6A-6BABF9D1F743}" dt="2021-07-21T10:05:24.497" v="1562" actId="1076"/>
          <ac:spMkLst>
            <pc:docMk/>
            <pc:sldMk cId="2173261131" sldId="258"/>
            <ac:spMk id="5" creationId="{82AE9C25-D37F-4FB9-BCF1-D53B70983812}"/>
          </ac:spMkLst>
        </pc:spChg>
      </pc:sldChg>
      <pc:sldChg chg="addSp delSp modSp mod modNotesTx">
        <pc:chgData name="Cao Minh Quy" userId="cdcbd53f-14ca-4b54-aaf9-3c8d3693052a" providerId="ADAL" clId="{6BA8AEE7-309A-4544-BD6A-6BABF9D1F743}" dt="2021-07-22T03:10:40.308" v="1642" actId="1076"/>
        <pc:sldMkLst>
          <pc:docMk/>
          <pc:sldMk cId="3399888979" sldId="259"/>
        </pc:sldMkLst>
        <pc:spChg chg="mod">
          <ac:chgData name="Cao Minh Quy" userId="cdcbd53f-14ca-4b54-aaf9-3c8d3693052a" providerId="ADAL" clId="{6BA8AEE7-309A-4544-BD6A-6BABF9D1F743}" dt="2021-07-21T09:20:27.886" v="780" actId="6549"/>
          <ac:spMkLst>
            <pc:docMk/>
            <pc:sldMk cId="3399888979" sldId="259"/>
            <ac:spMk id="5" creationId="{82AE9C25-D37F-4FB9-BCF1-D53B70983812}"/>
          </ac:spMkLst>
        </pc:spChg>
        <pc:spChg chg="add mod">
          <ac:chgData name="Cao Minh Quy" userId="cdcbd53f-14ca-4b54-aaf9-3c8d3693052a" providerId="ADAL" clId="{6BA8AEE7-309A-4544-BD6A-6BABF9D1F743}" dt="2021-07-22T03:09:53.636" v="1636" actId="14100"/>
          <ac:spMkLst>
            <pc:docMk/>
            <pc:sldMk cId="3399888979" sldId="259"/>
            <ac:spMk id="8" creationId="{3A16FC00-4355-45AD-BCA7-8A94F4A38843}"/>
          </ac:spMkLst>
        </pc:spChg>
        <pc:spChg chg="del">
          <ac:chgData name="Cao Minh Quy" userId="cdcbd53f-14ca-4b54-aaf9-3c8d3693052a" providerId="ADAL" clId="{6BA8AEE7-309A-4544-BD6A-6BABF9D1F743}" dt="2021-07-21T05:06:15.313" v="257" actId="478"/>
          <ac:spMkLst>
            <pc:docMk/>
            <pc:sldMk cId="3399888979" sldId="259"/>
            <ac:spMk id="9" creationId="{E68651F2-3CF4-4F75-A2FE-56BB3D5AFE70}"/>
          </ac:spMkLst>
        </pc:spChg>
        <pc:spChg chg="add del mod">
          <ac:chgData name="Cao Minh Quy" userId="cdcbd53f-14ca-4b54-aaf9-3c8d3693052a" providerId="ADAL" clId="{6BA8AEE7-309A-4544-BD6A-6BABF9D1F743}" dt="2021-07-21T09:22:19.070" v="875" actId="478"/>
          <ac:spMkLst>
            <pc:docMk/>
            <pc:sldMk cId="3399888979" sldId="259"/>
            <ac:spMk id="14" creationId="{034FCAF0-8873-4531-8DB2-CCD50430E07D}"/>
          </ac:spMkLst>
        </pc:spChg>
        <pc:spChg chg="add del mod">
          <ac:chgData name="Cao Minh Quy" userId="cdcbd53f-14ca-4b54-aaf9-3c8d3693052a" providerId="ADAL" clId="{6BA8AEE7-309A-4544-BD6A-6BABF9D1F743}" dt="2021-07-21T09:22:19.070" v="875" actId="478"/>
          <ac:spMkLst>
            <pc:docMk/>
            <pc:sldMk cId="3399888979" sldId="259"/>
            <ac:spMk id="15" creationId="{005ECBE2-8BBB-41BD-B62D-0D61E99D2D88}"/>
          </ac:spMkLst>
        </pc:spChg>
        <pc:spChg chg="add mod">
          <ac:chgData name="Cao Minh Quy" userId="cdcbd53f-14ca-4b54-aaf9-3c8d3693052a" providerId="ADAL" clId="{6BA8AEE7-309A-4544-BD6A-6BABF9D1F743}" dt="2021-07-22T03:10:26.559" v="1640" actId="14100"/>
          <ac:spMkLst>
            <pc:docMk/>
            <pc:sldMk cId="3399888979" sldId="259"/>
            <ac:spMk id="16" creationId="{6A2C95D0-B4BB-469B-A0DE-C693D68E98F5}"/>
          </ac:spMkLst>
        </pc:spChg>
        <pc:spChg chg="add mod">
          <ac:chgData name="Cao Minh Quy" userId="cdcbd53f-14ca-4b54-aaf9-3c8d3693052a" providerId="ADAL" clId="{6BA8AEE7-309A-4544-BD6A-6BABF9D1F743}" dt="2021-07-22T03:10:35.492" v="1641" actId="1076"/>
          <ac:spMkLst>
            <pc:docMk/>
            <pc:sldMk cId="3399888979" sldId="259"/>
            <ac:spMk id="17" creationId="{79B2BD0F-F6EB-4F16-9092-927BE1839107}"/>
          </ac:spMkLst>
        </pc:spChg>
        <pc:spChg chg="add mod">
          <ac:chgData name="Cao Minh Quy" userId="cdcbd53f-14ca-4b54-aaf9-3c8d3693052a" providerId="ADAL" clId="{6BA8AEE7-309A-4544-BD6A-6BABF9D1F743}" dt="2021-07-22T03:10:40.308" v="1642" actId="1076"/>
          <ac:spMkLst>
            <pc:docMk/>
            <pc:sldMk cId="3399888979" sldId="259"/>
            <ac:spMk id="18" creationId="{FD800E20-F64C-4A31-9F9F-93D4EF93A786}"/>
          </ac:spMkLst>
        </pc:spChg>
      </pc:sldChg>
      <pc:sldChg chg="new del">
        <pc:chgData name="Cao Minh Quy" userId="cdcbd53f-14ca-4b54-aaf9-3c8d3693052a" providerId="ADAL" clId="{6BA8AEE7-309A-4544-BD6A-6BABF9D1F743}" dt="2021-07-21T09:26:26.958" v="1150" actId="47"/>
        <pc:sldMkLst>
          <pc:docMk/>
          <pc:sldMk cId="2434618784" sldId="260"/>
        </pc:sldMkLst>
      </pc:sldChg>
      <pc:sldChg chg="addSp delSp modSp add mod modNotesTx">
        <pc:chgData name="Cao Minh Quy" userId="cdcbd53f-14ca-4b54-aaf9-3c8d3693052a" providerId="ADAL" clId="{6BA8AEE7-309A-4544-BD6A-6BABF9D1F743}" dt="2021-07-22T03:23:42.475" v="2629" actId="20577"/>
        <pc:sldMkLst>
          <pc:docMk/>
          <pc:sldMk cId="1439752199" sldId="261"/>
        </pc:sldMkLst>
        <pc:spChg chg="add mod">
          <ac:chgData name="Cao Minh Quy" userId="cdcbd53f-14ca-4b54-aaf9-3c8d3693052a" providerId="ADAL" clId="{6BA8AEE7-309A-4544-BD6A-6BABF9D1F743}" dt="2021-07-21T10:01:50.227" v="1544" actId="2085"/>
          <ac:spMkLst>
            <pc:docMk/>
            <pc:sldMk cId="1439752199" sldId="261"/>
            <ac:spMk id="2" creationId="{55CBFE7F-E4A1-4F84-BAA5-D2C716FAA322}"/>
          </ac:spMkLst>
        </pc:spChg>
        <pc:spChg chg="add mod ord">
          <ac:chgData name="Cao Minh Quy" userId="cdcbd53f-14ca-4b54-aaf9-3c8d3693052a" providerId="ADAL" clId="{6BA8AEE7-309A-4544-BD6A-6BABF9D1F743}" dt="2021-07-21T10:02:33.282" v="1548" actId="14100"/>
          <ac:spMkLst>
            <pc:docMk/>
            <pc:sldMk cId="1439752199" sldId="261"/>
            <ac:spMk id="3" creationId="{C12152E7-AFC6-4F6B-B173-14A36C2504B3}"/>
          </ac:spMkLst>
        </pc:spChg>
        <pc:spChg chg="mod">
          <ac:chgData name="Cao Minh Quy" userId="cdcbd53f-14ca-4b54-aaf9-3c8d3693052a" providerId="ADAL" clId="{6BA8AEE7-309A-4544-BD6A-6BABF9D1F743}" dt="2021-07-22T03:12:57.785" v="1662" actId="14100"/>
          <ac:spMkLst>
            <pc:docMk/>
            <pc:sldMk cId="1439752199" sldId="261"/>
            <ac:spMk id="5" creationId="{82AE9C25-D37F-4FB9-BCF1-D53B70983812}"/>
          </ac:spMkLst>
        </pc:spChg>
        <pc:spChg chg="add mod">
          <ac:chgData name="Cao Minh Quy" userId="cdcbd53f-14ca-4b54-aaf9-3c8d3693052a" providerId="ADAL" clId="{6BA8AEE7-309A-4544-BD6A-6BABF9D1F743}" dt="2021-07-22T03:12:09.469" v="1651" actId="1076"/>
          <ac:spMkLst>
            <pc:docMk/>
            <pc:sldMk cId="1439752199" sldId="261"/>
            <ac:spMk id="7" creationId="{70374328-7E69-4F5F-A2F5-626386FDB91F}"/>
          </ac:spMkLst>
        </pc:spChg>
        <pc:spChg chg="del">
          <ac:chgData name="Cao Minh Quy" userId="cdcbd53f-14ca-4b54-aaf9-3c8d3693052a" providerId="ADAL" clId="{6BA8AEE7-309A-4544-BD6A-6BABF9D1F743}" dt="2021-07-21T09:26:45.232" v="1187" actId="478"/>
          <ac:spMkLst>
            <pc:docMk/>
            <pc:sldMk cId="1439752199" sldId="261"/>
            <ac:spMk id="8" creationId="{3A16FC00-4355-45AD-BCA7-8A94F4A38843}"/>
          </ac:spMkLst>
        </pc:spChg>
        <pc:spChg chg="add mod">
          <ac:chgData name="Cao Minh Quy" userId="cdcbd53f-14ca-4b54-aaf9-3c8d3693052a" providerId="ADAL" clId="{6BA8AEE7-309A-4544-BD6A-6BABF9D1F743}" dt="2021-07-22T03:11:05.156" v="1644" actId="207"/>
          <ac:spMkLst>
            <pc:docMk/>
            <pc:sldMk cId="1439752199" sldId="261"/>
            <ac:spMk id="9" creationId="{4DD2B7EE-9C60-4916-87D1-5700F547E101}"/>
          </ac:spMkLst>
        </pc:spChg>
        <pc:spChg chg="add mod">
          <ac:chgData name="Cao Minh Quy" userId="cdcbd53f-14ca-4b54-aaf9-3c8d3693052a" providerId="ADAL" clId="{6BA8AEE7-309A-4544-BD6A-6BABF9D1F743}" dt="2021-07-22T03:12:15.521" v="1652" actId="1076"/>
          <ac:spMkLst>
            <pc:docMk/>
            <pc:sldMk cId="1439752199" sldId="261"/>
            <ac:spMk id="10" creationId="{AB2AACC3-AA55-49AA-9462-EEC99342EEB7}"/>
          </ac:spMkLst>
        </pc:spChg>
        <pc:spChg chg="add del mod">
          <ac:chgData name="Cao Minh Quy" userId="cdcbd53f-14ca-4b54-aaf9-3c8d3693052a" providerId="ADAL" clId="{6BA8AEE7-309A-4544-BD6A-6BABF9D1F743}" dt="2021-07-21T09:48:07.151" v="1339" actId="478"/>
          <ac:spMkLst>
            <pc:docMk/>
            <pc:sldMk cId="1439752199" sldId="261"/>
            <ac:spMk id="11" creationId="{A4DB0E4D-4EBD-4D61-8B6A-ACC90A8F1B73}"/>
          </ac:spMkLst>
        </pc:spChg>
        <pc:spChg chg="add mod">
          <ac:chgData name="Cao Minh Quy" userId="cdcbd53f-14ca-4b54-aaf9-3c8d3693052a" providerId="ADAL" clId="{6BA8AEE7-309A-4544-BD6A-6BABF9D1F743}" dt="2021-07-21T10:01:50.227" v="1544" actId="2085"/>
          <ac:spMkLst>
            <pc:docMk/>
            <pc:sldMk cId="1439752199" sldId="261"/>
            <ac:spMk id="13" creationId="{A4D6CE19-A348-4F4A-B217-718899EA7502}"/>
          </ac:spMkLst>
        </pc:spChg>
        <pc:spChg chg="add mod">
          <ac:chgData name="Cao Minh Quy" userId="cdcbd53f-14ca-4b54-aaf9-3c8d3693052a" providerId="ADAL" clId="{6BA8AEE7-309A-4544-BD6A-6BABF9D1F743}" dt="2021-07-21T10:01:52.685" v="1545" actId="2085"/>
          <ac:spMkLst>
            <pc:docMk/>
            <pc:sldMk cId="1439752199" sldId="261"/>
            <ac:spMk id="14" creationId="{91C57949-3A37-4B7F-B358-ABC49A7FB3B3}"/>
          </ac:spMkLst>
        </pc:spChg>
        <pc:spChg chg="add mod ord">
          <ac:chgData name="Cao Minh Quy" userId="cdcbd53f-14ca-4b54-aaf9-3c8d3693052a" providerId="ADAL" clId="{6BA8AEE7-309A-4544-BD6A-6BABF9D1F743}" dt="2021-07-21T10:02:33.282" v="1548" actId="14100"/>
          <ac:spMkLst>
            <pc:docMk/>
            <pc:sldMk cId="1439752199" sldId="261"/>
            <ac:spMk id="15" creationId="{397FA951-3B3B-4A56-A176-C0E8E35FF028}"/>
          </ac:spMkLst>
        </pc:spChg>
        <pc:spChg chg="del">
          <ac:chgData name="Cao Minh Quy" userId="cdcbd53f-14ca-4b54-aaf9-3c8d3693052a" providerId="ADAL" clId="{6BA8AEE7-309A-4544-BD6A-6BABF9D1F743}" dt="2021-07-21T09:26:45.232" v="1187" actId="478"/>
          <ac:spMkLst>
            <pc:docMk/>
            <pc:sldMk cId="1439752199" sldId="261"/>
            <ac:spMk id="16" creationId="{6A2C95D0-B4BB-469B-A0DE-C693D68E98F5}"/>
          </ac:spMkLst>
        </pc:spChg>
        <pc:spChg chg="add mod">
          <ac:chgData name="Cao Minh Quy" userId="cdcbd53f-14ca-4b54-aaf9-3c8d3693052a" providerId="ADAL" clId="{6BA8AEE7-309A-4544-BD6A-6BABF9D1F743}" dt="2021-07-22T03:22:14.199" v="2393" actId="207"/>
          <ac:spMkLst>
            <pc:docMk/>
            <pc:sldMk cId="1439752199" sldId="261"/>
            <ac:spMk id="17" creationId="{2F0A458A-00D2-471F-849D-2A6095499859}"/>
          </ac:spMkLst>
        </pc:spChg>
        <pc:spChg chg="del">
          <ac:chgData name="Cao Minh Quy" userId="cdcbd53f-14ca-4b54-aaf9-3c8d3693052a" providerId="ADAL" clId="{6BA8AEE7-309A-4544-BD6A-6BABF9D1F743}" dt="2021-07-21T09:26:45.232" v="1187" actId="478"/>
          <ac:spMkLst>
            <pc:docMk/>
            <pc:sldMk cId="1439752199" sldId="261"/>
            <ac:spMk id="17" creationId="{79B2BD0F-F6EB-4F16-9092-927BE1839107}"/>
          </ac:spMkLst>
        </pc:spChg>
        <pc:spChg chg="add mod">
          <ac:chgData name="Cao Minh Quy" userId="cdcbd53f-14ca-4b54-aaf9-3c8d3693052a" providerId="ADAL" clId="{6BA8AEE7-309A-4544-BD6A-6BABF9D1F743}" dt="2021-07-22T03:22:14.199" v="2393" actId="207"/>
          <ac:spMkLst>
            <pc:docMk/>
            <pc:sldMk cId="1439752199" sldId="261"/>
            <ac:spMk id="18" creationId="{2A7054D6-2D2D-4DE1-AF30-372CD6E57F5F}"/>
          </ac:spMkLst>
        </pc:spChg>
        <pc:spChg chg="del">
          <ac:chgData name="Cao Minh Quy" userId="cdcbd53f-14ca-4b54-aaf9-3c8d3693052a" providerId="ADAL" clId="{6BA8AEE7-309A-4544-BD6A-6BABF9D1F743}" dt="2021-07-21T09:26:45.232" v="1187" actId="478"/>
          <ac:spMkLst>
            <pc:docMk/>
            <pc:sldMk cId="1439752199" sldId="261"/>
            <ac:spMk id="18" creationId="{FD800E20-F64C-4A31-9F9F-93D4EF93A786}"/>
          </ac:spMkLst>
        </pc:spChg>
        <pc:spChg chg="add del mod">
          <ac:chgData name="Cao Minh Quy" userId="cdcbd53f-14ca-4b54-aaf9-3c8d3693052a" providerId="ADAL" clId="{6BA8AEE7-309A-4544-BD6A-6BABF9D1F743}" dt="2021-07-21T09:49:39.112" v="1380" actId="478"/>
          <ac:spMkLst>
            <pc:docMk/>
            <pc:sldMk cId="1439752199" sldId="261"/>
            <ac:spMk id="19" creationId="{0E05A33C-9027-44D2-A1E1-2A136DB89E72}"/>
          </ac:spMkLst>
        </pc:spChg>
        <pc:spChg chg="add mod">
          <ac:chgData name="Cao Minh Quy" userId="cdcbd53f-14ca-4b54-aaf9-3c8d3693052a" providerId="ADAL" clId="{6BA8AEE7-309A-4544-BD6A-6BABF9D1F743}" dt="2021-07-22T03:22:14.199" v="2393" actId="207"/>
          <ac:spMkLst>
            <pc:docMk/>
            <pc:sldMk cId="1439752199" sldId="261"/>
            <ac:spMk id="19" creationId="{5032897D-FC7A-4F79-8E46-CEB47417204A}"/>
          </ac:spMkLst>
        </pc:spChg>
        <pc:spChg chg="add mod">
          <ac:chgData name="Cao Minh Quy" userId="cdcbd53f-14ca-4b54-aaf9-3c8d3693052a" providerId="ADAL" clId="{6BA8AEE7-309A-4544-BD6A-6BABF9D1F743}" dt="2021-07-21T10:01:54.124" v="1546" actId="2085"/>
          <ac:spMkLst>
            <pc:docMk/>
            <pc:sldMk cId="1439752199" sldId="261"/>
            <ac:spMk id="20" creationId="{F4E9A9E1-664D-403C-9890-ACF06BF2A5B7}"/>
          </ac:spMkLst>
        </pc:spChg>
        <pc:spChg chg="add mod ord">
          <ac:chgData name="Cao Minh Quy" userId="cdcbd53f-14ca-4b54-aaf9-3c8d3693052a" providerId="ADAL" clId="{6BA8AEE7-309A-4544-BD6A-6BABF9D1F743}" dt="2021-07-21T10:02:33.282" v="1548" actId="14100"/>
          <ac:spMkLst>
            <pc:docMk/>
            <pc:sldMk cId="1439752199" sldId="261"/>
            <ac:spMk id="21" creationId="{313A1380-9DB2-4107-B14F-C7243E47CFE3}"/>
          </ac:spMkLst>
        </pc:spChg>
        <pc:spChg chg="add mod">
          <ac:chgData name="Cao Minh Quy" userId="cdcbd53f-14ca-4b54-aaf9-3c8d3693052a" providerId="ADAL" clId="{6BA8AEE7-309A-4544-BD6A-6BABF9D1F743}" dt="2021-07-21T10:01:54.861" v="1547" actId="2085"/>
          <ac:spMkLst>
            <pc:docMk/>
            <pc:sldMk cId="1439752199" sldId="261"/>
            <ac:spMk id="22" creationId="{6EE247EB-469D-4101-AAEF-8CD6172C40BC}"/>
          </ac:spMkLst>
        </pc:spChg>
        <pc:spChg chg="add del mod">
          <ac:chgData name="Cao Minh Quy" userId="cdcbd53f-14ca-4b54-aaf9-3c8d3693052a" providerId="ADAL" clId="{6BA8AEE7-309A-4544-BD6A-6BABF9D1F743}" dt="2021-07-21T09:54:58.127" v="1529" actId="478"/>
          <ac:spMkLst>
            <pc:docMk/>
            <pc:sldMk cId="1439752199" sldId="261"/>
            <ac:spMk id="23" creationId="{568D2D01-2BAD-4C1C-B63B-C4D7B578E924}"/>
          </ac:spMkLst>
        </pc:spChg>
        <pc:spChg chg="add mod">
          <ac:chgData name="Cao Minh Quy" userId="cdcbd53f-14ca-4b54-aaf9-3c8d3693052a" providerId="ADAL" clId="{6BA8AEE7-309A-4544-BD6A-6BABF9D1F743}" dt="2021-07-22T03:11:35.822" v="1648" actId="20577"/>
          <ac:spMkLst>
            <pc:docMk/>
            <pc:sldMk cId="1439752199" sldId="261"/>
            <ac:spMk id="24" creationId="{4A9D9838-283A-4625-B986-E39BC634BAE2}"/>
          </ac:spMkLst>
        </pc:spChg>
        <pc:spChg chg="add mod">
          <ac:chgData name="Cao Minh Quy" userId="cdcbd53f-14ca-4b54-aaf9-3c8d3693052a" providerId="ADAL" clId="{6BA8AEE7-309A-4544-BD6A-6BABF9D1F743}" dt="2021-07-22T03:11:42.771" v="1649" actId="20577"/>
          <ac:spMkLst>
            <pc:docMk/>
            <pc:sldMk cId="1439752199" sldId="261"/>
            <ac:spMk id="25" creationId="{D6426250-7B8B-49A1-B9CE-C5DBF389138E}"/>
          </ac:spMkLst>
        </pc:spChg>
        <pc:spChg chg="add mod">
          <ac:chgData name="Cao Minh Quy" userId="cdcbd53f-14ca-4b54-aaf9-3c8d3693052a" providerId="ADAL" clId="{6BA8AEE7-309A-4544-BD6A-6BABF9D1F743}" dt="2021-07-22T03:11:46.902" v="1650" actId="20577"/>
          <ac:spMkLst>
            <pc:docMk/>
            <pc:sldMk cId="1439752199" sldId="261"/>
            <ac:spMk id="26" creationId="{C0EB8636-5EAB-41E5-9315-C8BD6EA0B93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135F7F-1413-4CDE-A70D-0B7314178C2A}" type="datetimeFigureOut">
              <a:rPr lang="vi-VN" smtClean="0"/>
              <a:t>22/07/2021</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173F3C-0E97-4D21-9C6B-E5AEC07F6495}" type="slidenum">
              <a:rPr lang="vi-VN" smtClean="0"/>
              <a:t>‹#›</a:t>
            </a:fld>
            <a:endParaRPr lang="vi-VN"/>
          </a:p>
        </p:txBody>
      </p:sp>
    </p:spTree>
    <p:extLst>
      <p:ext uri="{BB962C8B-B14F-4D97-AF65-F5344CB8AC3E}">
        <p14:creationId xmlns:p14="http://schemas.microsoft.com/office/powerpoint/2010/main" val="3726150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+ 17 </a:t>
            </a:r>
            <a:r>
              <a:rPr lang="en-US" b="1" dirty="0" err="1"/>
              <a:t>căn</a:t>
            </a:r>
            <a:r>
              <a:rPr lang="en-US" b="1" dirty="0"/>
              <a:t> </a:t>
            </a:r>
            <a:r>
              <a:rPr lang="en-US" b="1" dirty="0" err="1"/>
              <a:t>cứ</a:t>
            </a:r>
            <a:r>
              <a:rPr lang="en-US" b="1" dirty="0"/>
              <a:t> </a:t>
            </a:r>
            <a:r>
              <a:rPr lang="en-US" dirty="0"/>
              <a:t>-&gt; </a:t>
            </a:r>
            <a:r>
              <a:rPr lang="en-US" dirty="0" err="1"/>
              <a:t>có</a:t>
            </a:r>
            <a:r>
              <a:rPr lang="en-US" dirty="0"/>
              <a:t> </a:t>
            </a:r>
            <a:r>
              <a:rPr lang="en-US" dirty="0" err="1"/>
              <a:t>thể</a:t>
            </a:r>
            <a:r>
              <a:rPr lang="en-US" dirty="0"/>
              <a:t> </a:t>
            </a:r>
            <a:r>
              <a:rPr lang="en-US" dirty="0" err="1"/>
              <a:t>chọn</a:t>
            </a:r>
            <a:r>
              <a:rPr lang="en-US" dirty="0"/>
              <a:t> và </a:t>
            </a:r>
            <a:r>
              <a:rPr lang="en-US" dirty="0" err="1"/>
              <a:t>đưa</a:t>
            </a:r>
            <a:r>
              <a:rPr lang="en-US" dirty="0"/>
              <a:t> vào </a:t>
            </a:r>
            <a:r>
              <a:rPr lang="en-US" dirty="0" err="1"/>
              <a:t>kế</a:t>
            </a:r>
            <a:r>
              <a:rPr lang="en-US" dirty="0"/>
              <a:t> </a:t>
            </a:r>
            <a:r>
              <a:rPr lang="en-US" dirty="0" err="1"/>
              <a:t>hoạch</a:t>
            </a:r>
            <a:r>
              <a:rPr lang="en-US" dirty="0"/>
              <a:t>: Nghi </a:t>
            </a:r>
            <a:r>
              <a:rPr lang="en-US" dirty="0" err="1"/>
              <a:t>quyết</a:t>
            </a:r>
            <a:r>
              <a:rPr lang="en-US" dirty="0"/>
              <a:t> </a:t>
            </a:r>
            <a:r>
              <a:rPr lang="en-US" dirty="0" err="1"/>
              <a:t>Đại</a:t>
            </a:r>
            <a:r>
              <a:rPr lang="en-US" dirty="0"/>
              <a:t> </a:t>
            </a:r>
            <a:r>
              <a:rPr lang="en-US" dirty="0" err="1"/>
              <a:t>hội</a:t>
            </a:r>
            <a:r>
              <a:rPr lang="en-US" dirty="0"/>
              <a:t> </a:t>
            </a:r>
            <a:r>
              <a:rPr lang="en-US" dirty="0" err="1"/>
              <a:t>Đảng</a:t>
            </a:r>
            <a:r>
              <a:rPr lang="en-US" dirty="0"/>
              <a:t> bộ thành </a:t>
            </a:r>
            <a:r>
              <a:rPr lang="en-US" dirty="0" err="1"/>
              <a:t>phố</a:t>
            </a:r>
            <a:r>
              <a:rPr lang="en-US" dirty="0"/>
              <a:t> </a:t>
            </a:r>
            <a:r>
              <a:rPr lang="en-US" dirty="0" err="1"/>
              <a:t>Khóa</a:t>
            </a:r>
            <a:r>
              <a:rPr lang="en-US" dirty="0"/>
              <a:t> XI; Đề </a:t>
            </a:r>
            <a:r>
              <a:rPr lang="en-US" dirty="0" err="1"/>
              <a:t>án</a:t>
            </a:r>
            <a:r>
              <a:rPr lang="en-US" dirty="0"/>
              <a:t> </a:t>
            </a:r>
            <a:r>
              <a:rPr lang="en-US" dirty="0" err="1"/>
              <a:t>xây</a:t>
            </a:r>
            <a:r>
              <a:rPr lang="en-US" dirty="0"/>
              <a:t> </a:t>
            </a:r>
            <a:r>
              <a:rPr lang="en-US" dirty="0" err="1"/>
              <a:t>dựng</a:t>
            </a:r>
            <a:r>
              <a:rPr lang="en-US" dirty="0"/>
              <a:t> TP HCM </a:t>
            </a:r>
            <a:r>
              <a:rPr lang="en-US" dirty="0" err="1"/>
              <a:t>trở</a:t>
            </a:r>
            <a:r>
              <a:rPr lang="en-US" dirty="0"/>
              <a:t> thành </a:t>
            </a:r>
            <a:r>
              <a:rPr lang="en-US" dirty="0" err="1"/>
              <a:t>đô</a:t>
            </a:r>
            <a:r>
              <a:rPr lang="en-US" dirty="0"/>
              <a:t> thị thông minh.</a:t>
            </a:r>
          </a:p>
          <a:p>
            <a:r>
              <a:rPr lang="en-US" b="1" dirty="0"/>
              <a:t>+ Thực </a:t>
            </a:r>
            <a:r>
              <a:rPr lang="en-US" b="1" dirty="0" err="1"/>
              <a:t>trạng</a:t>
            </a:r>
            <a:r>
              <a:rPr lang="en-US" b="1" dirty="0"/>
              <a:t>: </a:t>
            </a:r>
            <a:r>
              <a:rPr lang="en-US" dirty="0"/>
              <a:t>Trường, lớp, Chương trình, học </a:t>
            </a:r>
            <a:r>
              <a:rPr lang="en-US" dirty="0" err="1"/>
              <a:t>sinh</a:t>
            </a:r>
            <a:r>
              <a:rPr lang="en-US" dirty="0"/>
              <a:t>, </a:t>
            </a:r>
            <a:r>
              <a:rPr lang="en-US" dirty="0" err="1"/>
              <a:t>giáo</a:t>
            </a:r>
            <a:r>
              <a:rPr lang="en-US" dirty="0"/>
              <a:t> </a:t>
            </a:r>
            <a:r>
              <a:rPr lang="en-US" dirty="0" err="1"/>
              <a:t>viên</a:t>
            </a:r>
            <a:r>
              <a:rPr lang="en-US" dirty="0"/>
              <a:t>, cơ sở </a:t>
            </a:r>
            <a:r>
              <a:rPr lang="en-US" dirty="0" err="1"/>
              <a:t>vật</a:t>
            </a:r>
            <a:r>
              <a:rPr lang="en-US" dirty="0"/>
              <a:t> </a:t>
            </a:r>
            <a:r>
              <a:rPr lang="en-US" dirty="0" err="1"/>
              <a:t>chất</a:t>
            </a:r>
            <a:r>
              <a:rPr lang="en-US" dirty="0"/>
              <a:t>, </a:t>
            </a:r>
            <a:r>
              <a:rPr lang="en-US" dirty="0" err="1"/>
              <a:t>kết</a:t>
            </a:r>
            <a:r>
              <a:rPr lang="en-US" dirty="0"/>
              <a:t> </a:t>
            </a:r>
            <a:r>
              <a:rPr lang="en-US" dirty="0" err="1"/>
              <a:t>quả</a:t>
            </a:r>
            <a:r>
              <a:rPr lang="en-US" dirty="0"/>
              <a:t> </a:t>
            </a:r>
            <a:r>
              <a:rPr lang="en-US" dirty="0" err="1"/>
              <a:t>đối</a:t>
            </a:r>
            <a:r>
              <a:rPr lang="en-US" dirty="0"/>
              <a:t> </a:t>
            </a:r>
            <a:r>
              <a:rPr lang="en-US" dirty="0" err="1"/>
              <a:t>với</a:t>
            </a:r>
            <a:r>
              <a:rPr lang="en-US" dirty="0"/>
              <a:t> thí điểm </a:t>
            </a:r>
            <a:r>
              <a:rPr lang="en-US" dirty="0" err="1"/>
              <a:t>dạy</a:t>
            </a:r>
            <a:r>
              <a:rPr lang="en-US" dirty="0"/>
              <a:t> qua </a:t>
            </a:r>
            <a:r>
              <a:rPr lang="en-US" dirty="0" err="1"/>
              <a:t>các</a:t>
            </a:r>
            <a:r>
              <a:rPr lang="en-US" dirty="0"/>
              <a:t> </a:t>
            </a:r>
            <a:r>
              <a:rPr lang="en-US" dirty="0" err="1"/>
              <a:t>năm</a:t>
            </a:r>
            <a:r>
              <a:rPr lang="en-US" dirty="0"/>
              <a:t> </a:t>
            </a:r>
            <a:r>
              <a:rPr lang="en-US" dirty="0" err="1"/>
              <a:t>gần</a:t>
            </a:r>
            <a:r>
              <a:rPr lang="en-US" dirty="0"/>
              <a:t> </a:t>
            </a:r>
            <a:r>
              <a:rPr lang="en-US" dirty="0" err="1"/>
              <a:t>đây</a:t>
            </a:r>
            <a:r>
              <a:rPr lang="en-US" dirty="0"/>
              <a:t> -&gt; Thuận </a:t>
            </a:r>
            <a:r>
              <a:rPr lang="en-US" dirty="0" err="1"/>
              <a:t>lợi</a:t>
            </a:r>
            <a:r>
              <a:rPr lang="en-US" dirty="0"/>
              <a:t>, </a:t>
            </a:r>
            <a:r>
              <a:rPr lang="en-US" dirty="0" err="1"/>
              <a:t>khó</a:t>
            </a:r>
            <a:r>
              <a:rPr lang="en-US" dirty="0"/>
              <a:t> </a:t>
            </a:r>
            <a:r>
              <a:rPr lang="en-US" dirty="0" err="1"/>
              <a:t>khăn</a:t>
            </a:r>
            <a:r>
              <a:rPr lang="en-US" dirty="0"/>
              <a:t>.</a:t>
            </a:r>
          </a:p>
          <a:p>
            <a:r>
              <a:rPr lang="en-US" b="1" dirty="0"/>
              <a:t>+ 3 </a:t>
            </a:r>
            <a:r>
              <a:rPr lang="en-US" b="1" dirty="0" err="1"/>
              <a:t>giai</a:t>
            </a:r>
            <a:r>
              <a:rPr lang="en-US" b="1" dirty="0"/>
              <a:t> </a:t>
            </a:r>
            <a:r>
              <a:rPr lang="en-US" b="1" dirty="0" err="1"/>
              <a:t>đoạn</a:t>
            </a:r>
            <a:r>
              <a:rPr lang="en-US" b="1" dirty="0"/>
              <a:t>: </a:t>
            </a:r>
            <a:r>
              <a:rPr lang="en-US" dirty="0"/>
              <a:t>2021 – 2022; 2023 – 2025; 2025 – 2030</a:t>
            </a:r>
          </a:p>
          <a:p>
            <a:r>
              <a:rPr lang="en-US" b="1" dirty="0"/>
              <a:t>+ </a:t>
            </a:r>
            <a:r>
              <a:rPr lang="en-US" b="1" dirty="0" err="1"/>
              <a:t>Nhiệm</a:t>
            </a:r>
            <a:r>
              <a:rPr lang="en-US" b="1" dirty="0"/>
              <a:t> </a:t>
            </a:r>
            <a:r>
              <a:rPr lang="en-US" b="1" dirty="0" err="1"/>
              <a:t>vụ</a:t>
            </a:r>
            <a:r>
              <a:rPr lang="en-US" b="1" dirty="0"/>
              <a:t> và </a:t>
            </a:r>
            <a:r>
              <a:rPr lang="en-US" b="1" dirty="0" err="1"/>
              <a:t>giải</a:t>
            </a:r>
            <a:r>
              <a:rPr lang="en-US" b="1" dirty="0"/>
              <a:t> </a:t>
            </a:r>
            <a:r>
              <a:rPr lang="en-US" b="1" dirty="0" err="1"/>
              <a:t>pháp</a:t>
            </a:r>
            <a:r>
              <a:rPr lang="en-US" b="1" dirty="0"/>
              <a:t>: </a:t>
            </a:r>
            <a:r>
              <a:rPr lang="en-US" dirty="0"/>
              <a:t>6 </a:t>
            </a:r>
            <a:r>
              <a:rPr lang="en-US" dirty="0" err="1"/>
              <a:t>nhiệm</a:t>
            </a:r>
            <a:r>
              <a:rPr lang="en-US" dirty="0"/>
              <a:t> </a:t>
            </a:r>
            <a:r>
              <a:rPr lang="en-US" dirty="0" err="1"/>
              <a:t>vụ</a:t>
            </a:r>
            <a:r>
              <a:rPr lang="en-US" dirty="0"/>
              <a:t> và </a:t>
            </a:r>
            <a:r>
              <a:rPr lang="en-US" dirty="0" err="1"/>
              <a:t>giải</a:t>
            </a:r>
            <a:r>
              <a:rPr lang="en-US" dirty="0"/>
              <a:t> </a:t>
            </a:r>
            <a:r>
              <a:rPr lang="en-US" dirty="0" err="1"/>
              <a:t>pháp</a:t>
            </a:r>
            <a:r>
              <a:rPr lang="en-US" dirty="0"/>
              <a:t>: 1. nhận </a:t>
            </a:r>
            <a:r>
              <a:rPr lang="en-US" dirty="0" err="1"/>
              <a:t>thức</a:t>
            </a:r>
            <a:r>
              <a:rPr lang="en-US" dirty="0"/>
              <a:t>; 2. </a:t>
            </a:r>
            <a:r>
              <a:rPr lang="en-US" dirty="0" err="1"/>
              <a:t>đầu</a:t>
            </a:r>
            <a:r>
              <a:rPr lang="en-US" dirty="0"/>
              <a:t> </a:t>
            </a:r>
            <a:r>
              <a:rPr lang="en-US" dirty="0" err="1"/>
              <a:t>tư</a:t>
            </a:r>
            <a:r>
              <a:rPr lang="en-US" dirty="0"/>
              <a:t> cơ sở </a:t>
            </a:r>
            <a:r>
              <a:rPr lang="en-US" dirty="0" err="1"/>
              <a:t>vật</a:t>
            </a:r>
            <a:r>
              <a:rPr lang="en-US" dirty="0"/>
              <a:t> </a:t>
            </a:r>
            <a:r>
              <a:rPr lang="en-US" dirty="0" err="1"/>
              <a:t>chất</a:t>
            </a:r>
            <a:r>
              <a:rPr lang="en-US" dirty="0"/>
              <a:t>; 3. </a:t>
            </a:r>
            <a:r>
              <a:rPr lang="en-US" dirty="0" err="1"/>
              <a:t>đội</a:t>
            </a:r>
            <a:r>
              <a:rPr lang="en-US" dirty="0"/>
              <a:t> </a:t>
            </a:r>
            <a:r>
              <a:rPr lang="en-US" dirty="0" err="1"/>
              <a:t>ngũ</a:t>
            </a:r>
            <a:r>
              <a:rPr lang="en-US" dirty="0"/>
              <a:t> GV Tin học; 4. Chương trình Tin học; 5. </a:t>
            </a:r>
            <a:r>
              <a:rPr lang="en-US" dirty="0" err="1"/>
              <a:t>công</a:t>
            </a:r>
            <a:r>
              <a:rPr lang="en-US" dirty="0"/>
              <a:t> tác Quản </a:t>
            </a:r>
            <a:r>
              <a:rPr lang="en-US" dirty="0" err="1"/>
              <a:t>lý</a:t>
            </a:r>
            <a:r>
              <a:rPr lang="en-US" dirty="0"/>
              <a:t>; </a:t>
            </a:r>
            <a:r>
              <a:rPr lang="en-US" dirty="0" err="1"/>
              <a:t>Xã</a:t>
            </a:r>
            <a:r>
              <a:rPr lang="en-US" dirty="0"/>
              <a:t> </a:t>
            </a:r>
            <a:r>
              <a:rPr lang="en-US" dirty="0" err="1"/>
              <a:t>hội</a:t>
            </a:r>
            <a:r>
              <a:rPr lang="en-US" dirty="0"/>
              <a:t> </a:t>
            </a:r>
            <a:r>
              <a:rPr lang="en-US" dirty="0" err="1"/>
              <a:t>hóa</a:t>
            </a:r>
            <a:endParaRPr lang="en-US" dirty="0"/>
          </a:p>
          <a:p>
            <a:r>
              <a:rPr lang="en-US" b="1" dirty="0"/>
              <a:t>+ </a:t>
            </a:r>
            <a:r>
              <a:rPr lang="en-US" b="1" dirty="0" err="1"/>
              <a:t>Kinh</a:t>
            </a:r>
            <a:r>
              <a:rPr lang="en-US" b="1" dirty="0"/>
              <a:t> </a:t>
            </a:r>
            <a:r>
              <a:rPr lang="en-US" b="1" dirty="0" err="1"/>
              <a:t>phí</a:t>
            </a:r>
            <a:r>
              <a:rPr lang="en-US" b="1" dirty="0"/>
              <a:t>: </a:t>
            </a:r>
            <a:r>
              <a:rPr lang="en-US" dirty="0" err="1"/>
              <a:t>Ngân</a:t>
            </a:r>
            <a:r>
              <a:rPr lang="en-US" dirty="0"/>
              <a:t> </a:t>
            </a:r>
            <a:r>
              <a:rPr lang="en-US" dirty="0" err="1"/>
              <a:t>sách</a:t>
            </a:r>
            <a:r>
              <a:rPr lang="en-US" dirty="0"/>
              <a:t> và </a:t>
            </a:r>
            <a:r>
              <a:rPr lang="en-US" dirty="0" err="1"/>
              <a:t>Xã</a:t>
            </a:r>
            <a:r>
              <a:rPr lang="en-US" dirty="0"/>
              <a:t> </a:t>
            </a:r>
            <a:r>
              <a:rPr lang="en-US" dirty="0" err="1"/>
              <a:t>hội</a:t>
            </a:r>
            <a:r>
              <a:rPr lang="en-US" dirty="0"/>
              <a:t> </a:t>
            </a:r>
            <a:r>
              <a:rPr lang="en-US" dirty="0" err="1"/>
              <a:t>hóa</a:t>
            </a:r>
            <a:endParaRPr lang="en-US" dirty="0"/>
          </a:p>
          <a:p>
            <a:r>
              <a:rPr lang="en-US" b="1" dirty="0"/>
              <a:t>+ Tổ </a:t>
            </a:r>
            <a:r>
              <a:rPr lang="en-US" b="1" dirty="0" err="1"/>
              <a:t>chức</a:t>
            </a:r>
            <a:r>
              <a:rPr lang="en-US" b="1" dirty="0"/>
              <a:t> thực </a:t>
            </a:r>
            <a:r>
              <a:rPr lang="en-US" b="1" dirty="0" err="1"/>
              <a:t>hiện</a:t>
            </a:r>
            <a:r>
              <a:rPr lang="en-US" b="1" dirty="0"/>
              <a:t>: </a:t>
            </a:r>
            <a:r>
              <a:rPr lang="en-US" dirty="0"/>
              <a:t>Sở GD&amp;ĐT: </a:t>
            </a:r>
            <a:r>
              <a:rPr lang="en-US" dirty="0" err="1"/>
              <a:t>Kế</a:t>
            </a:r>
            <a:r>
              <a:rPr lang="en-US" dirty="0"/>
              <a:t> </a:t>
            </a:r>
            <a:r>
              <a:rPr lang="en-US" dirty="0" err="1"/>
              <a:t>hoạch</a:t>
            </a:r>
            <a:r>
              <a:rPr lang="en-US" dirty="0"/>
              <a:t> </a:t>
            </a:r>
            <a:r>
              <a:rPr lang="en-US" dirty="0" err="1"/>
              <a:t>từng</a:t>
            </a:r>
            <a:r>
              <a:rPr lang="en-US" dirty="0"/>
              <a:t> </a:t>
            </a:r>
            <a:r>
              <a:rPr lang="en-US" dirty="0" err="1"/>
              <a:t>năm</a:t>
            </a:r>
            <a:r>
              <a:rPr lang="en-US" dirty="0"/>
              <a:t>, </a:t>
            </a:r>
            <a:r>
              <a:rPr lang="en-US" dirty="0" err="1"/>
              <a:t>hướng</a:t>
            </a:r>
            <a:r>
              <a:rPr lang="en-US" dirty="0"/>
              <a:t> </a:t>
            </a:r>
            <a:r>
              <a:rPr lang="en-US" dirty="0" err="1"/>
              <a:t>dẫn</a:t>
            </a:r>
            <a:r>
              <a:rPr lang="en-US" dirty="0"/>
              <a:t> </a:t>
            </a:r>
            <a:r>
              <a:rPr lang="en-US" dirty="0" err="1"/>
              <a:t>triển</a:t>
            </a:r>
            <a:r>
              <a:rPr lang="en-US" dirty="0"/>
              <a:t> khai, </a:t>
            </a:r>
            <a:r>
              <a:rPr lang="en-US" dirty="0" err="1"/>
              <a:t>tổng</a:t>
            </a:r>
            <a:r>
              <a:rPr lang="en-US" dirty="0"/>
              <a:t> hợp </a:t>
            </a:r>
            <a:r>
              <a:rPr lang="en-US" dirty="0" err="1"/>
              <a:t>kết</a:t>
            </a:r>
            <a:r>
              <a:rPr lang="en-US" dirty="0"/>
              <a:t> </a:t>
            </a:r>
            <a:r>
              <a:rPr lang="en-US" dirty="0" err="1"/>
              <a:t>quả</a:t>
            </a:r>
            <a:r>
              <a:rPr lang="en-US" dirty="0"/>
              <a:t>.</a:t>
            </a:r>
          </a:p>
          <a:p>
            <a:r>
              <a:rPr lang="en-US" dirty="0"/>
              <a:t>Phòng Giáo dục và </a:t>
            </a:r>
            <a:r>
              <a:rPr lang="en-US" dirty="0" err="1"/>
              <a:t>đào</a:t>
            </a:r>
            <a:r>
              <a:rPr lang="en-US" dirty="0"/>
              <a:t> tạo, </a:t>
            </a:r>
            <a:r>
              <a:rPr lang="en-US" dirty="0" err="1"/>
              <a:t>các</a:t>
            </a:r>
            <a:r>
              <a:rPr lang="en-US" dirty="0"/>
              <a:t> cơ sở </a:t>
            </a:r>
            <a:r>
              <a:rPr lang="en-US" dirty="0" err="1"/>
              <a:t>giáo</a:t>
            </a:r>
            <a:r>
              <a:rPr lang="en-US" dirty="0"/>
              <a:t> dục </a:t>
            </a:r>
            <a:r>
              <a:rPr lang="en-US" dirty="0" err="1"/>
              <a:t>xây</a:t>
            </a:r>
            <a:r>
              <a:rPr lang="en-US" dirty="0"/>
              <a:t> </a:t>
            </a:r>
            <a:r>
              <a:rPr lang="en-US" dirty="0" err="1"/>
              <a:t>dựng</a:t>
            </a:r>
            <a:r>
              <a:rPr lang="en-US" dirty="0"/>
              <a:t> </a:t>
            </a:r>
            <a:r>
              <a:rPr lang="en-US" dirty="0" err="1"/>
              <a:t>kế</a:t>
            </a:r>
            <a:r>
              <a:rPr lang="en-US" dirty="0"/>
              <a:t> </a:t>
            </a:r>
            <a:r>
              <a:rPr lang="en-US" dirty="0" err="1"/>
              <a:t>hoạch</a:t>
            </a:r>
            <a:r>
              <a:rPr lang="en-US" dirty="0"/>
              <a:t>, </a:t>
            </a:r>
            <a:r>
              <a:rPr lang="en-US" dirty="0" err="1"/>
              <a:t>nâng</a:t>
            </a:r>
            <a:r>
              <a:rPr lang="en-US" dirty="0"/>
              <a:t> cao </a:t>
            </a:r>
            <a:r>
              <a:rPr lang="en-US" dirty="0" err="1"/>
              <a:t>chất</a:t>
            </a:r>
            <a:r>
              <a:rPr lang="en-US" dirty="0"/>
              <a:t> lượng </a:t>
            </a:r>
            <a:r>
              <a:rPr lang="en-US" dirty="0" err="1"/>
              <a:t>giáo</a:t>
            </a:r>
            <a:r>
              <a:rPr lang="en-US" dirty="0"/>
              <a:t> </a:t>
            </a:r>
            <a:r>
              <a:rPr lang="en-US" dirty="0" err="1"/>
              <a:t>viên</a:t>
            </a:r>
            <a:r>
              <a:rPr lang="en-US" dirty="0"/>
              <a:t> Tin học; </a:t>
            </a:r>
            <a:r>
              <a:rPr lang="en-US" dirty="0" err="1"/>
              <a:t>nâng</a:t>
            </a:r>
            <a:r>
              <a:rPr lang="en-US" dirty="0"/>
              <a:t> </a:t>
            </a:r>
            <a:r>
              <a:rPr lang="en-US" dirty="0" err="1"/>
              <a:t>cấp</a:t>
            </a:r>
            <a:r>
              <a:rPr lang="en-US" dirty="0"/>
              <a:t> </a:t>
            </a:r>
            <a:r>
              <a:rPr lang="en-US" dirty="0" err="1"/>
              <a:t>phòng</a:t>
            </a:r>
            <a:r>
              <a:rPr lang="en-US" dirty="0"/>
              <a:t> </a:t>
            </a:r>
            <a:r>
              <a:rPr lang="en-US" dirty="0" err="1"/>
              <a:t>máy</a:t>
            </a:r>
            <a:r>
              <a:rPr lang="en-US" dirty="0"/>
              <a:t> </a:t>
            </a:r>
            <a:r>
              <a:rPr lang="en-US" dirty="0" err="1"/>
              <a:t>tính</a:t>
            </a:r>
            <a:r>
              <a:rPr lang="en-US" dirty="0"/>
              <a:t>; </a:t>
            </a:r>
            <a:r>
              <a:rPr lang="en-US" dirty="0" err="1"/>
              <a:t>các</a:t>
            </a:r>
            <a:r>
              <a:rPr lang="en-US" dirty="0"/>
              <a:t> </a:t>
            </a:r>
            <a:r>
              <a:rPr lang="en-US" dirty="0" err="1"/>
              <a:t>mô</a:t>
            </a:r>
            <a:r>
              <a:rPr lang="en-US" dirty="0"/>
              <a:t> </a:t>
            </a:r>
            <a:r>
              <a:rPr lang="en-US" dirty="0" err="1"/>
              <a:t>hình</a:t>
            </a:r>
            <a:r>
              <a:rPr lang="en-US" dirty="0"/>
              <a:t> </a:t>
            </a:r>
            <a:r>
              <a:rPr lang="en-US" dirty="0" err="1"/>
              <a:t>dạy</a:t>
            </a:r>
            <a:r>
              <a:rPr lang="en-US" dirty="0"/>
              <a:t> học; </a:t>
            </a:r>
            <a:r>
              <a:rPr lang="en-US" dirty="0" err="1"/>
              <a:t>khen</a:t>
            </a:r>
            <a:r>
              <a:rPr lang="en-US" dirty="0"/>
              <a:t> </a:t>
            </a:r>
            <a:r>
              <a:rPr lang="en-US" dirty="0" err="1"/>
              <a:t>thưởng</a:t>
            </a:r>
            <a:r>
              <a:rPr lang="en-US" dirty="0"/>
              <a:t> </a:t>
            </a:r>
            <a:r>
              <a:rPr lang="en-US" dirty="0" err="1"/>
              <a:t>giáo</a:t>
            </a:r>
            <a:r>
              <a:rPr lang="en-US" dirty="0"/>
              <a:t> </a:t>
            </a:r>
            <a:r>
              <a:rPr lang="en-US" dirty="0" err="1"/>
              <a:t>viên</a:t>
            </a:r>
            <a:r>
              <a:rPr lang="en-US" dirty="0"/>
              <a:t>, học </a:t>
            </a:r>
            <a:r>
              <a:rPr lang="en-US" dirty="0" err="1"/>
              <a:t>sinh</a:t>
            </a:r>
            <a:r>
              <a:rPr lang="en-US" dirty="0"/>
              <a:t>.</a:t>
            </a:r>
            <a:endParaRPr lang="vi-VN" dirty="0"/>
          </a:p>
        </p:txBody>
      </p:sp>
      <p:sp>
        <p:nvSpPr>
          <p:cNvPr id="4" name="Slide Number Placeholder 3"/>
          <p:cNvSpPr>
            <a:spLocks noGrp="1"/>
          </p:cNvSpPr>
          <p:nvPr>
            <p:ph type="sldNum" sz="quarter" idx="5"/>
          </p:nvPr>
        </p:nvSpPr>
        <p:spPr/>
        <p:txBody>
          <a:bodyPr/>
          <a:lstStyle/>
          <a:p>
            <a:fld id="{87173F3C-0E97-4D21-9C6B-E5AEC07F6495}" type="slidenum">
              <a:rPr lang="vi-VN" smtClean="0"/>
              <a:t>3</a:t>
            </a:fld>
            <a:endParaRPr lang="vi-VN"/>
          </a:p>
        </p:txBody>
      </p:sp>
    </p:spTree>
    <p:extLst>
      <p:ext uri="{BB962C8B-B14F-4D97-AF65-F5344CB8AC3E}">
        <p14:creationId xmlns:p14="http://schemas.microsoft.com/office/powerpoint/2010/main" val="3026162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indent="457200" algn="just">
              <a:spcBef>
                <a:spcPts val="600"/>
              </a:spcBef>
            </a:pPr>
            <a:r>
              <a:rPr lang="vi-VN" sz="1800" dirty="0">
                <a:effectLst/>
                <a:highlight>
                  <a:srgbClr val="FFFFFF"/>
                </a:highlight>
                <a:latin typeface="Times New Roman" panose="02020603050405020304" pitchFamily="18" charset="0"/>
                <a:ea typeface="Calibri" panose="020F0502020204030204" pitchFamily="34" charset="0"/>
                <a:cs typeface="Times New Roman (Body CS)"/>
              </a:rPr>
              <a:t>Trước 10/7/2021: các trường hoàn thành kế hoạch dạy học Tin học theo chuẩn quốc tế năm học 2021 - 2022.</a:t>
            </a:r>
            <a:endParaRPr lang="vi-VN" sz="1800" dirty="0">
              <a:effectLst/>
              <a:latin typeface="Times New Roman" panose="02020603050405020304" pitchFamily="18" charset="0"/>
              <a:ea typeface="Calibri" panose="020F0502020204030204" pitchFamily="34" charset="0"/>
              <a:cs typeface="Times New Roman (Body CS)"/>
            </a:endParaRPr>
          </a:p>
          <a:p>
            <a:pPr indent="457200" algn="just">
              <a:spcBef>
                <a:spcPts val="600"/>
              </a:spcBef>
            </a:pPr>
            <a:r>
              <a:rPr lang="vi-VN" sz="1800" dirty="0">
                <a:effectLst/>
                <a:highlight>
                  <a:srgbClr val="FFFFFF"/>
                </a:highlight>
                <a:latin typeface="Times New Roman" panose="02020603050405020304" pitchFamily="18" charset="0"/>
                <a:ea typeface="Calibri" panose="020F0502020204030204" pitchFamily="34" charset="0"/>
                <a:cs typeface="Times New Roman (Body CS)"/>
              </a:rPr>
              <a:t>Tháng 7 và 8/2021: tổ chức bồi dưỡng, tập huấn giáo viên Tin học về dạy học Tin học theo chuẩn quốc tế.</a:t>
            </a:r>
            <a:endParaRPr lang="vi-VN" sz="1800" dirty="0">
              <a:effectLst/>
              <a:latin typeface="Times New Roman" panose="02020603050405020304" pitchFamily="18" charset="0"/>
              <a:ea typeface="Calibri" panose="020F0502020204030204" pitchFamily="34" charset="0"/>
              <a:cs typeface="Times New Roman (Body CS)"/>
            </a:endParaRPr>
          </a:p>
          <a:p>
            <a:pPr indent="457200" algn="just">
              <a:spcBef>
                <a:spcPts val="600"/>
              </a:spcBef>
            </a:pPr>
            <a:r>
              <a:rPr lang="vi-VN" sz="1800" dirty="0">
                <a:effectLst/>
                <a:highlight>
                  <a:srgbClr val="FFFFFF"/>
                </a:highlight>
                <a:latin typeface="Times New Roman" panose="02020603050405020304" pitchFamily="18" charset="0"/>
                <a:ea typeface="Calibri" panose="020F0502020204030204" pitchFamily="34" charset="0"/>
                <a:cs typeface="Times New Roman (Body CS)"/>
              </a:rPr>
              <a:t>Từ tháng 9/2021: triển khai dạy học Tin học theo chuẩn quốc tế năm học 2021 - 2022, tổ chức ôn tập và thi chứng chỉ Tin học quốc tế.</a:t>
            </a:r>
            <a:endParaRPr lang="vi-VN" sz="1800" dirty="0">
              <a:effectLst/>
              <a:latin typeface="Times New Roman" panose="02020603050405020304" pitchFamily="18" charset="0"/>
              <a:ea typeface="Calibri" panose="020F0502020204030204" pitchFamily="34" charset="0"/>
              <a:cs typeface="Times New Roman (Body CS)"/>
            </a:endParaRPr>
          </a:p>
          <a:p>
            <a:pPr indent="457200" algn="just">
              <a:spcBef>
                <a:spcPts val="600"/>
              </a:spcBef>
            </a:pPr>
            <a:r>
              <a:rPr lang="vi-VN" sz="1800" dirty="0">
                <a:effectLst/>
                <a:highlight>
                  <a:srgbClr val="FFFFFF"/>
                </a:highlight>
                <a:latin typeface="Times New Roman" panose="02020603050405020304" pitchFamily="18" charset="0"/>
                <a:ea typeface="Calibri" panose="020F0502020204030204" pitchFamily="34" charset="0"/>
                <a:cs typeface="Times New Roman (Body CS)"/>
              </a:rPr>
              <a:t>Tháng 6/2022: Báo cáo kết quả dạy học Tin học theo chuẩn quốc tế năm học 2021 - 2022 và xây dựng kế hoạch của năm học tiếp theo.</a:t>
            </a:r>
            <a:endParaRPr lang="vi-VN" sz="1800" dirty="0">
              <a:effectLst/>
              <a:latin typeface="Times New Roman" panose="02020603050405020304" pitchFamily="18" charset="0"/>
              <a:ea typeface="Calibri" panose="020F0502020204030204" pitchFamily="34" charset="0"/>
              <a:cs typeface="Times New Roman (Body CS)"/>
            </a:endParaRPr>
          </a:p>
          <a:p>
            <a:pPr indent="457200" algn="just">
              <a:spcBef>
                <a:spcPts val="600"/>
              </a:spcBef>
            </a:pPr>
            <a:r>
              <a:rPr lang="vi-VN" sz="1800" dirty="0">
                <a:effectLst/>
                <a:highlight>
                  <a:srgbClr val="FFFFFF"/>
                </a:highlight>
                <a:latin typeface="Times New Roman" panose="02020603050405020304" pitchFamily="18" charset="0"/>
                <a:ea typeface="Calibri" panose="020F0502020204030204" pitchFamily="34" charset="0"/>
                <a:cs typeface="Times New Roman (Body CS)"/>
              </a:rPr>
              <a:t>Tháng 8/2022: Sơ kết dạy học và thi chứng chỉ Tin học quốc tế. Tiếp tục triển khai kế hoạch theo Đề án.</a:t>
            </a:r>
            <a:endParaRPr lang="vi-VN" sz="1800" dirty="0">
              <a:effectLst/>
              <a:latin typeface="Times New Roman" panose="02020603050405020304" pitchFamily="18" charset="0"/>
              <a:ea typeface="Calibri" panose="020F0502020204030204" pitchFamily="34" charset="0"/>
              <a:cs typeface="Times New Roman (Body CS)"/>
            </a:endParaRPr>
          </a:p>
          <a:p>
            <a:endParaRPr lang="vi-VN" dirty="0"/>
          </a:p>
        </p:txBody>
      </p:sp>
      <p:sp>
        <p:nvSpPr>
          <p:cNvPr id="4" name="Slide Number Placeholder 3"/>
          <p:cNvSpPr>
            <a:spLocks noGrp="1"/>
          </p:cNvSpPr>
          <p:nvPr>
            <p:ph type="sldNum" sz="quarter" idx="5"/>
          </p:nvPr>
        </p:nvSpPr>
        <p:spPr/>
        <p:txBody>
          <a:bodyPr/>
          <a:lstStyle/>
          <a:p>
            <a:fld id="{87173F3C-0E97-4D21-9C6B-E5AEC07F6495}" type="slidenum">
              <a:rPr lang="vi-VN" smtClean="0"/>
              <a:t>4</a:t>
            </a:fld>
            <a:endParaRPr lang="vi-VN"/>
          </a:p>
        </p:txBody>
      </p:sp>
    </p:spTree>
    <p:extLst>
      <p:ext uri="{BB962C8B-B14F-4D97-AF65-F5344CB8AC3E}">
        <p14:creationId xmlns:p14="http://schemas.microsoft.com/office/powerpoint/2010/main" val="3138283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Việc lựa chọn Chuẩn quốc tế để xây dựng kế hoạch và tổ chức dạy học cần:</a:t>
            </a:r>
          </a:p>
          <a:p>
            <a:pPr marL="171450" indent="-171450">
              <a:buFontTx/>
              <a:buChar char="-"/>
            </a:pPr>
            <a:r>
              <a:rPr lang="vi-VN" dirty="0"/>
              <a:t>Các căn cứ theo quy định hiện hành.</a:t>
            </a:r>
          </a:p>
          <a:p>
            <a:pPr marL="171450" indent="-171450">
              <a:buFontTx/>
              <a:buChar char="-"/>
            </a:pPr>
            <a:r>
              <a:rPr lang="vi-VN" dirty="0"/>
              <a:t>Các điều kiện của nhà trường (như phần thực trạng)</a:t>
            </a:r>
          </a:p>
          <a:p>
            <a:pPr marL="171450" indent="-171450">
              <a:buFontTx/>
              <a:buChar char="-"/>
            </a:pPr>
            <a:r>
              <a:rPr lang="vi-VN" dirty="0"/>
              <a:t>Có sự tham mưu của Tổ chuyên môn, bàn bạc và thống nhất trong nhà trường kể cả việc lựa chọn chuẩn Tin học quốc tế (ICDL, IC3, MOS phổ biến hiện nay)</a:t>
            </a:r>
          </a:p>
          <a:p>
            <a:pPr marL="171450" indent="-171450">
              <a:buFontTx/>
              <a:buChar char="-"/>
            </a:pPr>
            <a:r>
              <a:rPr lang="vi-VN" dirty="0"/>
              <a:t>Kế hoạch cũng cần nếu rõ mô hình tổ chức dạy học, có thể riêng từng khối.</a:t>
            </a:r>
          </a:p>
          <a:p>
            <a:pPr marL="171450" indent="-171450">
              <a:buFontTx/>
              <a:buChar char="-"/>
            </a:pPr>
            <a:r>
              <a:rPr lang="vi-VN" dirty="0"/>
              <a:t>Trong kế hoạch cũng có nội dung thông tin cho học sinh, cho cha mẹ học sinh.</a:t>
            </a:r>
          </a:p>
          <a:p>
            <a:pPr marL="171450" indent="-171450">
              <a:buFontTx/>
              <a:buChar char="-"/>
            </a:pPr>
            <a:endParaRPr lang="vi-VN" dirty="0"/>
          </a:p>
          <a:p>
            <a:r>
              <a:rPr lang="vi-VN" dirty="0"/>
              <a:t>-</a:t>
            </a:r>
          </a:p>
        </p:txBody>
      </p:sp>
      <p:sp>
        <p:nvSpPr>
          <p:cNvPr id="4" name="Slide Number Placeholder 3"/>
          <p:cNvSpPr>
            <a:spLocks noGrp="1"/>
          </p:cNvSpPr>
          <p:nvPr>
            <p:ph type="sldNum" sz="quarter" idx="5"/>
          </p:nvPr>
        </p:nvSpPr>
        <p:spPr/>
        <p:txBody>
          <a:bodyPr/>
          <a:lstStyle/>
          <a:p>
            <a:fld id="{87173F3C-0E97-4D21-9C6B-E5AEC07F6495}" type="slidenum">
              <a:rPr lang="vi-VN" smtClean="0"/>
              <a:t>5</a:t>
            </a:fld>
            <a:endParaRPr lang="vi-VN"/>
          </a:p>
        </p:txBody>
      </p:sp>
    </p:spTree>
    <p:extLst>
      <p:ext uri="{BB962C8B-B14F-4D97-AF65-F5344CB8AC3E}">
        <p14:creationId xmlns:p14="http://schemas.microsoft.com/office/powerpoint/2010/main" val="4020292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57EA3-5BBB-45A2-9C3C-CF4AC58F4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ABBF9C41-0384-42F5-A00E-25A524D291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2EA3595-456C-4CBC-8E79-34764808539D}"/>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B9781D3E-CD1D-4BDE-BE32-0D6BAAF061D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CF4B2D0-2B2A-4C84-986A-84A11A1766B8}"/>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143029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5A8A6-6B73-4686-9D85-375DAA419868}"/>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F9BD9268-7BB1-4554-B4E7-44C0CD7AF4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EFA84A6-F136-4C5F-B509-5EBEF4EBF4CD}"/>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F0A1DA3D-F05C-41FA-8F75-315F9CAAE2F6}"/>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F67CC82-CFF1-48C4-8D3A-38429E9E5D03}"/>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391702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C132EA-6389-48C5-9317-4C293EA79F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6D2CA371-96FF-481D-AAAB-9B6B036B5B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D37A2AEE-45C8-41D4-98DE-114B6A760882}"/>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3E26A1F0-FFD9-43F0-A861-8FA2037A023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54D5138C-4D58-4A52-9BF0-0BB5C7060210}"/>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281749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7C77-2652-49C2-9FAD-87D3F413C3A6}"/>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275D7A7A-CF3F-46A0-8515-5A4A5ABC0A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BEF73DDD-8B45-473D-8B88-9300CBB27D63}"/>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DBB6D9BB-F08C-4CF1-B0D5-7C6B1A88B17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C095262-5C27-47F5-9401-1D4156278C54}"/>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1031298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6B84E-AD54-41AA-8395-1D0A54CFA7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B7F2A924-02FF-4FE4-AE9F-C4426B511C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FB200F-BD6E-4F70-8F41-B1FBAFAAF58B}"/>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2CD64947-DA0E-41AF-A58A-BA809B13012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3E1A33F0-7B22-47D7-BCF3-50773B678104}"/>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653257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FF917-590A-4D49-ACDB-0CC3B08DA4C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2975B4D9-8807-4F58-9AC6-EE8D5CE0036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359CC4F7-0839-4DA2-A134-B74B68685A3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4046520-0CFB-42CE-813C-301810FF9D55}"/>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6" name="Footer Placeholder 5">
            <a:extLst>
              <a:ext uri="{FF2B5EF4-FFF2-40B4-BE49-F238E27FC236}">
                <a16:creationId xmlns:a16="http://schemas.microsoft.com/office/drawing/2014/main" id="{66B1A625-EB95-4522-BF9D-BA8D0A375E72}"/>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371E0495-2932-436A-B05C-95B42E865A23}"/>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3931126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CC6B3-BD99-469D-B621-7C1808C2601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A7E8C010-768B-4943-A168-BB52C7477D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4D55A1-BB5B-4A84-AFB4-EA009D8E67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42CB8787-1E9D-440B-8C2F-9ED58E5981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A4888A-5F4F-4FEE-BDA1-93E348BFCA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7DD20192-218D-4FB6-82C6-5E33C5BCBBBB}"/>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8" name="Footer Placeholder 7">
            <a:extLst>
              <a:ext uri="{FF2B5EF4-FFF2-40B4-BE49-F238E27FC236}">
                <a16:creationId xmlns:a16="http://schemas.microsoft.com/office/drawing/2014/main" id="{41F801F5-05B8-4F70-B24C-00C9614FE16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F8ACB864-9730-4CCF-9F22-F43FC40BE4C5}"/>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4289789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E6AC-7909-466E-BFFB-DC69313170E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81D3448D-3C94-4065-846D-AE9773E4B2DF}"/>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4" name="Footer Placeholder 3">
            <a:extLst>
              <a:ext uri="{FF2B5EF4-FFF2-40B4-BE49-F238E27FC236}">
                <a16:creationId xmlns:a16="http://schemas.microsoft.com/office/drawing/2014/main" id="{48E7EA55-5519-4665-9107-6D4402449714}"/>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7F48DFEC-AC54-4749-BC2C-92CE5BB7CF47}"/>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174184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64C82-B2F7-404F-8710-80ECAB9A9593}"/>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3" name="Footer Placeholder 2">
            <a:extLst>
              <a:ext uri="{FF2B5EF4-FFF2-40B4-BE49-F238E27FC236}">
                <a16:creationId xmlns:a16="http://schemas.microsoft.com/office/drawing/2014/main" id="{64FB0F66-F04F-4396-98A7-491ABCAFC0A7}"/>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B32AF59D-0F7F-416E-ADBA-FEEF494DCB91}"/>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2983322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6670-1681-4EB4-AE69-CC3AFAF7F4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1D5735A9-58C1-4FAA-A30A-6A8ADCDE77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158C78B1-F0A2-46F8-B43E-1284F63113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6186E1-89B8-4728-B6A9-D641A52CAE77}"/>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6" name="Footer Placeholder 5">
            <a:extLst>
              <a:ext uri="{FF2B5EF4-FFF2-40B4-BE49-F238E27FC236}">
                <a16:creationId xmlns:a16="http://schemas.microsoft.com/office/drawing/2014/main" id="{C7FAA638-4FB9-4FA4-8621-357BC9410268}"/>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68DE57D-D9FB-476F-9BFB-DAE9C9904316}"/>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1303500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2C082-5ADF-410F-BF00-F52B8F692D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42F89307-A96D-41C5-824E-0E0A071282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6C8D88AD-35F1-4D2D-9036-AF22F75D51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AFA723-5CC4-4CBC-B9F9-56AD7E498367}"/>
              </a:ext>
            </a:extLst>
          </p:cNvPr>
          <p:cNvSpPr>
            <a:spLocks noGrp="1"/>
          </p:cNvSpPr>
          <p:nvPr>
            <p:ph type="dt" sz="half" idx="10"/>
          </p:nvPr>
        </p:nvSpPr>
        <p:spPr/>
        <p:txBody>
          <a:bodyPr/>
          <a:lstStyle/>
          <a:p>
            <a:fld id="{E56655C9-4927-4A43-AB43-AEB683F8CAA7}" type="datetimeFigureOut">
              <a:rPr lang="vi-VN" smtClean="0"/>
              <a:t>22/07/2021</a:t>
            </a:fld>
            <a:endParaRPr lang="vi-VN"/>
          </a:p>
        </p:txBody>
      </p:sp>
      <p:sp>
        <p:nvSpPr>
          <p:cNvPr id="6" name="Footer Placeholder 5">
            <a:extLst>
              <a:ext uri="{FF2B5EF4-FFF2-40B4-BE49-F238E27FC236}">
                <a16:creationId xmlns:a16="http://schemas.microsoft.com/office/drawing/2014/main" id="{F87C0213-8E6B-4FDD-A4B4-F23E11840F42}"/>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82ACDE02-BB8F-42A6-8B53-625D033F4B7E}"/>
              </a:ext>
            </a:extLst>
          </p:cNvPr>
          <p:cNvSpPr>
            <a:spLocks noGrp="1"/>
          </p:cNvSpPr>
          <p:nvPr>
            <p:ph type="sldNum" sz="quarter" idx="12"/>
          </p:nvPr>
        </p:nvSpPr>
        <p:spPr/>
        <p:txBody>
          <a:bodyPr/>
          <a:lstStyle/>
          <a:p>
            <a:fld id="{3C922B41-E3EA-461A-ADFE-64530B53F2A9}" type="slidenum">
              <a:rPr lang="vi-VN" smtClean="0"/>
              <a:t>‹#›</a:t>
            </a:fld>
            <a:endParaRPr lang="vi-VN"/>
          </a:p>
        </p:txBody>
      </p:sp>
    </p:spTree>
    <p:extLst>
      <p:ext uri="{BB962C8B-B14F-4D97-AF65-F5344CB8AC3E}">
        <p14:creationId xmlns:p14="http://schemas.microsoft.com/office/powerpoint/2010/main" val="138637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4341BD-AC0A-4DA4-848D-8E76E4A930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92F767A5-D6D3-40CA-96E3-551481D3FB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vi-VN" dirty="0"/>
          </a:p>
        </p:txBody>
      </p:sp>
      <p:sp>
        <p:nvSpPr>
          <p:cNvPr id="4" name="Date Placeholder 3">
            <a:extLst>
              <a:ext uri="{FF2B5EF4-FFF2-40B4-BE49-F238E27FC236}">
                <a16:creationId xmlns:a16="http://schemas.microsoft.com/office/drawing/2014/main" id="{2012EDFC-DA35-4348-9556-BBF053172B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6655C9-4927-4A43-AB43-AEB683F8CAA7}" type="datetimeFigureOut">
              <a:rPr lang="vi-VN" smtClean="0"/>
              <a:t>22/07/2021</a:t>
            </a:fld>
            <a:endParaRPr lang="vi-VN"/>
          </a:p>
        </p:txBody>
      </p:sp>
      <p:sp>
        <p:nvSpPr>
          <p:cNvPr id="5" name="Footer Placeholder 4">
            <a:extLst>
              <a:ext uri="{FF2B5EF4-FFF2-40B4-BE49-F238E27FC236}">
                <a16:creationId xmlns:a16="http://schemas.microsoft.com/office/drawing/2014/main" id="{1B244542-1496-4C7F-9182-55026C7C6C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532D3D8D-C001-4928-A419-08B87844D3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922B41-E3EA-461A-ADFE-64530B53F2A9}" type="slidenum">
              <a:rPr lang="vi-VN" smtClean="0"/>
              <a:t>‹#›</a:t>
            </a:fld>
            <a:endParaRPr lang="vi-VN"/>
          </a:p>
        </p:txBody>
      </p:sp>
    </p:spTree>
    <p:extLst>
      <p:ext uri="{BB962C8B-B14F-4D97-AF65-F5344CB8AC3E}">
        <p14:creationId xmlns:p14="http://schemas.microsoft.com/office/powerpoint/2010/main" val="2062550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9B11F45-80F8-4E38-A481-9C9B0EE2CD17}"/>
              </a:ext>
            </a:extLst>
          </p:cNvPr>
          <p:cNvSpPr txBox="1"/>
          <p:nvPr/>
        </p:nvSpPr>
        <p:spPr>
          <a:xfrm>
            <a:off x="360000" y="1341481"/>
            <a:ext cx="1619995" cy="461665"/>
          </a:xfrm>
          <a:prstGeom prst="rect">
            <a:avLst/>
          </a:prstGeom>
          <a:noFill/>
        </p:spPr>
        <p:txBody>
          <a:bodyPr wrap="none" rtlCol="0">
            <a:spAutoFit/>
          </a:bodyPr>
          <a:lstStyle/>
          <a:p>
            <a:r>
              <a:rPr lang="en-US" sz="2400" b="1" dirty="0" err="1">
                <a:solidFill>
                  <a:schemeClr val="accent6">
                    <a:lumMod val="75000"/>
                  </a:schemeClr>
                </a:solidFill>
                <a:latin typeface="Arial" panose="020B0604020202020204" pitchFamily="34" charset="0"/>
              </a:rPr>
              <a:t>Triển</a:t>
            </a:r>
            <a:r>
              <a:rPr lang="en-US" sz="2400" b="1" dirty="0">
                <a:solidFill>
                  <a:schemeClr val="accent6">
                    <a:lumMod val="75000"/>
                  </a:schemeClr>
                </a:solidFill>
                <a:latin typeface="Arial" panose="020B0604020202020204" pitchFamily="34" charset="0"/>
              </a:rPr>
              <a:t> khai</a:t>
            </a:r>
            <a:endParaRPr lang="vi-VN" sz="2400" b="1" dirty="0">
              <a:solidFill>
                <a:schemeClr val="accent6">
                  <a:lumMod val="75000"/>
                </a:schemeClr>
              </a:solidFill>
            </a:endParaRPr>
          </a:p>
        </p:txBody>
      </p:sp>
      <p:sp>
        <p:nvSpPr>
          <p:cNvPr id="5" name="TextBox 4">
            <a:extLst>
              <a:ext uri="{FF2B5EF4-FFF2-40B4-BE49-F238E27FC236}">
                <a16:creationId xmlns:a16="http://schemas.microsoft.com/office/drawing/2014/main" id="{2EB15DEE-158F-4773-A00D-DFA1E28D7D38}"/>
              </a:ext>
            </a:extLst>
          </p:cNvPr>
          <p:cNvSpPr txBox="1"/>
          <p:nvPr/>
        </p:nvSpPr>
        <p:spPr>
          <a:xfrm>
            <a:off x="1002000" y="1959477"/>
            <a:ext cx="1143262" cy="461665"/>
          </a:xfrm>
          <a:prstGeom prst="rect">
            <a:avLst/>
          </a:prstGeom>
          <a:noFill/>
        </p:spPr>
        <p:txBody>
          <a:bodyPr wrap="none" rtlCol="0">
            <a:spAutoFit/>
          </a:bodyPr>
          <a:lstStyle/>
          <a:p>
            <a:r>
              <a:rPr lang="en-US" sz="2400" b="1" dirty="0">
                <a:solidFill>
                  <a:srgbClr val="FF0000"/>
                </a:solidFill>
                <a:latin typeface="Arial" panose="020B0604020202020204" pitchFamily="34" charset="0"/>
              </a:rPr>
              <a:t>ĐỀ ÁN</a:t>
            </a:r>
            <a:endParaRPr lang="vi-VN" sz="2400" b="1" dirty="0">
              <a:solidFill>
                <a:srgbClr val="FF0000"/>
              </a:solidFill>
            </a:endParaRPr>
          </a:p>
        </p:txBody>
      </p:sp>
      <p:sp>
        <p:nvSpPr>
          <p:cNvPr id="6" name="TextBox 5">
            <a:extLst>
              <a:ext uri="{FF2B5EF4-FFF2-40B4-BE49-F238E27FC236}">
                <a16:creationId xmlns:a16="http://schemas.microsoft.com/office/drawing/2014/main" id="{C177DAF5-4D59-4121-8946-802126F33E4E}"/>
              </a:ext>
            </a:extLst>
          </p:cNvPr>
          <p:cNvSpPr txBox="1"/>
          <p:nvPr/>
        </p:nvSpPr>
        <p:spPr>
          <a:xfrm>
            <a:off x="1002000" y="2493696"/>
            <a:ext cx="10188000" cy="189359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nchor="ctr">
            <a:spAutoFit/>
          </a:bodyPr>
          <a:lstStyle/>
          <a:p>
            <a:pPr>
              <a:lnSpc>
                <a:spcPct val="125000"/>
              </a:lnSpc>
            </a:pPr>
            <a:r>
              <a:rPr lang="vi-VN" sz="2400" b="1" dirty="0">
                <a:solidFill>
                  <a:srgbClr val="FF0000"/>
                </a:solidFill>
                <a:effectLst>
                  <a:outerShdw blurRad="38100" dist="38100" dir="2700000" algn="tl">
                    <a:srgbClr val="000000">
                      <a:alpha val="43137"/>
                    </a:srgbClr>
                  </a:outerShdw>
                </a:effectLst>
              </a:rPr>
              <a:t>NÂNG CAO NĂNG LỰC, KIẾN THỨC, KỸ NĂNG ỨNG DỤNG TIN HỌC</a:t>
            </a:r>
          </a:p>
          <a:p>
            <a:pPr>
              <a:lnSpc>
                <a:spcPct val="125000"/>
              </a:lnSpc>
            </a:pPr>
            <a:r>
              <a:rPr lang="vi-VN" sz="2400" b="1" dirty="0">
                <a:solidFill>
                  <a:srgbClr val="FF0000"/>
                </a:solidFill>
                <a:effectLst>
                  <a:outerShdw blurRad="38100" dist="38100" dir="2700000" algn="tl">
                    <a:srgbClr val="000000">
                      <a:alpha val="43137"/>
                    </a:srgbClr>
                  </a:outerShdw>
                </a:effectLst>
              </a:rPr>
              <a:t>CHO HỌC SINH PHỔ THÔNG THÀNH PHỐ HỒ CHÍ MINH</a:t>
            </a:r>
          </a:p>
          <a:p>
            <a:pPr>
              <a:lnSpc>
                <a:spcPct val="125000"/>
              </a:lnSpc>
            </a:pPr>
            <a:r>
              <a:rPr lang="vi-VN" sz="2400" b="1" dirty="0">
                <a:solidFill>
                  <a:srgbClr val="FF0000"/>
                </a:solidFill>
                <a:effectLst>
                  <a:outerShdw blurRad="38100" dist="38100" dir="2700000" algn="tl">
                    <a:srgbClr val="000000">
                      <a:alpha val="43137"/>
                    </a:srgbClr>
                  </a:outerShdw>
                </a:effectLst>
              </a:rPr>
              <a:t>THEO ĐỊNH HƯỚNG CHUẨN QUỐC TẾ </a:t>
            </a:r>
          </a:p>
          <a:p>
            <a:pPr>
              <a:lnSpc>
                <a:spcPct val="125000"/>
              </a:lnSpc>
            </a:pPr>
            <a:r>
              <a:rPr lang="vi-VN" sz="2400" b="1" dirty="0">
                <a:solidFill>
                  <a:srgbClr val="FF0000"/>
                </a:solidFill>
                <a:effectLst>
                  <a:outerShdw blurRad="38100" dist="38100" dir="2700000" algn="tl">
                    <a:srgbClr val="000000">
                      <a:alpha val="43137"/>
                    </a:srgbClr>
                  </a:outerShdw>
                </a:effectLst>
              </a:rPr>
              <a:t>GIAI ĐOẠN 2021 - 2030</a:t>
            </a:r>
          </a:p>
        </p:txBody>
      </p:sp>
      <p:sp>
        <p:nvSpPr>
          <p:cNvPr id="7" name="TextBox 6">
            <a:extLst>
              <a:ext uri="{FF2B5EF4-FFF2-40B4-BE49-F238E27FC236}">
                <a16:creationId xmlns:a16="http://schemas.microsoft.com/office/drawing/2014/main" id="{BCEABADC-875B-164B-A5E1-861EA4A560D9}"/>
              </a:ext>
            </a:extLst>
          </p:cNvPr>
          <p:cNvSpPr txBox="1"/>
          <p:nvPr/>
        </p:nvSpPr>
        <p:spPr>
          <a:xfrm>
            <a:off x="1169997" y="766589"/>
            <a:ext cx="2927404" cy="307777"/>
          </a:xfrm>
          <a:prstGeom prst="rect">
            <a:avLst/>
          </a:prstGeom>
          <a:noFill/>
        </p:spPr>
        <p:txBody>
          <a:bodyPr wrap="none" rtlCol="0">
            <a:spAutoFit/>
          </a:bodyPr>
          <a:lstStyle/>
          <a:p>
            <a:pPr algn="ctr"/>
            <a:r>
              <a:rPr lang="en-US" sz="1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PHÒNG GIÁO DỤC TRUNG HỌC</a:t>
            </a:r>
            <a:endParaRPr lang="vi-VN" sz="1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F1F9CC89-63C3-CF46-895D-8C53A15A4F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0000" y="194400"/>
            <a:ext cx="835703" cy="850328"/>
          </a:xfrm>
          <a:prstGeom prst="rect">
            <a:avLst/>
          </a:prstGeom>
        </p:spPr>
      </p:pic>
      <p:sp>
        <p:nvSpPr>
          <p:cNvPr id="9" name="TextBox 8">
            <a:extLst>
              <a:ext uri="{FF2B5EF4-FFF2-40B4-BE49-F238E27FC236}">
                <a16:creationId xmlns:a16="http://schemas.microsoft.com/office/drawing/2014/main" id="{E17FF1F2-0A7D-B14E-B7DD-25E7E8991D41}"/>
              </a:ext>
            </a:extLst>
          </p:cNvPr>
          <p:cNvSpPr txBox="1"/>
          <p:nvPr/>
        </p:nvSpPr>
        <p:spPr>
          <a:xfrm>
            <a:off x="1291631" y="295172"/>
            <a:ext cx="2582759" cy="523220"/>
          </a:xfrm>
          <a:prstGeom prst="rect">
            <a:avLst/>
          </a:prstGeom>
          <a:noFill/>
        </p:spPr>
        <p:txBody>
          <a:bodyPr wrap="none" rtlCol="0">
            <a:spAutoFit/>
          </a:bodyPr>
          <a:lstStyle/>
          <a:p>
            <a:pPr algn="ctr"/>
            <a:r>
              <a:rPr lang="en-US" sz="1400" b="1" dirty="0">
                <a:solidFill>
                  <a:srgbClr val="0432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SỞ GIÁO DỤC VÀ ĐÀO TẠO</a:t>
            </a:r>
          </a:p>
          <a:p>
            <a:pPr algn="ctr"/>
            <a:r>
              <a:rPr lang="en-US" sz="1400" b="1" dirty="0">
                <a:solidFill>
                  <a:srgbClr val="0432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THÀNH HỐ HỒ CHÍ MINH</a:t>
            </a:r>
            <a:endParaRPr lang="vi-VN" sz="1400" b="1" dirty="0">
              <a:solidFill>
                <a:srgbClr val="0432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6B3B3F28-2BC2-4E66-8D26-C550455F0B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3190" y="4657681"/>
            <a:ext cx="3202894" cy="100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Picture 10">
            <a:extLst>
              <a:ext uri="{FF2B5EF4-FFF2-40B4-BE49-F238E27FC236}">
                <a16:creationId xmlns:a16="http://schemas.microsoft.com/office/drawing/2014/main" id="{85AA7B52-D075-439F-A4AD-D46E2924256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502" y="4657681"/>
            <a:ext cx="3202895" cy="100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a:extLst>
              <a:ext uri="{FF2B5EF4-FFF2-40B4-BE49-F238E27FC236}">
                <a16:creationId xmlns:a16="http://schemas.microsoft.com/office/drawing/2014/main" id="{22CA2618-7B7F-4E4C-A1FA-AA7FB3F5E0D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87105" y="4657681"/>
            <a:ext cx="3202895" cy="1008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372405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AE9C25-D37F-4FB9-BCF1-D53B70983812}"/>
              </a:ext>
            </a:extLst>
          </p:cNvPr>
          <p:cNvSpPr txBox="1"/>
          <p:nvPr/>
        </p:nvSpPr>
        <p:spPr>
          <a:xfrm>
            <a:off x="719999" y="943200"/>
            <a:ext cx="10800000" cy="1384995"/>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spAutoFit/>
          </a:bodyPr>
          <a:lstStyle/>
          <a:p>
            <a:r>
              <a:rPr lang="en-US" sz="2400" b="1" dirty="0" err="1">
                <a:solidFill>
                  <a:srgbClr val="C00000"/>
                </a:solidFill>
                <a:latin typeface="Arial" panose="020B0604020202020204" pitchFamily="34" charset="0"/>
                <a:cs typeface="Arial" panose="020B0604020202020204" pitchFamily="34" charset="0"/>
              </a:rPr>
              <a:t>Quyết</a:t>
            </a:r>
            <a:r>
              <a:rPr lang="en-US" sz="2400" b="1" dirty="0">
                <a:solidFill>
                  <a:srgbClr val="C00000"/>
                </a:solidFill>
                <a:latin typeface="Arial" panose="020B0604020202020204" pitchFamily="34" charset="0"/>
                <a:cs typeface="Arial" panose="020B0604020202020204" pitchFamily="34" charset="0"/>
              </a:rPr>
              <a:t> định số 762/QĐ-UBND</a:t>
            </a:r>
          </a:p>
          <a:p>
            <a:r>
              <a:rPr lang="en-US" sz="2000" i="1" dirty="0" err="1">
                <a:latin typeface="Arial" panose="020B0604020202020204" pitchFamily="34" charset="0"/>
                <a:cs typeface="Arial" panose="020B0604020202020204" pitchFamily="34" charset="0"/>
              </a:rPr>
              <a:t>Ngày</a:t>
            </a:r>
            <a:r>
              <a:rPr lang="en-US" sz="2000" i="1" dirty="0">
                <a:latin typeface="Arial" panose="020B0604020202020204" pitchFamily="34" charset="0"/>
                <a:cs typeface="Arial" panose="020B0604020202020204" pitchFamily="34" charset="0"/>
              </a:rPr>
              <a:t> 08/3/2021 </a:t>
            </a:r>
            <a:r>
              <a:rPr lang="en-US" sz="2000" i="1" dirty="0" err="1">
                <a:latin typeface="Arial" panose="020B0604020202020204" pitchFamily="34" charset="0"/>
                <a:cs typeface="Arial" panose="020B0604020202020204" pitchFamily="34" charset="0"/>
              </a:rPr>
              <a:t>về</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Phê</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duyệt</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Đề</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án</a:t>
            </a:r>
            <a:r>
              <a:rPr lang="en-US" sz="2000" i="1" dirty="0">
                <a:latin typeface="Arial" panose="020B0604020202020204" pitchFamily="34" charset="0"/>
                <a:cs typeface="Arial" panose="020B0604020202020204" pitchFamily="34" charset="0"/>
              </a:rPr>
              <a:t> </a:t>
            </a:r>
            <a:r>
              <a:rPr lang="vi-VN" sz="2000" i="1" dirty="0">
                <a:cs typeface="Arial" panose="020B0604020202020204" pitchFamily="34" charset="0"/>
              </a:rPr>
              <a:t>“Nâng cao năng lực, kiến thức, kỹ năng ứng dụng Tin học cho học sinh phổ thông Thành phố Hồ Chí Minh theo định hướng chuẩn Quốc tế giai đoạn 2021 - 2030”</a:t>
            </a:r>
            <a:endParaRPr lang="en-US" sz="2000" i="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39A3D62D-1555-4953-BD62-94D84F480DDB}"/>
              </a:ext>
            </a:extLst>
          </p:cNvPr>
          <p:cNvSpPr txBox="1"/>
          <p:nvPr/>
        </p:nvSpPr>
        <p:spPr>
          <a:xfrm>
            <a:off x="719999" y="2520070"/>
            <a:ext cx="10800000" cy="1384995"/>
          </a:xfrm>
          <a:prstGeom prst="rect">
            <a:avLst/>
          </a:prstGeom>
          <a:solidFill>
            <a:schemeClr val="bg1">
              <a:lumMod val="85000"/>
            </a:schemeClr>
          </a:solidFill>
          <a:ln>
            <a:noFill/>
          </a:ln>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cs typeface="Arial" panose="020B0604020202020204" pitchFamily="34" charset="0"/>
              </a:defRPr>
            </a:lvl1pPr>
          </a:lstStyle>
          <a:p>
            <a:r>
              <a:rPr lang="en-US" dirty="0" err="1">
                <a:solidFill>
                  <a:srgbClr val="C00000"/>
                </a:solidFill>
              </a:rPr>
              <a:t>Kế</a:t>
            </a:r>
            <a:r>
              <a:rPr lang="en-US" dirty="0">
                <a:solidFill>
                  <a:srgbClr val="C00000"/>
                </a:solidFill>
              </a:rPr>
              <a:t> </a:t>
            </a:r>
            <a:r>
              <a:rPr lang="en-US" dirty="0" err="1">
                <a:solidFill>
                  <a:srgbClr val="C00000"/>
                </a:solidFill>
              </a:rPr>
              <a:t>hoạch</a:t>
            </a:r>
            <a:r>
              <a:rPr lang="en-US" dirty="0">
                <a:solidFill>
                  <a:srgbClr val="C00000"/>
                </a:solidFill>
              </a:rPr>
              <a:t> số 1274/KH-SGDĐT</a:t>
            </a:r>
          </a:p>
          <a:p>
            <a:r>
              <a:rPr lang="vi-VN" sz="2000" b="0" i="1" dirty="0"/>
              <a:t>Ngày 04/5/2021 về Triển khai thực hiện Đề án “Nâng cao năng lực, kiến thức, kỹ năng ứng dụng Tin học cho học sinh phổ thông Thành phố Hồ Chí Minh theo định hướng chuẩn Quốc tế giai đoạn 2021 - 2030”</a:t>
            </a:r>
          </a:p>
        </p:txBody>
      </p:sp>
      <p:sp>
        <p:nvSpPr>
          <p:cNvPr id="7" name="TextBox 6">
            <a:extLst>
              <a:ext uri="{FF2B5EF4-FFF2-40B4-BE49-F238E27FC236}">
                <a16:creationId xmlns:a16="http://schemas.microsoft.com/office/drawing/2014/main" id="{8E65F96E-85E2-43E4-AD58-9F5D695C9236}"/>
              </a:ext>
            </a:extLst>
          </p:cNvPr>
          <p:cNvSpPr txBox="1"/>
          <p:nvPr/>
        </p:nvSpPr>
        <p:spPr>
          <a:xfrm>
            <a:off x="719999" y="4092247"/>
            <a:ext cx="10800000" cy="1077218"/>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cs typeface="Arial" panose="020B0604020202020204" pitchFamily="34" charset="0"/>
              </a:defRPr>
            </a:lvl1pPr>
          </a:lstStyle>
          <a:p>
            <a:r>
              <a:rPr lang="en-US" dirty="0" err="1">
                <a:solidFill>
                  <a:srgbClr val="C00000"/>
                </a:solidFill>
              </a:rPr>
              <a:t>Công</a:t>
            </a:r>
            <a:r>
              <a:rPr lang="en-US" dirty="0">
                <a:solidFill>
                  <a:srgbClr val="C00000"/>
                </a:solidFill>
              </a:rPr>
              <a:t> </a:t>
            </a:r>
            <a:r>
              <a:rPr lang="en-US" dirty="0" err="1">
                <a:solidFill>
                  <a:srgbClr val="C00000"/>
                </a:solidFill>
              </a:rPr>
              <a:t>văn</a:t>
            </a:r>
            <a:r>
              <a:rPr lang="en-US" dirty="0">
                <a:solidFill>
                  <a:srgbClr val="C00000"/>
                </a:solidFill>
              </a:rPr>
              <a:t> số 1807/SGDĐT-GDTrH</a:t>
            </a:r>
          </a:p>
          <a:p>
            <a:r>
              <a:rPr lang="en-US" sz="2000" b="0" i="1" dirty="0" err="1"/>
              <a:t>Ngày</a:t>
            </a:r>
            <a:r>
              <a:rPr lang="en-US" sz="2000" b="0" i="1" dirty="0"/>
              <a:t> 21/6/2021 v</a:t>
            </a:r>
            <a:r>
              <a:rPr lang="vi-VN" sz="2000" b="0" i="1" dirty="0"/>
              <a:t>ề hướng dẫn triển khai dạy học Tin học cấp trung học theo chuẩn quốc tế năm học 2021 - 2022</a:t>
            </a:r>
          </a:p>
        </p:txBody>
      </p:sp>
      <p:sp>
        <p:nvSpPr>
          <p:cNvPr id="8" name="TextBox 7">
            <a:extLst>
              <a:ext uri="{FF2B5EF4-FFF2-40B4-BE49-F238E27FC236}">
                <a16:creationId xmlns:a16="http://schemas.microsoft.com/office/drawing/2014/main" id="{91ABB2C0-8207-48C6-B0A8-DE543C23FA53}"/>
              </a:ext>
            </a:extLst>
          </p:cNvPr>
          <p:cNvSpPr txBox="1"/>
          <p:nvPr/>
        </p:nvSpPr>
        <p:spPr>
          <a:xfrm>
            <a:off x="719999" y="5376191"/>
            <a:ext cx="10800000" cy="1077218"/>
          </a:xfrm>
          <a:prstGeom prst="rect">
            <a:avLst/>
          </a:prstGeom>
          <a:solidFill>
            <a:schemeClr val="bg1">
              <a:lumMod val="85000"/>
            </a:schemeClr>
          </a:solidFill>
          <a:ln>
            <a:noFill/>
          </a:ln>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cs typeface="Arial" panose="020B0604020202020204" pitchFamily="34" charset="0"/>
              </a:defRPr>
            </a:lvl1pPr>
          </a:lstStyle>
          <a:p>
            <a:r>
              <a:rPr lang="en-US" dirty="0" err="1">
                <a:solidFill>
                  <a:srgbClr val="C00000"/>
                </a:solidFill>
              </a:rPr>
              <a:t>Công</a:t>
            </a:r>
            <a:r>
              <a:rPr lang="en-US" dirty="0">
                <a:solidFill>
                  <a:srgbClr val="C00000"/>
                </a:solidFill>
              </a:rPr>
              <a:t> </a:t>
            </a:r>
            <a:r>
              <a:rPr lang="en-US" dirty="0" err="1">
                <a:solidFill>
                  <a:srgbClr val="C00000"/>
                </a:solidFill>
              </a:rPr>
              <a:t>văn</a:t>
            </a:r>
            <a:r>
              <a:rPr lang="en-US" dirty="0">
                <a:solidFill>
                  <a:srgbClr val="C00000"/>
                </a:solidFill>
              </a:rPr>
              <a:t> số 2039/SGDĐT-GDTrH</a:t>
            </a:r>
          </a:p>
          <a:p>
            <a:r>
              <a:rPr lang="en-US" sz="2000" b="0" i="1" dirty="0" err="1"/>
              <a:t>Ngày</a:t>
            </a:r>
            <a:r>
              <a:rPr lang="en-US" sz="2000" b="0" i="1" dirty="0"/>
              <a:t> 13 </a:t>
            </a:r>
            <a:r>
              <a:rPr lang="en-US" sz="2000" b="0" i="1" dirty="0" err="1"/>
              <a:t>tháng</a:t>
            </a:r>
            <a:r>
              <a:rPr lang="en-US" sz="2000" b="0" i="1" dirty="0"/>
              <a:t> 7 </a:t>
            </a:r>
            <a:r>
              <a:rPr lang="en-US" sz="2000" b="0" i="1" dirty="0" err="1"/>
              <a:t>năm</a:t>
            </a:r>
            <a:r>
              <a:rPr lang="en-US" sz="2000" b="0" i="1" dirty="0"/>
              <a:t> 2021 </a:t>
            </a:r>
            <a:r>
              <a:rPr lang="en-US" sz="2000" b="0" i="1" dirty="0" err="1"/>
              <a:t>về</a:t>
            </a:r>
            <a:r>
              <a:rPr lang="en-US" sz="2000" b="0" i="1" dirty="0"/>
              <a:t> </a:t>
            </a:r>
            <a:r>
              <a:rPr lang="en-US" sz="2000" b="0" i="1" dirty="0" err="1"/>
              <a:t>bồi</a:t>
            </a:r>
            <a:r>
              <a:rPr lang="en-US" sz="2000" b="0" i="1" dirty="0"/>
              <a:t> </a:t>
            </a:r>
            <a:r>
              <a:rPr lang="en-US" sz="2000" b="0" i="1" dirty="0" err="1"/>
              <a:t>dưỡng</a:t>
            </a:r>
            <a:r>
              <a:rPr lang="en-US" sz="2000" b="0" i="1" dirty="0"/>
              <a:t> </a:t>
            </a:r>
            <a:r>
              <a:rPr lang="en-US" sz="2000" b="0" i="1" dirty="0" err="1"/>
              <a:t>giáo</a:t>
            </a:r>
            <a:r>
              <a:rPr lang="en-US" sz="2000" b="0" i="1" dirty="0"/>
              <a:t> </a:t>
            </a:r>
            <a:r>
              <a:rPr lang="en-US" sz="2000" b="0" i="1" dirty="0" err="1"/>
              <a:t>viên</a:t>
            </a:r>
            <a:r>
              <a:rPr lang="en-US" sz="2000" b="0" i="1" dirty="0"/>
              <a:t> Tin học </a:t>
            </a:r>
            <a:r>
              <a:rPr lang="en-US" sz="2000" b="0" i="1" dirty="0" err="1"/>
              <a:t>thực</a:t>
            </a:r>
            <a:r>
              <a:rPr lang="en-US" sz="2000" b="0" i="1" dirty="0"/>
              <a:t> </a:t>
            </a:r>
            <a:r>
              <a:rPr lang="en-US" sz="2000" b="0" i="1" dirty="0" err="1"/>
              <a:t>hiện</a:t>
            </a:r>
            <a:r>
              <a:rPr lang="en-US" sz="2000" b="0" i="1" dirty="0"/>
              <a:t> </a:t>
            </a:r>
            <a:r>
              <a:rPr lang="en-US" sz="2000" b="0" i="1" dirty="0" err="1"/>
              <a:t>đề</a:t>
            </a:r>
            <a:r>
              <a:rPr lang="en-US" sz="2000" b="0" i="1" dirty="0"/>
              <a:t> </a:t>
            </a:r>
            <a:r>
              <a:rPr lang="en-US" sz="2000" b="0" i="1" dirty="0" err="1"/>
              <a:t>án</a:t>
            </a:r>
            <a:r>
              <a:rPr lang="en-US" sz="2000" b="0" i="1" dirty="0"/>
              <a:t> Tin </a:t>
            </a:r>
            <a:r>
              <a:rPr lang="en-US" sz="2000" b="0" i="1" dirty="0" err="1"/>
              <a:t>học</a:t>
            </a:r>
            <a:r>
              <a:rPr lang="en-US" sz="2000" b="0" i="1" dirty="0"/>
              <a:t> </a:t>
            </a:r>
            <a:r>
              <a:rPr lang="en-US" sz="2000" b="0" i="1" dirty="0" err="1"/>
              <a:t>theo</a:t>
            </a:r>
            <a:r>
              <a:rPr lang="en-US" sz="2000" b="0" i="1" dirty="0"/>
              <a:t> chuẩn quốc </a:t>
            </a:r>
            <a:r>
              <a:rPr lang="en-US" sz="2000" b="0" i="1" dirty="0" err="1"/>
              <a:t>tế</a:t>
            </a:r>
            <a:r>
              <a:rPr lang="en-US" sz="2000" b="0" i="1" dirty="0"/>
              <a:t> (</a:t>
            </a:r>
            <a:r>
              <a:rPr lang="en-US" sz="2000" b="0" i="1" dirty="0" err="1"/>
              <a:t>theo</a:t>
            </a:r>
            <a:r>
              <a:rPr lang="en-US" sz="2000" b="0" i="1" dirty="0"/>
              <a:t> </a:t>
            </a:r>
            <a:r>
              <a:rPr lang="en-US" sz="2000" b="0" i="1" dirty="0" err="1"/>
              <a:t>Quyết</a:t>
            </a:r>
            <a:r>
              <a:rPr lang="en-US" sz="2000" b="0" i="1" dirty="0"/>
              <a:t> định số 762/QĐ-UBND)</a:t>
            </a:r>
            <a:endParaRPr lang="vi-VN" sz="2000" b="0" i="1" dirty="0"/>
          </a:p>
        </p:txBody>
      </p:sp>
      <p:sp>
        <p:nvSpPr>
          <p:cNvPr id="9" name="TextBox 8">
            <a:extLst>
              <a:ext uri="{FF2B5EF4-FFF2-40B4-BE49-F238E27FC236}">
                <a16:creationId xmlns:a16="http://schemas.microsoft.com/office/drawing/2014/main" id="{F2D9DDD1-F039-EE43-932E-4204FF26AAB5}"/>
              </a:ext>
            </a:extLst>
          </p:cNvPr>
          <p:cNvSpPr txBox="1"/>
          <p:nvPr/>
        </p:nvSpPr>
        <p:spPr>
          <a:xfrm>
            <a:off x="360000" y="360000"/>
            <a:ext cx="2513094" cy="461665"/>
          </a:xfrm>
          <a:prstGeom prst="rect">
            <a:avLst/>
          </a:prstGeom>
          <a:noFill/>
        </p:spPr>
        <p:txBody>
          <a:bodyPr wrap="square" rtlCol="0">
            <a:spAutoFit/>
          </a:bodyPr>
          <a:lstStyle/>
          <a:p>
            <a:r>
              <a:rPr lang="en-US" sz="2400" b="1" dirty="0" err="1">
                <a:solidFill>
                  <a:schemeClr val="accent6">
                    <a:lumMod val="75000"/>
                  </a:schemeClr>
                </a:solidFill>
                <a:latin typeface="Arial" panose="020B0604020202020204" pitchFamily="34" charset="0"/>
                <a:cs typeface="Arial" panose="020B0604020202020204" pitchFamily="34" charset="0"/>
              </a:rPr>
              <a:t>Văn</a:t>
            </a:r>
            <a:r>
              <a:rPr lang="en-US" sz="2400" b="1" dirty="0">
                <a:solidFill>
                  <a:schemeClr val="accent6">
                    <a:lumMod val="75000"/>
                  </a:schemeClr>
                </a:solidFill>
                <a:latin typeface="Arial" panose="020B0604020202020204" pitchFamily="34" charset="0"/>
                <a:cs typeface="Arial" panose="020B0604020202020204" pitchFamily="34" charset="0"/>
              </a:rPr>
              <a:t> </a:t>
            </a:r>
            <a:r>
              <a:rPr lang="en-US" sz="2400" b="1" dirty="0" err="1">
                <a:solidFill>
                  <a:schemeClr val="accent6">
                    <a:lumMod val="75000"/>
                  </a:schemeClr>
                </a:solidFill>
                <a:latin typeface="Arial" panose="020B0604020202020204" pitchFamily="34" charset="0"/>
                <a:cs typeface="Arial" panose="020B0604020202020204" pitchFamily="34" charset="0"/>
              </a:rPr>
              <a:t>bản</a:t>
            </a:r>
            <a:endParaRPr lang="en-US" sz="2400" b="1" dirty="0">
              <a:solidFill>
                <a:schemeClr val="accent6">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3261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AE9C25-D37F-4FB9-BCF1-D53B70983812}"/>
              </a:ext>
            </a:extLst>
          </p:cNvPr>
          <p:cNvSpPr txBox="1"/>
          <p:nvPr/>
        </p:nvSpPr>
        <p:spPr>
          <a:xfrm>
            <a:off x="360001" y="535531"/>
            <a:ext cx="5736000" cy="540000"/>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err="1"/>
              <a:t>Quyết</a:t>
            </a:r>
            <a:r>
              <a:rPr lang="en-US" dirty="0"/>
              <a:t> định số 762 </a:t>
            </a:r>
            <a:r>
              <a:rPr lang="en-US" dirty="0" err="1"/>
              <a:t>và</a:t>
            </a:r>
            <a:r>
              <a:rPr lang="en-US" dirty="0"/>
              <a:t> </a:t>
            </a:r>
            <a:r>
              <a:rPr lang="en-US" dirty="0" err="1"/>
              <a:t>Kế</a:t>
            </a:r>
            <a:r>
              <a:rPr lang="en-US" dirty="0"/>
              <a:t> </a:t>
            </a:r>
            <a:r>
              <a:rPr lang="en-US" dirty="0" err="1"/>
              <a:t>hoạch</a:t>
            </a:r>
            <a:r>
              <a:rPr lang="en-US" dirty="0"/>
              <a:t> 1274</a:t>
            </a:r>
          </a:p>
        </p:txBody>
      </p:sp>
      <p:sp>
        <p:nvSpPr>
          <p:cNvPr id="9" name="TextBox 8">
            <a:extLst>
              <a:ext uri="{FF2B5EF4-FFF2-40B4-BE49-F238E27FC236}">
                <a16:creationId xmlns:a16="http://schemas.microsoft.com/office/drawing/2014/main" id="{E68651F2-3CF4-4F75-A2FE-56BB3D5AFE70}"/>
              </a:ext>
            </a:extLst>
          </p:cNvPr>
          <p:cNvSpPr txBox="1"/>
          <p:nvPr/>
        </p:nvSpPr>
        <p:spPr>
          <a:xfrm>
            <a:off x="720000" y="1219201"/>
            <a:ext cx="4773219"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Căn</a:t>
            </a:r>
            <a:r>
              <a:rPr lang="en-US" dirty="0"/>
              <a:t> </a:t>
            </a:r>
            <a:r>
              <a:rPr lang="en-US" dirty="0" err="1"/>
              <a:t>cứ</a:t>
            </a:r>
            <a:r>
              <a:rPr lang="en-US" dirty="0"/>
              <a:t> </a:t>
            </a:r>
            <a:r>
              <a:rPr lang="en-US" dirty="0" err="1"/>
              <a:t>thực</a:t>
            </a:r>
            <a:r>
              <a:rPr lang="en-US" dirty="0"/>
              <a:t> </a:t>
            </a:r>
            <a:r>
              <a:rPr lang="en-US" dirty="0" err="1"/>
              <a:t>hiện</a:t>
            </a:r>
            <a:endParaRPr lang="en-US" dirty="0"/>
          </a:p>
        </p:txBody>
      </p:sp>
      <p:sp>
        <p:nvSpPr>
          <p:cNvPr id="10" name="TextBox 9">
            <a:extLst>
              <a:ext uri="{FF2B5EF4-FFF2-40B4-BE49-F238E27FC236}">
                <a16:creationId xmlns:a16="http://schemas.microsoft.com/office/drawing/2014/main" id="{8F4C64A0-ECEB-47D3-89D1-FBB48C265892}"/>
              </a:ext>
            </a:extLst>
          </p:cNvPr>
          <p:cNvSpPr txBox="1"/>
          <p:nvPr/>
        </p:nvSpPr>
        <p:spPr>
          <a:xfrm>
            <a:off x="720000" y="1824536"/>
            <a:ext cx="4773219"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a:t>Thực </a:t>
            </a:r>
            <a:r>
              <a:rPr lang="en-US" dirty="0" err="1"/>
              <a:t>trạng</a:t>
            </a:r>
            <a:r>
              <a:rPr lang="en-US" dirty="0"/>
              <a:t> </a:t>
            </a:r>
            <a:r>
              <a:rPr lang="en-US" dirty="0" err="1"/>
              <a:t>dạy</a:t>
            </a:r>
            <a:r>
              <a:rPr lang="en-US" dirty="0"/>
              <a:t> và học Tin học</a:t>
            </a:r>
          </a:p>
        </p:txBody>
      </p:sp>
      <p:sp>
        <p:nvSpPr>
          <p:cNvPr id="11" name="TextBox 10">
            <a:extLst>
              <a:ext uri="{FF2B5EF4-FFF2-40B4-BE49-F238E27FC236}">
                <a16:creationId xmlns:a16="http://schemas.microsoft.com/office/drawing/2014/main" id="{0DBE116E-AB37-4CB2-A0EB-0047E479D266}"/>
              </a:ext>
            </a:extLst>
          </p:cNvPr>
          <p:cNvSpPr txBox="1"/>
          <p:nvPr/>
        </p:nvSpPr>
        <p:spPr>
          <a:xfrm>
            <a:off x="720000" y="2435171"/>
            <a:ext cx="4773219"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Mục</a:t>
            </a:r>
            <a:r>
              <a:rPr lang="en-US" dirty="0"/>
              <a:t> </a:t>
            </a:r>
            <a:r>
              <a:rPr lang="en-US" dirty="0" err="1"/>
              <a:t>tiêu</a:t>
            </a:r>
            <a:r>
              <a:rPr lang="en-US" dirty="0"/>
              <a:t>, </a:t>
            </a:r>
            <a:r>
              <a:rPr lang="en-US" dirty="0" err="1"/>
              <a:t>nhiệm</a:t>
            </a:r>
            <a:r>
              <a:rPr lang="en-US" dirty="0"/>
              <a:t> </a:t>
            </a:r>
            <a:r>
              <a:rPr lang="en-US" dirty="0" err="1"/>
              <a:t>vụ</a:t>
            </a:r>
            <a:r>
              <a:rPr lang="en-US" dirty="0"/>
              <a:t>, </a:t>
            </a:r>
            <a:r>
              <a:rPr lang="en-US" dirty="0" err="1"/>
              <a:t>giải</a:t>
            </a:r>
            <a:r>
              <a:rPr lang="en-US" dirty="0"/>
              <a:t> </a:t>
            </a:r>
            <a:r>
              <a:rPr lang="en-US" dirty="0" err="1"/>
              <a:t>pháp</a:t>
            </a:r>
            <a:endParaRPr lang="en-US" dirty="0"/>
          </a:p>
        </p:txBody>
      </p:sp>
      <p:sp>
        <p:nvSpPr>
          <p:cNvPr id="12" name="TextBox 11">
            <a:extLst>
              <a:ext uri="{FF2B5EF4-FFF2-40B4-BE49-F238E27FC236}">
                <a16:creationId xmlns:a16="http://schemas.microsoft.com/office/drawing/2014/main" id="{EC390476-8421-4D09-A4BF-678957BCBBC2}"/>
              </a:ext>
            </a:extLst>
          </p:cNvPr>
          <p:cNvSpPr txBox="1"/>
          <p:nvPr/>
        </p:nvSpPr>
        <p:spPr>
          <a:xfrm>
            <a:off x="6299200" y="1690062"/>
            <a:ext cx="5566500" cy="347787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vi-VN" sz="2000" dirty="0"/>
              <a:t>2021 đến năm 2022</a:t>
            </a:r>
          </a:p>
          <a:p>
            <a:pPr marL="342900" indent="-342900">
              <a:spcBef>
                <a:spcPts val="600"/>
              </a:spcBef>
              <a:buFont typeface="Arial" panose="020B0604020202020204" pitchFamily="34" charset="0"/>
              <a:buChar char="•"/>
            </a:pPr>
            <a:r>
              <a:rPr lang="vi-VN" sz="1800" dirty="0"/>
              <a:t>Trường Tiên tiến</a:t>
            </a:r>
            <a:r>
              <a:rPr lang="vi-VN" sz="1800" b="0" dirty="0"/>
              <a:t>: 90% học sinh được học và 30% đạt chứng chỉ Tin học quốc tế.</a:t>
            </a:r>
          </a:p>
          <a:p>
            <a:pPr marL="342900" indent="-342900">
              <a:spcBef>
                <a:spcPts val="600"/>
              </a:spcBef>
              <a:buFont typeface="Arial" panose="020B0604020202020204" pitchFamily="34" charset="0"/>
              <a:buChar char="•"/>
            </a:pPr>
            <a:r>
              <a:rPr lang="vi-VN" sz="1800" dirty="0"/>
              <a:t>Trường phổ thông</a:t>
            </a:r>
            <a:r>
              <a:rPr lang="vi-VN" sz="1800" b="0" dirty="0"/>
              <a:t>: 20% học sinh đạt chứng chỉ Tin học quốc tế.</a:t>
            </a:r>
          </a:p>
          <a:p>
            <a:pPr marL="342900" indent="-342900">
              <a:spcBef>
                <a:spcPts val="600"/>
              </a:spcBef>
              <a:buFont typeface="Arial" panose="020B0604020202020204" pitchFamily="34" charset="0"/>
              <a:buChar char="•"/>
            </a:pPr>
            <a:r>
              <a:rPr lang="vi-VN" sz="1800" dirty="0"/>
              <a:t>Giáo viên</a:t>
            </a:r>
            <a:r>
              <a:rPr lang="vi-VN" sz="1800" b="0" dirty="0"/>
              <a:t>: 80% giáo viên dạy Tin học được chuẩn hóa</a:t>
            </a:r>
          </a:p>
          <a:p>
            <a:pPr marL="342900" indent="-342900">
              <a:spcBef>
                <a:spcPts val="600"/>
              </a:spcBef>
              <a:buFont typeface="Arial" panose="020B0604020202020204" pitchFamily="34" charset="0"/>
              <a:buChar char="•"/>
            </a:pPr>
            <a:r>
              <a:rPr lang="vi-VN" sz="1800" dirty="0"/>
              <a:t>Cơ sở vật chất</a:t>
            </a:r>
            <a:r>
              <a:rPr lang="vi-VN" sz="1800" b="0" dirty="0"/>
              <a:t>: trường phổ thông có phòng máy vi tính và 50% đủ số lượng, cấu hình máy đáp ứng yêu cầu giảng dạy theo chương trình chuẩn quốc tế.</a:t>
            </a:r>
          </a:p>
        </p:txBody>
      </p:sp>
      <p:sp>
        <p:nvSpPr>
          <p:cNvPr id="13" name="TextBox 12">
            <a:extLst>
              <a:ext uri="{FF2B5EF4-FFF2-40B4-BE49-F238E27FC236}">
                <a16:creationId xmlns:a16="http://schemas.microsoft.com/office/drawing/2014/main" id="{C99199DF-55AC-4D62-BE46-D1F00DBE98F7}"/>
              </a:ext>
            </a:extLst>
          </p:cNvPr>
          <p:cNvSpPr txBox="1"/>
          <p:nvPr/>
        </p:nvSpPr>
        <p:spPr>
          <a:xfrm>
            <a:off x="720000" y="5152678"/>
            <a:ext cx="4773219"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Kinh</a:t>
            </a:r>
            <a:r>
              <a:rPr lang="en-US" dirty="0"/>
              <a:t> </a:t>
            </a:r>
            <a:r>
              <a:rPr lang="en-US" dirty="0" err="1"/>
              <a:t>phí</a:t>
            </a:r>
            <a:endParaRPr lang="en-US" dirty="0"/>
          </a:p>
        </p:txBody>
      </p:sp>
      <p:sp>
        <p:nvSpPr>
          <p:cNvPr id="14" name="TextBox 13">
            <a:extLst>
              <a:ext uri="{FF2B5EF4-FFF2-40B4-BE49-F238E27FC236}">
                <a16:creationId xmlns:a16="http://schemas.microsoft.com/office/drawing/2014/main" id="{984F7992-F42E-4BB0-A274-D9CB1E320D46}"/>
              </a:ext>
            </a:extLst>
          </p:cNvPr>
          <p:cNvSpPr txBox="1"/>
          <p:nvPr/>
        </p:nvSpPr>
        <p:spPr>
          <a:xfrm>
            <a:off x="720000" y="5765267"/>
            <a:ext cx="6063427"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Tổ</a:t>
            </a:r>
            <a:r>
              <a:rPr lang="en-US" dirty="0"/>
              <a:t> </a:t>
            </a:r>
            <a:r>
              <a:rPr lang="en-US" dirty="0" err="1"/>
              <a:t>chức</a:t>
            </a:r>
            <a:r>
              <a:rPr lang="en-US" dirty="0"/>
              <a:t> </a:t>
            </a:r>
            <a:r>
              <a:rPr lang="en-US" dirty="0" err="1"/>
              <a:t>thực</a:t>
            </a:r>
            <a:r>
              <a:rPr lang="en-US" dirty="0"/>
              <a:t> </a:t>
            </a:r>
            <a:r>
              <a:rPr lang="en-US" dirty="0" err="1"/>
              <a:t>hiện</a:t>
            </a:r>
            <a:r>
              <a:rPr lang="en-US" dirty="0"/>
              <a:t>, </a:t>
            </a:r>
            <a:r>
              <a:rPr lang="en-US" dirty="0" err="1"/>
              <a:t>phân</a:t>
            </a:r>
            <a:r>
              <a:rPr lang="en-US" dirty="0"/>
              <a:t> </a:t>
            </a:r>
            <a:r>
              <a:rPr lang="en-US" dirty="0" err="1"/>
              <a:t>công</a:t>
            </a:r>
            <a:r>
              <a:rPr lang="en-US" dirty="0"/>
              <a:t> </a:t>
            </a:r>
            <a:r>
              <a:rPr lang="en-US" dirty="0" err="1"/>
              <a:t>nhiệm</a:t>
            </a:r>
            <a:r>
              <a:rPr lang="en-US" dirty="0"/>
              <a:t> </a:t>
            </a:r>
            <a:r>
              <a:rPr lang="en-US" dirty="0" err="1"/>
              <a:t>vụ</a:t>
            </a:r>
            <a:endParaRPr lang="en-US" dirty="0"/>
          </a:p>
        </p:txBody>
      </p:sp>
      <p:sp>
        <p:nvSpPr>
          <p:cNvPr id="2" name="Arrow: Right 1">
            <a:extLst>
              <a:ext uri="{FF2B5EF4-FFF2-40B4-BE49-F238E27FC236}">
                <a16:creationId xmlns:a16="http://schemas.microsoft.com/office/drawing/2014/main" id="{6E2C88F0-D26B-478B-AAA4-FA8AB0F6D6BB}"/>
              </a:ext>
            </a:extLst>
          </p:cNvPr>
          <p:cNvSpPr/>
          <p:nvPr/>
        </p:nvSpPr>
        <p:spPr>
          <a:xfrm>
            <a:off x="5600700" y="2329453"/>
            <a:ext cx="596900" cy="673100"/>
          </a:xfrm>
          <a:prstGeom prst="rightArrow">
            <a:avLst>
              <a:gd name="adj1" fmla="val 50000"/>
              <a:gd name="adj2" fmla="val 57407"/>
            </a:avLst>
          </a:prstGeom>
          <a:solidFill>
            <a:schemeClr val="bg1">
              <a:lumMod val="85000"/>
            </a:schemeClr>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3000809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AE9C25-D37F-4FB9-BCF1-D53B70983812}"/>
              </a:ext>
            </a:extLst>
          </p:cNvPr>
          <p:cNvSpPr txBox="1"/>
          <p:nvPr/>
        </p:nvSpPr>
        <p:spPr>
          <a:xfrm>
            <a:off x="360001" y="457200"/>
            <a:ext cx="2931840" cy="461665"/>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err="1"/>
              <a:t>Công</a:t>
            </a:r>
            <a:r>
              <a:rPr lang="en-US" dirty="0"/>
              <a:t> </a:t>
            </a:r>
            <a:r>
              <a:rPr lang="en-US" dirty="0" err="1"/>
              <a:t>văn</a:t>
            </a:r>
            <a:r>
              <a:rPr lang="en-US" dirty="0"/>
              <a:t> 1807</a:t>
            </a:r>
          </a:p>
        </p:txBody>
      </p:sp>
      <p:sp>
        <p:nvSpPr>
          <p:cNvPr id="8" name="TextBox 7">
            <a:extLst>
              <a:ext uri="{FF2B5EF4-FFF2-40B4-BE49-F238E27FC236}">
                <a16:creationId xmlns:a16="http://schemas.microsoft.com/office/drawing/2014/main" id="{3A16FC00-4355-45AD-BCA7-8A94F4A38843}"/>
              </a:ext>
            </a:extLst>
          </p:cNvPr>
          <p:cNvSpPr txBox="1"/>
          <p:nvPr/>
        </p:nvSpPr>
        <p:spPr>
          <a:xfrm>
            <a:off x="720001" y="1124858"/>
            <a:ext cx="7408000"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Kế</a:t>
            </a:r>
            <a:r>
              <a:rPr lang="en-US" dirty="0"/>
              <a:t> </a:t>
            </a:r>
            <a:r>
              <a:rPr lang="en-US" dirty="0" err="1"/>
              <a:t>hoạch</a:t>
            </a:r>
            <a:r>
              <a:rPr lang="en-US" dirty="0"/>
              <a:t>, </a:t>
            </a:r>
            <a:r>
              <a:rPr lang="en-US" dirty="0" err="1"/>
              <a:t>bồi</a:t>
            </a:r>
            <a:r>
              <a:rPr lang="en-US" dirty="0"/>
              <a:t> </a:t>
            </a:r>
            <a:r>
              <a:rPr lang="en-US" dirty="0" err="1"/>
              <a:t>dưỡng</a:t>
            </a:r>
            <a:r>
              <a:rPr lang="en-US" dirty="0"/>
              <a:t> </a:t>
            </a:r>
            <a:r>
              <a:rPr lang="en-US" dirty="0" err="1"/>
              <a:t>giáo</a:t>
            </a:r>
            <a:r>
              <a:rPr lang="en-US" dirty="0"/>
              <a:t> </a:t>
            </a:r>
            <a:r>
              <a:rPr lang="en-US" dirty="0" err="1"/>
              <a:t>viên</a:t>
            </a:r>
            <a:r>
              <a:rPr lang="en-US" dirty="0"/>
              <a:t> </a:t>
            </a:r>
            <a:r>
              <a:rPr lang="en-US" dirty="0" err="1"/>
              <a:t>tổ</a:t>
            </a:r>
            <a:r>
              <a:rPr lang="en-US" dirty="0"/>
              <a:t> </a:t>
            </a:r>
            <a:r>
              <a:rPr lang="en-US" dirty="0" err="1"/>
              <a:t>chức</a:t>
            </a:r>
            <a:r>
              <a:rPr lang="en-US" dirty="0"/>
              <a:t> </a:t>
            </a:r>
            <a:r>
              <a:rPr lang="en-US" dirty="0" err="1"/>
              <a:t>dạy</a:t>
            </a:r>
            <a:r>
              <a:rPr lang="en-US" dirty="0"/>
              <a:t> học</a:t>
            </a:r>
          </a:p>
        </p:txBody>
      </p:sp>
      <p:sp>
        <p:nvSpPr>
          <p:cNvPr id="16" name="TextBox 15">
            <a:extLst>
              <a:ext uri="{FF2B5EF4-FFF2-40B4-BE49-F238E27FC236}">
                <a16:creationId xmlns:a16="http://schemas.microsoft.com/office/drawing/2014/main" id="{6A2C95D0-B4BB-469B-A0DE-C693D68E98F5}"/>
              </a:ext>
            </a:extLst>
          </p:cNvPr>
          <p:cNvSpPr txBox="1"/>
          <p:nvPr/>
        </p:nvSpPr>
        <p:spPr>
          <a:xfrm>
            <a:off x="3218272" y="2244083"/>
            <a:ext cx="8389528" cy="2169825"/>
          </a:xfrm>
          <a:prstGeom prst="rect">
            <a:avLst/>
          </a:prstGeom>
          <a:solidFill>
            <a:schemeClr val="bg1">
              <a:lumMod val="95000"/>
            </a:schemeClr>
          </a:solidFill>
        </p:spPr>
        <p:txBody>
          <a:bodyPr wrap="square" rtlCol="0">
            <a:spAutoFit/>
          </a:bodyPr>
          <a:lstStyle/>
          <a:p>
            <a:pPr marL="342900" indent="-342900">
              <a:spcBef>
                <a:spcPts val="600"/>
              </a:spcBef>
              <a:buFont typeface="Arial" panose="020B0604020202020204" pitchFamily="34" charset="0"/>
              <a:buChar char="•"/>
            </a:pPr>
            <a:r>
              <a:rPr lang="vi-VN" sz="2400" dirty="0"/>
              <a:t>Đảm bảo thực hiện đầy </a:t>
            </a:r>
            <a:r>
              <a:rPr lang="vi-VN" sz="2400" b="1" dirty="0"/>
              <a:t>đủ chương trình Tin học </a:t>
            </a:r>
            <a:r>
              <a:rPr lang="vi-VN" sz="2400" dirty="0"/>
              <a:t>theo quy định </a:t>
            </a:r>
            <a:r>
              <a:rPr lang="vi-VN" sz="2400" b="1" dirty="0"/>
              <a:t>của Bộ GDĐT</a:t>
            </a:r>
          </a:p>
          <a:p>
            <a:pPr marL="342900" indent="-342900">
              <a:spcBef>
                <a:spcPts val="600"/>
              </a:spcBef>
              <a:buFont typeface="Arial" panose="020B0604020202020204" pitchFamily="34" charset="0"/>
              <a:buChar char="•"/>
            </a:pPr>
            <a:r>
              <a:rPr lang="vi-VN" sz="2400" dirty="0"/>
              <a:t>Kết hợp dạy học trực tiếp và trực tuyến</a:t>
            </a:r>
          </a:p>
          <a:p>
            <a:pPr marL="342900" indent="-342900">
              <a:spcBef>
                <a:spcPts val="600"/>
              </a:spcBef>
              <a:buFont typeface="Arial" panose="020B0604020202020204" pitchFamily="34" charset="0"/>
              <a:buChar char="•"/>
            </a:pPr>
            <a:r>
              <a:rPr lang="vi-VN" sz="2400" dirty="0"/>
              <a:t>Xây dựng kế hoạch bài dạy</a:t>
            </a:r>
          </a:p>
          <a:p>
            <a:pPr marL="342900" indent="-342900">
              <a:spcBef>
                <a:spcPts val="600"/>
              </a:spcBef>
              <a:buFont typeface="Arial" panose="020B0604020202020204" pitchFamily="34" charset="0"/>
              <a:buChar char="•"/>
            </a:pPr>
            <a:r>
              <a:rPr lang="vi-VN" sz="2400" b="1" dirty="0"/>
              <a:t>Thông tin đầy đủ</a:t>
            </a:r>
            <a:r>
              <a:rPr lang="vi-VN" sz="2400" dirty="0"/>
              <a:t> cho người học và cha mẹ học sinh</a:t>
            </a:r>
            <a:endParaRPr lang="en-US" sz="2400" dirty="0">
              <a:latin typeface="Arial" panose="020B0604020202020204" pitchFamily="34" charset="0"/>
            </a:endParaRPr>
          </a:p>
        </p:txBody>
      </p:sp>
      <p:sp>
        <p:nvSpPr>
          <p:cNvPr id="17" name="TextBox 16">
            <a:extLst>
              <a:ext uri="{FF2B5EF4-FFF2-40B4-BE49-F238E27FC236}">
                <a16:creationId xmlns:a16="http://schemas.microsoft.com/office/drawing/2014/main" id="{79B2BD0F-F6EB-4F16-9092-927BE1839107}"/>
              </a:ext>
            </a:extLst>
          </p:cNvPr>
          <p:cNvSpPr txBox="1"/>
          <p:nvPr/>
        </p:nvSpPr>
        <p:spPr>
          <a:xfrm>
            <a:off x="720000" y="1689131"/>
            <a:ext cx="2785657"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Tổ</a:t>
            </a:r>
            <a:r>
              <a:rPr lang="en-US" dirty="0"/>
              <a:t> </a:t>
            </a:r>
            <a:r>
              <a:rPr lang="en-US" dirty="0" err="1"/>
              <a:t>chức</a:t>
            </a:r>
            <a:r>
              <a:rPr lang="en-US" dirty="0"/>
              <a:t> </a:t>
            </a:r>
            <a:r>
              <a:rPr lang="en-US" dirty="0" err="1"/>
              <a:t>dạy</a:t>
            </a:r>
            <a:r>
              <a:rPr lang="en-US" dirty="0"/>
              <a:t> học</a:t>
            </a:r>
          </a:p>
        </p:txBody>
      </p:sp>
      <p:sp>
        <p:nvSpPr>
          <p:cNvPr id="18" name="TextBox 17">
            <a:extLst>
              <a:ext uri="{FF2B5EF4-FFF2-40B4-BE49-F238E27FC236}">
                <a16:creationId xmlns:a16="http://schemas.microsoft.com/office/drawing/2014/main" id="{FD800E20-F64C-4A31-9F9F-93D4EF93A786}"/>
              </a:ext>
            </a:extLst>
          </p:cNvPr>
          <p:cNvSpPr txBox="1"/>
          <p:nvPr/>
        </p:nvSpPr>
        <p:spPr>
          <a:xfrm>
            <a:off x="720000" y="4546272"/>
            <a:ext cx="2785657" cy="461665"/>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defPPr>
              <a:defRPr lang="vi-VN"/>
            </a:defPPr>
            <a:lvl1pPr>
              <a:defRPr sz="2400" b="1">
                <a:latin typeface="Arial" panose="020B0604020202020204" pitchFamily="34" charset="0"/>
              </a:defRPr>
            </a:lvl1pPr>
          </a:lstStyle>
          <a:p>
            <a:r>
              <a:rPr lang="en-US" dirty="0" err="1"/>
              <a:t>Tiến</a:t>
            </a:r>
            <a:r>
              <a:rPr lang="en-US" dirty="0"/>
              <a:t> </a:t>
            </a:r>
            <a:r>
              <a:rPr lang="en-US" dirty="0" err="1"/>
              <a:t>độ</a:t>
            </a:r>
            <a:r>
              <a:rPr lang="en-US" dirty="0"/>
              <a:t> </a:t>
            </a:r>
            <a:r>
              <a:rPr lang="en-US" dirty="0" err="1"/>
              <a:t>thực</a:t>
            </a:r>
            <a:r>
              <a:rPr lang="en-US" dirty="0"/>
              <a:t> </a:t>
            </a:r>
            <a:r>
              <a:rPr lang="en-US" dirty="0" err="1"/>
              <a:t>hiện</a:t>
            </a:r>
            <a:endParaRPr lang="en-US" dirty="0"/>
          </a:p>
        </p:txBody>
      </p:sp>
    </p:spTree>
    <p:extLst>
      <p:ext uri="{BB962C8B-B14F-4D97-AF65-F5344CB8AC3E}">
        <p14:creationId xmlns:p14="http://schemas.microsoft.com/office/powerpoint/2010/main" val="3399888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2AE9C25-D37F-4FB9-BCF1-D53B70983812}"/>
              </a:ext>
            </a:extLst>
          </p:cNvPr>
          <p:cNvSpPr txBox="1"/>
          <p:nvPr/>
        </p:nvSpPr>
        <p:spPr>
          <a:xfrm>
            <a:off x="506186" y="457201"/>
            <a:ext cx="6262912" cy="461665"/>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err="1"/>
              <a:t>Các</a:t>
            </a:r>
            <a:r>
              <a:rPr lang="en-US" dirty="0"/>
              <a:t> </a:t>
            </a:r>
            <a:r>
              <a:rPr lang="en-US" dirty="0" err="1"/>
              <a:t>mô</a:t>
            </a:r>
            <a:r>
              <a:rPr lang="en-US" dirty="0"/>
              <a:t> </a:t>
            </a:r>
            <a:r>
              <a:rPr lang="en-US" dirty="0" err="1"/>
              <a:t>hình</a:t>
            </a:r>
            <a:r>
              <a:rPr lang="en-US" dirty="0"/>
              <a:t> </a:t>
            </a:r>
            <a:r>
              <a:rPr lang="en-US" dirty="0" err="1"/>
              <a:t>dạy</a:t>
            </a:r>
            <a:r>
              <a:rPr lang="en-US" dirty="0"/>
              <a:t> học Tin </a:t>
            </a:r>
            <a:r>
              <a:rPr lang="en-US" dirty="0" err="1"/>
              <a:t>học</a:t>
            </a:r>
            <a:r>
              <a:rPr lang="en-US" dirty="0"/>
              <a:t> (</a:t>
            </a:r>
            <a:r>
              <a:rPr lang="en-US" dirty="0" err="1"/>
              <a:t>tham</a:t>
            </a:r>
            <a:r>
              <a:rPr lang="en-US" dirty="0"/>
              <a:t> </a:t>
            </a:r>
            <a:r>
              <a:rPr lang="en-US" dirty="0" err="1"/>
              <a:t>khảo</a:t>
            </a:r>
            <a:r>
              <a:rPr lang="en-US" dirty="0"/>
              <a:t>)</a:t>
            </a:r>
          </a:p>
        </p:txBody>
      </p:sp>
      <p:sp>
        <p:nvSpPr>
          <p:cNvPr id="7" name="TextBox 6">
            <a:extLst>
              <a:ext uri="{FF2B5EF4-FFF2-40B4-BE49-F238E27FC236}">
                <a16:creationId xmlns:a16="http://schemas.microsoft.com/office/drawing/2014/main" id="{70374328-7E69-4F5F-A2F5-626386FDB91F}"/>
              </a:ext>
            </a:extLst>
          </p:cNvPr>
          <p:cNvSpPr txBox="1"/>
          <p:nvPr/>
        </p:nvSpPr>
        <p:spPr>
          <a:xfrm>
            <a:off x="506185" y="1707381"/>
            <a:ext cx="2180744" cy="461665"/>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err="1">
                <a:solidFill>
                  <a:schemeClr val="tx1"/>
                </a:solidFill>
              </a:rPr>
              <a:t>Tích</a:t>
            </a:r>
            <a:r>
              <a:rPr lang="en-US" dirty="0">
                <a:solidFill>
                  <a:schemeClr val="tx1"/>
                </a:solidFill>
              </a:rPr>
              <a:t> hợp</a:t>
            </a:r>
          </a:p>
        </p:txBody>
      </p:sp>
      <p:sp>
        <p:nvSpPr>
          <p:cNvPr id="9" name="TextBox 8">
            <a:extLst>
              <a:ext uri="{FF2B5EF4-FFF2-40B4-BE49-F238E27FC236}">
                <a16:creationId xmlns:a16="http://schemas.microsoft.com/office/drawing/2014/main" id="{4DD2B7EE-9C60-4916-87D1-5700F547E101}"/>
              </a:ext>
            </a:extLst>
          </p:cNvPr>
          <p:cNvSpPr txBox="1"/>
          <p:nvPr/>
        </p:nvSpPr>
        <p:spPr>
          <a:xfrm>
            <a:off x="506185" y="3059668"/>
            <a:ext cx="2180744" cy="461665"/>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err="1">
                <a:solidFill>
                  <a:schemeClr val="tx1"/>
                </a:solidFill>
              </a:rPr>
              <a:t>Nghề</a:t>
            </a:r>
            <a:endParaRPr lang="en-US" dirty="0">
              <a:solidFill>
                <a:schemeClr val="tx1"/>
              </a:solidFill>
            </a:endParaRPr>
          </a:p>
        </p:txBody>
      </p:sp>
      <p:sp>
        <p:nvSpPr>
          <p:cNvPr id="10" name="TextBox 9">
            <a:extLst>
              <a:ext uri="{FF2B5EF4-FFF2-40B4-BE49-F238E27FC236}">
                <a16:creationId xmlns:a16="http://schemas.microsoft.com/office/drawing/2014/main" id="{AB2AACC3-AA55-49AA-9462-EEC99342EEB7}"/>
              </a:ext>
            </a:extLst>
          </p:cNvPr>
          <p:cNvSpPr txBox="1"/>
          <p:nvPr/>
        </p:nvSpPr>
        <p:spPr>
          <a:xfrm>
            <a:off x="506185" y="5333834"/>
            <a:ext cx="2180744" cy="830997"/>
          </a:xfrm>
          <a:prstGeom prst="rect">
            <a:avLst/>
          </a:prstGeom>
          <a:solidFill>
            <a:schemeClr val="bg1">
              <a:lumMod val="95000"/>
            </a:schemeClr>
          </a:solidFill>
          <a:ln>
            <a:noFill/>
          </a:ln>
          <a:effectLst>
            <a:outerShdw blurRad="50800" dist="38100" dir="2700000" algn="tl" rotWithShape="0">
              <a:prstClr val="black">
                <a:alpha val="40000"/>
              </a:prstClr>
            </a:outerShdw>
          </a:effectLst>
        </p:spPr>
        <p:txBody>
          <a:bodyPr wrap="square" rtlCol="0" anchor="ctr" anchorCtr="0">
            <a:spAutoFit/>
          </a:bodyPr>
          <a:lstStyle>
            <a:defPPr>
              <a:defRPr lang="vi-VN"/>
            </a:defPPr>
            <a:lvl1pPr>
              <a:defRPr sz="2400" b="1">
                <a:solidFill>
                  <a:schemeClr val="accent6">
                    <a:lumMod val="50000"/>
                  </a:schemeClr>
                </a:solidFill>
                <a:latin typeface="Arial" panose="020B0604020202020204" pitchFamily="34" charset="0"/>
                <a:cs typeface="Arial" panose="020B0604020202020204" pitchFamily="34" charset="0"/>
              </a:defRPr>
            </a:lvl1pPr>
          </a:lstStyle>
          <a:p>
            <a:r>
              <a:rPr lang="en-US" dirty="0">
                <a:solidFill>
                  <a:schemeClr val="tx1"/>
                </a:solidFill>
              </a:rPr>
              <a:t>Chương </a:t>
            </a:r>
            <a:r>
              <a:rPr lang="en-US" dirty="0" err="1">
                <a:solidFill>
                  <a:schemeClr val="tx1"/>
                </a:solidFill>
              </a:rPr>
              <a:t>trình</a:t>
            </a:r>
            <a:r>
              <a:rPr lang="en-US" dirty="0">
                <a:solidFill>
                  <a:schemeClr val="tx1"/>
                </a:solidFill>
              </a:rPr>
              <a:t> </a:t>
            </a:r>
            <a:r>
              <a:rPr lang="en-US" dirty="0" err="1">
                <a:solidFill>
                  <a:schemeClr val="tx1"/>
                </a:solidFill>
              </a:rPr>
              <a:t>nhà</a:t>
            </a:r>
            <a:r>
              <a:rPr lang="en-US" dirty="0">
                <a:solidFill>
                  <a:schemeClr val="tx1"/>
                </a:solidFill>
              </a:rPr>
              <a:t> </a:t>
            </a:r>
            <a:r>
              <a:rPr lang="en-US" dirty="0" err="1">
                <a:solidFill>
                  <a:schemeClr val="tx1"/>
                </a:solidFill>
              </a:rPr>
              <a:t>trường</a:t>
            </a:r>
            <a:endParaRPr lang="en-US" dirty="0">
              <a:solidFill>
                <a:schemeClr val="tx1"/>
              </a:solidFill>
            </a:endParaRPr>
          </a:p>
        </p:txBody>
      </p:sp>
      <p:sp>
        <p:nvSpPr>
          <p:cNvPr id="3" name="Rectangle 2">
            <a:extLst>
              <a:ext uri="{FF2B5EF4-FFF2-40B4-BE49-F238E27FC236}">
                <a16:creationId xmlns:a16="http://schemas.microsoft.com/office/drawing/2014/main" id="{C12152E7-AFC6-4F6B-B173-14A36C2504B3}"/>
              </a:ext>
            </a:extLst>
          </p:cNvPr>
          <p:cNvSpPr/>
          <p:nvPr/>
        </p:nvSpPr>
        <p:spPr>
          <a:xfrm>
            <a:off x="3285670" y="1370594"/>
            <a:ext cx="6946901" cy="1190171"/>
          </a:xfrm>
          <a:prstGeom prst="rect">
            <a:avLst/>
          </a:prstGeom>
          <a:solidFill>
            <a:schemeClr val="bg1">
              <a:lumMod val="85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 name="Rectangle: Rounded Corners 1">
            <a:extLst>
              <a:ext uri="{FF2B5EF4-FFF2-40B4-BE49-F238E27FC236}">
                <a16:creationId xmlns:a16="http://schemas.microsoft.com/office/drawing/2014/main" id="{55CBFE7F-E4A1-4F84-BAA5-D2C716FAA322}"/>
              </a:ext>
            </a:extLst>
          </p:cNvPr>
          <p:cNvSpPr/>
          <p:nvPr/>
        </p:nvSpPr>
        <p:spPr>
          <a:xfrm>
            <a:off x="3474355" y="1481014"/>
            <a:ext cx="3294743" cy="9144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latin typeface="Arial" panose="020B0604020202020204" pitchFamily="34" charset="0"/>
              </a:rPr>
              <a:t>Chương trình</a:t>
            </a:r>
          </a:p>
          <a:p>
            <a:pPr algn="ctr"/>
            <a:r>
              <a:rPr lang="en-US" sz="2400" b="1" dirty="0">
                <a:effectLst>
                  <a:outerShdw blurRad="38100" dist="38100" dir="2700000" algn="tl">
                    <a:srgbClr val="000000">
                      <a:alpha val="43137"/>
                    </a:srgbClr>
                  </a:outerShdw>
                </a:effectLst>
                <a:latin typeface="Arial" panose="020B0604020202020204" pitchFamily="34" charset="0"/>
              </a:rPr>
              <a:t>Bộ GD&amp;ĐT</a:t>
            </a:r>
            <a:endParaRPr lang="vi-VN" sz="2400" b="1" dirty="0">
              <a:effectLst>
                <a:outerShdw blurRad="38100" dist="38100" dir="2700000" algn="tl">
                  <a:srgbClr val="000000">
                    <a:alpha val="43137"/>
                  </a:srgbClr>
                </a:outerShdw>
              </a:effectLst>
            </a:endParaRPr>
          </a:p>
        </p:txBody>
      </p:sp>
      <p:sp>
        <p:nvSpPr>
          <p:cNvPr id="15" name="Rectangle 14">
            <a:extLst>
              <a:ext uri="{FF2B5EF4-FFF2-40B4-BE49-F238E27FC236}">
                <a16:creationId xmlns:a16="http://schemas.microsoft.com/office/drawing/2014/main" id="{397FA951-3B3B-4A56-A176-C0E8E35FF028}"/>
              </a:ext>
            </a:extLst>
          </p:cNvPr>
          <p:cNvSpPr/>
          <p:nvPr/>
        </p:nvSpPr>
        <p:spPr>
          <a:xfrm>
            <a:off x="3285670" y="2768320"/>
            <a:ext cx="6946901" cy="1190171"/>
          </a:xfrm>
          <a:prstGeom prst="rect">
            <a:avLst/>
          </a:prstGeom>
          <a:solidFill>
            <a:schemeClr val="bg1">
              <a:lumMod val="85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3" name="Rectangle: Rounded Corners 12">
            <a:extLst>
              <a:ext uri="{FF2B5EF4-FFF2-40B4-BE49-F238E27FC236}">
                <a16:creationId xmlns:a16="http://schemas.microsoft.com/office/drawing/2014/main" id="{A4D6CE19-A348-4F4A-B217-718899EA7502}"/>
              </a:ext>
            </a:extLst>
          </p:cNvPr>
          <p:cNvSpPr/>
          <p:nvPr/>
        </p:nvSpPr>
        <p:spPr>
          <a:xfrm>
            <a:off x="6769098" y="1481014"/>
            <a:ext cx="3294743" cy="9144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latin typeface="Arial" panose="020B0604020202020204" pitchFamily="34" charset="0"/>
              </a:rPr>
              <a:t>Chương trình</a:t>
            </a:r>
          </a:p>
          <a:p>
            <a:pPr algn="ctr"/>
            <a:r>
              <a:rPr lang="en-US" sz="2400" b="1" dirty="0">
                <a:effectLst>
                  <a:outerShdw blurRad="38100" dist="38100" dir="2700000" algn="tl">
                    <a:srgbClr val="000000">
                      <a:alpha val="43137"/>
                    </a:srgbClr>
                  </a:outerShdw>
                </a:effectLst>
                <a:latin typeface="Arial" panose="020B0604020202020204" pitchFamily="34" charset="0"/>
              </a:rPr>
              <a:t>Tin học quốc tế</a:t>
            </a:r>
            <a:endParaRPr lang="vi-VN" sz="2400" b="1" dirty="0">
              <a:effectLst>
                <a:outerShdw blurRad="38100" dist="38100" dir="2700000" algn="tl">
                  <a:srgbClr val="000000">
                    <a:alpha val="43137"/>
                  </a:srgbClr>
                </a:outerShdw>
              </a:effectLst>
            </a:endParaRPr>
          </a:p>
        </p:txBody>
      </p:sp>
      <p:sp>
        <p:nvSpPr>
          <p:cNvPr id="14" name="Rectangle: Rounded Corners 13">
            <a:extLst>
              <a:ext uri="{FF2B5EF4-FFF2-40B4-BE49-F238E27FC236}">
                <a16:creationId xmlns:a16="http://schemas.microsoft.com/office/drawing/2014/main" id="{91C57949-3A37-4B7F-B358-ABC49A7FB3B3}"/>
              </a:ext>
            </a:extLst>
          </p:cNvPr>
          <p:cNvSpPr/>
          <p:nvPr/>
        </p:nvSpPr>
        <p:spPr>
          <a:xfrm>
            <a:off x="3474355" y="2878740"/>
            <a:ext cx="6589486" cy="9144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latin typeface="Arial" panose="020B0604020202020204" pitchFamily="34" charset="0"/>
              </a:rPr>
              <a:t>Chương trình Tin học quốc tế</a:t>
            </a:r>
          </a:p>
          <a:p>
            <a:pPr algn="ctr"/>
            <a:r>
              <a:rPr lang="en-US" b="1" dirty="0">
                <a:effectLst>
                  <a:outerShdw blurRad="38100" dist="38100" dir="2700000" algn="tl">
                    <a:srgbClr val="000000">
                      <a:alpha val="43137"/>
                    </a:srgbClr>
                  </a:outerShdw>
                </a:effectLst>
                <a:latin typeface="Arial" panose="020B0604020202020204" pitchFamily="34" charset="0"/>
              </a:rPr>
              <a:t>(</a:t>
            </a:r>
            <a:r>
              <a:rPr lang="en-US" b="1" dirty="0" err="1">
                <a:effectLst>
                  <a:outerShdw blurRad="38100" dist="38100" dir="2700000" algn="tl">
                    <a:srgbClr val="000000">
                      <a:alpha val="43137"/>
                    </a:srgbClr>
                  </a:outerShdw>
                </a:effectLst>
                <a:latin typeface="Arial" panose="020B0604020202020204" pitchFamily="34" charset="0"/>
              </a:rPr>
              <a:t>Thay</a:t>
            </a:r>
            <a:r>
              <a:rPr lang="en-US" b="1" dirty="0">
                <a:effectLst>
                  <a:outerShdw blurRad="38100" dist="38100" dir="2700000" algn="tl">
                    <a:srgbClr val="000000">
                      <a:alpha val="43137"/>
                    </a:srgbClr>
                  </a:outerShdw>
                </a:effectLst>
                <a:latin typeface="Arial" panose="020B0604020202020204" pitchFamily="34" charset="0"/>
              </a:rPr>
              <a:t> Chương trình Nghề phổ thông 8, 11)</a:t>
            </a:r>
            <a:endParaRPr lang="vi-VN" b="1" dirty="0">
              <a:effectLst>
                <a:outerShdw blurRad="38100" dist="38100" dir="2700000" algn="tl">
                  <a:srgbClr val="000000">
                    <a:alpha val="43137"/>
                  </a:srgbClr>
                </a:outerShdw>
              </a:effectLst>
            </a:endParaRPr>
          </a:p>
        </p:txBody>
      </p:sp>
      <p:sp>
        <p:nvSpPr>
          <p:cNvPr id="21" name="Rectangle 20">
            <a:extLst>
              <a:ext uri="{FF2B5EF4-FFF2-40B4-BE49-F238E27FC236}">
                <a16:creationId xmlns:a16="http://schemas.microsoft.com/office/drawing/2014/main" id="{313A1380-9DB2-4107-B14F-C7243E47CFE3}"/>
              </a:ext>
            </a:extLst>
          </p:cNvPr>
          <p:cNvSpPr/>
          <p:nvPr/>
        </p:nvSpPr>
        <p:spPr>
          <a:xfrm>
            <a:off x="3285670" y="4207580"/>
            <a:ext cx="6946901" cy="2193219"/>
          </a:xfrm>
          <a:prstGeom prst="rect">
            <a:avLst/>
          </a:prstGeom>
          <a:solidFill>
            <a:schemeClr val="bg1">
              <a:lumMod val="85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20" name="Rectangle: Rounded Corners 19">
            <a:extLst>
              <a:ext uri="{FF2B5EF4-FFF2-40B4-BE49-F238E27FC236}">
                <a16:creationId xmlns:a16="http://schemas.microsoft.com/office/drawing/2014/main" id="{F4E9A9E1-664D-403C-9890-ACF06BF2A5B7}"/>
              </a:ext>
            </a:extLst>
          </p:cNvPr>
          <p:cNvSpPr/>
          <p:nvPr/>
        </p:nvSpPr>
        <p:spPr>
          <a:xfrm>
            <a:off x="3474355" y="4318000"/>
            <a:ext cx="6589486" cy="9144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latin typeface="Arial" panose="020B0604020202020204" pitchFamily="34" charset="0"/>
              </a:rPr>
              <a:t>Chương trình Bộ GD&amp;ĐT</a:t>
            </a:r>
          </a:p>
        </p:txBody>
      </p:sp>
      <p:sp>
        <p:nvSpPr>
          <p:cNvPr id="22" name="Rectangle: Rounded Corners 21">
            <a:extLst>
              <a:ext uri="{FF2B5EF4-FFF2-40B4-BE49-F238E27FC236}">
                <a16:creationId xmlns:a16="http://schemas.microsoft.com/office/drawing/2014/main" id="{6EE247EB-469D-4101-AAEF-8CD6172C40BC}"/>
              </a:ext>
            </a:extLst>
          </p:cNvPr>
          <p:cNvSpPr/>
          <p:nvPr/>
        </p:nvSpPr>
        <p:spPr>
          <a:xfrm>
            <a:off x="3474355" y="5321048"/>
            <a:ext cx="6589486" cy="9144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latin typeface="Arial" panose="020B0604020202020204" pitchFamily="34" charset="0"/>
              </a:rPr>
              <a:t>Chương trình Tin học quốc tế</a:t>
            </a:r>
          </a:p>
        </p:txBody>
      </p:sp>
      <p:sp>
        <p:nvSpPr>
          <p:cNvPr id="24" name="Rectangle: Rounded Corners 23">
            <a:extLst>
              <a:ext uri="{FF2B5EF4-FFF2-40B4-BE49-F238E27FC236}">
                <a16:creationId xmlns:a16="http://schemas.microsoft.com/office/drawing/2014/main" id="{4A9D9838-283A-4625-B986-E39BC634BAE2}"/>
              </a:ext>
            </a:extLst>
          </p:cNvPr>
          <p:cNvSpPr/>
          <p:nvPr/>
        </p:nvSpPr>
        <p:spPr>
          <a:xfrm>
            <a:off x="10421257" y="1481014"/>
            <a:ext cx="841830" cy="9144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effectLst>
                  <a:outerShdw blurRad="38100" dist="38100" dir="2700000" algn="tl">
                    <a:srgbClr val="000000">
                      <a:alpha val="43137"/>
                    </a:srgbClr>
                  </a:outerShdw>
                </a:effectLst>
                <a:latin typeface="Arial" panose="020B0604020202020204" pitchFamily="34" charset="0"/>
              </a:rPr>
              <a:t>Ôn</a:t>
            </a:r>
            <a:r>
              <a:rPr lang="en-US" sz="2400" b="1" dirty="0">
                <a:effectLst>
                  <a:outerShdw blurRad="38100" dist="38100" dir="2700000" algn="tl">
                    <a:srgbClr val="000000">
                      <a:alpha val="43137"/>
                    </a:srgbClr>
                  </a:outerShdw>
                </a:effectLst>
                <a:latin typeface="Arial" panose="020B0604020202020204" pitchFamily="34" charset="0"/>
              </a:rPr>
              <a:t>,</a:t>
            </a:r>
          </a:p>
          <a:p>
            <a:pPr algn="ctr"/>
            <a:r>
              <a:rPr lang="en-US" sz="2400" b="1" dirty="0">
                <a:effectLst>
                  <a:outerShdw blurRad="38100" dist="38100" dir="2700000" algn="tl">
                    <a:srgbClr val="000000">
                      <a:alpha val="43137"/>
                    </a:srgbClr>
                  </a:outerShdw>
                </a:effectLst>
                <a:latin typeface="Arial" panose="020B0604020202020204" pitchFamily="34" charset="0"/>
              </a:rPr>
              <a:t>thi</a:t>
            </a:r>
            <a:endParaRPr lang="vi-VN" sz="2400" b="1" dirty="0">
              <a:effectLst>
                <a:outerShdw blurRad="38100" dist="38100" dir="2700000" algn="tl">
                  <a:srgbClr val="000000">
                    <a:alpha val="43137"/>
                  </a:srgbClr>
                </a:outerShdw>
              </a:effectLst>
            </a:endParaRPr>
          </a:p>
        </p:txBody>
      </p:sp>
      <p:sp>
        <p:nvSpPr>
          <p:cNvPr id="25" name="Rectangle: Rounded Corners 24">
            <a:extLst>
              <a:ext uri="{FF2B5EF4-FFF2-40B4-BE49-F238E27FC236}">
                <a16:creationId xmlns:a16="http://schemas.microsoft.com/office/drawing/2014/main" id="{D6426250-7B8B-49A1-B9CE-C5DBF389138E}"/>
              </a:ext>
            </a:extLst>
          </p:cNvPr>
          <p:cNvSpPr/>
          <p:nvPr/>
        </p:nvSpPr>
        <p:spPr>
          <a:xfrm>
            <a:off x="10421257" y="2833300"/>
            <a:ext cx="841830" cy="9144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effectLst>
                  <a:outerShdw blurRad="38100" dist="38100" dir="2700000" algn="tl">
                    <a:srgbClr val="000000">
                      <a:alpha val="43137"/>
                    </a:srgbClr>
                  </a:outerShdw>
                </a:effectLst>
                <a:latin typeface="Arial" panose="020B0604020202020204" pitchFamily="34" charset="0"/>
              </a:rPr>
              <a:t>Ôn</a:t>
            </a:r>
            <a:r>
              <a:rPr lang="en-US" sz="2400" b="1" dirty="0">
                <a:effectLst>
                  <a:outerShdw blurRad="38100" dist="38100" dir="2700000" algn="tl">
                    <a:srgbClr val="000000">
                      <a:alpha val="43137"/>
                    </a:srgbClr>
                  </a:outerShdw>
                </a:effectLst>
                <a:latin typeface="Arial" panose="020B0604020202020204" pitchFamily="34" charset="0"/>
              </a:rPr>
              <a:t>, thi</a:t>
            </a:r>
            <a:endParaRPr lang="vi-VN" sz="2400" b="1" dirty="0">
              <a:effectLst>
                <a:outerShdw blurRad="38100" dist="38100" dir="2700000" algn="tl">
                  <a:srgbClr val="000000">
                    <a:alpha val="43137"/>
                  </a:srgbClr>
                </a:outerShdw>
              </a:effectLst>
            </a:endParaRPr>
          </a:p>
        </p:txBody>
      </p:sp>
      <p:sp>
        <p:nvSpPr>
          <p:cNvPr id="26" name="Rectangle: Rounded Corners 25">
            <a:extLst>
              <a:ext uri="{FF2B5EF4-FFF2-40B4-BE49-F238E27FC236}">
                <a16:creationId xmlns:a16="http://schemas.microsoft.com/office/drawing/2014/main" id="{C0EB8636-5EAB-41E5-9315-C8BD6EA0B933}"/>
              </a:ext>
            </a:extLst>
          </p:cNvPr>
          <p:cNvSpPr/>
          <p:nvPr/>
        </p:nvSpPr>
        <p:spPr>
          <a:xfrm>
            <a:off x="10421257" y="5333834"/>
            <a:ext cx="841830" cy="9144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effectLst>
                  <a:outerShdw blurRad="38100" dist="38100" dir="2700000" algn="tl">
                    <a:srgbClr val="000000">
                      <a:alpha val="43137"/>
                    </a:srgbClr>
                  </a:outerShdw>
                </a:effectLst>
                <a:latin typeface="Arial" panose="020B0604020202020204" pitchFamily="34" charset="0"/>
              </a:rPr>
              <a:t>Ôn</a:t>
            </a:r>
            <a:r>
              <a:rPr lang="en-US" sz="2400" b="1" dirty="0">
                <a:effectLst>
                  <a:outerShdw blurRad="38100" dist="38100" dir="2700000" algn="tl">
                    <a:srgbClr val="000000">
                      <a:alpha val="43137"/>
                    </a:srgbClr>
                  </a:outerShdw>
                </a:effectLst>
                <a:latin typeface="Arial" panose="020B0604020202020204" pitchFamily="34" charset="0"/>
              </a:rPr>
              <a:t>, thi</a:t>
            </a:r>
            <a:endParaRPr lang="vi-VN" sz="2400" b="1" dirty="0">
              <a:effectLst>
                <a:outerShdw blurRad="38100" dist="38100" dir="2700000" algn="tl">
                  <a:srgbClr val="000000">
                    <a:alpha val="43137"/>
                  </a:srgbClr>
                </a:outerShdw>
              </a:effectLst>
            </a:endParaRPr>
          </a:p>
        </p:txBody>
      </p:sp>
      <p:sp>
        <p:nvSpPr>
          <p:cNvPr id="17" name="Arrow: Right 16">
            <a:extLst>
              <a:ext uri="{FF2B5EF4-FFF2-40B4-BE49-F238E27FC236}">
                <a16:creationId xmlns:a16="http://schemas.microsoft.com/office/drawing/2014/main" id="{2F0A458A-00D2-471F-849D-2A6095499859}"/>
              </a:ext>
            </a:extLst>
          </p:cNvPr>
          <p:cNvSpPr/>
          <p:nvPr/>
        </p:nvSpPr>
        <p:spPr>
          <a:xfrm>
            <a:off x="2747734" y="1629493"/>
            <a:ext cx="487136" cy="673100"/>
          </a:xfrm>
          <a:prstGeom prst="rightArrow">
            <a:avLst>
              <a:gd name="adj1" fmla="val 50000"/>
              <a:gd name="adj2" fmla="val 57407"/>
            </a:avLst>
          </a:prstGeom>
          <a:solidFill>
            <a:schemeClr val="bg1">
              <a:lumMod val="95000"/>
            </a:schemeClr>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8" name="Arrow: Right 17">
            <a:extLst>
              <a:ext uri="{FF2B5EF4-FFF2-40B4-BE49-F238E27FC236}">
                <a16:creationId xmlns:a16="http://schemas.microsoft.com/office/drawing/2014/main" id="{2A7054D6-2D2D-4DE1-AF30-372CD6E57F5F}"/>
              </a:ext>
            </a:extLst>
          </p:cNvPr>
          <p:cNvSpPr/>
          <p:nvPr/>
        </p:nvSpPr>
        <p:spPr>
          <a:xfrm>
            <a:off x="2747734" y="2953950"/>
            <a:ext cx="487136" cy="673100"/>
          </a:xfrm>
          <a:prstGeom prst="rightArrow">
            <a:avLst>
              <a:gd name="adj1" fmla="val 50000"/>
              <a:gd name="adj2" fmla="val 57407"/>
            </a:avLst>
          </a:prstGeom>
          <a:solidFill>
            <a:schemeClr val="bg1">
              <a:lumMod val="95000"/>
            </a:schemeClr>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9" name="Arrow: Right 18">
            <a:extLst>
              <a:ext uri="{FF2B5EF4-FFF2-40B4-BE49-F238E27FC236}">
                <a16:creationId xmlns:a16="http://schemas.microsoft.com/office/drawing/2014/main" id="{5032897D-FC7A-4F79-8E46-CEB47417204A}"/>
              </a:ext>
            </a:extLst>
          </p:cNvPr>
          <p:cNvSpPr/>
          <p:nvPr/>
        </p:nvSpPr>
        <p:spPr>
          <a:xfrm>
            <a:off x="2747734" y="5441698"/>
            <a:ext cx="487136" cy="673100"/>
          </a:xfrm>
          <a:prstGeom prst="rightArrow">
            <a:avLst>
              <a:gd name="adj1" fmla="val 50000"/>
              <a:gd name="adj2" fmla="val 57407"/>
            </a:avLst>
          </a:prstGeom>
          <a:solidFill>
            <a:schemeClr val="bg1">
              <a:lumMod val="95000"/>
            </a:schemeClr>
          </a:solidFill>
          <a:ln>
            <a:solidFill>
              <a:schemeClr val="bg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14397521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1197</TotalTime>
  <Words>976</Words>
  <Application>Microsoft Office PowerPoint</Application>
  <PresentationFormat>Widescreen</PresentationFormat>
  <Paragraphs>76</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Cao Minh Quy</dc:creator>
  <cp:lastModifiedBy>Cao Minh Quy</cp:lastModifiedBy>
  <cp:revision>18</cp:revision>
  <dcterms:created xsi:type="dcterms:W3CDTF">2021-07-21T03:13:12Z</dcterms:created>
  <dcterms:modified xsi:type="dcterms:W3CDTF">2021-07-22T03:46:44Z</dcterms:modified>
</cp:coreProperties>
</file>