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theme/themeOverride9.xml" ContentType="application/vnd.openxmlformats-officedocument.themeOverr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0.xml" ContentType="application/vnd.openxmlformats-officedocument.themeOverr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1.xml" ContentType="application/vnd.openxmlformats-officedocument.themeOverride+xml"/>
  <Override PartName="/ppt/notesSlides/notesSlide24.xml" ContentType="application/vnd.openxmlformats-officedocument.presentationml.notesSlide+xml"/>
  <Override PartName="/ppt/theme/themeOverride12.xml" ContentType="application/vnd.openxmlformats-officedocument.themeOverride+xml"/>
  <Override PartName="/ppt/notesSlides/notesSlide25.xml" ContentType="application/vnd.openxmlformats-officedocument.presentationml.notesSlide+xml"/>
  <Override PartName="/ppt/theme/themeOverride13.xml" ContentType="application/vnd.openxmlformats-officedocument.themeOverride+xml"/>
  <Override PartName="/ppt/notesSlides/notesSlide26.xml" ContentType="application/vnd.openxmlformats-officedocument.presentationml.notesSlide+xml"/>
  <Override PartName="/ppt/theme/themeOverride14.xml" ContentType="application/vnd.openxmlformats-officedocument.themeOverride+xml"/>
  <Override PartName="/ppt/notesSlides/notesSlide27.xml" ContentType="application/vnd.openxmlformats-officedocument.presentationml.notesSlide+xml"/>
  <Override PartName="/ppt/theme/themeOverride15.xml" ContentType="application/vnd.openxmlformats-officedocument.themeOverride+xml"/>
  <Override PartName="/ppt/notesSlides/notesSlide28.xml" ContentType="application/vnd.openxmlformats-officedocument.presentationml.notesSlide+xml"/>
  <Override PartName="/ppt/theme/themeOverride16.xml" ContentType="application/vnd.openxmlformats-officedocument.themeOverride+xml"/>
  <Override PartName="/ppt/notesSlides/notesSlide29.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9" r:id="rId2"/>
  </p:sldMasterIdLst>
  <p:notesMasterIdLst>
    <p:notesMasterId r:id="rId33"/>
  </p:notesMasterIdLst>
  <p:handoutMasterIdLst>
    <p:handoutMasterId r:id="rId34"/>
  </p:handoutMasterIdLst>
  <p:sldIdLst>
    <p:sldId id="256" r:id="rId3"/>
    <p:sldId id="259" r:id="rId4"/>
    <p:sldId id="260" r:id="rId5"/>
    <p:sldId id="263" r:id="rId6"/>
    <p:sldId id="261" r:id="rId7"/>
    <p:sldId id="262" r:id="rId8"/>
    <p:sldId id="282" r:id="rId9"/>
    <p:sldId id="286" r:id="rId10"/>
    <p:sldId id="287" r:id="rId11"/>
    <p:sldId id="264" r:id="rId12"/>
    <p:sldId id="284" r:id="rId13"/>
    <p:sldId id="285" r:id="rId14"/>
    <p:sldId id="283"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15:clr>
            <a:srgbClr val="A4A3A4"/>
          </p15:clr>
        </p15:guide>
        <p15:guide id="2" orient="horz" pos="192">
          <p15:clr>
            <a:srgbClr val="A4A3A4"/>
          </p15:clr>
        </p15:guide>
        <p15:guide id="3" orient="horz" pos="96">
          <p15:clr>
            <a:srgbClr val="A4A3A4"/>
          </p15:clr>
        </p15:guide>
        <p15:guide id="4">
          <p15:clr>
            <a:srgbClr val="A4A3A4"/>
          </p15:clr>
        </p15:guide>
        <p15:guide id="5" pos="48">
          <p15:clr>
            <a:srgbClr val="A4A3A4"/>
          </p15:clr>
        </p15:guide>
        <p15:guide id="6" pos="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DF7"/>
    <a:srgbClr val="800040"/>
    <a:srgbClr val="FF0080"/>
    <a:srgbClr val="5D7E9D"/>
    <a:srgbClr val="191919"/>
    <a:srgbClr val="FFFDDD"/>
    <a:srgbClr val="CEC339"/>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48" autoAdjust="0"/>
    <p:restoredTop sz="92980" autoAdjust="0"/>
  </p:normalViewPr>
  <p:slideViewPr>
    <p:cSldViewPr snapToObjects="1">
      <p:cViewPr>
        <p:scale>
          <a:sx n="90" d="100"/>
          <a:sy n="90" d="100"/>
        </p:scale>
        <p:origin x="-2412" y="-900"/>
      </p:cViewPr>
      <p:guideLst>
        <p:guide orient="horz"/>
        <p:guide orient="horz" pos="144"/>
        <p:guide orient="horz" pos="72"/>
        <p:guide/>
        <p:guide pos="48"/>
        <p:guide pos="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A256E3-E832-4383-9E58-AC4BD530D316}"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en-US"/>
        </a:p>
      </dgm:t>
    </dgm:pt>
    <dgm:pt modelId="{5F181FCD-BF9E-41BE-A3B4-EF0450A72910}">
      <dgm:prSet phldrT="[Text]" custT="1"/>
      <dgm:spPr/>
      <dgm:t>
        <a:bodyPr/>
        <a:lstStyle/>
        <a:p>
          <a:r>
            <a:rPr lang="vi-VN" sz="2400" b="1" dirty="0" smtClean="0">
              <a:latin typeface="Arial" charset="0"/>
              <a:cs typeface="Arial" charset="0"/>
            </a:rPr>
            <a:t>Đối tượng</a:t>
          </a:r>
          <a:endParaRPr lang="en-US" sz="2400" b="1" dirty="0"/>
        </a:p>
      </dgm:t>
    </dgm:pt>
    <dgm:pt modelId="{4B7326C7-3D14-4408-8FC8-1514056C148C}" type="parTrans" cxnId="{01C0B445-B392-41C4-832B-1D326A83A7D9}">
      <dgm:prSet/>
      <dgm:spPr/>
      <dgm:t>
        <a:bodyPr/>
        <a:lstStyle/>
        <a:p>
          <a:endParaRPr lang="en-US"/>
        </a:p>
      </dgm:t>
    </dgm:pt>
    <dgm:pt modelId="{47CE7271-2987-44F7-A64D-D735351486C5}" type="sibTrans" cxnId="{01C0B445-B392-41C4-832B-1D326A83A7D9}">
      <dgm:prSet/>
      <dgm:spPr/>
      <dgm:t>
        <a:bodyPr/>
        <a:lstStyle/>
        <a:p>
          <a:endParaRPr lang="en-US"/>
        </a:p>
      </dgm:t>
    </dgm:pt>
    <dgm:pt modelId="{2CE4EA60-5372-462D-AB69-F9F0B97E12B0}">
      <dgm:prSet phldrT="[Text]"/>
      <dgm:spPr/>
      <dgm:t>
        <a:bodyPr/>
        <a:lstStyle/>
        <a:p>
          <a:r>
            <a:rPr lang="vi-VN" dirty="0" smtClean="0">
              <a:latin typeface="Arial" charset="0"/>
              <a:cs typeface="Arial" charset="0"/>
            </a:rPr>
            <a:t>Giáo viên, bảo mẫu</a:t>
          </a:r>
          <a:r>
            <a:rPr lang="en-US" dirty="0" smtClean="0">
              <a:latin typeface="Arial" charset="0"/>
              <a:cs typeface="Arial" charset="0"/>
            </a:rPr>
            <a:t>, </a:t>
          </a:r>
          <a:r>
            <a:rPr lang="en-US" dirty="0" err="1" smtClean="0">
              <a:latin typeface="Arial" charset="0"/>
              <a:cs typeface="Arial" charset="0"/>
            </a:rPr>
            <a:t>nh</a:t>
          </a:r>
          <a:r>
            <a:rPr lang="vi-VN" dirty="0" smtClean="0">
              <a:latin typeface="Arial" charset="0"/>
            </a:rPr>
            <a:t>ân</a:t>
          </a:r>
          <a:r>
            <a:rPr lang="en-US" dirty="0" smtClean="0">
              <a:latin typeface="Arial" charset="0"/>
            </a:rPr>
            <a:t> vi</a:t>
          </a:r>
          <a:r>
            <a:rPr lang="vi-VN" dirty="0" smtClean="0">
              <a:latin typeface="Arial" charset="0"/>
            </a:rPr>
            <a:t>ên</a:t>
          </a:r>
          <a:r>
            <a:rPr lang="en-US" dirty="0" smtClean="0">
              <a:latin typeface="Arial" charset="0"/>
            </a:rPr>
            <a:t> </a:t>
          </a:r>
          <a:r>
            <a:rPr lang="en-US" dirty="0" err="1" smtClean="0">
              <a:latin typeface="Arial" charset="0"/>
            </a:rPr>
            <a:t>tr</a:t>
          </a:r>
          <a:r>
            <a:rPr lang="vi-VN" dirty="0" smtClean="0">
              <a:latin typeface="Arial" charset="0"/>
            </a:rPr>
            <a:t>ườ</a:t>
          </a:r>
          <a:r>
            <a:rPr lang="en-US" dirty="0" err="1" smtClean="0">
              <a:latin typeface="Arial" charset="0"/>
            </a:rPr>
            <a:t>ng</a:t>
          </a:r>
          <a:endParaRPr lang="en-US" dirty="0"/>
        </a:p>
      </dgm:t>
    </dgm:pt>
    <dgm:pt modelId="{CF76806A-0646-4462-9915-EED481643364}" type="parTrans" cxnId="{A23600CF-BE35-45CE-99A4-5D78BC6B3040}">
      <dgm:prSet/>
      <dgm:spPr/>
      <dgm:t>
        <a:bodyPr/>
        <a:lstStyle/>
        <a:p>
          <a:endParaRPr lang="en-US"/>
        </a:p>
      </dgm:t>
    </dgm:pt>
    <dgm:pt modelId="{906E5EFC-3319-4E25-8009-8252E811CDCA}" type="sibTrans" cxnId="{A23600CF-BE35-45CE-99A4-5D78BC6B3040}">
      <dgm:prSet/>
      <dgm:spPr/>
      <dgm:t>
        <a:bodyPr/>
        <a:lstStyle/>
        <a:p>
          <a:endParaRPr lang="en-US"/>
        </a:p>
      </dgm:t>
    </dgm:pt>
    <dgm:pt modelId="{1A4AD85A-9796-4D08-ABA5-8F41D61A738A}">
      <dgm:prSet phldrT="[Text]"/>
      <dgm:spPr/>
      <dgm:t>
        <a:bodyPr/>
        <a:lstStyle/>
        <a:p>
          <a:r>
            <a:rPr lang="vi-VN" smtClean="0">
              <a:latin typeface="Arial" charset="0"/>
              <a:cs typeface="Arial" charset="0"/>
            </a:rPr>
            <a:t>Cha mẹ học sinh</a:t>
          </a:r>
          <a:endParaRPr lang="en-US" dirty="0"/>
        </a:p>
      </dgm:t>
    </dgm:pt>
    <dgm:pt modelId="{B3CA96A5-924D-49A6-BA3F-72680404A203}" type="parTrans" cxnId="{D177E5F2-9B41-4D27-942A-3F06C9F089C4}">
      <dgm:prSet/>
      <dgm:spPr/>
      <dgm:t>
        <a:bodyPr/>
        <a:lstStyle/>
        <a:p>
          <a:endParaRPr lang="en-US"/>
        </a:p>
      </dgm:t>
    </dgm:pt>
    <dgm:pt modelId="{2CD3E828-082F-4D31-BD8F-AB8689C500AD}" type="sibTrans" cxnId="{D177E5F2-9B41-4D27-942A-3F06C9F089C4}">
      <dgm:prSet/>
      <dgm:spPr/>
      <dgm:t>
        <a:bodyPr/>
        <a:lstStyle/>
        <a:p>
          <a:endParaRPr lang="en-US"/>
        </a:p>
      </dgm:t>
    </dgm:pt>
    <dgm:pt modelId="{9E46BFD4-EFE0-4A4F-96A5-3780B6868BB9}">
      <dgm:prSet phldrT="[Text]" custT="1"/>
      <dgm:spPr/>
      <dgm:t>
        <a:bodyPr/>
        <a:lstStyle/>
        <a:p>
          <a:r>
            <a:rPr lang="vi-VN" sz="2400" b="1" dirty="0" smtClean="0"/>
            <a:t>Nội dung truyền thông</a:t>
          </a:r>
          <a:endParaRPr lang="en-US" sz="2400" b="1" dirty="0"/>
        </a:p>
      </dgm:t>
    </dgm:pt>
    <dgm:pt modelId="{A0D002A4-C9FE-48DD-A2BD-D219C8C363BE}" type="parTrans" cxnId="{21B57AFC-C28D-40EB-ADC0-F55929DC659A}">
      <dgm:prSet/>
      <dgm:spPr/>
      <dgm:t>
        <a:bodyPr/>
        <a:lstStyle/>
        <a:p>
          <a:endParaRPr lang="en-US"/>
        </a:p>
      </dgm:t>
    </dgm:pt>
    <dgm:pt modelId="{CF12ABE5-9432-41CB-875F-F531A23D3E1E}" type="sibTrans" cxnId="{21B57AFC-C28D-40EB-ADC0-F55929DC659A}">
      <dgm:prSet/>
      <dgm:spPr/>
      <dgm:t>
        <a:bodyPr/>
        <a:lstStyle/>
        <a:p>
          <a:endParaRPr lang="en-US"/>
        </a:p>
      </dgm:t>
    </dgm:pt>
    <dgm:pt modelId="{D6918E7E-3D6E-4674-A7DB-F559864D0396}">
      <dgm:prSet phldrT="[Text]"/>
      <dgm:spPr/>
      <dgm:t>
        <a:bodyPr/>
        <a:lstStyle/>
        <a:p>
          <a:r>
            <a:rPr lang="vi-VN" smtClean="0"/>
            <a:t>Vệ sinh cá nhân: rửa tay cho trẻ và người lớn</a:t>
          </a:r>
          <a:endParaRPr lang="en-US" dirty="0"/>
        </a:p>
      </dgm:t>
    </dgm:pt>
    <dgm:pt modelId="{ECCDD9AC-CC5F-43C4-A605-D2108D80311D}" type="parTrans" cxnId="{9B0903C7-405A-47D4-A5A2-85A0D1F5A1EF}">
      <dgm:prSet/>
      <dgm:spPr/>
      <dgm:t>
        <a:bodyPr/>
        <a:lstStyle/>
        <a:p>
          <a:endParaRPr lang="en-US"/>
        </a:p>
      </dgm:t>
    </dgm:pt>
    <dgm:pt modelId="{5BACC0D0-399C-48F9-AB00-F7F52561CC11}" type="sibTrans" cxnId="{9B0903C7-405A-47D4-A5A2-85A0D1F5A1EF}">
      <dgm:prSet/>
      <dgm:spPr/>
      <dgm:t>
        <a:bodyPr/>
        <a:lstStyle/>
        <a:p>
          <a:endParaRPr lang="en-US"/>
        </a:p>
      </dgm:t>
    </dgm:pt>
    <dgm:pt modelId="{71DC24B4-EB29-403C-A3AC-F46DFF4D4D8F}">
      <dgm:prSet/>
      <dgm:spPr/>
      <dgm:t>
        <a:bodyPr/>
        <a:lstStyle/>
        <a:p>
          <a:r>
            <a:rPr lang="vi-VN" smtClean="0"/>
            <a:t>Hạn chế tiếp xúc trẻ bệnh</a:t>
          </a:r>
          <a:endParaRPr lang="vi-VN" dirty="0"/>
        </a:p>
      </dgm:t>
    </dgm:pt>
    <dgm:pt modelId="{8B5DC91A-992A-4FDB-B0DF-19A5A3EFFEBC}" type="parTrans" cxnId="{55E60949-593B-4C39-BB34-21BEAFA8307C}">
      <dgm:prSet/>
      <dgm:spPr/>
      <dgm:t>
        <a:bodyPr/>
        <a:lstStyle/>
        <a:p>
          <a:endParaRPr lang="en-US"/>
        </a:p>
      </dgm:t>
    </dgm:pt>
    <dgm:pt modelId="{92C56C60-E50E-44CC-AA67-92C574D63563}" type="sibTrans" cxnId="{55E60949-593B-4C39-BB34-21BEAFA8307C}">
      <dgm:prSet/>
      <dgm:spPr/>
      <dgm:t>
        <a:bodyPr/>
        <a:lstStyle/>
        <a:p>
          <a:endParaRPr lang="en-US"/>
        </a:p>
      </dgm:t>
    </dgm:pt>
    <dgm:pt modelId="{D551AD57-C433-49F0-AD25-E836BD55DAAC}">
      <dgm:prSet/>
      <dgm:spPr/>
      <dgm:t>
        <a:bodyPr/>
        <a:lstStyle/>
        <a:p>
          <a:r>
            <a:rPr lang="vi-VN" smtClean="0"/>
            <a:t>Vệ sinh hàng ngày / khử khuẩn hàng tuần bằng </a:t>
          </a:r>
          <a:r>
            <a:rPr lang="en-US" smtClean="0"/>
            <a:t>J</a:t>
          </a:r>
          <a:r>
            <a:rPr lang="vi-VN" smtClean="0"/>
            <a:t>avel và </a:t>
          </a:r>
          <a:r>
            <a:rPr lang="en-US" smtClean="0"/>
            <a:t>C</a:t>
          </a:r>
          <a:r>
            <a:rPr lang="vi-VN" smtClean="0"/>
            <a:t>hloramin</a:t>
          </a:r>
          <a:r>
            <a:rPr lang="en-US" smtClean="0"/>
            <a:t>e B</a:t>
          </a:r>
          <a:endParaRPr lang="vi-VN" dirty="0"/>
        </a:p>
      </dgm:t>
    </dgm:pt>
    <dgm:pt modelId="{B5CC8364-E215-466C-81E5-F8F4B56CC54E}" type="parTrans" cxnId="{04FADAE0-D819-43B3-BD23-B36215E7DE24}">
      <dgm:prSet/>
      <dgm:spPr/>
      <dgm:t>
        <a:bodyPr/>
        <a:lstStyle/>
        <a:p>
          <a:endParaRPr lang="en-US"/>
        </a:p>
      </dgm:t>
    </dgm:pt>
    <dgm:pt modelId="{A4C540F8-1450-4503-A1C0-0BFA75E13898}" type="sibTrans" cxnId="{04FADAE0-D819-43B3-BD23-B36215E7DE24}">
      <dgm:prSet/>
      <dgm:spPr/>
      <dgm:t>
        <a:bodyPr/>
        <a:lstStyle/>
        <a:p>
          <a:endParaRPr lang="en-US"/>
        </a:p>
      </dgm:t>
    </dgm:pt>
    <dgm:pt modelId="{0F8CA9D9-1E17-4305-8B51-6D15CC7436BA}">
      <dgm:prSet/>
      <dgm:spPr/>
      <dgm:t>
        <a:bodyPr/>
        <a:lstStyle/>
        <a:p>
          <a:r>
            <a:rPr lang="vi-VN" smtClean="0"/>
            <a:t>Cách phát hiện và chăm sóc người bệnh </a:t>
          </a:r>
          <a:endParaRPr lang="vi-VN" dirty="0"/>
        </a:p>
      </dgm:t>
    </dgm:pt>
    <dgm:pt modelId="{034B0AD5-F5AC-443C-8AD5-58246B53CCEF}" type="parTrans" cxnId="{9ABD04A9-98D6-4DC7-A6D3-F6AF6BC1953D}">
      <dgm:prSet/>
      <dgm:spPr/>
      <dgm:t>
        <a:bodyPr/>
        <a:lstStyle/>
        <a:p>
          <a:endParaRPr lang="en-US"/>
        </a:p>
      </dgm:t>
    </dgm:pt>
    <dgm:pt modelId="{ED029147-B941-4087-9BEB-7217B4A00A74}" type="sibTrans" cxnId="{9ABD04A9-98D6-4DC7-A6D3-F6AF6BC1953D}">
      <dgm:prSet/>
      <dgm:spPr/>
      <dgm:t>
        <a:bodyPr/>
        <a:lstStyle/>
        <a:p>
          <a:endParaRPr lang="en-US"/>
        </a:p>
      </dgm:t>
    </dgm:pt>
    <dgm:pt modelId="{FDF9D579-A107-4448-8D9E-AD626E10CC2E}">
      <dgm:prSet custT="1"/>
      <dgm:spPr/>
      <dgm:t>
        <a:bodyPr/>
        <a:lstStyle/>
        <a:p>
          <a:r>
            <a:rPr lang="vi-VN" sz="2400" b="1" dirty="0" smtClean="0">
              <a:latin typeface="Arial" pitchFamily="34" charset="0"/>
              <a:cs typeface="Arial" pitchFamily="34" charset="0"/>
            </a:rPr>
            <a:t>Hình thức truyền thông</a:t>
          </a:r>
          <a:endParaRPr lang="vi-VN" sz="2400" b="1" dirty="0"/>
        </a:p>
      </dgm:t>
    </dgm:pt>
    <dgm:pt modelId="{2F9DDAF0-A98F-43AC-8FF1-84A96FF25B75}" type="parTrans" cxnId="{C76F8DBF-ED63-47C9-AC0A-1D2C88B739D4}">
      <dgm:prSet/>
      <dgm:spPr/>
      <dgm:t>
        <a:bodyPr/>
        <a:lstStyle/>
        <a:p>
          <a:endParaRPr lang="en-US"/>
        </a:p>
      </dgm:t>
    </dgm:pt>
    <dgm:pt modelId="{0F0CA347-1FA8-476B-BDE9-2E6D26FD1887}" type="sibTrans" cxnId="{C76F8DBF-ED63-47C9-AC0A-1D2C88B739D4}">
      <dgm:prSet/>
      <dgm:spPr/>
      <dgm:t>
        <a:bodyPr/>
        <a:lstStyle/>
        <a:p>
          <a:endParaRPr lang="en-US"/>
        </a:p>
      </dgm:t>
    </dgm:pt>
    <dgm:pt modelId="{58D5D493-6024-41FD-BDBA-C41B00B4CEDE}">
      <dgm:prSet/>
      <dgm:spPr/>
      <dgm:t>
        <a:bodyPr/>
        <a:lstStyle/>
        <a:p>
          <a:r>
            <a:rPr lang="vi-VN" smtClean="0">
              <a:latin typeface="Arial" pitchFamily="34" charset="0"/>
              <a:cs typeface="Arial" pitchFamily="34" charset="0"/>
            </a:rPr>
            <a:t>Tập huấn cho giáo viên</a:t>
          </a:r>
          <a:endParaRPr lang="vi-VN" dirty="0">
            <a:latin typeface="Arial" pitchFamily="34" charset="0"/>
            <a:cs typeface="Arial" pitchFamily="34" charset="0"/>
          </a:endParaRPr>
        </a:p>
      </dgm:t>
    </dgm:pt>
    <dgm:pt modelId="{3626F39D-9F9E-4E06-904F-37F9AD4BEEEE}" type="parTrans" cxnId="{DF027BEE-D2FC-4BED-A45E-009BBA5A2D47}">
      <dgm:prSet/>
      <dgm:spPr/>
      <dgm:t>
        <a:bodyPr/>
        <a:lstStyle/>
        <a:p>
          <a:endParaRPr lang="en-US"/>
        </a:p>
      </dgm:t>
    </dgm:pt>
    <dgm:pt modelId="{FD5FB8E5-A171-4BD4-8119-E1AF1A83245C}" type="sibTrans" cxnId="{DF027BEE-D2FC-4BED-A45E-009BBA5A2D47}">
      <dgm:prSet/>
      <dgm:spPr/>
      <dgm:t>
        <a:bodyPr/>
        <a:lstStyle/>
        <a:p>
          <a:endParaRPr lang="en-US"/>
        </a:p>
      </dgm:t>
    </dgm:pt>
    <dgm:pt modelId="{DF76FAF0-2005-4CAF-912A-9320B0EE3ED5}">
      <dgm:prSet/>
      <dgm:spPr/>
      <dgm:t>
        <a:bodyPr/>
        <a:lstStyle/>
        <a:p>
          <a:r>
            <a:rPr lang="vi-VN" smtClean="0">
              <a:latin typeface="Arial" pitchFamily="34" charset="0"/>
              <a:cs typeface="Arial" pitchFamily="34" charset="0"/>
            </a:rPr>
            <a:t>Thư ngỏ cho phụ huynh</a:t>
          </a:r>
          <a:endParaRPr lang="vi-VN" dirty="0">
            <a:latin typeface="Arial" pitchFamily="34" charset="0"/>
            <a:cs typeface="Arial" pitchFamily="34" charset="0"/>
          </a:endParaRPr>
        </a:p>
      </dgm:t>
    </dgm:pt>
    <dgm:pt modelId="{19EE31BA-8C71-412D-B828-AA60FBF0E2C0}" type="parTrans" cxnId="{AE65898D-E732-48F3-9041-6DC7DB69FEE5}">
      <dgm:prSet/>
      <dgm:spPr/>
      <dgm:t>
        <a:bodyPr/>
        <a:lstStyle/>
        <a:p>
          <a:endParaRPr lang="en-US"/>
        </a:p>
      </dgm:t>
    </dgm:pt>
    <dgm:pt modelId="{215D0A8D-F728-4096-8425-483255E64615}" type="sibTrans" cxnId="{AE65898D-E732-48F3-9041-6DC7DB69FEE5}">
      <dgm:prSet/>
      <dgm:spPr/>
      <dgm:t>
        <a:bodyPr/>
        <a:lstStyle/>
        <a:p>
          <a:endParaRPr lang="en-US"/>
        </a:p>
      </dgm:t>
    </dgm:pt>
    <dgm:pt modelId="{620D3E25-7C23-4A1A-BE5A-E30E5089EAD4}">
      <dgm:prSet/>
      <dgm:spPr/>
      <dgm:t>
        <a:bodyPr/>
        <a:lstStyle/>
        <a:p>
          <a:r>
            <a:rPr lang="vi-VN" smtClean="0">
              <a:latin typeface="Arial" pitchFamily="34" charset="0"/>
              <a:cs typeface="Arial" pitchFamily="34" charset="0"/>
            </a:rPr>
            <a:t>Góc tuyên truyền, trao đổi trực tiếp giữa giáo viên và cha mẹ</a:t>
          </a:r>
          <a:endParaRPr lang="vi-VN" dirty="0">
            <a:latin typeface="Arial" pitchFamily="34" charset="0"/>
            <a:cs typeface="Arial" pitchFamily="34" charset="0"/>
          </a:endParaRPr>
        </a:p>
      </dgm:t>
    </dgm:pt>
    <dgm:pt modelId="{E353FB24-DC62-4591-B43A-867ED8486BB0}" type="parTrans" cxnId="{FF6C6C3D-51D8-46A7-A690-7B3F0633C8B4}">
      <dgm:prSet/>
      <dgm:spPr/>
      <dgm:t>
        <a:bodyPr/>
        <a:lstStyle/>
        <a:p>
          <a:endParaRPr lang="en-US"/>
        </a:p>
      </dgm:t>
    </dgm:pt>
    <dgm:pt modelId="{B150FF62-DAC5-42DA-A8EF-36F81FA80652}" type="sibTrans" cxnId="{FF6C6C3D-51D8-46A7-A690-7B3F0633C8B4}">
      <dgm:prSet/>
      <dgm:spPr/>
      <dgm:t>
        <a:bodyPr/>
        <a:lstStyle/>
        <a:p>
          <a:endParaRPr lang="en-US"/>
        </a:p>
      </dgm:t>
    </dgm:pt>
    <dgm:pt modelId="{ED0FBAEE-9C00-4269-BE2E-DD79C31C1AA9}" type="pres">
      <dgm:prSet presAssocID="{3AA256E3-E832-4383-9E58-AC4BD530D316}" presName="linear" presStyleCnt="0">
        <dgm:presLayoutVars>
          <dgm:dir/>
          <dgm:animLvl val="lvl"/>
          <dgm:resizeHandles val="exact"/>
        </dgm:presLayoutVars>
      </dgm:prSet>
      <dgm:spPr/>
      <dgm:t>
        <a:bodyPr/>
        <a:lstStyle/>
        <a:p>
          <a:endParaRPr lang="en-US"/>
        </a:p>
      </dgm:t>
    </dgm:pt>
    <dgm:pt modelId="{77DB3889-E9B5-4C70-89D8-8A0ACD78D5A2}" type="pres">
      <dgm:prSet presAssocID="{5F181FCD-BF9E-41BE-A3B4-EF0450A72910}" presName="parentLin" presStyleCnt="0"/>
      <dgm:spPr/>
    </dgm:pt>
    <dgm:pt modelId="{47E574F2-303B-441B-86E9-35EA38DB4CD3}" type="pres">
      <dgm:prSet presAssocID="{5F181FCD-BF9E-41BE-A3B4-EF0450A72910}" presName="parentLeftMargin" presStyleLbl="node1" presStyleIdx="0" presStyleCnt="3"/>
      <dgm:spPr/>
      <dgm:t>
        <a:bodyPr/>
        <a:lstStyle/>
        <a:p>
          <a:endParaRPr lang="en-US"/>
        </a:p>
      </dgm:t>
    </dgm:pt>
    <dgm:pt modelId="{4C68CC54-C0CD-4D19-9818-5C109EAD4569}" type="pres">
      <dgm:prSet presAssocID="{5F181FCD-BF9E-41BE-A3B4-EF0450A72910}" presName="parentText" presStyleLbl="node1" presStyleIdx="0" presStyleCnt="3">
        <dgm:presLayoutVars>
          <dgm:chMax val="0"/>
          <dgm:bulletEnabled val="1"/>
        </dgm:presLayoutVars>
      </dgm:prSet>
      <dgm:spPr/>
      <dgm:t>
        <a:bodyPr/>
        <a:lstStyle/>
        <a:p>
          <a:endParaRPr lang="en-US"/>
        </a:p>
      </dgm:t>
    </dgm:pt>
    <dgm:pt modelId="{C660F89D-14BF-44AF-B625-00EE90354FF8}" type="pres">
      <dgm:prSet presAssocID="{5F181FCD-BF9E-41BE-A3B4-EF0450A72910}" presName="negativeSpace" presStyleCnt="0"/>
      <dgm:spPr/>
    </dgm:pt>
    <dgm:pt modelId="{059006DB-B4B9-4CB9-BF28-F7FB165887CD}" type="pres">
      <dgm:prSet presAssocID="{5F181FCD-BF9E-41BE-A3B4-EF0450A72910}" presName="childText" presStyleLbl="conFgAcc1" presStyleIdx="0" presStyleCnt="3">
        <dgm:presLayoutVars>
          <dgm:bulletEnabled val="1"/>
        </dgm:presLayoutVars>
      </dgm:prSet>
      <dgm:spPr/>
      <dgm:t>
        <a:bodyPr/>
        <a:lstStyle/>
        <a:p>
          <a:endParaRPr lang="en-US"/>
        </a:p>
      </dgm:t>
    </dgm:pt>
    <dgm:pt modelId="{5694BC2C-FAF8-4D3A-83DE-7D7EEAE97CF2}" type="pres">
      <dgm:prSet presAssocID="{47CE7271-2987-44F7-A64D-D735351486C5}" presName="spaceBetweenRectangles" presStyleCnt="0"/>
      <dgm:spPr/>
    </dgm:pt>
    <dgm:pt modelId="{E564D7E8-CB39-47E1-AC94-AA1F3322DFC7}" type="pres">
      <dgm:prSet presAssocID="{9E46BFD4-EFE0-4A4F-96A5-3780B6868BB9}" presName="parentLin" presStyleCnt="0"/>
      <dgm:spPr/>
    </dgm:pt>
    <dgm:pt modelId="{89F9E7D9-D2BA-4A81-8643-934CD112AB34}" type="pres">
      <dgm:prSet presAssocID="{9E46BFD4-EFE0-4A4F-96A5-3780B6868BB9}" presName="parentLeftMargin" presStyleLbl="node1" presStyleIdx="0" presStyleCnt="3"/>
      <dgm:spPr/>
      <dgm:t>
        <a:bodyPr/>
        <a:lstStyle/>
        <a:p>
          <a:endParaRPr lang="en-US"/>
        </a:p>
      </dgm:t>
    </dgm:pt>
    <dgm:pt modelId="{874ACF45-7784-47A3-9FBD-16850D875354}" type="pres">
      <dgm:prSet presAssocID="{9E46BFD4-EFE0-4A4F-96A5-3780B6868BB9}" presName="parentText" presStyleLbl="node1" presStyleIdx="1" presStyleCnt="3">
        <dgm:presLayoutVars>
          <dgm:chMax val="0"/>
          <dgm:bulletEnabled val="1"/>
        </dgm:presLayoutVars>
      </dgm:prSet>
      <dgm:spPr/>
      <dgm:t>
        <a:bodyPr/>
        <a:lstStyle/>
        <a:p>
          <a:endParaRPr lang="en-US"/>
        </a:p>
      </dgm:t>
    </dgm:pt>
    <dgm:pt modelId="{E524AFB9-005B-48EB-9265-D1E2A2965E98}" type="pres">
      <dgm:prSet presAssocID="{9E46BFD4-EFE0-4A4F-96A5-3780B6868BB9}" presName="negativeSpace" presStyleCnt="0"/>
      <dgm:spPr/>
    </dgm:pt>
    <dgm:pt modelId="{7E34A288-64E8-4EDE-90CB-0F44931645A5}" type="pres">
      <dgm:prSet presAssocID="{9E46BFD4-EFE0-4A4F-96A5-3780B6868BB9}" presName="childText" presStyleLbl="conFgAcc1" presStyleIdx="1" presStyleCnt="3">
        <dgm:presLayoutVars>
          <dgm:bulletEnabled val="1"/>
        </dgm:presLayoutVars>
      </dgm:prSet>
      <dgm:spPr/>
      <dgm:t>
        <a:bodyPr/>
        <a:lstStyle/>
        <a:p>
          <a:endParaRPr lang="en-US"/>
        </a:p>
      </dgm:t>
    </dgm:pt>
    <dgm:pt modelId="{C4E98AD2-5866-435C-9052-0BA48E3AE51E}" type="pres">
      <dgm:prSet presAssocID="{CF12ABE5-9432-41CB-875F-F531A23D3E1E}" presName="spaceBetweenRectangles" presStyleCnt="0"/>
      <dgm:spPr/>
    </dgm:pt>
    <dgm:pt modelId="{824905D0-49FD-48E6-B68B-C7C62B229CF7}" type="pres">
      <dgm:prSet presAssocID="{FDF9D579-A107-4448-8D9E-AD626E10CC2E}" presName="parentLin" presStyleCnt="0"/>
      <dgm:spPr/>
    </dgm:pt>
    <dgm:pt modelId="{A6EEA968-CB22-4C6D-9F30-913B9C654C2F}" type="pres">
      <dgm:prSet presAssocID="{FDF9D579-A107-4448-8D9E-AD626E10CC2E}" presName="parentLeftMargin" presStyleLbl="node1" presStyleIdx="1" presStyleCnt="3"/>
      <dgm:spPr/>
      <dgm:t>
        <a:bodyPr/>
        <a:lstStyle/>
        <a:p>
          <a:endParaRPr lang="en-US"/>
        </a:p>
      </dgm:t>
    </dgm:pt>
    <dgm:pt modelId="{AEE9CDC8-88FA-4CC5-98DC-88DB664EDEFC}" type="pres">
      <dgm:prSet presAssocID="{FDF9D579-A107-4448-8D9E-AD626E10CC2E}" presName="parentText" presStyleLbl="node1" presStyleIdx="2" presStyleCnt="3">
        <dgm:presLayoutVars>
          <dgm:chMax val="0"/>
          <dgm:bulletEnabled val="1"/>
        </dgm:presLayoutVars>
      </dgm:prSet>
      <dgm:spPr/>
      <dgm:t>
        <a:bodyPr/>
        <a:lstStyle/>
        <a:p>
          <a:endParaRPr lang="en-US"/>
        </a:p>
      </dgm:t>
    </dgm:pt>
    <dgm:pt modelId="{0FA1A5C3-2616-4C5F-85AE-6EC29F148ADF}" type="pres">
      <dgm:prSet presAssocID="{FDF9D579-A107-4448-8D9E-AD626E10CC2E}" presName="negativeSpace" presStyleCnt="0"/>
      <dgm:spPr/>
    </dgm:pt>
    <dgm:pt modelId="{01052AC9-8A04-4DA2-9925-F1DA3E3D1B05}" type="pres">
      <dgm:prSet presAssocID="{FDF9D579-A107-4448-8D9E-AD626E10CC2E}" presName="childText" presStyleLbl="conFgAcc1" presStyleIdx="2" presStyleCnt="3">
        <dgm:presLayoutVars>
          <dgm:bulletEnabled val="1"/>
        </dgm:presLayoutVars>
      </dgm:prSet>
      <dgm:spPr/>
      <dgm:t>
        <a:bodyPr/>
        <a:lstStyle/>
        <a:p>
          <a:endParaRPr lang="en-US"/>
        </a:p>
      </dgm:t>
    </dgm:pt>
  </dgm:ptLst>
  <dgm:cxnLst>
    <dgm:cxn modelId="{04FADAE0-D819-43B3-BD23-B36215E7DE24}" srcId="{9E46BFD4-EFE0-4A4F-96A5-3780B6868BB9}" destId="{D551AD57-C433-49F0-AD25-E836BD55DAAC}" srcOrd="2" destOrd="0" parTransId="{B5CC8364-E215-466C-81E5-F8F4B56CC54E}" sibTransId="{A4C540F8-1450-4503-A1C0-0BFA75E13898}"/>
    <dgm:cxn modelId="{21B57AFC-C28D-40EB-ADC0-F55929DC659A}" srcId="{3AA256E3-E832-4383-9E58-AC4BD530D316}" destId="{9E46BFD4-EFE0-4A4F-96A5-3780B6868BB9}" srcOrd="1" destOrd="0" parTransId="{A0D002A4-C9FE-48DD-A2BD-D219C8C363BE}" sibTransId="{CF12ABE5-9432-41CB-875F-F531A23D3E1E}"/>
    <dgm:cxn modelId="{DF027BEE-D2FC-4BED-A45E-009BBA5A2D47}" srcId="{FDF9D579-A107-4448-8D9E-AD626E10CC2E}" destId="{58D5D493-6024-41FD-BDBA-C41B00B4CEDE}" srcOrd="0" destOrd="0" parTransId="{3626F39D-9F9E-4E06-904F-37F9AD4BEEEE}" sibTransId="{FD5FB8E5-A171-4BD4-8119-E1AF1A83245C}"/>
    <dgm:cxn modelId="{99BDBAF9-36A9-4968-BDC8-646E51782004}" type="presOf" srcId="{9E46BFD4-EFE0-4A4F-96A5-3780B6868BB9}" destId="{874ACF45-7784-47A3-9FBD-16850D875354}" srcOrd="1" destOrd="0" presId="urn:microsoft.com/office/officeart/2005/8/layout/list1"/>
    <dgm:cxn modelId="{FF6C6C3D-51D8-46A7-A690-7B3F0633C8B4}" srcId="{FDF9D579-A107-4448-8D9E-AD626E10CC2E}" destId="{620D3E25-7C23-4A1A-BE5A-E30E5089EAD4}" srcOrd="2" destOrd="0" parTransId="{E353FB24-DC62-4591-B43A-867ED8486BB0}" sibTransId="{B150FF62-DAC5-42DA-A8EF-36F81FA80652}"/>
    <dgm:cxn modelId="{EA9D08B5-D0E4-4ED8-8C2C-D628F7667A22}" type="presOf" srcId="{5F181FCD-BF9E-41BE-A3B4-EF0450A72910}" destId="{47E574F2-303B-441B-86E9-35EA38DB4CD3}" srcOrd="0" destOrd="0" presId="urn:microsoft.com/office/officeart/2005/8/layout/list1"/>
    <dgm:cxn modelId="{A0A511E5-B83A-492E-AEB3-AA54D4E59937}" type="presOf" srcId="{3AA256E3-E832-4383-9E58-AC4BD530D316}" destId="{ED0FBAEE-9C00-4269-BE2E-DD79C31C1AA9}" srcOrd="0" destOrd="0" presId="urn:microsoft.com/office/officeart/2005/8/layout/list1"/>
    <dgm:cxn modelId="{C76F8DBF-ED63-47C9-AC0A-1D2C88B739D4}" srcId="{3AA256E3-E832-4383-9E58-AC4BD530D316}" destId="{FDF9D579-A107-4448-8D9E-AD626E10CC2E}" srcOrd="2" destOrd="0" parTransId="{2F9DDAF0-A98F-43AC-8FF1-84A96FF25B75}" sibTransId="{0F0CA347-1FA8-476B-BDE9-2E6D26FD1887}"/>
    <dgm:cxn modelId="{AE65898D-E732-48F3-9041-6DC7DB69FEE5}" srcId="{FDF9D579-A107-4448-8D9E-AD626E10CC2E}" destId="{DF76FAF0-2005-4CAF-912A-9320B0EE3ED5}" srcOrd="1" destOrd="0" parTransId="{19EE31BA-8C71-412D-B828-AA60FBF0E2C0}" sibTransId="{215D0A8D-F728-4096-8425-483255E64615}"/>
    <dgm:cxn modelId="{829EFC87-AB4E-4278-9CF9-23411572FB19}" type="presOf" srcId="{9E46BFD4-EFE0-4A4F-96A5-3780B6868BB9}" destId="{89F9E7D9-D2BA-4A81-8643-934CD112AB34}" srcOrd="0" destOrd="0" presId="urn:microsoft.com/office/officeart/2005/8/layout/list1"/>
    <dgm:cxn modelId="{091A5715-F4F6-4D16-8094-85F2E1CF04FA}" type="presOf" srcId="{D551AD57-C433-49F0-AD25-E836BD55DAAC}" destId="{7E34A288-64E8-4EDE-90CB-0F44931645A5}" srcOrd="0" destOrd="2" presId="urn:microsoft.com/office/officeart/2005/8/layout/list1"/>
    <dgm:cxn modelId="{3E8B462A-485C-45B2-ADEF-0A6C52B5534E}" type="presOf" srcId="{71DC24B4-EB29-403C-A3AC-F46DFF4D4D8F}" destId="{7E34A288-64E8-4EDE-90CB-0F44931645A5}" srcOrd="0" destOrd="1" presId="urn:microsoft.com/office/officeart/2005/8/layout/list1"/>
    <dgm:cxn modelId="{6D036A98-FA91-4E83-B6BD-AB962E377C46}" type="presOf" srcId="{0F8CA9D9-1E17-4305-8B51-6D15CC7436BA}" destId="{7E34A288-64E8-4EDE-90CB-0F44931645A5}" srcOrd="0" destOrd="3" presId="urn:microsoft.com/office/officeart/2005/8/layout/list1"/>
    <dgm:cxn modelId="{A23600CF-BE35-45CE-99A4-5D78BC6B3040}" srcId="{5F181FCD-BF9E-41BE-A3B4-EF0450A72910}" destId="{2CE4EA60-5372-462D-AB69-F9F0B97E12B0}" srcOrd="0" destOrd="0" parTransId="{CF76806A-0646-4462-9915-EED481643364}" sibTransId="{906E5EFC-3319-4E25-8009-8252E811CDCA}"/>
    <dgm:cxn modelId="{45F604A7-307D-4ECA-8527-B80D41AB4DD2}" type="presOf" srcId="{DF76FAF0-2005-4CAF-912A-9320B0EE3ED5}" destId="{01052AC9-8A04-4DA2-9925-F1DA3E3D1B05}" srcOrd="0" destOrd="1" presId="urn:microsoft.com/office/officeart/2005/8/layout/list1"/>
    <dgm:cxn modelId="{9ABD04A9-98D6-4DC7-A6D3-F6AF6BC1953D}" srcId="{9E46BFD4-EFE0-4A4F-96A5-3780B6868BB9}" destId="{0F8CA9D9-1E17-4305-8B51-6D15CC7436BA}" srcOrd="3" destOrd="0" parTransId="{034B0AD5-F5AC-443C-8AD5-58246B53CCEF}" sibTransId="{ED029147-B941-4087-9BEB-7217B4A00A74}"/>
    <dgm:cxn modelId="{9B0903C7-405A-47D4-A5A2-85A0D1F5A1EF}" srcId="{9E46BFD4-EFE0-4A4F-96A5-3780B6868BB9}" destId="{D6918E7E-3D6E-4674-A7DB-F559864D0396}" srcOrd="0" destOrd="0" parTransId="{ECCDD9AC-CC5F-43C4-A605-D2108D80311D}" sibTransId="{5BACC0D0-399C-48F9-AB00-F7F52561CC11}"/>
    <dgm:cxn modelId="{E274CBE0-86CF-4DA4-ADAD-9EB556DB247F}" type="presOf" srcId="{2CE4EA60-5372-462D-AB69-F9F0B97E12B0}" destId="{059006DB-B4B9-4CB9-BF28-F7FB165887CD}" srcOrd="0" destOrd="0" presId="urn:microsoft.com/office/officeart/2005/8/layout/list1"/>
    <dgm:cxn modelId="{55E60949-593B-4C39-BB34-21BEAFA8307C}" srcId="{9E46BFD4-EFE0-4A4F-96A5-3780B6868BB9}" destId="{71DC24B4-EB29-403C-A3AC-F46DFF4D4D8F}" srcOrd="1" destOrd="0" parTransId="{8B5DC91A-992A-4FDB-B0DF-19A5A3EFFEBC}" sibTransId="{92C56C60-E50E-44CC-AA67-92C574D63563}"/>
    <dgm:cxn modelId="{5ED16C77-BB33-48ED-8C2D-8FFDD2A54803}" type="presOf" srcId="{D6918E7E-3D6E-4674-A7DB-F559864D0396}" destId="{7E34A288-64E8-4EDE-90CB-0F44931645A5}" srcOrd="0" destOrd="0" presId="urn:microsoft.com/office/officeart/2005/8/layout/list1"/>
    <dgm:cxn modelId="{0786F0D4-4DBB-477A-9867-C42B50EA30DC}" type="presOf" srcId="{58D5D493-6024-41FD-BDBA-C41B00B4CEDE}" destId="{01052AC9-8A04-4DA2-9925-F1DA3E3D1B05}" srcOrd="0" destOrd="0" presId="urn:microsoft.com/office/officeart/2005/8/layout/list1"/>
    <dgm:cxn modelId="{3BE63A7F-16C4-4295-86F3-1012A2BBE6A2}" type="presOf" srcId="{620D3E25-7C23-4A1A-BE5A-E30E5089EAD4}" destId="{01052AC9-8A04-4DA2-9925-F1DA3E3D1B05}" srcOrd="0" destOrd="2" presId="urn:microsoft.com/office/officeart/2005/8/layout/list1"/>
    <dgm:cxn modelId="{D177E5F2-9B41-4D27-942A-3F06C9F089C4}" srcId="{5F181FCD-BF9E-41BE-A3B4-EF0450A72910}" destId="{1A4AD85A-9796-4D08-ABA5-8F41D61A738A}" srcOrd="1" destOrd="0" parTransId="{B3CA96A5-924D-49A6-BA3F-72680404A203}" sibTransId="{2CD3E828-082F-4D31-BD8F-AB8689C500AD}"/>
    <dgm:cxn modelId="{CE1A33FF-44D2-4430-874B-DB7DFEFC01E2}" type="presOf" srcId="{5F181FCD-BF9E-41BE-A3B4-EF0450A72910}" destId="{4C68CC54-C0CD-4D19-9818-5C109EAD4569}" srcOrd="1" destOrd="0" presId="urn:microsoft.com/office/officeart/2005/8/layout/list1"/>
    <dgm:cxn modelId="{623B0250-ACB9-429C-80FE-6EACD943C6FA}" type="presOf" srcId="{FDF9D579-A107-4448-8D9E-AD626E10CC2E}" destId="{A6EEA968-CB22-4C6D-9F30-913B9C654C2F}" srcOrd="0" destOrd="0" presId="urn:microsoft.com/office/officeart/2005/8/layout/list1"/>
    <dgm:cxn modelId="{3BB19D52-DF23-4066-9664-5563B3D8DFA6}" type="presOf" srcId="{1A4AD85A-9796-4D08-ABA5-8F41D61A738A}" destId="{059006DB-B4B9-4CB9-BF28-F7FB165887CD}" srcOrd="0" destOrd="1" presId="urn:microsoft.com/office/officeart/2005/8/layout/list1"/>
    <dgm:cxn modelId="{01C0B445-B392-41C4-832B-1D326A83A7D9}" srcId="{3AA256E3-E832-4383-9E58-AC4BD530D316}" destId="{5F181FCD-BF9E-41BE-A3B4-EF0450A72910}" srcOrd="0" destOrd="0" parTransId="{4B7326C7-3D14-4408-8FC8-1514056C148C}" sibTransId="{47CE7271-2987-44F7-A64D-D735351486C5}"/>
    <dgm:cxn modelId="{1A84E569-C755-4BF8-B0A5-6DCD12E2CF36}" type="presOf" srcId="{FDF9D579-A107-4448-8D9E-AD626E10CC2E}" destId="{AEE9CDC8-88FA-4CC5-98DC-88DB664EDEFC}" srcOrd="1" destOrd="0" presId="urn:microsoft.com/office/officeart/2005/8/layout/list1"/>
    <dgm:cxn modelId="{D92432AE-A97A-4757-9F26-B7A0B4437531}" type="presParOf" srcId="{ED0FBAEE-9C00-4269-BE2E-DD79C31C1AA9}" destId="{77DB3889-E9B5-4C70-89D8-8A0ACD78D5A2}" srcOrd="0" destOrd="0" presId="urn:microsoft.com/office/officeart/2005/8/layout/list1"/>
    <dgm:cxn modelId="{1411223C-435B-46C0-A05C-984EAC37530D}" type="presParOf" srcId="{77DB3889-E9B5-4C70-89D8-8A0ACD78D5A2}" destId="{47E574F2-303B-441B-86E9-35EA38DB4CD3}" srcOrd="0" destOrd="0" presId="urn:microsoft.com/office/officeart/2005/8/layout/list1"/>
    <dgm:cxn modelId="{311DE6F1-1595-4DAA-93D4-E0396AE07631}" type="presParOf" srcId="{77DB3889-E9B5-4C70-89D8-8A0ACD78D5A2}" destId="{4C68CC54-C0CD-4D19-9818-5C109EAD4569}" srcOrd="1" destOrd="0" presId="urn:microsoft.com/office/officeart/2005/8/layout/list1"/>
    <dgm:cxn modelId="{08673A86-C56A-4947-86B9-24EB6A07A657}" type="presParOf" srcId="{ED0FBAEE-9C00-4269-BE2E-DD79C31C1AA9}" destId="{C660F89D-14BF-44AF-B625-00EE90354FF8}" srcOrd="1" destOrd="0" presId="urn:microsoft.com/office/officeart/2005/8/layout/list1"/>
    <dgm:cxn modelId="{60836225-60AF-4938-BF5D-8A16634E9C29}" type="presParOf" srcId="{ED0FBAEE-9C00-4269-BE2E-DD79C31C1AA9}" destId="{059006DB-B4B9-4CB9-BF28-F7FB165887CD}" srcOrd="2" destOrd="0" presId="urn:microsoft.com/office/officeart/2005/8/layout/list1"/>
    <dgm:cxn modelId="{51F0C7C3-33DC-4562-8621-D6B2596FC26F}" type="presParOf" srcId="{ED0FBAEE-9C00-4269-BE2E-DD79C31C1AA9}" destId="{5694BC2C-FAF8-4D3A-83DE-7D7EEAE97CF2}" srcOrd="3" destOrd="0" presId="urn:microsoft.com/office/officeart/2005/8/layout/list1"/>
    <dgm:cxn modelId="{43797145-3FAE-4B8E-8DB1-1FA87808E8BA}" type="presParOf" srcId="{ED0FBAEE-9C00-4269-BE2E-DD79C31C1AA9}" destId="{E564D7E8-CB39-47E1-AC94-AA1F3322DFC7}" srcOrd="4" destOrd="0" presId="urn:microsoft.com/office/officeart/2005/8/layout/list1"/>
    <dgm:cxn modelId="{54A51753-9545-44ED-9CDF-C0782DA5F65F}" type="presParOf" srcId="{E564D7E8-CB39-47E1-AC94-AA1F3322DFC7}" destId="{89F9E7D9-D2BA-4A81-8643-934CD112AB34}" srcOrd="0" destOrd="0" presId="urn:microsoft.com/office/officeart/2005/8/layout/list1"/>
    <dgm:cxn modelId="{403D93D9-4180-447C-BD02-CE6EFDCFF6D1}" type="presParOf" srcId="{E564D7E8-CB39-47E1-AC94-AA1F3322DFC7}" destId="{874ACF45-7784-47A3-9FBD-16850D875354}" srcOrd="1" destOrd="0" presId="urn:microsoft.com/office/officeart/2005/8/layout/list1"/>
    <dgm:cxn modelId="{74A487C0-4978-4439-B93B-52DBA72E9C9F}" type="presParOf" srcId="{ED0FBAEE-9C00-4269-BE2E-DD79C31C1AA9}" destId="{E524AFB9-005B-48EB-9265-D1E2A2965E98}" srcOrd="5" destOrd="0" presId="urn:microsoft.com/office/officeart/2005/8/layout/list1"/>
    <dgm:cxn modelId="{0A08C1CD-E92A-454F-B6B7-42770EFAF91A}" type="presParOf" srcId="{ED0FBAEE-9C00-4269-BE2E-DD79C31C1AA9}" destId="{7E34A288-64E8-4EDE-90CB-0F44931645A5}" srcOrd="6" destOrd="0" presId="urn:microsoft.com/office/officeart/2005/8/layout/list1"/>
    <dgm:cxn modelId="{224239D2-ABC6-4B15-8B54-45DFEAF930ED}" type="presParOf" srcId="{ED0FBAEE-9C00-4269-BE2E-DD79C31C1AA9}" destId="{C4E98AD2-5866-435C-9052-0BA48E3AE51E}" srcOrd="7" destOrd="0" presId="urn:microsoft.com/office/officeart/2005/8/layout/list1"/>
    <dgm:cxn modelId="{5C0188C6-F280-467D-8FE9-4C52BD4DB010}" type="presParOf" srcId="{ED0FBAEE-9C00-4269-BE2E-DD79C31C1AA9}" destId="{824905D0-49FD-48E6-B68B-C7C62B229CF7}" srcOrd="8" destOrd="0" presId="urn:microsoft.com/office/officeart/2005/8/layout/list1"/>
    <dgm:cxn modelId="{73BA4BC0-C292-4EF3-B6BC-742DD00C8184}" type="presParOf" srcId="{824905D0-49FD-48E6-B68B-C7C62B229CF7}" destId="{A6EEA968-CB22-4C6D-9F30-913B9C654C2F}" srcOrd="0" destOrd="0" presId="urn:microsoft.com/office/officeart/2005/8/layout/list1"/>
    <dgm:cxn modelId="{6A2B4E5B-750F-49C8-91F5-037F801228A9}" type="presParOf" srcId="{824905D0-49FD-48E6-B68B-C7C62B229CF7}" destId="{AEE9CDC8-88FA-4CC5-98DC-88DB664EDEFC}" srcOrd="1" destOrd="0" presId="urn:microsoft.com/office/officeart/2005/8/layout/list1"/>
    <dgm:cxn modelId="{E400E4CE-13EF-43AB-BD4C-51CBC8736B94}" type="presParOf" srcId="{ED0FBAEE-9C00-4269-BE2E-DD79C31C1AA9}" destId="{0FA1A5C3-2616-4C5F-85AE-6EC29F148ADF}" srcOrd="9" destOrd="0" presId="urn:microsoft.com/office/officeart/2005/8/layout/list1"/>
    <dgm:cxn modelId="{18D5E6CB-0977-4795-9F53-289EF4B39406}" type="presParOf" srcId="{ED0FBAEE-9C00-4269-BE2E-DD79C31C1AA9}" destId="{01052AC9-8A04-4DA2-9925-F1DA3E3D1B0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55E568-39CD-4FC2-9870-BCFD2ECA9167}"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684C8975-3444-48BB-9B49-5DA8BBE57BC7}">
      <dgm:prSet phldrT="[Text]"/>
      <dgm:spPr/>
      <dgm:t>
        <a:bodyPr/>
        <a:lstStyle/>
        <a:p>
          <a:r>
            <a:rPr lang="en-US" dirty="0" err="1" smtClean="0"/>
            <a:t>Biếng</a:t>
          </a:r>
          <a:r>
            <a:rPr lang="en-US" dirty="0" smtClean="0"/>
            <a:t> </a:t>
          </a:r>
          <a:r>
            <a:rPr lang="en-US" dirty="0" err="1" smtClean="0"/>
            <a:t>ăn</a:t>
          </a:r>
          <a:r>
            <a:rPr lang="en-US" dirty="0" smtClean="0"/>
            <a:t>,</a:t>
          </a:r>
        </a:p>
        <a:p>
          <a:r>
            <a:rPr lang="en-US" dirty="0" err="1" smtClean="0"/>
            <a:t>mệt</a:t>
          </a:r>
          <a:r>
            <a:rPr lang="en-US" dirty="0" smtClean="0"/>
            <a:t> </a:t>
          </a:r>
          <a:r>
            <a:rPr lang="en-US" dirty="0" err="1" smtClean="0"/>
            <a:t>mỏi</a:t>
          </a:r>
          <a:endParaRPr lang="en-US" dirty="0"/>
        </a:p>
      </dgm:t>
    </dgm:pt>
    <dgm:pt modelId="{CB62964E-3039-415E-82FD-C517744A96CC}" type="parTrans" cxnId="{F6AF3E08-3CF1-44CC-9A2A-66AB42EB7EE6}">
      <dgm:prSet/>
      <dgm:spPr/>
      <dgm:t>
        <a:bodyPr/>
        <a:lstStyle/>
        <a:p>
          <a:endParaRPr lang="en-US"/>
        </a:p>
      </dgm:t>
    </dgm:pt>
    <dgm:pt modelId="{E1307BD5-A2E5-4533-86D5-1F1A6F84F148}" type="sibTrans" cxnId="{F6AF3E08-3CF1-44CC-9A2A-66AB42EB7EE6}">
      <dgm:prSet/>
      <dgm:spPr/>
      <dgm:t>
        <a:bodyPr/>
        <a:lstStyle/>
        <a:p>
          <a:endParaRPr lang="en-US"/>
        </a:p>
      </dgm:t>
    </dgm:pt>
    <dgm:pt modelId="{E02B4764-E41D-408F-BD25-82D715BD356D}">
      <dgm:prSet/>
      <dgm:spPr/>
      <dgm:t>
        <a:bodyPr/>
        <a:lstStyle/>
        <a:p>
          <a:r>
            <a:rPr lang="en-US" smtClean="0"/>
            <a:t>Thay đổi hành vi : lờ đờ, khóc thét/kích động</a:t>
          </a:r>
          <a:endParaRPr lang="en-US" dirty="0">
            <a:latin typeface="VNI-Vari" pitchFamily="2" charset="0"/>
          </a:endParaRPr>
        </a:p>
      </dgm:t>
    </dgm:pt>
    <dgm:pt modelId="{EE7EBA55-DD4B-4030-BFB9-10DA393998FB}" type="parTrans" cxnId="{4B27FFD3-8D42-4017-BA8F-F5B0A3DE3506}">
      <dgm:prSet/>
      <dgm:spPr/>
      <dgm:t>
        <a:bodyPr/>
        <a:lstStyle/>
        <a:p>
          <a:endParaRPr lang="en-US"/>
        </a:p>
      </dgm:t>
    </dgm:pt>
    <dgm:pt modelId="{3A8A4060-4BAA-481F-89C0-C535846249E5}" type="sibTrans" cxnId="{4B27FFD3-8D42-4017-BA8F-F5B0A3DE3506}">
      <dgm:prSet/>
      <dgm:spPr/>
      <dgm:t>
        <a:bodyPr/>
        <a:lstStyle/>
        <a:p>
          <a:endParaRPr lang="en-US"/>
        </a:p>
      </dgm:t>
    </dgm:pt>
    <dgm:pt modelId="{16DBC609-E48C-4601-9520-26675F778E93}">
      <dgm:prSet/>
      <dgm:spPr/>
      <dgm:t>
        <a:bodyPr/>
        <a:lstStyle/>
        <a:p>
          <a:r>
            <a:rPr lang="en-US" smtClean="0"/>
            <a:t>Sốt </a:t>
          </a:r>
          <a:r>
            <a:rPr lang="en-US" b="1" smtClean="0">
              <a:latin typeface="VNI-Vari" pitchFamily="2" charset="0"/>
            </a:rPr>
            <a:t>≥ </a:t>
          </a:r>
          <a:r>
            <a:rPr lang="en-US" smtClean="0"/>
            <a:t>38°C, nhức đầu</a:t>
          </a:r>
          <a:endParaRPr lang="en-US" dirty="0">
            <a:latin typeface="VNI-Vari" pitchFamily="2" charset="0"/>
          </a:endParaRPr>
        </a:p>
      </dgm:t>
    </dgm:pt>
    <dgm:pt modelId="{8E10337A-A164-44EF-9415-9E7EEE4A8BAA}" type="parTrans" cxnId="{A48CDD99-32CD-4501-9A1A-284E617581CF}">
      <dgm:prSet/>
      <dgm:spPr/>
      <dgm:t>
        <a:bodyPr/>
        <a:lstStyle/>
        <a:p>
          <a:endParaRPr lang="en-US"/>
        </a:p>
      </dgm:t>
    </dgm:pt>
    <dgm:pt modelId="{F0A4DB31-109E-4EC0-90A3-5854D9449B14}" type="sibTrans" cxnId="{A48CDD99-32CD-4501-9A1A-284E617581CF}">
      <dgm:prSet/>
      <dgm:spPr/>
      <dgm:t>
        <a:bodyPr/>
        <a:lstStyle/>
        <a:p>
          <a:endParaRPr lang="en-US"/>
        </a:p>
      </dgm:t>
    </dgm:pt>
    <dgm:pt modelId="{4F81595C-80D1-494F-807E-D5C9C59EC7FB}">
      <dgm:prSet/>
      <dgm:spPr/>
      <dgm:t>
        <a:bodyPr/>
        <a:lstStyle/>
        <a:p>
          <a:r>
            <a:rPr lang="en-US" dirty="0" smtClean="0"/>
            <a:t>Da </a:t>
          </a:r>
          <a:r>
            <a:rPr lang="en-US" dirty="0" err="1" smtClean="0"/>
            <a:t>tái</a:t>
          </a:r>
          <a:r>
            <a:rPr lang="en-US" dirty="0" smtClean="0"/>
            <a:t> </a:t>
          </a:r>
          <a:r>
            <a:rPr lang="en-US" dirty="0" err="1" smtClean="0"/>
            <a:t>hoặc</a:t>
          </a:r>
          <a:endParaRPr lang="en-US" dirty="0" smtClean="0"/>
        </a:p>
        <a:p>
          <a:r>
            <a:rPr lang="en-US" dirty="0" err="1" smtClean="0"/>
            <a:t>nổi</a:t>
          </a:r>
          <a:r>
            <a:rPr lang="en-US" dirty="0" smtClean="0"/>
            <a:t> ban</a:t>
          </a:r>
          <a:endParaRPr lang="en-US" dirty="0">
            <a:latin typeface="VNI-Vari" pitchFamily="2" charset="0"/>
          </a:endParaRPr>
        </a:p>
      </dgm:t>
    </dgm:pt>
    <dgm:pt modelId="{1000BAF8-2C6D-4214-B6E9-EEF0368DBCE1}" type="parTrans" cxnId="{E55F8F7D-50E0-4CF3-9D39-AECD828189EC}">
      <dgm:prSet/>
      <dgm:spPr/>
      <dgm:t>
        <a:bodyPr/>
        <a:lstStyle/>
        <a:p>
          <a:endParaRPr lang="en-US"/>
        </a:p>
      </dgm:t>
    </dgm:pt>
    <dgm:pt modelId="{D1C9DD56-DB3A-42F1-A6EB-41D161A596B1}" type="sibTrans" cxnId="{E55F8F7D-50E0-4CF3-9D39-AECD828189EC}">
      <dgm:prSet/>
      <dgm:spPr/>
      <dgm:t>
        <a:bodyPr/>
        <a:lstStyle/>
        <a:p>
          <a:endParaRPr lang="en-US"/>
        </a:p>
      </dgm:t>
    </dgm:pt>
    <dgm:pt modelId="{13815725-9912-4DC1-9267-F3AF294F03CE}">
      <dgm:prSet/>
      <dgm:spPr/>
      <dgm:t>
        <a:bodyPr/>
        <a:lstStyle/>
        <a:p>
          <a:r>
            <a:rPr lang="en-US" smtClean="0"/>
            <a:t>Mắt đỏ hoặc vàng nhẹ</a:t>
          </a:r>
          <a:endParaRPr lang="en-US" dirty="0">
            <a:latin typeface="VNI-Vari" pitchFamily="2" charset="0"/>
          </a:endParaRPr>
        </a:p>
      </dgm:t>
    </dgm:pt>
    <dgm:pt modelId="{999A665A-EA5C-4392-80A1-E5BE8601B8DA}" type="parTrans" cxnId="{4C59EE95-7463-4178-BC82-2994C47DE3DD}">
      <dgm:prSet/>
      <dgm:spPr/>
      <dgm:t>
        <a:bodyPr/>
        <a:lstStyle/>
        <a:p>
          <a:endParaRPr lang="en-US"/>
        </a:p>
      </dgm:t>
    </dgm:pt>
    <dgm:pt modelId="{D15BB523-1E71-4C28-B823-66B463EF01FF}" type="sibTrans" cxnId="{4C59EE95-7463-4178-BC82-2994C47DE3DD}">
      <dgm:prSet/>
      <dgm:spPr/>
      <dgm:t>
        <a:bodyPr/>
        <a:lstStyle/>
        <a:p>
          <a:endParaRPr lang="en-US"/>
        </a:p>
      </dgm:t>
    </dgm:pt>
    <dgm:pt modelId="{8FDAD979-F6B4-408C-BC6B-09DF2E1047D7}">
      <dgm:prSet/>
      <dgm:spPr/>
      <dgm:t>
        <a:bodyPr/>
        <a:lstStyle/>
        <a:p>
          <a:r>
            <a:rPr lang="en-US" smtClean="0"/>
            <a:t>Rối loạn thính giác</a:t>
          </a:r>
          <a:r>
            <a:rPr lang="en-US" smtClean="0">
              <a:latin typeface="VNI-Vari" pitchFamily="2" charset="0"/>
            </a:rPr>
            <a:t> </a:t>
          </a:r>
          <a:endParaRPr lang="en-US" dirty="0">
            <a:latin typeface="VNI-Vari" pitchFamily="2" charset="0"/>
          </a:endParaRPr>
        </a:p>
      </dgm:t>
    </dgm:pt>
    <dgm:pt modelId="{058EA117-4B2B-45BA-B66A-C91C4A6720F9}" type="parTrans" cxnId="{539EFFBF-B5AA-43AF-B710-1ED80C663679}">
      <dgm:prSet/>
      <dgm:spPr/>
      <dgm:t>
        <a:bodyPr/>
        <a:lstStyle/>
        <a:p>
          <a:endParaRPr lang="en-US"/>
        </a:p>
      </dgm:t>
    </dgm:pt>
    <dgm:pt modelId="{3FEC57AD-61FF-4AF3-9DFB-A7487E9CEA36}" type="sibTrans" cxnId="{539EFFBF-B5AA-43AF-B710-1ED80C663679}">
      <dgm:prSet/>
      <dgm:spPr/>
      <dgm:t>
        <a:bodyPr/>
        <a:lstStyle/>
        <a:p>
          <a:endParaRPr lang="en-US"/>
        </a:p>
      </dgm:t>
    </dgm:pt>
    <dgm:pt modelId="{0A7BE82D-A80A-44C2-A274-46AC8C6DF97B}">
      <dgm:prSet/>
      <dgm:spPr/>
      <dgm:t>
        <a:bodyPr/>
        <a:lstStyle/>
        <a:p>
          <a:r>
            <a:rPr lang="en-US" smtClean="0"/>
            <a:t>Tiêu chảy, ói mửa, đau bụng</a:t>
          </a:r>
          <a:endParaRPr lang="en-US" dirty="0">
            <a:latin typeface="VNI-Vari" pitchFamily="2" charset="0"/>
          </a:endParaRPr>
        </a:p>
      </dgm:t>
    </dgm:pt>
    <dgm:pt modelId="{F75F6248-3A4C-4ED6-A070-9C79945A222F}" type="parTrans" cxnId="{D7254935-5CFA-491C-A206-927D7F235101}">
      <dgm:prSet/>
      <dgm:spPr/>
      <dgm:t>
        <a:bodyPr/>
        <a:lstStyle/>
        <a:p>
          <a:endParaRPr lang="en-US"/>
        </a:p>
      </dgm:t>
    </dgm:pt>
    <dgm:pt modelId="{999DD7F0-9282-4956-B5BB-ABC0E72FA553}" type="sibTrans" cxnId="{D7254935-5CFA-491C-A206-927D7F235101}">
      <dgm:prSet/>
      <dgm:spPr/>
      <dgm:t>
        <a:bodyPr/>
        <a:lstStyle/>
        <a:p>
          <a:endParaRPr lang="en-US"/>
        </a:p>
      </dgm:t>
    </dgm:pt>
    <dgm:pt modelId="{A3084CDA-6FB8-4FEA-A869-24BE0149CF8E}">
      <dgm:prSet/>
      <dgm:spPr/>
      <dgm:t>
        <a:bodyPr/>
        <a:lstStyle/>
        <a:p>
          <a:r>
            <a:rPr lang="en-US" smtClean="0"/>
            <a:t>Phân có đàm/máu, phân đen</a:t>
          </a:r>
          <a:endParaRPr lang="en-US" dirty="0">
            <a:latin typeface="VNI-Vari" pitchFamily="2" charset="0"/>
          </a:endParaRPr>
        </a:p>
      </dgm:t>
    </dgm:pt>
    <dgm:pt modelId="{7322E4FD-40D6-40E8-B0B8-44C22D55B0F2}" type="parTrans" cxnId="{0FF411AD-D8F1-4118-8A40-3D49C78E0647}">
      <dgm:prSet/>
      <dgm:spPr/>
      <dgm:t>
        <a:bodyPr/>
        <a:lstStyle/>
        <a:p>
          <a:endParaRPr lang="en-US"/>
        </a:p>
      </dgm:t>
    </dgm:pt>
    <dgm:pt modelId="{00F0CD21-15E8-4A63-A816-BC1A592AA17B}" type="sibTrans" cxnId="{0FF411AD-D8F1-4118-8A40-3D49C78E0647}">
      <dgm:prSet/>
      <dgm:spPr/>
      <dgm:t>
        <a:bodyPr/>
        <a:lstStyle/>
        <a:p>
          <a:endParaRPr lang="en-US"/>
        </a:p>
      </dgm:t>
    </dgm:pt>
    <dgm:pt modelId="{AEF6542B-8C9E-4909-86D8-48E0D8065C20}">
      <dgm:prSet/>
      <dgm:spPr/>
      <dgm:t>
        <a:bodyPr/>
        <a:lstStyle/>
        <a:p>
          <a:r>
            <a:rPr lang="en-US" smtClean="0"/>
            <a:t>Sổ mũi, ho, đau họng, khó thở</a:t>
          </a:r>
          <a:endParaRPr lang="en-US" dirty="0">
            <a:latin typeface="VNI-Vari" pitchFamily="2" charset="0"/>
          </a:endParaRPr>
        </a:p>
      </dgm:t>
    </dgm:pt>
    <dgm:pt modelId="{8ABAD669-76D5-4239-85C3-30BFA9A65A25}" type="parTrans" cxnId="{D70E6F50-3F8D-4046-B27B-09EE69A280E5}">
      <dgm:prSet/>
      <dgm:spPr/>
      <dgm:t>
        <a:bodyPr/>
        <a:lstStyle/>
        <a:p>
          <a:endParaRPr lang="en-US"/>
        </a:p>
      </dgm:t>
    </dgm:pt>
    <dgm:pt modelId="{B05D8D4E-847A-41C1-98DC-D24A085BB0BA}" type="sibTrans" cxnId="{D70E6F50-3F8D-4046-B27B-09EE69A280E5}">
      <dgm:prSet/>
      <dgm:spPr/>
      <dgm:t>
        <a:bodyPr/>
        <a:lstStyle/>
        <a:p>
          <a:endParaRPr lang="en-US"/>
        </a:p>
      </dgm:t>
    </dgm:pt>
    <dgm:pt modelId="{EF2082B7-91F3-49C5-A210-9C29D058F60E}">
      <dgm:prSet/>
      <dgm:spPr/>
      <dgm:t>
        <a:bodyPr/>
        <a:lstStyle/>
        <a:p>
          <a:r>
            <a:rPr lang="en-US" smtClean="0"/>
            <a:t>Đau lưng/chân/tay</a:t>
          </a:r>
          <a:endParaRPr lang="en-US"/>
        </a:p>
      </dgm:t>
    </dgm:pt>
    <dgm:pt modelId="{9D86B714-7C26-46B8-839C-13F9CACE26EC}" type="parTrans" cxnId="{6C9017EE-38F6-4ABE-8DA7-622163542A67}">
      <dgm:prSet/>
      <dgm:spPr/>
      <dgm:t>
        <a:bodyPr/>
        <a:lstStyle/>
        <a:p>
          <a:endParaRPr lang="en-US"/>
        </a:p>
      </dgm:t>
    </dgm:pt>
    <dgm:pt modelId="{EBA3AC6F-3DEE-451F-9526-B9F88756AA1C}" type="sibTrans" cxnId="{6C9017EE-38F6-4ABE-8DA7-622163542A67}">
      <dgm:prSet/>
      <dgm:spPr/>
      <dgm:t>
        <a:bodyPr/>
        <a:lstStyle/>
        <a:p>
          <a:endParaRPr lang="en-US"/>
        </a:p>
      </dgm:t>
    </dgm:pt>
    <dgm:pt modelId="{A7C7F5DB-F8F9-4B15-B448-6B69E9F0249F}" type="pres">
      <dgm:prSet presAssocID="{EF55E568-39CD-4FC2-9870-BCFD2ECA9167}" presName="diagram" presStyleCnt="0">
        <dgm:presLayoutVars>
          <dgm:dir/>
          <dgm:resizeHandles val="exact"/>
        </dgm:presLayoutVars>
      </dgm:prSet>
      <dgm:spPr/>
      <dgm:t>
        <a:bodyPr/>
        <a:lstStyle/>
        <a:p>
          <a:endParaRPr lang="en-US"/>
        </a:p>
      </dgm:t>
    </dgm:pt>
    <dgm:pt modelId="{5B280E76-B26C-42AD-B21C-1AB3E7737590}" type="pres">
      <dgm:prSet presAssocID="{684C8975-3444-48BB-9B49-5DA8BBE57BC7}" presName="node" presStyleLbl="node1" presStyleIdx="0" presStyleCnt="10">
        <dgm:presLayoutVars>
          <dgm:bulletEnabled val="1"/>
        </dgm:presLayoutVars>
      </dgm:prSet>
      <dgm:spPr/>
      <dgm:t>
        <a:bodyPr/>
        <a:lstStyle/>
        <a:p>
          <a:endParaRPr lang="en-US"/>
        </a:p>
      </dgm:t>
    </dgm:pt>
    <dgm:pt modelId="{DB404566-E833-4AE3-BFB3-9A670C3D143F}" type="pres">
      <dgm:prSet presAssocID="{E1307BD5-A2E5-4533-86D5-1F1A6F84F148}" presName="sibTrans" presStyleCnt="0"/>
      <dgm:spPr/>
    </dgm:pt>
    <dgm:pt modelId="{4D4DA2BF-1878-4426-AC4F-CCD08CDF92B5}" type="pres">
      <dgm:prSet presAssocID="{E02B4764-E41D-408F-BD25-82D715BD356D}" presName="node" presStyleLbl="node1" presStyleIdx="1" presStyleCnt="10">
        <dgm:presLayoutVars>
          <dgm:bulletEnabled val="1"/>
        </dgm:presLayoutVars>
      </dgm:prSet>
      <dgm:spPr/>
      <dgm:t>
        <a:bodyPr/>
        <a:lstStyle/>
        <a:p>
          <a:endParaRPr lang="en-US"/>
        </a:p>
      </dgm:t>
    </dgm:pt>
    <dgm:pt modelId="{A16B0608-D000-4D99-B515-625EEBBFABDA}" type="pres">
      <dgm:prSet presAssocID="{3A8A4060-4BAA-481F-89C0-C535846249E5}" presName="sibTrans" presStyleCnt="0"/>
      <dgm:spPr/>
    </dgm:pt>
    <dgm:pt modelId="{38138E8B-A4B0-4CA2-B044-1359792117AE}" type="pres">
      <dgm:prSet presAssocID="{16DBC609-E48C-4601-9520-26675F778E93}" presName="node" presStyleLbl="node1" presStyleIdx="2" presStyleCnt="10">
        <dgm:presLayoutVars>
          <dgm:bulletEnabled val="1"/>
        </dgm:presLayoutVars>
      </dgm:prSet>
      <dgm:spPr/>
      <dgm:t>
        <a:bodyPr/>
        <a:lstStyle/>
        <a:p>
          <a:endParaRPr lang="en-US"/>
        </a:p>
      </dgm:t>
    </dgm:pt>
    <dgm:pt modelId="{9B44CDF1-3208-404F-90F6-E61D8545562D}" type="pres">
      <dgm:prSet presAssocID="{F0A4DB31-109E-4EC0-90A3-5854D9449B14}" presName="sibTrans" presStyleCnt="0"/>
      <dgm:spPr/>
    </dgm:pt>
    <dgm:pt modelId="{DCE9AD4D-EF52-4012-A3F8-764460582FE2}" type="pres">
      <dgm:prSet presAssocID="{4F81595C-80D1-494F-807E-D5C9C59EC7FB}" presName="node" presStyleLbl="node1" presStyleIdx="3" presStyleCnt="10">
        <dgm:presLayoutVars>
          <dgm:bulletEnabled val="1"/>
        </dgm:presLayoutVars>
      </dgm:prSet>
      <dgm:spPr/>
      <dgm:t>
        <a:bodyPr/>
        <a:lstStyle/>
        <a:p>
          <a:endParaRPr lang="en-US"/>
        </a:p>
      </dgm:t>
    </dgm:pt>
    <dgm:pt modelId="{C46D136C-D15A-448C-AF67-AA49E09A0513}" type="pres">
      <dgm:prSet presAssocID="{D1C9DD56-DB3A-42F1-A6EB-41D161A596B1}" presName="sibTrans" presStyleCnt="0"/>
      <dgm:spPr/>
    </dgm:pt>
    <dgm:pt modelId="{072602C4-81D4-41D4-936D-099FDBD17859}" type="pres">
      <dgm:prSet presAssocID="{13815725-9912-4DC1-9267-F3AF294F03CE}" presName="node" presStyleLbl="node1" presStyleIdx="4" presStyleCnt="10">
        <dgm:presLayoutVars>
          <dgm:bulletEnabled val="1"/>
        </dgm:presLayoutVars>
      </dgm:prSet>
      <dgm:spPr/>
      <dgm:t>
        <a:bodyPr/>
        <a:lstStyle/>
        <a:p>
          <a:endParaRPr lang="en-US"/>
        </a:p>
      </dgm:t>
    </dgm:pt>
    <dgm:pt modelId="{8E16DCE6-6753-45BF-8F92-F9DD4ED1ECDE}" type="pres">
      <dgm:prSet presAssocID="{D15BB523-1E71-4C28-B823-66B463EF01FF}" presName="sibTrans" presStyleCnt="0"/>
      <dgm:spPr/>
    </dgm:pt>
    <dgm:pt modelId="{7E56420C-38F9-4CBF-8B26-FF74E31510D0}" type="pres">
      <dgm:prSet presAssocID="{8FDAD979-F6B4-408C-BC6B-09DF2E1047D7}" presName="node" presStyleLbl="node1" presStyleIdx="5" presStyleCnt="10">
        <dgm:presLayoutVars>
          <dgm:bulletEnabled val="1"/>
        </dgm:presLayoutVars>
      </dgm:prSet>
      <dgm:spPr/>
      <dgm:t>
        <a:bodyPr/>
        <a:lstStyle/>
        <a:p>
          <a:endParaRPr lang="en-US"/>
        </a:p>
      </dgm:t>
    </dgm:pt>
    <dgm:pt modelId="{120AAD9C-3E95-4CC7-B93D-E69740A26434}" type="pres">
      <dgm:prSet presAssocID="{3FEC57AD-61FF-4AF3-9DFB-A7487E9CEA36}" presName="sibTrans" presStyleCnt="0"/>
      <dgm:spPr/>
    </dgm:pt>
    <dgm:pt modelId="{C88FBA56-7F2B-4A77-A1FC-B51389324EEA}" type="pres">
      <dgm:prSet presAssocID="{0A7BE82D-A80A-44C2-A274-46AC8C6DF97B}" presName="node" presStyleLbl="node1" presStyleIdx="6" presStyleCnt="10">
        <dgm:presLayoutVars>
          <dgm:bulletEnabled val="1"/>
        </dgm:presLayoutVars>
      </dgm:prSet>
      <dgm:spPr/>
      <dgm:t>
        <a:bodyPr/>
        <a:lstStyle/>
        <a:p>
          <a:endParaRPr lang="en-US"/>
        </a:p>
      </dgm:t>
    </dgm:pt>
    <dgm:pt modelId="{FA6D719B-4493-446E-981E-FA3A4684D3D3}" type="pres">
      <dgm:prSet presAssocID="{999DD7F0-9282-4956-B5BB-ABC0E72FA553}" presName="sibTrans" presStyleCnt="0"/>
      <dgm:spPr/>
    </dgm:pt>
    <dgm:pt modelId="{7B9422E5-2768-4BF3-B47D-CF5B32DDBE2B}" type="pres">
      <dgm:prSet presAssocID="{A3084CDA-6FB8-4FEA-A869-24BE0149CF8E}" presName="node" presStyleLbl="node1" presStyleIdx="7" presStyleCnt="10">
        <dgm:presLayoutVars>
          <dgm:bulletEnabled val="1"/>
        </dgm:presLayoutVars>
      </dgm:prSet>
      <dgm:spPr/>
      <dgm:t>
        <a:bodyPr/>
        <a:lstStyle/>
        <a:p>
          <a:endParaRPr lang="en-US"/>
        </a:p>
      </dgm:t>
    </dgm:pt>
    <dgm:pt modelId="{DFF16A10-5E88-4D01-BFF2-657D9E0F3603}" type="pres">
      <dgm:prSet presAssocID="{00F0CD21-15E8-4A63-A816-BC1A592AA17B}" presName="sibTrans" presStyleCnt="0"/>
      <dgm:spPr/>
    </dgm:pt>
    <dgm:pt modelId="{1C0C2562-E8E3-4139-B801-CF2B919A973D}" type="pres">
      <dgm:prSet presAssocID="{AEF6542B-8C9E-4909-86D8-48E0D8065C20}" presName="node" presStyleLbl="node1" presStyleIdx="8" presStyleCnt="10">
        <dgm:presLayoutVars>
          <dgm:bulletEnabled val="1"/>
        </dgm:presLayoutVars>
      </dgm:prSet>
      <dgm:spPr/>
      <dgm:t>
        <a:bodyPr/>
        <a:lstStyle/>
        <a:p>
          <a:endParaRPr lang="en-US"/>
        </a:p>
      </dgm:t>
    </dgm:pt>
    <dgm:pt modelId="{7B063A8A-8863-415A-AA79-B7CFBB0E50A6}" type="pres">
      <dgm:prSet presAssocID="{B05D8D4E-847A-41C1-98DC-D24A085BB0BA}" presName="sibTrans" presStyleCnt="0"/>
      <dgm:spPr/>
    </dgm:pt>
    <dgm:pt modelId="{8F5ACC8E-F84C-4FA9-B438-DC931D4FE8E9}" type="pres">
      <dgm:prSet presAssocID="{EF2082B7-91F3-49C5-A210-9C29D058F60E}" presName="node" presStyleLbl="node1" presStyleIdx="9" presStyleCnt="10">
        <dgm:presLayoutVars>
          <dgm:bulletEnabled val="1"/>
        </dgm:presLayoutVars>
      </dgm:prSet>
      <dgm:spPr/>
      <dgm:t>
        <a:bodyPr/>
        <a:lstStyle/>
        <a:p>
          <a:endParaRPr lang="en-US"/>
        </a:p>
      </dgm:t>
    </dgm:pt>
  </dgm:ptLst>
  <dgm:cxnLst>
    <dgm:cxn modelId="{D70E6F50-3F8D-4046-B27B-09EE69A280E5}" srcId="{EF55E568-39CD-4FC2-9870-BCFD2ECA9167}" destId="{AEF6542B-8C9E-4909-86D8-48E0D8065C20}" srcOrd="8" destOrd="0" parTransId="{8ABAD669-76D5-4239-85C3-30BFA9A65A25}" sibTransId="{B05D8D4E-847A-41C1-98DC-D24A085BB0BA}"/>
    <dgm:cxn modelId="{6F9D3672-92B6-4B2B-AF8B-F97C4139FB5C}" type="presOf" srcId="{0A7BE82D-A80A-44C2-A274-46AC8C6DF97B}" destId="{C88FBA56-7F2B-4A77-A1FC-B51389324EEA}" srcOrd="0" destOrd="0" presId="urn:microsoft.com/office/officeart/2005/8/layout/default"/>
    <dgm:cxn modelId="{82A423F4-9786-4F50-ADA1-4AF80D587B00}" type="presOf" srcId="{8FDAD979-F6B4-408C-BC6B-09DF2E1047D7}" destId="{7E56420C-38F9-4CBF-8B26-FF74E31510D0}" srcOrd="0" destOrd="0" presId="urn:microsoft.com/office/officeart/2005/8/layout/default"/>
    <dgm:cxn modelId="{0FF411AD-D8F1-4118-8A40-3D49C78E0647}" srcId="{EF55E568-39CD-4FC2-9870-BCFD2ECA9167}" destId="{A3084CDA-6FB8-4FEA-A869-24BE0149CF8E}" srcOrd="7" destOrd="0" parTransId="{7322E4FD-40D6-40E8-B0B8-44C22D55B0F2}" sibTransId="{00F0CD21-15E8-4A63-A816-BC1A592AA17B}"/>
    <dgm:cxn modelId="{26F95CE6-5E20-49D0-A200-E3D0DDD6BE94}" type="presOf" srcId="{EF55E568-39CD-4FC2-9870-BCFD2ECA9167}" destId="{A7C7F5DB-F8F9-4B15-B448-6B69E9F0249F}" srcOrd="0" destOrd="0" presId="urn:microsoft.com/office/officeart/2005/8/layout/default"/>
    <dgm:cxn modelId="{13E9CB6D-B995-4F88-A5F5-489FFFA90DB6}" type="presOf" srcId="{AEF6542B-8C9E-4909-86D8-48E0D8065C20}" destId="{1C0C2562-E8E3-4139-B801-CF2B919A973D}" srcOrd="0" destOrd="0" presId="urn:microsoft.com/office/officeart/2005/8/layout/default"/>
    <dgm:cxn modelId="{D7254935-5CFA-491C-A206-927D7F235101}" srcId="{EF55E568-39CD-4FC2-9870-BCFD2ECA9167}" destId="{0A7BE82D-A80A-44C2-A274-46AC8C6DF97B}" srcOrd="6" destOrd="0" parTransId="{F75F6248-3A4C-4ED6-A070-9C79945A222F}" sibTransId="{999DD7F0-9282-4956-B5BB-ABC0E72FA553}"/>
    <dgm:cxn modelId="{6AFE97BE-5AC6-409A-A05C-764CAE1A456E}" type="presOf" srcId="{EF2082B7-91F3-49C5-A210-9C29D058F60E}" destId="{8F5ACC8E-F84C-4FA9-B438-DC931D4FE8E9}" srcOrd="0" destOrd="0" presId="urn:microsoft.com/office/officeart/2005/8/layout/default"/>
    <dgm:cxn modelId="{E55F8F7D-50E0-4CF3-9D39-AECD828189EC}" srcId="{EF55E568-39CD-4FC2-9870-BCFD2ECA9167}" destId="{4F81595C-80D1-494F-807E-D5C9C59EC7FB}" srcOrd="3" destOrd="0" parTransId="{1000BAF8-2C6D-4214-B6E9-EEF0368DBCE1}" sibTransId="{D1C9DD56-DB3A-42F1-A6EB-41D161A596B1}"/>
    <dgm:cxn modelId="{4C59EE95-7463-4178-BC82-2994C47DE3DD}" srcId="{EF55E568-39CD-4FC2-9870-BCFD2ECA9167}" destId="{13815725-9912-4DC1-9267-F3AF294F03CE}" srcOrd="4" destOrd="0" parTransId="{999A665A-EA5C-4392-80A1-E5BE8601B8DA}" sibTransId="{D15BB523-1E71-4C28-B823-66B463EF01FF}"/>
    <dgm:cxn modelId="{2BDEE4EF-D8DD-4E1A-9F7D-361FAF89FFF2}" type="presOf" srcId="{A3084CDA-6FB8-4FEA-A869-24BE0149CF8E}" destId="{7B9422E5-2768-4BF3-B47D-CF5B32DDBE2B}" srcOrd="0" destOrd="0" presId="urn:microsoft.com/office/officeart/2005/8/layout/default"/>
    <dgm:cxn modelId="{4B27FFD3-8D42-4017-BA8F-F5B0A3DE3506}" srcId="{EF55E568-39CD-4FC2-9870-BCFD2ECA9167}" destId="{E02B4764-E41D-408F-BD25-82D715BD356D}" srcOrd="1" destOrd="0" parTransId="{EE7EBA55-DD4B-4030-BFB9-10DA393998FB}" sibTransId="{3A8A4060-4BAA-481F-89C0-C535846249E5}"/>
    <dgm:cxn modelId="{3501E22B-1B68-45E9-A3AE-0CB09EC763CD}" type="presOf" srcId="{13815725-9912-4DC1-9267-F3AF294F03CE}" destId="{072602C4-81D4-41D4-936D-099FDBD17859}" srcOrd="0" destOrd="0" presId="urn:microsoft.com/office/officeart/2005/8/layout/default"/>
    <dgm:cxn modelId="{6563D663-1C32-45C5-BDBD-6A92ACA83F89}" type="presOf" srcId="{4F81595C-80D1-494F-807E-D5C9C59EC7FB}" destId="{DCE9AD4D-EF52-4012-A3F8-764460582FE2}" srcOrd="0" destOrd="0" presId="urn:microsoft.com/office/officeart/2005/8/layout/default"/>
    <dgm:cxn modelId="{6C9017EE-38F6-4ABE-8DA7-622163542A67}" srcId="{EF55E568-39CD-4FC2-9870-BCFD2ECA9167}" destId="{EF2082B7-91F3-49C5-A210-9C29D058F60E}" srcOrd="9" destOrd="0" parTransId="{9D86B714-7C26-46B8-839C-13F9CACE26EC}" sibTransId="{EBA3AC6F-3DEE-451F-9526-B9F88756AA1C}"/>
    <dgm:cxn modelId="{A48CDD99-32CD-4501-9A1A-284E617581CF}" srcId="{EF55E568-39CD-4FC2-9870-BCFD2ECA9167}" destId="{16DBC609-E48C-4601-9520-26675F778E93}" srcOrd="2" destOrd="0" parTransId="{8E10337A-A164-44EF-9415-9E7EEE4A8BAA}" sibTransId="{F0A4DB31-109E-4EC0-90A3-5854D9449B14}"/>
    <dgm:cxn modelId="{F6AF3E08-3CF1-44CC-9A2A-66AB42EB7EE6}" srcId="{EF55E568-39CD-4FC2-9870-BCFD2ECA9167}" destId="{684C8975-3444-48BB-9B49-5DA8BBE57BC7}" srcOrd="0" destOrd="0" parTransId="{CB62964E-3039-415E-82FD-C517744A96CC}" sibTransId="{E1307BD5-A2E5-4533-86D5-1F1A6F84F148}"/>
    <dgm:cxn modelId="{539EFFBF-B5AA-43AF-B710-1ED80C663679}" srcId="{EF55E568-39CD-4FC2-9870-BCFD2ECA9167}" destId="{8FDAD979-F6B4-408C-BC6B-09DF2E1047D7}" srcOrd="5" destOrd="0" parTransId="{058EA117-4B2B-45BA-B66A-C91C4A6720F9}" sibTransId="{3FEC57AD-61FF-4AF3-9DFB-A7487E9CEA36}"/>
    <dgm:cxn modelId="{89D5006D-9BED-46BF-A32A-5BE0BD2604C5}" type="presOf" srcId="{684C8975-3444-48BB-9B49-5DA8BBE57BC7}" destId="{5B280E76-B26C-42AD-B21C-1AB3E7737590}" srcOrd="0" destOrd="0" presId="urn:microsoft.com/office/officeart/2005/8/layout/default"/>
    <dgm:cxn modelId="{DCAF2CC7-CE42-4139-8B5F-9C4E834032FF}" type="presOf" srcId="{E02B4764-E41D-408F-BD25-82D715BD356D}" destId="{4D4DA2BF-1878-4426-AC4F-CCD08CDF92B5}" srcOrd="0" destOrd="0" presId="urn:microsoft.com/office/officeart/2005/8/layout/default"/>
    <dgm:cxn modelId="{01680370-55B2-43BE-8376-4468A0A33703}" type="presOf" srcId="{16DBC609-E48C-4601-9520-26675F778E93}" destId="{38138E8B-A4B0-4CA2-B044-1359792117AE}" srcOrd="0" destOrd="0" presId="urn:microsoft.com/office/officeart/2005/8/layout/default"/>
    <dgm:cxn modelId="{2155E46C-23F3-4A13-A835-126ACDAA6FF2}" type="presParOf" srcId="{A7C7F5DB-F8F9-4B15-B448-6B69E9F0249F}" destId="{5B280E76-B26C-42AD-B21C-1AB3E7737590}" srcOrd="0" destOrd="0" presId="urn:microsoft.com/office/officeart/2005/8/layout/default"/>
    <dgm:cxn modelId="{0C95B2C4-5C2B-4B97-9153-29714C5031A3}" type="presParOf" srcId="{A7C7F5DB-F8F9-4B15-B448-6B69E9F0249F}" destId="{DB404566-E833-4AE3-BFB3-9A670C3D143F}" srcOrd="1" destOrd="0" presId="urn:microsoft.com/office/officeart/2005/8/layout/default"/>
    <dgm:cxn modelId="{A6B92170-1864-45BA-BF48-8EE0E1DD6DE5}" type="presParOf" srcId="{A7C7F5DB-F8F9-4B15-B448-6B69E9F0249F}" destId="{4D4DA2BF-1878-4426-AC4F-CCD08CDF92B5}" srcOrd="2" destOrd="0" presId="urn:microsoft.com/office/officeart/2005/8/layout/default"/>
    <dgm:cxn modelId="{4D6A303E-C6FF-4C9E-80AA-F6BB0A755E64}" type="presParOf" srcId="{A7C7F5DB-F8F9-4B15-B448-6B69E9F0249F}" destId="{A16B0608-D000-4D99-B515-625EEBBFABDA}" srcOrd="3" destOrd="0" presId="urn:microsoft.com/office/officeart/2005/8/layout/default"/>
    <dgm:cxn modelId="{FCEFAD22-FFA3-4594-98FC-8DF17A9675CB}" type="presParOf" srcId="{A7C7F5DB-F8F9-4B15-B448-6B69E9F0249F}" destId="{38138E8B-A4B0-4CA2-B044-1359792117AE}" srcOrd="4" destOrd="0" presId="urn:microsoft.com/office/officeart/2005/8/layout/default"/>
    <dgm:cxn modelId="{0EE023C2-866E-40D3-BF2A-49490810DF28}" type="presParOf" srcId="{A7C7F5DB-F8F9-4B15-B448-6B69E9F0249F}" destId="{9B44CDF1-3208-404F-90F6-E61D8545562D}" srcOrd="5" destOrd="0" presId="urn:microsoft.com/office/officeart/2005/8/layout/default"/>
    <dgm:cxn modelId="{E88A9141-D0B6-4D02-8239-7C65DED1D292}" type="presParOf" srcId="{A7C7F5DB-F8F9-4B15-B448-6B69E9F0249F}" destId="{DCE9AD4D-EF52-4012-A3F8-764460582FE2}" srcOrd="6" destOrd="0" presId="urn:microsoft.com/office/officeart/2005/8/layout/default"/>
    <dgm:cxn modelId="{E47774BD-0E2B-49CE-9F13-DDBE3FB26824}" type="presParOf" srcId="{A7C7F5DB-F8F9-4B15-B448-6B69E9F0249F}" destId="{C46D136C-D15A-448C-AF67-AA49E09A0513}" srcOrd="7" destOrd="0" presId="urn:microsoft.com/office/officeart/2005/8/layout/default"/>
    <dgm:cxn modelId="{5792CBA6-BA5E-4738-8F6B-EA7D361436C0}" type="presParOf" srcId="{A7C7F5DB-F8F9-4B15-B448-6B69E9F0249F}" destId="{072602C4-81D4-41D4-936D-099FDBD17859}" srcOrd="8" destOrd="0" presId="urn:microsoft.com/office/officeart/2005/8/layout/default"/>
    <dgm:cxn modelId="{56B80A72-787F-4FFC-8B4F-80DA7D4F8653}" type="presParOf" srcId="{A7C7F5DB-F8F9-4B15-B448-6B69E9F0249F}" destId="{8E16DCE6-6753-45BF-8F92-F9DD4ED1ECDE}" srcOrd="9" destOrd="0" presId="urn:microsoft.com/office/officeart/2005/8/layout/default"/>
    <dgm:cxn modelId="{08EC052E-D0E7-4D13-90C2-1D79542D490A}" type="presParOf" srcId="{A7C7F5DB-F8F9-4B15-B448-6B69E9F0249F}" destId="{7E56420C-38F9-4CBF-8B26-FF74E31510D0}" srcOrd="10" destOrd="0" presId="urn:microsoft.com/office/officeart/2005/8/layout/default"/>
    <dgm:cxn modelId="{98370D80-73B7-4D9D-82ED-ABDEA2769FEF}" type="presParOf" srcId="{A7C7F5DB-F8F9-4B15-B448-6B69E9F0249F}" destId="{120AAD9C-3E95-4CC7-B93D-E69740A26434}" srcOrd="11" destOrd="0" presId="urn:microsoft.com/office/officeart/2005/8/layout/default"/>
    <dgm:cxn modelId="{86969930-1704-474A-ADD5-91E99DB5000B}" type="presParOf" srcId="{A7C7F5DB-F8F9-4B15-B448-6B69E9F0249F}" destId="{C88FBA56-7F2B-4A77-A1FC-B51389324EEA}" srcOrd="12" destOrd="0" presId="urn:microsoft.com/office/officeart/2005/8/layout/default"/>
    <dgm:cxn modelId="{1AB321AD-6165-4F0D-8B5D-C7F2DEB46416}" type="presParOf" srcId="{A7C7F5DB-F8F9-4B15-B448-6B69E9F0249F}" destId="{FA6D719B-4493-446E-981E-FA3A4684D3D3}" srcOrd="13" destOrd="0" presId="urn:microsoft.com/office/officeart/2005/8/layout/default"/>
    <dgm:cxn modelId="{DEB433D0-7CE7-4270-96B0-33C36C723F87}" type="presParOf" srcId="{A7C7F5DB-F8F9-4B15-B448-6B69E9F0249F}" destId="{7B9422E5-2768-4BF3-B47D-CF5B32DDBE2B}" srcOrd="14" destOrd="0" presId="urn:microsoft.com/office/officeart/2005/8/layout/default"/>
    <dgm:cxn modelId="{D86447A1-4C18-4F68-A240-4BAD3DF42F8A}" type="presParOf" srcId="{A7C7F5DB-F8F9-4B15-B448-6B69E9F0249F}" destId="{DFF16A10-5E88-4D01-BFF2-657D9E0F3603}" srcOrd="15" destOrd="0" presId="urn:microsoft.com/office/officeart/2005/8/layout/default"/>
    <dgm:cxn modelId="{97F08BAF-033C-4B78-AC8B-F016C86D836C}" type="presParOf" srcId="{A7C7F5DB-F8F9-4B15-B448-6B69E9F0249F}" destId="{1C0C2562-E8E3-4139-B801-CF2B919A973D}" srcOrd="16" destOrd="0" presId="urn:microsoft.com/office/officeart/2005/8/layout/default"/>
    <dgm:cxn modelId="{AEAAA425-A708-4663-B298-25287B1B3020}" type="presParOf" srcId="{A7C7F5DB-F8F9-4B15-B448-6B69E9F0249F}" destId="{7B063A8A-8863-415A-AA79-B7CFBB0E50A6}" srcOrd="17" destOrd="0" presId="urn:microsoft.com/office/officeart/2005/8/layout/default"/>
    <dgm:cxn modelId="{FF3E3FB1-FFDD-43B7-96F6-CD8DC0783B2D}" type="presParOf" srcId="{A7C7F5DB-F8F9-4B15-B448-6B69E9F0249F}" destId="{8F5ACC8E-F84C-4FA9-B438-DC931D4FE8E9}"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560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560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560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D7C2FA3-FE04-4AB7-A5CF-98D5A50CE1F3}" type="slidenum">
              <a:rPr lang="en-US"/>
              <a:pPr>
                <a:defRPr/>
              </a:pPr>
              <a:t>‹#›</a:t>
            </a:fld>
            <a:endParaRPr lang="en-US"/>
          </a:p>
        </p:txBody>
      </p:sp>
    </p:spTree>
    <p:extLst>
      <p:ext uri="{BB962C8B-B14F-4D97-AF65-F5344CB8AC3E}">
        <p14:creationId xmlns:p14="http://schemas.microsoft.com/office/powerpoint/2010/main" val="3687875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F8FBA17-F77E-4D4A-A313-0092102A1280}" type="slidenum">
              <a:rPr lang="en-US"/>
              <a:pPr>
                <a:defRPr/>
              </a:pPr>
              <a:t>‹#›</a:t>
            </a:fld>
            <a:endParaRPr lang="en-US"/>
          </a:p>
        </p:txBody>
      </p:sp>
    </p:spTree>
    <p:extLst>
      <p:ext uri="{BB962C8B-B14F-4D97-AF65-F5344CB8AC3E}">
        <p14:creationId xmlns:p14="http://schemas.microsoft.com/office/powerpoint/2010/main" val="3647908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miter lim="800000"/>
            <a:headEnd/>
            <a:tailEnd/>
          </a:ln>
        </p:spPr>
        <p:txBody>
          <a:bodyPr/>
          <a:lstStyle/>
          <a:p>
            <a:fld id="{5D094B09-5B37-4D5C-AFD2-D2D3F1C3D1A7}" type="slidenum">
              <a:rPr lang="en-US" smtClean="0"/>
              <a:pPr/>
              <a:t>1</a:t>
            </a:fld>
            <a:endParaRPr lang="en-US" smtClean="0"/>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4171789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09419FB-DE9E-4896-8849-F7736AC3BF23}" type="slidenum">
              <a:rPr lang="en-US" smtClean="0"/>
              <a:pPr/>
              <a:t>10</a:t>
            </a:fld>
            <a:endParaRPr lang="en-US" smtClean="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91233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09419FB-DE9E-4896-8849-F7736AC3BF23}" type="slidenum">
              <a:rPr lang="en-US" smtClean="0"/>
              <a:pPr/>
              <a:t>11</a:t>
            </a:fld>
            <a:endParaRPr lang="en-US" smtClean="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912339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09419FB-DE9E-4896-8849-F7736AC3BF23}" type="slidenum">
              <a:rPr lang="en-US" smtClean="0"/>
              <a:pPr/>
              <a:t>12</a:t>
            </a:fld>
            <a:endParaRPr lang="en-US" smtClean="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912339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09419FB-DE9E-4896-8849-F7736AC3BF23}" type="slidenum">
              <a:rPr lang="en-US" smtClean="0"/>
              <a:pPr/>
              <a:t>13</a:t>
            </a:fld>
            <a:endParaRPr lang="en-US" smtClean="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91233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miter lim="800000"/>
            <a:headEnd/>
            <a:tailEnd/>
          </a:ln>
        </p:spPr>
        <p:txBody>
          <a:bodyPr/>
          <a:lstStyle/>
          <a:p>
            <a:fld id="{8DB59D07-1A73-4E02-95D0-1694D08BD4DC}" type="slidenum">
              <a:rPr lang="en-US" smtClean="0"/>
              <a:pPr/>
              <a:t>2</a:t>
            </a:fld>
            <a:endParaRPr lang="en-US" smtClean="0"/>
          </a:p>
        </p:txBody>
      </p:sp>
      <p:sp>
        <p:nvSpPr>
          <p:cNvPr id="13315" name="Rectangle 2"/>
          <p:cNvSpPr>
            <a:spLocks noGrp="1" noRot="1" noChangeAspect="1" noChangeArrowheads="1" noTextEdit="1"/>
          </p:cNvSpPr>
          <p:nvPr>
            <p:ph type="sldImg"/>
          </p:nvPr>
        </p:nvSpPr>
        <p:spPr>
          <a:xfrm>
            <a:off x="381000" y="685800"/>
            <a:ext cx="6096000" cy="3429000"/>
          </a:xfrm>
          <a:ln/>
        </p:spPr>
      </p:sp>
      <p:sp>
        <p:nvSpPr>
          <p:cNvPr id="13316"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3484538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miter lim="800000"/>
            <a:headEnd/>
            <a:tailEnd/>
          </a:ln>
        </p:spPr>
        <p:txBody>
          <a:bodyPr/>
          <a:lstStyle/>
          <a:p>
            <a:fld id="{0537F021-6AD9-4FFA-99F3-259A65B3B241}" type="slidenum">
              <a:rPr lang="en-US" smtClean="0"/>
              <a:pPr/>
              <a:t>3</a:t>
            </a:fld>
            <a:endParaRPr lang="en-US" smtClean="0"/>
          </a:p>
        </p:txBody>
      </p:sp>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3111986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416DC5E-6AE6-4DCC-9786-19DAF2B93439}" type="slidenum">
              <a:rPr lang="vi-VN" smtClean="0"/>
              <a:pPr eaLnBrk="1" hangingPunct="1"/>
              <a:t>30</a:t>
            </a:fld>
            <a:endParaRPr lang="vi-V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miter lim="800000"/>
            <a:headEnd/>
            <a:tailEnd/>
          </a:ln>
        </p:spPr>
        <p:txBody>
          <a:bodyPr/>
          <a:lstStyle/>
          <a:p>
            <a:fld id="{0537F021-6AD9-4FFA-99F3-259A65B3B241}" type="slidenum">
              <a:rPr lang="en-US" smtClean="0"/>
              <a:pPr/>
              <a:t>4</a:t>
            </a:fld>
            <a:endParaRPr lang="en-US" smtClean="0"/>
          </a:p>
        </p:txBody>
      </p:sp>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311198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miter lim="800000"/>
            <a:headEnd/>
            <a:tailEnd/>
          </a:ln>
        </p:spPr>
        <p:txBody>
          <a:bodyPr/>
          <a:lstStyle/>
          <a:p>
            <a:fld id="{6A06C70D-C0A5-430D-A2A1-DD9061B06C0F}" type="slidenum">
              <a:rPr lang="en-US" smtClean="0"/>
              <a:pPr/>
              <a:t>5</a:t>
            </a:fld>
            <a:endParaRPr lang="en-US" smtClean="0"/>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343924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09419FB-DE9E-4896-8849-F7736AC3BF23}" type="slidenum">
              <a:rPr lang="en-US" smtClean="0"/>
              <a:pPr/>
              <a:t>6</a:t>
            </a:fld>
            <a:endParaRPr lang="en-US" smtClean="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91233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09419FB-DE9E-4896-8849-F7736AC3BF23}" type="slidenum">
              <a:rPr lang="en-US" smtClean="0"/>
              <a:pPr/>
              <a:t>7</a:t>
            </a:fld>
            <a:endParaRPr lang="en-US" smtClean="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91233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09419FB-DE9E-4896-8849-F7736AC3BF23}" type="slidenum">
              <a:rPr lang="en-US" smtClean="0"/>
              <a:pPr/>
              <a:t>8</a:t>
            </a:fld>
            <a:endParaRPr lang="en-US" smtClean="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91233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09419FB-DE9E-4896-8849-F7736AC3BF23}" type="slidenum">
              <a:rPr lang="en-US" smtClean="0"/>
              <a:pPr/>
              <a:t>9</a:t>
            </a:fld>
            <a:endParaRPr lang="en-US" smtClean="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191233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4" name="Text Box 18"/>
          <p:cNvSpPr txBox="1">
            <a:spLocks noChangeArrowheads="1"/>
          </p:cNvSpPr>
          <p:nvPr userDrawn="1"/>
        </p:nvSpPr>
        <p:spPr bwMode="auto">
          <a:xfrm rot="19237452">
            <a:off x="4622510" y="34218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smtClean="0"/>
          </a:p>
        </p:txBody>
      </p:sp>
      <p:sp>
        <p:nvSpPr>
          <p:cNvPr id="3074" name="Rectangle 2"/>
          <p:cNvSpPr>
            <a:spLocks noGrp="1" noChangeArrowheads="1"/>
          </p:cNvSpPr>
          <p:nvPr>
            <p:ph type="ctrTitle"/>
          </p:nvPr>
        </p:nvSpPr>
        <p:spPr>
          <a:xfrm>
            <a:off x="685800" y="897731"/>
            <a:ext cx="7772400" cy="1102519"/>
          </a:xfrm>
        </p:spPr>
        <p:txBody>
          <a:bodyPr/>
          <a:lstStyle>
            <a:lvl1pPr>
              <a:defRPr b="1"/>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71600" y="2214563"/>
            <a:ext cx="6400800" cy="1314450"/>
          </a:xfrm>
        </p:spPr>
        <p:txBody>
          <a:bodyPr/>
          <a:lstStyle>
            <a:lvl1pPr marL="0" indent="0" algn="ctr">
              <a:buFontTx/>
              <a:buNone/>
              <a:defRPr/>
            </a:lvl1pPr>
          </a:lstStyle>
          <a:p>
            <a:pPr lvl="0"/>
            <a:r>
              <a:rPr lang="en-US" noProof="0" smtClean="0"/>
              <a:t>Click to edit Master subtitle style</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6B0F28B1-33C0-4633-8A05-F20DC6FCBE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2C8B2B-0614-43B4-B0C5-97E142154FD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05979"/>
            <a:ext cx="2057400" cy="3369469"/>
          </a:xfrm>
        </p:spPr>
        <p:txBody>
          <a:bodyPr vert="eaVert"/>
          <a:lstStyle/>
          <a:p>
            <a:r>
              <a:rPr lang="vi-VN" smtClean="0"/>
              <a:t>Bấm &amp; sửa kiểu tiêu đề</a:t>
            </a:r>
            <a:endParaRPr lang="en-US"/>
          </a:p>
        </p:txBody>
      </p:sp>
      <p:sp>
        <p:nvSpPr>
          <p:cNvPr id="3" name="Chỗ dành sẵn cho Văn bản Dọc 2"/>
          <p:cNvSpPr>
            <a:spLocks noGrp="1"/>
          </p:cNvSpPr>
          <p:nvPr>
            <p:ph type="body" orient="vert" idx="1"/>
          </p:nvPr>
        </p:nvSpPr>
        <p:spPr>
          <a:xfrm>
            <a:off x="457200" y="205979"/>
            <a:ext cx="6019800" cy="3369469"/>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5AE138-3DB1-427D-99B2-C3412A1D0BF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êu đề và biểu đồ">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05979"/>
            <a:ext cx="8229600" cy="857250"/>
          </a:xfrm>
        </p:spPr>
        <p:txBody>
          <a:bodyPr/>
          <a:lstStyle/>
          <a:p>
            <a:r>
              <a:rPr lang="vi-VN" smtClean="0"/>
              <a:t>Bấm &amp; sửa kiểu tiêu đề</a:t>
            </a:r>
            <a:endParaRPr lang="en-US"/>
          </a:p>
        </p:txBody>
      </p:sp>
      <p:sp>
        <p:nvSpPr>
          <p:cNvPr id="3" name="Chỗ dành sẵn cho Biểu đồ 2"/>
          <p:cNvSpPr>
            <a:spLocks noGrp="1"/>
          </p:cNvSpPr>
          <p:nvPr>
            <p:ph type="chart" idx="1"/>
          </p:nvPr>
        </p:nvSpPr>
        <p:spPr>
          <a:xfrm>
            <a:off x="457200" y="800101"/>
            <a:ext cx="8229600" cy="2775347"/>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669ED9-CE66-4F67-8996-E03B21C576F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êu đề, Văn bản và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05979"/>
            <a:ext cx="8229600" cy="857250"/>
          </a:xfrm>
        </p:spPr>
        <p:txBody>
          <a:bodyPr/>
          <a:lstStyle/>
          <a:p>
            <a:r>
              <a:rPr lang="vi-VN" smtClean="0"/>
              <a:t>Bấm &amp; sửa kiểu tiêu đề</a:t>
            </a:r>
            <a:endParaRPr lang="en-US"/>
          </a:p>
        </p:txBody>
      </p:sp>
      <p:sp>
        <p:nvSpPr>
          <p:cNvPr id="3" name="Chỗ dành sẵn cho Văn bản 2"/>
          <p:cNvSpPr>
            <a:spLocks noGrp="1"/>
          </p:cNvSpPr>
          <p:nvPr>
            <p:ph type="body" sz="half" idx="1"/>
          </p:nvPr>
        </p:nvSpPr>
        <p:spPr>
          <a:xfrm>
            <a:off x="457200" y="800101"/>
            <a:ext cx="4038600" cy="2775347"/>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ội dung 3"/>
          <p:cNvSpPr>
            <a:spLocks noGrp="1"/>
          </p:cNvSpPr>
          <p:nvPr>
            <p:ph sz="half" idx="2"/>
          </p:nvPr>
        </p:nvSpPr>
        <p:spPr>
          <a:xfrm>
            <a:off x="4648200" y="800101"/>
            <a:ext cx="4038600" cy="2775347"/>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72A3D9-0F89-4D75-889A-A7A4C5A79F6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2626" y="457200"/>
            <a:ext cx="8080375" cy="85725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82625"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5025"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645025"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Date Placeholder 5"/>
          <p:cNvSpPr>
            <a:spLocks noGrp="1"/>
          </p:cNvSpPr>
          <p:nvPr>
            <p:ph type="dt" sz="half" idx="10"/>
          </p:nvPr>
        </p:nvSpPr>
        <p:spPr>
          <a:xfrm>
            <a:off x="7215188" y="4831556"/>
            <a:ext cx="1905000" cy="285750"/>
          </a:xfrm>
        </p:spPr>
        <p:txBody>
          <a:bodyPr wrap="square" lIns="91440" tIns="45720" rIns="91440" bIns="45720" numCol="1" anchorCtr="0" compatLnSpc="1">
            <a:prstTxWarp prst="textNoShape">
              <a:avLst/>
            </a:prstTxWarp>
          </a:bodyPr>
          <a:lstStyle>
            <a:lvl1pPr fontAlgn="base">
              <a:spcBef>
                <a:spcPct val="0"/>
              </a:spcBef>
              <a:spcAft>
                <a:spcPct val="0"/>
              </a:spcAft>
              <a:defRPr smtClean="0">
                <a:cs typeface="Arial" charset="0"/>
              </a:defRPr>
            </a:lvl1pPr>
          </a:lstStyle>
          <a:p>
            <a:pPr>
              <a:defRPr/>
            </a:pPr>
            <a:fld id="{0C6BBA06-2C16-4D6E-A638-AB393B0F6D94}" type="datetime1">
              <a:rPr lang="en-US"/>
              <a:pPr>
                <a:defRPr/>
              </a:pPr>
              <a:t>05/02/2020</a:t>
            </a:fld>
            <a:endParaRPr lang="en-US"/>
          </a:p>
        </p:txBody>
      </p:sp>
      <p:sp>
        <p:nvSpPr>
          <p:cNvPr id="7" name="Footer Placeholder 6"/>
          <p:cNvSpPr>
            <a:spLocks noGrp="1"/>
          </p:cNvSpPr>
          <p:nvPr>
            <p:ph type="ftr" sz="quarter" idx="11"/>
          </p:nvPr>
        </p:nvSpPr>
        <p:spPr>
          <a:xfrm>
            <a:off x="682625" y="4774406"/>
            <a:ext cx="4267200" cy="342900"/>
          </a:xfrm>
        </p:spPr>
        <p:txBody>
          <a:bodyPr/>
          <a:lstStyle>
            <a:lvl1pPr>
              <a:defRPr smtClean="0"/>
            </a:lvl1pPr>
          </a:lstStyle>
          <a:p>
            <a:pPr>
              <a:defRPr/>
            </a:pPr>
            <a:endParaRPr lang="en-US"/>
          </a:p>
        </p:txBody>
      </p:sp>
      <p:sp>
        <p:nvSpPr>
          <p:cNvPr id="8" name="Slide Number Placeholder 7"/>
          <p:cNvSpPr>
            <a:spLocks noGrp="1"/>
          </p:cNvSpPr>
          <p:nvPr>
            <p:ph type="sldNum" sz="quarter" idx="12"/>
          </p:nvPr>
        </p:nvSpPr>
        <p:spPr>
          <a:xfrm>
            <a:off x="7199313" y="4611291"/>
            <a:ext cx="1905000" cy="285750"/>
          </a:xfrm>
        </p:spPr>
        <p:txBody>
          <a:bodyPr/>
          <a:lstStyle>
            <a:lvl2pPr lvl="1">
              <a:defRPr>
                <a:latin typeface="Arial" pitchFamily="34" charset="0"/>
                <a:cs typeface="Arial" pitchFamily="34" charset="0"/>
              </a:defRPr>
            </a:lvl2pPr>
          </a:lstStyle>
          <a:p>
            <a:pPr lvl="1">
              <a:defRPr/>
            </a:pPr>
            <a:fld id="{37A8D25C-3D0E-4476-9C16-BF3F6A8AD238}" type="slidenum">
              <a:rPr lang="en-US"/>
              <a:pPr lvl="1">
                <a:defRPr/>
              </a:pPr>
              <a:t>‹#›</a:t>
            </a:fld>
            <a:endParaRPr lang="en-US">
              <a:latin typeface="+mn-lt"/>
            </a:endParaRPr>
          </a:p>
        </p:txBody>
      </p:sp>
    </p:spTree>
    <p:extLst>
      <p:ext uri="{BB962C8B-B14F-4D97-AF65-F5344CB8AC3E}">
        <p14:creationId xmlns:p14="http://schemas.microsoft.com/office/powerpoint/2010/main" val="1587356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457200" y="4683919"/>
            <a:ext cx="2133600" cy="357188"/>
          </a:xfrm>
        </p:spPr>
        <p:txBody>
          <a:bodyPr wrap="square" lIns="91440" tIns="45720" rIns="91440" bIns="45720" numCol="1" anchorCtr="0" compatLnSpc="1">
            <a:prstTxWarp prst="textNoShape">
              <a:avLst/>
            </a:prstTxWarp>
          </a:bodyPr>
          <a:lstStyle>
            <a:lvl1pPr fontAlgn="base">
              <a:spcBef>
                <a:spcPct val="0"/>
              </a:spcBef>
              <a:spcAft>
                <a:spcPct val="0"/>
              </a:spcAft>
              <a:defRPr smtClean="0">
                <a:cs typeface="Arial" charset="0"/>
              </a:defRPr>
            </a:lvl1pPr>
          </a:lstStyle>
          <a:p>
            <a:pPr>
              <a:defRPr/>
            </a:pPr>
            <a:fld id="{DE76A924-DAC6-4AAF-BEBC-BB9BD23BB6F4}" type="datetime1">
              <a:rPr lang="en-US"/>
              <a:pPr>
                <a:defRPr/>
              </a:pPr>
              <a:t>05/02/2020</a:t>
            </a:fld>
            <a:endParaRPr lang="vi-VN"/>
          </a:p>
        </p:txBody>
      </p:sp>
      <p:sp>
        <p:nvSpPr>
          <p:cNvPr id="4" name="Footer Placeholder 3"/>
          <p:cNvSpPr>
            <a:spLocks noGrp="1"/>
          </p:cNvSpPr>
          <p:nvPr>
            <p:ph type="ftr" sz="quarter" idx="11"/>
          </p:nvPr>
        </p:nvSpPr>
        <p:spPr>
          <a:xfrm>
            <a:off x="3124200" y="4683919"/>
            <a:ext cx="2895600" cy="357188"/>
          </a:xfrm>
        </p:spPr>
        <p:txBody>
          <a:bodyPr/>
          <a:lstStyle>
            <a:lvl1pPr>
              <a:defRPr smtClean="0"/>
            </a:lvl1pPr>
          </a:lstStyle>
          <a:p>
            <a:pPr>
              <a:defRPr/>
            </a:pPr>
            <a:endParaRPr lang="vi-VN"/>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a:defRPr/>
            </a:pPr>
            <a:fld id="{A5C4EEF5-65AE-49E1-8128-4137985D718B}" type="slidenum">
              <a:rPr lang="vi-VN"/>
              <a:pPr>
                <a:defRPr/>
              </a:pPr>
              <a:t>‹#›</a:t>
            </a:fld>
            <a:endParaRPr lang="vi-VN"/>
          </a:p>
        </p:txBody>
      </p:sp>
    </p:spTree>
    <p:extLst>
      <p:ext uri="{BB962C8B-B14F-4D97-AF65-F5344CB8AC3E}">
        <p14:creationId xmlns:p14="http://schemas.microsoft.com/office/powerpoint/2010/main" val="2617992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35198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236483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2829516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420695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80C702-D406-4042-B7DF-D74571A8A73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3892611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1269613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2699303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2116511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1947951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245144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976410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2626" y="457200"/>
            <a:ext cx="8080375" cy="85725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82625"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5025"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645025"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Date Placeholder 5"/>
          <p:cNvSpPr>
            <a:spLocks noGrp="1"/>
          </p:cNvSpPr>
          <p:nvPr>
            <p:ph type="dt" sz="half" idx="10"/>
          </p:nvPr>
        </p:nvSpPr>
        <p:spPr>
          <a:xfrm>
            <a:off x="7215188" y="4831556"/>
            <a:ext cx="1905000" cy="285750"/>
          </a:xfrm>
        </p:spPr>
        <p:txBody>
          <a:bodyPr wrap="square" lIns="91440" tIns="45720" rIns="91440" bIns="45720" numCol="1" anchorCtr="0" compatLnSpc="1">
            <a:prstTxWarp prst="textNoShape">
              <a:avLst/>
            </a:prstTxWarp>
          </a:bodyPr>
          <a:lstStyle>
            <a:lvl1pPr fontAlgn="base">
              <a:spcBef>
                <a:spcPct val="0"/>
              </a:spcBef>
              <a:spcAft>
                <a:spcPct val="0"/>
              </a:spcAft>
              <a:defRPr smtClean="0">
                <a:cs typeface="Arial" charset="0"/>
              </a:defRPr>
            </a:lvl1pPr>
          </a:lstStyle>
          <a:p>
            <a:pPr>
              <a:defRPr/>
            </a:pPr>
            <a:fld id="{0C6BBA06-2C16-4D6E-A638-AB393B0F6D94}" type="datetime1">
              <a:rPr lang="en-US"/>
              <a:pPr>
                <a:defRPr/>
              </a:pPr>
              <a:t>05/02/2020</a:t>
            </a:fld>
            <a:endParaRPr lang="en-US"/>
          </a:p>
        </p:txBody>
      </p:sp>
      <p:sp>
        <p:nvSpPr>
          <p:cNvPr id="7" name="Footer Placeholder 6"/>
          <p:cNvSpPr>
            <a:spLocks noGrp="1"/>
          </p:cNvSpPr>
          <p:nvPr>
            <p:ph type="ftr" sz="quarter" idx="11"/>
          </p:nvPr>
        </p:nvSpPr>
        <p:spPr>
          <a:xfrm>
            <a:off x="682625" y="4774406"/>
            <a:ext cx="4267200" cy="342900"/>
          </a:xfrm>
        </p:spPr>
        <p:txBody>
          <a:bodyPr/>
          <a:lstStyle>
            <a:lvl1pPr>
              <a:defRPr smtClean="0"/>
            </a:lvl1pPr>
          </a:lstStyle>
          <a:p>
            <a:pPr>
              <a:defRPr/>
            </a:pPr>
            <a:endParaRPr lang="en-US"/>
          </a:p>
        </p:txBody>
      </p:sp>
      <p:sp>
        <p:nvSpPr>
          <p:cNvPr id="8" name="Slide Number Placeholder 7"/>
          <p:cNvSpPr>
            <a:spLocks noGrp="1"/>
          </p:cNvSpPr>
          <p:nvPr>
            <p:ph type="sldNum" sz="quarter" idx="12"/>
          </p:nvPr>
        </p:nvSpPr>
        <p:spPr>
          <a:xfrm>
            <a:off x="7199313" y="4611291"/>
            <a:ext cx="1905000" cy="285750"/>
          </a:xfrm>
        </p:spPr>
        <p:txBody>
          <a:bodyPr/>
          <a:lstStyle>
            <a:lvl2pPr lvl="1">
              <a:defRPr>
                <a:latin typeface="Arial" pitchFamily="34" charset="0"/>
                <a:cs typeface="Arial" pitchFamily="34" charset="0"/>
              </a:defRPr>
            </a:lvl2pPr>
          </a:lstStyle>
          <a:p>
            <a:pPr lvl="1">
              <a:defRPr/>
            </a:pPr>
            <a:fld id="{37A8D25C-3D0E-4476-9C16-BF3F6A8AD238}" type="slidenum">
              <a:rPr lang="en-US"/>
              <a:pPr lvl="1">
                <a:defRPr/>
              </a:pPr>
              <a:t>‹#›</a:t>
            </a:fld>
            <a:endParaRPr lang="en-US">
              <a:latin typeface="+mn-lt"/>
            </a:endParaRPr>
          </a:p>
        </p:txBody>
      </p:sp>
    </p:spTree>
    <p:extLst>
      <p:ext uri="{BB962C8B-B14F-4D97-AF65-F5344CB8AC3E}">
        <p14:creationId xmlns:p14="http://schemas.microsoft.com/office/powerpoint/2010/main" val="1587356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êu đề, Văn bản và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05979"/>
            <a:ext cx="8229600" cy="857250"/>
          </a:xfrm>
        </p:spPr>
        <p:txBody>
          <a:bodyPr/>
          <a:lstStyle/>
          <a:p>
            <a:r>
              <a:rPr lang="vi-VN" smtClean="0"/>
              <a:t>Bấm &amp; sửa kiểu tiêu đề</a:t>
            </a:r>
            <a:endParaRPr lang="en-US"/>
          </a:p>
        </p:txBody>
      </p:sp>
      <p:sp>
        <p:nvSpPr>
          <p:cNvPr id="3" name="Chỗ dành sẵn cho Văn bản 2"/>
          <p:cNvSpPr>
            <a:spLocks noGrp="1"/>
          </p:cNvSpPr>
          <p:nvPr>
            <p:ph type="body" sz="half" idx="1"/>
          </p:nvPr>
        </p:nvSpPr>
        <p:spPr>
          <a:xfrm>
            <a:off x="457200" y="800101"/>
            <a:ext cx="4038600" cy="2775347"/>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ội dung 3"/>
          <p:cNvSpPr>
            <a:spLocks noGrp="1"/>
          </p:cNvSpPr>
          <p:nvPr>
            <p:ph sz="half" idx="2"/>
          </p:nvPr>
        </p:nvSpPr>
        <p:spPr>
          <a:xfrm>
            <a:off x="4648200" y="800101"/>
            <a:ext cx="4038600" cy="2775347"/>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72A3D9-0F89-4D75-889A-A7A4C5A79F62}"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457200" y="4683919"/>
            <a:ext cx="2133600" cy="357188"/>
          </a:xfrm>
        </p:spPr>
        <p:txBody>
          <a:bodyPr wrap="square" lIns="91440" tIns="45720" rIns="91440" bIns="45720" numCol="1" anchorCtr="0" compatLnSpc="1">
            <a:prstTxWarp prst="textNoShape">
              <a:avLst/>
            </a:prstTxWarp>
          </a:bodyPr>
          <a:lstStyle>
            <a:lvl1pPr fontAlgn="base">
              <a:spcBef>
                <a:spcPct val="0"/>
              </a:spcBef>
              <a:spcAft>
                <a:spcPct val="0"/>
              </a:spcAft>
              <a:defRPr smtClean="0">
                <a:cs typeface="Arial" charset="0"/>
              </a:defRPr>
            </a:lvl1pPr>
          </a:lstStyle>
          <a:p>
            <a:pPr>
              <a:defRPr/>
            </a:pPr>
            <a:fld id="{DE76A924-DAC6-4AAF-BEBC-BB9BD23BB6F4}" type="datetime1">
              <a:rPr lang="en-US"/>
              <a:pPr>
                <a:defRPr/>
              </a:pPr>
              <a:t>05/02/2020</a:t>
            </a:fld>
            <a:endParaRPr lang="vi-VN"/>
          </a:p>
        </p:txBody>
      </p:sp>
      <p:sp>
        <p:nvSpPr>
          <p:cNvPr id="4" name="Footer Placeholder 3"/>
          <p:cNvSpPr>
            <a:spLocks noGrp="1"/>
          </p:cNvSpPr>
          <p:nvPr>
            <p:ph type="ftr" sz="quarter" idx="11"/>
          </p:nvPr>
        </p:nvSpPr>
        <p:spPr>
          <a:xfrm>
            <a:off x="3124200" y="4683919"/>
            <a:ext cx="2895600" cy="357188"/>
          </a:xfrm>
        </p:spPr>
        <p:txBody>
          <a:bodyPr/>
          <a:lstStyle>
            <a:lvl1pPr>
              <a:defRPr smtClean="0"/>
            </a:lvl1pPr>
          </a:lstStyle>
          <a:p>
            <a:pPr>
              <a:defRPr/>
            </a:pPr>
            <a:endParaRPr lang="vi-VN"/>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a:defRPr/>
            </a:pPr>
            <a:fld id="{A5C4EEF5-65AE-49E1-8128-4137985D718B}" type="slidenum">
              <a:rPr lang="vi-VN"/>
              <a:pPr>
                <a:defRPr/>
              </a:pPr>
              <a:t>‹#›</a:t>
            </a:fld>
            <a:endParaRPr lang="vi-VN"/>
          </a:p>
        </p:txBody>
      </p:sp>
    </p:spTree>
    <p:extLst>
      <p:ext uri="{BB962C8B-B14F-4D97-AF65-F5344CB8AC3E}">
        <p14:creationId xmlns:p14="http://schemas.microsoft.com/office/powerpoint/2010/main" val="261799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3305176"/>
            <a:ext cx="7772400" cy="1021556"/>
          </a:xfrm>
        </p:spPr>
        <p:txBody>
          <a:bodyPr anchor="t"/>
          <a:lstStyle>
            <a:lvl1pPr algn="l">
              <a:defRPr sz="4000" b="1" cap="all"/>
            </a:lvl1pPr>
          </a:lstStyle>
          <a:p>
            <a:r>
              <a:rPr lang="vi-VN" smtClean="0"/>
              <a:t>Bấm &amp; sửa kiểu tiêu đề</a:t>
            </a:r>
            <a:endParaRPr lang="en-US"/>
          </a:p>
        </p:txBody>
      </p:sp>
      <p:sp>
        <p:nvSpPr>
          <p:cNvPr id="3" name="Chỗ dành sẵn cho Văn bản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smtClean="0"/>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DEE1E5-C51F-47A4-8251-D2F3646CCD9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sz="half" idx="1"/>
          </p:nvPr>
        </p:nvSpPr>
        <p:spPr>
          <a:xfrm>
            <a:off x="457200" y="800101"/>
            <a:ext cx="4038600" cy="27753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ội dung 3"/>
          <p:cNvSpPr>
            <a:spLocks noGrp="1"/>
          </p:cNvSpPr>
          <p:nvPr>
            <p:ph sz="half" idx="2"/>
          </p:nvPr>
        </p:nvSpPr>
        <p:spPr>
          <a:xfrm>
            <a:off x="4648200" y="800101"/>
            <a:ext cx="4038600" cy="27753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BB422A-A82F-44A2-83DA-C3299F76CCE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Chỗ dành sẵn cho Văn bản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hỗ dành sẵn cho Nội dung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Chỗ dành sẵn cho Văn bản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Chỗ dành sẵn cho Nội dung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26BD55-9D09-4C7D-9638-45B9C7EF7F4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678F53-DB0B-455D-BD88-8BFF8B96762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E19445-3D97-484A-B83A-E69DED21DD5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1" y="204787"/>
            <a:ext cx="3008313" cy="871538"/>
          </a:xfrm>
        </p:spPr>
        <p:txBody>
          <a:bodyPr anchor="b"/>
          <a:lstStyle>
            <a:lvl1pPr algn="l">
              <a:defRPr sz="2000" b="1"/>
            </a:lvl1pPr>
          </a:lstStyle>
          <a:p>
            <a:r>
              <a:rPr lang="vi-VN" smtClean="0"/>
              <a:t>Bấm &amp; sửa kiểu tiêu đề</a:t>
            </a:r>
            <a:endParaRPr lang="en-US"/>
          </a:p>
        </p:txBody>
      </p:sp>
      <p:sp>
        <p:nvSpPr>
          <p:cNvPr id="3" name="Chỗ dành sẵn cho Nội dung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Văn bản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22C709-0B81-4AC4-AFD7-7637845EAB4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3600450"/>
            <a:ext cx="5486400" cy="425054"/>
          </a:xfrm>
        </p:spPr>
        <p:txBody>
          <a:bodyPr anchor="b"/>
          <a:lstStyle>
            <a:lvl1pPr algn="l">
              <a:defRPr sz="2000" b="1"/>
            </a:lvl1pPr>
          </a:lstStyle>
          <a:p>
            <a:r>
              <a:rPr lang="vi-VN" smtClean="0"/>
              <a:t>Bấm &amp; sửa kiểu tiêu đề</a:t>
            </a:r>
            <a:endParaRPr lang="en-US"/>
          </a:p>
        </p:txBody>
      </p:sp>
      <p:sp>
        <p:nvSpPr>
          <p:cNvPr id="3" name="Chỗ dành sẵn cho Hình ảnh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Chỗ dành sẵn cho Văn bản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08D270-3D19-4540-8A11-9FA83C96317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800101"/>
            <a:ext cx="8229600" cy="27753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31E11C7-852F-462A-97E4-D07222573A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27" r:id="rId14"/>
    <p:sldLayoutId id="214748372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1E11C7-852F-462A-97E4-D07222573AC7}" type="slidenum">
              <a:rPr lang="en-US" smtClean="0"/>
              <a:pPr>
                <a:defRPr/>
              </a:pPr>
              <a:t>‹#›</a:t>
            </a:fld>
            <a:endParaRPr lang="en-US"/>
          </a:p>
        </p:txBody>
      </p:sp>
    </p:spTree>
    <p:extLst>
      <p:ext uri="{BB962C8B-B14F-4D97-AF65-F5344CB8AC3E}">
        <p14:creationId xmlns:p14="http://schemas.microsoft.com/office/powerpoint/2010/main" val="39028772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hemeOverride" Target="../theme/themeOverride1.xml"/><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hemeOverride" Target="../theme/themeOverride3.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hemeOverride" Target="../theme/themeOverride4.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hemeOverride" Target="../theme/themeOverride5.xml"/><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hemeOverride" Target="../theme/themeOverride6.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hemeOverride" Target="../theme/themeOverride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hemeOverride" Target="../theme/themeOverride8.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2.xml"/><Relationship Id="rId7" Type="http://schemas.openxmlformats.org/officeDocument/2006/relationships/diagramColors" Target="../diagrams/colors1.xml"/><Relationship Id="rId2" Type="http://schemas.openxmlformats.org/officeDocument/2006/relationships/slideLayout" Target="../slideLayouts/slideLayout17.xml"/><Relationship Id="rId1" Type="http://schemas.openxmlformats.org/officeDocument/2006/relationships/themeOverride" Target="../theme/themeOverride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3.xml"/><Relationship Id="rId7" Type="http://schemas.openxmlformats.org/officeDocument/2006/relationships/diagramColors" Target="../diagrams/colors2.xml"/><Relationship Id="rId2" Type="http://schemas.openxmlformats.org/officeDocument/2006/relationships/slideLayout" Target="../slideLayouts/slideLayout17.xml"/><Relationship Id="rId1" Type="http://schemas.openxmlformats.org/officeDocument/2006/relationships/themeOverride" Target="../theme/themeOverride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hemeOverride" Target="../theme/themeOverride1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hemeOverride" Target="../theme/themeOverride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xml"/><Relationship Id="rId1" Type="http://schemas.openxmlformats.org/officeDocument/2006/relationships/themeOverride" Target="../theme/themeOverride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9.xml"/><Relationship Id="rId1" Type="http://schemas.openxmlformats.org/officeDocument/2006/relationships/themeOverride" Target="../theme/themeOverride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9.xml"/><Relationship Id="rId1" Type="http://schemas.openxmlformats.org/officeDocument/2006/relationships/themeOverride" Target="../theme/themeOverride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hemeOverride" Target="../theme/themeOverr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hemeOverride" Target="../theme/themeOverr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 descr="Untitled-6"/>
          <p:cNvPicPr>
            <a:picLocks noChangeAspect="1" noChangeArrowheads="1"/>
          </p:cNvPicPr>
          <p:nvPr/>
        </p:nvPicPr>
        <p:blipFill>
          <a:blip r:embed="rId3"/>
          <a:srcRect/>
          <a:stretch>
            <a:fillRect/>
          </a:stretch>
        </p:blipFill>
        <p:spPr bwMode="auto">
          <a:xfrm>
            <a:off x="-19050" y="-21431"/>
            <a:ext cx="9182100" cy="5164931"/>
          </a:xfrm>
          <a:prstGeom prst="rect">
            <a:avLst/>
          </a:prstGeom>
          <a:noFill/>
          <a:ln w="9525">
            <a:noFill/>
            <a:miter lim="800000"/>
            <a:headEnd/>
            <a:tailEnd/>
          </a:ln>
        </p:spPr>
      </p:pic>
      <p:pic>
        <p:nvPicPr>
          <p:cNvPr id="5123" name="Picture 101" descr="card5"/>
          <p:cNvPicPr>
            <a:picLocks noChangeAspect="1" noChangeArrowheads="1"/>
          </p:cNvPicPr>
          <p:nvPr/>
        </p:nvPicPr>
        <p:blipFill>
          <a:blip r:embed="rId4"/>
          <a:srcRect/>
          <a:stretch>
            <a:fillRect/>
          </a:stretch>
        </p:blipFill>
        <p:spPr bwMode="auto">
          <a:xfrm>
            <a:off x="-19050" y="-21431"/>
            <a:ext cx="9182100" cy="5164931"/>
          </a:xfrm>
          <a:prstGeom prst="rect">
            <a:avLst/>
          </a:prstGeom>
          <a:noFill/>
          <a:ln w="9525">
            <a:noFill/>
            <a:miter lim="800000"/>
            <a:headEnd/>
            <a:tailEnd/>
          </a:ln>
        </p:spPr>
      </p:pic>
      <p:pic>
        <p:nvPicPr>
          <p:cNvPr id="5124" name="Picture 100" descr="card4"/>
          <p:cNvPicPr>
            <a:picLocks noChangeAspect="1" noChangeArrowheads="1"/>
          </p:cNvPicPr>
          <p:nvPr/>
        </p:nvPicPr>
        <p:blipFill>
          <a:blip r:embed="rId5"/>
          <a:srcRect/>
          <a:stretch>
            <a:fillRect/>
          </a:stretch>
        </p:blipFill>
        <p:spPr bwMode="auto">
          <a:xfrm>
            <a:off x="-19050" y="-21431"/>
            <a:ext cx="9182100" cy="5164931"/>
          </a:xfrm>
          <a:prstGeom prst="rect">
            <a:avLst/>
          </a:prstGeom>
          <a:noFill/>
          <a:ln w="9525">
            <a:noFill/>
            <a:miter lim="800000"/>
            <a:headEnd/>
            <a:tailEnd/>
          </a:ln>
        </p:spPr>
      </p:pic>
      <p:pic>
        <p:nvPicPr>
          <p:cNvPr id="5125" name="Picture 99" descr="card2"/>
          <p:cNvPicPr>
            <a:picLocks noChangeAspect="1" noChangeArrowheads="1"/>
          </p:cNvPicPr>
          <p:nvPr/>
        </p:nvPicPr>
        <p:blipFill>
          <a:blip r:embed="rId6"/>
          <a:srcRect/>
          <a:stretch>
            <a:fillRect/>
          </a:stretch>
        </p:blipFill>
        <p:spPr bwMode="auto">
          <a:xfrm>
            <a:off x="-19050" y="-21431"/>
            <a:ext cx="9182100" cy="5164931"/>
          </a:xfrm>
          <a:prstGeom prst="rect">
            <a:avLst/>
          </a:prstGeom>
          <a:noFill/>
          <a:ln w="9525">
            <a:noFill/>
            <a:miter lim="800000"/>
            <a:headEnd/>
            <a:tailEnd/>
          </a:ln>
        </p:spPr>
      </p:pic>
      <p:pic>
        <p:nvPicPr>
          <p:cNvPr id="5126" name="Picture 98" descr="card1"/>
          <p:cNvPicPr>
            <a:picLocks noChangeAspect="1" noChangeArrowheads="1"/>
          </p:cNvPicPr>
          <p:nvPr/>
        </p:nvPicPr>
        <p:blipFill>
          <a:blip r:embed="rId7"/>
          <a:srcRect/>
          <a:stretch>
            <a:fillRect/>
          </a:stretch>
        </p:blipFill>
        <p:spPr bwMode="auto">
          <a:xfrm>
            <a:off x="0" y="-21431"/>
            <a:ext cx="9182100" cy="5164931"/>
          </a:xfrm>
          <a:prstGeom prst="rect">
            <a:avLst/>
          </a:prstGeom>
          <a:noFill/>
          <a:ln w="9525">
            <a:noFill/>
            <a:miter lim="800000"/>
            <a:headEnd/>
            <a:tailEnd/>
          </a:ln>
        </p:spPr>
      </p:pic>
      <p:sp>
        <p:nvSpPr>
          <p:cNvPr id="5127" name="Text Box 103"/>
          <p:cNvSpPr txBox="1">
            <a:spLocks noChangeArrowheads="1"/>
          </p:cNvSpPr>
          <p:nvPr/>
        </p:nvSpPr>
        <p:spPr bwMode="auto">
          <a:xfrm>
            <a:off x="293885" y="2237868"/>
            <a:ext cx="7760823" cy="646331"/>
          </a:xfrm>
          <a:prstGeom prst="rect">
            <a:avLst/>
          </a:prstGeom>
          <a:noFill/>
          <a:ln w="9525">
            <a:noFill/>
            <a:miter lim="800000"/>
            <a:headEnd/>
            <a:tailEnd/>
          </a:ln>
          <a:effectLst/>
        </p:spPr>
        <p:txBody>
          <a:bodyPr wrap="square">
            <a:spAutoFit/>
          </a:bodyPr>
          <a:lstStyle/>
          <a:p>
            <a:pPr algn="ctr">
              <a:spcBef>
                <a:spcPct val="50000"/>
              </a:spcBef>
            </a:pPr>
            <a:r>
              <a:rPr lang="en-US" sz="3600" b="1" dirty="0" smtClean="0">
                <a:solidFill>
                  <a:schemeClr val="tx2"/>
                </a:solidFill>
              </a:rPr>
              <a:t>PHÒNG, CHỐNG VIRUS CORONA</a:t>
            </a:r>
            <a:endParaRPr lang="en-US" sz="1600" b="1" dirty="0"/>
          </a:p>
        </p:txBody>
      </p:sp>
      <p:sp>
        <p:nvSpPr>
          <p:cNvPr id="5128" name="Rectangle 105"/>
          <p:cNvSpPr>
            <a:spLocks noChangeArrowheads="1"/>
          </p:cNvSpPr>
          <p:nvPr/>
        </p:nvSpPr>
        <p:spPr bwMode="auto">
          <a:xfrm>
            <a:off x="5715000" y="125017"/>
            <a:ext cx="1447800" cy="754856"/>
          </a:xfrm>
          <a:prstGeom prst="rect">
            <a:avLst/>
          </a:prstGeom>
          <a:noFill/>
          <a:ln w="9525">
            <a:noFill/>
            <a:miter lim="800000"/>
            <a:headEnd/>
            <a:tailEnd/>
          </a:ln>
          <a:effectLst/>
        </p:spPr>
        <p:txBody>
          <a:bodyPr wrap="none" anchor="ctr"/>
          <a:lstStyle/>
          <a:p>
            <a:pPr algn="ctr"/>
            <a:endParaRPr lang="en-GB"/>
          </a:p>
        </p:txBody>
      </p:sp>
      <p:sp>
        <p:nvSpPr>
          <p:cNvPr id="3083" name="Text Box 108"/>
          <p:cNvSpPr txBox="1">
            <a:spLocks noChangeArrowheads="1"/>
          </p:cNvSpPr>
          <p:nvPr/>
        </p:nvSpPr>
        <p:spPr bwMode="auto">
          <a:xfrm>
            <a:off x="662940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smtClean="0">
                <a:solidFill>
                  <a:srgbClr val="F2FDF7"/>
                </a:solidFill>
                <a:effectLst>
                  <a:outerShdw blurRad="50800" dist="38100" dir="13500000" algn="br" rotWithShape="0">
                    <a:prstClr val="black">
                      <a:alpha val="40000"/>
                    </a:prstClr>
                  </a:outerShdw>
                </a:effectLst>
              </a:rPr>
              <a:t>01</a:t>
            </a:r>
            <a:endParaRPr lang="en-US" smtClean="0">
              <a:effectLst>
                <a:outerShdw blurRad="50800" dist="38100" dir="13500000" algn="br" rotWithShape="0">
                  <a:prstClr val="black">
                    <a:alpha val="40000"/>
                  </a:prstClr>
                </a:outerShdw>
              </a:effectLst>
            </a:endParaRPr>
          </a:p>
        </p:txBody>
      </p:sp>
      <p:sp>
        <p:nvSpPr>
          <p:cNvPr id="2" name="TextBox 1"/>
          <p:cNvSpPr txBox="1"/>
          <p:nvPr/>
        </p:nvSpPr>
        <p:spPr>
          <a:xfrm>
            <a:off x="1799692" y="4488997"/>
            <a:ext cx="4932547" cy="369332"/>
          </a:xfrm>
          <a:prstGeom prst="rect">
            <a:avLst/>
          </a:prstGeom>
          <a:noFill/>
        </p:spPr>
        <p:txBody>
          <a:bodyPr wrap="square" rtlCol="0">
            <a:spAutoFit/>
          </a:bodyPr>
          <a:lstStyle/>
          <a:p>
            <a:pPr algn="ctr"/>
            <a:r>
              <a:rPr lang="en-US" dirty="0" smtClean="0"/>
              <a:t>http://thcstranquangkhaiq12.hcm.edu.vn</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9219" name="Picture 35" descr="card5"/>
          <p:cNvPicPr>
            <a:picLocks noChangeAspect="1" noChangeArrowheads="1"/>
          </p:cNvPicPr>
          <p:nvPr/>
        </p:nvPicPr>
        <p:blipFill>
          <a:blip r:embed="rId4"/>
          <a:srcRect l="82158"/>
          <a:stretch>
            <a:fillRect/>
          </a:stretch>
        </p:blipFill>
        <p:spPr bwMode="auto">
          <a:xfrm>
            <a:off x="0" y="-21431"/>
            <a:ext cx="1638300" cy="5164931"/>
          </a:xfrm>
          <a:prstGeom prst="rect">
            <a:avLst/>
          </a:prstGeom>
          <a:noFill/>
          <a:ln w="9525">
            <a:noFill/>
            <a:miter lim="800000"/>
            <a:headEnd/>
            <a:tailEnd/>
          </a:ln>
        </p:spPr>
      </p:pic>
      <p:pic>
        <p:nvPicPr>
          <p:cNvPr id="9220" name="Picture 36" descr="card4"/>
          <p:cNvPicPr>
            <a:picLocks noChangeAspect="1" noChangeArrowheads="1"/>
          </p:cNvPicPr>
          <p:nvPr/>
        </p:nvPicPr>
        <p:blipFill>
          <a:blip r:embed="rId5"/>
          <a:srcRect l="82158"/>
          <a:stretch>
            <a:fillRect/>
          </a:stretch>
        </p:blipFill>
        <p:spPr bwMode="auto">
          <a:xfrm>
            <a:off x="0" y="1"/>
            <a:ext cx="1638300" cy="5164931"/>
          </a:xfrm>
          <a:prstGeom prst="rect">
            <a:avLst/>
          </a:prstGeom>
          <a:noFill/>
          <a:ln w="9525">
            <a:noFill/>
            <a:miter lim="800000"/>
            <a:headEnd/>
            <a:tailEnd/>
          </a:ln>
        </p:spPr>
      </p:pic>
      <p:pic>
        <p:nvPicPr>
          <p:cNvPr id="9221" name="Picture 37" descr="card2"/>
          <p:cNvPicPr>
            <a:picLocks noChangeAspect="1" noChangeArrowheads="1"/>
          </p:cNvPicPr>
          <p:nvPr/>
        </p:nvPicPr>
        <p:blipFill>
          <a:blip r:embed="rId6"/>
          <a:srcRect l="82988" r="6224"/>
          <a:stretch>
            <a:fillRect/>
          </a:stretch>
        </p:blipFill>
        <p:spPr bwMode="auto">
          <a:xfrm>
            <a:off x="0" y="1"/>
            <a:ext cx="990600" cy="5164931"/>
          </a:xfrm>
          <a:prstGeom prst="rect">
            <a:avLst/>
          </a:prstGeom>
          <a:noFill/>
          <a:ln w="9525">
            <a:noFill/>
            <a:miter lim="800000"/>
            <a:headEnd/>
            <a:tailEnd/>
          </a:ln>
        </p:spPr>
      </p:pic>
      <p:pic>
        <p:nvPicPr>
          <p:cNvPr id="9222" name="Picture 38" descr="card1"/>
          <p:cNvPicPr>
            <a:picLocks noChangeAspect="1" noChangeArrowheads="1"/>
          </p:cNvPicPr>
          <p:nvPr/>
        </p:nvPicPr>
        <p:blipFill>
          <a:blip r:embed="rId7"/>
          <a:srcRect l="83818" r="8714"/>
          <a:stretch>
            <a:fillRect/>
          </a:stretch>
        </p:blipFill>
        <p:spPr bwMode="auto">
          <a:xfrm>
            <a:off x="0" y="1"/>
            <a:ext cx="685800" cy="5164931"/>
          </a:xfrm>
          <a:prstGeom prst="rect">
            <a:avLst/>
          </a:prstGeom>
          <a:noFill/>
          <a:ln w="9525">
            <a:noFill/>
            <a:miter lim="800000"/>
            <a:headEnd/>
            <a:tailEnd/>
          </a:ln>
        </p:spPr>
      </p:pic>
      <p:sp>
        <p:nvSpPr>
          <p:cNvPr id="7175" name="Text Box 39"/>
          <p:cNvSpPr txBox="1">
            <a:spLocks noChangeArrowheads="1"/>
          </p:cNvSpPr>
          <p:nvPr/>
        </p:nvSpPr>
        <p:spPr bwMode="auto">
          <a:xfrm>
            <a:off x="782568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05</a:t>
            </a:r>
            <a:endParaRPr lang="en-US" dirty="0" smtClean="0">
              <a:effectLst>
                <a:outerShdw blurRad="50800" dist="38100" dir="13500000" algn="br" rotWithShape="0">
                  <a:prstClr val="black">
                    <a:alpha val="40000"/>
                  </a:prstClr>
                </a:outerShdw>
              </a:effectLst>
            </a:endParaRPr>
          </a:p>
        </p:txBody>
      </p:sp>
      <p:sp>
        <p:nvSpPr>
          <p:cNvPr id="9224" name="Rectangle 40"/>
          <p:cNvSpPr>
            <a:spLocks noChangeArrowheads="1"/>
          </p:cNvSpPr>
          <p:nvPr/>
        </p:nvSpPr>
        <p:spPr bwMode="auto">
          <a:xfrm>
            <a:off x="755651" y="951310"/>
            <a:ext cx="8208963" cy="3996928"/>
          </a:xfrm>
          <a:prstGeom prst="rect">
            <a:avLst/>
          </a:prstGeom>
          <a:noFill/>
          <a:ln w="9525">
            <a:noFill/>
            <a:miter lim="800000"/>
            <a:headEnd/>
            <a:tailEnd/>
          </a:ln>
          <a:effectLst/>
        </p:spPr>
        <p:txBody>
          <a:bodyPr wrap="none" anchor="ctr"/>
          <a:lstStyle/>
          <a:p>
            <a:endParaRPr lang="en-US"/>
          </a:p>
        </p:txBody>
      </p:sp>
      <p:sp>
        <p:nvSpPr>
          <p:cNvPr id="84" name="Rectangle 3"/>
          <p:cNvSpPr txBox="1">
            <a:spLocks noChangeArrowheads="1"/>
          </p:cNvSpPr>
          <p:nvPr/>
        </p:nvSpPr>
        <p:spPr>
          <a:xfrm>
            <a:off x="1350964" y="300038"/>
            <a:ext cx="6474716"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lgn="just">
              <a:buNone/>
              <a:defRPr/>
            </a:pPr>
            <a:r>
              <a:rPr lang="vi-VN" b="1" i="1" kern="0" dirty="0">
                <a:solidFill>
                  <a:schemeClr val="accent5">
                    <a:lumMod val="20000"/>
                    <a:lumOff val="80000"/>
                  </a:schemeClr>
                </a:solidFill>
              </a:rPr>
              <a:t>NHỮNG VIỆC NHÀ TRƯỜNG CẦN LÀM ĐỂ CHỦ ĐỘNG PHÒNG CHỐNG DỊCH BỆNH VIÊM PHỔI CẤP DO VI RÚT CORONA (nCoV)</a:t>
            </a:r>
            <a:endParaRPr lang="en-US" b="1" i="1" kern="0" dirty="0" smtClean="0">
              <a:solidFill>
                <a:schemeClr val="accent5">
                  <a:lumMod val="20000"/>
                  <a:lumOff val="80000"/>
                </a:schemeClr>
              </a:solidFill>
            </a:endParaRPr>
          </a:p>
        </p:txBody>
      </p:sp>
      <p:sp>
        <p:nvSpPr>
          <p:cNvPr id="3" name="Rectangle 2"/>
          <p:cNvSpPr/>
          <p:nvPr/>
        </p:nvSpPr>
        <p:spPr>
          <a:xfrm>
            <a:off x="1235144" y="951310"/>
            <a:ext cx="7740986" cy="3693319"/>
          </a:xfrm>
          <a:prstGeom prst="rect">
            <a:avLst/>
          </a:prstGeom>
        </p:spPr>
        <p:txBody>
          <a:bodyPr wrap="square">
            <a:spAutoFit/>
          </a:bodyPr>
          <a:lstStyle/>
          <a:p>
            <a:pPr algn="just"/>
            <a:r>
              <a:rPr lang="vi-VN" dirty="0"/>
              <a:t>1. Nhà trường phải xây dựng kế hoạch phòng chống bệnh viêm phổi cấp do vi rút nCoV cho trường mình. Trong kế hoạch phải nêu được những việc sau:</a:t>
            </a:r>
          </a:p>
          <a:p>
            <a:pPr algn="just"/>
            <a:r>
              <a:rPr lang="vi-VN" dirty="0"/>
              <a:t>- Học sinh bị sốt không được đến trường (vì sốt là khởi đầu của nhiều bệnh truyền nhiễm).</a:t>
            </a:r>
          </a:p>
          <a:p>
            <a:pPr algn="just"/>
            <a:r>
              <a:rPr lang="vi-VN" dirty="0"/>
              <a:t>- Học sinh nghỉ học phải xin phép và nêu lý do nghỉ học. Nếu phụ huynh không xin phép thì thầy cô giáo chủ nhiệm phải điện thoại hỏi lý do nghỉ học, nếu nghỉ học do bệnh truyền nhiễm thì phải báo cho Ban Giám hiệu và nhân viên y tế nhà trường. Nếu do bệnh viêm phổi cấp do vi rút nCoV nhà trường phải báo ngay cho Trung tâm Y tế và Phòng Giáo dục đào tạo quận để có biện pháp xử lý kịp thời.</a:t>
            </a:r>
          </a:p>
          <a:p>
            <a:pPr algn="just"/>
            <a:r>
              <a:rPr lang="vi-VN" dirty="0"/>
              <a:t>- Học sinh không sử dụng ly uống nước chung mà phải trang bị cho mình một bình uống nước </a:t>
            </a:r>
            <a:r>
              <a:rPr lang="vi-VN" dirty="0" smtClean="0"/>
              <a:t>riêng</a:t>
            </a:r>
            <a:r>
              <a:rPr lang="en-US" dirty="0" smtClean="0"/>
              <a:t> </a:t>
            </a:r>
            <a:r>
              <a:rPr lang="vi-VN" dirty="0" smtClean="0"/>
              <a:t>(nhà </a:t>
            </a:r>
            <a:r>
              <a:rPr lang="vi-VN" dirty="0"/>
              <a:t>trường không để ly tại bình nước</a:t>
            </a:r>
            <a:r>
              <a:rPr lang="vi-VN" dirty="0" smtClean="0"/>
              <a:t>).</a:t>
            </a:r>
            <a:endParaRPr lang="vi-VN" dirty="0"/>
          </a:p>
        </p:txBody>
      </p:sp>
    </p:spTree>
    <p:extLst>
      <p:ext uri="{BB962C8B-B14F-4D97-AF65-F5344CB8AC3E}">
        <p14:creationId xmlns:p14="http://schemas.microsoft.com/office/powerpoint/2010/main" val="226369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9219" name="Picture 35" descr="card5"/>
          <p:cNvPicPr>
            <a:picLocks noChangeAspect="1" noChangeArrowheads="1"/>
          </p:cNvPicPr>
          <p:nvPr/>
        </p:nvPicPr>
        <p:blipFill>
          <a:blip r:embed="rId4"/>
          <a:srcRect l="82158"/>
          <a:stretch>
            <a:fillRect/>
          </a:stretch>
        </p:blipFill>
        <p:spPr bwMode="auto">
          <a:xfrm>
            <a:off x="0" y="-21431"/>
            <a:ext cx="1638300" cy="5164931"/>
          </a:xfrm>
          <a:prstGeom prst="rect">
            <a:avLst/>
          </a:prstGeom>
          <a:noFill/>
          <a:ln w="9525">
            <a:noFill/>
            <a:miter lim="800000"/>
            <a:headEnd/>
            <a:tailEnd/>
          </a:ln>
        </p:spPr>
      </p:pic>
      <p:pic>
        <p:nvPicPr>
          <p:cNvPr id="9220" name="Picture 36" descr="card4"/>
          <p:cNvPicPr>
            <a:picLocks noChangeAspect="1" noChangeArrowheads="1"/>
          </p:cNvPicPr>
          <p:nvPr/>
        </p:nvPicPr>
        <p:blipFill>
          <a:blip r:embed="rId5"/>
          <a:srcRect l="82158"/>
          <a:stretch>
            <a:fillRect/>
          </a:stretch>
        </p:blipFill>
        <p:spPr bwMode="auto">
          <a:xfrm>
            <a:off x="0" y="1"/>
            <a:ext cx="1638300" cy="5164931"/>
          </a:xfrm>
          <a:prstGeom prst="rect">
            <a:avLst/>
          </a:prstGeom>
          <a:noFill/>
          <a:ln w="9525">
            <a:noFill/>
            <a:miter lim="800000"/>
            <a:headEnd/>
            <a:tailEnd/>
          </a:ln>
        </p:spPr>
      </p:pic>
      <p:pic>
        <p:nvPicPr>
          <p:cNvPr id="9221" name="Picture 37" descr="card2"/>
          <p:cNvPicPr>
            <a:picLocks noChangeAspect="1" noChangeArrowheads="1"/>
          </p:cNvPicPr>
          <p:nvPr/>
        </p:nvPicPr>
        <p:blipFill>
          <a:blip r:embed="rId6"/>
          <a:srcRect l="82988" r="6224"/>
          <a:stretch>
            <a:fillRect/>
          </a:stretch>
        </p:blipFill>
        <p:spPr bwMode="auto">
          <a:xfrm>
            <a:off x="0" y="1"/>
            <a:ext cx="990600" cy="5164931"/>
          </a:xfrm>
          <a:prstGeom prst="rect">
            <a:avLst/>
          </a:prstGeom>
          <a:noFill/>
          <a:ln w="9525">
            <a:noFill/>
            <a:miter lim="800000"/>
            <a:headEnd/>
            <a:tailEnd/>
          </a:ln>
        </p:spPr>
      </p:pic>
      <p:pic>
        <p:nvPicPr>
          <p:cNvPr id="9222" name="Picture 38" descr="card1"/>
          <p:cNvPicPr>
            <a:picLocks noChangeAspect="1" noChangeArrowheads="1"/>
          </p:cNvPicPr>
          <p:nvPr/>
        </p:nvPicPr>
        <p:blipFill>
          <a:blip r:embed="rId7"/>
          <a:srcRect l="83818" r="8714"/>
          <a:stretch>
            <a:fillRect/>
          </a:stretch>
        </p:blipFill>
        <p:spPr bwMode="auto">
          <a:xfrm>
            <a:off x="0" y="1"/>
            <a:ext cx="685800" cy="5164931"/>
          </a:xfrm>
          <a:prstGeom prst="rect">
            <a:avLst/>
          </a:prstGeom>
          <a:noFill/>
          <a:ln w="9525">
            <a:noFill/>
            <a:miter lim="800000"/>
            <a:headEnd/>
            <a:tailEnd/>
          </a:ln>
        </p:spPr>
      </p:pic>
      <p:sp>
        <p:nvSpPr>
          <p:cNvPr id="7175" name="Text Box 39"/>
          <p:cNvSpPr txBox="1">
            <a:spLocks noChangeArrowheads="1"/>
          </p:cNvSpPr>
          <p:nvPr/>
        </p:nvSpPr>
        <p:spPr bwMode="auto">
          <a:xfrm>
            <a:off x="782568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05</a:t>
            </a:r>
            <a:endParaRPr lang="en-US" dirty="0" smtClean="0">
              <a:effectLst>
                <a:outerShdw blurRad="50800" dist="38100" dir="13500000" algn="br" rotWithShape="0">
                  <a:prstClr val="black">
                    <a:alpha val="40000"/>
                  </a:prstClr>
                </a:outerShdw>
              </a:effectLst>
            </a:endParaRPr>
          </a:p>
        </p:txBody>
      </p:sp>
      <p:sp>
        <p:nvSpPr>
          <p:cNvPr id="9224" name="Rectangle 40"/>
          <p:cNvSpPr>
            <a:spLocks noChangeArrowheads="1"/>
          </p:cNvSpPr>
          <p:nvPr/>
        </p:nvSpPr>
        <p:spPr bwMode="auto">
          <a:xfrm>
            <a:off x="755651" y="951310"/>
            <a:ext cx="8208963" cy="3996928"/>
          </a:xfrm>
          <a:prstGeom prst="rect">
            <a:avLst/>
          </a:prstGeom>
          <a:noFill/>
          <a:ln w="9525">
            <a:noFill/>
            <a:miter lim="800000"/>
            <a:headEnd/>
            <a:tailEnd/>
          </a:ln>
          <a:effectLst/>
        </p:spPr>
        <p:txBody>
          <a:bodyPr wrap="none" anchor="ctr"/>
          <a:lstStyle/>
          <a:p>
            <a:endParaRPr lang="en-US"/>
          </a:p>
        </p:txBody>
      </p:sp>
      <p:sp>
        <p:nvSpPr>
          <p:cNvPr id="84" name="Rectangle 3"/>
          <p:cNvSpPr txBox="1">
            <a:spLocks noChangeArrowheads="1"/>
          </p:cNvSpPr>
          <p:nvPr/>
        </p:nvSpPr>
        <p:spPr>
          <a:xfrm>
            <a:off x="1350964" y="300038"/>
            <a:ext cx="6474716"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lgn="just">
              <a:buNone/>
              <a:defRPr/>
            </a:pPr>
            <a:r>
              <a:rPr lang="vi-VN" b="1" i="1" kern="0" dirty="0">
                <a:solidFill>
                  <a:schemeClr val="accent5">
                    <a:lumMod val="20000"/>
                    <a:lumOff val="80000"/>
                  </a:schemeClr>
                </a:solidFill>
              </a:rPr>
              <a:t>NHỮNG VIỆC NHÀ TRƯỜNG CẦN LÀM ĐỂ CHỦ ĐỘNG PHÒNG CHỐNG DỊCH BỆNH VIÊM PHỔI CẤP DO VI RÚT CORONA (nCoV)</a:t>
            </a:r>
            <a:endParaRPr lang="en-US" b="1" i="1" kern="0" dirty="0" smtClean="0">
              <a:solidFill>
                <a:schemeClr val="accent5">
                  <a:lumMod val="20000"/>
                  <a:lumOff val="80000"/>
                </a:schemeClr>
              </a:solidFill>
            </a:endParaRPr>
          </a:p>
        </p:txBody>
      </p:sp>
      <p:sp>
        <p:nvSpPr>
          <p:cNvPr id="4" name="Rectangle 3"/>
          <p:cNvSpPr/>
          <p:nvPr/>
        </p:nvSpPr>
        <p:spPr>
          <a:xfrm>
            <a:off x="1223628" y="941692"/>
            <a:ext cx="7740986" cy="3970318"/>
          </a:xfrm>
          <a:prstGeom prst="rect">
            <a:avLst/>
          </a:prstGeom>
        </p:spPr>
        <p:txBody>
          <a:bodyPr wrap="square">
            <a:spAutoFit/>
          </a:bodyPr>
          <a:lstStyle/>
          <a:p>
            <a:pPr algn="just"/>
            <a:r>
              <a:rPr lang="vi-VN" dirty="0"/>
              <a:t>-  Nhà trường phải tổ chức cho học sinh rửa tay bằng xà phòng trong giờ ra chơi.</a:t>
            </a:r>
          </a:p>
          <a:p>
            <a:pPr algn="just"/>
            <a:r>
              <a:rPr lang="vi-VN" dirty="0"/>
              <a:t>- Tổ chức khử khuẩn mỗi ngày: nếu dùng hóa chất  Chloramin B thì pha 1 muỗng cà phê với 1 lít nước. Là dung dịch nước Javel thì pha gấp đôi liều lượng nhà sản xuất yêu cầu. Nếu được, nhà trường kêu gọi Hội Cha Mẹ HS hỗ trợ kinh phí mua hóa chất Surfanios để khử trùng vì sẽ đỡ tốn công sức của thầy cô và không có mùi nên ít ảnh hưởng đến lớp học. </a:t>
            </a:r>
            <a:r>
              <a:rPr lang="vi-VN" dirty="0" smtClean="0"/>
              <a:t>Th</a:t>
            </a:r>
            <a:r>
              <a:rPr lang="en-US" dirty="0" smtClean="0"/>
              <a:t>ự</a:t>
            </a:r>
            <a:r>
              <a:rPr lang="vi-VN" dirty="0" smtClean="0"/>
              <a:t>c </a:t>
            </a:r>
            <a:r>
              <a:rPr lang="en-US" dirty="0" smtClean="0"/>
              <a:t>h</a:t>
            </a:r>
            <a:r>
              <a:rPr lang="vi-VN" dirty="0" smtClean="0"/>
              <a:t>iện </a:t>
            </a:r>
            <a:r>
              <a:rPr lang="vi-VN" dirty="0"/>
              <a:t>liên tục mỗi ngày.  </a:t>
            </a:r>
          </a:p>
          <a:p>
            <a:pPr algn="just"/>
            <a:r>
              <a:rPr lang="vi-VN" dirty="0"/>
              <a:t>- Truyền thông qua loa nhà trường trong giờ đưa đón học sinh các biện pháp phòng bệnh.</a:t>
            </a:r>
          </a:p>
          <a:p>
            <a:pPr algn="just"/>
            <a:r>
              <a:rPr lang="vi-VN" dirty="0"/>
              <a:t>- Gửi thư ngỏ cho phụ huynh để cùng nhà trường phòng chống dịch bệnh.</a:t>
            </a:r>
          </a:p>
          <a:p>
            <a:pPr algn="just"/>
            <a:r>
              <a:rPr lang="vi-VN" dirty="0"/>
              <a:t>- Báo cáo sỉ số và danh sách học sinh bị bệnh nghỉ học hàng ngày cho Trạm Y tế và Trung tâm Y tế quận bằng Email theo mẫu.</a:t>
            </a:r>
          </a:p>
          <a:p>
            <a:pPr algn="just"/>
            <a:r>
              <a:rPr lang="vi-VN" dirty="0"/>
              <a:t>Trong kế hoạch cần phân công cụ thể từng thành viên của nhà trường.</a:t>
            </a:r>
          </a:p>
        </p:txBody>
      </p:sp>
    </p:spTree>
    <p:extLst>
      <p:ext uri="{BB962C8B-B14F-4D97-AF65-F5344CB8AC3E}">
        <p14:creationId xmlns:p14="http://schemas.microsoft.com/office/powerpoint/2010/main" val="3667343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9219" name="Picture 35" descr="card5"/>
          <p:cNvPicPr>
            <a:picLocks noChangeAspect="1" noChangeArrowheads="1"/>
          </p:cNvPicPr>
          <p:nvPr/>
        </p:nvPicPr>
        <p:blipFill>
          <a:blip r:embed="rId4"/>
          <a:srcRect l="82158"/>
          <a:stretch>
            <a:fillRect/>
          </a:stretch>
        </p:blipFill>
        <p:spPr bwMode="auto">
          <a:xfrm>
            <a:off x="0" y="-21431"/>
            <a:ext cx="1638300" cy="5164931"/>
          </a:xfrm>
          <a:prstGeom prst="rect">
            <a:avLst/>
          </a:prstGeom>
          <a:noFill/>
          <a:ln w="9525">
            <a:noFill/>
            <a:miter lim="800000"/>
            <a:headEnd/>
            <a:tailEnd/>
          </a:ln>
        </p:spPr>
      </p:pic>
      <p:pic>
        <p:nvPicPr>
          <p:cNvPr id="9220" name="Picture 36" descr="card4"/>
          <p:cNvPicPr>
            <a:picLocks noChangeAspect="1" noChangeArrowheads="1"/>
          </p:cNvPicPr>
          <p:nvPr/>
        </p:nvPicPr>
        <p:blipFill>
          <a:blip r:embed="rId5"/>
          <a:srcRect l="82158"/>
          <a:stretch>
            <a:fillRect/>
          </a:stretch>
        </p:blipFill>
        <p:spPr bwMode="auto">
          <a:xfrm>
            <a:off x="0" y="1"/>
            <a:ext cx="1638300" cy="5164931"/>
          </a:xfrm>
          <a:prstGeom prst="rect">
            <a:avLst/>
          </a:prstGeom>
          <a:noFill/>
          <a:ln w="9525">
            <a:noFill/>
            <a:miter lim="800000"/>
            <a:headEnd/>
            <a:tailEnd/>
          </a:ln>
        </p:spPr>
      </p:pic>
      <p:pic>
        <p:nvPicPr>
          <p:cNvPr id="9221" name="Picture 37" descr="card2"/>
          <p:cNvPicPr>
            <a:picLocks noChangeAspect="1" noChangeArrowheads="1"/>
          </p:cNvPicPr>
          <p:nvPr/>
        </p:nvPicPr>
        <p:blipFill>
          <a:blip r:embed="rId6"/>
          <a:srcRect l="82988" r="6224"/>
          <a:stretch>
            <a:fillRect/>
          </a:stretch>
        </p:blipFill>
        <p:spPr bwMode="auto">
          <a:xfrm>
            <a:off x="0" y="1"/>
            <a:ext cx="990600" cy="5164931"/>
          </a:xfrm>
          <a:prstGeom prst="rect">
            <a:avLst/>
          </a:prstGeom>
          <a:noFill/>
          <a:ln w="9525">
            <a:noFill/>
            <a:miter lim="800000"/>
            <a:headEnd/>
            <a:tailEnd/>
          </a:ln>
        </p:spPr>
      </p:pic>
      <p:pic>
        <p:nvPicPr>
          <p:cNvPr id="9222" name="Picture 38" descr="card1"/>
          <p:cNvPicPr>
            <a:picLocks noChangeAspect="1" noChangeArrowheads="1"/>
          </p:cNvPicPr>
          <p:nvPr/>
        </p:nvPicPr>
        <p:blipFill>
          <a:blip r:embed="rId7"/>
          <a:srcRect l="83818" r="8714"/>
          <a:stretch>
            <a:fillRect/>
          </a:stretch>
        </p:blipFill>
        <p:spPr bwMode="auto">
          <a:xfrm>
            <a:off x="0" y="1"/>
            <a:ext cx="685800" cy="5164931"/>
          </a:xfrm>
          <a:prstGeom prst="rect">
            <a:avLst/>
          </a:prstGeom>
          <a:noFill/>
          <a:ln w="9525">
            <a:noFill/>
            <a:miter lim="800000"/>
            <a:headEnd/>
            <a:tailEnd/>
          </a:ln>
        </p:spPr>
      </p:pic>
      <p:sp>
        <p:nvSpPr>
          <p:cNvPr id="7175" name="Text Box 39"/>
          <p:cNvSpPr txBox="1">
            <a:spLocks noChangeArrowheads="1"/>
          </p:cNvSpPr>
          <p:nvPr/>
        </p:nvSpPr>
        <p:spPr bwMode="auto">
          <a:xfrm>
            <a:off x="782568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05</a:t>
            </a:r>
            <a:endParaRPr lang="en-US" dirty="0" smtClean="0">
              <a:effectLst>
                <a:outerShdw blurRad="50800" dist="38100" dir="13500000" algn="br" rotWithShape="0">
                  <a:prstClr val="black">
                    <a:alpha val="40000"/>
                  </a:prstClr>
                </a:outerShdw>
              </a:effectLst>
            </a:endParaRPr>
          </a:p>
        </p:txBody>
      </p:sp>
      <p:sp>
        <p:nvSpPr>
          <p:cNvPr id="9224" name="Rectangle 40"/>
          <p:cNvSpPr>
            <a:spLocks noChangeArrowheads="1"/>
          </p:cNvSpPr>
          <p:nvPr/>
        </p:nvSpPr>
        <p:spPr bwMode="auto">
          <a:xfrm>
            <a:off x="755651" y="951310"/>
            <a:ext cx="8208963" cy="3996928"/>
          </a:xfrm>
          <a:prstGeom prst="rect">
            <a:avLst/>
          </a:prstGeom>
          <a:noFill/>
          <a:ln w="9525">
            <a:noFill/>
            <a:miter lim="800000"/>
            <a:headEnd/>
            <a:tailEnd/>
          </a:ln>
          <a:effectLst/>
        </p:spPr>
        <p:txBody>
          <a:bodyPr wrap="none" anchor="ctr"/>
          <a:lstStyle/>
          <a:p>
            <a:endParaRPr lang="en-US"/>
          </a:p>
        </p:txBody>
      </p:sp>
      <p:sp>
        <p:nvSpPr>
          <p:cNvPr id="84" name="Rectangle 3"/>
          <p:cNvSpPr txBox="1">
            <a:spLocks noChangeArrowheads="1"/>
          </p:cNvSpPr>
          <p:nvPr/>
        </p:nvSpPr>
        <p:spPr>
          <a:xfrm>
            <a:off x="1350964" y="300038"/>
            <a:ext cx="6474716"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lgn="just">
              <a:buNone/>
              <a:defRPr/>
            </a:pPr>
            <a:r>
              <a:rPr lang="vi-VN" b="1" i="1" kern="0" dirty="0">
                <a:solidFill>
                  <a:schemeClr val="accent5">
                    <a:lumMod val="20000"/>
                    <a:lumOff val="80000"/>
                  </a:schemeClr>
                </a:solidFill>
              </a:rPr>
              <a:t>NHỮNG VIỆC NHÀ TRƯỜNG CẦN LÀM ĐỂ CHỦ ĐỘNG PHÒNG CHỐNG DỊCH BỆNH VIÊM PHỔI CẤP DO VI RÚT CORONA (nCoV)</a:t>
            </a:r>
            <a:endParaRPr lang="en-US" b="1" i="1" kern="0" dirty="0" smtClean="0">
              <a:solidFill>
                <a:schemeClr val="accent5">
                  <a:lumMod val="20000"/>
                  <a:lumOff val="80000"/>
                </a:schemeClr>
              </a:solidFill>
            </a:endParaRPr>
          </a:p>
        </p:txBody>
      </p:sp>
      <p:sp>
        <p:nvSpPr>
          <p:cNvPr id="4" name="Rectangle 3"/>
          <p:cNvSpPr/>
          <p:nvPr/>
        </p:nvSpPr>
        <p:spPr>
          <a:xfrm>
            <a:off x="1220036" y="1472446"/>
            <a:ext cx="7740986" cy="1477328"/>
          </a:xfrm>
          <a:prstGeom prst="rect">
            <a:avLst/>
          </a:prstGeom>
        </p:spPr>
        <p:txBody>
          <a:bodyPr wrap="square">
            <a:spAutoFit/>
          </a:bodyPr>
          <a:lstStyle/>
          <a:p>
            <a:pPr algn="just"/>
            <a:r>
              <a:rPr lang="en-US" dirty="0" smtClean="0"/>
              <a:t>2</a:t>
            </a:r>
            <a:r>
              <a:rPr lang="en-US" dirty="0"/>
              <a:t>. </a:t>
            </a:r>
            <a:r>
              <a:rPr lang="en-US" dirty="0" err="1"/>
              <a:t>Nhà</a:t>
            </a:r>
            <a:r>
              <a:rPr lang="en-US" dirty="0"/>
              <a:t> </a:t>
            </a:r>
            <a:r>
              <a:rPr lang="en-US" dirty="0" err="1"/>
              <a:t>trường</a:t>
            </a:r>
            <a:r>
              <a:rPr lang="en-US" dirty="0"/>
              <a:t> </a:t>
            </a:r>
            <a:r>
              <a:rPr lang="en-US" dirty="0" err="1"/>
              <a:t>phải</a:t>
            </a:r>
            <a:r>
              <a:rPr lang="en-US" dirty="0"/>
              <a:t> </a:t>
            </a:r>
            <a:r>
              <a:rPr lang="en-US" dirty="0" err="1"/>
              <a:t>bảo</a:t>
            </a:r>
            <a:r>
              <a:rPr lang="en-US" dirty="0"/>
              <a:t> </a:t>
            </a:r>
            <a:r>
              <a:rPr lang="en-US" dirty="0" err="1"/>
              <a:t>đảm</a:t>
            </a:r>
            <a:r>
              <a:rPr lang="en-US" dirty="0"/>
              <a:t> </a:t>
            </a:r>
            <a:r>
              <a:rPr lang="en-US" dirty="0" err="1"/>
              <a:t>có</a:t>
            </a:r>
            <a:r>
              <a:rPr lang="en-US" dirty="0"/>
              <a:t> </a:t>
            </a:r>
            <a:r>
              <a:rPr lang="en-US" dirty="0" err="1"/>
              <a:t>đủ</a:t>
            </a:r>
            <a:r>
              <a:rPr lang="en-US" dirty="0"/>
              <a:t> </a:t>
            </a:r>
            <a:r>
              <a:rPr lang="en-US" dirty="0" err="1"/>
              <a:t>vòi</a:t>
            </a:r>
            <a:r>
              <a:rPr lang="en-US" dirty="0"/>
              <a:t> </a:t>
            </a:r>
            <a:r>
              <a:rPr lang="en-US" dirty="0" err="1"/>
              <a:t>nước</a:t>
            </a:r>
            <a:r>
              <a:rPr lang="en-US" dirty="0"/>
              <a:t> </a:t>
            </a:r>
            <a:r>
              <a:rPr lang="en-US" dirty="0" err="1"/>
              <a:t>và</a:t>
            </a:r>
            <a:r>
              <a:rPr lang="en-US" dirty="0"/>
              <a:t> </a:t>
            </a:r>
            <a:r>
              <a:rPr lang="en-US" dirty="0" err="1"/>
              <a:t>xà</a:t>
            </a:r>
            <a:r>
              <a:rPr lang="en-US" dirty="0"/>
              <a:t> </a:t>
            </a:r>
            <a:r>
              <a:rPr lang="en-US" dirty="0" err="1"/>
              <a:t>phòng</a:t>
            </a:r>
            <a:r>
              <a:rPr lang="en-US" dirty="0"/>
              <a:t> </a:t>
            </a:r>
            <a:r>
              <a:rPr lang="en-US" dirty="0" err="1"/>
              <a:t>rửa</a:t>
            </a:r>
            <a:r>
              <a:rPr lang="en-US" dirty="0"/>
              <a:t> </a:t>
            </a:r>
            <a:r>
              <a:rPr lang="en-US" dirty="0" err="1"/>
              <a:t>tay</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Nếu</a:t>
            </a:r>
            <a:r>
              <a:rPr lang="en-US" dirty="0"/>
              <a:t> </a:t>
            </a:r>
            <a:r>
              <a:rPr lang="en-US" dirty="0" err="1"/>
              <a:t>chưa</a:t>
            </a:r>
            <a:r>
              <a:rPr lang="en-US" dirty="0"/>
              <a:t> </a:t>
            </a:r>
            <a:r>
              <a:rPr lang="en-US" dirty="0" err="1"/>
              <a:t>có</a:t>
            </a:r>
            <a:r>
              <a:rPr lang="en-US" dirty="0"/>
              <a:t>, </a:t>
            </a:r>
            <a:r>
              <a:rPr lang="en-US" dirty="0" err="1"/>
              <a:t>cần</a:t>
            </a:r>
            <a:r>
              <a:rPr lang="en-US" dirty="0"/>
              <a:t> </a:t>
            </a:r>
            <a:r>
              <a:rPr lang="en-US" dirty="0" err="1"/>
              <a:t>trang</a:t>
            </a:r>
            <a:r>
              <a:rPr lang="en-US" dirty="0"/>
              <a:t> </a:t>
            </a:r>
            <a:r>
              <a:rPr lang="en-US" dirty="0" err="1"/>
              <a:t>bị</a:t>
            </a:r>
            <a:r>
              <a:rPr lang="en-US" dirty="0"/>
              <a:t> </a:t>
            </a:r>
            <a:r>
              <a:rPr lang="en-US" dirty="0" err="1"/>
              <a:t>ngay</a:t>
            </a:r>
            <a:r>
              <a:rPr lang="en-US" dirty="0"/>
              <a:t>, </a:t>
            </a:r>
            <a:r>
              <a:rPr lang="en-US" dirty="0" err="1"/>
              <a:t>không</a:t>
            </a:r>
            <a:r>
              <a:rPr lang="en-US" dirty="0"/>
              <a:t> </a:t>
            </a:r>
            <a:r>
              <a:rPr lang="en-US" dirty="0" err="1"/>
              <a:t>đợi</a:t>
            </a:r>
            <a:r>
              <a:rPr lang="en-US" dirty="0"/>
              <a:t> </a:t>
            </a:r>
            <a:r>
              <a:rPr lang="en-US" dirty="0" err="1"/>
              <a:t>có</a:t>
            </a:r>
            <a:r>
              <a:rPr lang="en-US" dirty="0"/>
              <a:t> </a:t>
            </a:r>
            <a:r>
              <a:rPr lang="en-US" dirty="0" err="1"/>
              <a:t>dịch</a:t>
            </a:r>
            <a:r>
              <a:rPr lang="en-US" dirty="0"/>
              <a:t> </a:t>
            </a:r>
            <a:r>
              <a:rPr lang="en-US" dirty="0" err="1"/>
              <a:t>bệnh</a:t>
            </a:r>
            <a:r>
              <a:rPr lang="en-US" dirty="0"/>
              <a:t> </a:t>
            </a:r>
            <a:r>
              <a:rPr lang="en-US" dirty="0" err="1"/>
              <a:t>trong</a:t>
            </a:r>
            <a:r>
              <a:rPr lang="en-US" dirty="0"/>
              <a:t> </a:t>
            </a:r>
            <a:r>
              <a:rPr lang="en-US" dirty="0" err="1"/>
              <a:t>trường</a:t>
            </a:r>
            <a:r>
              <a:rPr lang="en-US" dirty="0"/>
              <a:t> </a:t>
            </a:r>
            <a:r>
              <a:rPr lang="en-US" dirty="0" err="1"/>
              <a:t>mới</a:t>
            </a:r>
            <a:r>
              <a:rPr lang="en-US" dirty="0"/>
              <a:t> </a:t>
            </a:r>
            <a:r>
              <a:rPr lang="en-US" dirty="0" err="1"/>
              <a:t>đầu</a:t>
            </a:r>
            <a:r>
              <a:rPr lang="en-US" dirty="0"/>
              <a:t> </a:t>
            </a:r>
            <a:r>
              <a:rPr lang="en-US" dirty="0" err="1"/>
              <a:t>tư</a:t>
            </a:r>
            <a:r>
              <a:rPr lang="en-US" dirty="0"/>
              <a:t> </a:t>
            </a:r>
            <a:r>
              <a:rPr lang="en-US" dirty="0" smtClean="0"/>
              <a:t>(</a:t>
            </a:r>
            <a:r>
              <a:rPr lang="en-US" dirty="0" err="1" smtClean="0"/>
              <a:t>trung</a:t>
            </a:r>
            <a:r>
              <a:rPr lang="en-US" dirty="0" smtClean="0"/>
              <a:t> </a:t>
            </a:r>
            <a:r>
              <a:rPr lang="en-US" dirty="0" err="1"/>
              <a:t>bình</a:t>
            </a:r>
            <a:r>
              <a:rPr lang="en-US" dirty="0"/>
              <a:t> </a:t>
            </a:r>
            <a:r>
              <a:rPr lang="en-US" dirty="0" err="1"/>
              <a:t>trường</a:t>
            </a:r>
            <a:r>
              <a:rPr lang="en-US" dirty="0"/>
              <a:t> </a:t>
            </a:r>
            <a:r>
              <a:rPr lang="en-US" dirty="0" err="1"/>
              <a:t>có</a:t>
            </a:r>
            <a:r>
              <a:rPr lang="en-US" dirty="0"/>
              <a:t> 500 </a:t>
            </a:r>
            <a:r>
              <a:rPr lang="en-US" dirty="0" err="1"/>
              <a:t>học</a:t>
            </a:r>
            <a:r>
              <a:rPr lang="en-US" dirty="0"/>
              <a:t> </a:t>
            </a:r>
            <a:r>
              <a:rPr lang="en-US" dirty="0" err="1"/>
              <a:t>sinh</a:t>
            </a:r>
            <a:r>
              <a:rPr lang="en-US" dirty="0"/>
              <a:t> </a:t>
            </a:r>
            <a:r>
              <a:rPr lang="en-US" dirty="0" err="1"/>
              <a:t>thì</a:t>
            </a:r>
            <a:r>
              <a:rPr lang="en-US" dirty="0"/>
              <a:t> </a:t>
            </a:r>
            <a:r>
              <a:rPr lang="en-US" dirty="0" err="1"/>
              <a:t>cần</a:t>
            </a:r>
            <a:r>
              <a:rPr lang="en-US" dirty="0"/>
              <a:t> </a:t>
            </a:r>
            <a:r>
              <a:rPr lang="en-US" dirty="0" err="1"/>
              <a:t>bắt</a:t>
            </a:r>
            <a:r>
              <a:rPr lang="en-US" dirty="0"/>
              <a:t> 50 </a:t>
            </a:r>
            <a:r>
              <a:rPr lang="en-US" dirty="0" err="1"/>
              <a:t>vòi</a:t>
            </a:r>
            <a:r>
              <a:rPr lang="en-US" dirty="0"/>
              <a:t> </a:t>
            </a:r>
            <a:r>
              <a:rPr lang="en-US" dirty="0" err="1"/>
              <a:t>nước</a:t>
            </a:r>
            <a:r>
              <a:rPr lang="en-US" dirty="0"/>
              <a:t> </a:t>
            </a:r>
            <a:r>
              <a:rPr lang="en-US" dirty="0" err="1"/>
              <a:t>tập</a:t>
            </a:r>
            <a:r>
              <a:rPr lang="en-US" dirty="0"/>
              <a:t> </a:t>
            </a:r>
            <a:r>
              <a:rPr lang="en-US" dirty="0" err="1"/>
              <a:t>trung</a:t>
            </a:r>
            <a:r>
              <a:rPr lang="en-US" dirty="0"/>
              <a:t>).</a:t>
            </a:r>
          </a:p>
          <a:p>
            <a:pPr algn="r"/>
            <a:r>
              <a:rPr lang="en-US" dirty="0"/>
              <a:t>TRUNG TÂM Y TẾ QUẬN 12</a:t>
            </a:r>
          </a:p>
        </p:txBody>
      </p:sp>
    </p:spTree>
    <p:extLst>
      <p:ext uri="{BB962C8B-B14F-4D97-AF65-F5344CB8AC3E}">
        <p14:creationId xmlns:p14="http://schemas.microsoft.com/office/powerpoint/2010/main" val="769503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9219" name="Picture 35" descr="card5"/>
          <p:cNvPicPr>
            <a:picLocks noChangeAspect="1" noChangeArrowheads="1"/>
          </p:cNvPicPr>
          <p:nvPr/>
        </p:nvPicPr>
        <p:blipFill>
          <a:blip r:embed="rId4"/>
          <a:srcRect l="82158"/>
          <a:stretch>
            <a:fillRect/>
          </a:stretch>
        </p:blipFill>
        <p:spPr bwMode="auto">
          <a:xfrm>
            <a:off x="0" y="-21431"/>
            <a:ext cx="1638300" cy="5164931"/>
          </a:xfrm>
          <a:prstGeom prst="rect">
            <a:avLst/>
          </a:prstGeom>
          <a:noFill/>
          <a:ln w="9525">
            <a:noFill/>
            <a:miter lim="800000"/>
            <a:headEnd/>
            <a:tailEnd/>
          </a:ln>
        </p:spPr>
      </p:pic>
      <p:pic>
        <p:nvPicPr>
          <p:cNvPr id="9220" name="Picture 36" descr="card4"/>
          <p:cNvPicPr>
            <a:picLocks noChangeAspect="1" noChangeArrowheads="1"/>
          </p:cNvPicPr>
          <p:nvPr/>
        </p:nvPicPr>
        <p:blipFill>
          <a:blip r:embed="rId5"/>
          <a:srcRect l="82158"/>
          <a:stretch>
            <a:fillRect/>
          </a:stretch>
        </p:blipFill>
        <p:spPr bwMode="auto">
          <a:xfrm>
            <a:off x="0" y="1"/>
            <a:ext cx="1638300" cy="5164931"/>
          </a:xfrm>
          <a:prstGeom prst="rect">
            <a:avLst/>
          </a:prstGeom>
          <a:noFill/>
          <a:ln w="9525">
            <a:noFill/>
            <a:miter lim="800000"/>
            <a:headEnd/>
            <a:tailEnd/>
          </a:ln>
        </p:spPr>
      </p:pic>
      <p:pic>
        <p:nvPicPr>
          <p:cNvPr id="9221" name="Picture 37" descr="card2"/>
          <p:cNvPicPr>
            <a:picLocks noChangeAspect="1" noChangeArrowheads="1"/>
          </p:cNvPicPr>
          <p:nvPr/>
        </p:nvPicPr>
        <p:blipFill>
          <a:blip r:embed="rId6"/>
          <a:srcRect l="82988" r="6224"/>
          <a:stretch>
            <a:fillRect/>
          </a:stretch>
        </p:blipFill>
        <p:spPr bwMode="auto">
          <a:xfrm>
            <a:off x="0" y="1"/>
            <a:ext cx="990600" cy="5164931"/>
          </a:xfrm>
          <a:prstGeom prst="rect">
            <a:avLst/>
          </a:prstGeom>
          <a:noFill/>
          <a:ln w="9525">
            <a:noFill/>
            <a:miter lim="800000"/>
            <a:headEnd/>
            <a:tailEnd/>
          </a:ln>
        </p:spPr>
      </p:pic>
      <p:pic>
        <p:nvPicPr>
          <p:cNvPr id="9222" name="Picture 38" descr="card1"/>
          <p:cNvPicPr>
            <a:picLocks noChangeAspect="1" noChangeArrowheads="1"/>
          </p:cNvPicPr>
          <p:nvPr/>
        </p:nvPicPr>
        <p:blipFill>
          <a:blip r:embed="rId7"/>
          <a:srcRect l="83818" r="8714"/>
          <a:stretch>
            <a:fillRect/>
          </a:stretch>
        </p:blipFill>
        <p:spPr bwMode="auto">
          <a:xfrm>
            <a:off x="0" y="1"/>
            <a:ext cx="685800" cy="5164931"/>
          </a:xfrm>
          <a:prstGeom prst="rect">
            <a:avLst/>
          </a:prstGeom>
          <a:noFill/>
          <a:ln w="9525">
            <a:noFill/>
            <a:miter lim="800000"/>
            <a:headEnd/>
            <a:tailEnd/>
          </a:ln>
        </p:spPr>
      </p:pic>
      <p:sp>
        <p:nvSpPr>
          <p:cNvPr id="7175" name="Text Box 39"/>
          <p:cNvSpPr txBox="1">
            <a:spLocks noChangeArrowheads="1"/>
          </p:cNvSpPr>
          <p:nvPr/>
        </p:nvSpPr>
        <p:spPr bwMode="auto">
          <a:xfrm>
            <a:off x="782568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05</a:t>
            </a:r>
            <a:endParaRPr lang="en-US" dirty="0" smtClean="0">
              <a:effectLst>
                <a:outerShdw blurRad="50800" dist="38100" dir="13500000" algn="br" rotWithShape="0">
                  <a:prstClr val="black">
                    <a:alpha val="40000"/>
                  </a:prstClr>
                </a:outerShdw>
              </a:effectLst>
            </a:endParaRPr>
          </a:p>
        </p:txBody>
      </p:sp>
      <p:sp>
        <p:nvSpPr>
          <p:cNvPr id="9224" name="Rectangle 40"/>
          <p:cNvSpPr>
            <a:spLocks noChangeArrowheads="1"/>
          </p:cNvSpPr>
          <p:nvPr/>
        </p:nvSpPr>
        <p:spPr bwMode="auto">
          <a:xfrm>
            <a:off x="755651" y="951310"/>
            <a:ext cx="8208963" cy="3996928"/>
          </a:xfrm>
          <a:prstGeom prst="rect">
            <a:avLst/>
          </a:prstGeom>
          <a:noFill/>
          <a:ln w="9525">
            <a:noFill/>
            <a:miter lim="800000"/>
            <a:headEnd/>
            <a:tailEnd/>
          </a:ln>
          <a:effectLst/>
        </p:spPr>
        <p:txBody>
          <a:bodyPr wrap="none" anchor="ctr"/>
          <a:lstStyle/>
          <a:p>
            <a:endParaRPr lang="en-US"/>
          </a:p>
        </p:txBody>
      </p:sp>
      <p:sp>
        <p:nvSpPr>
          <p:cNvPr id="84" name="Rectangle 3"/>
          <p:cNvSpPr txBox="1">
            <a:spLocks noChangeArrowheads="1"/>
          </p:cNvSpPr>
          <p:nvPr/>
        </p:nvSpPr>
        <p:spPr>
          <a:xfrm>
            <a:off x="1350964" y="300038"/>
            <a:ext cx="6474716"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None/>
              <a:defRPr/>
            </a:pPr>
            <a:r>
              <a:rPr lang="en-US" sz="3200" b="1" i="1" kern="0" dirty="0" err="1" smtClean="0">
                <a:solidFill>
                  <a:schemeClr val="accent5">
                    <a:lumMod val="20000"/>
                    <a:lumOff val="80000"/>
                  </a:schemeClr>
                </a:solidFill>
              </a:rPr>
              <a:t>Làm</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sạch</a:t>
            </a:r>
            <a:r>
              <a:rPr lang="en-US" sz="3200" b="1" i="1" kern="0" dirty="0" smtClean="0">
                <a:solidFill>
                  <a:schemeClr val="accent5">
                    <a:lumMod val="20000"/>
                    <a:lumOff val="80000"/>
                  </a:schemeClr>
                </a:solidFill>
              </a:rPr>
              <a:t> - </a:t>
            </a:r>
            <a:r>
              <a:rPr lang="en-US" sz="3200" b="1" i="1" kern="0" dirty="0" err="1">
                <a:solidFill>
                  <a:schemeClr val="accent5">
                    <a:lumMod val="20000"/>
                    <a:lumOff val="80000"/>
                  </a:schemeClr>
                </a:solidFill>
              </a:rPr>
              <a:t>V</a:t>
            </a:r>
            <a:r>
              <a:rPr lang="en-US" sz="3200" b="1" i="1" kern="0" dirty="0" err="1" smtClean="0">
                <a:solidFill>
                  <a:schemeClr val="accent5">
                    <a:lumMod val="20000"/>
                    <a:lumOff val="80000"/>
                  </a:schemeClr>
                </a:solidFill>
              </a:rPr>
              <a:t>ệ</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sinh</a:t>
            </a:r>
            <a:r>
              <a:rPr lang="en-US" sz="3200" b="1" i="1" kern="0" dirty="0" smtClean="0">
                <a:solidFill>
                  <a:schemeClr val="accent5">
                    <a:lumMod val="20000"/>
                    <a:lumOff val="80000"/>
                  </a:schemeClr>
                </a:solidFill>
              </a:rPr>
              <a:t> - </a:t>
            </a:r>
            <a:r>
              <a:rPr lang="en-US" sz="3200" b="1" i="1" kern="0" dirty="0" err="1" smtClean="0">
                <a:solidFill>
                  <a:schemeClr val="accent5">
                    <a:lumMod val="20000"/>
                    <a:lumOff val="80000"/>
                  </a:schemeClr>
                </a:solidFill>
              </a:rPr>
              <a:t>Khử</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khuẩn</a:t>
            </a:r>
            <a:endParaRPr lang="en-US" sz="3200" b="1" i="1" kern="0" dirty="0" smtClean="0">
              <a:solidFill>
                <a:schemeClr val="accent5">
                  <a:lumMod val="20000"/>
                  <a:lumOff val="80000"/>
                </a:schemeClr>
              </a:solidFill>
            </a:endParaRPr>
          </a:p>
        </p:txBody>
      </p:sp>
      <p:sp>
        <p:nvSpPr>
          <p:cNvPr id="11" name="Rectangle 4"/>
          <p:cNvSpPr>
            <a:spLocks noChangeArrowheads="1"/>
          </p:cNvSpPr>
          <p:nvPr/>
        </p:nvSpPr>
        <p:spPr bwMode="auto">
          <a:xfrm>
            <a:off x="1259632" y="951310"/>
            <a:ext cx="756084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0" cap="none" spc="0" normalizeH="0" baseline="0" noProof="0" dirty="0" smtClean="0">
                <a:ln>
                  <a:noFill/>
                </a:ln>
                <a:solidFill>
                  <a:srgbClr val="006600"/>
                </a:solidFill>
                <a:effectLst/>
                <a:uLnTx/>
                <a:uFillTx/>
              </a:rPr>
              <a:t> </a:t>
            </a:r>
            <a:r>
              <a:rPr kumimoji="0" lang="en-US" sz="2800" b="1" i="0" u="sng" strike="noStrike" kern="0" cap="none" spc="0" normalizeH="0" baseline="0" noProof="0" dirty="0" err="1" smtClean="0">
                <a:ln>
                  <a:noFill/>
                </a:ln>
                <a:solidFill>
                  <a:srgbClr val="DA1F28"/>
                </a:solidFill>
                <a:effectLst/>
                <a:uLnTx/>
                <a:uFillTx/>
              </a:rPr>
              <a:t>Làm</a:t>
            </a:r>
            <a:r>
              <a:rPr kumimoji="0" lang="en-US" sz="2800" b="1" i="0" u="sng" strike="noStrike" kern="0" cap="none" spc="0" normalizeH="0" baseline="0" noProof="0" dirty="0" smtClean="0">
                <a:ln>
                  <a:noFill/>
                </a:ln>
                <a:solidFill>
                  <a:srgbClr val="DA1F28"/>
                </a:solidFill>
                <a:effectLst/>
                <a:uLnTx/>
                <a:uFillTx/>
              </a:rPr>
              <a:t> </a:t>
            </a:r>
            <a:r>
              <a:rPr kumimoji="0" lang="en-US" sz="2800" b="1" i="0" u="sng" strike="noStrike" kern="0" cap="none" spc="0" normalizeH="0" baseline="0" noProof="0" dirty="0" err="1" smtClean="0">
                <a:ln>
                  <a:noFill/>
                </a:ln>
                <a:solidFill>
                  <a:srgbClr val="DA1F28"/>
                </a:solidFill>
                <a:effectLst/>
                <a:uLnTx/>
                <a:uFillTx/>
              </a:rPr>
              <a:t>sạch</a:t>
            </a:r>
            <a:r>
              <a:rPr kumimoji="0" lang="en-US" sz="2800" b="0" i="0" u="none" strike="noStrike" kern="0" cap="none" spc="0" normalizeH="0" baseline="0" noProof="0" dirty="0" smtClean="0">
                <a:ln>
                  <a:noFill/>
                </a:ln>
                <a:solidFill>
                  <a:srgbClr val="DA1F28"/>
                </a:solidFill>
                <a:effectLst/>
                <a:uLnTx/>
                <a:uFillTx/>
              </a:rPr>
              <a:t> :</a:t>
            </a:r>
            <a:r>
              <a:rPr kumimoji="0" lang="en-US" sz="2800" b="0" i="0" u="none" strike="noStrike" kern="0" cap="none" spc="0" normalizeH="0" baseline="0" noProof="0" dirty="0" smtClean="0">
                <a:ln>
                  <a:noFill/>
                </a:ln>
                <a:solidFill>
                  <a:srgbClr val="0066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loại</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bỏ</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đất</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bụi</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chất</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hữu</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cơ</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bằng</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nước</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và</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xà</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phòng</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hoặc</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sng" strike="noStrike" kern="0" cap="none" spc="0" normalizeH="0" baseline="0" noProof="0" dirty="0" err="1" smtClean="0">
                <a:ln>
                  <a:noFill/>
                </a:ln>
                <a:solidFill>
                  <a:sysClr val="windowText" lastClr="000000"/>
                </a:solidFill>
                <a:effectLst/>
                <a:uLnTx/>
                <a:uFillTx/>
              </a:rPr>
              <a:t>các</a:t>
            </a:r>
            <a:r>
              <a:rPr kumimoji="0" lang="en-US" sz="2800" b="0" i="0" u="sng" strike="noStrike" kern="0" cap="none" spc="0" normalizeH="0" baseline="0" noProof="0" dirty="0" smtClean="0">
                <a:ln>
                  <a:noFill/>
                </a:ln>
                <a:solidFill>
                  <a:sysClr val="windowText" lastClr="000000"/>
                </a:solidFill>
                <a:effectLst/>
                <a:uLnTx/>
                <a:uFillTx/>
              </a:rPr>
              <a:t> </a:t>
            </a:r>
            <a:r>
              <a:rPr kumimoji="0" lang="en-US" sz="2800" b="0" i="0" u="sng" strike="noStrike" kern="0" cap="none" spc="0" normalizeH="0" baseline="0" noProof="0" dirty="0" err="1" smtClean="0">
                <a:ln>
                  <a:noFill/>
                </a:ln>
                <a:solidFill>
                  <a:sysClr val="windowText" lastClr="000000"/>
                </a:solidFill>
                <a:effectLst/>
                <a:uLnTx/>
                <a:uFillTx/>
              </a:rPr>
              <a:t>chất</a:t>
            </a:r>
            <a:r>
              <a:rPr kumimoji="0" lang="en-US" sz="2800" b="0" i="0" u="sng" strike="noStrike" kern="0" cap="none" spc="0" normalizeH="0" baseline="0" noProof="0" dirty="0" smtClean="0">
                <a:ln>
                  <a:noFill/>
                </a:ln>
                <a:solidFill>
                  <a:sysClr val="windowText" lastClr="000000"/>
                </a:solidFill>
                <a:effectLst/>
                <a:uLnTx/>
                <a:uFillTx/>
              </a:rPr>
              <a:t> </a:t>
            </a:r>
            <a:r>
              <a:rPr kumimoji="0" lang="en-US" sz="2800" b="0" i="0" u="sng" strike="noStrike" kern="0" cap="none" spc="0" normalizeH="0" baseline="0" noProof="0" dirty="0" err="1" smtClean="0">
                <a:ln>
                  <a:noFill/>
                </a:ln>
                <a:solidFill>
                  <a:sysClr val="windowText" lastClr="000000"/>
                </a:solidFill>
                <a:effectLst/>
                <a:uLnTx/>
                <a:uFillTx/>
              </a:rPr>
              <a:t>lau</a:t>
            </a:r>
            <a:r>
              <a:rPr kumimoji="0" lang="en-US" sz="2800" b="0" i="0" u="sng" strike="noStrike" kern="0" cap="none" spc="0" normalizeH="0" baseline="0" noProof="0" dirty="0" smtClean="0">
                <a:ln>
                  <a:noFill/>
                </a:ln>
                <a:solidFill>
                  <a:sysClr val="windowText" lastClr="000000"/>
                </a:solidFill>
                <a:effectLst/>
                <a:uLnTx/>
                <a:uFillTx/>
              </a:rPr>
              <a:t> </a:t>
            </a:r>
            <a:r>
              <a:rPr kumimoji="0" lang="en-US" sz="2800" b="0" i="0" u="sng" strike="noStrike" kern="0" cap="none" spc="0" normalizeH="0" baseline="0" noProof="0" dirty="0" err="1" smtClean="0">
                <a:ln>
                  <a:noFill/>
                </a:ln>
                <a:solidFill>
                  <a:sysClr val="windowText" lastClr="000000"/>
                </a:solidFill>
                <a:effectLst/>
                <a:uLnTx/>
                <a:uFillTx/>
              </a:rPr>
              <a:t>nhà</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smtClean="0">
                <a:ln>
                  <a:noFill/>
                </a:ln>
                <a:solidFill>
                  <a:sysClr val="windowText" lastClr="000000"/>
                </a:solidFill>
                <a:effectLst/>
                <a:uLnTx/>
                <a:uFillTx/>
                <a:sym typeface="Symbol" pitchFamily="18" charset="2"/>
              </a:rPr>
              <a:t></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giảm</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mầm</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bệnh</a:t>
            </a:r>
            <a:endParaRPr kumimoji="0" lang="en-US" sz="2800" b="0" i="0" u="none" strike="noStrike" kern="0" cap="none" spc="0" normalizeH="0" baseline="0" noProof="0" dirty="0" smtClean="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Tx/>
              <a:buSzTx/>
              <a:buFont typeface="Wingdings" pitchFamily="2" charset="2"/>
              <a:buNone/>
              <a:tabLst/>
              <a:defRPr/>
            </a:pPr>
            <a:endParaRPr kumimoji="0" lang="en-US" sz="2800" b="0" i="0" u="none" strike="noStrike" kern="0" cap="none" spc="0" normalizeH="0" baseline="0" noProof="0" dirty="0" smtClean="0">
              <a:ln>
                <a:noFill/>
              </a:ln>
              <a:solidFill>
                <a:srgbClr val="006600"/>
              </a:solidFill>
              <a:effectLst/>
              <a:uLnTx/>
              <a:uFillTx/>
            </a:endParaRPr>
          </a:p>
          <a:p>
            <a:pPr marL="0" marR="0" lvl="0" indent="0" algn="just"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0" cap="none" spc="0" normalizeH="0" baseline="0" noProof="0" dirty="0" smtClean="0">
                <a:ln>
                  <a:noFill/>
                </a:ln>
                <a:solidFill>
                  <a:srgbClr val="006600"/>
                </a:solidFill>
                <a:effectLst/>
                <a:uLnTx/>
                <a:uFillTx/>
              </a:rPr>
              <a:t> </a:t>
            </a:r>
            <a:r>
              <a:rPr kumimoji="0" lang="en-US" sz="2800" b="1" i="0" u="sng" strike="noStrike" kern="0" cap="none" spc="0" normalizeH="0" baseline="0" noProof="0" dirty="0" err="1" smtClean="0">
                <a:ln>
                  <a:noFill/>
                </a:ln>
                <a:solidFill>
                  <a:srgbClr val="DA1F28"/>
                </a:solidFill>
                <a:effectLst/>
                <a:uLnTx/>
                <a:uFillTx/>
              </a:rPr>
              <a:t>Vệ</a:t>
            </a:r>
            <a:r>
              <a:rPr kumimoji="0" lang="en-US" sz="2800" b="1" i="0" u="sng" strike="noStrike" kern="0" cap="none" spc="0" normalizeH="0" baseline="0" noProof="0" dirty="0" smtClean="0">
                <a:ln>
                  <a:noFill/>
                </a:ln>
                <a:solidFill>
                  <a:srgbClr val="DA1F28"/>
                </a:solidFill>
                <a:effectLst/>
                <a:uLnTx/>
                <a:uFillTx/>
              </a:rPr>
              <a:t> </a:t>
            </a:r>
            <a:r>
              <a:rPr kumimoji="0" lang="en-US" sz="2800" b="1" i="0" u="sng" strike="noStrike" kern="0" cap="none" spc="0" normalizeH="0" baseline="0" noProof="0" dirty="0" err="1" smtClean="0">
                <a:ln>
                  <a:noFill/>
                </a:ln>
                <a:solidFill>
                  <a:srgbClr val="DA1F28"/>
                </a:solidFill>
                <a:effectLst/>
                <a:uLnTx/>
                <a:uFillTx/>
              </a:rPr>
              <a:t>sinh</a:t>
            </a:r>
            <a:r>
              <a:rPr kumimoji="0" lang="en-US" sz="2800" b="0" i="0" u="none" strike="noStrike" kern="0" cap="none" spc="0" normalizeH="0" baseline="0" noProof="0" dirty="0" smtClean="0">
                <a:ln>
                  <a:noFill/>
                </a:ln>
                <a:solidFill>
                  <a:srgbClr val="006600"/>
                </a:solidFill>
                <a:effectLst/>
                <a:uLnTx/>
                <a:uFillTx/>
              </a:rPr>
              <a:t> : </a:t>
            </a:r>
            <a:r>
              <a:rPr kumimoji="0" lang="en-US" sz="2800" b="0" i="0" u="none" strike="noStrike" kern="0" cap="none" spc="0" normalizeH="0" baseline="0" noProof="0" dirty="0" err="1" smtClean="0">
                <a:ln>
                  <a:noFill/>
                </a:ln>
                <a:solidFill>
                  <a:sysClr val="windowText" lastClr="000000"/>
                </a:solidFill>
                <a:effectLst/>
                <a:uLnTx/>
                <a:uFillTx/>
              </a:rPr>
              <a:t>dùng</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hóa</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chất</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làm</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giảm</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mầm</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bệnh</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đạt</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ngưỡng</a:t>
            </a:r>
            <a:r>
              <a:rPr kumimoji="0" lang="en-US" sz="2800" b="0" i="0" u="none" strike="noStrike" kern="0" cap="none" spc="0" normalizeH="0" baseline="0" noProof="0" dirty="0" smtClean="0">
                <a:ln>
                  <a:noFill/>
                </a:ln>
                <a:solidFill>
                  <a:sysClr val="windowText" lastClr="000000"/>
                </a:solidFill>
                <a:effectLst/>
                <a:uLnTx/>
                <a:uFillTx/>
              </a:rPr>
              <a:t> an </a:t>
            </a:r>
            <a:r>
              <a:rPr kumimoji="0" lang="en-US" sz="2800" b="0" i="0" u="none" strike="noStrike" kern="0" cap="none" spc="0" normalizeH="0" baseline="0" noProof="0" dirty="0" err="1" smtClean="0">
                <a:ln>
                  <a:noFill/>
                </a:ln>
                <a:solidFill>
                  <a:sysClr val="windowText" lastClr="000000"/>
                </a:solidFill>
                <a:effectLst/>
                <a:uLnTx/>
                <a:uFillTx/>
              </a:rPr>
              <a:t>toàn</a:t>
            </a:r>
            <a:endParaRPr kumimoji="0" lang="en-US" sz="2800" b="0" i="0" u="none" strike="noStrike" kern="0" cap="none" spc="0" normalizeH="0" baseline="0" noProof="0" dirty="0" smtClean="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Tx/>
              <a:buSzTx/>
              <a:buFont typeface="Wingdings" pitchFamily="2" charset="2"/>
              <a:buNone/>
              <a:tabLst/>
              <a:defRPr/>
            </a:pPr>
            <a:endParaRPr kumimoji="0" lang="en-US" sz="2800" b="0" i="0" u="none" strike="noStrike" kern="0" cap="none" spc="0" normalizeH="0" baseline="0" noProof="0" dirty="0" smtClean="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0" cap="none" spc="0" normalizeH="0" baseline="0" noProof="0" dirty="0" smtClean="0">
                <a:ln>
                  <a:noFill/>
                </a:ln>
                <a:solidFill>
                  <a:srgbClr val="006600"/>
                </a:solidFill>
                <a:effectLst/>
                <a:uLnTx/>
                <a:uFillTx/>
              </a:rPr>
              <a:t> </a:t>
            </a:r>
            <a:r>
              <a:rPr kumimoji="0" lang="en-US" sz="2800" b="1" i="0" u="sng" strike="noStrike" kern="0" cap="none" spc="0" normalizeH="0" baseline="0" noProof="0" dirty="0" err="1" smtClean="0">
                <a:ln>
                  <a:noFill/>
                </a:ln>
                <a:solidFill>
                  <a:srgbClr val="DA1F28"/>
                </a:solidFill>
                <a:effectLst/>
                <a:uLnTx/>
                <a:uFillTx/>
              </a:rPr>
              <a:t>Khử</a:t>
            </a:r>
            <a:r>
              <a:rPr kumimoji="0" lang="en-US" sz="2800" b="1" i="0" u="sng" strike="noStrike" kern="0" cap="none" spc="0" normalizeH="0" baseline="0" noProof="0" dirty="0" smtClean="0">
                <a:ln>
                  <a:noFill/>
                </a:ln>
                <a:solidFill>
                  <a:srgbClr val="DA1F28"/>
                </a:solidFill>
                <a:effectLst/>
                <a:uLnTx/>
                <a:uFillTx/>
              </a:rPr>
              <a:t> </a:t>
            </a:r>
            <a:r>
              <a:rPr kumimoji="0" lang="en-US" sz="2800" b="1" i="0" u="sng" strike="noStrike" kern="0" cap="none" spc="0" normalizeH="0" baseline="0" noProof="0" dirty="0" err="1" smtClean="0">
                <a:ln>
                  <a:noFill/>
                </a:ln>
                <a:solidFill>
                  <a:srgbClr val="DA1F28"/>
                </a:solidFill>
                <a:effectLst/>
                <a:uLnTx/>
                <a:uFillTx/>
              </a:rPr>
              <a:t>trùng</a:t>
            </a:r>
            <a:r>
              <a:rPr kumimoji="0" lang="en-US" sz="2800" b="0" i="0" u="none" strike="noStrike" kern="0" cap="none" spc="0" normalizeH="0" baseline="0" noProof="0" dirty="0" smtClean="0">
                <a:ln>
                  <a:noFill/>
                </a:ln>
                <a:solidFill>
                  <a:srgbClr val="006600"/>
                </a:solidFill>
                <a:effectLst/>
                <a:uLnTx/>
                <a:uFillTx/>
              </a:rPr>
              <a:t> : </a:t>
            </a:r>
            <a:r>
              <a:rPr kumimoji="0" lang="en-US" sz="2800" b="0" i="0" u="none" strike="noStrike" kern="0" cap="none" spc="0" normalizeH="0" baseline="0" noProof="0" dirty="0" err="1" smtClean="0">
                <a:ln>
                  <a:noFill/>
                </a:ln>
                <a:solidFill>
                  <a:sysClr val="windowText" lastClr="000000"/>
                </a:solidFill>
                <a:effectLst/>
                <a:uLnTx/>
                <a:uFillTx/>
              </a:rPr>
              <a:t>dùng</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hóa</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chất</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tiêu</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diệt</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mầm</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bệnh</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nhưng</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không</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loại</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trừ</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bào</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tử</a:t>
            </a:r>
            <a:r>
              <a:rPr kumimoji="0" lang="en-US" sz="2800" b="0" i="0" u="none" strike="noStrike" kern="0" cap="none" spc="0" normalizeH="0" baseline="0" noProof="0" dirty="0" smtClean="0">
                <a:ln>
                  <a:noFill/>
                </a:ln>
                <a:solidFill>
                  <a:sysClr val="windowText" lastClr="000000"/>
                </a:solidFill>
                <a:effectLst/>
                <a:uLnTx/>
                <a:uFillTx/>
              </a:rPr>
              <a:t> (spore)</a:t>
            </a:r>
          </a:p>
        </p:txBody>
      </p:sp>
    </p:spTree>
    <p:extLst>
      <p:ext uri="{BB962C8B-B14F-4D97-AF65-F5344CB8AC3E}">
        <p14:creationId xmlns:p14="http://schemas.microsoft.com/office/powerpoint/2010/main" val="2045096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6" name="Text Box 5"/>
          <p:cNvSpPr txBox="1">
            <a:spLocks noChangeArrowheads="1"/>
          </p:cNvSpPr>
          <p:nvPr/>
        </p:nvSpPr>
        <p:spPr bwMode="auto">
          <a:xfrm>
            <a:off x="2987676" y="1275160"/>
            <a:ext cx="6156325" cy="38087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300" dirty="0" err="1">
                <a:solidFill>
                  <a:schemeClr val="tx2"/>
                </a:solidFill>
              </a:rPr>
              <a:t>nhiều</a:t>
            </a:r>
            <a:r>
              <a:rPr lang="en-US" sz="2300" dirty="0">
                <a:solidFill>
                  <a:schemeClr val="tx2"/>
                </a:solidFill>
              </a:rPr>
              <a:t> </a:t>
            </a:r>
            <a:r>
              <a:rPr lang="en-US" sz="2300" u="sng" dirty="0" err="1">
                <a:solidFill>
                  <a:schemeClr val="tx2"/>
                </a:solidFill>
              </a:rPr>
              <a:t>chất</a:t>
            </a:r>
            <a:r>
              <a:rPr lang="en-US" sz="2300" u="sng" dirty="0">
                <a:solidFill>
                  <a:schemeClr val="tx2"/>
                </a:solidFill>
              </a:rPr>
              <a:t> </a:t>
            </a:r>
            <a:r>
              <a:rPr lang="en-US" sz="2300" u="sng" dirty="0" err="1">
                <a:solidFill>
                  <a:schemeClr val="tx2"/>
                </a:solidFill>
              </a:rPr>
              <a:t>lau</a:t>
            </a:r>
            <a:r>
              <a:rPr lang="en-US" sz="2300" u="sng" dirty="0">
                <a:solidFill>
                  <a:schemeClr val="tx2"/>
                </a:solidFill>
              </a:rPr>
              <a:t> </a:t>
            </a:r>
            <a:r>
              <a:rPr lang="en-US" sz="2300" u="sng" dirty="0" err="1">
                <a:solidFill>
                  <a:schemeClr val="tx2"/>
                </a:solidFill>
              </a:rPr>
              <a:t>sàn</a:t>
            </a:r>
            <a:r>
              <a:rPr lang="en-US" sz="2300" dirty="0">
                <a:solidFill>
                  <a:schemeClr val="tx2"/>
                </a:solidFill>
              </a:rPr>
              <a:t> </a:t>
            </a:r>
            <a:r>
              <a:rPr lang="en-US" sz="2300" dirty="0" err="1">
                <a:solidFill>
                  <a:schemeClr val="tx2"/>
                </a:solidFill>
              </a:rPr>
              <a:t>có</a:t>
            </a:r>
            <a:r>
              <a:rPr lang="en-US" sz="2300" dirty="0">
                <a:solidFill>
                  <a:schemeClr val="tx2"/>
                </a:solidFill>
              </a:rPr>
              <a:t> </a:t>
            </a:r>
            <a:r>
              <a:rPr lang="en-US" sz="2300" dirty="0" err="1">
                <a:solidFill>
                  <a:schemeClr val="tx2"/>
                </a:solidFill>
              </a:rPr>
              <a:t>trên</a:t>
            </a:r>
            <a:r>
              <a:rPr lang="en-US" sz="2300" dirty="0">
                <a:solidFill>
                  <a:schemeClr val="tx2"/>
                </a:solidFill>
              </a:rPr>
              <a:t> </a:t>
            </a:r>
            <a:r>
              <a:rPr lang="en-US" sz="2300" dirty="0" err="1">
                <a:solidFill>
                  <a:schemeClr val="tx2"/>
                </a:solidFill>
              </a:rPr>
              <a:t>thị</a:t>
            </a:r>
            <a:r>
              <a:rPr lang="en-US" sz="2300" dirty="0">
                <a:solidFill>
                  <a:schemeClr val="tx2"/>
                </a:solidFill>
              </a:rPr>
              <a:t> </a:t>
            </a:r>
            <a:r>
              <a:rPr lang="en-US" sz="2300" dirty="0" err="1">
                <a:solidFill>
                  <a:schemeClr val="tx2"/>
                </a:solidFill>
              </a:rPr>
              <a:t>trường</a:t>
            </a:r>
            <a:r>
              <a:rPr lang="en-US" sz="2300" dirty="0">
                <a:solidFill>
                  <a:srgbClr val="006600"/>
                </a:solidFill>
              </a:rPr>
              <a:t> </a:t>
            </a:r>
          </a:p>
          <a:p>
            <a:pPr eaLnBrk="1" hangingPunct="1">
              <a:spcBef>
                <a:spcPct val="50000"/>
              </a:spcBef>
              <a:buFontTx/>
              <a:buChar char="•"/>
            </a:pPr>
            <a:r>
              <a:rPr lang="en-US" sz="2300" dirty="0"/>
              <a:t> </a:t>
            </a:r>
            <a:r>
              <a:rPr lang="en-US" sz="2300" dirty="0" err="1"/>
              <a:t>có</a:t>
            </a:r>
            <a:r>
              <a:rPr lang="en-US" sz="2300" dirty="0"/>
              <a:t> </a:t>
            </a:r>
            <a:r>
              <a:rPr lang="en-US" sz="2300" dirty="0" err="1"/>
              <a:t>mùi</a:t>
            </a:r>
            <a:r>
              <a:rPr lang="en-US" sz="2300" dirty="0"/>
              <a:t> </a:t>
            </a:r>
            <a:r>
              <a:rPr lang="en-US" sz="2300" dirty="0" err="1"/>
              <a:t>thơm</a:t>
            </a:r>
            <a:endParaRPr lang="en-US" sz="2300" dirty="0"/>
          </a:p>
          <a:p>
            <a:pPr eaLnBrk="1" hangingPunct="1">
              <a:spcBef>
                <a:spcPct val="50000"/>
              </a:spcBef>
              <a:buFontTx/>
              <a:buChar char="•"/>
            </a:pPr>
            <a:r>
              <a:rPr lang="en-US" sz="2300" dirty="0"/>
              <a:t> </a:t>
            </a:r>
            <a:r>
              <a:rPr lang="en-US" sz="2300" dirty="0" err="1"/>
              <a:t>tiện</a:t>
            </a:r>
            <a:r>
              <a:rPr lang="en-US" sz="2300" dirty="0"/>
              <a:t> </a:t>
            </a:r>
            <a:r>
              <a:rPr lang="en-US" sz="2300" dirty="0" err="1"/>
              <a:t>lợi</a:t>
            </a:r>
            <a:r>
              <a:rPr lang="en-US" sz="2300" dirty="0"/>
              <a:t> </a:t>
            </a:r>
            <a:r>
              <a:rPr lang="en-US" sz="2300" dirty="0" err="1"/>
              <a:t>vì</a:t>
            </a:r>
            <a:r>
              <a:rPr lang="en-US" sz="2300" dirty="0"/>
              <a:t> </a:t>
            </a:r>
            <a:r>
              <a:rPr lang="en-US" sz="2300" dirty="0" err="1"/>
              <a:t>không</a:t>
            </a:r>
            <a:r>
              <a:rPr lang="en-US" sz="2300" dirty="0"/>
              <a:t> </a:t>
            </a:r>
            <a:r>
              <a:rPr lang="en-US" sz="2300" dirty="0" err="1"/>
              <a:t>phải</a:t>
            </a:r>
            <a:r>
              <a:rPr lang="en-US" sz="2300" dirty="0"/>
              <a:t> </a:t>
            </a:r>
            <a:r>
              <a:rPr lang="en-US" sz="2300" dirty="0" err="1"/>
              <a:t>lau</a:t>
            </a:r>
            <a:r>
              <a:rPr lang="en-US" sz="2300" dirty="0"/>
              <a:t> </a:t>
            </a:r>
            <a:r>
              <a:rPr lang="en-US" sz="2300" dirty="0" err="1"/>
              <a:t>lại</a:t>
            </a:r>
            <a:r>
              <a:rPr lang="en-US" sz="2300" dirty="0"/>
              <a:t> </a:t>
            </a:r>
            <a:r>
              <a:rPr lang="en-US" sz="2300" dirty="0" err="1"/>
              <a:t>bằng</a:t>
            </a:r>
            <a:r>
              <a:rPr lang="en-US" sz="2300" dirty="0"/>
              <a:t> </a:t>
            </a:r>
            <a:r>
              <a:rPr lang="en-US" sz="2300" dirty="0" err="1"/>
              <a:t>nước</a:t>
            </a:r>
            <a:r>
              <a:rPr lang="en-US" sz="2300" dirty="0"/>
              <a:t>  </a:t>
            </a:r>
          </a:p>
          <a:p>
            <a:pPr eaLnBrk="1" hangingPunct="1">
              <a:spcBef>
                <a:spcPct val="50000"/>
              </a:spcBef>
            </a:pPr>
            <a:r>
              <a:rPr lang="en-US" sz="2300" dirty="0">
                <a:solidFill>
                  <a:schemeClr val="tx2"/>
                </a:solidFill>
                <a:sym typeface="Symbol" pitchFamily="18" charset="2"/>
              </a:rPr>
              <a:t> </a:t>
            </a:r>
            <a:r>
              <a:rPr lang="en-US" sz="2300" dirty="0" err="1">
                <a:solidFill>
                  <a:schemeClr val="tx2"/>
                </a:solidFill>
              </a:rPr>
              <a:t>sử</a:t>
            </a:r>
            <a:r>
              <a:rPr lang="en-US" sz="2300" dirty="0">
                <a:solidFill>
                  <a:schemeClr val="tx2"/>
                </a:solidFill>
              </a:rPr>
              <a:t> </a:t>
            </a:r>
            <a:r>
              <a:rPr lang="en-US" sz="2300" dirty="0" err="1">
                <a:solidFill>
                  <a:schemeClr val="tx2"/>
                </a:solidFill>
              </a:rPr>
              <a:t>dụng</a:t>
            </a:r>
            <a:r>
              <a:rPr lang="en-US" sz="2300" dirty="0">
                <a:solidFill>
                  <a:schemeClr val="tx2"/>
                </a:solidFill>
              </a:rPr>
              <a:t> </a:t>
            </a:r>
            <a:r>
              <a:rPr lang="en-US" sz="2300" dirty="0" err="1">
                <a:solidFill>
                  <a:schemeClr val="tx2"/>
                </a:solidFill>
              </a:rPr>
              <a:t>các</a:t>
            </a:r>
            <a:r>
              <a:rPr lang="en-US" sz="2300" dirty="0">
                <a:solidFill>
                  <a:schemeClr val="tx2"/>
                </a:solidFill>
              </a:rPr>
              <a:t> </a:t>
            </a:r>
            <a:r>
              <a:rPr lang="en-US" sz="2300" dirty="0" err="1">
                <a:solidFill>
                  <a:schemeClr val="tx2"/>
                </a:solidFill>
              </a:rPr>
              <a:t>sản</a:t>
            </a:r>
            <a:r>
              <a:rPr lang="en-US" sz="2300" dirty="0">
                <a:solidFill>
                  <a:schemeClr val="tx2"/>
                </a:solidFill>
              </a:rPr>
              <a:t> </a:t>
            </a:r>
            <a:r>
              <a:rPr lang="en-US" sz="2300" dirty="0" err="1">
                <a:solidFill>
                  <a:schemeClr val="tx2"/>
                </a:solidFill>
              </a:rPr>
              <a:t>phẩm</a:t>
            </a:r>
            <a:r>
              <a:rPr lang="en-US" sz="2300" dirty="0">
                <a:solidFill>
                  <a:schemeClr val="tx2"/>
                </a:solidFill>
              </a:rPr>
              <a:t> </a:t>
            </a:r>
            <a:r>
              <a:rPr lang="en-US" sz="2300" dirty="0" err="1">
                <a:solidFill>
                  <a:schemeClr val="tx2"/>
                </a:solidFill>
              </a:rPr>
              <a:t>này</a:t>
            </a:r>
            <a:r>
              <a:rPr lang="en-US" sz="2300" dirty="0">
                <a:solidFill>
                  <a:schemeClr val="tx2"/>
                </a:solidFill>
              </a:rPr>
              <a:t> </a:t>
            </a:r>
            <a:r>
              <a:rPr lang="en-US" sz="2300" dirty="0" err="1">
                <a:solidFill>
                  <a:schemeClr val="tx2"/>
                </a:solidFill>
              </a:rPr>
              <a:t>để</a:t>
            </a:r>
            <a:r>
              <a:rPr lang="en-US" sz="2300" dirty="0">
                <a:solidFill>
                  <a:schemeClr val="tx2"/>
                </a:solidFill>
              </a:rPr>
              <a:t> </a:t>
            </a:r>
            <a:r>
              <a:rPr lang="en-US" sz="2300" u="sng" dirty="0" err="1">
                <a:solidFill>
                  <a:schemeClr val="tx2"/>
                </a:solidFill>
              </a:rPr>
              <a:t>lau</a:t>
            </a:r>
            <a:r>
              <a:rPr lang="en-US" sz="2300" u="sng" dirty="0">
                <a:solidFill>
                  <a:schemeClr val="tx2"/>
                </a:solidFill>
              </a:rPr>
              <a:t> </a:t>
            </a:r>
            <a:r>
              <a:rPr lang="en-US" sz="2300" u="sng" dirty="0" err="1">
                <a:solidFill>
                  <a:schemeClr val="tx2"/>
                </a:solidFill>
              </a:rPr>
              <a:t>sàn</a:t>
            </a:r>
            <a:r>
              <a:rPr lang="en-US" sz="2300" u="sng" dirty="0">
                <a:solidFill>
                  <a:schemeClr val="tx2"/>
                </a:solidFill>
              </a:rPr>
              <a:t> </a:t>
            </a:r>
            <a:r>
              <a:rPr lang="en-US" sz="2300" u="sng" dirty="0" err="1">
                <a:solidFill>
                  <a:schemeClr val="tx2"/>
                </a:solidFill>
              </a:rPr>
              <a:t>nhà</a:t>
            </a:r>
            <a:r>
              <a:rPr lang="en-US" sz="2300" dirty="0">
                <a:solidFill>
                  <a:schemeClr val="tx2"/>
                </a:solidFill>
              </a:rPr>
              <a:t> </a:t>
            </a:r>
            <a:r>
              <a:rPr lang="en-US" sz="2300" dirty="0" err="1">
                <a:solidFill>
                  <a:schemeClr val="tx2"/>
                </a:solidFill>
              </a:rPr>
              <a:t>làm</a:t>
            </a:r>
            <a:r>
              <a:rPr lang="en-US" sz="2300" dirty="0">
                <a:solidFill>
                  <a:schemeClr val="tx2"/>
                </a:solidFill>
              </a:rPr>
              <a:t> </a:t>
            </a:r>
            <a:r>
              <a:rPr lang="en-US" sz="2300" dirty="0" err="1">
                <a:solidFill>
                  <a:schemeClr val="tx2"/>
                </a:solidFill>
              </a:rPr>
              <a:t>sạch</a:t>
            </a:r>
            <a:r>
              <a:rPr lang="en-US" sz="2300" dirty="0">
                <a:solidFill>
                  <a:schemeClr val="tx2"/>
                </a:solidFill>
              </a:rPr>
              <a:t> </a:t>
            </a:r>
            <a:r>
              <a:rPr lang="en-US" sz="2300" dirty="0" err="1">
                <a:solidFill>
                  <a:schemeClr val="tx2"/>
                </a:solidFill>
              </a:rPr>
              <a:t>mỗi</a:t>
            </a:r>
            <a:r>
              <a:rPr lang="en-US" sz="2300" dirty="0">
                <a:solidFill>
                  <a:schemeClr val="tx2"/>
                </a:solidFill>
              </a:rPr>
              <a:t> </a:t>
            </a:r>
            <a:r>
              <a:rPr lang="en-US" sz="2300" dirty="0" err="1">
                <a:solidFill>
                  <a:schemeClr val="tx2"/>
                </a:solidFill>
              </a:rPr>
              <a:t>ngày</a:t>
            </a:r>
            <a:r>
              <a:rPr lang="en-US" sz="2300" dirty="0">
                <a:solidFill>
                  <a:schemeClr val="tx2"/>
                </a:solidFill>
              </a:rPr>
              <a:t> </a:t>
            </a:r>
            <a:r>
              <a:rPr lang="en-US" sz="2300" dirty="0" err="1">
                <a:solidFill>
                  <a:schemeClr val="tx2"/>
                </a:solidFill>
              </a:rPr>
              <a:t>thay</a:t>
            </a:r>
            <a:r>
              <a:rPr lang="en-US" sz="2300" dirty="0">
                <a:solidFill>
                  <a:schemeClr val="tx2"/>
                </a:solidFill>
              </a:rPr>
              <a:t> </a:t>
            </a:r>
            <a:r>
              <a:rPr lang="en-US" sz="2300" dirty="0" err="1">
                <a:solidFill>
                  <a:schemeClr val="tx2"/>
                </a:solidFill>
              </a:rPr>
              <a:t>thế</a:t>
            </a:r>
            <a:r>
              <a:rPr lang="en-US" sz="2300" dirty="0">
                <a:solidFill>
                  <a:schemeClr val="tx2"/>
                </a:solidFill>
              </a:rPr>
              <a:t> </a:t>
            </a:r>
            <a:r>
              <a:rPr lang="en-US" sz="2300" dirty="0" err="1">
                <a:solidFill>
                  <a:schemeClr val="tx2"/>
                </a:solidFill>
              </a:rPr>
              <a:t>xà</a:t>
            </a:r>
            <a:r>
              <a:rPr lang="en-US" sz="2300" dirty="0">
                <a:solidFill>
                  <a:schemeClr val="tx2"/>
                </a:solidFill>
              </a:rPr>
              <a:t> </a:t>
            </a:r>
            <a:r>
              <a:rPr lang="en-US" sz="2300" dirty="0" err="1">
                <a:solidFill>
                  <a:schemeClr val="tx2"/>
                </a:solidFill>
              </a:rPr>
              <a:t>phòng</a:t>
            </a:r>
            <a:endParaRPr lang="en-US" sz="2300" dirty="0">
              <a:solidFill>
                <a:schemeClr val="tx2"/>
              </a:solidFill>
            </a:endParaRPr>
          </a:p>
          <a:p>
            <a:pPr eaLnBrk="1" hangingPunct="1">
              <a:spcBef>
                <a:spcPct val="50000"/>
              </a:spcBef>
              <a:buFontTx/>
              <a:buChar char="•"/>
            </a:pPr>
            <a:r>
              <a:rPr lang="en-US" sz="2300" dirty="0"/>
              <a:t> </a:t>
            </a:r>
            <a:r>
              <a:rPr lang="en-US" sz="2300" dirty="0" err="1"/>
              <a:t>dù</a:t>
            </a:r>
            <a:r>
              <a:rPr lang="en-US" sz="2300" dirty="0"/>
              <a:t> </a:t>
            </a:r>
            <a:r>
              <a:rPr lang="en-US" sz="2300" dirty="0" err="1"/>
              <a:t>trên</a:t>
            </a:r>
            <a:r>
              <a:rPr lang="en-US" sz="2300" dirty="0"/>
              <a:t> </a:t>
            </a:r>
            <a:r>
              <a:rPr lang="en-US" sz="2300" dirty="0" err="1"/>
              <a:t>nhãn</a:t>
            </a:r>
            <a:r>
              <a:rPr lang="en-US" sz="2300" dirty="0"/>
              <a:t> </a:t>
            </a:r>
            <a:r>
              <a:rPr lang="en-US" sz="2300" dirty="0" err="1"/>
              <a:t>có</a:t>
            </a:r>
            <a:r>
              <a:rPr lang="en-US" sz="2300" dirty="0"/>
              <a:t> </a:t>
            </a:r>
            <a:r>
              <a:rPr lang="en-US" sz="2300" dirty="0" err="1"/>
              <a:t>ghi</a:t>
            </a:r>
            <a:r>
              <a:rPr lang="en-US" sz="2300" dirty="0"/>
              <a:t> </a:t>
            </a:r>
            <a:r>
              <a:rPr lang="en-US" sz="2300" dirty="0" err="1"/>
              <a:t>tác</a:t>
            </a:r>
            <a:r>
              <a:rPr lang="en-US" sz="2300" dirty="0"/>
              <a:t> </a:t>
            </a:r>
            <a:r>
              <a:rPr lang="en-US" sz="2300" dirty="0" err="1"/>
              <a:t>dụng</a:t>
            </a:r>
            <a:r>
              <a:rPr lang="en-US" sz="2300" dirty="0"/>
              <a:t> </a:t>
            </a:r>
            <a:r>
              <a:rPr lang="en-US" sz="2300" dirty="0" err="1"/>
              <a:t>diệt</a:t>
            </a:r>
            <a:r>
              <a:rPr lang="en-US" sz="2300" dirty="0"/>
              <a:t> </a:t>
            </a:r>
            <a:r>
              <a:rPr lang="en-US" sz="2300" dirty="0" err="1"/>
              <a:t>trùng</a:t>
            </a:r>
            <a:r>
              <a:rPr lang="en-US" sz="2300" dirty="0"/>
              <a:t>, qua </a:t>
            </a:r>
            <a:r>
              <a:rPr lang="en-US" sz="2300" dirty="0" err="1"/>
              <a:t>khảo</a:t>
            </a:r>
            <a:r>
              <a:rPr lang="en-US" sz="2300" dirty="0"/>
              <a:t> </a:t>
            </a:r>
            <a:r>
              <a:rPr lang="en-US" sz="2300" dirty="0" err="1"/>
              <a:t>sát</a:t>
            </a:r>
            <a:r>
              <a:rPr lang="en-US" sz="2300" dirty="0"/>
              <a:t> : </a:t>
            </a:r>
            <a:r>
              <a:rPr lang="en-US" sz="2300" dirty="0" err="1">
                <a:solidFill>
                  <a:srgbClr val="CC3300"/>
                </a:solidFill>
              </a:rPr>
              <a:t>tác</a:t>
            </a:r>
            <a:r>
              <a:rPr lang="en-US" sz="2300" dirty="0">
                <a:solidFill>
                  <a:srgbClr val="CC3300"/>
                </a:solidFill>
              </a:rPr>
              <a:t> </a:t>
            </a:r>
            <a:r>
              <a:rPr lang="en-US" sz="2300" dirty="0" err="1">
                <a:solidFill>
                  <a:srgbClr val="CC3300"/>
                </a:solidFill>
              </a:rPr>
              <a:t>dụng</a:t>
            </a:r>
            <a:r>
              <a:rPr lang="en-US" sz="2300" dirty="0">
                <a:solidFill>
                  <a:srgbClr val="CC3300"/>
                </a:solidFill>
              </a:rPr>
              <a:t> </a:t>
            </a:r>
            <a:r>
              <a:rPr lang="en-US" sz="2300" dirty="0" err="1">
                <a:solidFill>
                  <a:srgbClr val="CC3300"/>
                </a:solidFill>
              </a:rPr>
              <a:t>diệt</a:t>
            </a:r>
            <a:r>
              <a:rPr lang="en-US" sz="2300" dirty="0">
                <a:solidFill>
                  <a:srgbClr val="CC3300"/>
                </a:solidFill>
              </a:rPr>
              <a:t> </a:t>
            </a:r>
            <a:r>
              <a:rPr lang="en-US" sz="2300" dirty="0" err="1">
                <a:solidFill>
                  <a:srgbClr val="CC3300"/>
                </a:solidFill>
              </a:rPr>
              <a:t>trùng</a:t>
            </a:r>
            <a:r>
              <a:rPr lang="en-US" sz="2300" dirty="0">
                <a:solidFill>
                  <a:srgbClr val="CC3300"/>
                </a:solidFill>
              </a:rPr>
              <a:t> </a:t>
            </a:r>
            <a:r>
              <a:rPr lang="en-US" sz="2300" dirty="0" err="1">
                <a:solidFill>
                  <a:srgbClr val="CC3300"/>
                </a:solidFill>
              </a:rPr>
              <a:t>rất</a:t>
            </a:r>
            <a:r>
              <a:rPr lang="en-US" sz="2300" dirty="0">
                <a:solidFill>
                  <a:srgbClr val="CC3300"/>
                </a:solidFill>
              </a:rPr>
              <a:t> </a:t>
            </a:r>
            <a:r>
              <a:rPr lang="en-US" sz="2300" dirty="0" err="1">
                <a:solidFill>
                  <a:srgbClr val="CC3300"/>
                </a:solidFill>
              </a:rPr>
              <a:t>hạn</a:t>
            </a:r>
            <a:r>
              <a:rPr lang="en-US" sz="2300" dirty="0">
                <a:solidFill>
                  <a:srgbClr val="CC3300"/>
                </a:solidFill>
              </a:rPr>
              <a:t> </a:t>
            </a:r>
            <a:r>
              <a:rPr lang="en-US" sz="2300" dirty="0" err="1">
                <a:solidFill>
                  <a:srgbClr val="CC3300"/>
                </a:solidFill>
              </a:rPr>
              <a:t>chế</a:t>
            </a:r>
            <a:r>
              <a:rPr lang="en-US" sz="2300" dirty="0">
                <a:solidFill>
                  <a:srgbClr val="CC3300"/>
                </a:solidFill>
              </a:rPr>
              <a:t> </a:t>
            </a:r>
          </a:p>
          <a:p>
            <a:pPr eaLnBrk="1" hangingPunct="1">
              <a:spcBef>
                <a:spcPct val="50000"/>
              </a:spcBef>
            </a:pPr>
            <a:r>
              <a:rPr lang="en-US" sz="2300" dirty="0">
                <a:solidFill>
                  <a:srgbClr val="FF0000"/>
                </a:solidFill>
                <a:sym typeface="Symbol" pitchFamily="18" charset="2"/>
              </a:rPr>
              <a:t> </a:t>
            </a:r>
            <a:r>
              <a:rPr lang="en-US" sz="2300" dirty="0" err="1">
                <a:solidFill>
                  <a:srgbClr val="FF0000"/>
                </a:solidFill>
              </a:rPr>
              <a:t>không</a:t>
            </a:r>
            <a:r>
              <a:rPr lang="en-US" sz="2300" dirty="0">
                <a:solidFill>
                  <a:srgbClr val="FF0000"/>
                </a:solidFill>
              </a:rPr>
              <a:t> </a:t>
            </a:r>
            <a:r>
              <a:rPr lang="en-US" sz="2300" dirty="0" err="1">
                <a:solidFill>
                  <a:srgbClr val="FF0000"/>
                </a:solidFill>
              </a:rPr>
              <a:t>sử</a:t>
            </a:r>
            <a:r>
              <a:rPr lang="en-US" sz="2300" dirty="0">
                <a:solidFill>
                  <a:srgbClr val="FF0000"/>
                </a:solidFill>
              </a:rPr>
              <a:t> </a:t>
            </a:r>
            <a:r>
              <a:rPr lang="en-US" sz="2300" dirty="0" err="1">
                <a:solidFill>
                  <a:srgbClr val="FF0000"/>
                </a:solidFill>
              </a:rPr>
              <a:t>dụng</a:t>
            </a:r>
            <a:r>
              <a:rPr lang="en-US" sz="2300" dirty="0">
                <a:solidFill>
                  <a:srgbClr val="FF0000"/>
                </a:solidFill>
              </a:rPr>
              <a:t> </a:t>
            </a:r>
            <a:r>
              <a:rPr lang="en-US" sz="2300" dirty="0" err="1">
                <a:solidFill>
                  <a:srgbClr val="FF0000"/>
                </a:solidFill>
              </a:rPr>
              <a:t>cho</a:t>
            </a:r>
            <a:r>
              <a:rPr lang="en-US" sz="2300" dirty="0">
                <a:solidFill>
                  <a:srgbClr val="FF0000"/>
                </a:solidFill>
              </a:rPr>
              <a:t> </a:t>
            </a:r>
            <a:r>
              <a:rPr lang="en-US" sz="2300" dirty="0" err="1">
                <a:solidFill>
                  <a:srgbClr val="FF0000"/>
                </a:solidFill>
              </a:rPr>
              <a:t>mục</a:t>
            </a:r>
            <a:r>
              <a:rPr lang="en-US" sz="2300" dirty="0">
                <a:solidFill>
                  <a:srgbClr val="FF0000"/>
                </a:solidFill>
              </a:rPr>
              <a:t> </a:t>
            </a:r>
            <a:r>
              <a:rPr lang="en-US" sz="2300" dirty="0" err="1">
                <a:solidFill>
                  <a:srgbClr val="FF0000"/>
                </a:solidFill>
              </a:rPr>
              <a:t>đích</a:t>
            </a:r>
            <a:r>
              <a:rPr lang="en-US" sz="2300" dirty="0">
                <a:solidFill>
                  <a:srgbClr val="FF0000"/>
                </a:solidFill>
              </a:rPr>
              <a:t> </a:t>
            </a:r>
            <a:r>
              <a:rPr lang="en-US" sz="2300" dirty="0" err="1">
                <a:solidFill>
                  <a:srgbClr val="FF0000"/>
                </a:solidFill>
              </a:rPr>
              <a:t>khử</a:t>
            </a:r>
            <a:r>
              <a:rPr lang="en-US" sz="2300" dirty="0">
                <a:solidFill>
                  <a:srgbClr val="FF0000"/>
                </a:solidFill>
              </a:rPr>
              <a:t> </a:t>
            </a:r>
            <a:r>
              <a:rPr lang="en-US" sz="2300" dirty="0" err="1">
                <a:solidFill>
                  <a:srgbClr val="FF0000"/>
                </a:solidFill>
              </a:rPr>
              <a:t>trùng</a:t>
            </a:r>
            <a:endParaRPr lang="en-US" sz="2300" dirty="0">
              <a:solidFill>
                <a:srgbClr val="FF0000"/>
              </a:solidFill>
            </a:endParaRPr>
          </a:p>
        </p:txBody>
      </p:sp>
      <p:pic>
        <p:nvPicPr>
          <p:cNvPr id="30723" name="Picture 2" descr="IMG_1337 s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1" y="897731"/>
            <a:ext cx="2519363" cy="167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IMG_13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1" y="2571750"/>
            <a:ext cx="25193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214313" y="160735"/>
            <a:ext cx="8786812" cy="523220"/>
          </a:xfrm>
          <a:prstGeom prst="rect">
            <a:avLst/>
          </a:prstGeom>
          <a:solidFill>
            <a:schemeClr val="accent3">
              <a:lumMod val="20000"/>
              <a:lumOff val="80000"/>
            </a:schemeClr>
          </a:solidFill>
          <a:ln w="9525">
            <a:noFill/>
            <a:miter lim="800000"/>
            <a:headEnd/>
            <a:tailEnd/>
          </a:ln>
          <a:effectLst/>
        </p:spPr>
        <p:txBody>
          <a:bodyPr>
            <a:spAutoFit/>
          </a:bodyPr>
          <a:lstStyle/>
          <a:p>
            <a:pPr algn="ctr">
              <a:spcBef>
                <a:spcPct val="50000"/>
              </a:spcBef>
              <a:defRPr/>
            </a:pPr>
            <a:r>
              <a:rPr lang="en-US" sz="2800" b="1" dirty="0">
                <a:solidFill>
                  <a:schemeClr val="tx2"/>
                </a:solidFill>
                <a:latin typeface="Arial" pitchFamily="34" charset="0"/>
                <a:cs typeface="Arial" pitchFamily="34" charset="0"/>
              </a:rPr>
              <a:t>LÀM SẠCH :</a:t>
            </a:r>
            <a:r>
              <a:rPr lang="en-US" sz="2800" b="1" dirty="0">
                <a:solidFill>
                  <a:srgbClr val="006600"/>
                </a:solidFill>
                <a:latin typeface="Arial" pitchFamily="34" charset="0"/>
                <a:cs typeface="Arial" pitchFamily="34" charset="0"/>
              </a:rPr>
              <a:t> </a:t>
            </a:r>
            <a:r>
              <a:rPr lang="en-US" sz="2800" b="1" dirty="0">
                <a:solidFill>
                  <a:schemeClr val="accent2"/>
                </a:solidFill>
                <a:latin typeface="Arial" pitchFamily="34" charset="0"/>
                <a:cs typeface="Arial" pitchFamily="34" charset="0"/>
              </a:rPr>
              <a:t>XÀ PHÒNG &amp; CÁC CHẤT LAU SÀN</a:t>
            </a:r>
            <a:endParaRPr lang="vi-VN" sz="2800" b="1" dirty="0">
              <a:solidFill>
                <a:schemeClr val="accent2"/>
              </a:solidFill>
              <a:latin typeface="Arial" pitchFamily="34" charset="0"/>
              <a:cs typeface="Arial" pitchFamily="34" charset="0"/>
            </a:endParaRPr>
          </a:p>
        </p:txBody>
      </p:sp>
      <p:sp>
        <p:nvSpPr>
          <p:cNvPr id="23558" name="Text Box 6"/>
          <p:cNvSpPr txBox="1">
            <a:spLocks noChangeArrowheads="1"/>
          </p:cNvSpPr>
          <p:nvPr/>
        </p:nvSpPr>
        <p:spPr bwMode="auto">
          <a:xfrm>
            <a:off x="2987675" y="842962"/>
            <a:ext cx="5545138" cy="415498"/>
          </a:xfrm>
          <a:prstGeom prst="rect">
            <a:avLst/>
          </a:prstGeom>
          <a:solidFill>
            <a:srgbClr val="E7FFFA"/>
          </a:solidFill>
          <a:ln w="9525">
            <a:noFill/>
            <a:miter lim="800000"/>
            <a:headEnd/>
            <a:tailEnd/>
          </a:ln>
          <a:effectLst/>
        </p:spPr>
        <p:txBody>
          <a:bodyPr>
            <a:spAutoFit/>
          </a:bodyPr>
          <a:lstStyle/>
          <a:p>
            <a:pPr algn="ctr">
              <a:spcBef>
                <a:spcPct val="50000"/>
              </a:spcBef>
              <a:defRPr/>
            </a:pPr>
            <a:r>
              <a:rPr lang="en-US" sz="2100">
                <a:solidFill>
                  <a:srgbClr val="0000FF"/>
                </a:solidFill>
                <a:effectLst>
                  <a:outerShdw blurRad="38100" dist="38100" dir="2700000" algn="tl">
                    <a:srgbClr val="000000"/>
                  </a:outerShdw>
                </a:effectLst>
                <a:latin typeface="Arial" pitchFamily="34" charset="0"/>
                <a:cs typeface="Arial" pitchFamily="34" charset="0"/>
              </a:rPr>
              <a:t>LAU CHÙI - LÀM SẠCH MỖI NGÀY</a:t>
            </a:r>
            <a:endParaRPr lang="vi-VN" sz="2100">
              <a:solidFill>
                <a:srgbClr val="0000FF"/>
              </a:solidFill>
              <a:effectLst>
                <a:outerShdw blurRad="38100" dist="38100" dir="2700000" algn="tl">
                  <a:srgbClr val="000000"/>
                </a:outerShdw>
              </a:effectLst>
              <a:latin typeface="Arial" pitchFamily="34" charset="0"/>
              <a:cs typeface="Arial" pitchFamily="34" charset="0"/>
            </a:endParaRPr>
          </a:p>
        </p:txBody>
      </p:sp>
      <p:sp>
        <p:nvSpPr>
          <p:cNvPr id="30728" name="TextBox 5"/>
          <p:cNvSpPr txBox="1">
            <a:spLocks noChangeArrowheads="1"/>
          </p:cNvSpPr>
          <p:nvPr/>
        </p:nvSpPr>
        <p:spPr bwMode="auto">
          <a:xfrm>
            <a:off x="0" y="4514642"/>
            <a:ext cx="30226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600" dirty="0"/>
              <a:t>(</a:t>
            </a:r>
            <a:r>
              <a:rPr lang="en-US" sz="1600" dirty="0" err="1"/>
              <a:t>Hình</a:t>
            </a:r>
            <a:r>
              <a:rPr lang="en-US" sz="1600" dirty="0"/>
              <a:t> </a:t>
            </a:r>
            <a:r>
              <a:rPr lang="en-US" sz="1600" dirty="0" err="1"/>
              <a:t>ảnh</a:t>
            </a:r>
            <a:r>
              <a:rPr lang="en-US" sz="1600" dirty="0"/>
              <a:t> </a:t>
            </a:r>
            <a:r>
              <a:rPr lang="en-US" sz="1600" dirty="0" err="1"/>
              <a:t>từ</a:t>
            </a:r>
            <a:r>
              <a:rPr lang="en-US" sz="1600" dirty="0"/>
              <a:t> TTYTDP TPHCM)</a:t>
            </a:r>
            <a:endParaRPr lang="vi-VN" sz="1600" dirty="0"/>
          </a:p>
        </p:txBody>
      </p:sp>
    </p:spTree>
    <p:extLst>
      <p:ext uri="{BB962C8B-B14F-4D97-AF65-F5344CB8AC3E}">
        <p14:creationId xmlns:p14="http://schemas.microsoft.com/office/powerpoint/2010/main" val="109073225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5866" name="Group 26"/>
          <p:cNvGraphicFramePr>
            <a:graphicFrameLocks noGrp="1"/>
          </p:cNvGraphicFramePr>
          <p:nvPr>
            <p:extLst>
              <p:ext uri="{D42A27DB-BD31-4B8C-83A1-F6EECF244321}">
                <p14:modId xmlns:p14="http://schemas.microsoft.com/office/powerpoint/2010/main" val="1321583769"/>
              </p:ext>
            </p:extLst>
          </p:nvPr>
        </p:nvGraphicFramePr>
        <p:xfrm>
          <a:off x="539751" y="1275160"/>
          <a:ext cx="8353425" cy="2927747"/>
        </p:xfrm>
        <a:graphic>
          <a:graphicData uri="http://schemas.openxmlformats.org/drawingml/2006/table">
            <a:tbl>
              <a:tblPr/>
              <a:tblGrid>
                <a:gridCol w="1871663"/>
                <a:gridCol w="6481762"/>
              </a:tblGrid>
              <a:tr h="52586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dirty="0" smtClean="0">
                          <a:ln>
                            <a:noFill/>
                          </a:ln>
                          <a:solidFill>
                            <a:schemeClr val="tx1"/>
                          </a:solidFill>
                          <a:effectLst/>
                          <a:latin typeface="Arial" charset="0"/>
                          <a:cs typeface="Arial" charset="0"/>
                        </a:rPr>
                        <a:t>Nồng độ clor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dirty="0" smtClean="0">
                          <a:ln>
                            <a:noFill/>
                          </a:ln>
                          <a:solidFill>
                            <a:schemeClr val="tx1"/>
                          </a:solidFill>
                          <a:effectLst/>
                          <a:latin typeface="Arial" charset="0"/>
                          <a:cs typeface="Arial" charset="0"/>
                        </a:rPr>
                        <a:t>hoạt tính</a:t>
                      </a: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dirty="0" smtClean="0">
                          <a:ln>
                            <a:noFill/>
                          </a:ln>
                          <a:solidFill>
                            <a:srgbClr val="FF0000"/>
                          </a:solidFill>
                          <a:effectLst/>
                          <a:latin typeface="Arial" charset="0"/>
                          <a:cs typeface="Times New Roman" pitchFamily="18" charset="0"/>
                        </a:rPr>
                        <a:t>M</a:t>
                      </a:r>
                      <a:r>
                        <a:rPr kumimoji="0" lang="sv-SE" sz="1500" b="1" i="0" u="none" strike="noStrike" cap="none" normalizeH="0" baseline="0" dirty="0" smtClean="0">
                          <a:ln>
                            <a:noFill/>
                          </a:ln>
                          <a:solidFill>
                            <a:srgbClr val="FF0000"/>
                          </a:solidFill>
                          <a:effectLst/>
                          <a:latin typeface="Arial" charset="0"/>
                        </a:rPr>
                        <a:t>ục đích khử trùng</a:t>
                      </a: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159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smtClean="0">
                          <a:ln>
                            <a:noFill/>
                          </a:ln>
                          <a:solidFill>
                            <a:srgbClr val="800000"/>
                          </a:solidFill>
                          <a:effectLst/>
                          <a:latin typeface="Arial" charset="0"/>
                          <a:cs typeface="Times New Roman" pitchFamily="18" charset="0"/>
                        </a:rPr>
                        <a:t>0,05% </a:t>
                      </a:r>
                      <a:endParaRPr kumimoji="0" lang="sv-SE" sz="1500" b="1" i="0" u="none" strike="noStrike" cap="none" normalizeH="0" baseline="0" smtClean="0">
                        <a:ln>
                          <a:noFill/>
                        </a:ln>
                        <a:solidFill>
                          <a:srgbClr val="800000"/>
                        </a:solidFill>
                        <a:effectLst/>
                        <a:latin typeface="Arial" charset="0"/>
                        <a:cs typeface="Arial" charset="0"/>
                      </a:endParaRP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smtClean="0">
                          <a:ln>
                            <a:noFill/>
                          </a:ln>
                          <a:solidFill>
                            <a:srgbClr val="800000"/>
                          </a:solidFill>
                          <a:effectLst/>
                          <a:latin typeface="Arial" charset="0"/>
                          <a:cs typeface="Times New Roman" pitchFamily="18" charset="0"/>
                        </a:rPr>
                        <a:t>- </a:t>
                      </a:r>
                      <a:r>
                        <a:rPr kumimoji="0" lang="sv-SE" sz="1500" b="1" i="0" u="none" strike="noStrike" cap="none" normalizeH="0" baseline="0" smtClean="0">
                          <a:ln>
                            <a:noFill/>
                          </a:ln>
                          <a:solidFill>
                            <a:srgbClr val="990000"/>
                          </a:solidFill>
                          <a:effectLst/>
                          <a:latin typeface="Arial" charset="0"/>
                          <a:cs typeface="Times New Roman" pitchFamily="18" charset="0"/>
                        </a:rPr>
                        <a:t>V</a:t>
                      </a:r>
                      <a:r>
                        <a:rPr kumimoji="0" lang="sv-SE" sz="1500" b="1" i="0" u="none" strike="noStrike" cap="none" normalizeH="0" baseline="0" smtClean="0">
                          <a:ln>
                            <a:noFill/>
                          </a:ln>
                          <a:solidFill>
                            <a:srgbClr val="990000"/>
                          </a:solidFill>
                          <a:effectLst/>
                          <a:latin typeface="Arial" charset="0"/>
                        </a:rPr>
                        <a:t>ệ sinh hàng ngày (nên sử dụng nước javel)</a:t>
                      </a: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040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smtClean="0">
                          <a:ln>
                            <a:noFill/>
                          </a:ln>
                          <a:solidFill>
                            <a:srgbClr val="800000"/>
                          </a:solidFill>
                          <a:effectLst/>
                          <a:latin typeface="Arial" charset="0"/>
                          <a:cs typeface="Times New Roman" pitchFamily="18" charset="0"/>
                        </a:rPr>
                        <a:t>0.1% </a:t>
                      </a:r>
                      <a:endParaRPr kumimoji="0" lang="sv-SE" sz="1500" b="1" i="0" u="none" strike="noStrike" cap="none" normalizeH="0" baseline="0" smtClean="0">
                        <a:ln>
                          <a:noFill/>
                        </a:ln>
                        <a:solidFill>
                          <a:srgbClr val="800000"/>
                        </a:solidFill>
                        <a:effectLst/>
                        <a:latin typeface="Arial" charset="0"/>
                        <a:cs typeface="Arial" charset="0"/>
                      </a:endParaRP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smtClean="0">
                          <a:ln>
                            <a:noFill/>
                          </a:ln>
                          <a:solidFill>
                            <a:srgbClr val="800000"/>
                          </a:solidFill>
                          <a:effectLst/>
                          <a:latin typeface="Arial" charset="0"/>
                          <a:cs typeface="Times New Roman" pitchFamily="18" charset="0"/>
                        </a:rPr>
                        <a:t>- Kh</a:t>
                      </a:r>
                      <a:r>
                        <a:rPr kumimoji="0" lang="sv-SE" sz="1500" b="1" i="0" u="none" strike="noStrike" cap="none" normalizeH="0" baseline="0" smtClean="0">
                          <a:ln>
                            <a:noFill/>
                          </a:ln>
                          <a:solidFill>
                            <a:srgbClr val="990000"/>
                          </a:solidFill>
                          <a:effectLst/>
                          <a:latin typeface="Arial" charset="0"/>
                        </a:rPr>
                        <a:t>ử</a:t>
                      </a:r>
                      <a:r>
                        <a:rPr kumimoji="0" lang="sv-SE" sz="1500" b="1" i="0" u="none" strike="noStrike" cap="none" normalizeH="0" baseline="0" smtClean="0">
                          <a:ln>
                            <a:noFill/>
                          </a:ln>
                          <a:solidFill>
                            <a:srgbClr val="800000"/>
                          </a:solidFill>
                          <a:effectLst/>
                          <a:latin typeface="Arial" charset="0"/>
                          <a:cs typeface="Times New Roman" pitchFamily="18" charset="0"/>
                        </a:rPr>
                        <a:t> trùng hàng t</a:t>
                      </a:r>
                      <a:r>
                        <a:rPr kumimoji="0" lang="sv-SE" sz="1500" b="1" i="0" u="none" strike="noStrike" cap="none" normalizeH="0" baseline="0" smtClean="0">
                          <a:ln>
                            <a:noFill/>
                          </a:ln>
                          <a:solidFill>
                            <a:srgbClr val="990000"/>
                          </a:solidFill>
                          <a:effectLst/>
                          <a:latin typeface="Arial" charset="0"/>
                        </a:rPr>
                        <a:t>uần</a:t>
                      </a:r>
                      <a:r>
                        <a:rPr kumimoji="0" lang="sv-SE" sz="1500" b="1" i="0" u="none" strike="noStrike" cap="none" normalizeH="0" baseline="0" smtClean="0">
                          <a:ln>
                            <a:noFill/>
                          </a:ln>
                          <a:solidFill>
                            <a:srgbClr val="800000"/>
                          </a:solidFill>
                          <a:effectLst/>
                          <a:latin typeface="Arial" charset="0"/>
                          <a:cs typeface="Times New Roman" pitchFamily="18" charset="0"/>
                        </a:rPr>
                        <a:t> khi không có ca bệnh </a:t>
                      </a: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994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smtClean="0">
                          <a:ln>
                            <a:noFill/>
                          </a:ln>
                          <a:solidFill>
                            <a:srgbClr val="006600"/>
                          </a:solidFill>
                          <a:effectLst/>
                          <a:latin typeface="Arial" charset="0"/>
                          <a:cs typeface="Times New Roman" pitchFamily="18" charset="0"/>
                        </a:rPr>
                        <a:t>0.5%</a:t>
                      </a:r>
                      <a:endParaRPr kumimoji="0" lang="sv-SE" sz="1500" b="1" i="0" u="none" strike="noStrike" cap="none" normalizeH="0" baseline="0" smtClean="0">
                        <a:ln>
                          <a:noFill/>
                        </a:ln>
                        <a:solidFill>
                          <a:srgbClr val="006600"/>
                        </a:solidFill>
                        <a:effectLst/>
                        <a:latin typeface="Arial" charset="0"/>
                        <a:cs typeface="Arial" charset="0"/>
                      </a:endParaRP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smtClean="0">
                          <a:ln>
                            <a:noFill/>
                          </a:ln>
                          <a:solidFill>
                            <a:srgbClr val="006600"/>
                          </a:solidFill>
                          <a:effectLst/>
                          <a:latin typeface="Arial" charset="0"/>
                          <a:cs typeface="Arial" charset="0"/>
                        </a:rPr>
                        <a:t>- Khử trùng hàng ngày khi có ca bệnh</a:t>
                      </a: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994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smtClean="0">
                          <a:ln>
                            <a:noFill/>
                          </a:ln>
                          <a:solidFill>
                            <a:srgbClr val="006600"/>
                          </a:solidFill>
                          <a:effectLst/>
                          <a:latin typeface="Arial" charset="0"/>
                          <a:cs typeface="Arial" charset="0"/>
                        </a:rPr>
                        <a:t>1%</a:t>
                      </a: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v-SE" sz="1500" b="1" i="0" u="none" strike="noStrike" cap="none" normalizeH="0" baseline="0" smtClean="0">
                          <a:ln>
                            <a:noFill/>
                          </a:ln>
                          <a:solidFill>
                            <a:srgbClr val="006600"/>
                          </a:solidFill>
                          <a:effectLst/>
                          <a:latin typeface="Arial" charset="0"/>
                          <a:cs typeface="Arial" charset="0"/>
                        </a:rPr>
                        <a:t>- Xử lý chất tiết, đờm rãi, máu khối lượng nhỏ</a:t>
                      </a:r>
                    </a:p>
                  </a:txBody>
                  <a:tcPr marT="34295" marB="342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1767" name="Rectangle 30"/>
          <p:cNvSpPr>
            <a:spLocks noChangeArrowheads="1"/>
          </p:cNvSpPr>
          <p:nvPr/>
        </p:nvSpPr>
        <p:spPr bwMode="auto">
          <a:xfrm>
            <a:off x="539750" y="519113"/>
            <a:ext cx="8280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b="1">
                <a:solidFill>
                  <a:srgbClr val="800000"/>
                </a:solidFill>
              </a:rPr>
              <a:t>NHỮNG NỒNG ĐỘ HÓA CHẤT KHỬ TRÙNG CÓ CLOR </a:t>
            </a:r>
          </a:p>
          <a:p>
            <a:pPr algn="ctr"/>
            <a:endParaRPr lang="en-US" sz="1200" b="1">
              <a:solidFill>
                <a:srgbClr val="800000"/>
              </a:solidFill>
            </a:endParaRPr>
          </a:p>
          <a:p>
            <a:pPr algn="ctr"/>
            <a:r>
              <a:rPr lang="en-US" sz="2400" b="1">
                <a:solidFill>
                  <a:srgbClr val="800000"/>
                </a:solidFill>
              </a:rPr>
              <a:t>THƯỜNG DÙNG TRONG TRƯỜNG MẦM NON</a:t>
            </a:r>
            <a:endParaRPr lang="en-US" sz="2400">
              <a:solidFill>
                <a:schemeClr val="tx2"/>
              </a:solidFill>
            </a:endParaRPr>
          </a:p>
        </p:txBody>
      </p:sp>
    </p:spTree>
    <p:extLst>
      <p:ext uri="{BB962C8B-B14F-4D97-AF65-F5344CB8AC3E}">
        <p14:creationId xmlns:p14="http://schemas.microsoft.com/office/powerpoint/2010/main" val="125031257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142844" y="107139"/>
            <a:ext cx="8858312" cy="589364"/>
          </a:xfrm>
        </p:spPr>
        <p:txBody>
          <a:bodyPr/>
          <a:lstStyle/>
          <a:p>
            <a:pPr eaLnBrk="1" fontAlgn="auto" hangingPunct="1">
              <a:spcAft>
                <a:spcPts val="0"/>
              </a:spcAft>
              <a:defRPr/>
            </a:pPr>
            <a:r>
              <a:rPr lang="en-US" sz="2800" b="1" dirty="0" err="1" smtClean="0">
                <a:solidFill>
                  <a:srgbClr val="FF0000"/>
                </a:solidFill>
                <a:latin typeface="Arial" pitchFamily="34" charset="0"/>
                <a:cs typeface="Arial" pitchFamily="34" charset="0"/>
              </a:rPr>
              <a:t>Sử</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dụng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nước</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javel</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trong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vệ</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sinh</a:t>
            </a:r>
            <a:r>
              <a:rPr lang="en-US" sz="2800" b="1" dirty="0" smtClean="0">
                <a:solidFill>
                  <a:srgbClr val="FF0000"/>
                </a:solidFill>
                <a:latin typeface="Arial" pitchFamily="34" charset="0"/>
                <a:cs typeface="Arial" pitchFamily="34" charset="0"/>
              </a:rPr>
              <a:t> – </a:t>
            </a:r>
            <a:r>
              <a:rPr lang="en-US" sz="2800" b="1" dirty="0" err="1" smtClean="0">
                <a:solidFill>
                  <a:srgbClr val="FF0000"/>
                </a:solidFill>
                <a:latin typeface="Arial" pitchFamily="34" charset="0"/>
                <a:cs typeface="Arial" pitchFamily="34" charset="0"/>
              </a:rPr>
              <a:t>khử</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khuẩn</a:t>
            </a:r>
            <a:endParaRPr lang="vi-VN" sz="2800" b="1" dirty="0">
              <a:solidFill>
                <a:srgbClr val="FF0000"/>
              </a:solidFill>
              <a:latin typeface="Arial" pitchFamily="34" charset="0"/>
              <a:cs typeface="Arial" pitchFamily="34" charset="0"/>
            </a:endParaRPr>
          </a:p>
        </p:txBody>
      </p:sp>
      <p:sp>
        <p:nvSpPr>
          <p:cNvPr id="12" name="Slide Number Placeholder 5"/>
          <p:cNvSpPr>
            <a:spLocks noGrp="1"/>
          </p:cNvSpPr>
          <p:nvPr>
            <p:ph type="sldNum" sz="quarter" idx="12"/>
          </p:nvPr>
        </p:nvSpPr>
        <p:spPr/>
        <p:txBody>
          <a:bodyPr/>
          <a:lstStyle/>
          <a:p>
            <a:pPr>
              <a:defRPr/>
            </a:pPr>
            <a:fld id="{968B9FFC-CCD0-465F-90B9-EF7B81CE07CF}" type="slidenum">
              <a:rPr lang="en-US"/>
              <a:pPr>
                <a:defRPr/>
              </a:pPr>
              <a:t>16</a:t>
            </a:fld>
            <a:endParaRPr lang="en-US"/>
          </a:p>
        </p:txBody>
      </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642937"/>
            <a:ext cx="14287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5750" y="750094"/>
            <a:ext cx="6929438" cy="369332"/>
          </a:xfrm>
          <a:prstGeom prst="rect">
            <a:avLst/>
          </a:prstGeom>
          <a:solidFill>
            <a:schemeClr val="accent3">
              <a:lumMod val="20000"/>
              <a:lumOff val="80000"/>
            </a:schemeClr>
          </a:solidFill>
        </p:spPr>
        <p:txBody>
          <a:bodyPr>
            <a:spAutoFit/>
          </a:bodyPr>
          <a:lstStyle/>
          <a:p>
            <a:pPr>
              <a:defRPr/>
            </a:pPr>
            <a:r>
              <a:rPr lang="en-US" dirty="0" err="1">
                <a:latin typeface="Arial" pitchFamily="34" charset="0"/>
                <a:cs typeface="Arial" pitchFamily="34" charset="0"/>
              </a:rPr>
              <a:t>Nước</a:t>
            </a:r>
            <a:r>
              <a:rPr lang="en-US" dirty="0">
                <a:latin typeface="Arial" pitchFamily="34" charset="0"/>
                <a:cs typeface="Arial" pitchFamily="34" charset="0"/>
              </a:rPr>
              <a:t> </a:t>
            </a:r>
            <a:r>
              <a:rPr lang="en-US" dirty="0" err="1">
                <a:latin typeface="Arial" pitchFamily="34" charset="0"/>
                <a:cs typeface="Arial" pitchFamily="34" charset="0"/>
              </a:rPr>
              <a:t>javel</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dung </a:t>
            </a:r>
            <a:r>
              <a:rPr lang="en-US" dirty="0" err="1">
                <a:latin typeface="Arial" pitchFamily="34" charset="0"/>
                <a:cs typeface="Arial" pitchFamily="34" charset="0"/>
              </a:rPr>
              <a:t>dịch</a:t>
            </a:r>
            <a:r>
              <a:rPr lang="en-US" dirty="0">
                <a:latin typeface="Arial" pitchFamily="34" charset="0"/>
                <a:cs typeface="Arial" pitchFamily="34" charset="0"/>
              </a:rPr>
              <a:t> sodium </a:t>
            </a:r>
            <a:r>
              <a:rPr lang="en-US" dirty="0" err="1">
                <a:latin typeface="Arial" pitchFamily="34" charset="0"/>
                <a:cs typeface="Arial" pitchFamily="34" charset="0"/>
              </a:rPr>
              <a:t>hypochloride</a:t>
            </a:r>
            <a:r>
              <a:rPr lang="en-US" dirty="0">
                <a:latin typeface="Arial" pitchFamily="34" charset="0"/>
                <a:cs typeface="Arial" pitchFamily="34" charset="0"/>
              </a:rPr>
              <a:t> (</a:t>
            </a:r>
            <a:r>
              <a:rPr lang="en-US" dirty="0" err="1">
                <a:latin typeface="Arial" pitchFamily="34" charset="0"/>
                <a:cs typeface="Arial" pitchFamily="34" charset="0"/>
              </a:rPr>
              <a:t>natri</a:t>
            </a:r>
            <a:r>
              <a:rPr lang="en-US" dirty="0">
                <a:latin typeface="Arial" pitchFamily="34" charset="0"/>
                <a:cs typeface="Arial" pitchFamily="34" charset="0"/>
              </a:rPr>
              <a:t> </a:t>
            </a:r>
            <a:r>
              <a:rPr lang="en-US" dirty="0" err="1">
                <a:latin typeface="Arial" pitchFamily="34" charset="0"/>
                <a:cs typeface="Arial" pitchFamily="34" charset="0"/>
              </a:rPr>
              <a:t>hypochloride</a:t>
            </a:r>
            <a:r>
              <a:rPr lang="en-US" dirty="0">
                <a:latin typeface="Arial" pitchFamily="34" charset="0"/>
                <a:cs typeface="Arial" pitchFamily="34" charset="0"/>
              </a:rPr>
              <a:t>)</a:t>
            </a:r>
            <a:endParaRPr lang="vi-VN" dirty="0">
              <a:latin typeface="Arial" pitchFamily="34" charset="0"/>
              <a:cs typeface="Arial" pitchFamily="34" charset="0"/>
            </a:endParaRPr>
          </a:p>
        </p:txBody>
      </p:sp>
      <p:sp>
        <p:nvSpPr>
          <p:cNvPr id="7" name="TextBox 6"/>
          <p:cNvSpPr txBox="1"/>
          <p:nvPr/>
        </p:nvSpPr>
        <p:spPr>
          <a:xfrm>
            <a:off x="285750" y="1071563"/>
            <a:ext cx="6929438" cy="369332"/>
          </a:xfrm>
          <a:prstGeom prst="rect">
            <a:avLst/>
          </a:prstGeom>
          <a:solidFill>
            <a:schemeClr val="accent4">
              <a:lumMod val="20000"/>
              <a:lumOff val="80000"/>
            </a:schemeClr>
          </a:solidFill>
        </p:spPr>
        <p:txBody>
          <a:bodyPr>
            <a:spAutoFit/>
          </a:bodyPr>
          <a:lstStyle/>
          <a:p>
            <a:pPr>
              <a:defRPr/>
            </a:pPr>
            <a:r>
              <a:rPr lang="en-US" dirty="0" err="1">
                <a:latin typeface="Arial" pitchFamily="34" charset="0"/>
                <a:cs typeface="Arial" pitchFamily="34" charset="0"/>
              </a:rPr>
              <a:t>Trên</a:t>
            </a:r>
            <a:r>
              <a:rPr lang="en-US" dirty="0">
                <a:latin typeface="Arial" pitchFamily="34" charset="0"/>
                <a:cs typeface="Arial" pitchFamily="34" charset="0"/>
              </a:rPr>
              <a:t> </a:t>
            </a:r>
            <a:r>
              <a:rPr lang="en-US" dirty="0" err="1">
                <a:latin typeface="Arial" pitchFamily="34" charset="0"/>
                <a:cs typeface="Arial" pitchFamily="34" charset="0"/>
              </a:rPr>
              <a:t>thị</a:t>
            </a:r>
            <a:r>
              <a:rPr lang="en-US" dirty="0">
                <a:latin typeface="Arial" pitchFamily="34" charset="0"/>
                <a:cs typeface="Arial" pitchFamily="34" charset="0"/>
              </a:rPr>
              <a:t> </a:t>
            </a:r>
            <a:r>
              <a:rPr lang="en-US" dirty="0" err="1">
                <a:latin typeface="Arial" pitchFamily="34" charset="0"/>
                <a:cs typeface="Arial" pitchFamily="34" charset="0"/>
              </a:rPr>
              <a:t>trường</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Nước</a:t>
            </a:r>
            <a:r>
              <a:rPr lang="en-US" dirty="0">
                <a:latin typeface="Arial" pitchFamily="34" charset="0"/>
                <a:cs typeface="Arial" pitchFamily="34" charset="0"/>
              </a:rPr>
              <a:t> </a:t>
            </a:r>
            <a:r>
              <a:rPr lang="en-US" dirty="0" err="1">
                <a:latin typeface="Arial" pitchFamily="34" charset="0"/>
                <a:cs typeface="Arial" pitchFamily="34" charset="0"/>
              </a:rPr>
              <a:t>tẩy</a:t>
            </a:r>
            <a:r>
              <a:rPr lang="en-US" dirty="0">
                <a:latin typeface="Arial" pitchFamily="34" charset="0"/>
                <a:cs typeface="Arial" pitchFamily="34" charset="0"/>
              </a:rPr>
              <a:t> </a:t>
            </a:r>
            <a:r>
              <a:rPr lang="en-US" dirty="0" err="1">
                <a:latin typeface="Arial" pitchFamily="34" charset="0"/>
                <a:cs typeface="Arial" pitchFamily="34" charset="0"/>
              </a:rPr>
              <a:t>trắng</a:t>
            </a:r>
            <a:r>
              <a:rPr lang="en-US" dirty="0">
                <a:latin typeface="Arial" pitchFamily="34" charset="0"/>
                <a:cs typeface="Arial" pitchFamily="34" charset="0"/>
              </a:rPr>
              <a:t> </a:t>
            </a:r>
            <a:r>
              <a:rPr lang="en-US" dirty="0" err="1">
                <a:latin typeface="Arial" pitchFamily="34" charset="0"/>
                <a:cs typeface="Arial" pitchFamily="34" charset="0"/>
              </a:rPr>
              <a:t>quần</a:t>
            </a:r>
            <a:r>
              <a:rPr lang="en-US" dirty="0">
                <a:latin typeface="Arial" pitchFamily="34" charset="0"/>
                <a:cs typeface="Arial" pitchFamily="34" charset="0"/>
              </a:rPr>
              <a:t> </a:t>
            </a:r>
            <a:r>
              <a:rPr lang="en-US" dirty="0" err="1">
                <a:latin typeface="Arial" pitchFamily="34" charset="0"/>
                <a:cs typeface="Arial" pitchFamily="34" charset="0"/>
              </a:rPr>
              <a:t>áo</a:t>
            </a:r>
            <a:r>
              <a:rPr lang="en-US" dirty="0">
                <a:latin typeface="Arial" pitchFamily="34" charset="0"/>
                <a:cs typeface="Arial" pitchFamily="34" charset="0"/>
              </a:rPr>
              <a:t>”</a:t>
            </a:r>
            <a:endParaRPr lang="vi-VN" dirty="0">
              <a:latin typeface="Arial" pitchFamily="34" charset="0"/>
              <a:cs typeface="Arial" pitchFamily="34" charset="0"/>
            </a:endParaRPr>
          </a:p>
        </p:txBody>
      </p:sp>
      <p:sp>
        <p:nvSpPr>
          <p:cNvPr id="32775" name="TextBox 7"/>
          <p:cNvSpPr txBox="1">
            <a:spLocks noChangeArrowheads="1"/>
          </p:cNvSpPr>
          <p:nvPr/>
        </p:nvSpPr>
        <p:spPr bwMode="auto">
          <a:xfrm>
            <a:off x="285750" y="1393031"/>
            <a:ext cx="6929438"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Có thể dùng trong vệ sinh – khử khuẩn phòng bệnh</a:t>
            </a:r>
            <a:endParaRPr lang="vi-VN"/>
          </a:p>
        </p:txBody>
      </p:sp>
      <p:pic>
        <p:nvPicPr>
          <p:cNvPr id="3277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6" y="2089548"/>
            <a:ext cx="2073275" cy="11251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86062" y="2035969"/>
            <a:ext cx="6215093" cy="1200329"/>
          </a:xfrm>
          <a:prstGeom prst="rect">
            <a:avLst/>
          </a:prstGeom>
          <a:solidFill>
            <a:schemeClr val="accent6">
              <a:lumMod val="20000"/>
              <a:lumOff val="80000"/>
            </a:schemeClr>
          </a:solidFill>
        </p:spPr>
        <p:txBody>
          <a:bodyPr wrap="square">
            <a:spAutoFit/>
          </a:bodyPr>
          <a:lstStyle/>
          <a:p>
            <a:pPr>
              <a:defRPr/>
            </a:pPr>
            <a:r>
              <a:rPr lang="en-US" sz="2400" dirty="0" err="1">
                <a:solidFill>
                  <a:srgbClr val="C00000"/>
                </a:solidFill>
                <a:latin typeface="Arial" pitchFamily="34" charset="0"/>
                <a:cs typeface="Arial" pitchFamily="34" charset="0"/>
              </a:rPr>
              <a:t>Vệ</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sinh</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hàng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ngày</a:t>
            </a:r>
            <a:r>
              <a:rPr lang="en-US" sz="2400" dirty="0">
                <a:solidFill>
                  <a:srgbClr val="C00000"/>
                </a:solidFill>
                <a:latin typeface="Arial" pitchFamily="34" charset="0"/>
                <a:cs typeface="Arial" pitchFamily="34" charset="0"/>
              </a:rPr>
              <a:t>:</a:t>
            </a:r>
            <a:r>
              <a:rPr lang="en-US" sz="2400" dirty="0">
                <a:latin typeface="Arial" pitchFamily="34" charset="0"/>
                <a:cs typeface="Arial" pitchFamily="34" charset="0"/>
              </a:rPr>
              <a:t> </a:t>
            </a:r>
            <a:r>
              <a:rPr lang="en-US" sz="2400" dirty="0" err="1">
                <a:latin typeface="Arial" pitchFamily="34" charset="0"/>
                <a:cs typeface="Arial" pitchFamily="34" charset="0"/>
              </a:rPr>
              <a:t>theo</a:t>
            </a:r>
            <a:r>
              <a:rPr lang="en-US" sz="2400" dirty="0">
                <a:latin typeface="Arial" pitchFamily="34" charset="0"/>
                <a:cs typeface="Arial" pitchFamily="34" charset="0"/>
              </a:rPr>
              <a:t> </a:t>
            </a:r>
            <a:r>
              <a:rPr lang="en-US" sz="2400" dirty="0" err="1">
                <a:latin typeface="Arial" pitchFamily="34" charset="0"/>
                <a:cs typeface="Arial" pitchFamily="34" charset="0"/>
              </a:rPr>
              <a:t>hướng</a:t>
            </a:r>
            <a:r>
              <a:rPr lang="en-US" sz="2400" dirty="0">
                <a:latin typeface="Arial" pitchFamily="34" charset="0"/>
                <a:cs typeface="Arial" pitchFamily="34" charset="0"/>
              </a:rPr>
              <a:t> </a:t>
            </a:r>
            <a:r>
              <a:rPr lang="en-US" sz="2400" dirty="0" err="1">
                <a:latin typeface="Arial" pitchFamily="34" charset="0"/>
                <a:cs typeface="Arial" pitchFamily="34" charset="0"/>
              </a:rPr>
              <a:t>dẫn</a:t>
            </a:r>
            <a:r>
              <a:rPr lang="en-US" sz="2400" dirty="0">
                <a:latin typeface="Arial" pitchFamily="34" charset="0"/>
                <a:cs typeface="Arial" pitchFamily="34" charset="0"/>
              </a:rPr>
              <a:t> </a:t>
            </a:r>
            <a:r>
              <a:rPr lang="en-US" sz="2400" dirty="0" err="1">
                <a:latin typeface="Arial" pitchFamily="34" charset="0"/>
                <a:cs typeface="Arial" pitchFamily="34" charset="0"/>
              </a:rPr>
              <a:t>trên</a:t>
            </a:r>
            <a:r>
              <a:rPr lang="en-US" sz="2400" dirty="0">
                <a:latin typeface="Arial" pitchFamily="34" charset="0"/>
                <a:cs typeface="Arial" pitchFamily="34" charset="0"/>
              </a:rPr>
              <a:t> </a:t>
            </a:r>
            <a:r>
              <a:rPr lang="en-US" sz="2400" dirty="0" err="1">
                <a:latin typeface="Arial" pitchFamily="34" charset="0"/>
                <a:cs typeface="Arial" pitchFamily="34" charset="0"/>
              </a:rPr>
              <a:t>nhãn</a:t>
            </a:r>
            <a:r>
              <a:rPr lang="en-US" sz="2400" dirty="0">
                <a:latin typeface="Arial" pitchFamily="34" charset="0"/>
                <a:cs typeface="Arial" pitchFamily="34" charset="0"/>
              </a:rPr>
              <a:t> </a:t>
            </a:r>
            <a:r>
              <a:rPr lang="en-US" sz="2400" dirty="0" err="1">
                <a:latin typeface="Arial" pitchFamily="34" charset="0"/>
                <a:cs typeface="Arial" pitchFamily="34" charset="0"/>
              </a:rPr>
              <a:t>chai</a:t>
            </a:r>
            <a:r>
              <a:rPr lang="en-US" sz="2400" dirty="0">
                <a:latin typeface="Arial" pitchFamily="34" charset="0"/>
                <a:cs typeface="Arial" pitchFamily="34" charset="0"/>
              </a:rPr>
              <a:t> – </a:t>
            </a:r>
            <a:r>
              <a:rPr lang="en-US" sz="2400" dirty="0" err="1">
                <a:latin typeface="Arial" pitchFamily="34" charset="0"/>
                <a:cs typeface="Arial" pitchFamily="34" charset="0"/>
              </a:rPr>
              <a:t>nên</a:t>
            </a:r>
            <a:r>
              <a:rPr lang="en-US" sz="2400" dirty="0">
                <a:latin typeface="Arial" pitchFamily="34" charset="0"/>
                <a:cs typeface="Arial" pitchFamily="34" charset="0"/>
              </a:rPr>
              <a:t> </a:t>
            </a:r>
            <a:r>
              <a:rPr lang="en-US" sz="2400" dirty="0" err="1">
                <a:latin typeface="Arial" pitchFamily="34" charset="0"/>
                <a:cs typeface="Arial" pitchFamily="34" charset="0"/>
              </a:rPr>
              <a:t>dùng</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thay</a:t>
            </a:r>
            <a:r>
              <a:rPr lang="en-US" sz="2400" dirty="0">
                <a:latin typeface="Arial" pitchFamily="34" charset="0"/>
                <a:cs typeface="Arial" pitchFamily="34" charset="0"/>
              </a:rPr>
              <a:t> </a:t>
            </a:r>
            <a:r>
              <a:rPr lang="en-US" sz="2400" dirty="0" err="1">
                <a:latin typeface="Arial" pitchFamily="34" charset="0"/>
                <a:cs typeface="Arial" pitchFamily="34" charset="0"/>
              </a:rPr>
              <a:t>thế</a:t>
            </a:r>
            <a:r>
              <a:rPr lang="en-US" sz="2400" dirty="0">
                <a:latin typeface="Arial" pitchFamily="34" charset="0"/>
                <a:cs typeface="Arial" pitchFamily="34" charset="0"/>
              </a:rPr>
              <a:t> </a:t>
            </a:r>
            <a:r>
              <a:rPr lang="en-US" sz="2400" dirty="0" err="1">
                <a:latin typeface="Arial" pitchFamily="34" charset="0"/>
                <a:cs typeface="Arial" pitchFamily="34" charset="0"/>
              </a:rPr>
              <a:t>việc</a:t>
            </a:r>
            <a:r>
              <a:rPr lang="en-US" sz="2400" dirty="0">
                <a:latin typeface="Arial" pitchFamily="34" charset="0"/>
                <a:cs typeface="Arial" pitchFamily="34" charset="0"/>
              </a:rPr>
              <a:t> </a:t>
            </a:r>
            <a:r>
              <a:rPr lang="en-US" sz="2400" dirty="0" err="1">
                <a:latin typeface="Arial" pitchFamily="34" charset="0"/>
                <a:cs typeface="Arial" pitchFamily="34" charset="0"/>
              </a:rPr>
              <a:t>làm</a:t>
            </a:r>
            <a:r>
              <a:rPr lang="en-US" sz="2400" dirty="0">
                <a:latin typeface="Arial" pitchFamily="34" charset="0"/>
                <a:cs typeface="Arial" pitchFamily="34" charset="0"/>
              </a:rPr>
              <a:t> </a:t>
            </a:r>
            <a:r>
              <a:rPr lang="en-US" sz="2400" dirty="0" err="1">
                <a:latin typeface="Arial" pitchFamily="34" charset="0"/>
                <a:cs typeface="Arial" pitchFamily="34" charset="0"/>
              </a:rPr>
              <a:t>sạch</a:t>
            </a:r>
            <a:r>
              <a:rPr lang="en-US" sz="2400" dirty="0">
                <a:latin typeface="Arial" pitchFamily="34" charset="0"/>
                <a:cs typeface="Arial" pitchFamily="34" charset="0"/>
              </a:rPr>
              <a:t> </a:t>
            </a:r>
            <a:r>
              <a:rPr lang="en-US" sz="2400" dirty="0" err="1">
                <a:latin typeface="Arial" pitchFamily="34" charset="0"/>
                <a:cs typeface="Arial" pitchFamily="34" charset="0"/>
              </a:rPr>
              <a:t>bằng</a:t>
            </a:r>
            <a:r>
              <a:rPr lang="en-US" sz="2400" dirty="0">
                <a:latin typeface="Arial" pitchFamily="34" charset="0"/>
                <a:cs typeface="Arial" pitchFamily="34" charset="0"/>
              </a:rPr>
              <a:t> </a:t>
            </a:r>
            <a:r>
              <a:rPr lang="en-US" sz="2400" dirty="0" err="1">
                <a:latin typeface="Arial" pitchFamily="34" charset="0"/>
                <a:cs typeface="Arial" pitchFamily="34" charset="0"/>
              </a:rPr>
              <a:t>xà</a:t>
            </a:r>
            <a:r>
              <a:rPr lang="en-US" sz="2400" dirty="0">
                <a:latin typeface="Arial" pitchFamily="34" charset="0"/>
                <a:cs typeface="Arial" pitchFamily="34" charset="0"/>
              </a:rPr>
              <a:t> </a:t>
            </a:r>
            <a:r>
              <a:rPr lang="en-US" sz="2400" dirty="0" err="1">
                <a:latin typeface="Arial" pitchFamily="34" charset="0"/>
                <a:cs typeface="Arial" pitchFamily="34" charset="0"/>
              </a:rPr>
              <a:t>phòng</a:t>
            </a:r>
            <a:r>
              <a:rPr lang="en-US" sz="2400" dirty="0">
                <a:latin typeface="Arial" pitchFamily="34" charset="0"/>
                <a:cs typeface="Arial" pitchFamily="34" charset="0"/>
              </a:rPr>
              <a:t> / </a:t>
            </a:r>
            <a:r>
              <a:rPr lang="en-US" sz="2400" dirty="0" err="1">
                <a:latin typeface="Arial" pitchFamily="34" charset="0"/>
                <a:cs typeface="Arial" pitchFamily="34" charset="0"/>
              </a:rPr>
              <a:t>chất</a:t>
            </a:r>
            <a:r>
              <a:rPr lang="en-US" sz="2400" dirty="0">
                <a:latin typeface="Arial" pitchFamily="34" charset="0"/>
                <a:cs typeface="Arial" pitchFamily="34" charset="0"/>
              </a:rPr>
              <a:t> </a:t>
            </a:r>
            <a:r>
              <a:rPr lang="en-US" sz="2400" dirty="0" err="1">
                <a:latin typeface="Arial" pitchFamily="34" charset="0"/>
                <a:cs typeface="Arial" pitchFamily="34" charset="0"/>
              </a:rPr>
              <a:t>lau</a:t>
            </a:r>
            <a:r>
              <a:rPr lang="en-US" sz="2400" dirty="0">
                <a:latin typeface="Arial" pitchFamily="34" charset="0"/>
                <a:cs typeface="Arial" pitchFamily="34" charset="0"/>
              </a:rPr>
              <a:t> </a:t>
            </a:r>
            <a:r>
              <a:rPr lang="en-US" sz="2400" dirty="0" err="1">
                <a:latin typeface="Arial" pitchFamily="34" charset="0"/>
                <a:cs typeface="Arial" pitchFamily="34" charset="0"/>
              </a:rPr>
              <a:t>nhà</a:t>
            </a:r>
            <a:endParaRPr lang="vi-VN" sz="2400" dirty="0">
              <a:latin typeface="Arial" pitchFamily="34" charset="0"/>
              <a:cs typeface="Arial" pitchFamily="34" charset="0"/>
            </a:endParaRPr>
          </a:p>
        </p:txBody>
      </p:sp>
      <p:sp>
        <p:nvSpPr>
          <p:cNvPr id="11" name="TextBox 10"/>
          <p:cNvSpPr txBox="1"/>
          <p:nvPr/>
        </p:nvSpPr>
        <p:spPr>
          <a:xfrm>
            <a:off x="428625" y="3236298"/>
            <a:ext cx="8572530" cy="830997"/>
          </a:xfrm>
          <a:prstGeom prst="rect">
            <a:avLst/>
          </a:prstGeom>
          <a:solidFill>
            <a:schemeClr val="accent2">
              <a:lumMod val="40000"/>
              <a:lumOff val="60000"/>
            </a:schemeClr>
          </a:solidFill>
        </p:spPr>
        <p:txBody>
          <a:bodyPr wrap="square">
            <a:spAutoFit/>
          </a:bodyPr>
          <a:lstStyle/>
          <a:p>
            <a:pPr>
              <a:defRPr/>
            </a:pPr>
            <a:r>
              <a:rPr lang="en-US" sz="2400" dirty="0" err="1">
                <a:solidFill>
                  <a:srgbClr val="C00000"/>
                </a:solidFill>
                <a:latin typeface="Arial" pitchFamily="34" charset="0"/>
                <a:cs typeface="Arial" pitchFamily="34" charset="0"/>
              </a:rPr>
              <a:t>Khử</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khuẩn</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hàng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tuần</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khi</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không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có</a:t>
            </a:r>
            <a:r>
              <a:rPr lang="en-US" sz="2400" dirty="0">
                <a:solidFill>
                  <a:srgbClr val="C00000"/>
                </a:solidFill>
                <a:latin typeface="Arial" pitchFamily="34" charset="0"/>
                <a:cs typeface="Arial" pitchFamily="34" charset="0"/>
              </a:rPr>
              <a:t> ca </a:t>
            </a:r>
            <a:r>
              <a:rPr lang="en-US" sz="2400" dirty="0" err="1">
                <a:solidFill>
                  <a:srgbClr val="C00000"/>
                </a:solidFill>
                <a:latin typeface="Arial" pitchFamily="34" charset="0"/>
                <a:cs typeface="Arial" pitchFamily="34" charset="0"/>
              </a:rPr>
              <a:t>bệnh</a:t>
            </a:r>
            <a:r>
              <a:rPr lang="en-US" sz="2400" dirty="0">
                <a:solidFill>
                  <a:srgbClr val="C00000"/>
                </a:solidFill>
                <a:latin typeface="Arial" pitchFamily="34" charset="0"/>
                <a:cs typeface="Arial" pitchFamily="34" charset="0"/>
              </a:rPr>
              <a:t>:</a:t>
            </a:r>
            <a:r>
              <a:rPr lang="en-US" sz="2400" dirty="0">
                <a:latin typeface="Arial" pitchFamily="34" charset="0"/>
                <a:cs typeface="Arial" pitchFamily="34" charset="0"/>
              </a:rPr>
              <a:t> </a:t>
            </a:r>
            <a:r>
              <a:rPr lang="en-US" sz="2400" dirty="0" err="1">
                <a:latin typeface="Arial" pitchFamily="34" charset="0"/>
                <a:cs typeface="Arial" pitchFamily="34" charset="0"/>
              </a:rPr>
              <a:t>cùng</a:t>
            </a:r>
            <a:r>
              <a:rPr lang="en-US" sz="2400" dirty="0">
                <a:latin typeface="Arial" pitchFamily="34" charset="0"/>
                <a:cs typeface="Arial" pitchFamily="34" charset="0"/>
              </a:rPr>
              <a:t> </a:t>
            </a:r>
            <a:r>
              <a:rPr lang="en-US" sz="2400" dirty="0" err="1">
                <a:latin typeface="Arial" pitchFamily="34" charset="0"/>
                <a:cs typeface="Arial" pitchFamily="34" charset="0"/>
              </a:rPr>
              <a:t>lượng</a:t>
            </a:r>
            <a:r>
              <a:rPr lang="en-US" sz="2400" dirty="0">
                <a:latin typeface="Arial" pitchFamily="34" charset="0"/>
                <a:cs typeface="Arial" pitchFamily="34" charset="0"/>
              </a:rPr>
              <a:t> </a:t>
            </a:r>
            <a:r>
              <a:rPr lang="en-US" sz="2400" dirty="0" err="1">
                <a:latin typeface="Arial" pitchFamily="34" charset="0"/>
                <a:cs typeface="Arial" pitchFamily="34" charset="0"/>
              </a:rPr>
              <a:t>nước</a:t>
            </a:r>
            <a:r>
              <a:rPr lang="en-US" sz="2400" dirty="0">
                <a:latin typeface="Arial" pitchFamily="34" charset="0"/>
                <a:cs typeface="Arial" pitchFamily="34" charset="0"/>
              </a:rPr>
              <a:t> </a:t>
            </a:r>
            <a:r>
              <a:rPr lang="en-US" sz="2400" dirty="0" err="1">
                <a:latin typeface="Arial" pitchFamily="34" charset="0"/>
                <a:cs typeface="Arial" pitchFamily="34" charset="0"/>
              </a:rPr>
              <a:t>nhưng</a:t>
            </a:r>
            <a:r>
              <a:rPr lang="en-US" sz="2400" dirty="0">
                <a:latin typeface="Arial" pitchFamily="34" charset="0"/>
                <a:cs typeface="Arial" pitchFamily="34" charset="0"/>
              </a:rPr>
              <a:t> </a:t>
            </a:r>
            <a:r>
              <a:rPr lang="en-US" sz="2400" dirty="0" err="1">
                <a:latin typeface="Arial" pitchFamily="34" charset="0"/>
                <a:cs typeface="Arial" pitchFamily="34" charset="0"/>
              </a:rPr>
              <a:t>gấp</a:t>
            </a:r>
            <a:r>
              <a:rPr lang="en-US" sz="2400" dirty="0">
                <a:latin typeface="Arial" pitchFamily="34" charset="0"/>
                <a:cs typeface="Arial" pitchFamily="34" charset="0"/>
              </a:rPr>
              <a:t> 2 </a:t>
            </a:r>
            <a:r>
              <a:rPr lang="en-US" sz="2400" dirty="0" err="1">
                <a:latin typeface="Arial" pitchFamily="34" charset="0"/>
                <a:cs typeface="Arial" pitchFamily="34" charset="0"/>
              </a:rPr>
              <a:t>lần</a:t>
            </a:r>
            <a:r>
              <a:rPr lang="en-US" sz="2400" dirty="0">
                <a:latin typeface="Arial" pitchFamily="34" charset="0"/>
                <a:cs typeface="Arial" pitchFamily="34" charset="0"/>
              </a:rPr>
              <a:t> </a:t>
            </a:r>
            <a:r>
              <a:rPr lang="en-US" sz="2400" dirty="0" err="1">
                <a:latin typeface="Arial" pitchFamily="34" charset="0"/>
                <a:cs typeface="Arial" pitchFamily="34" charset="0"/>
              </a:rPr>
              <a:t>lượng</a:t>
            </a:r>
            <a:r>
              <a:rPr lang="en-US" sz="2400" dirty="0">
                <a:latin typeface="Arial" pitchFamily="34" charset="0"/>
                <a:cs typeface="Arial" pitchFamily="34" charset="0"/>
              </a:rPr>
              <a:t> </a:t>
            </a:r>
            <a:r>
              <a:rPr lang="en-US" sz="2400" dirty="0" err="1">
                <a:latin typeface="Arial" pitchFamily="34" charset="0"/>
                <a:cs typeface="Arial" pitchFamily="34" charset="0"/>
              </a:rPr>
              <a:t>Javel</a:t>
            </a:r>
            <a:r>
              <a:rPr lang="en-US" sz="2400" dirty="0">
                <a:latin typeface="Arial" pitchFamily="34" charset="0"/>
                <a:cs typeface="Arial" pitchFamily="34" charset="0"/>
              </a:rPr>
              <a:t>.</a:t>
            </a:r>
            <a:endParaRPr lang="vi-VN" sz="2400" dirty="0">
              <a:latin typeface="Arial" pitchFamily="34" charset="0"/>
              <a:cs typeface="Arial" pitchFamily="34" charset="0"/>
            </a:endParaRPr>
          </a:p>
        </p:txBody>
      </p:sp>
      <p:sp>
        <p:nvSpPr>
          <p:cNvPr id="32779" name="TextBox 11"/>
          <p:cNvSpPr txBox="1">
            <a:spLocks noChangeArrowheads="1"/>
          </p:cNvSpPr>
          <p:nvPr/>
        </p:nvSpPr>
        <p:spPr bwMode="auto">
          <a:xfrm>
            <a:off x="428626" y="4067295"/>
            <a:ext cx="8572530" cy="83099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err="1">
                <a:solidFill>
                  <a:schemeClr val="bg2"/>
                </a:solidFill>
              </a:rPr>
              <a:t>Khử</a:t>
            </a:r>
            <a:r>
              <a:rPr lang="en-US" sz="2400" dirty="0">
                <a:solidFill>
                  <a:schemeClr val="bg2"/>
                </a:solidFill>
              </a:rPr>
              <a:t> </a:t>
            </a:r>
            <a:r>
              <a:rPr lang="en-US" sz="2400" dirty="0" err="1">
                <a:solidFill>
                  <a:schemeClr val="bg2"/>
                </a:solidFill>
              </a:rPr>
              <a:t>khuẩn</a:t>
            </a:r>
            <a:r>
              <a:rPr lang="en-US" sz="2400" dirty="0">
                <a:solidFill>
                  <a:schemeClr val="bg2"/>
                </a:solidFill>
              </a:rPr>
              <a:t> </a:t>
            </a:r>
            <a:r>
              <a:rPr lang="en-US" sz="2400" dirty="0" err="1">
                <a:solidFill>
                  <a:schemeClr val="bg2"/>
                </a:solidFill>
              </a:rPr>
              <a:t>hàng</a:t>
            </a:r>
            <a:r>
              <a:rPr lang="en-US" sz="2400" dirty="0">
                <a:solidFill>
                  <a:schemeClr val="bg2"/>
                </a:solidFill>
              </a:rPr>
              <a:t> </a:t>
            </a:r>
            <a:r>
              <a:rPr lang="en-US" sz="2400" dirty="0" err="1">
                <a:solidFill>
                  <a:schemeClr val="bg2"/>
                </a:solidFill>
              </a:rPr>
              <a:t>ngày</a:t>
            </a:r>
            <a:r>
              <a:rPr lang="en-US" sz="2400" dirty="0">
                <a:solidFill>
                  <a:schemeClr val="bg2"/>
                </a:solidFill>
              </a:rPr>
              <a:t> </a:t>
            </a:r>
            <a:r>
              <a:rPr lang="en-US" sz="2400" dirty="0" err="1">
                <a:solidFill>
                  <a:schemeClr val="bg2"/>
                </a:solidFill>
              </a:rPr>
              <a:t>khi</a:t>
            </a:r>
            <a:r>
              <a:rPr lang="en-US" sz="2400" dirty="0">
                <a:solidFill>
                  <a:schemeClr val="bg2"/>
                </a:solidFill>
              </a:rPr>
              <a:t> </a:t>
            </a:r>
            <a:r>
              <a:rPr lang="en-US" sz="2400" dirty="0" err="1">
                <a:solidFill>
                  <a:schemeClr val="bg2"/>
                </a:solidFill>
              </a:rPr>
              <a:t>có</a:t>
            </a:r>
            <a:r>
              <a:rPr lang="en-US" sz="2400" dirty="0">
                <a:solidFill>
                  <a:schemeClr val="bg2"/>
                </a:solidFill>
              </a:rPr>
              <a:t> </a:t>
            </a:r>
            <a:r>
              <a:rPr lang="en-US" sz="2400" dirty="0" err="1">
                <a:solidFill>
                  <a:schemeClr val="bg2"/>
                </a:solidFill>
              </a:rPr>
              <a:t>ca</a:t>
            </a:r>
            <a:r>
              <a:rPr lang="en-US" sz="2400" dirty="0">
                <a:solidFill>
                  <a:schemeClr val="bg2"/>
                </a:solidFill>
              </a:rPr>
              <a:t> </a:t>
            </a:r>
            <a:r>
              <a:rPr lang="en-US" sz="2400" dirty="0" err="1">
                <a:solidFill>
                  <a:schemeClr val="bg2"/>
                </a:solidFill>
              </a:rPr>
              <a:t>bệnh</a:t>
            </a:r>
            <a:r>
              <a:rPr lang="en-US" sz="2400" dirty="0">
                <a:solidFill>
                  <a:schemeClr val="bg2"/>
                </a:solidFill>
              </a:rPr>
              <a:t>: </a:t>
            </a:r>
            <a:r>
              <a:rPr lang="en-US" sz="2400" dirty="0" err="1">
                <a:solidFill>
                  <a:schemeClr val="bg2"/>
                </a:solidFill>
              </a:rPr>
              <a:t>cùng</a:t>
            </a:r>
            <a:r>
              <a:rPr lang="en-US" sz="2400" dirty="0">
                <a:solidFill>
                  <a:schemeClr val="bg2"/>
                </a:solidFill>
              </a:rPr>
              <a:t> </a:t>
            </a:r>
            <a:r>
              <a:rPr lang="en-US" sz="2400" dirty="0" err="1">
                <a:solidFill>
                  <a:schemeClr val="bg2"/>
                </a:solidFill>
              </a:rPr>
              <a:t>lượng</a:t>
            </a:r>
            <a:r>
              <a:rPr lang="en-US" sz="2400" dirty="0">
                <a:solidFill>
                  <a:schemeClr val="bg2"/>
                </a:solidFill>
              </a:rPr>
              <a:t> </a:t>
            </a:r>
            <a:r>
              <a:rPr lang="en-US" sz="2400" dirty="0" err="1">
                <a:solidFill>
                  <a:schemeClr val="bg2"/>
                </a:solidFill>
              </a:rPr>
              <a:t>nước</a:t>
            </a:r>
            <a:r>
              <a:rPr lang="en-US" sz="2400" dirty="0">
                <a:solidFill>
                  <a:schemeClr val="bg2"/>
                </a:solidFill>
              </a:rPr>
              <a:t> </a:t>
            </a:r>
            <a:r>
              <a:rPr lang="en-US" sz="2400" dirty="0" err="1">
                <a:solidFill>
                  <a:schemeClr val="bg2"/>
                </a:solidFill>
              </a:rPr>
              <a:t>nhưng</a:t>
            </a:r>
            <a:r>
              <a:rPr lang="en-US" sz="2400" dirty="0">
                <a:solidFill>
                  <a:schemeClr val="bg2"/>
                </a:solidFill>
              </a:rPr>
              <a:t> </a:t>
            </a:r>
            <a:r>
              <a:rPr lang="en-US" sz="2400" dirty="0" err="1">
                <a:solidFill>
                  <a:schemeClr val="bg2"/>
                </a:solidFill>
              </a:rPr>
              <a:t>gấp</a:t>
            </a:r>
            <a:r>
              <a:rPr lang="en-US" sz="2400" dirty="0">
                <a:solidFill>
                  <a:schemeClr val="bg2"/>
                </a:solidFill>
              </a:rPr>
              <a:t> 10 </a:t>
            </a:r>
            <a:r>
              <a:rPr lang="en-US" sz="2400" dirty="0" err="1">
                <a:solidFill>
                  <a:schemeClr val="bg2"/>
                </a:solidFill>
              </a:rPr>
              <a:t>lần</a:t>
            </a:r>
            <a:r>
              <a:rPr lang="en-US" sz="2400" dirty="0">
                <a:solidFill>
                  <a:schemeClr val="bg2"/>
                </a:solidFill>
              </a:rPr>
              <a:t> </a:t>
            </a:r>
            <a:r>
              <a:rPr lang="en-US" sz="2400" dirty="0" err="1">
                <a:solidFill>
                  <a:schemeClr val="bg2"/>
                </a:solidFill>
              </a:rPr>
              <a:t>lượng</a:t>
            </a:r>
            <a:r>
              <a:rPr lang="en-US" sz="2400" dirty="0">
                <a:solidFill>
                  <a:schemeClr val="bg2"/>
                </a:solidFill>
              </a:rPr>
              <a:t> </a:t>
            </a:r>
            <a:r>
              <a:rPr lang="en-US" sz="2400" dirty="0" err="1">
                <a:solidFill>
                  <a:schemeClr val="bg2"/>
                </a:solidFill>
              </a:rPr>
              <a:t>Javel</a:t>
            </a:r>
            <a:r>
              <a:rPr lang="en-US" sz="2400" dirty="0">
                <a:solidFill>
                  <a:schemeClr val="bg2"/>
                </a:solidFill>
              </a:rPr>
              <a:t>.</a:t>
            </a:r>
            <a:endParaRPr lang="vi-VN" sz="2400" dirty="0">
              <a:solidFill>
                <a:schemeClr val="bg2"/>
              </a:solidFill>
            </a:endParaRPr>
          </a:p>
        </p:txBody>
      </p:sp>
    </p:spTree>
    <p:extLst>
      <p:ext uri="{BB962C8B-B14F-4D97-AF65-F5344CB8AC3E}">
        <p14:creationId xmlns:p14="http://schemas.microsoft.com/office/powerpoint/2010/main" val="59963943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285720" y="205978"/>
            <a:ext cx="8401080" cy="853603"/>
          </a:xfrm>
        </p:spPr>
        <p:txBody>
          <a:bodyPr>
            <a:noAutofit/>
          </a:bodyPr>
          <a:lstStyle/>
          <a:p>
            <a:pPr eaLnBrk="1" fontAlgn="auto" hangingPunct="1">
              <a:spcAft>
                <a:spcPts val="0"/>
              </a:spcAft>
              <a:defRPr/>
            </a:pPr>
            <a:r>
              <a:rPr lang="en-US" sz="3200" b="1" dirty="0" err="1" smtClean="0">
                <a:solidFill>
                  <a:srgbClr val="FF0000"/>
                </a:solidFill>
                <a:latin typeface="Arial" pitchFamily="34" charset="0"/>
                <a:cs typeface="Arial" pitchFamily="34" charset="0"/>
              </a:rPr>
              <a:t>Sử</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dụng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chloramin</a:t>
            </a:r>
            <a:r>
              <a:rPr lang="en-US" sz="3200" b="1" dirty="0" smtClean="0">
                <a:solidFill>
                  <a:srgbClr val="FF0000"/>
                </a:solidFill>
                <a:latin typeface="Arial" pitchFamily="34" charset="0"/>
                <a:cs typeface="Arial" pitchFamily="34" charset="0"/>
              </a:rPr>
              <a:t> B </a:t>
            </a:r>
            <a:r>
              <a:rPr lang="en-US" sz="3200" b="1" dirty="0" err="1" smtClean="0">
                <a:solidFill>
                  <a:srgbClr val="FF0000"/>
                </a:solidFill>
                <a:latin typeface="Arial" pitchFamily="34" charset="0"/>
                <a:cs typeface="Arial" pitchFamily="34" charset="0"/>
              </a:rPr>
              <a:t>trong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khử</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khuẩn</a:t>
            </a:r>
            <a:endParaRPr lang="vi-VN" sz="3200" b="1" dirty="0">
              <a:solidFill>
                <a:srgbClr val="FF0000"/>
              </a:solidFill>
              <a:latin typeface="Arial" pitchFamily="34" charset="0"/>
              <a:cs typeface="Arial" pitchFamily="34" charset="0"/>
            </a:endParaRPr>
          </a:p>
        </p:txBody>
      </p:sp>
      <p:pic>
        <p:nvPicPr>
          <p:cNvPr id="33796" name="Picture 5" descr="IMG_0901"/>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5643563" y="1500188"/>
            <a:ext cx="3167062" cy="1821656"/>
          </a:xfrm>
          <a:noFill/>
        </p:spPr>
      </p:pic>
      <p:sp>
        <p:nvSpPr>
          <p:cNvPr id="7" name="TextBox 6"/>
          <p:cNvSpPr txBox="1"/>
          <p:nvPr/>
        </p:nvSpPr>
        <p:spPr>
          <a:xfrm>
            <a:off x="143508" y="1560733"/>
            <a:ext cx="5364596" cy="830997"/>
          </a:xfrm>
          <a:prstGeom prst="rect">
            <a:avLst/>
          </a:prstGeom>
          <a:solidFill>
            <a:schemeClr val="accent1">
              <a:lumMod val="60000"/>
              <a:lumOff val="40000"/>
            </a:schemeClr>
          </a:solidFill>
        </p:spPr>
        <p:txBody>
          <a:bodyPr wrap="square">
            <a:spAutoFit/>
          </a:bodyPr>
          <a:lstStyle/>
          <a:p>
            <a:pPr>
              <a:defRPr/>
            </a:pPr>
            <a:r>
              <a:rPr lang="en-US" sz="2400" dirty="0" err="1">
                <a:solidFill>
                  <a:srgbClr val="C00000"/>
                </a:solidFill>
                <a:latin typeface="Arial" pitchFamily="34" charset="0"/>
                <a:cs typeface="Arial" pitchFamily="34" charset="0"/>
              </a:rPr>
              <a:t>Khử</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khuẩn</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hàng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tuần</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khi</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không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có</a:t>
            </a:r>
            <a:r>
              <a:rPr lang="en-US" sz="2400" dirty="0">
                <a:solidFill>
                  <a:srgbClr val="C00000"/>
                </a:solidFill>
                <a:latin typeface="Arial" pitchFamily="34" charset="0"/>
                <a:cs typeface="Arial" pitchFamily="34" charset="0"/>
              </a:rPr>
              <a:t> ca </a:t>
            </a:r>
            <a:r>
              <a:rPr lang="en-US" sz="2400" dirty="0" err="1">
                <a:solidFill>
                  <a:srgbClr val="C00000"/>
                </a:solidFill>
                <a:latin typeface="Arial" pitchFamily="34" charset="0"/>
                <a:cs typeface="Arial" pitchFamily="34" charset="0"/>
              </a:rPr>
              <a:t>bệnh</a:t>
            </a:r>
            <a:r>
              <a:rPr lang="en-US" sz="2400" dirty="0">
                <a:solidFill>
                  <a:srgbClr val="C00000"/>
                </a:solidFill>
                <a:latin typeface="Arial" pitchFamily="34" charset="0"/>
                <a:cs typeface="Arial" pitchFamily="34" charset="0"/>
              </a:rPr>
              <a:t>:</a:t>
            </a:r>
            <a:r>
              <a:rPr lang="en-US" sz="2400" dirty="0">
                <a:latin typeface="Arial" pitchFamily="34" charset="0"/>
                <a:cs typeface="Arial" pitchFamily="34" charset="0"/>
              </a:rPr>
              <a:t> 1 </a:t>
            </a:r>
            <a:r>
              <a:rPr lang="en-US" sz="2400" dirty="0" err="1">
                <a:latin typeface="Arial" pitchFamily="34" charset="0"/>
                <a:cs typeface="Arial" pitchFamily="34" charset="0"/>
              </a:rPr>
              <a:t>muỗng</a:t>
            </a:r>
            <a:r>
              <a:rPr lang="en-US" sz="2400" dirty="0">
                <a:latin typeface="Arial" pitchFamily="34" charset="0"/>
                <a:cs typeface="Arial" pitchFamily="34" charset="0"/>
              </a:rPr>
              <a:t> </a:t>
            </a:r>
            <a:r>
              <a:rPr lang="en-US" sz="2400" dirty="0" err="1">
                <a:latin typeface="Arial" pitchFamily="34" charset="0"/>
                <a:cs typeface="Arial" pitchFamily="34" charset="0"/>
              </a:rPr>
              <a:t>cà</a:t>
            </a:r>
            <a:r>
              <a:rPr lang="en-US" sz="2400" dirty="0">
                <a:latin typeface="Arial" pitchFamily="34" charset="0"/>
                <a:cs typeface="Arial" pitchFamily="34" charset="0"/>
              </a:rPr>
              <a:t> </a:t>
            </a:r>
            <a:r>
              <a:rPr lang="en-US" sz="2400" dirty="0" err="1">
                <a:latin typeface="Arial" pitchFamily="34" charset="0"/>
                <a:cs typeface="Arial" pitchFamily="34" charset="0"/>
              </a:rPr>
              <a:t>phê</a:t>
            </a:r>
            <a:r>
              <a:rPr lang="en-US" sz="2400" dirty="0">
                <a:latin typeface="Arial" pitchFamily="34" charset="0"/>
                <a:cs typeface="Arial" pitchFamily="34" charset="0"/>
              </a:rPr>
              <a:t> / 1 </a:t>
            </a:r>
            <a:r>
              <a:rPr lang="en-US" sz="2400" dirty="0" err="1">
                <a:latin typeface="Arial" pitchFamily="34" charset="0"/>
                <a:cs typeface="Arial" pitchFamily="34" charset="0"/>
              </a:rPr>
              <a:t>lít</a:t>
            </a:r>
            <a:r>
              <a:rPr lang="en-US" sz="2400" dirty="0">
                <a:latin typeface="Arial" pitchFamily="34" charset="0"/>
                <a:cs typeface="Arial" pitchFamily="34" charset="0"/>
              </a:rPr>
              <a:t> </a:t>
            </a:r>
            <a:r>
              <a:rPr lang="en-US" sz="2400" dirty="0" err="1">
                <a:latin typeface="Arial" pitchFamily="34" charset="0"/>
                <a:cs typeface="Arial" pitchFamily="34" charset="0"/>
              </a:rPr>
              <a:t>nước</a:t>
            </a:r>
            <a:r>
              <a:rPr lang="en-US" sz="2400" dirty="0">
                <a:latin typeface="Arial" pitchFamily="34" charset="0"/>
                <a:cs typeface="Arial" pitchFamily="34" charset="0"/>
              </a:rPr>
              <a:t>.</a:t>
            </a:r>
            <a:endParaRPr lang="vi-VN" sz="2400" dirty="0">
              <a:latin typeface="Arial" pitchFamily="34" charset="0"/>
              <a:cs typeface="Arial" pitchFamily="34" charset="0"/>
            </a:endParaRPr>
          </a:p>
        </p:txBody>
      </p:sp>
      <p:sp>
        <p:nvSpPr>
          <p:cNvPr id="33798" name="TextBox 7"/>
          <p:cNvSpPr txBox="1">
            <a:spLocks noChangeArrowheads="1"/>
          </p:cNvSpPr>
          <p:nvPr/>
        </p:nvSpPr>
        <p:spPr bwMode="auto">
          <a:xfrm>
            <a:off x="143508" y="2432626"/>
            <a:ext cx="5364596" cy="83099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err="1">
                <a:solidFill>
                  <a:schemeClr val="bg1"/>
                </a:solidFill>
              </a:rPr>
              <a:t>Khử</a:t>
            </a:r>
            <a:r>
              <a:rPr lang="en-US" sz="2400" dirty="0">
                <a:solidFill>
                  <a:schemeClr val="bg1"/>
                </a:solidFill>
              </a:rPr>
              <a:t> </a:t>
            </a:r>
            <a:r>
              <a:rPr lang="en-US" sz="2400" dirty="0" err="1">
                <a:solidFill>
                  <a:schemeClr val="bg1"/>
                </a:solidFill>
              </a:rPr>
              <a:t>khuẩn</a:t>
            </a:r>
            <a:r>
              <a:rPr lang="en-US" sz="2400" dirty="0">
                <a:solidFill>
                  <a:schemeClr val="bg1"/>
                </a:solidFill>
              </a:rPr>
              <a:t> </a:t>
            </a:r>
            <a:r>
              <a:rPr lang="en-US" sz="2400" dirty="0" err="1">
                <a:solidFill>
                  <a:schemeClr val="bg1"/>
                </a:solidFill>
              </a:rPr>
              <a:t>hàng</a:t>
            </a:r>
            <a:r>
              <a:rPr lang="en-US" sz="2400" dirty="0">
                <a:solidFill>
                  <a:schemeClr val="bg1"/>
                </a:solidFill>
              </a:rPr>
              <a:t> </a:t>
            </a:r>
            <a:r>
              <a:rPr lang="en-US" sz="2400" dirty="0" err="1">
                <a:solidFill>
                  <a:schemeClr val="bg1"/>
                </a:solidFill>
              </a:rPr>
              <a:t>ngày</a:t>
            </a:r>
            <a:r>
              <a:rPr lang="en-US" sz="2400" dirty="0">
                <a:solidFill>
                  <a:schemeClr val="bg1"/>
                </a:solidFill>
              </a:rPr>
              <a:t> </a:t>
            </a:r>
            <a:r>
              <a:rPr lang="en-US" sz="2400" dirty="0" err="1">
                <a:solidFill>
                  <a:schemeClr val="bg1"/>
                </a:solidFill>
              </a:rPr>
              <a:t>khi</a:t>
            </a:r>
            <a:r>
              <a:rPr lang="en-US" sz="2400" dirty="0">
                <a:solidFill>
                  <a:schemeClr val="bg1"/>
                </a:solidFill>
              </a:rPr>
              <a:t> </a:t>
            </a:r>
            <a:r>
              <a:rPr lang="en-US" sz="2400" dirty="0" err="1">
                <a:solidFill>
                  <a:schemeClr val="bg1"/>
                </a:solidFill>
              </a:rPr>
              <a:t>có</a:t>
            </a:r>
            <a:r>
              <a:rPr lang="en-US" sz="2400" dirty="0">
                <a:solidFill>
                  <a:schemeClr val="bg1"/>
                </a:solidFill>
              </a:rPr>
              <a:t> </a:t>
            </a:r>
            <a:r>
              <a:rPr lang="en-US" sz="2400" dirty="0" err="1">
                <a:solidFill>
                  <a:schemeClr val="bg1"/>
                </a:solidFill>
              </a:rPr>
              <a:t>ca</a:t>
            </a:r>
            <a:r>
              <a:rPr lang="en-US" sz="2400" dirty="0">
                <a:solidFill>
                  <a:srgbClr val="FFFF00"/>
                </a:solidFill>
              </a:rPr>
              <a:t> </a:t>
            </a:r>
            <a:r>
              <a:rPr lang="en-US" sz="2400" dirty="0" err="1">
                <a:solidFill>
                  <a:schemeClr val="bg1"/>
                </a:solidFill>
              </a:rPr>
              <a:t>bệnh</a:t>
            </a:r>
            <a:r>
              <a:rPr lang="en-US" sz="2400" dirty="0">
                <a:solidFill>
                  <a:schemeClr val="bg1"/>
                </a:solidFill>
              </a:rPr>
              <a:t>: 5 </a:t>
            </a:r>
            <a:r>
              <a:rPr lang="en-US" sz="2400" dirty="0" err="1">
                <a:solidFill>
                  <a:schemeClr val="bg1"/>
                </a:solidFill>
              </a:rPr>
              <a:t>muỗng</a:t>
            </a:r>
            <a:r>
              <a:rPr lang="en-US" sz="2400" dirty="0">
                <a:solidFill>
                  <a:schemeClr val="bg1"/>
                </a:solidFill>
              </a:rPr>
              <a:t> </a:t>
            </a:r>
            <a:r>
              <a:rPr lang="en-US" sz="2400" dirty="0" err="1">
                <a:solidFill>
                  <a:schemeClr val="bg1"/>
                </a:solidFill>
              </a:rPr>
              <a:t>cà</a:t>
            </a:r>
            <a:r>
              <a:rPr lang="en-US" sz="2400" dirty="0">
                <a:solidFill>
                  <a:schemeClr val="bg1"/>
                </a:solidFill>
              </a:rPr>
              <a:t> </a:t>
            </a:r>
            <a:r>
              <a:rPr lang="en-US" sz="2400" dirty="0" err="1">
                <a:solidFill>
                  <a:schemeClr val="bg1"/>
                </a:solidFill>
              </a:rPr>
              <a:t>phê</a:t>
            </a:r>
            <a:r>
              <a:rPr lang="en-US" sz="2400" dirty="0">
                <a:solidFill>
                  <a:schemeClr val="bg1"/>
                </a:solidFill>
              </a:rPr>
              <a:t> / 1 </a:t>
            </a:r>
            <a:r>
              <a:rPr lang="en-US" sz="2400" dirty="0" err="1">
                <a:solidFill>
                  <a:schemeClr val="bg1"/>
                </a:solidFill>
              </a:rPr>
              <a:t>lít</a:t>
            </a:r>
            <a:r>
              <a:rPr lang="en-US" sz="2400" dirty="0">
                <a:solidFill>
                  <a:schemeClr val="bg1"/>
                </a:solidFill>
              </a:rPr>
              <a:t> </a:t>
            </a:r>
            <a:r>
              <a:rPr lang="en-US" sz="2400" dirty="0" err="1">
                <a:solidFill>
                  <a:schemeClr val="bg1"/>
                </a:solidFill>
              </a:rPr>
              <a:t>nước</a:t>
            </a:r>
            <a:endParaRPr lang="vi-VN" sz="2400" dirty="0">
              <a:solidFill>
                <a:schemeClr val="bg1"/>
              </a:solidFill>
            </a:endParaRPr>
          </a:p>
        </p:txBody>
      </p:sp>
      <p:sp>
        <p:nvSpPr>
          <p:cNvPr id="33799" name="TextBox 5"/>
          <p:cNvSpPr txBox="1">
            <a:spLocks noChangeArrowheads="1"/>
          </p:cNvSpPr>
          <p:nvPr/>
        </p:nvSpPr>
        <p:spPr bwMode="auto">
          <a:xfrm>
            <a:off x="5643563" y="3435846"/>
            <a:ext cx="3167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t>(</a:t>
            </a:r>
            <a:r>
              <a:rPr lang="en-US" sz="1600" dirty="0" err="1"/>
              <a:t>Hình</a:t>
            </a:r>
            <a:r>
              <a:rPr lang="en-US" sz="1600" dirty="0"/>
              <a:t> </a:t>
            </a:r>
            <a:r>
              <a:rPr lang="en-US" sz="1600" dirty="0" err="1"/>
              <a:t>ảnh</a:t>
            </a:r>
            <a:r>
              <a:rPr lang="en-US" sz="1600" dirty="0"/>
              <a:t> </a:t>
            </a:r>
            <a:r>
              <a:rPr lang="en-US" sz="1600" dirty="0" err="1"/>
              <a:t>từ</a:t>
            </a:r>
            <a:r>
              <a:rPr lang="en-US" sz="1600" dirty="0"/>
              <a:t> TTYTDP TPHCM)</a:t>
            </a:r>
            <a:endParaRPr lang="vi-VN" sz="1600" dirty="0"/>
          </a:p>
        </p:txBody>
      </p:sp>
    </p:spTree>
    <p:extLst>
      <p:ext uri="{BB962C8B-B14F-4D97-AF65-F5344CB8AC3E}">
        <p14:creationId xmlns:p14="http://schemas.microsoft.com/office/powerpoint/2010/main" val="364097938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85720" y="107139"/>
            <a:ext cx="8498748" cy="514350"/>
          </a:xfrm>
        </p:spPr>
        <p:txBody>
          <a:bodyPr>
            <a:normAutofit fontScale="90000"/>
          </a:bodyPr>
          <a:lstStyle/>
          <a:p>
            <a:pPr>
              <a:defRPr/>
            </a:pPr>
            <a:r>
              <a:rPr lang="en-US" sz="3600" b="1" dirty="0" err="1">
                <a:solidFill>
                  <a:srgbClr val="FF0000"/>
                </a:solidFill>
              </a:rPr>
              <a:t>Khử</a:t>
            </a:r>
            <a:r>
              <a:rPr lang="en-US" sz="3600" b="1" dirty="0">
                <a:solidFill>
                  <a:srgbClr val="FF0000"/>
                </a:solidFill>
              </a:rPr>
              <a:t> </a:t>
            </a:r>
            <a:r>
              <a:rPr lang="en-US" sz="3600" b="1" dirty="0" err="1">
                <a:solidFill>
                  <a:srgbClr val="FF0000"/>
                </a:solidFill>
              </a:rPr>
              <a:t>khuẩn</a:t>
            </a:r>
            <a:r>
              <a:rPr lang="en-US" sz="3600" b="1" dirty="0">
                <a:solidFill>
                  <a:srgbClr val="FF0000"/>
                </a:solidFill>
              </a:rPr>
              <a:t> </a:t>
            </a:r>
            <a:r>
              <a:rPr lang="en-US" sz="3600" b="1" dirty="0" err="1">
                <a:solidFill>
                  <a:srgbClr val="FF0000"/>
                </a:solidFill>
              </a:rPr>
              <a:t>đồ</a:t>
            </a:r>
            <a:r>
              <a:rPr lang="en-US" sz="3600" b="1" dirty="0">
                <a:solidFill>
                  <a:srgbClr val="FF0000"/>
                </a:solidFill>
              </a:rPr>
              <a:t> </a:t>
            </a:r>
            <a:r>
              <a:rPr lang="en-US" sz="3600" b="1" dirty="0" err="1" smtClean="0">
                <a:solidFill>
                  <a:srgbClr val="FF0000"/>
                </a:solidFill>
              </a:rPr>
              <a:t>chơi</a:t>
            </a:r>
            <a:r>
              <a:rPr lang="en-US" sz="3600" b="1" dirty="0" smtClean="0">
                <a:solidFill>
                  <a:srgbClr val="FF0000"/>
                </a:solidFill>
              </a:rPr>
              <a:t>, </a:t>
            </a:r>
            <a:r>
              <a:rPr lang="en-US" sz="3600" b="1" dirty="0" err="1" smtClean="0">
                <a:solidFill>
                  <a:srgbClr val="FF0000"/>
                </a:solidFill>
              </a:rPr>
              <a:t>vật</a:t>
            </a:r>
            <a:r>
              <a:rPr lang="en-US" sz="3600" b="1" dirty="0" smtClean="0">
                <a:solidFill>
                  <a:srgbClr val="FF0000"/>
                </a:solidFill>
              </a:rPr>
              <a:t> </a:t>
            </a:r>
            <a:r>
              <a:rPr lang="en-US" sz="3600" b="1" dirty="0" err="1" smtClean="0">
                <a:solidFill>
                  <a:srgbClr val="FF0000"/>
                </a:solidFill>
              </a:rPr>
              <a:t>dụng</a:t>
            </a:r>
            <a:endParaRPr lang="en-US" sz="3600" b="1" dirty="0">
              <a:solidFill>
                <a:srgbClr val="FF0000"/>
              </a:solidFill>
            </a:endParaRPr>
          </a:p>
        </p:txBody>
      </p:sp>
      <p:sp>
        <p:nvSpPr>
          <p:cNvPr id="34820" name="Rectangle 3"/>
          <p:cNvSpPr>
            <a:spLocks noGrp="1" noChangeArrowheads="1"/>
          </p:cNvSpPr>
          <p:nvPr>
            <p:ph type="body" sz="half" idx="1"/>
          </p:nvPr>
        </p:nvSpPr>
        <p:spPr>
          <a:xfrm>
            <a:off x="395289" y="1221582"/>
            <a:ext cx="4357687" cy="2732485"/>
          </a:xfrm>
        </p:spPr>
        <p:txBody>
          <a:bodyPr/>
          <a:lstStyle/>
          <a:p>
            <a:r>
              <a:rPr lang="en-US" sz="2400" smtClean="0">
                <a:latin typeface="Arial" charset="0"/>
              </a:rPr>
              <a:t>Rửa sạch đồ chơi trước khi ngâm dung dịch khử khuẩn</a:t>
            </a:r>
          </a:p>
          <a:p>
            <a:r>
              <a:rPr lang="en-US" sz="2400" smtClean="0">
                <a:latin typeface="Arial" charset="0"/>
              </a:rPr>
              <a:t>Ngâm dung dịch khử khuẩn 10 - 20 phút</a:t>
            </a:r>
          </a:p>
          <a:p>
            <a:r>
              <a:rPr lang="en-US" sz="2400" smtClean="0">
                <a:latin typeface="Arial" charset="0"/>
              </a:rPr>
              <a:t>Rửa lại bằng nước sạch</a:t>
            </a:r>
          </a:p>
          <a:p>
            <a:r>
              <a:rPr lang="en-US" sz="2400" smtClean="0">
                <a:latin typeface="Arial" charset="0"/>
              </a:rPr>
              <a:t>Phơi khô</a:t>
            </a:r>
          </a:p>
        </p:txBody>
      </p:sp>
      <p:pic>
        <p:nvPicPr>
          <p:cNvPr id="34821" name="Picture 6" descr="DSC00647"/>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5214938" y="822723"/>
            <a:ext cx="3429000" cy="1863328"/>
          </a:xfrm>
          <a:noFill/>
        </p:spPr>
      </p:pic>
      <p:pic>
        <p:nvPicPr>
          <p:cNvPr id="34822" name="Picture 7" descr="Hình ảnh191"/>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5214938" y="2732485"/>
            <a:ext cx="3429000" cy="2000250"/>
          </a:xfrm>
          <a:noFill/>
        </p:spPr>
      </p:pic>
      <p:sp>
        <p:nvSpPr>
          <p:cNvPr id="34823" name="TextBox 5"/>
          <p:cNvSpPr txBox="1">
            <a:spLocks noChangeArrowheads="1"/>
          </p:cNvSpPr>
          <p:nvPr/>
        </p:nvSpPr>
        <p:spPr bwMode="auto">
          <a:xfrm>
            <a:off x="4214814" y="4768454"/>
            <a:ext cx="4714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600"/>
              <a:t>(Hình ảnh từ TTYTDP quận Tân Bình – TPHCM)</a:t>
            </a:r>
            <a:endParaRPr lang="vi-VN" sz="1600"/>
          </a:p>
        </p:txBody>
      </p:sp>
    </p:spTree>
    <p:extLst>
      <p:ext uri="{BB962C8B-B14F-4D97-AF65-F5344CB8AC3E}">
        <p14:creationId xmlns:p14="http://schemas.microsoft.com/office/powerpoint/2010/main" val="116600431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41297" y="146430"/>
            <a:ext cx="8080375" cy="642942"/>
          </a:xfrm>
        </p:spPr>
        <p:txBody>
          <a:bodyPr>
            <a:normAutofit/>
          </a:bodyPr>
          <a:lstStyle/>
          <a:p>
            <a:pPr algn="ctr">
              <a:defRPr/>
            </a:pPr>
            <a:r>
              <a:rPr lang="en-US" sz="3200" b="1" dirty="0" err="1">
                <a:solidFill>
                  <a:srgbClr val="FF0000"/>
                </a:solidFill>
                <a:latin typeface="Arial" pitchFamily="34" charset="0"/>
                <a:cs typeface="Arial" pitchFamily="34" charset="0"/>
              </a:rPr>
              <a:t>Sử</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dụng</a:t>
            </a:r>
            <a:r>
              <a:rPr lang="en-US" sz="3200" b="1" dirty="0">
                <a:solidFill>
                  <a:srgbClr val="FF0000"/>
                </a:solidFill>
                <a:latin typeface="Arial" pitchFamily="34" charset="0"/>
                <a:cs typeface="Arial" pitchFamily="34" charset="0"/>
              </a:rPr>
              <a:t> 2 </a:t>
            </a:r>
            <a:r>
              <a:rPr lang="en-US" sz="3200" b="1" dirty="0" err="1">
                <a:solidFill>
                  <a:srgbClr val="FF0000"/>
                </a:solidFill>
                <a:latin typeface="Arial" pitchFamily="34" charset="0"/>
                <a:cs typeface="Arial" pitchFamily="34" charset="0"/>
              </a:rPr>
              <a:t>xô</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trong</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lau</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chùi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bề</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mặt</a:t>
            </a:r>
            <a:endParaRPr lang="en-US" sz="3200" b="1" dirty="0">
              <a:solidFill>
                <a:srgbClr val="FF0000"/>
              </a:solidFill>
              <a:latin typeface="Arial" pitchFamily="34" charset="0"/>
              <a:cs typeface="Arial" pitchFamily="34" charset="0"/>
            </a:endParaRPr>
          </a:p>
        </p:txBody>
      </p:sp>
      <p:sp>
        <p:nvSpPr>
          <p:cNvPr id="35844" name="Rectangle 3"/>
          <p:cNvSpPr>
            <a:spLocks noGrp="1" noChangeArrowheads="1"/>
          </p:cNvSpPr>
          <p:nvPr>
            <p:ph type="body" sz="half" idx="1"/>
          </p:nvPr>
        </p:nvSpPr>
        <p:spPr>
          <a:xfrm>
            <a:off x="0" y="789372"/>
            <a:ext cx="5184068" cy="4354128"/>
          </a:xfrm>
          <a:solidFill>
            <a:srgbClr val="FFFF99"/>
          </a:solidFill>
        </p:spPr>
        <p:txBody>
          <a:bodyPr>
            <a:normAutofit lnSpcReduction="10000"/>
          </a:bodyPr>
          <a:lstStyle/>
          <a:p>
            <a:pPr marL="547688" indent="-438150">
              <a:buFont typeface="Wingdings 3" pitchFamily="18" charset="2"/>
              <a:buNone/>
            </a:pPr>
            <a:r>
              <a:rPr lang="en-US" sz="3300" b="1" i="1" dirty="0" smtClean="0">
                <a:solidFill>
                  <a:srgbClr val="0066FF"/>
                </a:solidFill>
                <a:latin typeface="Arial" charset="0"/>
                <a:cs typeface="Arial" charset="0"/>
              </a:rPr>
              <a:t>7 </a:t>
            </a:r>
            <a:r>
              <a:rPr lang="en-US" sz="3300" b="1" i="1" dirty="0" err="1" smtClean="0">
                <a:solidFill>
                  <a:srgbClr val="0066FF"/>
                </a:solidFill>
                <a:latin typeface="Arial" charset="0"/>
                <a:cs typeface="Arial" charset="0"/>
              </a:rPr>
              <a:t>b</a:t>
            </a:r>
            <a:r>
              <a:rPr lang="en-US" sz="3300" b="1" i="1" dirty="0" err="1" smtClean="0">
                <a:solidFill>
                  <a:srgbClr val="0066FF"/>
                </a:solidFill>
                <a:latin typeface="Arial" charset="0"/>
              </a:rPr>
              <a:t>ước</a:t>
            </a:r>
            <a:r>
              <a:rPr lang="en-US" sz="3300" b="1" i="1" dirty="0" smtClean="0">
                <a:solidFill>
                  <a:srgbClr val="0066FF"/>
                </a:solidFill>
                <a:latin typeface="Arial" charset="0"/>
              </a:rPr>
              <a:t> </a:t>
            </a:r>
            <a:r>
              <a:rPr lang="en-US" sz="3300" b="1" i="1" dirty="0" err="1" smtClean="0">
                <a:solidFill>
                  <a:srgbClr val="0066FF"/>
                </a:solidFill>
                <a:latin typeface="Arial" charset="0"/>
              </a:rPr>
              <a:t>thực</a:t>
            </a:r>
            <a:r>
              <a:rPr lang="en-US" sz="3300" b="1" i="1" dirty="0" smtClean="0">
                <a:solidFill>
                  <a:srgbClr val="0066FF"/>
                </a:solidFill>
                <a:latin typeface="Arial" charset="0"/>
              </a:rPr>
              <a:t> </a:t>
            </a:r>
            <a:r>
              <a:rPr lang="en-US" sz="3300" b="1" i="1" dirty="0" err="1" smtClean="0">
                <a:solidFill>
                  <a:srgbClr val="0066FF"/>
                </a:solidFill>
                <a:latin typeface="Arial" charset="0"/>
              </a:rPr>
              <a:t>hiện</a:t>
            </a:r>
            <a:r>
              <a:rPr lang="en-US" sz="3300" b="1" i="1" dirty="0" smtClean="0">
                <a:solidFill>
                  <a:srgbClr val="0066FF"/>
                </a:solidFill>
                <a:latin typeface="Arial" charset="0"/>
              </a:rPr>
              <a:t>:</a:t>
            </a:r>
            <a:endParaRPr lang="en-US" sz="3300" b="1" i="1" dirty="0" smtClean="0">
              <a:solidFill>
                <a:srgbClr val="0066FF"/>
              </a:solidFill>
              <a:latin typeface="Arial" charset="0"/>
              <a:cs typeface="Arial" charset="0"/>
            </a:endParaRPr>
          </a:p>
          <a:p>
            <a:pPr marL="547688" indent="-438150">
              <a:buFont typeface="Wingdings 3" pitchFamily="18" charset="2"/>
              <a:buAutoNum type="arabicPeriod"/>
            </a:pPr>
            <a:r>
              <a:rPr lang="en-US" sz="2400" dirty="0" err="1" smtClean="0">
                <a:latin typeface="Arial" charset="0"/>
                <a:cs typeface="Arial" charset="0"/>
              </a:rPr>
              <a:t>Làm</a:t>
            </a:r>
            <a:r>
              <a:rPr lang="en-US" sz="2400" dirty="0" smtClean="0">
                <a:latin typeface="Arial" charset="0"/>
                <a:cs typeface="Arial" charset="0"/>
              </a:rPr>
              <a:t> </a:t>
            </a:r>
            <a:r>
              <a:rPr lang="en-US" sz="2400" dirty="0" err="1" smtClean="0">
                <a:latin typeface="Arial" charset="0"/>
                <a:cs typeface="Arial" charset="0"/>
              </a:rPr>
              <a:t>sạch</a:t>
            </a:r>
            <a:r>
              <a:rPr lang="en-US" sz="2400" dirty="0" smtClean="0">
                <a:latin typeface="Arial" charset="0"/>
                <a:cs typeface="Arial" charset="0"/>
              </a:rPr>
              <a:t> </a:t>
            </a:r>
            <a:r>
              <a:rPr lang="en-US" sz="2400" dirty="0" err="1" smtClean="0">
                <a:latin typeface="Arial" charset="0"/>
                <a:cs typeface="Arial" charset="0"/>
              </a:rPr>
              <a:t>bề</a:t>
            </a:r>
            <a:r>
              <a:rPr lang="en-US" sz="2400" dirty="0" smtClean="0">
                <a:latin typeface="Arial" charset="0"/>
                <a:cs typeface="Arial" charset="0"/>
              </a:rPr>
              <a:t> </a:t>
            </a:r>
            <a:r>
              <a:rPr lang="en-US" sz="2400" dirty="0" err="1" smtClean="0">
                <a:latin typeface="Arial" charset="0"/>
                <a:cs typeface="Arial" charset="0"/>
              </a:rPr>
              <a:t>mặt</a:t>
            </a:r>
            <a:r>
              <a:rPr lang="en-US" sz="2400" dirty="0" smtClean="0">
                <a:latin typeface="Arial" charset="0"/>
                <a:cs typeface="Arial" charset="0"/>
              </a:rPr>
              <a:t> </a:t>
            </a:r>
            <a:r>
              <a:rPr lang="en-US" sz="2400" dirty="0" err="1" smtClean="0">
                <a:latin typeface="Arial" charset="0"/>
                <a:cs typeface="Arial" charset="0"/>
              </a:rPr>
              <a:t>trước</a:t>
            </a:r>
            <a:endParaRPr lang="en-US" sz="2400" dirty="0" smtClean="0">
              <a:latin typeface="Arial" charset="0"/>
              <a:cs typeface="Arial" charset="0"/>
            </a:endParaRPr>
          </a:p>
          <a:p>
            <a:pPr marL="547688" indent="-438150">
              <a:buFont typeface="Wingdings 3" pitchFamily="18" charset="2"/>
              <a:buAutoNum type="arabicPeriod"/>
            </a:pPr>
            <a:r>
              <a:rPr lang="en-US" sz="2400" dirty="0" err="1" smtClean="0">
                <a:latin typeface="Arial" charset="0"/>
                <a:cs typeface="Arial" charset="0"/>
              </a:rPr>
              <a:t>Nhúng</a:t>
            </a:r>
            <a:r>
              <a:rPr lang="en-US" sz="2400" dirty="0" smtClean="0">
                <a:latin typeface="Arial" charset="0"/>
                <a:cs typeface="Arial" charset="0"/>
              </a:rPr>
              <a:t> </a:t>
            </a:r>
            <a:r>
              <a:rPr lang="en-US" sz="2400" dirty="0" err="1" smtClean="0">
                <a:latin typeface="Arial" charset="0"/>
                <a:cs typeface="Arial" charset="0"/>
              </a:rPr>
              <a:t>ướt</a:t>
            </a:r>
            <a:r>
              <a:rPr lang="en-US" sz="2400" dirty="0" smtClean="0">
                <a:latin typeface="Arial" charset="0"/>
                <a:cs typeface="Arial" charset="0"/>
              </a:rPr>
              <a:t> </a:t>
            </a:r>
            <a:r>
              <a:rPr lang="en-US" sz="2400" dirty="0" err="1" smtClean="0">
                <a:latin typeface="Arial" charset="0"/>
                <a:cs typeface="Arial" charset="0"/>
              </a:rPr>
              <a:t>đẫm</a:t>
            </a:r>
            <a:r>
              <a:rPr lang="en-US" sz="2400" dirty="0" smtClean="0">
                <a:latin typeface="Arial" charset="0"/>
                <a:cs typeface="Arial" charset="0"/>
              </a:rPr>
              <a:t> </a:t>
            </a:r>
            <a:r>
              <a:rPr lang="en-US" sz="2400" dirty="0" err="1" smtClean="0">
                <a:latin typeface="Arial" charset="0"/>
                <a:cs typeface="Arial" charset="0"/>
              </a:rPr>
              <a:t>khăn</a:t>
            </a:r>
            <a:r>
              <a:rPr lang="en-US" sz="2400" dirty="0" smtClean="0">
                <a:latin typeface="Arial" charset="0"/>
                <a:cs typeface="Arial" charset="0"/>
              </a:rPr>
              <a:t> </a:t>
            </a:r>
            <a:r>
              <a:rPr lang="en-US" sz="2400" dirty="0" err="1" smtClean="0">
                <a:latin typeface="Arial" charset="0"/>
                <a:cs typeface="Arial" charset="0"/>
              </a:rPr>
              <a:t>trong</a:t>
            </a:r>
            <a:r>
              <a:rPr lang="en-US" sz="2400" dirty="0" smtClean="0">
                <a:latin typeface="Arial" charset="0"/>
                <a:cs typeface="Arial" charset="0"/>
              </a:rPr>
              <a:t> dung </a:t>
            </a:r>
            <a:r>
              <a:rPr lang="en-US" sz="2400" dirty="0" err="1" smtClean="0">
                <a:latin typeface="Arial" charset="0"/>
                <a:cs typeface="Arial" charset="0"/>
              </a:rPr>
              <a:t>dịch</a:t>
            </a:r>
            <a:r>
              <a:rPr lang="en-US" sz="2400" dirty="0" smtClean="0">
                <a:latin typeface="Arial" charset="0"/>
                <a:cs typeface="Arial" charset="0"/>
              </a:rPr>
              <a:t> </a:t>
            </a:r>
            <a:r>
              <a:rPr lang="en-US" sz="2400" dirty="0" err="1" smtClean="0">
                <a:latin typeface="Arial" charset="0"/>
                <a:cs typeface="Arial" charset="0"/>
              </a:rPr>
              <a:t>khử</a:t>
            </a:r>
            <a:r>
              <a:rPr lang="en-US" sz="2400" dirty="0" smtClean="0">
                <a:latin typeface="Arial" charset="0"/>
                <a:cs typeface="Arial" charset="0"/>
              </a:rPr>
              <a:t> </a:t>
            </a:r>
            <a:r>
              <a:rPr lang="en-US" sz="2400" dirty="0" err="1" smtClean="0">
                <a:latin typeface="Arial" charset="0"/>
                <a:cs typeface="Arial" charset="0"/>
              </a:rPr>
              <a:t>khuẩn</a:t>
            </a:r>
            <a:endParaRPr lang="en-US" sz="2400" dirty="0" smtClean="0">
              <a:latin typeface="Arial" charset="0"/>
              <a:cs typeface="Arial" charset="0"/>
            </a:endParaRPr>
          </a:p>
          <a:p>
            <a:pPr marL="547688" indent="-438150">
              <a:buFont typeface="Wingdings 3" pitchFamily="18" charset="2"/>
              <a:buAutoNum type="arabicPeriod"/>
            </a:pPr>
            <a:r>
              <a:rPr lang="en-US" sz="2400" dirty="0" smtClean="0">
                <a:latin typeface="Arial" charset="0"/>
                <a:cs typeface="Arial" charset="0"/>
              </a:rPr>
              <a:t>Lau </a:t>
            </a:r>
            <a:r>
              <a:rPr lang="en-US" sz="2400" dirty="0" err="1" smtClean="0">
                <a:latin typeface="Arial" charset="0"/>
                <a:cs typeface="Arial" charset="0"/>
              </a:rPr>
              <a:t>ướt</a:t>
            </a:r>
            <a:r>
              <a:rPr lang="en-US" sz="2400" dirty="0" smtClean="0">
                <a:latin typeface="Arial" charset="0"/>
                <a:cs typeface="Arial" charset="0"/>
              </a:rPr>
              <a:t> </a:t>
            </a:r>
            <a:r>
              <a:rPr lang="en-US" sz="2400" dirty="0" err="1" smtClean="0">
                <a:latin typeface="Arial" charset="0"/>
                <a:cs typeface="Arial" charset="0"/>
              </a:rPr>
              <a:t>các</a:t>
            </a:r>
            <a:r>
              <a:rPr lang="en-US" sz="2400" dirty="0" smtClean="0">
                <a:latin typeface="Arial" charset="0"/>
                <a:cs typeface="Arial" charset="0"/>
              </a:rPr>
              <a:t> </a:t>
            </a:r>
            <a:r>
              <a:rPr lang="en-US" sz="2400" dirty="0" err="1" smtClean="0">
                <a:latin typeface="Arial" charset="0"/>
                <a:cs typeface="Arial" charset="0"/>
              </a:rPr>
              <a:t>bề</a:t>
            </a:r>
            <a:r>
              <a:rPr lang="en-US" sz="2400" dirty="0" smtClean="0">
                <a:latin typeface="Arial" charset="0"/>
                <a:cs typeface="Arial" charset="0"/>
              </a:rPr>
              <a:t> </a:t>
            </a:r>
            <a:r>
              <a:rPr lang="en-US" sz="2400" dirty="0" err="1" smtClean="0">
                <a:latin typeface="Arial" charset="0"/>
                <a:cs typeface="Arial" charset="0"/>
              </a:rPr>
              <a:t>mặt</a:t>
            </a:r>
            <a:endParaRPr lang="en-US" sz="2400" dirty="0" smtClean="0">
              <a:latin typeface="Arial" charset="0"/>
              <a:cs typeface="Arial" charset="0"/>
            </a:endParaRPr>
          </a:p>
          <a:p>
            <a:pPr marL="547688" indent="-438150">
              <a:buFont typeface="Wingdings 3" pitchFamily="18" charset="2"/>
              <a:buAutoNum type="arabicPeriod"/>
            </a:pPr>
            <a:r>
              <a:rPr lang="en-US" sz="2400" dirty="0" err="1" smtClean="0">
                <a:latin typeface="Arial" charset="0"/>
                <a:cs typeface="Arial" charset="0"/>
              </a:rPr>
              <a:t>Xả</a:t>
            </a:r>
            <a:r>
              <a:rPr lang="en-US" sz="2400" dirty="0" smtClean="0">
                <a:latin typeface="Arial" charset="0"/>
                <a:cs typeface="Arial" charset="0"/>
              </a:rPr>
              <a:t> </a:t>
            </a:r>
            <a:r>
              <a:rPr lang="en-US" sz="2400" dirty="0" err="1" smtClean="0">
                <a:latin typeface="Arial" charset="0"/>
                <a:cs typeface="Arial" charset="0"/>
              </a:rPr>
              <a:t>sạch</a:t>
            </a:r>
            <a:r>
              <a:rPr lang="en-US" sz="2400" dirty="0" smtClean="0">
                <a:latin typeface="Arial" charset="0"/>
                <a:cs typeface="Arial" charset="0"/>
              </a:rPr>
              <a:t> </a:t>
            </a:r>
            <a:r>
              <a:rPr lang="en-US" sz="2400" dirty="0" err="1" smtClean="0">
                <a:latin typeface="Arial" charset="0"/>
                <a:cs typeface="Arial" charset="0"/>
              </a:rPr>
              <a:t>khi</a:t>
            </a:r>
            <a:r>
              <a:rPr lang="en-US" sz="2400" dirty="0" smtClean="0">
                <a:latin typeface="Arial" charset="0"/>
                <a:cs typeface="Arial" charset="0"/>
              </a:rPr>
              <a:t> </a:t>
            </a:r>
            <a:r>
              <a:rPr lang="en-US" sz="2400" dirty="0" err="1" smtClean="0">
                <a:latin typeface="Arial" charset="0"/>
                <a:cs typeface="Arial" charset="0"/>
              </a:rPr>
              <a:t>khăn</a:t>
            </a:r>
            <a:r>
              <a:rPr lang="en-US" sz="2400" dirty="0" smtClean="0">
                <a:latin typeface="Arial" charset="0"/>
                <a:cs typeface="Arial" charset="0"/>
              </a:rPr>
              <a:t> </a:t>
            </a:r>
            <a:r>
              <a:rPr lang="en-US" sz="2400" dirty="0" err="1" smtClean="0">
                <a:latin typeface="Arial" charset="0"/>
                <a:cs typeface="Arial" charset="0"/>
              </a:rPr>
              <a:t>bẩn</a:t>
            </a:r>
            <a:r>
              <a:rPr lang="en-US" sz="2400" dirty="0" smtClean="0">
                <a:latin typeface="Arial" charset="0"/>
                <a:cs typeface="Arial" charset="0"/>
              </a:rPr>
              <a:t> </a:t>
            </a:r>
            <a:r>
              <a:rPr lang="en-US" sz="2400" dirty="0" err="1" smtClean="0">
                <a:latin typeface="Arial" charset="0"/>
                <a:cs typeface="Arial" charset="0"/>
              </a:rPr>
              <a:t>hoặc</a:t>
            </a:r>
            <a:r>
              <a:rPr lang="en-US" sz="2400" dirty="0" smtClean="0">
                <a:latin typeface="Arial" charset="0"/>
                <a:cs typeface="Arial" charset="0"/>
              </a:rPr>
              <a:t> </a:t>
            </a:r>
            <a:r>
              <a:rPr lang="en-US" sz="2400" dirty="0" err="1" smtClean="0">
                <a:latin typeface="Arial" charset="0"/>
                <a:cs typeface="Arial" charset="0"/>
              </a:rPr>
              <a:t>bị</a:t>
            </a:r>
            <a:r>
              <a:rPr lang="en-US" sz="2400" dirty="0" smtClean="0">
                <a:latin typeface="Arial" charset="0"/>
                <a:cs typeface="Arial" charset="0"/>
              </a:rPr>
              <a:t> </a:t>
            </a:r>
            <a:r>
              <a:rPr lang="en-US" sz="2400" dirty="0" err="1" smtClean="0">
                <a:latin typeface="Arial" charset="0"/>
                <a:cs typeface="Arial" charset="0"/>
              </a:rPr>
              <a:t>khô</a:t>
            </a:r>
            <a:endParaRPr lang="en-US" sz="2400" dirty="0" smtClean="0">
              <a:latin typeface="Arial" charset="0"/>
              <a:cs typeface="Arial" charset="0"/>
            </a:endParaRPr>
          </a:p>
          <a:p>
            <a:pPr marL="547688" indent="-438150">
              <a:buFont typeface="Wingdings 3" pitchFamily="18" charset="2"/>
              <a:buAutoNum type="arabicPeriod"/>
            </a:pPr>
            <a:r>
              <a:rPr lang="en-US" sz="2400" dirty="0" err="1" smtClean="0">
                <a:latin typeface="Arial" charset="0"/>
                <a:cs typeface="Arial" charset="0"/>
              </a:rPr>
              <a:t>Nhúng</a:t>
            </a:r>
            <a:r>
              <a:rPr lang="en-US" sz="2400" dirty="0" smtClean="0">
                <a:latin typeface="Arial" charset="0"/>
                <a:cs typeface="Arial" charset="0"/>
              </a:rPr>
              <a:t> </a:t>
            </a:r>
            <a:r>
              <a:rPr lang="en-US" sz="2400" dirty="0" err="1" smtClean="0">
                <a:latin typeface="Arial" charset="0"/>
                <a:cs typeface="Arial" charset="0"/>
              </a:rPr>
              <a:t>lại</a:t>
            </a:r>
            <a:r>
              <a:rPr lang="en-US" sz="2400" dirty="0" smtClean="0">
                <a:latin typeface="Arial" charset="0"/>
                <a:cs typeface="Arial" charset="0"/>
              </a:rPr>
              <a:t> </a:t>
            </a:r>
            <a:r>
              <a:rPr lang="en-US" sz="2400" dirty="0" err="1" smtClean="0">
                <a:latin typeface="Arial" charset="0"/>
                <a:cs typeface="Arial" charset="0"/>
              </a:rPr>
              <a:t>vào</a:t>
            </a:r>
            <a:r>
              <a:rPr lang="en-US" sz="2400" dirty="0" smtClean="0">
                <a:latin typeface="Arial" charset="0"/>
                <a:cs typeface="Arial" charset="0"/>
              </a:rPr>
              <a:t> dung </a:t>
            </a:r>
            <a:r>
              <a:rPr lang="en-US" sz="2400" dirty="0" err="1" smtClean="0">
                <a:latin typeface="Arial" charset="0"/>
                <a:cs typeface="Arial" charset="0"/>
              </a:rPr>
              <a:t>dịch</a:t>
            </a:r>
            <a:r>
              <a:rPr lang="en-US" sz="2400" dirty="0" smtClean="0">
                <a:latin typeface="Arial" charset="0"/>
                <a:cs typeface="Arial" charset="0"/>
              </a:rPr>
              <a:t> </a:t>
            </a:r>
            <a:r>
              <a:rPr lang="en-US" sz="2400" dirty="0" err="1" smtClean="0">
                <a:latin typeface="Arial" charset="0"/>
                <a:cs typeface="Arial" charset="0"/>
              </a:rPr>
              <a:t>khử</a:t>
            </a:r>
            <a:r>
              <a:rPr lang="en-US" sz="2400" dirty="0" smtClean="0">
                <a:latin typeface="Arial" charset="0"/>
                <a:cs typeface="Arial" charset="0"/>
              </a:rPr>
              <a:t> </a:t>
            </a:r>
            <a:r>
              <a:rPr lang="en-US" sz="2400" dirty="0" err="1" smtClean="0">
                <a:latin typeface="Arial" charset="0"/>
                <a:cs typeface="Arial" charset="0"/>
              </a:rPr>
              <a:t>trùng</a:t>
            </a:r>
            <a:r>
              <a:rPr lang="en-US" sz="2400" dirty="0" smtClean="0">
                <a:latin typeface="Arial" charset="0"/>
                <a:cs typeface="Arial" charset="0"/>
              </a:rPr>
              <a:t> </a:t>
            </a:r>
            <a:r>
              <a:rPr lang="en-US" sz="2400" dirty="0" err="1" smtClean="0">
                <a:latin typeface="Arial" charset="0"/>
                <a:cs typeface="Arial" charset="0"/>
              </a:rPr>
              <a:t>và</a:t>
            </a:r>
            <a:r>
              <a:rPr lang="en-US" sz="2400" dirty="0" smtClean="0">
                <a:latin typeface="Arial" charset="0"/>
                <a:cs typeface="Arial" charset="0"/>
              </a:rPr>
              <a:t> </a:t>
            </a:r>
            <a:r>
              <a:rPr lang="en-US" sz="2400" dirty="0" err="1" smtClean="0">
                <a:latin typeface="Arial" charset="0"/>
                <a:cs typeface="Arial" charset="0"/>
              </a:rPr>
              <a:t>lau</a:t>
            </a:r>
            <a:r>
              <a:rPr lang="en-US" sz="2400" dirty="0" smtClean="0">
                <a:latin typeface="Arial" charset="0"/>
                <a:cs typeface="Arial" charset="0"/>
              </a:rPr>
              <a:t> </a:t>
            </a:r>
            <a:r>
              <a:rPr lang="en-US" sz="2400" dirty="0" err="1" smtClean="0">
                <a:latin typeface="Arial" charset="0"/>
                <a:cs typeface="Arial" charset="0"/>
              </a:rPr>
              <a:t>tiếp</a:t>
            </a:r>
            <a:endParaRPr lang="en-US" sz="2400" dirty="0" smtClean="0">
              <a:latin typeface="Arial" charset="0"/>
              <a:cs typeface="Arial" charset="0"/>
            </a:endParaRPr>
          </a:p>
          <a:p>
            <a:pPr marL="547688" indent="-438150">
              <a:buFont typeface="Wingdings 3" pitchFamily="18" charset="2"/>
              <a:buAutoNum type="arabicPeriod"/>
            </a:pPr>
            <a:r>
              <a:rPr lang="en-US" sz="2400" dirty="0" smtClean="0">
                <a:latin typeface="Arial" charset="0"/>
                <a:cs typeface="Arial" charset="0"/>
              </a:rPr>
              <a:t>Lau </a:t>
            </a:r>
            <a:r>
              <a:rPr lang="en-US" sz="2400" dirty="0" err="1" smtClean="0">
                <a:latin typeface="Arial" charset="0"/>
                <a:cs typeface="Arial" charset="0"/>
              </a:rPr>
              <a:t>lại</a:t>
            </a:r>
            <a:r>
              <a:rPr lang="en-US" sz="2400" dirty="0" smtClean="0">
                <a:latin typeface="Arial" charset="0"/>
                <a:cs typeface="Arial" charset="0"/>
              </a:rPr>
              <a:t> </a:t>
            </a:r>
            <a:r>
              <a:rPr lang="en-US" sz="2400" dirty="0" err="1" smtClean="0">
                <a:latin typeface="Arial" charset="0"/>
                <a:cs typeface="Arial" charset="0"/>
              </a:rPr>
              <a:t>bằng</a:t>
            </a:r>
            <a:r>
              <a:rPr lang="en-US" sz="2400" dirty="0" smtClean="0">
                <a:latin typeface="Arial" charset="0"/>
                <a:cs typeface="Arial" charset="0"/>
              </a:rPr>
              <a:t> </a:t>
            </a:r>
            <a:r>
              <a:rPr lang="en-US" sz="2400" dirty="0" err="1" smtClean="0">
                <a:latin typeface="Arial" charset="0"/>
                <a:cs typeface="Arial" charset="0"/>
              </a:rPr>
              <a:t>nước</a:t>
            </a:r>
            <a:r>
              <a:rPr lang="en-US" sz="2400" dirty="0" smtClean="0">
                <a:latin typeface="Arial" charset="0"/>
                <a:cs typeface="Arial" charset="0"/>
              </a:rPr>
              <a:t> </a:t>
            </a:r>
            <a:r>
              <a:rPr lang="en-US" sz="2400" dirty="0" err="1" smtClean="0">
                <a:latin typeface="Arial" charset="0"/>
                <a:cs typeface="Arial" charset="0"/>
              </a:rPr>
              <a:t>sạch</a:t>
            </a:r>
            <a:endParaRPr lang="en-US" sz="2400" dirty="0" smtClean="0">
              <a:latin typeface="Arial" charset="0"/>
              <a:cs typeface="Arial" charset="0"/>
            </a:endParaRPr>
          </a:p>
          <a:p>
            <a:pPr marL="547688" indent="-438150">
              <a:buFont typeface="Wingdings 3" pitchFamily="18" charset="2"/>
              <a:buAutoNum type="arabicPeriod"/>
            </a:pPr>
            <a:r>
              <a:rPr lang="en-US" sz="2400" dirty="0" smtClean="0">
                <a:latin typeface="Arial" charset="0"/>
                <a:cs typeface="Arial" charset="0"/>
              </a:rPr>
              <a:t>Lau </a:t>
            </a:r>
            <a:r>
              <a:rPr lang="en-US" sz="2400" dirty="0" err="1" smtClean="0">
                <a:latin typeface="Arial" charset="0"/>
                <a:cs typeface="Arial" charset="0"/>
              </a:rPr>
              <a:t>khô</a:t>
            </a:r>
            <a:endParaRPr lang="en-US" sz="2400" dirty="0" smtClean="0">
              <a:latin typeface="Arial" charset="0"/>
              <a:cs typeface="Arial" charset="0"/>
            </a:endParaRPr>
          </a:p>
        </p:txBody>
      </p:sp>
      <p:pic>
        <p:nvPicPr>
          <p:cNvPr id="35845" name="Picture 5" descr="2 xo"/>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260349" y="1380976"/>
            <a:ext cx="3699933" cy="2774950"/>
          </a:xfrm>
          <a:noFill/>
        </p:spPr>
      </p:pic>
      <p:sp>
        <p:nvSpPr>
          <p:cNvPr id="35846" name="TextBox 4"/>
          <p:cNvSpPr txBox="1">
            <a:spLocks noChangeArrowheads="1"/>
          </p:cNvSpPr>
          <p:nvPr/>
        </p:nvSpPr>
        <p:spPr bwMode="auto">
          <a:xfrm>
            <a:off x="5260349" y="4155926"/>
            <a:ext cx="37041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t>(Hình ảnh từ TTYTDP TPHCM)</a:t>
            </a:r>
            <a:endParaRPr lang="vi-VN" sz="1600"/>
          </a:p>
        </p:txBody>
      </p:sp>
      <p:sp>
        <p:nvSpPr>
          <p:cNvPr id="35847" name="Rectangle 8"/>
          <p:cNvSpPr>
            <a:spLocks noChangeArrowheads="1"/>
          </p:cNvSpPr>
          <p:nvPr/>
        </p:nvSpPr>
        <p:spPr bwMode="auto">
          <a:xfrm>
            <a:off x="5257854" y="1394793"/>
            <a:ext cx="3673475" cy="646331"/>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chemeClr val="bg1"/>
                </a:solidFill>
              </a:rPr>
              <a:t>1 </a:t>
            </a:r>
            <a:r>
              <a:rPr lang="en-US" b="1" dirty="0" err="1">
                <a:solidFill>
                  <a:schemeClr val="bg1"/>
                </a:solidFill>
              </a:rPr>
              <a:t>xô</a:t>
            </a:r>
            <a:r>
              <a:rPr lang="en-US" b="1" dirty="0">
                <a:solidFill>
                  <a:schemeClr val="bg1"/>
                </a:solidFill>
              </a:rPr>
              <a:t> </a:t>
            </a:r>
            <a:r>
              <a:rPr lang="en-US" b="1" dirty="0" err="1">
                <a:solidFill>
                  <a:schemeClr val="bg1"/>
                </a:solidFill>
              </a:rPr>
              <a:t>chứa</a:t>
            </a:r>
            <a:r>
              <a:rPr lang="en-US" b="1" dirty="0">
                <a:solidFill>
                  <a:schemeClr val="bg1"/>
                </a:solidFill>
              </a:rPr>
              <a:t> dung </a:t>
            </a:r>
            <a:r>
              <a:rPr lang="en-US" b="1" dirty="0" err="1">
                <a:solidFill>
                  <a:schemeClr val="bg1"/>
                </a:solidFill>
              </a:rPr>
              <a:t>dịch</a:t>
            </a:r>
            <a:r>
              <a:rPr lang="en-US" b="1" dirty="0">
                <a:solidFill>
                  <a:schemeClr val="bg1"/>
                </a:solidFill>
              </a:rPr>
              <a:t> </a:t>
            </a:r>
            <a:r>
              <a:rPr lang="en-US" b="1" dirty="0" err="1">
                <a:solidFill>
                  <a:schemeClr val="bg1"/>
                </a:solidFill>
              </a:rPr>
              <a:t>khử</a:t>
            </a:r>
            <a:r>
              <a:rPr lang="en-US" b="1" dirty="0">
                <a:solidFill>
                  <a:schemeClr val="bg1"/>
                </a:solidFill>
              </a:rPr>
              <a:t> </a:t>
            </a:r>
            <a:r>
              <a:rPr lang="en-US" b="1" dirty="0" err="1">
                <a:solidFill>
                  <a:schemeClr val="bg1"/>
                </a:solidFill>
              </a:rPr>
              <a:t>khuẩn</a:t>
            </a:r>
            <a:endParaRPr lang="en-US" b="1" dirty="0">
              <a:solidFill>
                <a:schemeClr val="bg1"/>
              </a:solidFill>
            </a:endParaRPr>
          </a:p>
          <a:p>
            <a:r>
              <a:rPr lang="en-US" b="1" dirty="0">
                <a:solidFill>
                  <a:schemeClr val="bg1"/>
                </a:solidFill>
              </a:rPr>
              <a:t>1 </a:t>
            </a:r>
            <a:r>
              <a:rPr lang="en-US" b="1" dirty="0" err="1">
                <a:solidFill>
                  <a:schemeClr val="bg1"/>
                </a:solidFill>
              </a:rPr>
              <a:t>xô</a:t>
            </a:r>
            <a:r>
              <a:rPr lang="en-US" b="1" dirty="0">
                <a:solidFill>
                  <a:schemeClr val="bg1"/>
                </a:solidFill>
              </a:rPr>
              <a:t> </a:t>
            </a:r>
            <a:r>
              <a:rPr lang="en-US" b="1" dirty="0" err="1">
                <a:solidFill>
                  <a:schemeClr val="bg1"/>
                </a:solidFill>
              </a:rPr>
              <a:t>chứa</a:t>
            </a:r>
            <a:r>
              <a:rPr lang="en-US" b="1" dirty="0">
                <a:solidFill>
                  <a:schemeClr val="bg1"/>
                </a:solidFill>
              </a:rPr>
              <a:t> </a:t>
            </a:r>
            <a:r>
              <a:rPr lang="en-US" b="1" dirty="0" err="1">
                <a:solidFill>
                  <a:schemeClr val="bg1"/>
                </a:solidFill>
              </a:rPr>
              <a:t>nước</a:t>
            </a:r>
            <a:r>
              <a:rPr lang="en-US" b="1" dirty="0">
                <a:solidFill>
                  <a:schemeClr val="bg1"/>
                </a:solidFill>
              </a:rPr>
              <a:t> </a:t>
            </a:r>
            <a:r>
              <a:rPr lang="en-US" b="1" dirty="0" err="1">
                <a:solidFill>
                  <a:schemeClr val="bg1"/>
                </a:solidFill>
              </a:rPr>
              <a:t>để</a:t>
            </a:r>
            <a:r>
              <a:rPr lang="en-US" b="1" dirty="0">
                <a:solidFill>
                  <a:schemeClr val="bg1"/>
                </a:solidFill>
              </a:rPr>
              <a:t> </a:t>
            </a:r>
            <a:r>
              <a:rPr lang="en-US" b="1" dirty="0" err="1">
                <a:solidFill>
                  <a:schemeClr val="bg1"/>
                </a:solidFill>
              </a:rPr>
              <a:t>xả</a:t>
            </a:r>
            <a:r>
              <a:rPr lang="en-US" b="1" dirty="0">
                <a:solidFill>
                  <a:schemeClr val="bg1"/>
                </a:solidFill>
              </a:rPr>
              <a:t> </a:t>
            </a:r>
            <a:r>
              <a:rPr lang="en-US" b="1" dirty="0" err="1">
                <a:solidFill>
                  <a:schemeClr val="bg1"/>
                </a:solidFill>
              </a:rPr>
              <a:t>khăn</a:t>
            </a:r>
            <a:r>
              <a:rPr lang="en-US" b="1" dirty="0">
                <a:solidFill>
                  <a:schemeClr val="bg1"/>
                </a:solidFill>
              </a:rPr>
              <a:t> </a:t>
            </a:r>
            <a:r>
              <a:rPr lang="en-US" b="1" dirty="0" err="1">
                <a:solidFill>
                  <a:schemeClr val="bg1"/>
                </a:solidFill>
              </a:rPr>
              <a:t>bẩn</a:t>
            </a:r>
            <a:endParaRPr lang="en-US" b="1" dirty="0">
              <a:solidFill>
                <a:schemeClr val="bg1"/>
              </a:solidFill>
            </a:endParaRPr>
          </a:p>
        </p:txBody>
      </p:sp>
    </p:spTree>
    <p:extLst>
      <p:ext uri="{BB962C8B-B14F-4D97-AF65-F5344CB8AC3E}">
        <p14:creationId xmlns:p14="http://schemas.microsoft.com/office/powerpoint/2010/main" val="417021805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4"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6147" name="Picture 55" descr="card5"/>
          <p:cNvPicPr>
            <a:picLocks noChangeAspect="1" noChangeArrowheads="1"/>
          </p:cNvPicPr>
          <p:nvPr/>
        </p:nvPicPr>
        <p:blipFill>
          <a:blip r:embed="rId4"/>
          <a:srcRect/>
          <a:stretch>
            <a:fillRect/>
          </a:stretch>
        </p:blipFill>
        <p:spPr bwMode="auto">
          <a:xfrm>
            <a:off x="0" y="1"/>
            <a:ext cx="9182100" cy="5164931"/>
          </a:xfrm>
          <a:prstGeom prst="rect">
            <a:avLst/>
          </a:prstGeom>
          <a:noFill/>
          <a:ln w="9525">
            <a:noFill/>
            <a:miter lim="800000"/>
            <a:headEnd/>
            <a:tailEnd/>
          </a:ln>
        </p:spPr>
      </p:pic>
      <p:pic>
        <p:nvPicPr>
          <p:cNvPr id="6148" name="Picture 56" descr="card4"/>
          <p:cNvPicPr>
            <a:picLocks noChangeAspect="1" noChangeArrowheads="1"/>
          </p:cNvPicPr>
          <p:nvPr/>
        </p:nvPicPr>
        <p:blipFill>
          <a:blip r:embed="rId5"/>
          <a:srcRect/>
          <a:stretch>
            <a:fillRect/>
          </a:stretch>
        </p:blipFill>
        <p:spPr bwMode="auto">
          <a:xfrm>
            <a:off x="0" y="1"/>
            <a:ext cx="9182100" cy="5164931"/>
          </a:xfrm>
          <a:prstGeom prst="rect">
            <a:avLst/>
          </a:prstGeom>
          <a:noFill/>
          <a:ln w="9525">
            <a:noFill/>
            <a:miter lim="800000"/>
            <a:headEnd/>
            <a:tailEnd/>
          </a:ln>
        </p:spPr>
      </p:pic>
      <p:pic>
        <p:nvPicPr>
          <p:cNvPr id="6149" name="Picture 57" descr="card2"/>
          <p:cNvPicPr>
            <a:picLocks noChangeAspect="1" noChangeArrowheads="1"/>
          </p:cNvPicPr>
          <p:nvPr/>
        </p:nvPicPr>
        <p:blipFill>
          <a:blip r:embed="rId6"/>
          <a:srcRect/>
          <a:stretch>
            <a:fillRect/>
          </a:stretch>
        </p:blipFill>
        <p:spPr bwMode="auto">
          <a:xfrm>
            <a:off x="0" y="1"/>
            <a:ext cx="9182100" cy="5164931"/>
          </a:xfrm>
          <a:prstGeom prst="rect">
            <a:avLst/>
          </a:prstGeom>
          <a:noFill/>
          <a:ln w="9525">
            <a:noFill/>
            <a:miter lim="800000"/>
            <a:headEnd/>
            <a:tailEnd/>
          </a:ln>
        </p:spPr>
      </p:pic>
      <p:pic>
        <p:nvPicPr>
          <p:cNvPr id="6150" name="Picture 58" descr="card1"/>
          <p:cNvPicPr>
            <a:picLocks noChangeAspect="1" noChangeArrowheads="1"/>
          </p:cNvPicPr>
          <p:nvPr/>
        </p:nvPicPr>
        <p:blipFill>
          <a:blip r:embed="rId7"/>
          <a:srcRect l="78838"/>
          <a:stretch>
            <a:fillRect/>
          </a:stretch>
        </p:blipFill>
        <p:spPr bwMode="auto">
          <a:xfrm>
            <a:off x="0" y="1"/>
            <a:ext cx="1943100" cy="5164931"/>
          </a:xfrm>
          <a:prstGeom prst="rect">
            <a:avLst/>
          </a:prstGeom>
          <a:noFill/>
          <a:ln w="9525">
            <a:noFill/>
            <a:miter lim="800000"/>
            <a:headEnd/>
            <a:tailEnd/>
          </a:ln>
        </p:spPr>
      </p:pic>
      <p:sp>
        <p:nvSpPr>
          <p:cNvPr id="4105" name="Text Box 60"/>
          <p:cNvSpPr txBox="1">
            <a:spLocks noChangeArrowheads="1"/>
          </p:cNvSpPr>
          <p:nvPr/>
        </p:nvSpPr>
        <p:spPr bwMode="auto">
          <a:xfrm>
            <a:off x="728562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8100000" algn="tr" rotWithShape="0">
                    <a:prstClr val="black">
                      <a:alpha val="40000"/>
                    </a:prstClr>
                  </a:outerShdw>
                </a:effectLst>
              </a:rPr>
              <a:t>02</a:t>
            </a:r>
            <a:endParaRPr lang="en-US" dirty="0" smtClean="0">
              <a:effectLst>
                <a:outerShdw blurRad="50800" dist="38100" dir="8100000" algn="tr" rotWithShape="0">
                  <a:prstClr val="black">
                    <a:alpha val="40000"/>
                  </a:prstClr>
                </a:outerShdw>
              </a:effectLst>
            </a:endParaRPr>
          </a:p>
        </p:txBody>
      </p:sp>
      <p:sp>
        <p:nvSpPr>
          <p:cNvPr id="14" name="Rectangle 3"/>
          <p:cNvSpPr txBox="1">
            <a:spLocks noChangeArrowheads="1"/>
          </p:cNvSpPr>
          <p:nvPr/>
        </p:nvSpPr>
        <p:spPr>
          <a:xfrm>
            <a:off x="1350964" y="300038"/>
            <a:ext cx="4733925"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Font typeface="Wingdings" pitchFamily="2" charset="2"/>
              <a:buNone/>
              <a:defRPr/>
            </a:pPr>
            <a:r>
              <a:rPr lang="en-US" sz="3200" b="1" i="1" kern="0" dirty="0" smtClean="0">
                <a:solidFill>
                  <a:schemeClr val="accent5">
                    <a:lumMod val="20000"/>
                    <a:lumOff val="80000"/>
                  </a:schemeClr>
                </a:solidFill>
              </a:rPr>
              <a:t>TÌNH HÌNH HIỆN NAY</a:t>
            </a:r>
            <a:endParaRPr lang="en-US" sz="3200" b="1" i="1" kern="0" dirty="0">
              <a:solidFill>
                <a:schemeClr val="accent5">
                  <a:lumMod val="20000"/>
                  <a:lumOff val="80000"/>
                </a:schemeClr>
              </a:solidFill>
            </a:endParaRPr>
          </a:p>
        </p:txBody>
      </p:sp>
      <p:graphicFrame>
        <p:nvGraphicFramePr>
          <p:cNvPr id="13" name="Group 194"/>
          <p:cNvGraphicFramePr>
            <a:graphicFrameLocks/>
          </p:cNvGraphicFramePr>
          <p:nvPr>
            <p:extLst>
              <p:ext uri="{D42A27DB-BD31-4B8C-83A1-F6EECF244321}">
                <p14:modId xmlns:p14="http://schemas.microsoft.com/office/powerpoint/2010/main" val="4172526400"/>
              </p:ext>
            </p:extLst>
          </p:nvPr>
        </p:nvGraphicFramePr>
        <p:xfrm>
          <a:off x="971548" y="974489"/>
          <a:ext cx="7200851" cy="3392704"/>
        </p:xfrm>
        <a:graphic>
          <a:graphicData uri="http://schemas.openxmlformats.org/drawingml/2006/table">
            <a:tbl>
              <a:tblPr>
                <a:tableStyleId>{284E427A-3D55-4303-BF80-6455036E1DE7}</a:tableStyleId>
              </a:tblPr>
              <a:tblGrid>
                <a:gridCol w="1050768"/>
                <a:gridCol w="759747"/>
                <a:gridCol w="759747"/>
                <a:gridCol w="758459"/>
                <a:gridCol w="759747"/>
                <a:gridCol w="826707"/>
                <a:gridCol w="750732"/>
                <a:gridCol w="767472"/>
                <a:gridCol w="767472"/>
              </a:tblGrid>
              <a:tr h="1023059">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 </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25/1</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28/1</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31/1</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1/2</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2/2</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17475" marR="0" lvl="0" indent="-7938"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3/2</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4/2</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kern="1200" cap="none" normalizeH="0" baseline="0" dirty="0" smtClean="0">
                          <a:ln>
                            <a:noFill/>
                          </a:ln>
                          <a:solidFill>
                            <a:schemeClr val="dk1"/>
                          </a:solidFill>
                          <a:effectLst/>
                          <a:latin typeface="+mn-lt"/>
                          <a:ea typeface="+mn-ea"/>
                          <a:cs typeface="+mn-cs"/>
                        </a:rPr>
                        <a:t>5/2</a:t>
                      </a:r>
                    </a:p>
                  </a:txBody>
                  <a:tcPr anchor="ctr" horzOverflow="overflow"/>
                </a:tc>
              </a:tr>
              <a:tr h="523511">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smtClean="0">
                          <a:ln>
                            <a:noFill/>
                          </a:ln>
                          <a:effectLst/>
                        </a:rPr>
                        <a:t>Bệnh</a:t>
                      </a:r>
                      <a:endParaRPr kumimoji="0" lang="en-US" sz="1600" b="1" i="0" u="none" strike="noStrike" cap="none" normalizeH="0" baseline="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200" u="none" strike="noStrike" cap="none" normalizeH="0" baseline="0" dirty="0" smtClean="0">
                          <a:ln>
                            <a:noFill/>
                          </a:ln>
                          <a:effectLst/>
                        </a:rPr>
                        <a:t>1.312</a:t>
                      </a:r>
                      <a:endParaRPr kumimoji="0" lang="en-US" sz="12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200" u="none" strike="noStrike" cap="none" normalizeH="0" baseline="0" dirty="0" smtClean="0">
                          <a:ln>
                            <a:noFill/>
                          </a:ln>
                          <a:effectLst/>
                        </a:rPr>
                        <a:t>4.579</a:t>
                      </a:r>
                      <a:endParaRPr kumimoji="0" lang="en-US" sz="12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200" u="none" strike="noStrike" cap="none" normalizeH="0" baseline="0" dirty="0" smtClean="0">
                          <a:ln>
                            <a:noFill/>
                          </a:ln>
                          <a:effectLst/>
                        </a:rPr>
                        <a:t>9.821</a:t>
                      </a:r>
                      <a:endParaRPr kumimoji="0" lang="en-US" sz="12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200" u="none" strike="noStrike" cap="none" normalizeH="0" baseline="0" dirty="0" smtClean="0">
                          <a:ln>
                            <a:noFill/>
                          </a:ln>
                          <a:effectLst/>
                        </a:rPr>
                        <a:t>11.948</a:t>
                      </a:r>
                      <a:endParaRPr kumimoji="0" lang="en-US" sz="12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200" u="none" strike="noStrike" cap="none" normalizeH="0" baseline="0" dirty="0" smtClean="0">
                          <a:ln>
                            <a:noFill/>
                          </a:ln>
                          <a:effectLst/>
                        </a:rPr>
                        <a:t>14.553</a:t>
                      </a:r>
                      <a:endParaRPr kumimoji="0" lang="en-US" sz="12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200" u="none" strike="noStrike" cap="none" normalizeH="0" baseline="0" dirty="0" smtClean="0">
                          <a:ln>
                            <a:noFill/>
                          </a:ln>
                          <a:effectLst/>
                        </a:rPr>
                        <a:t>17.387</a:t>
                      </a:r>
                      <a:endParaRPr kumimoji="0" lang="en-US" sz="12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200" u="none" strike="noStrike" cap="none" normalizeH="0" baseline="0" dirty="0" smtClean="0">
                          <a:ln>
                            <a:noFill/>
                          </a:ln>
                          <a:effectLst/>
                        </a:rPr>
                        <a:t>20.625</a:t>
                      </a:r>
                      <a:endParaRPr kumimoji="0" lang="en-US" sz="12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200" u="none" strike="noStrike" kern="1200" cap="none" normalizeH="0" baseline="0" dirty="0" smtClean="0">
                          <a:ln>
                            <a:noFill/>
                          </a:ln>
                          <a:solidFill>
                            <a:schemeClr val="dk1"/>
                          </a:solidFill>
                          <a:effectLst/>
                          <a:latin typeface="+mn-lt"/>
                          <a:ea typeface="+mn-ea"/>
                          <a:cs typeface="+mn-cs"/>
                        </a:rPr>
                        <a:t>24.551</a:t>
                      </a:r>
                    </a:p>
                  </a:txBody>
                  <a:tcPr anchor="ctr" horzOverflow="overflow"/>
                </a:tc>
              </a:tr>
              <a:tr h="535494">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smtClean="0">
                          <a:ln>
                            <a:noFill/>
                          </a:ln>
                          <a:effectLst/>
                        </a:rPr>
                        <a:t>Chết</a:t>
                      </a:r>
                      <a:endParaRPr kumimoji="0" lang="en-US" sz="1600" b="1" i="0" u="none" strike="noStrike" cap="none" normalizeH="0" baseline="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44</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106</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213</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259</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305</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362</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427</a:t>
                      </a:r>
                      <a:endParaRPr kumimoji="0" lang="en-US" sz="1600" b="1" i="0" u="none" strike="noStrike" cap="none" normalizeH="0" baseline="0" dirty="0" smtClean="0">
                        <a:ln>
                          <a:noFill/>
                        </a:ln>
                        <a:solidFill>
                          <a:schemeClr val="tx1"/>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kern="1200" cap="none" normalizeH="0" baseline="0" dirty="0" smtClean="0">
                          <a:ln>
                            <a:noFill/>
                          </a:ln>
                          <a:solidFill>
                            <a:schemeClr val="dk1"/>
                          </a:solidFill>
                          <a:effectLst/>
                          <a:latin typeface="+mn-lt"/>
                          <a:ea typeface="+mn-ea"/>
                          <a:cs typeface="+mn-cs"/>
                        </a:rPr>
                        <a:t>492</a:t>
                      </a:r>
                    </a:p>
                  </a:txBody>
                  <a:tcPr anchor="ctr" horzOverflow="overflow"/>
                </a:tc>
              </a:tr>
              <a:tr h="619366">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err="1" smtClean="0">
                          <a:ln>
                            <a:noFill/>
                          </a:ln>
                          <a:effectLst/>
                        </a:rPr>
                        <a:t>Việt</a:t>
                      </a:r>
                      <a:r>
                        <a:rPr kumimoji="0" lang="en-US" sz="1600" u="none" strike="noStrike" cap="none" normalizeH="0" baseline="0" dirty="0" smtClean="0">
                          <a:ln>
                            <a:noFill/>
                          </a:ln>
                          <a:effectLst/>
                        </a:rPr>
                        <a:t> Nam</a:t>
                      </a:r>
                    </a:p>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(Ca </a:t>
                      </a:r>
                      <a:r>
                        <a:rPr kumimoji="0" lang="en-US" sz="1600" u="none" strike="noStrike" cap="none" normalizeH="0" baseline="0" dirty="0" err="1" smtClean="0">
                          <a:ln>
                            <a:noFill/>
                          </a:ln>
                          <a:effectLst/>
                        </a:rPr>
                        <a:t>dương</a:t>
                      </a:r>
                      <a:r>
                        <a:rPr kumimoji="0" lang="en-US" sz="1600" u="none" strike="noStrike" cap="none" normalizeH="0" baseline="0" dirty="0" smtClean="0">
                          <a:ln>
                            <a:noFill/>
                          </a:ln>
                          <a:effectLst/>
                        </a:rPr>
                        <a:t> </a:t>
                      </a:r>
                      <a:r>
                        <a:rPr kumimoji="0" lang="en-US" sz="1600" u="none" strike="noStrike" cap="none" normalizeH="0" baseline="0" dirty="0" err="1" smtClean="0">
                          <a:ln>
                            <a:noFill/>
                          </a:ln>
                          <a:effectLst/>
                        </a:rPr>
                        <a:t>tính</a:t>
                      </a:r>
                      <a:r>
                        <a:rPr kumimoji="0" lang="en-US" sz="1600" u="none" strike="noStrike" cap="none" normalizeH="0" baseline="0" dirty="0" smtClean="0">
                          <a:ln>
                            <a:noFill/>
                          </a:ln>
                          <a:effectLst/>
                        </a:rPr>
                        <a:t>)</a:t>
                      </a:r>
                      <a:endParaRPr kumimoji="0" lang="en-US" sz="1600" b="1" i="0" u="none" strike="noStrike" cap="none" normalizeH="0" baseline="0" dirty="0" smtClean="0">
                        <a:ln>
                          <a:noFill/>
                        </a:ln>
                        <a:solidFill>
                          <a:srgbClr val="003300"/>
                        </a:solidFill>
                        <a:effectLst/>
                        <a:latin typeface="Lucida Sans Unicode" pitchFamily="34" charset="0"/>
                        <a:cs typeface="Arial"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endParaRPr kumimoji="0" lang="en-US" sz="1600" b="1" i="0" u="none" strike="noStrike" cap="none" normalizeH="0" baseline="0" dirty="0" smtClean="0">
                        <a:ln>
                          <a:noFill/>
                        </a:ln>
                        <a:solidFill>
                          <a:srgbClr val="003300"/>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endParaRPr kumimoji="0" lang="en-US" sz="1600" b="1" i="0" u="none" strike="noStrike" cap="none" normalizeH="0" baseline="0" dirty="0" smtClean="0">
                        <a:ln>
                          <a:noFill/>
                        </a:ln>
                        <a:solidFill>
                          <a:srgbClr val="003300"/>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endParaRPr kumimoji="0" lang="en-US" sz="1600" b="1" i="0" u="none" strike="noStrike" cap="none" normalizeH="0" baseline="0" dirty="0" smtClean="0">
                        <a:ln>
                          <a:noFill/>
                        </a:ln>
                        <a:solidFill>
                          <a:srgbClr val="003300"/>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endParaRPr kumimoji="0" lang="en-US" sz="1600" b="1" i="0" u="none" strike="noStrike" cap="none" normalizeH="0" baseline="0" dirty="0" smtClean="0">
                        <a:ln>
                          <a:noFill/>
                        </a:ln>
                        <a:solidFill>
                          <a:srgbClr val="003300"/>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endParaRPr kumimoji="0" lang="en-US" sz="1600" b="1" i="0" u="none" strike="noStrike" cap="none" normalizeH="0" baseline="0" dirty="0" smtClean="0">
                        <a:ln>
                          <a:noFill/>
                        </a:ln>
                        <a:solidFill>
                          <a:srgbClr val="003300"/>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kern="1200" cap="none" normalizeH="0" baseline="0" dirty="0" smtClean="0">
                          <a:ln>
                            <a:noFill/>
                          </a:ln>
                          <a:solidFill>
                            <a:schemeClr val="dk1"/>
                          </a:solidFill>
                          <a:effectLst/>
                          <a:latin typeface="+mn-lt"/>
                          <a:ea typeface="+mn-ea"/>
                          <a:cs typeface="+mn-cs"/>
                        </a:rPr>
                        <a:t>8</a:t>
                      </a: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cap="none" normalizeH="0" baseline="0" dirty="0" smtClean="0">
                          <a:ln>
                            <a:noFill/>
                          </a:ln>
                          <a:effectLst/>
                        </a:rPr>
                        <a:t>9</a:t>
                      </a:r>
                      <a:endParaRPr kumimoji="0" lang="en-US" sz="1600" b="1" i="0" u="none" strike="noStrike" cap="none" normalizeH="0" baseline="0" dirty="0" smtClean="0">
                        <a:ln>
                          <a:noFill/>
                        </a:ln>
                        <a:solidFill>
                          <a:srgbClr val="003300"/>
                        </a:solidFill>
                        <a:effectLst/>
                        <a:latin typeface="Lucida Sans Unicode" pitchFamily="34" charset="0"/>
                      </a:endParaRPr>
                    </a:p>
                  </a:txBody>
                  <a:tcPr anchor="ctr" horzOverflow="overflow"/>
                </a:tc>
                <a:tc>
                  <a:txBody>
                    <a:bodyPr/>
                    <a:lstStyle/>
                    <a:p>
                      <a:pPr marL="109538" marR="0" lvl="0" indent="0" algn="ctr" defTabSz="914400" rtl="0" eaLnBrk="1" fontAlgn="ctr" latinLnBrk="0" hangingPunct="1">
                        <a:lnSpc>
                          <a:spcPct val="100000"/>
                        </a:lnSpc>
                        <a:spcBef>
                          <a:spcPct val="0"/>
                        </a:spcBef>
                        <a:spcAft>
                          <a:spcPct val="0"/>
                        </a:spcAft>
                        <a:buClr>
                          <a:schemeClr val="accent1"/>
                        </a:buClr>
                        <a:buSzPct val="68000"/>
                        <a:buFont typeface="Wingdings 3" pitchFamily="18" charset="2"/>
                        <a:buNone/>
                        <a:tabLst/>
                      </a:pPr>
                      <a:r>
                        <a:rPr kumimoji="0" lang="en-US" sz="1600" u="none" strike="noStrike" kern="1200" cap="none" normalizeH="0" baseline="0" dirty="0" smtClean="0">
                          <a:ln>
                            <a:noFill/>
                          </a:ln>
                          <a:solidFill>
                            <a:schemeClr val="dk1"/>
                          </a:solidFill>
                          <a:effectLst/>
                          <a:latin typeface="+mn-lt"/>
                          <a:ea typeface="+mn-ea"/>
                          <a:cs typeface="+mn-cs"/>
                        </a:rPr>
                        <a:t>10</a:t>
                      </a:r>
                    </a:p>
                  </a:txBody>
                  <a:tcPr anchor="ctr" horzOverflow="overflow"/>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428596" y="107139"/>
            <a:ext cx="8229600" cy="857250"/>
          </a:xfrm>
        </p:spPr>
        <p:txBody>
          <a:bodyPr>
            <a:normAutofit fontScale="90000"/>
          </a:bodyPr>
          <a:lstStyle/>
          <a:p>
            <a:pPr>
              <a:defRPr/>
            </a:pPr>
            <a:r>
              <a:rPr lang="vi-VN" sz="3600" b="1" dirty="0" smtClean="0">
                <a:solidFill>
                  <a:srgbClr val="FF0000"/>
                </a:solidFill>
                <a:latin typeface="Arial" pitchFamily="34" charset="0"/>
                <a:cs typeface="Arial" pitchFamily="34" charset="0"/>
              </a:rPr>
              <a:t>Thường quy phòng bệnh truyền nhiễm trong trường học </a:t>
            </a:r>
            <a:endParaRPr lang="vi-VN" sz="3600" b="1" dirty="0">
              <a:solidFill>
                <a:srgbClr val="FF0000"/>
              </a:solidFill>
              <a:latin typeface="Arial" pitchFamily="34" charset="0"/>
              <a:cs typeface="Arial" pitchFamily="34" charset="0"/>
            </a:endParaRPr>
          </a:p>
        </p:txBody>
      </p:sp>
      <p:sp>
        <p:nvSpPr>
          <p:cNvPr id="4" name="Oval 3"/>
          <p:cNvSpPr/>
          <p:nvPr/>
        </p:nvSpPr>
        <p:spPr>
          <a:xfrm>
            <a:off x="3571876" y="1607344"/>
            <a:ext cx="1571625" cy="11251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36869" name="TextBox 6"/>
          <p:cNvSpPr txBox="1">
            <a:spLocks noChangeArrowheads="1"/>
          </p:cNvSpPr>
          <p:nvPr/>
        </p:nvSpPr>
        <p:spPr bwMode="auto">
          <a:xfrm>
            <a:off x="3643313" y="1875235"/>
            <a:ext cx="1428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vi-VN" sz="2400" b="1">
                <a:solidFill>
                  <a:srgbClr val="FFFF00"/>
                </a:solidFill>
              </a:rPr>
              <a:t>DỊCH BỆNH</a:t>
            </a:r>
          </a:p>
        </p:txBody>
      </p:sp>
      <p:sp>
        <p:nvSpPr>
          <p:cNvPr id="36870" name="TextBox 11"/>
          <p:cNvSpPr txBox="1">
            <a:spLocks noChangeArrowheads="1"/>
          </p:cNvSpPr>
          <p:nvPr/>
        </p:nvSpPr>
        <p:spPr bwMode="auto">
          <a:xfrm>
            <a:off x="1214439" y="1125141"/>
            <a:ext cx="2071687" cy="70788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000"/>
              <a:t>1. Hạn chế nguồn lây</a:t>
            </a:r>
          </a:p>
        </p:txBody>
      </p:sp>
      <p:sp>
        <p:nvSpPr>
          <p:cNvPr id="36871" name="TextBox 12"/>
          <p:cNvSpPr txBox="1">
            <a:spLocks noChangeArrowheads="1"/>
          </p:cNvSpPr>
          <p:nvPr/>
        </p:nvSpPr>
        <p:spPr bwMode="auto">
          <a:xfrm>
            <a:off x="642939" y="1928813"/>
            <a:ext cx="2143125"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000"/>
              <a:t>2. Vệ sinh, khử khuẩn đúng </a:t>
            </a:r>
          </a:p>
        </p:txBody>
      </p:sp>
      <p:sp>
        <p:nvSpPr>
          <p:cNvPr id="36872" name="TextBox 13"/>
          <p:cNvSpPr txBox="1">
            <a:spLocks noChangeArrowheads="1"/>
          </p:cNvSpPr>
          <p:nvPr/>
        </p:nvSpPr>
        <p:spPr bwMode="auto">
          <a:xfrm>
            <a:off x="785813" y="2732485"/>
            <a:ext cx="2500312" cy="70788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000"/>
              <a:t>3. Đảm bảo vệ sinh an toàn thực phẩm </a:t>
            </a:r>
          </a:p>
        </p:txBody>
      </p:sp>
      <p:sp>
        <p:nvSpPr>
          <p:cNvPr id="36873" name="TextBox 14"/>
          <p:cNvSpPr txBox="1">
            <a:spLocks noChangeArrowheads="1"/>
          </p:cNvSpPr>
          <p:nvPr/>
        </p:nvSpPr>
        <p:spPr bwMode="auto">
          <a:xfrm>
            <a:off x="3214689" y="3375423"/>
            <a:ext cx="2643187" cy="70788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000"/>
              <a:t>4. Tiêm chủng đối với  bệnh đã có vắc xin</a:t>
            </a:r>
          </a:p>
        </p:txBody>
      </p:sp>
      <p:sp>
        <p:nvSpPr>
          <p:cNvPr id="36874" name="TextBox 15"/>
          <p:cNvSpPr txBox="1">
            <a:spLocks noChangeArrowheads="1"/>
          </p:cNvSpPr>
          <p:nvPr/>
        </p:nvSpPr>
        <p:spPr bwMode="auto">
          <a:xfrm>
            <a:off x="5715000" y="2678907"/>
            <a:ext cx="3214688" cy="707886"/>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000"/>
              <a:t>5. Theo dõi &amp; quản lý các ca bệnh truyền nhiễm </a:t>
            </a:r>
          </a:p>
        </p:txBody>
      </p:sp>
      <p:sp>
        <p:nvSpPr>
          <p:cNvPr id="36875" name="TextBox 16"/>
          <p:cNvSpPr txBox="1">
            <a:spLocks noChangeArrowheads="1"/>
          </p:cNvSpPr>
          <p:nvPr/>
        </p:nvSpPr>
        <p:spPr bwMode="auto">
          <a:xfrm>
            <a:off x="6000751" y="1928813"/>
            <a:ext cx="3000375" cy="707886"/>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000"/>
              <a:t>6. Thông báo cho y tế phường xã </a:t>
            </a:r>
          </a:p>
        </p:txBody>
      </p:sp>
      <p:sp>
        <p:nvSpPr>
          <p:cNvPr id="36876" name="TextBox 17"/>
          <p:cNvSpPr txBox="1">
            <a:spLocks noChangeArrowheads="1"/>
          </p:cNvSpPr>
          <p:nvPr/>
        </p:nvSpPr>
        <p:spPr bwMode="auto">
          <a:xfrm>
            <a:off x="5715001" y="1125141"/>
            <a:ext cx="3000375" cy="707886"/>
          </a:xfrm>
          <a:prstGeom prst="rect">
            <a:avLst/>
          </a:prstGeom>
          <a:solidFill>
            <a:srgbClr val="CC00FF"/>
          </a:solidFill>
          <a:ln w="9525">
            <a:solidFill>
              <a:srgbClr val="CC99FF"/>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000"/>
              <a:t>7. Truyền thông phòng bệnh cho PHHS và GV </a:t>
            </a:r>
          </a:p>
        </p:txBody>
      </p:sp>
      <p:sp>
        <p:nvSpPr>
          <p:cNvPr id="19" name="TextBox 18"/>
          <p:cNvSpPr txBox="1"/>
          <p:nvPr/>
        </p:nvSpPr>
        <p:spPr>
          <a:xfrm>
            <a:off x="1042988" y="4168120"/>
            <a:ext cx="7416800" cy="707886"/>
          </a:xfrm>
          <a:prstGeom prst="rect">
            <a:avLst/>
          </a:prstGeom>
          <a:solidFill>
            <a:schemeClr val="accent2">
              <a:lumMod val="40000"/>
              <a:lumOff val="60000"/>
            </a:schemeClr>
          </a:solidFill>
        </p:spPr>
        <p:txBody>
          <a:bodyPr>
            <a:spAutoFit/>
          </a:bodyPr>
          <a:lstStyle/>
          <a:p>
            <a:pPr algn="ctr">
              <a:defRPr/>
            </a:pPr>
            <a:r>
              <a:rPr lang="vi-VN" sz="2000" b="1" dirty="0"/>
              <a:t>Các trường phải đảm bảo cơ sở vật chất cho HS và GV/BM thực hiện các biện pháp vệ sinh phòng bệnh</a:t>
            </a:r>
          </a:p>
        </p:txBody>
      </p:sp>
      <p:cxnSp>
        <p:nvCxnSpPr>
          <p:cNvPr id="21" name="Straight Arrow Connector 20"/>
          <p:cNvCxnSpPr>
            <a:stCxn id="36870" idx="3"/>
            <a:endCxn id="4" idx="1"/>
          </p:cNvCxnSpPr>
          <p:nvPr/>
        </p:nvCxnSpPr>
        <p:spPr>
          <a:xfrm>
            <a:off x="3286126" y="1479084"/>
            <a:ext cx="515909" cy="29303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6876" idx="1"/>
            <a:endCxn id="4" idx="7"/>
          </p:cNvCxnSpPr>
          <p:nvPr/>
        </p:nvCxnSpPr>
        <p:spPr>
          <a:xfrm flipH="1">
            <a:off x="4913342" y="1479084"/>
            <a:ext cx="801659" cy="29303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6875" idx="1"/>
            <a:endCxn id="4" idx="6"/>
          </p:cNvCxnSpPr>
          <p:nvPr/>
        </p:nvCxnSpPr>
        <p:spPr>
          <a:xfrm flipH="1" flipV="1">
            <a:off x="5143501" y="2169915"/>
            <a:ext cx="857250" cy="11284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881" name="Straight Arrow Connector 27"/>
          <p:cNvCxnSpPr>
            <a:cxnSpLocks noChangeShapeType="1"/>
            <a:stCxn id="36874" idx="1"/>
            <a:endCxn id="4" idx="5"/>
          </p:cNvCxnSpPr>
          <p:nvPr/>
        </p:nvCxnSpPr>
        <p:spPr bwMode="auto">
          <a:xfrm flipH="1" flipV="1">
            <a:off x="4913342" y="2567712"/>
            <a:ext cx="801658" cy="465138"/>
          </a:xfrm>
          <a:prstGeom prst="straightConnector1">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0" name="Straight Arrow Connector 29"/>
          <p:cNvCxnSpPr>
            <a:stCxn id="36871" idx="3"/>
            <a:endCxn id="4" idx="2"/>
          </p:cNvCxnSpPr>
          <p:nvPr/>
        </p:nvCxnSpPr>
        <p:spPr>
          <a:xfrm flipV="1">
            <a:off x="2786064" y="2169915"/>
            <a:ext cx="785812" cy="11284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6872" idx="3"/>
          </p:cNvCxnSpPr>
          <p:nvPr/>
        </p:nvCxnSpPr>
        <p:spPr>
          <a:xfrm flipV="1">
            <a:off x="3286125" y="2676525"/>
            <a:ext cx="642938" cy="40990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884" name="Straight Arrow Connector 34"/>
          <p:cNvCxnSpPr>
            <a:cxnSpLocks noChangeShapeType="1"/>
            <a:endCxn id="4" idx="4"/>
          </p:cNvCxnSpPr>
          <p:nvPr/>
        </p:nvCxnSpPr>
        <p:spPr bwMode="auto">
          <a:xfrm flipH="1" flipV="1">
            <a:off x="4357688" y="2752725"/>
            <a:ext cx="69850" cy="625079"/>
          </a:xfrm>
          <a:prstGeom prst="straightConnector1">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50249141"/>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Rectangle 2"/>
          <p:cNvSpPr>
            <a:spLocks noGrp="1"/>
          </p:cNvSpPr>
          <p:nvPr>
            <p:ph type="title"/>
          </p:nvPr>
        </p:nvSpPr>
        <p:spPr bwMode="auto">
          <a:xfrm>
            <a:off x="285720" y="205979"/>
            <a:ext cx="8643998" cy="529828"/>
          </a:xfrm>
        </p:spPr>
        <p:txBody>
          <a:bodyPr wrap="square" lIns="91440" tIns="45720" rIns="91440" bIns="45720" numCol="1" anchorCtr="0" compatLnSpc="1">
            <a:prstTxWarp prst="textNoShape">
              <a:avLst/>
            </a:prstTxWarp>
            <a:normAutofit fontScale="90000"/>
          </a:bodyPr>
          <a:lstStyle/>
          <a:p>
            <a:pPr>
              <a:defRPr/>
            </a:pPr>
            <a:r>
              <a:rPr lang="en-US" sz="3700" b="1" dirty="0" err="1" smtClean="0">
                <a:solidFill>
                  <a:srgbClr val="FF0000"/>
                </a:solidFill>
                <a:effectLst/>
                <a:latin typeface="Arial" charset="0"/>
              </a:rPr>
              <a:t>Hạn</a:t>
            </a:r>
            <a:r>
              <a:rPr lang="en-US" sz="3700" b="1" dirty="0" smtClean="0">
                <a:solidFill>
                  <a:srgbClr val="FF0000"/>
                </a:solidFill>
                <a:effectLst/>
                <a:latin typeface="Arial" charset="0"/>
              </a:rPr>
              <a:t> </a:t>
            </a:r>
            <a:r>
              <a:rPr lang="en-US" sz="3700" b="1" dirty="0" err="1" smtClean="0">
                <a:solidFill>
                  <a:srgbClr val="FF0000"/>
                </a:solidFill>
                <a:effectLst/>
                <a:latin typeface="Arial" charset="0"/>
              </a:rPr>
              <a:t>chế</a:t>
            </a:r>
            <a:r>
              <a:rPr lang="en-US" sz="3700" b="1" dirty="0" smtClean="0">
                <a:solidFill>
                  <a:srgbClr val="FF0000"/>
                </a:solidFill>
                <a:effectLst/>
                <a:latin typeface="Arial" charset="0"/>
              </a:rPr>
              <a:t> </a:t>
            </a:r>
            <a:r>
              <a:rPr lang="en-US" sz="3700" b="1" dirty="0" err="1" smtClean="0">
                <a:solidFill>
                  <a:srgbClr val="FF0000"/>
                </a:solidFill>
                <a:effectLst/>
                <a:latin typeface="Arial" charset="0"/>
              </a:rPr>
              <a:t>nguồn</a:t>
            </a:r>
            <a:r>
              <a:rPr lang="en-US" sz="3700" b="1" dirty="0" smtClean="0">
                <a:solidFill>
                  <a:srgbClr val="FF0000"/>
                </a:solidFill>
                <a:effectLst/>
                <a:latin typeface="Arial" charset="0"/>
              </a:rPr>
              <a:t> </a:t>
            </a:r>
            <a:r>
              <a:rPr lang="en-US" sz="3700" b="1" dirty="0" err="1" smtClean="0">
                <a:solidFill>
                  <a:srgbClr val="FF0000"/>
                </a:solidFill>
                <a:effectLst/>
                <a:latin typeface="Arial" charset="0"/>
              </a:rPr>
              <a:t>lây</a:t>
            </a:r>
            <a:r>
              <a:rPr lang="en-US" sz="3700" b="1" dirty="0" smtClean="0">
                <a:solidFill>
                  <a:srgbClr val="FF0000"/>
                </a:solidFill>
                <a:effectLst/>
                <a:latin typeface="Arial" charset="0"/>
              </a:rPr>
              <a:t> </a:t>
            </a:r>
            <a:r>
              <a:rPr lang="en-US" sz="3700" b="1" dirty="0" err="1" smtClean="0">
                <a:solidFill>
                  <a:srgbClr val="FF0000"/>
                </a:solidFill>
                <a:effectLst/>
                <a:latin typeface="Arial" charset="0"/>
              </a:rPr>
              <a:t>bệnh</a:t>
            </a:r>
            <a:r>
              <a:rPr lang="en-US" sz="3700" b="1" dirty="0" smtClean="0">
                <a:solidFill>
                  <a:srgbClr val="FF0000"/>
                </a:solidFill>
                <a:effectLst/>
                <a:latin typeface="Arial" charset="0"/>
              </a:rPr>
              <a:t> </a:t>
            </a:r>
            <a:r>
              <a:rPr lang="en-US" sz="3700" b="1" dirty="0" err="1" smtClean="0">
                <a:solidFill>
                  <a:srgbClr val="FF0000"/>
                </a:solidFill>
                <a:effectLst/>
                <a:latin typeface="Arial" charset="0"/>
              </a:rPr>
              <a:t>trong</a:t>
            </a:r>
            <a:r>
              <a:rPr lang="en-US" sz="3700" b="1" dirty="0" smtClean="0">
                <a:solidFill>
                  <a:srgbClr val="FF0000"/>
                </a:solidFill>
                <a:effectLst/>
                <a:latin typeface="Arial" charset="0"/>
              </a:rPr>
              <a:t> </a:t>
            </a:r>
            <a:r>
              <a:rPr lang="en-US" sz="3700" b="1" dirty="0" err="1" smtClean="0">
                <a:solidFill>
                  <a:srgbClr val="FF0000"/>
                </a:solidFill>
                <a:effectLst/>
                <a:latin typeface="Arial" charset="0"/>
              </a:rPr>
              <a:t>trường</a:t>
            </a:r>
            <a:r>
              <a:rPr lang="en-US" sz="3700" b="1" dirty="0" smtClean="0">
                <a:solidFill>
                  <a:srgbClr val="FF0000"/>
                </a:solidFill>
                <a:effectLst/>
                <a:latin typeface="Arial" charset="0"/>
              </a:rPr>
              <a:t> </a:t>
            </a:r>
            <a:r>
              <a:rPr lang="en-US" sz="3700" b="1" dirty="0" err="1" smtClean="0">
                <a:solidFill>
                  <a:srgbClr val="FF0000"/>
                </a:solidFill>
                <a:effectLst/>
                <a:latin typeface="Arial" charset="0"/>
              </a:rPr>
              <a:t>học</a:t>
            </a:r>
            <a:endParaRPr lang="en-US" sz="3700" b="1" dirty="0" smtClean="0">
              <a:solidFill>
                <a:srgbClr val="FF0000"/>
              </a:solidFill>
              <a:effectLst/>
              <a:latin typeface="Arial" charset="0"/>
            </a:endParaRPr>
          </a:p>
        </p:txBody>
      </p:sp>
      <p:sp>
        <p:nvSpPr>
          <p:cNvPr id="37892" name="Text Box 5"/>
          <p:cNvSpPr txBox="1">
            <a:spLocks noChangeArrowheads="1"/>
          </p:cNvSpPr>
          <p:nvPr/>
        </p:nvSpPr>
        <p:spPr bwMode="auto">
          <a:xfrm>
            <a:off x="250826" y="789385"/>
            <a:ext cx="6049963" cy="369332"/>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Trẻ bị bệnh </a:t>
            </a:r>
            <a:r>
              <a:rPr lang="en-US">
                <a:sym typeface="Symbol" pitchFamily="18" charset="2"/>
              </a:rPr>
              <a:t> </a:t>
            </a:r>
            <a:r>
              <a:rPr lang="en-US"/>
              <a:t>nghỉ học + đi khám bệnh</a:t>
            </a:r>
          </a:p>
        </p:txBody>
      </p:sp>
      <p:sp>
        <p:nvSpPr>
          <p:cNvPr id="37893" name="AutoShape 6"/>
          <p:cNvSpPr>
            <a:spLocks noChangeArrowheads="1"/>
          </p:cNvSpPr>
          <p:nvPr/>
        </p:nvSpPr>
        <p:spPr bwMode="auto">
          <a:xfrm>
            <a:off x="6300788" y="1006079"/>
            <a:ext cx="673100" cy="269081"/>
          </a:xfrm>
          <a:prstGeom prst="rightArrow">
            <a:avLst>
              <a:gd name="adj1" fmla="val 50000"/>
              <a:gd name="adj2" fmla="val 46903"/>
            </a:avLst>
          </a:prstGeom>
          <a:solidFill>
            <a:schemeClr val="accent1"/>
          </a:solidFill>
          <a:ln w="9525">
            <a:solidFill>
              <a:schemeClr val="tx1"/>
            </a:solidFill>
            <a:miter lim="800000"/>
            <a:headEnd/>
            <a:tailEnd/>
          </a:ln>
        </p:spPr>
        <p:txBody>
          <a:bodyPr wrap="none" anchor="ctr"/>
          <a:lstStyle/>
          <a:p>
            <a:endParaRPr lang="vi-VN"/>
          </a:p>
        </p:txBody>
      </p:sp>
      <p:sp>
        <p:nvSpPr>
          <p:cNvPr id="37894" name="Text Box 8"/>
          <p:cNvSpPr txBox="1">
            <a:spLocks noChangeArrowheads="1"/>
          </p:cNvSpPr>
          <p:nvPr/>
        </p:nvSpPr>
        <p:spPr bwMode="auto">
          <a:xfrm>
            <a:off x="7013575" y="897732"/>
            <a:ext cx="1951038" cy="646331"/>
          </a:xfrm>
          <a:prstGeom prst="rect">
            <a:avLst/>
          </a:prstGeom>
          <a:solidFill>
            <a:srgbClr val="E85A61"/>
          </a:solidFill>
          <a:ln w="9525">
            <a:solidFill>
              <a:schemeClr val="accent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FFFF00"/>
                </a:solidFill>
              </a:rPr>
              <a:t>Hạn chế lây lan trong trường, lớp</a:t>
            </a:r>
          </a:p>
        </p:txBody>
      </p:sp>
      <p:sp>
        <p:nvSpPr>
          <p:cNvPr id="37895" name="Text Box 10"/>
          <p:cNvSpPr txBox="1">
            <a:spLocks noChangeArrowheads="1"/>
          </p:cNvSpPr>
          <p:nvPr/>
        </p:nvSpPr>
        <p:spPr bwMode="auto">
          <a:xfrm>
            <a:off x="107951" y="1924051"/>
            <a:ext cx="8856662" cy="707886"/>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t>1. </a:t>
            </a:r>
            <a:r>
              <a:rPr lang="en-US" sz="2000" dirty="0" err="1"/>
              <a:t>Nếu</a:t>
            </a:r>
            <a:r>
              <a:rPr lang="en-US" sz="2000" dirty="0"/>
              <a:t> </a:t>
            </a:r>
            <a:r>
              <a:rPr lang="en-US" sz="2000" dirty="0" err="1"/>
              <a:t>phát</a:t>
            </a:r>
            <a:r>
              <a:rPr lang="en-US" sz="2000" dirty="0"/>
              <a:t> </a:t>
            </a:r>
            <a:r>
              <a:rPr lang="en-US" sz="2000" dirty="0" err="1"/>
              <a:t>hiện</a:t>
            </a:r>
            <a:r>
              <a:rPr lang="en-US" sz="2000" dirty="0"/>
              <a:t> </a:t>
            </a:r>
            <a:r>
              <a:rPr lang="en-US" sz="2000" dirty="0" err="1"/>
              <a:t>trẻ</a:t>
            </a:r>
            <a:r>
              <a:rPr lang="en-US" sz="2000" dirty="0"/>
              <a:t> </a:t>
            </a:r>
            <a:r>
              <a:rPr lang="en-US" sz="2000" dirty="0" err="1"/>
              <a:t>bị</a:t>
            </a:r>
            <a:r>
              <a:rPr lang="en-US" sz="2000" dirty="0"/>
              <a:t> </a:t>
            </a:r>
            <a:r>
              <a:rPr lang="en-US" sz="2000" dirty="0" err="1"/>
              <a:t>bệnh</a:t>
            </a:r>
            <a:r>
              <a:rPr lang="en-US" sz="2000" dirty="0"/>
              <a:t> </a:t>
            </a:r>
            <a:r>
              <a:rPr lang="en-US" sz="2000" dirty="0" err="1"/>
              <a:t>tại</a:t>
            </a:r>
            <a:r>
              <a:rPr lang="en-US" sz="2000" dirty="0"/>
              <a:t> </a:t>
            </a:r>
            <a:r>
              <a:rPr lang="en-US" sz="2000" dirty="0" err="1"/>
              <a:t>nhà</a:t>
            </a:r>
            <a:r>
              <a:rPr lang="en-US" sz="2000" dirty="0"/>
              <a:t>: cha </a:t>
            </a:r>
            <a:r>
              <a:rPr lang="en-US" sz="2000" dirty="0" err="1"/>
              <a:t>mẹ</a:t>
            </a:r>
            <a:r>
              <a:rPr lang="en-US" sz="2000" dirty="0"/>
              <a:t> </a:t>
            </a:r>
            <a:r>
              <a:rPr lang="en-US" sz="2000" dirty="0" err="1"/>
              <a:t>phải</a:t>
            </a:r>
            <a:r>
              <a:rPr lang="en-US" sz="2000" dirty="0"/>
              <a:t> </a:t>
            </a:r>
            <a:r>
              <a:rPr lang="en-US" sz="2000" dirty="0" err="1"/>
              <a:t>cho</a:t>
            </a:r>
            <a:r>
              <a:rPr lang="en-US" sz="2000" dirty="0"/>
              <a:t> </a:t>
            </a:r>
            <a:r>
              <a:rPr lang="en-US" sz="2000" dirty="0" err="1"/>
              <a:t>trẻ</a:t>
            </a:r>
            <a:r>
              <a:rPr lang="en-US" sz="2000" dirty="0"/>
              <a:t> </a:t>
            </a:r>
            <a:r>
              <a:rPr lang="en-US" sz="2000" dirty="0" err="1"/>
              <a:t>nghỉ</a:t>
            </a:r>
            <a:r>
              <a:rPr lang="en-US" sz="2000" dirty="0"/>
              <a:t> </a:t>
            </a:r>
            <a:r>
              <a:rPr lang="en-US" sz="2000" dirty="0" err="1"/>
              <a:t>học</a:t>
            </a:r>
            <a:r>
              <a:rPr lang="en-US" sz="2000" dirty="0"/>
              <a:t> </a:t>
            </a:r>
            <a:r>
              <a:rPr lang="en-US" sz="2000" dirty="0" err="1"/>
              <a:t>và</a:t>
            </a:r>
            <a:r>
              <a:rPr lang="en-US" sz="2000" dirty="0"/>
              <a:t> </a:t>
            </a:r>
            <a:r>
              <a:rPr lang="en-US" sz="2000" dirty="0" err="1"/>
              <a:t>đi</a:t>
            </a:r>
            <a:r>
              <a:rPr lang="en-US" sz="2000" dirty="0"/>
              <a:t> </a:t>
            </a:r>
            <a:r>
              <a:rPr lang="en-US" sz="2000" dirty="0" err="1"/>
              <a:t>khám</a:t>
            </a:r>
            <a:r>
              <a:rPr lang="en-US" sz="2000" dirty="0"/>
              <a:t> </a:t>
            </a:r>
            <a:r>
              <a:rPr lang="en-US" sz="2000" dirty="0" err="1" smtClean="0"/>
              <a:t>bệnh</a:t>
            </a:r>
            <a:r>
              <a:rPr lang="en-US" sz="2000" dirty="0" smtClean="0"/>
              <a:t>.</a:t>
            </a:r>
            <a:endParaRPr lang="en-US" sz="2000" dirty="0"/>
          </a:p>
        </p:txBody>
      </p:sp>
      <p:sp>
        <p:nvSpPr>
          <p:cNvPr id="37896" name="Text Box 11"/>
          <p:cNvSpPr txBox="1">
            <a:spLocks noChangeArrowheads="1"/>
          </p:cNvSpPr>
          <p:nvPr/>
        </p:nvSpPr>
        <p:spPr bwMode="auto">
          <a:xfrm>
            <a:off x="107951" y="2673936"/>
            <a:ext cx="8856662" cy="707886"/>
          </a:xfrm>
          <a:prstGeom prst="rect">
            <a:avLst/>
          </a:prstGeom>
          <a:solidFill>
            <a:srgbClr val="4EBC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t>2. </a:t>
            </a:r>
            <a:r>
              <a:rPr lang="en-US" sz="2000" dirty="0" err="1"/>
              <a:t>Phát</a:t>
            </a:r>
            <a:r>
              <a:rPr lang="en-US" sz="2000" dirty="0"/>
              <a:t> </a:t>
            </a:r>
            <a:r>
              <a:rPr lang="en-US" sz="2000" dirty="0" err="1"/>
              <a:t>hiện</a:t>
            </a:r>
            <a:r>
              <a:rPr lang="en-US" sz="2000" dirty="0"/>
              <a:t> </a:t>
            </a:r>
            <a:r>
              <a:rPr lang="en-US" sz="2000" dirty="0" err="1"/>
              <a:t>trẻ</a:t>
            </a:r>
            <a:r>
              <a:rPr lang="en-US" sz="2000" dirty="0"/>
              <a:t> </a:t>
            </a:r>
            <a:r>
              <a:rPr lang="en-US" sz="2000" dirty="0" err="1"/>
              <a:t>bị</a:t>
            </a:r>
            <a:r>
              <a:rPr lang="en-US" sz="2000" dirty="0"/>
              <a:t> </a:t>
            </a:r>
            <a:r>
              <a:rPr lang="en-US" sz="2000" dirty="0" err="1"/>
              <a:t>bệnh</a:t>
            </a:r>
            <a:r>
              <a:rPr lang="en-US" sz="2000" dirty="0"/>
              <a:t> </a:t>
            </a:r>
            <a:r>
              <a:rPr lang="en-US" sz="2000" dirty="0" err="1"/>
              <a:t>tại</a:t>
            </a:r>
            <a:r>
              <a:rPr lang="en-US" sz="2000" dirty="0"/>
              <a:t> </a:t>
            </a:r>
            <a:r>
              <a:rPr lang="en-US" sz="2000" dirty="0" err="1"/>
              <a:t>lớp</a:t>
            </a:r>
            <a:r>
              <a:rPr lang="en-US" sz="2000" dirty="0"/>
              <a:t>: </a:t>
            </a:r>
            <a:r>
              <a:rPr lang="en-US" sz="2000" dirty="0" err="1"/>
              <a:t>đưa</a:t>
            </a:r>
            <a:r>
              <a:rPr lang="en-US" sz="2000" dirty="0"/>
              <a:t> </a:t>
            </a:r>
            <a:r>
              <a:rPr lang="en-US" sz="2000" dirty="0" err="1"/>
              <a:t>trẻ</a:t>
            </a:r>
            <a:r>
              <a:rPr lang="en-US" sz="2000" dirty="0"/>
              <a:t> </a:t>
            </a:r>
            <a:r>
              <a:rPr lang="en-US" sz="2000" dirty="0" err="1"/>
              <a:t>xuống</a:t>
            </a:r>
            <a:r>
              <a:rPr lang="en-US" sz="2000" dirty="0"/>
              <a:t> </a:t>
            </a:r>
            <a:r>
              <a:rPr lang="en-US" sz="2000" dirty="0" err="1"/>
              <a:t>phòng</a:t>
            </a:r>
            <a:r>
              <a:rPr lang="en-US" sz="2000" dirty="0"/>
              <a:t> y </a:t>
            </a:r>
            <a:r>
              <a:rPr lang="en-US" sz="2000" dirty="0" err="1"/>
              <a:t>tế</a:t>
            </a:r>
            <a:r>
              <a:rPr lang="en-US" sz="2000" dirty="0"/>
              <a:t>, </a:t>
            </a:r>
            <a:r>
              <a:rPr lang="en-US" sz="2000" dirty="0" err="1"/>
              <a:t>thông</a:t>
            </a:r>
            <a:r>
              <a:rPr lang="en-US" sz="2000" dirty="0"/>
              <a:t> </a:t>
            </a:r>
            <a:r>
              <a:rPr lang="en-US" sz="2000" dirty="0" err="1"/>
              <a:t>báo</a:t>
            </a:r>
            <a:r>
              <a:rPr lang="en-US" sz="2000" dirty="0"/>
              <a:t> </a:t>
            </a:r>
            <a:r>
              <a:rPr lang="en-US" sz="2000" dirty="0" err="1"/>
              <a:t>cho</a:t>
            </a:r>
            <a:r>
              <a:rPr lang="en-US" sz="2000" dirty="0"/>
              <a:t> PHHS </a:t>
            </a:r>
            <a:r>
              <a:rPr lang="en-US" sz="2000" dirty="0" err="1"/>
              <a:t>đến</a:t>
            </a:r>
            <a:r>
              <a:rPr lang="en-US" sz="2000" dirty="0"/>
              <a:t> </a:t>
            </a:r>
            <a:r>
              <a:rPr lang="en-US" sz="2000" dirty="0" err="1"/>
              <a:t>đón</a:t>
            </a:r>
            <a:r>
              <a:rPr lang="en-US" sz="2000" dirty="0"/>
              <a:t> </a:t>
            </a:r>
            <a:r>
              <a:rPr lang="en-US" sz="2000" dirty="0" err="1"/>
              <a:t>và</a:t>
            </a:r>
            <a:r>
              <a:rPr lang="en-US" sz="2000" dirty="0"/>
              <a:t> </a:t>
            </a:r>
            <a:r>
              <a:rPr lang="en-US" sz="2000" dirty="0" err="1"/>
              <a:t>đưa</a:t>
            </a:r>
            <a:r>
              <a:rPr lang="en-US" sz="2000" dirty="0"/>
              <a:t> </a:t>
            </a:r>
            <a:r>
              <a:rPr lang="en-US" sz="2000" dirty="0" err="1"/>
              <a:t>trẻ</a:t>
            </a:r>
            <a:r>
              <a:rPr lang="en-US" sz="2000" dirty="0"/>
              <a:t> </a:t>
            </a:r>
            <a:r>
              <a:rPr lang="en-US" sz="2000" dirty="0" err="1"/>
              <a:t>đi</a:t>
            </a:r>
            <a:r>
              <a:rPr lang="en-US" sz="2000" dirty="0"/>
              <a:t> </a:t>
            </a:r>
            <a:r>
              <a:rPr lang="en-US" sz="2000" dirty="0" err="1"/>
              <a:t>khám</a:t>
            </a:r>
            <a:r>
              <a:rPr lang="en-US" sz="2000" dirty="0"/>
              <a:t> </a:t>
            </a:r>
            <a:r>
              <a:rPr lang="en-US" sz="2000" dirty="0" err="1"/>
              <a:t>bệnh</a:t>
            </a:r>
            <a:r>
              <a:rPr lang="en-US" sz="2000" dirty="0"/>
              <a:t>.</a:t>
            </a:r>
          </a:p>
        </p:txBody>
      </p:sp>
      <p:sp>
        <p:nvSpPr>
          <p:cNvPr id="37897" name="Text Box 12"/>
          <p:cNvSpPr txBox="1">
            <a:spLocks noChangeArrowheads="1"/>
          </p:cNvSpPr>
          <p:nvPr/>
        </p:nvSpPr>
        <p:spPr bwMode="auto">
          <a:xfrm>
            <a:off x="107950" y="1168004"/>
            <a:ext cx="6192838" cy="369332"/>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GV,BM bị bệnh / đang chăm sóc người bệnh </a:t>
            </a:r>
            <a:r>
              <a:rPr lang="en-US">
                <a:sym typeface="Symbol" pitchFamily="18" charset="2"/>
              </a:rPr>
              <a:t> </a:t>
            </a:r>
            <a:r>
              <a:rPr lang="en-US"/>
              <a:t>nghỉ phép</a:t>
            </a:r>
          </a:p>
        </p:txBody>
      </p:sp>
      <p:sp>
        <p:nvSpPr>
          <p:cNvPr id="10" name="Text Box 11"/>
          <p:cNvSpPr txBox="1">
            <a:spLocks noChangeArrowheads="1"/>
          </p:cNvSpPr>
          <p:nvPr/>
        </p:nvSpPr>
        <p:spPr bwMode="auto">
          <a:xfrm>
            <a:off x="107951" y="3424885"/>
            <a:ext cx="8856662" cy="707886"/>
          </a:xfrm>
          <a:prstGeom prst="rect">
            <a:avLst/>
          </a:prstGeom>
          <a:solidFill>
            <a:schemeClr val="accent2">
              <a:lumMod val="40000"/>
              <a:lumOff val="60000"/>
            </a:schemeClr>
          </a:solidFill>
          <a:ln w="9525">
            <a:noFill/>
            <a:miter lim="800000"/>
            <a:headEnd/>
            <a:tailEnd/>
          </a:ln>
          <a:effectLst/>
        </p:spPr>
        <p:txBody>
          <a:bodyPr wrap="square">
            <a:spAutoFit/>
          </a:bodyPr>
          <a:lstStyle/>
          <a:p>
            <a:pPr>
              <a:spcBef>
                <a:spcPct val="50000"/>
              </a:spcBef>
              <a:defRPr/>
            </a:pPr>
            <a:r>
              <a:rPr lang="en-US" sz="2000" dirty="0"/>
              <a:t>3. </a:t>
            </a:r>
            <a:r>
              <a:rPr lang="en-US" sz="2000" dirty="0" err="1"/>
              <a:t>Giáo</a:t>
            </a:r>
            <a:r>
              <a:rPr lang="en-US" sz="2000" dirty="0"/>
              <a:t> </a:t>
            </a:r>
            <a:r>
              <a:rPr lang="en-US" sz="2000" dirty="0" err="1"/>
              <a:t>viên</a:t>
            </a:r>
            <a:r>
              <a:rPr lang="en-US" sz="2000" dirty="0"/>
              <a:t> / </a:t>
            </a:r>
            <a:r>
              <a:rPr lang="en-US" sz="2000" dirty="0" err="1"/>
              <a:t>bảo</a:t>
            </a:r>
            <a:r>
              <a:rPr lang="en-US" sz="2000" dirty="0"/>
              <a:t> </a:t>
            </a:r>
            <a:r>
              <a:rPr lang="en-US" sz="2000" dirty="0" err="1"/>
              <a:t>mẫu</a:t>
            </a:r>
            <a:r>
              <a:rPr lang="en-US" sz="2000" dirty="0"/>
              <a:t> / </a:t>
            </a:r>
            <a:r>
              <a:rPr lang="en-US" sz="2000" dirty="0" err="1"/>
              <a:t>nhân</a:t>
            </a:r>
            <a:r>
              <a:rPr lang="en-US" sz="2000" dirty="0"/>
              <a:t> </a:t>
            </a:r>
            <a:r>
              <a:rPr lang="en-US" sz="2000" dirty="0" err="1"/>
              <a:t>viên</a:t>
            </a:r>
            <a:r>
              <a:rPr lang="en-US" sz="2000" dirty="0"/>
              <a:t> </a:t>
            </a:r>
            <a:r>
              <a:rPr lang="en-US" sz="2000" dirty="0" err="1"/>
              <a:t>bị</a:t>
            </a:r>
            <a:r>
              <a:rPr lang="en-US" sz="2000" dirty="0"/>
              <a:t> </a:t>
            </a:r>
            <a:r>
              <a:rPr lang="en-US" sz="2000" dirty="0" err="1"/>
              <a:t>bệnh</a:t>
            </a:r>
            <a:r>
              <a:rPr lang="en-US" sz="2000" dirty="0"/>
              <a:t> </a:t>
            </a:r>
            <a:r>
              <a:rPr lang="en-US" sz="2000" dirty="0" err="1"/>
              <a:t>hoặc</a:t>
            </a:r>
            <a:r>
              <a:rPr lang="en-US" sz="2000" dirty="0"/>
              <a:t> </a:t>
            </a:r>
            <a:r>
              <a:rPr lang="en-US" sz="2000" dirty="0" err="1"/>
              <a:t>đang</a:t>
            </a:r>
            <a:r>
              <a:rPr lang="en-US" sz="2000" dirty="0"/>
              <a:t> </a:t>
            </a:r>
            <a:r>
              <a:rPr lang="en-US" sz="2000" dirty="0" err="1"/>
              <a:t>chăm</a:t>
            </a:r>
            <a:r>
              <a:rPr lang="en-US" sz="2000" dirty="0"/>
              <a:t> </a:t>
            </a:r>
            <a:r>
              <a:rPr lang="en-US" sz="2000" dirty="0" err="1"/>
              <a:t>sóc</a:t>
            </a:r>
            <a:r>
              <a:rPr lang="en-US" sz="2000" dirty="0"/>
              <a:t> </a:t>
            </a:r>
            <a:r>
              <a:rPr lang="en-US" sz="2000" dirty="0" err="1"/>
              <a:t>người</a:t>
            </a:r>
            <a:r>
              <a:rPr lang="en-US" sz="2000" dirty="0"/>
              <a:t> </a:t>
            </a:r>
            <a:r>
              <a:rPr lang="en-US" sz="2000" dirty="0" err="1"/>
              <a:t>bệnh</a:t>
            </a:r>
            <a:r>
              <a:rPr lang="en-US" sz="2000" dirty="0"/>
              <a:t> </a:t>
            </a:r>
            <a:r>
              <a:rPr lang="en-US" sz="2000" dirty="0" err="1"/>
              <a:t>truyền</a:t>
            </a:r>
            <a:r>
              <a:rPr lang="en-US" sz="2000" dirty="0"/>
              <a:t> </a:t>
            </a:r>
            <a:r>
              <a:rPr lang="en-US" sz="2000" dirty="0" err="1"/>
              <a:t>nhiễm</a:t>
            </a:r>
            <a:r>
              <a:rPr lang="en-US" sz="2000" dirty="0"/>
              <a:t>: </a:t>
            </a:r>
            <a:r>
              <a:rPr lang="en-US" sz="2000" dirty="0" err="1"/>
              <a:t>không</a:t>
            </a:r>
            <a:r>
              <a:rPr lang="en-US" sz="2000" dirty="0"/>
              <a:t> </a:t>
            </a:r>
            <a:r>
              <a:rPr lang="en-US" sz="2000" dirty="0" err="1"/>
              <a:t>được</a:t>
            </a:r>
            <a:r>
              <a:rPr lang="en-US" sz="2000" dirty="0"/>
              <a:t> </a:t>
            </a:r>
            <a:r>
              <a:rPr lang="en-US" sz="2000" dirty="0" err="1"/>
              <a:t>đến</a:t>
            </a:r>
            <a:r>
              <a:rPr lang="en-US" sz="2000" dirty="0"/>
              <a:t> </a:t>
            </a:r>
            <a:r>
              <a:rPr lang="en-US" sz="2000" dirty="0" err="1" smtClean="0"/>
              <a:t>trường</a:t>
            </a:r>
            <a:r>
              <a:rPr lang="en-US" sz="2000" dirty="0"/>
              <a:t>.</a:t>
            </a:r>
          </a:p>
        </p:txBody>
      </p:sp>
      <p:sp>
        <p:nvSpPr>
          <p:cNvPr id="37899" name="Text Box 11"/>
          <p:cNvSpPr txBox="1">
            <a:spLocks noChangeArrowheads="1"/>
          </p:cNvSpPr>
          <p:nvPr/>
        </p:nvSpPr>
        <p:spPr bwMode="auto">
          <a:xfrm>
            <a:off x="107951" y="4204124"/>
            <a:ext cx="8856662" cy="707886"/>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4</a:t>
            </a:r>
            <a:r>
              <a:rPr lang="en-US" sz="2000" dirty="0"/>
              <a:t>. </a:t>
            </a:r>
            <a:r>
              <a:rPr lang="en-US" sz="2000" dirty="0" err="1"/>
              <a:t>Lưu</a:t>
            </a:r>
            <a:r>
              <a:rPr lang="en-US" sz="2000" dirty="0"/>
              <a:t> </a:t>
            </a:r>
            <a:r>
              <a:rPr lang="en-US" sz="2000" dirty="0" err="1"/>
              <a:t>thông</a:t>
            </a:r>
            <a:r>
              <a:rPr lang="en-US" sz="2000" dirty="0"/>
              <a:t> tin </a:t>
            </a:r>
            <a:r>
              <a:rPr lang="en-US" sz="2000" dirty="0" err="1"/>
              <a:t>vào</a:t>
            </a:r>
            <a:r>
              <a:rPr lang="en-US" sz="2000" dirty="0"/>
              <a:t> </a:t>
            </a:r>
            <a:r>
              <a:rPr lang="en-US" sz="2000" dirty="0" err="1"/>
              <a:t>sổ</a:t>
            </a:r>
            <a:r>
              <a:rPr lang="en-US" sz="2000" dirty="0"/>
              <a:t> </a:t>
            </a:r>
            <a:r>
              <a:rPr lang="en-US" sz="2000" dirty="0" err="1"/>
              <a:t>theo</a:t>
            </a:r>
            <a:r>
              <a:rPr lang="en-US" sz="2000" dirty="0"/>
              <a:t> </a:t>
            </a:r>
            <a:r>
              <a:rPr lang="en-US" sz="2000" dirty="0" err="1"/>
              <a:t>dõi</a:t>
            </a:r>
            <a:r>
              <a:rPr lang="en-US" sz="2000" dirty="0"/>
              <a:t> </a:t>
            </a:r>
            <a:r>
              <a:rPr lang="en-US" sz="2000" dirty="0" err="1"/>
              <a:t>và</a:t>
            </a:r>
            <a:r>
              <a:rPr lang="en-US" sz="2000" dirty="0"/>
              <a:t> </a:t>
            </a:r>
            <a:r>
              <a:rPr lang="en-US" sz="2000" dirty="0" err="1"/>
              <a:t>báo</a:t>
            </a:r>
            <a:r>
              <a:rPr lang="en-US" sz="2000" dirty="0"/>
              <a:t> </a:t>
            </a:r>
            <a:r>
              <a:rPr lang="en-US" sz="2000" dirty="0" err="1"/>
              <a:t>cáo</a:t>
            </a:r>
            <a:r>
              <a:rPr lang="en-US" sz="2000" dirty="0"/>
              <a:t> </a:t>
            </a:r>
            <a:r>
              <a:rPr lang="en-US" sz="2000" dirty="0" err="1"/>
              <a:t>ngay</a:t>
            </a:r>
            <a:r>
              <a:rPr lang="en-US" sz="2000" dirty="0"/>
              <a:t> </a:t>
            </a:r>
            <a:r>
              <a:rPr lang="en-US" sz="2000" dirty="0" err="1"/>
              <a:t>cho</a:t>
            </a:r>
            <a:r>
              <a:rPr lang="en-US" sz="2000" dirty="0"/>
              <a:t> y </a:t>
            </a:r>
            <a:r>
              <a:rPr lang="en-US" sz="2000" dirty="0" err="1"/>
              <a:t>tế</a:t>
            </a:r>
            <a:r>
              <a:rPr lang="en-US" sz="2000" dirty="0"/>
              <a:t> </a:t>
            </a:r>
            <a:r>
              <a:rPr lang="en-US" sz="2000" dirty="0" err="1"/>
              <a:t>khi</a:t>
            </a:r>
            <a:r>
              <a:rPr lang="en-US" sz="2000" dirty="0"/>
              <a:t> </a:t>
            </a:r>
            <a:r>
              <a:rPr lang="en-US" sz="2000" dirty="0" err="1"/>
              <a:t>có</a:t>
            </a:r>
            <a:r>
              <a:rPr lang="en-US" sz="2000" dirty="0"/>
              <a:t> 01 </a:t>
            </a:r>
            <a:r>
              <a:rPr lang="en-US" sz="2000" dirty="0" err="1"/>
              <a:t>trường</a:t>
            </a:r>
            <a:r>
              <a:rPr lang="en-US" sz="2000" dirty="0"/>
              <a:t> </a:t>
            </a:r>
            <a:r>
              <a:rPr lang="en-US" sz="2000" dirty="0" err="1"/>
              <a:t>hợp</a:t>
            </a:r>
            <a:r>
              <a:rPr lang="en-US" sz="2000" dirty="0"/>
              <a:t> </a:t>
            </a:r>
            <a:r>
              <a:rPr lang="en-US" sz="2000" dirty="0" err="1"/>
              <a:t>mắc</a:t>
            </a:r>
            <a:r>
              <a:rPr lang="en-US" sz="2000" dirty="0"/>
              <a:t> </a:t>
            </a:r>
            <a:r>
              <a:rPr lang="en-US" sz="2000" dirty="0" err="1"/>
              <a:t>tại</a:t>
            </a:r>
            <a:r>
              <a:rPr lang="en-US" sz="2000" dirty="0"/>
              <a:t> </a:t>
            </a:r>
            <a:r>
              <a:rPr lang="en-US" sz="2000" dirty="0" err="1"/>
              <a:t>trường</a:t>
            </a:r>
            <a:r>
              <a:rPr lang="en-US" sz="2000" dirty="0"/>
              <a:t>. </a:t>
            </a:r>
          </a:p>
        </p:txBody>
      </p:sp>
    </p:spTree>
    <p:extLst>
      <p:ext uri="{BB962C8B-B14F-4D97-AF65-F5344CB8AC3E}">
        <p14:creationId xmlns:p14="http://schemas.microsoft.com/office/powerpoint/2010/main" val="26637166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500034" y="107139"/>
            <a:ext cx="8229600" cy="428628"/>
          </a:xfrm>
        </p:spPr>
        <p:txBody>
          <a:bodyPr>
            <a:normAutofit fontScale="90000"/>
          </a:bodyPr>
          <a:lstStyle/>
          <a:p>
            <a:pPr>
              <a:defRPr/>
            </a:pPr>
            <a:r>
              <a:rPr lang="vi-VN" sz="2800" b="1" dirty="0" smtClean="0">
                <a:solidFill>
                  <a:srgbClr val="FF0000"/>
                </a:solidFill>
                <a:latin typeface="Arial" pitchFamily="34" charset="0"/>
                <a:cs typeface="Arial" pitchFamily="34" charset="0"/>
              </a:rPr>
              <a:t>Truyền thông phòng bệnh trong trường học</a:t>
            </a:r>
            <a:endParaRPr lang="vi-VN" sz="2800" b="1" dirty="0">
              <a:solidFill>
                <a:srgbClr val="FF0000"/>
              </a:solidFill>
              <a:latin typeface="Arial" pitchFamily="34" charset="0"/>
              <a:cs typeface="Arial" pitchFamily="34" charset="0"/>
            </a:endParaRPr>
          </a:p>
        </p:txBody>
      </p:sp>
      <p:sp>
        <p:nvSpPr>
          <p:cNvPr id="38918" name="TextBox 4"/>
          <p:cNvSpPr txBox="1">
            <a:spLocks noChangeArrowheads="1"/>
          </p:cNvSpPr>
          <p:nvPr/>
        </p:nvSpPr>
        <p:spPr bwMode="auto">
          <a:xfrm>
            <a:off x="1214438" y="34290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vi-VN"/>
          </a:p>
        </p:txBody>
      </p:sp>
      <p:graphicFrame>
        <p:nvGraphicFramePr>
          <p:cNvPr id="2" name="Diagram 1"/>
          <p:cNvGraphicFramePr/>
          <p:nvPr>
            <p:extLst>
              <p:ext uri="{D42A27DB-BD31-4B8C-83A1-F6EECF244321}">
                <p14:modId xmlns:p14="http://schemas.microsoft.com/office/powerpoint/2010/main" val="3928839180"/>
              </p:ext>
            </p:extLst>
          </p:nvPr>
        </p:nvGraphicFramePr>
        <p:xfrm>
          <a:off x="1547664" y="69954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10171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78604667"/>
              </p:ext>
            </p:extLst>
          </p:nvPr>
        </p:nvGraphicFramePr>
        <p:xfrm>
          <a:off x="445539" y="732651"/>
          <a:ext cx="839714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0" y="96764"/>
            <a:ext cx="9144000" cy="523220"/>
          </a:xfrm>
          <a:prstGeom prst="rect">
            <a:avLst/>
          </a:prstGeom>
        </p:spPr>
        <p:txBody>
          <a:bodyPr wrap="square">
            <a:spAutoFit/>
          </a:bodyPr>
          <a:lstStyle/>
          <a:p>
            <a:pPr algn="ctr"/>
            <a:r>
              <a:rPr lang="en-US" sz="2800" b="1" dirty="0">
                <a:solidFill>
                  <a:srgbClr val="FF0000"/>
                </a:solidFill>
              </a:rPr>
              <a:t>CÁC DẤU HIỆU CHỈ ĐIỂM BỆNH TRUYỀN NHIỄM</a:t>
            </a:r>
            <a:endParaRPr lang="en-US" sz="2000" b="1" dirty="0">
              <a:solidFill>
                <a:srgbClr val="FF0000"/>
              </a:solidFill>
            </a:endParaRPr>
          </a:p>
        </p:txBody>
      </p:sp>
    </p:spTree>
    <p:extLst>
      <p:ext uri="{BB962C8B-B14F-4D97-AF65-F5344CB8AC3E}">
        <p14:creationId xmlns:p14="http://schemas.microsoft.com/office/powerpoint/2010/main" val="420443192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AA8238DB-96BD-4D86-9FAB-7DC3F6390B03}" type="slidenum">
              <a:rPr lang="en-US"/>
              <a:pPr>
                <a:defRPr/>
              </a:pPr>
              <a:t>24</a:t>
            </a:fld>
            <a:endParaRPr lang="en-US"/>
          </a:p>
        </p:txBody>
      </p:sp>
      <p:sp>
        <p:nvSpPr>
          <p:cNvPr id="16388" name="Text Box 4"/>
          <p:cNvSpPr txBox="1">
            <a:spLocks noChangeArrowheads="1"/>
          </p:cNvSpPr>
          <p:nvPr/>
        </p:nvSpPr>
        <p:spPr bwMode="auto">
          <a:xfrm>
            <a:off x="142875" y="195263"/>
            <a:ext cx="8858250" cy="492443"/>
          </a:xfrm>
          <a:prstGeom prst="rect">
            <a:avLst/>
          </a:prstGeom>
          <a:noFill/>
          <a:ln w="9525">
            <a:noFill/>
            <a:miter lim="800000"/>
            <a:headEnd/>
            <a:tailEnd/>
          </a:ln>
          <a:effectLst/>
        </p:spPr>
        <p:txBody>
          <a:bodyPr>
            <a:spAutoFit/>
          </a:bodyPr>
          <a:lstStyle/>
          <a:p>
            <a:pPr>
              <a:spcBef>
                <a:spcPct val="50000"/>
              </a:spcBef>
              <a:defRPr/>
            </a:pPr>
            <a:r>
              <a:rPr lang="en-US" sz="2600" dirty="0">
                <a:solidFill>
                  <a:srgbClr val="000099"/>
                </a:solidFill>
                <a:effectLst>
                  <a:outerShdw blurRad="38100" dist="38100" dir="2700000" algn="tl">
                    <a:srgbClr val="000000">
                      <a:alpha val="43137"/>
                    </a:srgbClr>
                  </a:outerShdw>
                </a:effectLst>
                <a:latin typeface="Arial" pitchFamily="34" charset="0"/>
                <a:cs typeface="Arial" pitchFamily="34" charset="0"/>
              </a:rPr>
              <a:t>THEO DÕI-QUẢN LÝ TRẺ MẮC BỆNH TRUYỀN NHIỄM</a:t>
            </a:r>
            <a:endParaRPr lang="vi-VN" sz="2600" dirty="0">
              <a:solidFill>
                <a:srgbClr val="000099"/>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6389" name="Group 5"/>
          <p:cNvGraphicFramePr>
            <a:graphicFrameLocks noGrp="1"/>
          </p:cNvGraphicFramePr>
          <p:nvPr>
            <p:extLst>
              <p:ext uri="{D42A27DB-BD31-4B8C-83A1-F6EECF244321}">
                <p14:modId xmlns:p14="http://schemas.microsoft.com/office/powerpoint/2010/main" val="3113662134"/>
              </p:ext>
            </p:extLst>
          </p:nvPr>
        </p:nvGraphicFramePr>
        <p:xfrm>
          <a:off x="482600" y="2799160"/>
          <a:ext cx="8229600" cy="2021016"/>
        </p:xfrm>
        <a:graphic>
          <a:graphicData uri="http://schemas.openxmlformats.org/drawingml/2006/table">
            <a:tbl>
              <a:tblPr/>
              <a:tblGrid>
                <a:gridCol w="474663"/>
                <a:gridCol w="820737"/>
                <a:gridCol w="762000"/>
                <a:gridCol w="762000"/>
                <a:gridCol w="1162050"/>
                <a:gridCol w="708025"/>
                <a:gridCol w="768350"/>
                <a:gridCol w="866775"/>
                <a:gridCol w="1219200"/>
                <a:gridCol w="685800"/>
              </a:tblGrid>
              <a:tr h="76539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Stt</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Họ</a:t>
                      </a: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tên</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Lớp</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Phái</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Số</a:t>
                      </a: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nhà</a:t>
                      </a: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đường</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P/X</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Q/H</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Tên</a:t>
                      </a: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bệnh</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Ngày</a:t>
                      </a: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mắc</a:t>
                      </a: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bệnh</a:t>
                      </a: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Số</a:t>
                      </a: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ngày</a:t>
                      </a: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nghỉ</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txBody>
                  <a:tcPr marT="34282" marB="3428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6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4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85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Arial" pitchFamily="34" charset="0"/>
                        <a:cs typeface="Arial" pitchFamily="34" charset="0"/>
                      </a:endParaRPr>
                    </a:p>
                  </a:txBody>
                  <a:tcPr marT="34282" marB="3428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032" name="Text Box 74"/>
          <p:cNvSpPr txBox="1">
            <a:spLocks noChangeArrowheads="1"/>
          </p:cNvSpPr>
          <p:nvPr/>
        </p:nvSpPr>
        <p:spPr bwMode="auto">
          <a:xfrm>
            <a:off x="468313" y="627460"/>
            <a:ext cx="8382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1600" dirty="0"/>
              <a:t> </a:t>
            </a:r>
            <a:r>
              <a:rPr lang="en-US" sz="1600" u="sng" dirty="0" err="1"/>
              <a:t>Trẻ</a:t>
            </a:r>
            <a:r>
              <a:rPr lang="en-US" sz="1600" u="sng" dirty="0"/>
              <a:t> </a:t>
            </a:r>
            <a:r>
              <a:rPr lang="en-US" sz="1600" u="sng" dirty="0" err="1"/>
              <a:t>nghỉ</a:t>
            </a:r>
            <a:r>
              <a:rPr lang="en-US" sz="1600" u="sng" dirty="0"/>
              <a:t> </a:t>
            </a:r>
            <a:r>
              <a:rPr lang="en-US" sz="1600" u="sng" dirty="0" err="1"/>
              <a:t>bệnh</a:t>
            </a:r>
            <a:r>
              <a:rPr lang="en-US" sz="1600" dirty="0"/>
              <a:t> : </a:t>
            </a:r>
            <a:r>
              <a:rPr lang="en-US" sz="1600" dirty="0" err="1"/>
              <a:t>tìm</a:t>
            </a:r>
            <a:r>
              <a:rPr lang="en-US" sz="1600" dirty="0"/>
              <a:t> </a:t>
            </a:r>
            <a:r>
              <a:rPr lang="en-US" sz="1600" dirty="0" err="1"/>
              <a:t>hiểu</a:t>
            </a:r>
            <a:r>
              <a:rPr lang="en-US" sz="1600" dirty="0"/>
              <a:t> </a:t>
            </a:r>
            <a:r>
              <a:rPr lang="en-US" sz="1600" dirty="0" err="1"/>
              <a:t>có</a:t>
            </a:r>
            <a:r>
              <a:rPr lang="en-US" sz="1600" dirty="0"/>
              <a:t> </a:t>
            </a:r>
            <a:r>
              <a:rPr lang="en-US" sz="1600" dirty="0" err="1"/>
              <a:t>phải</a:t>
            </a:r>
            <a:r>
              <a:rPr lang="en-US" sz="1600" dirty="0"/>
              <a:t> </a:t>
            </a:r>
            <a:r>
              <a:rPr lang="en-US" sz="1600" dirty="0" err="1"/>
              <a:t>bệnh</a:t>
            </a:r>
            <a:r>
              <a:rPr lang="en-US" sz="1600" dirty="0"/>
              <a:t> </a:t>
            </a:r>
            <a:r>
              <a:rPr lang="en-US" sz="1600" dirty="0" err="1"/>
              <a:t>truyền</a:t>
            </a:r>
            <a:r>
              <a:rPr lang="en-US" sz="1600" dirty="0"/>
              <a:t> </a:t>
            </a:r>
            <a:r>
              <a:rPr lang="en-US" sz="1600" dirty="0" err="1"/>
              <a:t>nhiễm</a:t>
            </a:r>
            <a:r>
              <a:rPr lang="en-US" sz="1600" dirty="0"/>
              <a:t> </a:t>
            </a:r>
            <a:r>
              <a:rPr lang="en-US" sz="1600" dirty="0" err="1"/>
              <a:t>không</a:t>
            </a:r>
            <a:r>
              <a:rPr lang="en-US" sz="1600" dirty="0"/>
              <a:t>? </a:t>
            </a:r>
          </a:p>
          <a:p>
            <a:pPr eaLnBrk="1" hangingPunct="1">
              <a:spcBef>
                <a:spcPct val="50000"/>
              </a:spcBef>
              <a:buFontTx/>
              <a:buChar char="•"/>
            </a:pPr>
            <a:r>
              <a:rPr lang="en-US" sz="1600" dirty="0"/>
              <a:t> </a:t>
            </a:r>
            <a:r>
              <a:rPr lang="en-US" sz="1600" u="sng" dirty="0" err="1"/>
              <a:t>Nếu</a:t>
            </a:r>
            <a:r>
              <a:rPr lang="en-US" sz="1600" u="sng" dirty="0"/>
              <a:t> </a:t>
            </a:r>
            <a:r>
              <a:rPr lang="en-US" sz="1600" u="sng" dirty="0" err="1"/>
              <a:t>là</a:t>
            </a:r>
            <a:r>
              <a:rPr lang="en-US" sz="1600" u="sng" dirty="0"/>
              <a:t> </a:t>
            </a:r>
            <a:r>
              <a:rPr lang="en-US" sz="1600" u="sng" dirty="0" err="1"/>
              <a:t>bệnh</a:t>
            </a:r>
            <a:r>
              <a:rPr lang="en-US" sz="1600" u="sng" dirty="0"/>
              <a:t> </a:t>
            </a:r>
            <a:r>
              <a:rPr lang="en-US" sz="1600" u="sng" dirty="0" err="1"/>
              <a:t>truyền</a:t>
            </a:r>
            <a:r>
              <a:rPr lang="en-US" sz="1600" u="sng" dirty="0"/>
              <a:t> </a:t>
            </a:r>
            <a:r>
              <a:rPr lang="en-US" sz="1600" u="sng" dirty="0" err="1"/>
              <a:t>nhiễm</a:t>
            </a:r>
            <a:r>
              <a:rPr lang="en-US" sz="1600" dirty="0"/>
              <a:t> : </a:t>
            </a:r>
            <a:r>
              <a:rPr lang="en-US" sz="1600" dirty="0" err="1"/>
              <a:t>đó</a:t>
            </a:r>
            <a:r>
              <a:rPr lang="en-US" sz="1600" dirty="0"/>
              <a:t> </a:t>
            </a:r>
            <a:r>
              <a:rPr lang="en-US" sz="1600" dirty="0" err="1"/>
              <a:t>là</a:t>
            </a:r>
            <a:r>
              <a:rPr lang="en-US" sz="1600" dirty="0"/>
              <a:t> </a:t>
            </a:r>
            <a:r>
              <a:rPr lang="en-US" sz="1600" dirty="0" err="1"/>
              <a:t>bệnh</a:t>
            </a:r>
            <a:r>
              <a:rPr lang="en-US" sz="1600" dirty="0"/>
              <a:t> </a:t>
            </a:r>
            <a:r>
              <a:rPr lang="en-US" sz="1600" dirty="0" err="1"/>
              <a:t>gì</a:t>
            </a:r>
            <a:r>
              <a:rPr lang="en-US" sz="1600" dirty="0"/>
              <a:t>? </a:t>
            </a:r>
            <a:r>
              <a:rPr lang="en-US" sz="1600" dirty="0" err="1"/>
              <a:t>Bệnh</a:t>
            </a:r>
            <a:r>
              <a:rPr lang="en-US" sz="1600" dirty="0"/>
              <a:t> </a:t>
            </a:r>
            <a:r>
              <a:rPr lang="en-US" sz="1600" dirty="0" err="1"/>
              <a:t>truyền</a:t>
            </a:r>
            <a:r>
              <a:rPr lang="en-US" sz="1600" dirty="0"/>
              <a:t> </a:t>
            </a:r>
            <a:r>
              <a:rPr lang="en-US" sz="1600" dirty="0" err="1"/>
              <a:t>nhiễm</a:t>
            </a:r>
            <a:r>
              <a:rPr lang="en-US" sz="1600" dirty="0"/>
              <a:t> </a:t>
            </a:r>
            <a:r>
              <a:rPr lang="en-US" sz="1600" dirty="0" err="1"/>
              <a:t>được</a:t>
            </a:r>
            <a:r>
              <a:rPr lang="en-US" sz="1600" dirty="0"/>
              <a:t> </a:t>
            </a:r>
            <a:r>
              <a:rPr lang="en-US" sz="1600" dirty="0" err="1"/>
              <a:t>ghi</a:t>
            </a:r>
            <a:r>
              <a:rPr lang="en-US" sz="1600" dirty="0"/>
              <a:t> </a:t>
            </a:r>
            <a:r>
              <a:rPr lang="en-US" sz="1600" dirty="0" err="1"/>
              <a:t>nhận</a:t>
            </a:r>
            <a:r>
              <a:rPr lang="en-US" sz="1600" dirty="0"/>
              <a:t> qua </a:t>
            </a:r>
            <a:r>
              <a:rPr lang="en-US" sz="1600" dirty="0" err="1"/>
              <a:t>chẩn</a:t>
            </a:r>
            <a:r>
              <a:rPr lang="en-US" sz="1600" dirty="0"/>
              <a:t> </a:t>
            </a:r>
            <a:r>
              <a:rPr lang="en-US" sz="1600" dirty="0" err="1"/>
              <a:t>đoán</a:t>
            </a:r>
            <a:r>
              <a:rPr lang="en-US" sz="1600" dirty="0"/>
              <a:t> </a:t>
            </a:r>
            <a:r>
              <a:rPr lang="en-US" sz="1600" dirty="0" err="1"/>
              <a:t>khi</a:t>
            </a:r>
            <a:r>
              <a:rPr lang="en-US" sz="1600" dirty="0"/>
              <a:t> </a:t>
            </a:r>
            <a:r>
              <a:rPr lang="en-US" sz="1600" dirty="0" err="1"/>
              <a:t>đi</a:t>
            </a:r>
            <a:r>
              <a:rPr lang="en-US" sz="1600" dirty="0"/>
              <a:t> </a:t>
            </a:r>
            <a:r>
              <a:rPr lang="en-US" sz="1600" dirty="0" err="1"/>
              <a:t>khám</a:t>
            </a:r>
            <a:r>
              <a:rPr lang="en-US" sz="1600" dirty="0"/>
              <a:t> </a:t>
            </a:r>
            <a:r>
              <a:rPr lang="en-US" sz="1600" dirty="0" err="1"/>
              <a:t>bệnh</a:t>
            </a:r>
            <a:r>
              <a:rPr lang="en-US" sz="1600" dirty="0"/>
              <a:t> (</a:t>
            </a:r>
            <a:r>
              <a:rPr lang="en-US" sz="1600" dirty="0" err="1" smtClean="0"/>
              <a:t>Bệnh</a:t>
            </a:r>
            <a:r>
              <a:rPr lang="en-US" sz="1600" dirty="0" smtClean="0"/>
              <a:t> </a:t>
            </a:r>
            <a:r>
              <a:rPr lang="en-US" sz="1600" dirty="0" err="1" smtClean="0"/>
              <a:t>viện</a:t>
            </a:r>
            <a:r>
              <a:rPr lang="en-US" sz="1600" dirty="0" smtClean="0"/>
              <a:t>, </a:t>
            </a:r>
            <a:r>
              <a:rPr lang="en-US" sz="1600" dirty="0" err="1"/>
              <a:t>phòng</a:t>
            </a:r>
            <a:r>
              <a:rPr lang="en-US" sz="1600" dirty="0"/>
              <a:t> </a:t>
            </a:r>
            <a:r>
              <a:rPr lang="en-US" sz="1600" dirty="0" err="1"/>
              <a:t>khám</a:t>
            </a:r>
            <a:r>
              <a:rPr lang="en-US" sz="1600" dirty="0"/>
              <a:t> …)</a:t>
            </a:r>
          </a:p>
          <a:p>
            <a:pPr eaLnBrk="1" hangingPunct="1">
              <a:spcBef>
                <a:spcPct val="50000"/>
              </a:spcBef>
              <a:buFontTx/>
              <a:buChar char="•"/>
            </a:pPr>
            <a:r>
              <a:rPr lang="en-US" sz="1600" dirty="0"/>
              <a:t> </a:t>
            </a:r>
            <a:r>
              <a:rPr lang="en-US" sz="1600" u="sng" dirty="0" err="1"/>
              <a:t>Khi</a:t>
            </a:r>
            <a:r>
              <a:rPr lang="en-US" sz="1600" u="sng" dirty="0"/>
              <a:t> </a:t>
            </a:r>
            <a:r>
              <a:rPr lang="en-US" sz="1600" u="sng" dirty="0" err="1"/>
              <a:t>trẻ</a:t>
            </a:r>
            <a:r>
              <a:rPr lang="en-US" sz="1600" u="sng" dirty="0"/>
              <a:t> </a:t>
            </a:r>
            <a:r>
              <a:rPr lang="en-US" sz="1600" u="sng" dirty="0" err="1"/>
              <a:t>đi</a:t>
            </a:r>
            <a:r>
              <a:rPr lang="en-US" sz="1600" u="sng" dirty="0"/>
              <a:t> </a:t>
            </a:r>
            <a:r>
              <a:rPr lang="en-US" sz="1600" u="sng" dirty="0" err="1"/>
              <a:t>học</a:t>
            </a:r>
            <a:r>
              <a:rPr lang="en-US" sz="1600" u="sng" dirty="0"/>
              <a:t> </a:t>
            </a:r>
            <a:r>
              <a:rPr lang="en-US" sz="1600" u="sng" dirty="0" err="1"/>
              <a:t>trở</a:t>
            </a:r>
            <a:r>
              <a:rPr lang="en-US" sz="1600" u="sng" dirty="0"/>
              <a:t> </a:t>
            </a:r>
            <a:r>
              <a:rPr lang="en-US" sz="1600" u="sng" dirty="0" err="1"/>
              <a:t>lại</a:t>
            </a:r>
            <a:r>
              <a:rPr lang="en-US" sz="1600" dirty="0"/>
              <a:t> : </a:t>
            </a:r>
            <a:r>
              <a:rPr lang="en-US" sz="1600" dirty="0" err="1"/>
              <a:t>giáo</a:t>
            </a:r>
            <a:r>
              <a:rPr lang="en-US" sz="1600" dirty="0"/>
              <a:t> </a:t>
            </a:r>
            <a:r>
              <a:rPr lang="en-US" sz="1600" dirty="0" err="1"/>
              <a:t>viên</a:t>
            </a:r>
            <a:r>
              <a:rPr lang="en-US" sz="1600" dirty="0"/>
              <a:t> </a:t>
            </a:r>
            <a:r>
              <a:rPr lang="en-US" sz="1600" dirty="0" err="1"/>
              <a:t>chủ</a:t>
            </a:r>
            <a:r>
              <a:rPr lang="en-US" sz="1600" dirty="0"/>
              <a:t> </a:t>
            </a:r>
            <a:r>
              <a:rPr lang="en-US" sz="1600" dirty="0" err="1"/>
              <a:t>nhiệm</a:t>
            </a:r>
            <a:r>
              <a:rPr lang="en-US" sz="1600" dirty="0"/>
              <a:t> </a:t>
            </a:r>
            <a:r>
              <a:rPr lang="en-US" sz="1600" dirty="0" err="1"/>
              <a:t>lớp</a:t>
            </a:r>
            <a:r>
              <a:rPr lang="en-US" sz="1600" dirty="0"/>
              <a:t> </a:t>
            </a:r>
            <a:r>
              <a:rPr lang="en-US" sz="1600" dirty="0" err="1"/>
              <a:t>ghi</a:t>
            </a:r>
            <a:r>
              <a:rPr lang="en-US" sz="1600" dirty="0"/>
              <a:t> </a:t>
            </a:r>
            <a:r>
              <a:rPr lang="en-US" sz="1600" dirty="0" err="1"/>
              <a:t>nhận</a:t>
            </a:r>
            <a:r>
              <a:rPr lang="en-US" sz="1600" dirty="0"/>
              <a:t> </a:t>
            </a:r>
            <a:r>
              <a:rPr lang="en-US" sz="1600" dirty="0" err="1"/>
              <a:t>các</a:t>
            </a:r>
            <a:r>
              <a:rPr lang="en-US" sz="1600" dirty="0"/>
              <a:t> </a:t>
            </a:r>
            <a:r>
              <a:rPr lang="en-US" sz="1600" dirty="0" err="1"/>
              <a:t>thông</a:t>
            </a:r>
            <a:r>
              <a:rPr lang="en-US" sz="1600" dirty="0"/>
              <a:t> tin qua </a:t>
            </a:r>
            <a:r>
              <a:rPr lang="en-US" sz="1600" dirty="0" err="1"/>
              <a:t>phụ</a:t>
            </a:r>
            <a:r>
              <a:rPr lang="en-US" sz="1600" dirty="0"/>
              <a:t> </a:t>
            </a:r>
            <a:r>
              <a:rPr lang="en-US" sz="1600" dirty="0" err="1"/>
              <a:t>huynh</a:t>
            </a:r>
            <a:r>
              <a:rPr lang="en-US" sz="1600" dirty="0"/>
              <a:t> </a:t>
            </a:r>
            <a:r>
              <a:rPr lang="en-US" sz="1600" dirty="0" err="1"/>
              <a:t>và</a:t>
            </a:r>
            <a:r>
              <a:rPr lang="en-US" sz="1600" dirty="0"/>
              <a:t> </a:t>
            </a:r>
            <a:r>
              <a:rPr lang="en-US" sz="1600" dirty="0" err="1"/>
              <a:t>ghi</a:t>
            </a:r>
            <a:r>
              <a:rPr lang="en-US" sz="1600" dirty="0"/>
              <a:t> </a:t>
            </a:r>
            <a:r>
              <a:rPr lang="en-US" sz="1600" dirty="0" err="1"/>
              <a:t>vào</a:t>
            </a:r>
            <a:r>
              <a:rPr lang="en-US" sz="1600" dirty="0"/>
              <a:t> </a:t>
            </a:r>
            <a:r>
              <a:rPr lang="en-US" sz="1600" dirty="0" err="1"/>
              <a:t>sổ</a:t>
            </a:r>
            <a:r>
              <a:rPr lang="en-US" sz="1600" dirty="0"/>
              <a:t> </a:t>
            </a:r>
            <a:r>
              <a:rPr lang="en-US" sz="1600" dirty="0" err="1"/>
              <a:t>quản</a:t>
            </a:r>
            <a:r>
              <a:rPr lang="en-US" sz="1600" dirty="0"/>
              <a:t> </a:t>
            </a:r>
            <a:r>
              <a:rPr lang="en-US" sz="1600" dirty="0" err="1"/>
              <a:t>lý</a:t>
            </a:r>
            <a:r>
              <a:rPr lang="en-US" sz="1600" dirty="0"/>
              <a:t> </a:t>
            </a:r>
            <a:r>
              <a:rPr lang="en-US" sz="1600" dirty="0" err="1"/>
              <a:t>bệnh</a:t>
            </a:r>
            <a:endParaRPr lang="en-US" sz="1600" dirty="0"/>
          </a:p>
          <a:p>
            <a:pPr eaLnBrk="1" hangingPunct="1">
              <a:spcBef>
                <a:spcPct val="50000"/>
              </a:spcBef>
              <a:buFontTx/>
              <a:buChar char="•"/>
            </a:pPr>
            <a:r>
              <a:rPr lang="en-US" sz="1600" dirty="0"/>
              <a:t> </a:t>
            </a:r>
            <a:r>
              <a:rPr lang="en-US" sz="1600" u="sng" dirty="0" err="1"/>
              <a:t>Trường</a:t>
            </a:r>
            <a:r>
              <a:rPr lang="en-US" sz="1600" u="sng" dirty="0"/>
              <a:t> </a:t>
            </a:r>
            <a:r>
              <a:rPr lang="en-US" sz="1600" u="sng" dirty="0" err="1"/>
              <a:t>tổng</a:t>
            </a:r>
            <a:r>
              <a:rPr lang="en-US" sz="1600" u="sng" dirty="0"/>
              <a:t> </a:t>
            </a:r>
            <a:r>
              <a:rPr lang="en-US" sz="1600" u="sng" dirty="0" err="1"/>
              <a:t>hợp</a:t>
            </a:r>
            <a:r>
              <a:rPr lang="en-US" sz="1600" dirty="0"/>
              <a:t> : </a:t>
            </a:r>
            <a:r>
              <a:rPr lang="en-US" sz="1600" dirty="0" err="1"/>
              <a:t>báo</a:t>
            </a:r>
            <a:r>
              <a:rPr lang="en-US" sz="1600" dirty="0"/>
              <a:t> </a:t>
            </a:r>
            <a:r>
              <a:rPr lang="en-US" sz="1600" dirty="0" err="1"/>
              <a:t>cáo</a:t>
            </a:r>
            <a:r>
              <a:rPr lang="en-US" sz="1600" dirty="0"/>
              <a:t> </a:t>
            </a:r>
            <a:r>
              <a:rPr lang="en-US" sz="1600" dirty="0" err="1"/>
              <a:t>mỗi</a:t>
            </a:r>
            <a:r>
              <a:rPr lang="en-US" sz="1600" dirty="0"/>
              <a:t> </a:t>
            </a:r>
            <a:r>
              <a:rPr lang="en-US" sz="1600" dirty="0" err="1"/>
              <a:t>tháng</a:t>
            </a:r>
            <a:r>
              <a:rPr lang="en-US" sz="1600" dirty="0"/>
              <a:t> </a:t>
            </a:r>
            <a:r>
              <a:rPr lang="en-US" sz="1600" dirty="0" err="1"/>
              <a:t>về</a:t>
            </a:r>
            <a:r>
              <a:rPr lang="en-US" sz="1600" dirty="0"/>
              <a:t> TTYTDP </a:t>
            </a:r>
            <a:r>
              <a:rPr lang="en-US" sz="1600" dirty="0" smtClean="0"/>
              <a:t>Q/H </a:t>
            </a:r>
            <a:r>
              <a:rPr lang="en-US" sz="1600" dirty="0" err="1"/>
              <a:t>hàng</a:t>
            </a:r>
            <a:r>
              <a:rPr lang="en-US" sz="1600" dirty="0"/>
              <a:t> </a:t>
            </a:r>
            <a:r>
              <a:rPr lang="en-US" sz="1600" dirty="0" err="1"/>
              <a:t>tháng</a:t>
            </a:r>
            <a:r>
              <a:rPr lang="en-US" sz="1600" dirty="0"/>
              <a:t> (</a:t>
            </a:r>
            <a:r>
              <a:rPr lang="en-US" sz="1600" dirty="0" err="1"/>
              <a:t>trước</a:t>
            </a:r>
            <a:r>
              <a:rPr lang="en-US" sz="1600" dirty="0"/>
              <a:t> </a:t>
            </a:r>
            <a:r>
              <a:rPr lang="en-US" sz="1600" dirty="0" err="1"/>
              <a:t>ngày</a:t>
            </a:r>
            <a:r>
              <a:rPr lang="en-US" sz="1600" dirty="0"/>
              <a:t> 10 </a:t>
            </a:r>
            <a:r>
              <a:rPr lang="en-US" sz="1600" dirty="0" err="1"/>
              <a:t>tháng</a:t>
            </a:r>
            <a:r>
              <a:rPr lang="en-US" sz="1600" dirty="0"/>
              <a:t> </a:t>
            </a:r>
            <a:r>
              <a:rPr lang="en-US" sz="1600" dirty="0" err="1"/>
              <a:t>kế</a:t>
            </a:r>
            <a:r>
              <a:rPr lang="en-US" sz="1600" dirty="0"/>
              <a:t> </a:t>
            </a:r>
            <a:r>
              <a:rPr lang="en-US" sz="1600" dirty="0" err="1"/>
              <a:t>tiếp</a:t>
            </a:r>
            <a:r>
              <a:rPr lang="en-US" sz="1600" dirty="0"/>
              <a:t>) qua </a:t>
            </a:r>
            <a:r>
              <a:rPr lang="en-US" sz="1600" dirty="0" err="1"/>
              <a:t>e.mail</a:t>
            </a:r>
            <a:r>
              <a:rPr lang="en-US" sz="1600" dirty="0"/>
              <a:t> </a:t>
            </a:r>
            <a:r>
              <a:rPr lang="en-US" sz="1600" dirty="0" err="1"/>
              <a:t>theo</a:t>
            </a:r>
            <a:r>
              <a:rPr lang="en-US" sz="1600" dirty="0"/>
              <a:t> </a:t>
            </a:r>
            <a:r>
              <a:rPr lang="en-US" sz="1600" dirty="0" err="1"/>
              <a:t>mẫu</a:t>
            </a:r>
            <a:r>
              <a:rPr lang="en-US" sz="1600" dirty="0"/>
              <a:t> </a:t>
            </a:r>
            <a:r>
              <a:rPr lang="en-US" sz="1600" dirty="0" err="1"/>
              <a:t>exel</a:t>
            </a:r>
            <a:r>
              <a:rPr lang="en-US" sz="1600" dirty="0"/>
              <a:t> </a:t>
            </a:r>
            <a:r>
              <a:rPr lang="en-US" sz="1600" dirty="0" err="1"/>
              <a:t>cài</a:t>
            </a:r>
            <a:r>
              <a:rPr lang="en-US" sz="1600" dirty="0"/>
              <a:t> </a:t>
            </a:r>
            <a:r>
              <a:rPr lang="en-US" sz="1600" dirty="0" err="1"/>
              <a:t>sẵn</a:t>
            </a:r>
            <a:endParaRPr lang="en-US" sz="1600" dirty="0"/>
          </a:p>
        </p:txBody>
      </p:sp>
    </p:spTree>
    <p:extLst>
      <p:ext uri="{BB962C8B-B14F-4D97-AF65-F5344CB8AC3E}">
        <p14:creationId xmlns:p14="http://schemas.microsoft.com/office/powerpoint/2010/main" val="314146173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8"/>
            <a:ext cx="8229600" cy="436946"/>
          </a:xfrm>
        </p:spPr>
        <p:txBody>
          <a:bodyPr>
            <a:normAutofit fontScale="90000"/>
          </a:bodyPr>
          <a:lstStyle/>
          <a:p>
            <a:pPr>
              <a:defRPr/>
            </a:pPr>
            <a:r>
              <a:rPr lang="en-US" sz="2800" b="1" dirty="0" smtClean="0">
                <a:solidFill>
                  <a:srgbClr val="FF0000"/>
                </a:solidFill>
                <a:latin typeface="Arial" pitchFamily="34" charset="0"/>
                <a:cs typeface="Arial" pitchFamily="34" charset="0"/>
              </a:rPr>
              <a:t>THÔNG BÁO CHO TRẠM Y TẾ PHƯỜNG XÃ</a:t>
            </a:r>
            <a:endParaRPr lang="vi-VN" sz="2800" b="1" dirty="0">
              <a:solidFill>
                <a:srgbClr val="FF0000"/>
              </a:solidFill>
              <a:latin typeface="Arial" pitchFamily="34" charset="0"/>
              <a:cs typeface="Arial" pitchFamily="34" charset="0"/>
            </a:endParaRPr>
          </a:p>
        </p:txBody>
      </p:sp>
      <p:sp>
        <p:nvSpPr>
          <p:cNvPr id="2" name="Content Placeholder 1"/>
          <p:cNvSpPr>
            <a:spLocks noGrp="1"/>
          </p:cNvSpPr>
          <p:nvPr>
            <p:ph idx="1"/>
          </p:nvPr>
        </p:nvSpPr>
        <p:spPr>
          <a:xfrm>
            <a:off x="285750" y="750094"/>
            <a:ext cx="8389938" cy="1930004"/>
          </a:xfrm>
          <a:solidFill>
            <a:schemeClr val="bg2">
              <a:lumMod val="90000"/>
            </a:schemeClr>
          </a:solidFill>
        </p:spPr>
        <p:txBody>
          <a:bodyPr/>
          <a:lstStyle/>
          <a:p>
            <a:pPr>
              <a:defRPr/>
            </a:pPr>
            <a:r>
              <a:rPr lang="en-US" sz="2400" dirty="0" err="1" smtClean="0">
                <a:solidFill>
                  <a:schemeClr val="accent2"/>
                </a:solidFill>
                <a:latin typeface="Arial" charset="0"/>
              </a:rPr>
              <a:t>Các</a:t>
            </a:r>
            <a:r>
              <a:rPr lang="en-US" sz="2400" dirty="0" smtClean="0">
                <a:solidFill>
                  <a:schemeClr val="accent2"/>
                </a:solidFill>
                <a:latin typeface="Arial" charset="0"/>
              </a:rPr>
              <a:t> </a:t>
            </a:r>
            <a:r>
              <a:rPr lang="en-US" sz="2400" dirty="0" err="1" smtClean="0">
                <a:solidFill>
                  <a:schemeClr val="accent2"/>
                </a:solidFill>
                <a:latin typeface="Arial" charset="0"/>
              </a:rPr>
              <a:t>bệnh</a:t>
            </a:r>
            <a:r>
              <a:rPr lang="en-US" sz="2400" dirty="0" smtClean="0">
                <a:solidFill>
                  <a:schemeClr val="accent2"/>
                </a:solidFill>
                <a:latin typeface="Arial" charset="0"/>
              </a:rPr>
              <a:t> </a:t>
            </a:r>
            <a:r>
              <a:rPr lang="en-US" sz="2400" dirty="0" err="1" smtClean="0">
                <a:solidFill>
                  <a:schemeClr val="accent2"/>
                </a:solidFill>
                <a:latin typeface="Arial" charset="0"/>
              </a:rPr>
              <a:t>truyền</a:t>
            </a:r>
            <a:r>
              <a:rPr lang="en-US" sz="2400" dirty="0" smtClean="0">
                <a:solidFill>
                  <a:schemeClr val="accent2"/>
                </a:solidFill>
                <a:latin typeface="Arial" charset="0"/>
              </a:rPr>
              <a:t> </a:t>
            </a:r>
            <a:r>
              <a:rPr lang="en-US" sz="2400" dirty="0" err="1" smtClean="0">
                <a:solidFill>
                  <a:schemeClr val="accent2"/>
                </a:solidFill>
                <a:latin typeface="Arial" charset="0"/>
              </a:rPr>
              <a:t>nhiễm</a:t>
            </a:r>
            <a:r>
              <a:rPr lang="en-US" sz="2400" dirty="0" smtClean="0">
                <a:solidFill>
                  <a:schemeClr val="accent2"/>
                </a:solidFill>
                <a:latin typeface="Arial" charset="0"/>
              </a:rPr>
              <a:t> </a:t>
            </a:r>
            <a:r>
              <a:rPr lang="en-US" sz="2400" dirty="0" err="1" smtClean="0">
                <a:solidFill>
                  <a:schemeClr val="accent2"/>
                </a:solidFill>
                <a:latin typeface="Arial" charset="0"/>
              </a:rPr>
              <a:t>cần</a:t>
            </a:r>
            <a:r>
              <a:rPr lang="en-US" sz="2400" dirty="0" smtClean="0">
                <a:solidFill>
                  <a:schemeClr val="accent2"/>
                </a:solidFill>
                <a:latin typeface="Arial" charset="0"/>
              </a:rPr>
              <a:t> </a:t>
            </a:r>
            <a:r>
              <a:rPr lang="en-US" sz="2400" dirty="0" err="1" smtClean="0">
                <a:solidFill>
                  <a:schemeClr val="accent2"/>
                </a:solidFill>
                <a:latin typeface="Arial" charset="0"/>
              </a:rPr>
              <a:t>báo</a:t>
            </a:r>
            <a:r>
              <a:rPr lang="en-US" sz="2400" dirty="0" smtClean="0">
                <a:solidFill>
                  <a:schemeClr val="accent2"/>
                </a:solidFill>
                <a:latin typeface="Arial" charset="0"/>
              </a:rPr>
              <a:t> </a:t>
            </a:r>
            <a:r>
              <a:rPr lang="en-US" sz="2400" dirty="0" err="1" smtClean="0">
                <a:solidFill>
                  <a:schemeClr val="accent2"/>
                </a:solidFill>
                <a:latin typeface="Arial" charset="0"/>
              </a:rPr>
              <a:t>ngay</a:t>
            </a:r>
            <a:r>
              <a:rPr lang="en-US" sz="2400" dirty="0" smtClean="0">
                <a:solidFill>
                  <a:schemeClr val="accent2"/>
                </a:solidFill>
                <a:latin typeface="Arial" charset="0"/>
              </a:rPr>
              <a:t> </a:t>
            </a:r>
            <a:r>
              <a:rPr lang="en-US" sz="2400" dirty="0" err="1" smtClean="0">
                <a:solidFill>
                  <a:schemeClr val="accent2"/>
                </a:solidFill>
                <a:latin typeface="Arial" charset="0"/>
              </a:rPr>
              <a:t>khi</a:t>
            </a:r>
            <a:r>
              <a:rPr lang="en-US" sz="2400" dirty="0" smtClean="0">
                <a:solidFill>
                  <a:schemeClr val="accent2"/>
                </a:solidFill>
                <a:latin typeface="Arial" charset="0"/>
              </a:rPr>
              <a:t> </a:t>
            </a:r>
            <a:r>
              <a:rPr lang="en-US" sz="2400" dirty="0" err="1" smtClean="0">
                <a:solidFill>
                  <a:schemeClr val="accent2"/>
                </a:solidFill>
                <a:latin typeface="Arial" charset="0"/>
              </a:rPr>
              <a:t>có</a:t>
            </a:r>
            <a:r>
              <a:rPr lang="en-US" sz="2400" dirty="0" smtClean="0">
                <a:solidFill>
                  <a:schemeClr val="accent2"/>
                </a:solidFill>
                <a:latin typeface="Arial" charset="0"/>
              </a:rPr>
              <a:t> 01 ca </a:t>
            </a:r>
            <a:r>
              <a:rPr lang="en-US" sz="2400" dirty="0" err="1" smtClean="0">
                <a:solidFill>
                  <a:schemeClr val="accent2"/>
                </a:solidFill>
                <a:latin typeface="Arial" charset="0"/>
              </a:rPr>
              <a:t>bệnh</a:t>
            </a:r>
            <a:endParaRPr lang="en-US" sz="2400" dirty="0" smtClean="0">
              <a:solidFill>
                <a:schemeClr val="accent2"/>
              </a:solidFill>
              <a:latin typeface="Arial" charset="0"/>
            </a:endParaRPr>
          </a:p>
          <a:p>
            <a:pPr lvl="1">
              <a:defRPr/>
            </a:pPr>
            <a:r>
              <a:rPr lang="en-US" sz="2000" dirty="0" err="1" smtClean="0">
                <a:latin typeface="Arial" charset="0"/>
                <a:cs typeface="Arial" charset="0"/>
              </a:rPr>
              <a:t>Tả</a:t>
            </a:r>
            <a:r>
              <a:rPr lang="en-US" sz="2000" dirty="0" smtClean="0">
                <a:latin typeface="Arial" charset="0"/>
                <a:cs typeface="Arial" charset="0"/>
              </a:rPr>
              <a:t> , </a:t>
            </a:r>
            <a:endParaRPr lang="en-US" sz="2000" dirty="0" smtClean="0">
              <a:solidFill>
                <a:srgbClr val="C00000"/>
              </a:solidFill>
              <a:latin typeface="Arial" charset="0"/>
              <a:cs typeface="Arial" charset="0"/>
            </a:endParaRPr>
          </a:p>
          <a:p>
            <a:pPr lvl="1">
              <a:defRPr/>
            </a:pPr>
            <a:r>
              <a:rPr lang="en-US" sz="2000" dirty="0" err="1" smtClean="0">
                <a:latin typeface="Arial" charset="0"/>
                <a:cs typeface="Arial" charset="0"/>
              </a:rPr>
              <a:t>Nhiễm</a:t>
            </a:r>
            <a:r>
              <a:rPr lang="en-US" sz="2000" dirty="0" smtClean="0">
                <a:latin typeface="Arial" charset="0"/>
                <a:cs typeface="Arial" charset="0"/>
              </a:rPr>
              <a:t> </a:t>
            </a:r>
            <a:r>
              <a:rPr lang="en-US" sz="2000" dirty="0" err="1" smtClean="0">
                <a:latin typeface="Arial" charset="0"/>
                <a:cs typeface="Arial" charset="0"/>
              </a:rPr>
              <a:t>não</a:t>
            </a:r>
            <a:r>
              <a:rPr lang="en-US" sz="2000" dirty="0" smtClean="0">
                <a:latin typeface="Arial" charset="0"/>
                <a:cs typeface="Arial" charset="0"/>
              </a:rPr>
              <a:t> </a:t>
            </a:r>
            <a:r>
              <a:rPr lang="en-US" sz="2000" dirty="0" err="1" smtClean="0">
                <a:latin typeface="Arial" charset="0"/>
                <a:cs typeface="Arial" charset="0"/>
              </a:rPr>
              <a:t>mô</a:t>
            </a:r>
            <a:r>
              <a:rPr lang="en-US" sz="2000" dirty="0" smtClean="0">
                <a:latin typeface="Arial" charset="0"/>
                <a:cs typeface="Arial" charset="0"/>
              </a:rPr>
              <a:t> </a:t>
            </a:r>
            <a:r>
              <a:rPr lang="en-US" sz="2000" dirty="0" err="1" smtClean="0">
                <a:latin typeface="Arial" charset="0"/>
                <a:cs typeface="Arial" charset="0"/>
              </a:rPr>
              <a:t>cầu</a:t>
            </a:r>
            <a:r>
              <a:rPr lang="en-US" sz="2000" dirty="0" smtClean="0">
                <a:latin typeface="Arial" charset="0"/>
                <a:cs typeface="Arial" charset="0"/>
              </a:rPr>
              <a:t> (</a:t>
            </a:r>
            <a:r>
              <a:rPr lang="en-US" sz="2000" dirty="0" err="1" smtClean="0">
                <a:latin typeface="Arial" charset="0"/>
                <a:cs typeface="Arial" charset="0"/>
              </a:rPr>
              <a:t>viêm</a:t>
            </a:r>
            <a:r>
              <a:rPr lang="en-US" sz="2000" dirty="0" smtClean="0">
                <a:latin typeface="Arial" charset="0"/>
                <a:cs typeface="Arial" charset="0"/>
              </a:rPr>
              <a:t> </a:t>
            </a:r>
            <a:r>
              <a:rPr lang="en-US" sz="2000" dirty="0" err="1" smtClean="0">
                <a:latin typeface="Arial" charset="0"/>
                <a:cs typeface="Arial" charset="0"/>
              </a:rPr>
              <a:t>màng</a:t>
            </a:r>
            <a:r>
              <a:rPr lang="en-US" sz="2000" dirty="0" smtClean="0">
                <a:latin typeface="Arial" charset="0"/>
                <a:cs typeface="Arial" charset="0"/>
              </a:rPr>
              <a:t> </a:t>
            </a:r>
            <a:r>
              <a:rPr lang="en-US" sz="2000" dirty="0" err="1" smtClean="0">
                <a:latin typeface="Arial" charset="0"/>
                <a:cs typeface="Arial" charset="0"/>
              </a:rPr>
              <a:t>não</a:t>
            </a:r>
            <a:r>
              <a:rPr lang="en-US" sz="2000" dirty="0" smtClean="0">
                <a:latin typeface="Arial" charset="0"/>
                <a:cs typeface="Arial" charset="0"/>
              </a:rPr>
              <a:t> / </a:t>
            </a:r>
            <a:r>
              <a:rPr lang="en-US" sz="2000" dirty="0" err="1" smtClean="0">
                <a:latin typeface="Arial" charset="0"/>
                <a:cs typeface="Arial" charset="0"/>
              </a:rPr>
              <a:t>nhiễm</a:t>
            </a:r>
            <a:r>
              <a:rPr lang="en-US" sz="2000" dirty="0" smtClean="0">
                <a:latin typeface="Arial" charset="0"/>
                <a:cs typeface="Arial" charset="0"/>
              </a:rPr>
              <a:t> </a:t>
            </a:r>
            <a:r>
              <a:rPr lang="en-US" sz="2000" dirty="0" err="1" smtClean="0">
                <a:latin typeface="Arial" charset="0"/>
                <a:cs typeface="Arial" charset="0"/>
              </a:rPr>
              <a:t>trùng</a:t>
            </a:r>
            <a:r>
              <a:rPr lang="en-US" sz="2000" dirty="0" smtClean="0">
                <a:latin typeface="Arial" charset="0"/>
                <a:cs typeface="Arial" charset="0"/>
              </a:rPr>
              <a:t> </a:t>
            </a:r>
            <a:r>
              <a:rPr lang="en-US" sz="2000" dirty="0" err="1" smtClean="0">
                <a:latin typeface="Arial" charset="0"/>
                <a:cs typeface="Arial" charset="0"/>
              </a:rPr>
              <a:t>huyết</a:t>
            </a:r>
            <a:r>
              <a:rPr lang="en-US" sz="2000" dirty="0" smtClean="0">
                <a:latin typeface="Arial" charset="0"/>
                <a:cs typeface="Arial" charset="0"/>
              </a:rPr>
              <a:t>)</a:t>
            </a:r>
          </a:p>
          <a:p>
            <a:pPr lvl="1">
              <a:defRPr/>
            </a:pPr>
            <a:r>
              <a:rPr lang="en-US" sz="2000" dirty="0" err="1" smtClean="0">
                <a:latin typeface="Arial" charset="0"/>
                <a:cs typeface="Arial" charset="0"/>
              </a:rPr>
              <a:t>Viêm</a:t>
            </a:r>
            <a:r>
              <a:rPr lang="en-US" sz="2000" dirty="0" smtClean="0">
                <a:latin typeface="Arial" charset="0"/>
                <a:cs typeface="Arial" charset="0"/>
              </a:rPr>
              <a:t> </a:t>
            </a:r>
            <a:r>
              <a:rPr lang="en-US" sz="2000" dirty="0" err="1" smtClean="0">
                <a:latin typeface="Arial" charset="0"/>
                <a:cs typeface="Arial" charset="0"/>
              </a:rPr>
              <a:t>phổi</a:t>
            </a:r>
            <a:r>
              <a:rPr lang="en-US" sz="2000" dirty="0" smtClean="0">
                <a:latin typeface="Arial" charset="0"/>
                <a:cs typeface="Arial" charset="0"/>
              </a:rPr>
              <a:t> </a:t>
            </a:r>
            <a:r>
              <a:rPr lang="en-US" sz="2000" dirty="0" err="1" smtClean="0">
                <a:latin typeface="Arial" charset="0"/>
                <a:cs typeface="Arial" charset="0"/>
              </a:rPr>
              <a:t>cấp</a:t>
            </a:r>
            <a:r>
              <a:rPr lang="en-US" sz="2000" dirty="0" smtClean="0">
                <a:latin typeface="Arial" charset="0"/>
                <a:cs typeface="Arial" charset="0"/>
              </a:rPr>
              <a:t> </a:t>
            </a:r>
            <a:r>
              <a:rPr lang="en-US" sz="2000" dirty="0" err="1" smtClean="0">
                <a:latin typeface="Arial" charset="0"/>
                <a:cs typeface="Arial" charset="0"/>
              </a:rPr>
              <a:t>nặng</a:t>
            </a:r>
            <a:r>
              <a:rPr lang="en-US" sz="2000" dirty="0" smtClean="0">
                <a:latin typeface="Arial" charset="0"/>
                <a:cs typeface="Arial" charset="0"/>
              </a:rPr>
              <a:t> do virus </a:t>
            </a:r>
            <a:r>
              <a:rPr lang="en-US" sz="2000" dirty="0" err="1" smtClean="0">
                <a:latin typeface="Arial" charset="0"/>
                <a:cs typeface="Arial" charset="0"/>
              </a:rPr>
              <a:t>nCoV</a:t>
            </a:r>
            <a:endParaRPr lang="en-US" sz="2000" dirty="0" smtClean="0">
              <a:latin typeface="Arial" charset="0"/>
              <a:cs typeface="Arial" charset="0"/>
            </a:endParaRPr>
          </a:p>
          <a:p>
            <a:pPr lvl="1">
              <a:defRPr/>
            </a:pPr>
            <a:r>
              <a:rPr lang="en-US" sz="2000" dirty="0" err="1" smtClean="0">
                <a:latin typeface="Arial" charset="0"/>
                <a:cs typeface="Arial" charset="0"/>
              </a:rPr>
              <a:t>Tử</a:t>
            </a:r>
            <a:r>
              <a:rPr lang="en-US" sz="2000" dirty="0" smtClean="0">
                <a:latin typeface="Arial" charset="0"/>
                <a:cs typeface="Arial" charset="0"/>
              </a:rPr>
              <a:t> </a:t>
            </a:r>
            <a:r>
              <a:rPr lang="en-US" sz="2000" dirty="0" err="1" smtClean="0">
                <a:latin typeface="Arial" charset="0"/>
                <a:cs typeface="Arial" charset="0"/>
              </a:rPr>
              <a:t>vong</a:t>
            </a:r>
            <a:r>
              <a:rPr lang="en-US" sz="2000" dirty="0" smtClean="0">
                <a:latin typeface="Arial" charset="0"/>
                <a:cs typeface="Arial" charset="0"/>
              </a:rPr>
              <a:t> </a:t>
            </a:r>
            <a:r>
              <a:rPr lang="en-US" sz="2000" dirty="0" err="1" smtClean="0">
                <a:latin typeface="Arial" charset="0"/>
                <a:cs typeface="Arial" charset="0"/>
              </a:rPr>
              <a:t>chưa</a:t>
            </a:r>
            <a:r>
              <a:rPr lang="en-US" sz="2000" dirty="0" smtClean="0">
                <a:latin typeface="Arial" charset="0"/>
                <a:cs typeface="Arial" charset="0"/>
              </a:rPr>
              <a:t> </a:t>
            </a:r>
            <a:r>
              <a:rPr lang="en-US" sz="2000" dirty="0" err="1" smtClean="0">
                <a:latin typeface="Arial" charset="0"/>
                <a:cs typeface="Arial" charset="0"/>
              </a:rPr>
              <a:t>rõ</a:t>
            </a:r>
            <a:r>
              <a:rPr lang="en-US" sz="2000" dirty="0" smtClean="0">
                <a:latin typeface="Arial" charset="0"/>
                <a:cs typeface="Arial" charset="0"/>
              </a:rPr>
              <a:t> </a:t>
            </a:r>
            <a:r>
              <a:rPr lang="en-US" sz="2000" dirty="0" err="1" smtClean="0">
                <a:latin typeface="Arial" charset="0"/>
                <a:cs typeface="Arial" charset="0"/>
              </a:rPr>
              <a:t>nguyên</a:t>
            </a:r>
            <a:r>
              <a:rPr lang="en-US" sz="2000" dirty="0" smtClean="0">
                <a:latin typeface="Arial" charset="0"/>
                <a:cs typeface="Arial" charset="0"/>
              </a:rPr>
              <a:t> </a:t>
            </a:r>
            <a:r>
              <a:rPr lang="en-US" sz="2000" dirty="0" err="1" smtClean="0">
                <a:latin typeface="Arial" charset="0"/>
                <a:cs typeface="Arial" charset="0"/>
              </a:rPr>
              <a:t>nhân</a:t>
            </a:r>
            <a:endParaRPr lang="en-US" sz="2000" dirty="0" smtClean="0">
              <a:latin typeface="Arial" charset="0"/>
              <a:cs typeface="Arial" charset="0"/>
            </a:endParaRPr>
          </a:p>
        </p:txBody>
      </p:sp>
      <p:sp>
        <p:nvSpPr>
          <p:cNvPr id="41989" name="Content Placeholder 1"/>
          <p:cNvSpPr txBox="1">
            <a:spLocks/>
          </p:cNvSpPr>
          <p:nvPr/>
        </p:nvSpPr>
        <p:spPr bwMode="auto">
          <a:xfrm>
            <a:off x="285750" y="2842022"/>
            <a:ext cx="8396288" cy="230147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a:solidFill>
                  <a:schemeClr val="tx1"/>
                </a:solidFill>
                <a:latin typeface="Arial" charset="0"/>
                <a:cs typeface="Arial" charset="0"/>
              </a:defRPr>
            </a:lvl1pPr>
            <a:lvl2pPr marL="822325" indent="-25558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ts val="400"/>
              </a:spcBef>
              <a:buClr>
                <a:schemeClr val="accent1"/>
              </a:buClr>
              <a:buSzPct val="68000"/>
              <a:buFont typeface="Wingdings 3" pitchFamily="18" charset="2"/>
              <a:buChar char=""/>
            </a:pPr>
            <a:r>
              <a:rPr lang="en-US" sz="2400" dirty="0" err="1">
                <a:solidFill>
                  <a:schemeClr val="accent2"/>
                </a:solidFill>
              </a:rPr>
              <a:t>Các</a:t>
            </a:r>
            <a:r>
              <a:rPr lang="en-US" sz="2400" dirty="0">
                <a:solidFill>
                  <a:schemeClr val="accent2"/>
                </a:solidFill>
              </a:rPr>
              <a:t> </a:t>
            </a:r>
            <a:r>
              <a:rPr lang="en-US" sz="2400" dirty="0" err="1">
                <a:solidFill>
                  <a:schemeClr val="accent2"/>
                </a:solidFill>
              </a:rPr>
              <a:t>bệnh</a:t>
            </a:r>
            <a:r>
              <a:rPr lang="en-US" sz="2400" dirty="0">
                <a:solidFill>
                  <a:schemeClr val="accent2"/>
                </a:solidFill>
              </a:rPr>
              <a:t> </a:t>
            </a:r>
            <a:r>
              <a:rPr lang="en-US" sz="2400" dirty="0" err="1">
                <a:solidFill>
                  <a:schemeClr val="accent2"/>
                </a:solidFill>
              </a:rPr>
              <a:t>truyền</a:t>
            </a:r>
            <a:r>
              <a:rPr lang="en-US" sz="2400" dirty="0">
                <a:solidFill>
                  <a:schemeClr val="accent2"/>
                </a:solidFill>
              </a:rPr>
              <a:t> </a:t>
            </a:r>
            <a:r>
              <a:rPr lang="en-US" sz="2400" dirty="0" err="1">
                <a:solidFill>
                  <a:schemeClr val="accent2"/>
                </a:solidFill>
              </a:rPr>
              <a:t>nhiễm</a:t>
            </a:r>
            <a:r>
              <a:rPr lang="en-US" sz="2400" dirty="0">
                <a:solidFill>
                  <a:schemeClr val="accent2"/>
                </a:solidFill>
              </a:rPr>
              <a:t> </a:t>
            </a:r>
            <a:r>
              <a:rPr lang="en-US" sz="2400" dirty="0" err="1">
                <a:solidFill>
                  <a:schemeClr val="accent2"/>
                </a:solidFill>
              </a:rPr>
              <a:t>cần</a:t>
            </a:r>
            <a:r>
              <a:rPr lang="en-US" sz="2400" dirty="0">
                <a:solidFill>
                  <a:schemeClr val="accent2"/>
                </a:solidFill>
              </a:rPr>
              <a:t> </a:t>
            </a:r>
            <a:r>
              <a:rPr lang="en-US" sz="2400" dirty="0" err="1">
                <a:solidFill>
                  <a:schemeClr val="accent2"/>
                </a:solidFill>
              </a:rPr>
              <a:t>báo</a:t>
            </a:r>
            <a:r>
              <a:rPr lang="en-US" sz="2400" dirty="0">
                <a:solidFill>
                  <a:schemeClr val="accent2"/>
                </a:solidFill>
              </a:rPr>
              <a:t> </a:t>
            </a:r>
            <a:r>
              <a:rPr lang="en-US" sz="2400" dirty="0" err="1">
                <a:solidFill>
                  <a:schemeClr val="accent2"/>
                </a:solidFill>
              </a:rPr>
              <a:t>ngay</a:t>
            </a:r>
            <a:r>
              <a:rPr lang="en-US" sz="2400" dirty="0">
                <a:solidFill>
                  <a:schemeClr val="accent2"/>
                </a:solidFill>
              </a:rPr>
              <a:t> </a:t>
            </a:r>
            <a:r>
              <a:rPr lang="en-US" sz="2400" dirty="0" err="1">
                <a:solidFill>
                  <a:schemeClr val="accent2"/>
                </a:solidFill>
              </a:rPr>
              <a:t>khi</a:t>
            </a:r>
            <a:r>
              <a:rPr lang="en-US" sz="2400" dirty="0">
                <a:solidFill>
                  <a:schemeClr val="accent2"/>
                </a:solidFill>
              </a:rPr>
              <a:t> </a:t>
            </a:r>
            <a:r>
              <a:rPr lang="en-US" sz="2400" dirty="0" err="1">
                <a:solidFill>
                  <a:schemeClr val="accent2"/>
                </a:solidFill>
              </a:rPr>
              <a:t>có</a:t>
            </a:r>
            <a:r>
              <a:rPr lang="en-US" sz="2400" dirty="0">
                <a:solidFill>
                  <a:schemeClr val="accent2"/>
                </a:solidFill>
              </a:rPr>
              <a:t> ≥ 2 </a:t>
            </a:r>
            <a:r>
              <a:rPr lang="en-US" sz="2400" dirty="0" err="1">
                <a:solidFill>
                  <a:schemeClr val="accent2"/>
                </a:solidFill>
              </a:rPr>
              <a:t>ca</a:t>
            </a:r>
            <a:r>
              <a:rPr lang="en-US" sz="2400" dirty="0">
                <a:solidFill>
                  <a:schemeClr val="accent2"/>
                </a:solidFill>
              </a:rPr>
              <a:t> </a:t>
            </a:r>
            <a:r>
              <a:rPr lang="en-US" sz="2400" dirty="0" err="1">
                <a:solidFill>
                  <a:schemeClr val="accent2"/>
                </a:solidFill>
              </a:rPr>
              <a:t>bệnh</a:t>
            </a:r>
            <a:r>
              <a:rPr lang="en-US" sz="2400" dirty="0">
                <a:solidFill>
                  <a:schemeClr val="accent2"/>
                </a:solidFill>
              </a:rPr>
              <a:t> / </a:t>
            </a:r>
            <a:r>
              <a:rPr lang="en-US" sz="2400" dirty="0" err="1">
                <a:solidFill>
                  <a:schemeClr val="accent2"/>
                </a:solidFill>
              </a:rPr>
              <a:t>lớp</a:t>
            </a:r>
            <a:r>
              <a:rPr lang="en-US" sz="2400" dirty="0">
                <a:solidFill>
                  <a:schemeClr val="accent2"/>
                </a:solidFill>
              </a:rPr>
              <a:t> / 14 </a:t>
            </a:r>
            <a:r>
              <a:rPr lang="en-US" sz="2400" dirty="0" err="1">
                <a:solidFill>
                  <a:schemeClr val="accent2"/>
                </a:solidFill>
              </a:rPr>
              <a:t>ngày</a:t>
            </a:r>
            <a:r>
              <a:rPr lang="en-US" sz="2400" dirty="0">
                <a:solidFill>
                  <a:schemeClr val="accent2"/>
                </a:solidFill>
              </a:rPr>
              <a:t> </a:t>
            </a:r>
            <a:r>
              <a:rPr lang="en-US" sz="2400" dirty="0" err="1">
                <a:solidFill>
                  <a:schemeClr val="accent2"/>
                </a:solidFill>
              </a:rPr>
              <a:t>hoặc</a:t>
            </a:r>
            <a:r>
              <a:rPr lang="en-US" sz="2400" dirty="0">
                <a:solidFill>
                  <a:schemeClr val="accent2"/>
                </a:solidFill>
              </a:rPr>
              <a:t> </a:t>
            </a:r>
            <a:r>
              <a:rPr lang="en-US" sz="2400" dirty="0" err="1">
                <a:solidFill>
                  <a:schemeClr val="accent2"/>
                </a:solidFill>
              </a:rPr>
              <a:t>có</a:t>
            </a:r>
            <a:r>
              <a:rPr lang="en-US" sz="2400" dirty="0">
                <a:solidFill>
                  <a:schemeClr val="accent2"/>
                </a:solidFill>
              </a:rPr>
              <a:t> ≥ 2 </a:t>
            </a:r>
            <a:r>
              <a:rPr lang="en-US" sz="2400" dirty="0" err="1">
                <a:solidFill>
                  <a:schemeClr val="accent2"/>
                </a:solidFill>
              </a:rPr>
              <a:t>lớp</a:t>
            </a:r>
            <a:r>
              <a:rPr lang="en-US" sz="2400" dirty="0">
                <a:solidFill>
                  <a:schemeClr val="accent2"/>
                </a:solidFill>
              </a:rPr>
              <a:t> </a:t>
            </a:r>
            <a:r>
              <a:rPr lang="en-US" sz="2400" dirty="0" err="1">
                <a:solidFill>
                  <a:schemeClr val="accent2"/>
                </a:solidFill>
              </a:rPr>
              <a:t>có</a:t>
            </a:r>
            <a:r>
              <a:rPr lang="en-US" sz="2400" dirty="0">
                <a:solidFill>
                  <a:schemeClr val="accent2"/>
                </a:solidFill>
              </a:rPr>
              <a:t> BN</a:t>
            </a:r>
          </a:p>
          <a:p>
            <a:pPr lvl="1">
              <a:spcBef>
                <a:spcPts val="400"/>
              </a:spcBef>
              <a:buClr>
                <a:schemeClr val="accent1"/>
              </a:buClr>
              <a:buSzPct val="68000"/>
              <a:buFont typeface="Wingdings 3" pitchFamily="18" charset="2"/>
              <a:buChar char=""/>
            </a:pPr>
            <a:r>
              <a:rPr lang="en-US" sz="2000" dirty="0" err="1"/>
              <a:t>Sốt</a:t>
            </a:r>
            <a:r>
              <a:rPr lang="en-US" sz="2000" dirty="0"/>
              <a:t> </a:t>
            </a:r>
            <a:r>
              <a:rPr lang="en-US" sz="2000" dirty="0" err="1"/>
              <a:t>xuất</a:t>
            </a:r>
            <a:r>
              <a:rPr lang="en-US" sz="2000" dirty="0"/>
              <a:t> </a:t>
            </a:r>
            <a:r>
              <a:rPr lang="en-US" sz="2000" dirty="0" err="1"/>
              <a:t>huyết</a:t>
            </a:r>
            <a:endParaRPr lang="en-US" sz="2000" dirty="0"/>
          </a:p>
          <a:p>
            <a:pPr lvl="1">
              <a:spcBef>
                <a:spcPts val="400"/>
              </a:spcBef>
              <a:buClr>
                <a:schemeClr val="accent1"/>
              </a:buClr>
              <a:buSzPct val="68000"/>
              <a:buFont typeface="Wingdings 3" pitchFamily="18" charset="2"/>
              <a:buChar char=""/>
            </a:pPr>
            <a:r>
              <a:rPr lang="en-US" sz="2000" dirty="0" err="1"/>
              <a:t>Tiêu</a:t>
            </a:r>
            <a:r>
              <a:rPr lang="en-US" sz="2000" dirty="0"/>
              <a:t> </a:t>
            </a:r>
            <a:r>
              <a:rPr lang="en-US" sz="2000" dirty="0" err="1"/>
              <a:t>chảy</a:t>
            </a:r>
            <a:r>
              <a:rPr lang="en-US" sz="2000" dirty="0"/>
              <a:t> </a:t>
            </a:r>
            <a:r>
              <a:rPr lang="en-US" sz="2000" dirty="0" err="1"/>
              <a:t>cấp</a:t>
            </a:r>
            <a:endParaRPr lang="en-US" sz="2000" dirty="0"/>
          </a:p>
          <a:p>
            <a:pPr lvl="1">
              <a:spcBef>
                <a:spcPts val="400"/>
              </a:spcBef>
              <a:buClr>
                <a:schemeClr val="accent1"/>
              </a:buClr>
              <a:buSzPct val="68000"/>
              <a:buFont typeface="Wingdings 3" pitchFamily="18" charset="2"/>
              <a:buChar char=""/>
            </a:pPr>
            <a:r>
              <a:rPr lang="en-US" sz="2000" dirty="0" err="1"/>
              <a:t>Sốt</a:t>
            </a:r>
            <a:r>
              <a:rPr lang="en-US" sz="2000" dirty="0"/>
              <a:t> </a:t>
            </a:r>
            <a:r>
              <a:rPr lang="en-US" sz="2000" dirty="0" err="1"/>
              <a:t>phát</a:t>
            </a:r>
            <a:r>
              <a:rPr lang="en-US" sz="2000" dirty="0"/>
              <a:t> ban</a:t>
            </a:r>
          </a:p>
          <a:p>
            <a:pPr lvl="1">
              <a:spcBef>
                <a:spcPts val="400"/>
              </a:spcBef>
              <a:buClr>
                <a:schemeClr val="accent1"/>
              </a:buClr>
              <a:buSzPct val="68000"/>
              <a:buFont typeface="Wingdings 3" pitchFamily="18" charset="2"/>
              <a:buChar char=""/>
            </a:pPr>
            <a:r>
              <a:rPr lang="en-US" sz="2000" dirty="0"/>
              <a:t>TCM</a:t>
            </a:r>
            <a:endParaRPr lang="en-US" sz="2400" dirty="0"/>
          </a:p>
        </p:txBody>
      </p:sp>
    </p:spTree>
    <p:extLst>
      <p:ext uri="{BB962C8B-B14F-4D97-AF65-F5344CB8AC3E}">
        <p14:creationId xmlns:p14="http://schemas.microsoft.com/office/powerpoint/2010/main" val="398825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9200" name="Group 48"/>
          <p:cNvGraphicFramePr>
            <a:graphicFrameLocks noGrp="1"/>
          </p:cNvGraphicFramePr>
          <p:nvPr>
            <p:ph/>
            <p:extLst>
              <p:ext uri="{D42A27DB-BD31-4B8C-83A1-F6EECF244321}">
                <p14:modId xmlns:p14="http://schemas.microsoft.com/office/powerpoint/2010/main" val="3235129770"/>
              </p:ext>
            </p:extLst>
          </p:nvPr>
        </p:nvGraphicFramePr>
        <p:xfrm>
          <a:off x="323850" y="735806"/>
          <a:ext cx="8534400" cy="4119589"/>
        </p:xfrm>
        <a:graphic>
          <a:graphicData uri="http://schemas.openxmlformats.org/drawingml/2006/table">
            <a:tbl>
              <a:tblPr/>
              <a:tblGrid>
                <a:gridCol w="673100"/>
                <a:gridCol w="1198563"/>
                <a:gridCol w="1646237"/>
                <a:gridCol w="1573213"/>
                <a:gridCol w="3443287"/>
              </a:tblGrid>
              <a:tr h="531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Stt</a:t>
                      </a:r>
                      <a:endParaRPr kumimoji="0" lang="en-US" sz="1400" b="0" i="0" u="none" strike="noStrike" cap="none" normalizeH="0" baseline="0" dirty="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Bệnh</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Đường lây truyền</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Thời gian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cách ly</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Các dấu hiệu và triệu chứng chính</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r>
              <a:tr h="57506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Times New Roman" pitchFamily="18" charset="0"/>
                        </a:rPr>
                        <a:t>1</a:t>
                      </a:r>
                      <a:endParaRPr kumimoji="0" lang="en-US" sz="1400" b="0" i="0" u="none" strike="noStrike" cap="none" normalizeH="0" baseline="0" dirty="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Times New Roman" pitchFamily="18" charset="0"/>
                        </a:rPr>
                        <a:t>Tả</a:t>
                      </a:r>
                      <a:endParaRPr kumimoji="0" lang="en-US" sz="1400" b="0" i="0" u="none" strike="noStrike" cap="none" normalizeH="0" baseline="0" dirty="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Ăn</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uống</a:t>
                      </a:r>
                      <a:endParaRPr kumimoji="0" lang="en-US" sz="1400" b="0" i="0" u="none" strike="noStrike" cap="none" normalizeH="0" baseline="0" dirty="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Khi xuất viện</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Tiêu chảy xối xả</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phân trắng, tanh hôi</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694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smtClean="0">
                          <a:ln>
                            <a:noFill/>
                          </a:ln>
                          <a:solidFill>
                            <a:schemeClr val="tx1"/>
                          </a:solidFill>
                          <a:effectLst/>
                          <a:latin typeface="Arial" charset="0"/>
                          <a:cs typeface="Times New Roman" pitchFamily="18"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Bạch hầu</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FF0000"/>
                          </a:solidFill>
                          <a:effectLst/>
                          <a:latin typeface="Arial" charset="0"/>
                          <a:cs typeface="Arial" charset="0"/>
                        </a:rPr>
                        <a:t>Khi</a:t>
                      </a:r>
                      <a:r>
                        <a:rPr kumimoji="0" lang="en-US" sz="1400" b="0" i="0" u="none" strike="noStrike" cap="none" normalizeH="0" baseline="0" dirty="0" smtClean="0">
                          <a:ln>
                            <a:noFill/>
                          </a:ln>
                          <a:solidFill>
                            <a:srgbClr val="FF0000"/>
                          </a:solidFill>
                          <a:effectLst/>
                          <a:latin typeface="Arial" charset="0"/>
                          <a:cs typeface="Arial" charset="0"/>
                        </a:rPr>
                        <a:t> </a:t>
                      </a:r>
                      <a:r>
                        <a:rPr kumimoji="0" lang="en-US" sz="1400" b="0" i="0" u="none" strike="noStrike" cap="none" normalizeH="0" baseline="0" dirty="0" err="1" smtClean="0">
                          <a:ln>
                            <a:noFill/>
                          </a:ln>
                          <a:solidFill>
                            <a:srgbClr val="FF0000"/>
                          </a:solidFill>
                          <a:effectLst/>
                          <a:latin typeface="Arial" charset="0"/>
                          <a:cs typeface="Arial" charset="0"/>
                        </a:rPr>
                        <a:t>xuất</a:t>
                      </a:r>
                      <a:r>
                        <a:rPr kumimoji="0" lang="en-US" sz="1400" b="0" i="0" u="none" strike="noStrike" cap="none" normalizeH="0" baseline="0" dirty="0" smtClean="0">
                          <a:ln>
                            <a:noFill/>
                          </a:ln>
                          <a:solidFill>
                            <a:srgbClr val="FF0000"/>
                          </a:solidFill>
                          <a:effectLst/>
                          <a:latin typeface="Arial" charset="0"/>
                          <a:cs typeface="Arial" charset="0"/>
                        </a:rPr>
                        <a:t> </a:t>
                      </a:r>
                      <a:r>
                        <a:rPr kumimoji="0" lang="en-US" sz="1400" b="0" i="0" u="none" strike="noStrike" cap="none" normalizeH="0" baseline="0" dirty="0" err="1" smtClean="0">
                          <a:ln>
                            <a:noFill/>
                          </a:ln>
                          <a:solidFill>
                            <a:srgbClr val="FF0000"/>
                          </a:solidFill>
                          <a:effectLst/>
                          <a:latin typeface="Arial" charset="0"/>
                          <a:cs typeface="Arial" charset="0"/>
                        </a:rPr>
                        <a:t>viện</a:t>
                      </a:r>
                      <a:endParaRPr kumimoji="0" lang="en-US" sz="1400" b="0" i="0" u="none" strike="noStrike" cap="none" normalizeH="0" baseline="0" dirty="0" smtClean="0">
                        <a:ln>
                          <a:noFill/>
                        </a:ln>
                        <a:solidFill>
                          <a:srgbClr val="FF0000"/>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Màng</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giả</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trắng</a:t>
                      </a:r>
                      <a:r>
                        <a:rPr kumimoji="0" lang="en-US" sz="1400" b="0" i="0" u="none" strike="noStrike" cap="none" normalizeH="0" baseline="0" dirty="0" smtClean="0">
                          <a:ln>
                            <a:noFill/>
                          </a:ln>
                          <a:solidFill>
                            <a:schemeClr val="tx1"/>
                          </a:solidFill>
                          <a:effectLst/>
                          <a:latin typeface="Arial" charset="0"/>
                          <a:cs typeface="Arial" charset="0"/>
                        </a:rPr>
                        <a:t> ở </a:t>
                      </a:r>
                      <a:r>
                        <a:rPr kumimoji="0" lang="en-US" sz="1400" b="0" i="0" u="none" strike="noStrike" cap="none" normalizeH="0" baseline="0" dirty="0" err="1" smtClean="0">
                          <a:ln>
                            <a:noFill/>
                          </a:ln>
                          <a:solidFill>
                            <a:schemeClr val="tx1"/>
                          </a:solidFill>
                          <a:effectLst/>
                          <a:latin typeface="Arial" charset="0"/>
                          <a:cs typeface="Arial" charset="0"/>
                        </a:rPr>
                        <a:t>họng</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hầu</a:t>
                      </a: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gây</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nghẹt</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thở</a:t>
                      </a:r>
                      <a:endParaRPr kumimoji="0" lang="en-US" sz="1400" b="0" i="0" u="none" strike="noStrike" cap="none" normalizeH="0" baseline="0" dirty="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694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3</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Ho gà</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14 ngày sau khởi phát</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Ho </a:t>
                      </a:r>
                      <a:r>
                        <a:rPr kumimoji="0" lang="en-US" sz="1400" b="0" i="0" u="none" strike="noStrike" cap="none" normalizeH="0" baseline="0" dirty="0" err="1" smtClean="0">
                          <a:ln>
                            <a:noFill/>
                          </a:ln>
                          <a:solidFill>
                            <a:schemeClr val="tx1"/>
                          </a:solidFill>
                          <a:effectLst/>
                          <a:latin typeface="Arial" charset="0"/>
                          <a:cs typeface="Arial" charset="0"/>
                        </a:rPr>
                        <a:t>cơn</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kéo</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dài</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ói</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mửa</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sau</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cơn</a:t>
                      </a:r>
                      <a:r>
                        <a:rPr kumimoji="0" lang="en-US" sz="1400" b="0" i="0" u="none" strike="noStrike" cap="none" normalizeH="0" baseline="0" dirty="0" smtClean="0">
                          <a:ln>
                            <a:noFill/>
                          </a:ln>
                          <a:solidFill>
                            <a:schemeClr val="tx1"/>
                          </a:solidFill>
                          <a:effectLst/>
                          <a:latin typeface="Arial" charset="0"/>
                          <a:cs typeface="Arial" charset="0"/>
                        </a:rPr>
                        <a:t> ho</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383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4</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Quai bị</a:t>
                      </a:r>
                      <a:endParaRPr kumimoji="0" lang="en-US" sz="1400" b="0" i="0" u="none" strike="noStrike" cap="none" normalizeH="0" baseline="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Không khí</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Hết sưng, đau tuyến nước bọt</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Sưng</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tuyến</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nước</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bọt</a:t>
                      </a:r>
                      <a:r>
                        <a:rPr kumimoji="0" lang="en-US" sz="1400" b="0" i="0" u="none" strike="noStrike" cap="none" normalizeH="0" baseline="0" dirty="0" smtClean="0">
                          <a:ln>
                            <a:noFill/>
                          </a:ln>
                          <a:solidFill>
                            <a:schemeClr val="tx1"/>
                          </a:solidFill>
                          <a:effectLst/>
                          <a:latin typeface="Arial" charset="0"/>
                          <a:cs typeface="Arial" charset="0"/>
                        </a:rPr>
                        <a:t> 2 </a:t>
                      </a:r>
                      <a:r>
                        <a:rPr kumimoji="0" lang="en-US" sz="1400" b="0" i="0" u="none" strike="noStrike" cap="none" normalizeH="0" baseline="0" dirty="0" err="1" smtClean="0">
                          <a:ln>
                            <a:noFill/>
                          </a:ln>
                          <a:solidFill>
                            <a:schemeClr val="tx1"/>
                          </a:solidFill>
                          <a:effectLst/>
                          <a:latin typeface="Arial" charset="0"/>
                          <a:cs typeface="Arial" charset="0"/>
                        </a:rPr>
                        <a:t>bên</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hoặc</a:t>
                      </a:r>
                      <a:r>
                        <a:rPr kumimoji="0" lang="en-US" sz="1400" b="0" i="0" u="none" strike="noStrike" cap="none" normalizeH="0" baseline="0" dirty="0" smtClean="0">
                          <a:ln>
                            <a:noFill/>
                          </a:ln>
                          <a:solidFill>
                            <a:schemeClr val="tx1"/>
                          </a:solidFill>
                          <a:effectLst/>
                          <a:latin typeface="Arial" charset="0"/>
                          <a:cs typeface="Arial" charset="0"/>
                        </a:rPr>
                        <a:t> 1 </a:t>
                      </a:r>
                      <a:r>
                        <a:rPr kumimoji="0" lang="en-US" sz="1400" b="0" i="0" u="none" strike="noStrike" cap="none" normalizeH="0" baseline="0" dirty="0" err="1" smtClean="0">
                          <a:ln>
                            <a:noFill/>
                          </a:ln>
                          <a:solidFill>
                            <a:schemeClr val="tx1"/>
                          </a:solidFill>
                          <a:effectLst/>
                          <a:latin typeface="Arial" charset="0"/>
                          <a:cs typeface="Arial" charset="0"/>
                        </a:rPr>
                        <a:t>bên</a:t>
                      </a:r>
                      <a:endParaRPr kumimoji="0" lang="en-US" sz="1400" b="0" i="0" u="none" strike="noStrike" cap="none" normalizeH="0" baseline="0" dirty="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578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5</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SXH</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Muỗi vằn</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7 ngày sau khởi phát</a:t>
                      </a: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Sốt</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cao</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đột</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ngột</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xuất</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huyết</a:t>
                      </a:r>
                      <a:r>
                        <a:rPr kumimoji="0" lang="en-US" sz="1400" b="0" i="0" u="none" strike="noStrike" cap="none" normalizeH="0" baseline="0" dirty="0" smtClean="0">
                          <a:ln>
                            <a:noFill/>
                          </a:ln>
                          <a:solidFill>
                            <a:schemeClr val="tx1"/>
                          </a:solidFill>
                          <a:effectLst/>
                          <a:latin typeface="Arial" charset="0"/>
                          <a:cs typeface="Arial" charset="0"/>
                        </a:rPr>
                        <a:t> da, </a:t>
                      </a:r>
                      <a:r>
                        <a:rPr kumimoji="0" lang="en-US" sz="1400" b="0" i="0" u="none" strike="noStrike" cap="none" normalizeH="0" baseline="0" dirty="0" err="1" smtClean="0">
                          <a:ln>
                            <a:noFill/>
                          </a:ln>
                          <a:solidFill>
                            <a:schemeClr val="tx1"/>
                          </a:solidFill>
                          <a:effectLst/>
                          <a:latin typeface="Arial" charset="0"/>
                          <a:cs typeface="Arial" charset="0"/>
                        </a:rPr>
                        <a:t>niêm</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mạc</a:t>
                      </a:r>
                      <a:endParaRPr kumimoji="0" lang="en-US" sz="1400" b="0" i="0" u="none" strike="noStrike" cap="none" normalizeH="0" baseline="0" dirty="0" smtClean="0">
                        <a:ln>
                          <a:noFill/>
                        </a:ln>
                        <a:solidFill>
                          <a:schemeClr val="tx1"/>
                        </a:solidFill>
                        <a:effectLst/>
                        <a:latin typeface="Arial" charset="0"/>
                        <a:cs typeface="Arial" charset="0"/>
                      </a:endParaRPr>
                    </a:p>
                  </a:txBody>
                  <a:tcPr marT="34289" marB="3428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493" name="Text Box 61"/>
          <p:cNvSpPr txBox="1">
            <a:spLocks noChangeArrowheads="1"/>
          </p:cNvSpPr>
          <p:nvPr/>
        </p:nvSpPr>
        <p:spPr bwMode="auto">
          <a:xfrm>
            <a:off x="0" y="107157"/>
            <a:ext cx="9144000" cy="523220"/>
          </a:xfrm>
          <a:prstGeom prst="rect">
            <a:avLst/>
          </a:prstGeom>
          <a:noFill/>
          <a:ln w="9525">
            <a:noFill/>
            <a:miter lim="800000"/>
            <a:headEnd/>
            <a:tailEnd/>
          </a:ln>
          <a:effectLst/>
        </p:spPr>
        <p:txBody>
          <a:bodyPr wrap="square">
            <a:spAutoFit/>
          </a:bodyPr>
          <a:lstStyle/>
          <a:p>
            <a:pPr algn="ctr">
              <a:spcBef>
                <a:spcPct val="50000"/>
              </a:spcBef>
              <a:defRPr/>
            </a:pPr>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DANH MỤC BỆNH TRUYỀN NHIỄM</a:t>
            </a:r>
            <a:r>
              <a:rPr lang="vi-VN"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 PHẢI NGHỈ HỌC </a:t>
            </a:r>
          </a:p>
        </p:txBody>
      </p:sp>
    </p:spTree>
    <p:extLst>
      <p:ext uri="{BB962C8B-B14F-4D97-AF65-F5344CB8AC3E}">
        <p14:creationId xmlns:p14="http://schemas.microsoft.com/office/powerpoint/2010/main" val="45936338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0237" name="Group 61"/>
          <p:cNvGraphicFramePr>
            <a:graphicFrameLocks noGrp="1"/>
          </p:cNvGraphicFramePr>
          <p:nvPr>
            <p:ph/>
            <p:extLst>
              <p:ext uri="{D42A27DB-BD31-4B8C-83A1-F6EECF244321}">
                <p14:modId xmlns:p14="http://schemas.microsoft.com/office/powerpoint/2010/main" val="63316236"/>
              </p:ext>
            </p:extLst>
          </p:nvPr>
        </p:nvGraphicFramePr>
        <p:xfrm>
          <a:off x="468313" y="686554"/>
          <a:ext cx="8229600" cy="4189452"/>
        </p:xfrm>
        <a:graphic>
          <a:graphicData uri="http://schemas.openxmlformats.org/drawingml/2006/table">
            <a:tbl>
              <a:tblPr/>
              <a:tblGrid>
                <a:gridCol w="503237"/>
                <a:gridCol w="1512888"/>
                <a:gridCol w="1871662"/>
                <a:gridCol w="1584325"/>
                <a:gridCol w="2757488"/>
              </a:tblGrid>
              <a:tr h="4893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cs typeface="Arial" charset="0"/>
                        </a:rPr>
                        <a:t>Stt</a:t>
                      </a:r>
                      <a:endParaRPr kumimoji="0" lang="en-US" sz="1200" b="0" i="0" u="none" strike="noStrike" cap="none" normalizeH="0" baseline="0" dirty="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Bệnh</a:t>
                      </a:r>
                      <a:endParaRPr kumimoji="0" lang="en-US" sz="12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Đường lây truyền</a:t>
                      </a:r>
                      <a:endParaRPr kumimoji="0" lang="en-US" sz="12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Thời gian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cách ly</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Các dấu hiệu và triệu chứng chính</a:t>
                      </a:r>
                      <a:endParaRPr kumimoji="0" lang="en-US" sz="12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r>
              <a:tr h="78344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Times New Roman" pitchFamily="18" charset="0"/>
                        </a:rPr>
                        <a:t>6</a:t>
                      </a:r>
                      <a:endParaRPr kumimoji="0" lang="en-US" sz="1400" b="0" i="0" u="none" strike="noStrike" cap="none" normalizeH="0" baseline="0" dirty="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Sởi</a:t>
                      </a:r>
                      <a:endParaRPr kumimoji="0" lang="en-US" sz="14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Không khí</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smtClean="0">
                        <a:ln>
                          <a:noFill/>
                        </a:ln>
                        <a:solidFill>
                          <a:srgbClr val="FF0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0000"/>
                          </a:solidFill>
                          <a:effectLst/>
                          <a:latin typeface="Arial" charset="0"/>
                          <a:cs typeface="Arial" charset="0"/>
                        </a:rPr>
                        <a:t>7 </a:t>
                      </a:r>
                      <a:r>
                        <a:rPr kumimoji="0" lang="en-US" sz="1400" b="0" i="0" u="none" strike="noStrike" cap="none" normalizeH="0" baseline="0" dirty="0" err="1" smtClean="0">
                          <a:ln>
                            <a:noFill/>
                          </a:ln>
                          <a:solidFill>
                            <a:srgbClr val="FF0000"/>
                          </a:solidFill>
                          <a:effectLst/>
                          <a:latin typeface="Arial" charset="0"/>
                          <a:cs typeface="Arial" charset="0"/>
                        </a:rPr>
                        <a:t>ngày</a:t>
                      </a:r>
                      <a:r>
                        <a:rPr kumimoji="0" lang="en-US" sz="1400" b="0" i="0" u="none" strike="noStrike" cap="none" normalizeH="0" baseline="0" dirty="0" smtClean="0">
                          <a:ln>
                            <a:noFill/>
                          </a:ln>
                          <a:solidFill>
                            <a:srgbClr val="FF0000"/>
                          </a:solidFill>
                          <a:effectLst/>
                          <a:latin typeface="Arial" charset="0"/>
                          <a:cs typeface="Arial" charset="0"/>
                        </a:rPr>
                        <a:t> </a:t>
                      </a:r>
                      <a:r>
                        <a:rPr kumimoji="0" lang="en-US" sz="1400" b="0" i="0" u="none" strike="noStrike" cap="none" normalizeH="0" baseline="0" dirty="0" err="1" smtClean="0">
                          <a:ln>
                            <a:noFill/>
                          </a:ln>
                          <a:solidFill>
                            <a:srgbClr val="FF0000"/>
                          </a:solidFill>
                          <a:effectLst/>
                          <a:latin typeface="Arial" charset="0"/>
                          <a:cs typeface="Arial" charset="0"/>
                        </a:rPr>
                        <a:t>sau</a:t>
                      </a:r>
                      <a:r>
                        <a:rPr kumimoji="0" lang="en-US" sz="1400" b="0" i="0" u="none" strike="noStrike" cap="none" normalizeH="0" baseline="0" dirty="0" smtClean="0">
                          <a:ln>
                            <a:noFill/>
                          </a:ln>
                          <a:solidFill>
                            <a:srgbClr val="FF0000"/>
                          </a:solidFill>
                          <a:effectLst/>
                          <a:latin typeface="Arial" charset="0"/>
                          <a:cs typeface="Arial" charset="0"/>
                        </a:rPr>
                        <a:t> </a:t>
                      </a:r>
                      <a:r>
                        <a:rPr kumimoji="0" lang="en-US" sz="1400" b="0" i="0" u="none" strike="noStrike" cap="none" normalizeH="0" baseline="0" dirty="0" err="1" smtClean="0">
                          <a:ln>
                            <a:noFill/>
                          </a:ln>
                          <a:solidFill>
                            <a:srgbClr val="FF0000"/>
                          </a:solidFill>
                          <a:effectLst/>
                          <a:latin typeface="Arial" charset="0"/>
                          <a:cs typeface="Arial" charset="0"/>
                        </a:rPr>
                        <a:t>phát</a:t>
                      </a:r>
                      <a:r>
                        <a:rPr kumimoji="0" lang="en-US" sz="1400" b="0" i="0" u="none" strike="noStrike" cap="none" normalizeH="0" baseline="0" dirty="0" smtClean="0">
                          <a:ln>
                            <a:noFill/>
                          </a:ln>
                          <a:solidFill>
                            <a:srgbClr val="FF0000"/>
                          </a:solidFill>
                          <a:effectLst/>
                          <a:latin typeface="Arial" charset="0"/>
                          <a:cs typeface="Arial" charset="0"/>
                        </a:rPr>
                        <a:t> ban</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Ban đỏ toàn thân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Viêm long hô hấp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Dấu koplic (+)</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955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7</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Rubella</a:t>
                      </a:r>
                      <a:endParaRPr kumimoji="0" lang="en-US" sz="14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Không khí</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smtClean="0">
                        <a:ln>
                          <a:noFill/>
                        </a:ln>
                        <a:solidFill>
                          <a:srgbClr val="FF0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7 ngày sau phát ban</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Ban đỏ toàn thân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Sưng hạch cổ và sau gáy</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74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8</a:t>
                      </a:r>
                      <a:endParaRPr kumimoji="0" lang="en-US" sz="14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Thủy đậu</a:t>
                      </a:r>
                      <a:endParaRPr kumimoji="0" lang="en-US" sz="14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Không khí</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0000"/>
                          </a:solidFill>
                          <a:effectLst/>
                          <a:latin typeface="Arial" charset="0"/>
                          <a:cs typeface="Arial" charset="0"/>
                        </a:rPr>
                        <a:t>10 </a:t>
                      </a:r>
                      <a:r>
                        <a:rPr kumimoji="0" lang="en-US" sz="1400" b="0" i="0" u="none" strike="noStrike" cap="none" normalizeH="0" baseline="0" dirty="0" err="1" smtClean="0">
                          <a:ln>
                            <a:noFill/>
                          </a:ln>
                          <a:solidFill>
                            <a:srgbClr val="FF0000"/>
                          </a:solidFill>
                          <a:effectLst/>
                          <a:latin typeface="Arial" charset="0"/>
                          <a:cs typeface="Arial" charset="0"/>
                        </a:rPr>
                        <a:t>ngày</a:t>
                      </a:r>
                      <a:endParaRPr kumimoji="0" lang="en-US" sz="1400" b="0" i="0" u="none" strike="noStrike" cap="none" normalizeH="0" baseline="0" dirty="0" smtClean="0">
                        <a:ln>
                          <a:noFill/>
                        </a:ln>
                        <a:solidFill>
                          <a:srgbClr val="FF0000"/>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Nổi bóng nước nhiều ở thân mình, ít ở mặt và tứ chi</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222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9</a:t>
                      </a:r>
                      <a:endParaRPr kumimoji="0" lang="en-US" sz="14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Cúm</a:t>
                      </a:r>
                      <a:endParaRPr kumimoji="0" lang="en-US" sz="1400" b="0" i="0" u="none" strike="noStrike" cap="none" normalizeH="0" baseline="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7 ngày sau khởi phát</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Sốt, ho, đau họng</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1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10</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Viêm họng nhiễm siêu vi</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Vật</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dụng</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nhiễm</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Giọt</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nhỏ</a:t>
                      </a:r>
                      <a:endParaRPr kumimoji="0" lang="en-US" sz="1400" b="0" i="0" u="none" strike="noStrike" cap="none" normalizeH="0" baseline="0" dirty="0" smtClean="0">
                        <a:ln>
                          <a:noFill/>
                        </a:ln>
                        <a:solidFill>
                          <a:schemeClr val="tx1"/>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rgbClr val="FF0000"/>
                        </a:solidFill>
                        <a:effectLst/>
                        <a:latin typeface="Arial" charset="0"/>
                        <a:cs typeface="Arial" charset="0"/>
                      </a:endParaRP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Sốt</a:t>
                      </a:r>
                      <a:r>
                        <a:rPr kumimoji="0" lang="en-US" sz="1400" b="0" i="0" u="none" strike="noStrike" cap="none" normalizeH="0" baseline="0" dirty="0" smtClean="0">
                          <a:ln>
                            <a:noFill/>
                          </a:ln>
                          <a:solidFill>
                            <a:schemeClr val="tx1"/>
                          </a:solidFill>
                          <a:effectLst/>
                          <a:latin typeface="Arial" charset="0"/>
                          <a:cs typeface="Arial" charset="0"/>
                        </a:rPr>
                        <a:t>, ho</a:t>
                      </a:r>
                    </a:p>
                  </a:txBody>
                  <a:tcPr marT="34291" marB="3429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 Box 61"/>
          <p:cNvSpPr txBox="1">
            <a:spLocks noChangeArrowheads="1"/>
          </p:cNvSpPr>
          <p:nvPr/>
        </p:nvSpPr>
        <p:spPr bwMode="auto">
          <a:xfrm>
            <a:off x="0" y="107157"/>
            <a:ext cx="9144000" cy="523220"/>
          </a:xfrm>
          <a:prstGeom prst="rect">
            <a:avLst/>
          </a:prstGeom>
          <a:noFill/>
          <a:ln w="9525">
            <a:noFill/>
            <a:miter lim="800000"/>
            <a:headEnd/>
            <a:tailEnd/>
          </a:ln>
          <a:effectLst/>
        </p:spPr>
        <p:txBody>
          <a:bodyPr wrap="square">
            <a:spAutoFit/>
          </a:bodyPr>
          <a:lstStyle/>
          <a:p>
            <a:pPr algn="ctr">
              <a:spcBef>
                <a:spcPct val="50000"/>
              </a:spcBef>
              <a:defRPr/>
            </a:pPr>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DANH MỤC BỆNH TRUYỀN NHIỄM</a:t>
            </a:r>
            <a:r>
              <a:rPr lang="vi-VN"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 PHẢI NGHỈ HỌC </a:t>
            </a:r>
          </a:p>
        </p:txBody>
      </p:sp>
    </p:spTree>
    <p:extLst>
      <p:ext uri="{BB962C8B-B14F-4D97-AF65-F5344CB8AC3E}">
        <p14:creationId xmlns:p14="http://schemas.microsoft.com/office/powerpoint/2010/main" val="2604495802"/>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1249" name="Group 49"/>
          <p:cNvGraphicFramePr>
            <a:graphicFrameLocks noGrp="1"/>
          </p:cNvGraphicFramePr>
          <p:nvPr>
            <p:ph/>
            <p:extLst>
              <p:ext uri="{D42A27DB-BD31-4B8C-83A1-F6EECF244321}">
                <p14:modId xmlns:p14="http://schemas.microsoft.com/office/powerpoint/2010/main" val="981759161"/>
              </p:ext>
            </p:extLst>
          </p:nvPr>
        </p:nvGraphicFramePr>
        <p:xfrm>
          <a:off x="395288" y="732630"/>
          <a:ext cx="8602662" cy="4143376"/>
        </p:xfrm>
        <a:graphic>
          <a:graphicData uri="http://schemas.openxmlformats.org/drawingml/2006/table">
            <a:tbl>
              <a:tblPr/>
              <a:tblGrid>
                <a:gridCol w="611187"/>
                <a:gridCol w="1438275"/>
                <a:gridCol w="1870075"/>
                <a:gridCol w="1674813"/>
                <a:gridCol w="3008312"/>
              </a:tblGrid>
              <a:tr h="5024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Stt</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Bệnh</a:t>
                      </a:r>
                      <a:endParaRPr kumimoji="0" lang="en-US" sz="12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Đường lây truyền</a:t>
                      </a:r>
                      <a:endParaRPr kumimoji="0" lang="en-US" sz="12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Thời gian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cách ly</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Times New Roman" pitchFamily="18" charset="0"/>
                        </a:rPr>
                        <a:t>Các dấu hiệu và triệu chứng chính</a:t>
                      </a:r>
                      <a:endParaRPr kumimoji="0" lang="en-US" sz="12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3EEF5"/>
                    </a:solidFill>
                  </a:tcPr>
                </a:tc>
              </a:tr>
              <a:tr h="837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11</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Tay chân miệng</a:t>
                      </a:r>
                      <a:endParaRPr kumimoji="0" lang="en-US" sz="14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Không khí</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Các mụn nước lành hẳn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 10 ngày)</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Loét miệng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Mụn nước ở bàn tay, bàn chân, mông, đầu gối …</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36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12</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Não mô cầu</a:t>
                      </a:r>
                      <a:endParaRPr kumimoji="0" lang="en-US" sz="14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Vật dụng nhiễm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Giọt nhỏ</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Đến khi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lành bệnh</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Sốt cao, tử ban</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36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13</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Viêm não virus</a:t>
                      </a:r>
                      <a:endParaRPr kumimoji="0" lang="en-US" sz="14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Tùy theo tác nhân</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Đến khi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lành bệnh</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Sốt, rối loạn tri giác, liệt…</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48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14</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Viêm phổi virus nặng</a:t>
                      </a:r>
                      <a:endParaRPr kumimoji="0" lang="en-US" sz="14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Tùy theo tác nhân</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Đến khi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lành bệnh</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15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15</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Bệnh nặng không rõ nguyên nhân</a:t>
                      </a:r>
                      <a:endParaRPr kumimoji="0" lang="en-US" sz="1400" b="0" i="0" u="none" strike="noStrike" cap="none" normalizeH="0" baseline="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Không rõ</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smtClean="0">
                        <a:ln>
                          <a:noFill/>
                        </a:ln>
                        <a:solidFill>
                          <a:srgbClr val="FF0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Đến khi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0000"/>
                          </a:solidFill>
                          <a:effectLst/>
                          <a:latin typeface="Arial" charset="0"/>
                          <a:cs typeface="Arial" charset="0"/>
                        </a:rPr>
                        <a:t>lành bệnh</a:t>
                      </a: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Arial" charset="0"/>
                        <a:cs typeface="Arial" charset="0"/>
                      </a:endParaRPr>
                    </a:p>
                  </a:txBody>
                  <a:tcPr marT="34292" marB="342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Slide Number Placeholder 4"/>
          <p:cNvSpPr>
            <a:spLocks noGrp="1"/>
          </p:cNvSpPr>
          <p:nvPr>
            <p:ph type="sldNum" sz="quarter" idx="12"/>
          </p:nvPr>
        </p:nvSpPr>
        <p:spPr/>
        <p:txBody>
          <a:bodyPr/>
          <a:lstStyle/>
          <a:p>
            <a:pPr>
              <a:defRPr/>
            </a:pPr>
            <a:fld id="{86D9A6C3-2AD8-4AAD-8C4D-55D058BDAEE3}" type="slidenum">
              <a:rPr lang="vi-VN"/>
              <a:pPr>
                <a:defRPr/>
              </a:pPr>
              <a:t>28</a:t>
            </a:fld>
            <a:endParaRPr lang="vi-VN"/>
          </a:p>
        </p:txBody>
      </p:sp>
      <p:sp>
        <p:nvSpPr>
          <p:cNvPr id="4" name="Text Box 61"/>
          <p:cNvSpPr txBox="1">
            <a:spLocks noChangeArrowheads="1"/>
          </p:cNvSpPr>
          <p:nvPr/>
        </p:nvSpPr>
        <p:spPr bwMode="auto">
          <a:xfrm>
            <a:off x="0" y="107157"/>
            <a:ext cx="9144000" cy="523220"/>
          </a:xfrm>
          <a:prstGeom prst="rect">
            <a:avLst/>
          </a:prstGeom>
          <a:noFill/>
          <a:ln w="9525">
            <a:noFill/>
            <a:miter lim="800000"/>
            <a:headEnd/>
            <a:tailEnd/>
          </a:ln>
          <a:effectLst/>
        </p:spPr>
        <p:txBody>
          <a:bodyPr wrap="square">
            <a:spAutoFit/>
          </a:bodyPr>
          <a:lstStyle/>
          <a:p>
            <a:pPr algn="ctr">
              <a:spcBef>
                <a:spcPct val="50000"/>
              </a:spcBef>
              <a:defRPr/>
            </a:pPr>
            <a:r>
              <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DANH MỤC BỆNH TRUYỀN NHIỄM</a:t>
            </a:r>
            <a:r>
              <a:rPr lang="vi-VN"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 PHẢI NGHỈ HỌC </a:t>
            </a:r>
          </a:p>
        </p:txBody>
      </p:sp>
    </p:spTree>
    <p:extLst>
      <p:ext uri="{BB962C8B-B14F-4D97-AF65-F5344CB8AC3E}">
        <p14:creationId xmlns:p14="http://schemas.microsoft.com/office/powerpoint/2010/main" val="194547390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0" y="123478"/>
            <a:ext cx="9144000" cy="535798"/>
          </a:xfrm>
        </p:spPr>
        <p:txBody>
          <a:bodyPr>
            <a:noAutofit/>
          </a:bodyPr>
          <a:lstStyle/>
          <a:p>
            <a:pPr>
              <a:defRPr/>
            </a:pPr>
            <a:r>
              <a:rPr lang="en-US" sz="2400" b="1" dirty="0" smtClean="0">
                <a:solidFill>
                  <a:srgbClr val="FF0000"/>
                </a:solidFill>
                <a:latin typeface="Times New Roman" pitchFamily="18" charset="0"/>
                <a:cs typeface="Times New Roman" pitchFamily="18" charset="0"/>
              </a:rPr>
              <a:t>PHÒNG CHỐNG DỊCH BỆNH TRUYỀN NHIỄM NĂM HỌC MỚI</a:t>
            </a:r>
            <a:endParaRPr lang="vi-VN" sz="2400" b="1" dirty="0">
              <a:solidFill>
                <a:srgbClr val="FF0000"/>
              </a:solidFill>
              <a:latin typeface="Times New Roman" pitchFamily="18" charset="0"/>
              <a:cs typeface="Times New Roman" pitchFamily="18" charset="0"/>
            </a:endParaRPr>
          </a:p>
        </p:txBody>
      </p:sp>
      <p:sp>
        <p:nvSpPr>
          <p:cNvPr id="5" name="Slide Number Placeholder 5"/>
          <p:cNvSpPr>
            <a:spLocks noGrp="1"/>
          </p:cNvSpPr>
          <p:nvPr>
            <p:ph type="sldNum" sz="quarter" idx="12"/>
          </p:nvPr>
        </p:nvSpPr>
        <p:spPr/>
        <p:txBody>
          <a:bodyPr/>
          <a:lstStyle/>
          <a:p>
            <a:pPr>
              <a:defRPr/>
            </a:pPr>
            <a:fld id="{1F35893C-C396-4C44-95EA-1F534A83BF9E}" type="slidenum">
              <a:rPr lang="en-US"/>
              <a:pPr>
                <a:defRPr/>
              </a:pPr>
              <a:t>29</a:t>
            </a:fld>
            <a:endParaRPr lang="en-US"/>
          </a:p>
        </p:txBody>
      </p:sp>
      <p:sp>
        <p:nvSpPr>
          <p:cNvPr id="46084" name="TextBox 3"/>
          <p:cNvSpPr txBox="1">
            <a:spLocks noChangeArrowheads="1"/>
          </p:cNvSpPr>
          <p:nvPr/>
        </p:nvSpPr>
        <p:spPr bwMode="auto">
          <a:xfrm>
            <a:off x="285751" y="803673"/>
            <a:ext cx="8501063" cy="70788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solidFill>
                  <a:srgbClr val="FFFF00"/>
                </a:solidFill>
              </a:rPr>
              <a:t>Mục tiêu: môi trường học đường an toàn </a:t>
            </a:r>
            <a:r>
              <a:rPr lang="en-US" sz="2000" b="1">
                <a:solidFill>
                  <a:srgbClr val="FFFF00"/>
                </a:solidFill>
                <a:sym typeface="Symbol" pitchFamily="18" charset="2"/>
              </a:rPr>
              <a:t> </a:t>
            </a:r>
            <a:r>
              <a:rPr lang="en-US" sz="2000" b="1">
                <a:solidFill>
                  <a:srgbClr val="FFFF00"/>
                </a:solidFill>
              </a:rPr>
              <a:t>không để dịch bệnh lây lan trong lớp học, trường học </a:t>
            </a:r>
            <a:endParaRPr lang="vi-VN" sz="2000" b="1">
              <a:solidFill>
                <a:srgbClr val="FFFF00"/>
              </a:solidFill>
            </a:endParaRPr>
          </a:p>
        </p:txBody>
      </p:sp>
      <p:sp>
        <p:nvSpPr>
          <p:cNvPr id="46085" name="TextBox 4"/>
          <p:cNvSpPr txBox="1">
            <a:spLocks noChangeArrowheads="1"/>
          </p:cNvSpPr>
          <p:nvPr/>
        </p:nvSpPr>
        <p:spPr bwMode="auto">
          <a:xfrm>
            <a:off x="285751" y="1446609"/>
            <a:ext cx="8501063" cy="360098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396875"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2100">
                <a:solidFill>
                  <a:srgbClr val="FF0000"/>
                </a:solidFill>
              </a:rPr>
              <a:t>Nội dung :</a:t>
            </a:r>
          </a:p>
          <a:p>
            <a:pPr lvl="1" eaLnBrk="1" hangingPunct="1">
              <a:spcBef>
                <a:spcPct val="50000"/>
              </a:spcBef>
              <a:buFont typeface="Wingdings" pitchFamily="2" charset="2"/>
              <a:buChar char="ü"/>
            </a:pPr>
            <a:r>
              <a:rPr lang="en-US" sz="2100">
                <a:solidFill>
                  <a:srgbClr val="006600"/>
                </a:solidFill>
              </a:rPr>
              <a:t> truyền thông với phụ huynh : </a:t>
            </a:r>
            <a:r>
              <a:rPr lang="en-US" sz="2100"/>
              <a:t>hợp tác với trường trong việc phòng bệnh truyền nhiễm cho trẻ ( họp lớp, thư ngỏ, tờ tin …)</a:t>
            </a:r>
          </a:p>
          <a:p>
            <a:pPr lvl="1" eaLnBrk="1" hangingPunct="1">
              <a:spcBef>
                <a:spcPct val="50000"/>
              </a:spcBef>
              <a:buFont typeface="Wingdings" pitchFamily="2" charset="2"/>
              <a:buChar char="ü"/>
            </a:pPr>
            <a:r>
              <a:rPr lang="en-US" sz="2100">
                <a:solidFill>
                  <a:srgbClr val="006600"/>
                </a:solidFill>
              </a:rPr>
              <a:t> huấn luyện lại cho 100% cô giáo, bảo mẫu trước ngày khai giảng</a:t>
            </a:r>
            <a:r>
              <a:rPr lang="en-US" sz="2100">
                <a:solidFill>
                  <a:srgbClr val="660033"/>
                </a:solidFill>
              </a:rPr>
              <a:t> </a:t>
            </a:r>
            <a:endParaRPr lang="en-US" sz="2100"/>
          </a:p>
          <a:p>
            <a:pPr lvl="1" eaLnBrk="1" hangingPunct="1">
              <a:spcBef>
                <a:spcPct val="50000"/>
              </a:spcBef>
              <a:buFont typeface="Wingdings" pitchFamily="2" charset="2"/>
              <a:buChar char="ü"/>
            </a:pPr>
            <a:r>
              <a:rPr lang="en-US" sz="2100">
                <a:solidFill>
                  <a:srgbClr val="006600"/>
                </a:solidFill>
              </a:rPr>
              <a:t> tổ chức tốt việc thực hiện vệ sinh-khử khuẩn ở lớp</a:t>
            </a:r>
          </a:p>
          <a:p>
            <a:pPr lvl="1" eaLnBrk="1" hangingPunct="1">
              <a:spcBef>
                <a:spcPct val="50000"/>
              </a:spcBef>
              <a:buFont typeface="Wingdings" pitchFamily="2" charset="2"/>
              <a:buChar char="ü"/>
            </a:pPr>
            <a:r>
              <a:rPr lang="en-US" sz="2100">
                <a:solidFill>
                  <a:srgbClr val="006600"/>
                </a:solidFill>
              </a:rPr>
              <a:t> giám sát hoạt động phòng bệnh và vệ sinh khử khuẩn tại lớp học : </a:t>
            </a:r>
            <a:r>
              <a:rPr lang="en-US" sz="2100"/>
              <a:t>định kỳ và đột xuất</a:t>
            </a:r>
            <a:endParaRPr lang="en-US" sz="2100" u="sng"/>
          </a:p>
          <a:p>
            <a:pPr eaLnBrk="1" hangingPunct="1"/>
            <a:endParaRPr lang="vi-VN"/>
          </a:p>
        </p:txBody>
      </p:sp>
    </p:spTree>
    <p:extLst>
      <p:ext uri="{BB962C8B-B14F-4D97-AF65-F5344CB8AC3E}">
        <p14:creationId xmlns:p14="http://schemas.microsoft.com/office/powerpoint/2010/main" val="332633720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8"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7171" name="Picture 59" descr="card5"/>
          <p:cNvPicPr>
            <a:picLocks noChangeAspect="1" noChangeArrowheads="1"/>
          </p:cNvPicPr>
          <p:nvPr/>
        </p:nvPicPr>
        <p:blipFill>
          <a:blip r:embed="rId4"/>
          <a:srcRect/>
          <a:stretch>
            <a:fillRect/>
          </a:stretch>
        </p:blipFill>
        <p:spPr bwMode="auto">
          <a:xfrm>
            <a:off x="0" y="1"/>
            <a:ext cx="9182100" cy="5164931"/>
          </a:xfrm>
          <a:prstGeom prst="rect">
            <a:avLst/>
          </a:prstGeom>
          <a:noFill/>
          <a:ln w="9525">
            <a:noFill/>
            <a:miter lim="800000"/>
            <a:headEnd/>
            <a:tailEnd/>
          </a:ln>
        </p:spPr>
      </p:pic>
      <p:pic>
        <p:nvPicPr>
          <p:cNvPr id="7172" name="Picture 60" descr="card4"/>
          <p:cNvPicPr>
            <a:picLocks noChangeAspect="1" noChangeArrowheads="1"/>
          </p:cNvPicPr>
          <p:nvPr/>
        </p:nvPicPr>
        <p:blipFill>
          <a:blip r:embed="rId5"/>
          <a:srcRect/>
          <a:stretch>
            <a:fillRect/>
          </a:stretch>
        </p:blipFill>
        <p:spPr bwMode="auto">
          <a:xfrm>
            <a:off x="0" y="1"/>
            <a:ext cx="9182100" cy="5164931"/>
          </a:xfrm>
          <a:prstGeom prst="rect">
            <a:avLst/>
          </a:prstGeom>
          <a:noFill/>
          <a:ln w="9525">
            <a:noFill/>
            <a:miter lim="800000"/>
            <a:headEnd/>
            <a:tailEnd/>
          </a:ln>
        </p:spPr>
      </p:pic>
      <p:pic>
        <p:nvPicPr>
          <p:cNvPr id="7173" name="Picture 61" descr="card2"/>
          <p:cNvPicPr>
            <a:picLocks noChangeAspect="1" noChangeArrowheads="1"/>
          </p:cNvPicPr>
          <p:nvPr/>
        </p:nvPicPr>
        <p:blipFill>
          <a:blip r:embed="rId6"/>
          <a:srcRect l="79668"/>
          <a:stretch>
            <a:fillRect/>
          </a:stretch>
        </p:blipFill>
        <p:spPr bwMode="auto">
          <a:xfrm>
            <a:off x="0" y="1"/>
            <a:ext cx="1866900" cy="5164931"/>
          </a:xfrm>
          <a:prstGeom prst="rect">
            <a:avLst/>
          </a:prstGeom>
          <a:noFill/>
          <a:ln w="9525">
            <a:noFill/>
            <a:miter lim="800000"/>
            <a:headEnd/>
            <a:tailEnd/>
          </a:ln>
        </p:spPr>
      </p:pic>
      <p:pic>
        <p:nvPicPr>
          <p:cNvPr id="7174" name="Picture 62" descr="card1"/>
          <p:cNvPicPr>
            <a:picLocks noChangeAspect="1" noChangeArrowheads="1"/>
          </p:cNvPicPr>
          <p:nvPr/>
        </p:nvPicPr>
        <p:blipFill>
          <a:blip r:embed="rId7"/>
          <a:srcRect l="80498"/>
          <a:stretch>
            <a:fillRect/>
          </a:stretch>
        </p:blipFill>
        <p:spPr bwMode="auto">
          <a:xfrm>
            <a:off x="0" y="1"/>
            <a:ext cx="1790700" cy="5164931"/>
          </a:xfrm>
          <a:prstGeom prst="rect">
            <a:avLst/>
          </a:prstGeom>
          <a:noFill/>
          <a:ln w="9525">
            <a:noFill/>
            <a:miter lim="800000"/>
            <a:headEnd/>
            <a:tailEnd/>
          </a:ln>
        </p:spPr>
      </p:pic>
      <p:sp>
        <p:nvSpPr>
          <p:cNvPr id="5128" name="Text Box 72"/>
          <p:cNvSpPr txBox="1">
            <a:spLocks noChangeArrowheads="1"/>
          </p:cNvSpPr>
          <p:nvPr/>
        </p:nvSpPr>
        <p:spPr bwMode="auto">
          <a:xfrm>
            <a:off x="746564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03</a:t>
            </a:r>
            <a:endParaRPr lang="en-US" dirty="0" smtClean="0">
              <a:effectLst>
                <a:outerShdw blurRad="50800" dist="38100" dir="13500000" algn="br" rotWithShape="0">
                  <a:prstClr val="black">
                    <a:alpha val="40000"/>
                  </a:prstClr>
                </a:outerShdw>
              </a:effectLst>
            </a:endParaRPr>
          </a:p>
        </p:txBody>
      </p:sp>
      <p:sp>
        <p:nvSpPr>
          <p:cNvPr id="21" name="Rectangle 3"/>
          <p:cNvSpPr txBox="1">
            <a:spLocks noChangeArrowheads="1"/>
          </p:cNvSpPr>
          <p:nvPr/>
        </p:nvSpPr>
        <p:spPr>
          <a:xfrm>
            <a:off x="1005458" y="319398"/>
            <a:ext cx="6194834"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None/>
              <a:defRPr/>
            </a:pPr>
            <a:r>
              <a:rPr lang="en-US" sz="2800" b="1" i="1" kern="0" dirty="0" err="1">
                <a:solidFill>
                  <a:schemeClr val="accent5">
                    <a:lumMod val="20000"/>
                    <a:lumOff val="80000"/>
                  </a:schemeClr>
                </a:solidFill>
              </a:rPr>
              <a:t>Bệnh</a:t>
            </a:r>
            <a:r>
              <a:rPr lang="en-US" sz="2800" b="1" i="1" kern="0" dirty="0">
                <a:solidFill>
                  <a:schemeClr val="accent5">
                    <a:lumMod val="20000"/>
                    <a:lumOff val="80000"/>
                  </a:schemeClr>
                </a:solidFill>
              </a:rPr>
              <a:t> </a:t>
            </a:r>
            <a:r>
              <a:rPr lang="en-US" sz="2800" b="1" i="1" kern="0" dirty="0" err="1">
                <a:solidFill>
                  <a:schemeClr val="accent5">
                    <a:lumMod val="20000"/>
                    <a:lumOff val="80000"/>
                  </a:schemeClr>
                </a:solidFill>
              </a:rPr>
              <a:t>viêm</a:t>
            </a:r>
            <a:r>
              <a:rPr lang="en-US" sz="2800" b="1" i="1" kern="0" dirty="0">
                <a:solidFill>
                  <a:schemeClr val="accent5">
                    <a:lumMod val="20000"/>
                    <a:lumOff val="80000"/>
                  </a:schemeClr>
                </a:solidFill>
              </a:rPr>
              <a:t> </a:t>
            </a:r>
            <a:r>
              <a:rPr lang="en-US" sz="2800" b="1" i="1" kern="0" dirty="0" err="1">
                <a:solidFill>
                  <a:schemeClr val="accent5">
                    <a:lumMod val="20000"/>
                    <a:lumOff val="80000"/>
                  </a:schemeClr>
                </a:solidFill>
              </a:rPr>
              <a:t>phổi</a:t>
            </a:r>
            <a:r>
              <a:rPr lang="en-US" sz="2800" b="1" i="1" kern="0" dirty="0">
                <a:solidFill>
                  <a:schemeClr val="accent5">
                    <a:lumMod val="20000"/>
                    <a:lumOff val="80000"/>
                  </a:schemeClr>
                </a:solidFill>
              </a:rPr>
              <a:t> </a:t>
            </a:r>
            <a:r>
              <a:rPr lang="en-US" sz="2800" b="1" i="1" kern="0" dirty="0" err="1">
                <a:solidFill>
                  <a:schemeClr val="accent5">
                    <a:lumMod val="20000"/>
                    <a:lumOff val="80000"/>
                  </a:schemeClr>
                </a:solidFill>
              </a:rPr>
              <a:t>cấp</a:t>
            </a:r>
            <a:r>
              <a:rPr lang="en-US" sz="2800" b="1" i="1" kern="0" dirty="0">
                <a:solidFill>
                  <a:schemeClr val="accent5">
                    <a:lumMod val="20000"/>
                    <a:lumOff val="80000"/>
                  </a:schemeClr>
                </a:solidFill>
              </a:rPr>
              <a:t> do </a:t>
            </a:r>
            <a:r>
              <a:rPr lang="en-US" sz="2800" b="1" i="1" kern="0" dirty="0" err="1">
                <a:solidFill>
                  <a:schemeClr val="accent5">
                    <a:lumMod val="20000"/>
                    <a:lumOff val="80000"/>
                  </a:schemeClr>
                </a:solidFill>
              </a:rPr>
              <a:t>nCoV</a:t>
            </a:r>
            <a:r>
              <a:rPr lang="en-US" sz="2800" b="1" i="1" kern="0" dirty="0">
                <a:solidFill>
                  <a:schemeClr val="accent5">
                    <a:lumMod val="20000"/>
                    <a:lumOff val="80000"/>
                  </a:schemeClr>
                </a:solidFill>
              </a:rPr>
              <a:t> </a:t>
            </a:r>
            <a:r>
              <a:rPr lang="en-US" sz="2800" b="1" i="1" kern="0" dirty="0" err="1">
                <a:solidFill>
                  <a:schemeClr val="accent5">
                    <a:lumMod val="20000"/>
                    <a:lumOff val="80000"/>
                  </a:schemeClr>
                </a:solidFill>
              </a:rPr>
              <a:t>là</a:t>
            </a:r>
            <a:r>
              <a:rPr lang="en-US" sz="2800" b="1" i="1" kern="0" dirty="0">
                <a:solidFill>
                  <a:schemeClr val="accent5">
                    <a:lumMod val="20000"/>
                    <a:lumOff val="80000"/>
                  </a:schemeClr>
                </a:solidFill>
              </a:rPr>
              <a:t> </a:t>
            </a:r>
            <a:r>
              <a:rPr lang="en-US" sz="2800" b="1" i="1" kern="0" dirty="0" err="1">
                <a:solidFill>
                  <a:schemeClr val="accent5">
                    <a:lumMod val="20000"/>
                    <a:lumOff val="80000"/>
                  </a:schemeClr>
                </a:solidFill>
              </a:rPr>
              <a:t>gì</a:t>
            </a:r>
            <a:r>
              <a:rPr lang="en-US" sz="2800" b="1" i="1" kern="0" dirty="0">
                <a:solidFill>
                  <a:schemeClr val="accent5">
                    <a:lumMod val="20000"/>
                    <a:lumOff val="80000"/>
                  </a:schemeClr>
                </a:solidFill>
              </a:rPr>
              <a:t>?</a:t>
            </a:r>
          </a:p>
        </p:txBody>
      </p:sp>
      <p:sp>
        <p:nvSpPr>
          <p:cNvPr id="17" name="Content Placeholder 1"/>
          <p:cNvSpPr>
            <a:spLocks noGrp="1"/>
          </p:cNvSpPr>
          <p:nvPr>
            <p:ph idx="1"/>
          </p:nvPr>
        </p:nvSpPr>
        <p:spPr>
          <a:xfrm>
            <a:off x="1043608" y="1140680"/>
            <a:ext cx="7600330" cy="3406688"/>
          </a:xfrm>
        </p:spPr>
        <p:txBody>
          <a:bodyPr/>
          <a:lstStyle/>
          <a:p>
            <a:pPr eaLnBrk="1" hangingPunct="1"/>
            <a:r>
              <a:rPr lang="en-US" sz="2000" dirty="0" err="1" smtClean="0">
                <a:latin typeface="Arial" charset="0"/>
                <a:cs typeface="Arial" charset="0"/>
              </a:rPr>
              <a:t>Bệnh</a:t>
            </a:r>
            <a:r>
              <a:rPr lang="en-US" sz="2000" dirty="0" smtClean="0">
                <a:latin typeface="Arial" charset="0"/>
                <a:cs typeface="Arial" charset="0"/>
              </a:rPr>
              <a:t> do virus Corona </a:t>
            </a:r>
            <a:r>
              <a:rPr lang="en-US" sz="2000" dirty="0" err="1" smtClean="0">
                <a:latin typeface="Arial" charset="0"/>
                <a:cs typeface="Arial" charset="0"/>
              </a:rPr>
              <a:t>chủng</a:t>
            </a:r>
            <a:r>
              <a:rPr lang="en-US" sz="2000" dirty="0" smtClean="0">
                <a:latin typeface="Arial" charset="0"/>
                <a:cs typeface="Arial" charset="0"/>
              </a:rPr>
              <a:t> </a:t>
            </a:r>
            <a:r>
              <a:rPr lang="en-US" sz="2000" dirty="0" err="1" smtClean="0">
                <a:latin typeface="Arial" charset="0"/>
                <a:cs typeface="Arial" charset="0"/>
              </a:rPr>
              <a:t>mới</a:t>
            </a:r>
            <a:r>
              <a:rPr lang="en-US" sz="2000" dirty="0" smtClean="0">
                <a:latin typeface="Arial" charset="0"/>
                <a:cs typeface="Arial" charset="0"/>
              </a:rPr>
              <a:t> </a:t>
            </a:r>
            <a:r>
              <a:rPr lang="en-US" sz="2000" dirty="0" err="1" smtClean="0">
                <a:latin typeface="Arial" charset="0"/>
                <a:cs typeface="Arial" charset="0"/>
              </a:rPr>
              <a:t>gây</a:t>
            </a:r>
            <a:r>
              <a:rPr lang="en-US" sz="2000" dirty="0" smtClean="0">
                <a:latin typeface="Arial" charset="0"/>
                <a:cs typeface="Arial" charset="0"/>
              </a:rPr>
              <a:t> </a:t>
            </a:r>
            <a:r>
              <a:rPr lang="en-US" sz="2000" dirty="0" err="1" smtClean="0">
                <a:latin typeface="Arial" charset="0"/>
                <a:cs typeface="Arial" charset="0"/>
              </a:rPr>
              <a:t>ra</a:t>
            </a:r>
            <a:endParaRPr lang="en-US" sz="2000" dirty="0" smtClean="0">
              <a:latin typeface="Arial" charset="0"/>
              <a:cs typeface="Arial" charset="0"/>
            </a:endParaRPr>
          </a:p>
          <a:p>
            <a:pPr eaLnBrk="1" hangingPunct="1"/>
            <a:r>
              <a:rPr lang="en-US" sz="2000" dirty="0" err="1" smtClean="0">
                <a:latin typeface="Arial" charset="0"/>
                <a:cs typeface="Arial" charset="0"/>
              </a:rPr>
              <a:t>Thời</a:t>
            </a:r>
            <a:r>
              <a:rPr lang="en-US" sz="2000" dirty="0" smtClean="0">
                <a:latin typeface="Arial" charset="0"/>
                <a:cs typeface="Arial" charset="0"/>
              </a:rPr>
              <a:t> </a:t>
            </a:r>
            <a:r>
              <a:rPr lang="en-US" sz="2000" dirty="0" err="1" smtClean="0">
                <a:latin typeface="Arial" charset="0"/>
                <a:cs typeface="Arial" charset="0"/>
              </a:rPr>
              <a:t>gian</a:t>
            </a:r>
            <a:r>
              <a:rPr lang="en-US" sz="2000" dirty="0" smtClean="0">
                <a:latin typeface="Arial" charset="0"/>
                <a:cs typeface="Arial" charset="0"/>
              </a:rPr>
              <a:t> ủ </a:t>
            </a:r>
            <a:r>
              <a:rPr lang="en-US" sz="2000" dirty="0" err="1" smtClean="0">
                <a:latin typeface="Arial" charset="0"/>
                <a:cs typeface="Arial" charset="0"/>
              </a:rPr>
              <a:t>bệnh</a:t>
            </a:r>
            <a:r>
              <a:rPr lang="en-US" sz="2000" dirty="0" smtClean="0">
                <a:latin typeface="Arial" charset="0"/>
                <a:cs typeface="Arial" charset="0"/>
              </a:rPr>
              <a:t> </a:t>
            </a:r>
            <a:r>
              <a:rPr lang="en-US" sz="2000" dirty="0" err="1" smtClean="0">
                <a:latin typeface="Arial" charset="0"/>
                <a:cs typeface="Arial" charset="0"/>
              </a:rPr>
              <a:t>trung</a:t>
            </a:r>
            <a:r>
              <a:rPr lang="en-US" sz="2000" dirty="0" smtClean="0">
                <a:latin typeface="Arial" charset="0"/>
                <a:cs typeface="Arial" charset="0"/>
              </a:rPr>
              <a:t> </a:t>
            </a:r>
            <a:r>
              <a:rPr lang="en-US" sz="2000" dirty="0" err="1" smtClean="0">
                <a:latin typeface="Arial" charset="0"/>
                <a:cs typeface="Arial" charset="0"/>
              </a:rPr>
              <a:t>bình</a:t>
            </a:r>
            <a:r>
              <a:rPr lang="en-US" sz="2000" dirty="0" smtClean="0">
                <a:latin typeface="Arial" charset="0"/>
                <a:cs typeface="Arial" charset="0"/>
              </a:rPr>
              <a:t> </a:t>
            </a:r>
            <a:r>
              <a:rPr lang="en-US" sz="2000" dirty="0" err="1" smtClean="0">
                <a:latin typeface="Arial" charset="0"/>
                <a:cs typeface="Arial" charset="0"/>
              </a:rPr>
              <a:t>từ</a:t>
            </a:r>
            <a:r>
              <a:rPr lang="en-US" sz="2000" dirty="0" smtClean="0">
                <a:latin typeface="Arial" charset="0"/>
                <a:cs typeface="Arial" charset="0"/>
              </a:rPr>
              <a:t> 5 </a:t>
            </a:r>
            <a:r>
              <a:rPr lang="en-US" sz="2000" dirty="0" err="1" smtClean="0">
                <a:latin typeface="Arial" charset="0"/>
                <a:cs typeface="Arial" charset="0"/>
              </a:rPr>
              <a:t>đến</a:t>
            </a:r>
            <a:r>
              <a:rPr lang="en-US" sz="2000" dirty="0" smtClean="0">
                <a:latin typeface="Arial" charset="0"/>
                <a:cs typeface="Arial" charset="0"/>
              </a:rPr>
              <a:t> 7 </a:t>
            </a:r>
            <a:r>
              <a:rPr lang="en-US" sz="2000" dirty="0" err="1" smtClean="0">
                <a:latin typeface="Arial" charset="0"/>
                <a:cs typeface="Arial" charset="0"/>
              </a:rPr>
              <a:t>ngày</a:t>
            </a:r>
            <a:r>
              <a:rPr lang="en-US" sz="2000" dirty="0" smtClean="0">
                <a:latin typeface="Arial" charset="0"/>
                <a:cs typeface="Arial" charset="0"/>
              </a:rPr>
              <a:t>.</a:t>
            </a:r>
          </a:p>
          <a:p>
            <a:pPr eaLnBrk="1" hangingPunct="1"/>
            <a:r>
              <a:rPr lang="en-US" sz="2000" dirty="0" err="1" smtClean="0">
                <a:latin typeface="Arial" charset="0"/>
                <a:cs typeface="Arial" charset="0"/>
              </a:rPr>
              <a:t>Biểu</a:t>
            </a:r>
            <a:r>
              <a:rPr lang="en-US" sz="2000" dirty="0" smtClean="0">
                <a:latin typeface="Arial" charset="0"/>
                <a:cs typeface="Arial" charset="0"/>
              </a:rPr>
              <a:t> </a:t>
            </a:r>
            <a:r>
              <a:rPr lang="en-US" sz="2000" dirty="0" err="1" smtClean="0">
                <a:latin typeface="Arial" charset="0"/>
                <a:cs typeface="Arial" charset="0"/>
              </a:rPr>
              <a:t>hiện</a:t>
            </a:r>
            <a:r>
              <a:rPr lang="en-US" sz="2000" dirty="0" smtClean="0">
                <a:latin typeface="Arial" charset="0"/>
                <a:cs typeface="Arial" charset="0"/>
              </a:rPr>
              <a:t>:</a:t>
            </a:r>
          </a:p>
          <a:p>
            <a:pPr lvl="1" eaLnBrk="1" hangingPunct="1"/>
            <a:r>
              <a:rPr lang="en-US" sz="2000" dirty="0" err="1" smtClean="0">
                <a:latin typeface="Arial" charset="0"/>
                <a:cs typeface="Arial" charset="0"/>
              </a:rPr>
              <a:t>Sốt</a:t>
            </a:r>
            <a:r>
              <a:rPr lang="en-US" sz="2000" dirty="0" smtClean="0">
                <a:latin typeface="Arial" charset="0"/>
                <a:cs typeface="Arial" charset="0"/>
              </a:rPr>
              <a:t>: </a:t>
            </a:r>
            <a:r>
              <a:rPr lang="en-US" sz="2000" dirty="0" err="1" smtClean="0">
                <a:latin typeface="Arial" charset="0"/>
                <a:cs typeface="Arial" charset="0"/>
              </a:rPr>
              <a:t>có</a:t>
            </a:r>
            <a:r>
              <a:rPr lang="en-US" sz="2000" dirty="0" smtClean="0">
                <a:latin typeface="Arial" charset="0"/>
                <a:cs typeface="Arial" charset="0"/>
              </a:rPr>
              <a:t> </a:t>
            </a:r>
            <a:r>
              <a:rPr lang="en-US" sz="2000" dirty="0" err="1" smtClean="0">
                <a:latin typeface="Arial" charset="0"/>
                <a:cs typeface="Arial" charset="0"/>
              </a:rPr>
              <a:t>thể</a:t>
            </a:r>
            <a:r>
              <a:rPr lang="en-US" sz="2000" dirty="0" smtClean="0">
                <a:latin typeface="Arial" charset="0"/>
                <a:cs typeface="Arial" charset="0"/>
              </a:rPr>
              <a:t> </a:t>
            </a:r>
            <a:r>
              <a:rPr lang="en-US" sz="2000" dirty="0" err="1" smtClean="0">
                <a:latin typeface="Arial" charset="0"/>
                <a:cs typeface="Arial" charset="0"/>
              </a:rPr>
              <a:t>sốt</a:t>
            </a:r>
            <a:r>
              <a:rPr lang="en-US" sz="2000" dirty="0" smtClean="0">
                <a:latin typeface="Arial" charset="0"/>
                <a:cs typeface="Arial" charset="0"/>
              </a:rPr>
              <a:t> </a:t>
            </a:r>
            <a:r>
              <a:rPr lang="en-US" sz="2000" dirty="0" err="1" smtClean="0">
                <a:latin typeface="Arial" charset="0"/>
                <a:cs typeface="Arial" charset="0"/>
              </a:rPr>
              <a:t>nhẹ</a:t>
            </a:r>
            <a:r>
              <a:rPr lang="en-US" sz="2000" dirty="0" smtClean="0">
                <a:latin typeface="Arial" charset="0"/>
                <a:cs typeface="Arial" charset="0"/>
              </a:rPr>
              <a:t> </a:t>
            </a:r>
            <a:r>
              <a:rPr lang="en-US" sz="2000" dirty="0" err="1" smtClean="0">
                <a:latin typeface="Arial" charset="0"/>
                <a:cs typeface="Arial" charset="0"/>
              </a:rPr>
              <a:t>hoặc</a:t>
            </a:r>
            <a:r>
              <a:rPr lang="en-US" sz="2000" dirty="0" smtClean="0">
                <a:latin typeface="Arial" charset="0"/>
                <a:cs typeface="Arial" charset="0"/>
              </a:rPr>
              <a:t> </a:t>
            </a:r>
            <a:r>
              <a:rPr lang="en-US" sz="2000" dirty="0" err="1" smtClean="0">
                <a:latin typeface="Arial" charset="0"/>
                <a:cs typeface="Arial" charset="0"/>
              </a:rPr>
              <a:t>sốt</a:t>
            </a:r>
            <a:r>
              <a:rPr lang="en-US" sz="2000" dirty="0" smtClean="0">
                <a:latin typeface="Arial" charset="0"/>
                <a:cs typeface="Arial" charset="0"/>
              </a:rPr>
              <a:t> </a:t>
            </a:r>
            <a:r>
              <a:rPr lang="en-US" sz="2000" dirty="0" err="1" smtClean="0">
                <a:latin typeface="Arial" charset="0"/>
                <a:cs typeface="Arial" charset="0"/>
              </a:rPr>
              <a:t>cao</a:t>
            </a:r>
            <a:r>
              <a:rPr lang="en-US" sz="2000" dirty="0" smtClean="0">
                <a:latin typeface="Arial" charset="0"/>
                <a:cs typeface="Arial" charset="0"/>
              </a:rPr>
              <a:t> </a:t>
            </a:r>
            <a:r>
              <a:rPr lang="en-US" sz="2000" dirty="0" err="1" smtClean="0">
                <a:latin typeface="Arial" charset="0"/>
                <a:cs typeface="Arial" charset="0"/>
              </a:rPr>
              <a:t>khi</a:t>
            </a:r>
            <a:r>
              <a:rPr lang="en-US" sz="2000" dirty="0" smtClean="0">
                <a:latin typeface="Arial" charset="0"/>
                <a:cs typeface="Arial" charset="0"/>
              </a:rPr>
              <a:t> </a:t>
            </a:r>
            <a:r>
              <a:rPr lang="en-US" sz="2000" dirty="0" err="1" smtClean="0">
                <a:latin typeface="Arial" charset="0"/>
                <a:cs typeface="Arial" charset="0"/>
              </a:rPr>
              <a:t>có</a:t>
            </a:r>
            <a:r>
              <a:rPr lang="en-US" sz="2000" dirty="0" smtClean="0">
                <a:latin typeface="Arial" charset="0"/>
                <a:cs typeface="Arial" charset="0"/>
              </a:rPr>
              <a:t> </a:t>
            </a:r>
            <a:r>
              <a:rPr lang="en-US" sz="2000" dirty="0" err="1" smtClean="0">
                <a:latin typeface="Arial" charset="0"/>
                <a:cs typeface="Arial" charset="0"/>
              </a:rPr>
              <a:t>biến</a:t>
            </a:r>
            <a:r>
              <a:rPr lang="en-US" sz="2000" dirty="0" smtClean="0">
                <a:latin typeface="Arial" charset="0"/>
                <a:cs typeface="Arial" charset="0"/>
              </a:rPr>
              <a:t> </a:t>
            </a:r>
            <a:r>
              <a:rPr lang="en-US" sz="2000" dirty="0" err="1" smtClean="0">
                <a:latin typeface="Arial" charset="0"/>
                <a:cs typeface="Arial" charset="0"/>
              </a:rPr>
              <a:t>chứng</a:t>
            </a:r>
            <a:r>
              <a:rPr lang="en-US" sz="2000" dirty="0" smtClean="0">
                <a:latin typeface="Arial" charset="0"/>
                <a:cs typeface="Arial" charset="0"/>
              </a:rPr>
              <a:t> </a:t>
            </a:r>
          </a:p>
          <a:p>
            <a:pPr lvl="1" eaLnBrk="1" hangingPunct="1"/>
            <a:r>
              <a:rPr lang="en-US" sz="2000" dirty="0" smtClean="0">
                <a:latin typeface="Arial" charset="0"/>
                <a:cs typeface="Arial" charset="0"/>
              </a:rPr>
              <a:t>Ho</a:t>
            </a:r>
          </a:p>
          <a:p>
            <a:pPr lvl="1" eaLnBrk="1" hangingPunct="1"/>
            <a:r>
              <a:rPr lang="en-US" sz="2000" dirty="0" err="1" smtClean="0">
                <a:latin typeface="Arial" charset="0"/>
                <a:cs typeface="Arial" charset="0"/>
              </a:rPr>
              <a:t>Khó</a:t>
            </a:r>
            <a:r>
              <a:rPr lang="en-US" sz="2000" dirty="0" smtClean="0">
                <a:latin typeface="Arial" charset="0"/>
                <a:cs typeface="Arial" charset="0"/>
              </a:rPr>
              <a:t> </a:t>
            </a:r>
            <a:r>
              <a:rPr lang="en-US" sz="2000" dirty="0" err="1" smtClean="0">
                <a:latin typeface="Arial" charset="0"/>
                <a:cs typeface="Arial" charset="0"/>
              </a:rPr>
              <a:t>thở</a:t>
            </a:r>
            <a:r>
              <a:rPr lang="en-US" sz="2000" dirty="0" smtClean="0">
                <a:latin typeface="Arial" charset="0"/>
                <a:cs typeface="Arial" charset="0"/>
              </a:rPr>
              <a:t>: </a:t>
            </a:r>
            <a:r>
              <a:rPr lang="en-US" sz="2000" dirty="0" err="1" smtClean="0">
                <a:latin typeface="Arial" charset="0"/>
                <a:cs typeface="Arial" charset="0"/>
              </a:rPr>
              <a:t>thở</a:t>
            </a:r>
            <a:r>
              <a:rPr lang="en-US" sz="2000" dirty="0" smtClean="0">
                <a:latin typeface="Arial" charset="0"/>
                <a:cs typeface="Arial" charset="0"/>
              </a:rPr>
              <a:t> </a:t>
            </a:r>
            <a:r>
              <a:rPr lang="en-US" sz="2000" dirty="0" err="1" smtClean="0">
                <a:latin typeface="Arial" charset="0"/>
                <a:cs typeface="Arial" charset="0"/>
              </a:rPr>
              <a:t>nông</a:t>
            </a:r>
            <a:r>
              <a:rPr lang="en-US" sz="2000" dirty="0" smtClean="0">
                <a:latin typeface="Arial" charset="0"/>
                <a:cs typeface="Arial" charset="0"/>
              </a:rPr>
              <a:t> </a:t>
            </a:r>
            <a:r>
              <a:rPr lang="en-US" sz="2000" dirty="0" err="1" smtClean="0">
                <a:latin typeface="Arial" charset="0"/>
                <a:cs typeface="Arial" charset="0"/>
              </a:rPr>
              <a:t>và</a:t>
            </a:r>
            <a:r>
              <a:rPr lang="en-US" sz="2000" dirty="0" smtClean="0">
                <a:latin typeface="Arial" charset="0"/>
                <a:cs typeface="Arial" charset="0"/>
              </a:rPr>
              <a:t> </a:t>
            </a:r>
            <a:r>
              <a:rPr lang="en-US" sz="2000" dirty="0" err="1" smtClean="0">
                <a:latin typeface="Arial" charset="0"/>
                <a:cs typeface="Arial" charset="0"/>
              </a:rPr>
              <a:t>nhanh</a:t>
            </a:r>
            <a:endParaRPr lang="en-US" sz="2000" dirty="0" smtClean="0">
              <a:latin typeface="Arial" charset="0"/>
              <a:cs typeface="Arial" charset="0"/>
            </a:endParaRPr>
          </a:p>
          <a:p>
            <a:pPr lvl="1" eaLnBrk="1" hangingPunct="1"/>
            <a:r>
              <a:rPr lang="en-US" sz="2000" dirty="0" err="1" smtClean="0">
                <a:latin typeface="Arial" charset="0"/>
                <a:cs typeface="Arial" charset="0"/>
              </a:rPr>
              <a:t>Đôi</a:t>
            </a:r>
            <a:r>
              <a:rPr lang="en-US" sz="2000" dirty="0" smtClean="0">
                <a:latin typeface="Arial" charset="0"/>
                <a:cs typeface="Arial" charset="0"/>
              </a:rPr>
              <a:t> </a:t>
            </a:r>
            <a:r>
              <a:rPr lang="en-US" sz="2000" dirty="0" err="1" smtClean="0">
                <a:latin typeface="Arial" charset="0"/>
                <a:cs typeface="Arial" charset="0"/>
              </a:rPr>
              <a:t>khi</a:t>
            </a:r>
            <a:r>
              <a:rPr lang="en-US" sz="2000" dirty="0" smtClean="0">
                <a:latin typeface="Arial" charset="0"/>
                <a:cs typeface="Arial" charset="0"/>
              </a:rPr>
              <a:t> </a:t>
            </a:r>
            <a:r>
              <a:rPr lang="en-US" sz="2000" dirty="0" err="1" smtClean="0">
                <a:latin typeface="Arial" charset="0"/>
                <a:cs typeface="Arial" charset="0"/>
              </a:rPr>
              <a:t>có</a:t>
            </a:r>
            <a:r>
              <a:rPr lang="en-US" sz="2000" dirty="0" smtClean="0">
                <a:latin typeface="Arial" charset="0"/>
                <a:cs typeface="Arial" charset="0"/>
              </a:rPr>
              <a:t> </a:t>
            </a:r>
            <a:r>
              <a:rPr lang="en-US" sz="2000" dirty="0" err="1" smtClean="0">
                <a:latin typeface="Arial" charset="0"/>
                <a:cs typeface="Arial" charset="0"/>
              </a:rPr>
              <a:t>tiêu</a:t>
            </a:r>
            <a:r>
              <a:rPr lang="en-US" sz="2000" dirty="0" smtClean="0">
                <a:latin typeface="Arial" charset="0"/>
                <a:cs typeface="Arial" charset="0"/>
              </a:rPr>
              <a:t> </a:t>
            </a:r>
            <a:r>
              <a:rPr lang="en-US" sz="2000" dirty="0" err="1" smtClean="0">
                <a:latin typeface="Arial" charset="0"/>
                <a:cs typeface="Arial" charset="0"/>
              </a:rPr>
              <a:t>chảy</a:t>
            </a:r>
            <a:endParaRPr lang="en-US" sz="2000" dirty="0" smtClean="0">
              <a:latin typeface="Arial" charset="0"/>
              <a:cs typeface="Arial" charset="0"/>
            </a:endParaRPr>
          </a:p>
          <a:p>
            <a:pPr lvl="1" eaLnBrk="1" hangingPunct="1">
              <a:buFont typeface="Verdana" pitchFamily="34" charset="0"/>
              <a:buNone/>
            </a:pPr>
            <a:r>
              <a:rPr lang="en-US" sz="2000" dirty="0" smtClean="0">
                <a:latin typeface="Arial" charset="0"/>
                <a:cs typeface="Arial" charset="0"/>
              </a:rPr>
              <a:t>+ </a:t>
            </a:r>
            <a:r>
              <a:rPr lang="en-US" sz="2000" dirty="0" err="1" smtClean="0">
                <a:latin typeface="Arial" charset="0"/>
                <a:cs typeface="Arial" charset="0"/>
              </a:rPr>
              <a:t>Thường</a:t>
            </a:r>
            <a:r>
              <a:rPr lang="en-US" sz="2000" dirty="0" smtClean="0">
                <a:latin typeface="Arial" charset="0"/>
                <a:cs typeface="Arial" charset="0"/>
              </a:rPr>
              <a:t> </a:t>
            </a:r>
            <a:r>
              <a:rPr lang="en-US" sz="2000" dirty="0" err="1" smtClean="0">
                <a:latin typeface="Arial" charset="0"/>
                <a:cs typeface="Arial" charset="0"/>
              </a:rPr>
              <a:t>gây</a:t>
            </a:r>
            <a:r>
              <a:rPr lang="en-US" sz="2000" dirty="0" smtClean="0">
                <a:latin typeface="Arial" charset="0"/>
                <a:cs typeface="Arial" charset="0"/>
              </a:rPr>
              <a:t> </a:t>
            </a:r>
            <a:r>
              <a:rPr lang="en-US" sz="2000" dirty="0" err="1" smtClean="0">
                <a:latin typeface="Arial" charset="0"/>
                <a:cs typeface="Arial" charset="0"/>
              </a:rPr>
              <a:t>bệnh</a:t>
            </a:r>
            <a:r>
              <a:rPr lang="en-US" sz="2000" dirty="0" smtClean="0">
                <a:latin typeface="Arial" charset="0"/>
                <a:cs typeface="Arial" charset="0"/>
              </a:rPr>
              <a:t> </a:t>
            </a:r>
            <a:r>
              <a:rPr lang="en-US" sz="2000" dirty="0" err="1" smtClean="0">
                <a:latin typeface="Arial" charset="0"/>
                <a:cs typeface="Arial" charset="0"/>
              </a:rPr>
              <a:t>cảnh</a:t>
            </a:r>
            <a:r>
              <a:rPr lang="en-US" sz="2000" dirty="0" smtClean="0">
                <a:latin typeface="Arial" charset="0"/>
                <a:cs typeface="Arial" charset="0"/>
              </a:rPr>
              <a:t> </a:t>
            </a:r>
            <a:r>
              <a:rPr lang="en-US" sz="2000" dirty="0" err="1" smtClean="0">
                <a:latin typeface="Arial" charset="0"/>
                <a:cs typeface="Arial" charset="0"/>
              </a:rPr>
              <a:t>nặng</a:t>
            </a:r>
            <a:r>
              <a:rPr lang="en-US" sz="2000" dirty="0" smtClean="0">
                <a:latin typeface="Arial" charset="0"/>
                <a:cs typeface="Arial" charset="0"/>
              </a:rPr>
              <a:t> ở </a:t>
            </a:r>
            <a:r>
              <a:rPr lang="en-US" sz="2000" dirty="0" err="1" smtClean="0">
                <a:latin typeface="Arial" charset="0"/>
                <a:cs typeface="Arial" charset="0"/>
              </a:rPr>
              <a:t>người</a:t>
            </a:r>
            <a:r>
              <a:rPr lang="en-US" sz="2000" dirty="0" smtClean="0">
                <a:latin typeface="Arial" charset="0"/>
                <a:cs typeface="Arial" charset="0"/>
              </a:rPr>
              <a:t> </a:t>
            </a:r>
            <a:r>
              <a:rPr lang="en-US" sz="2000" dirty="0" err="1" smtClean="0">
                <a:latin typeface="Arial" charset="0"/>
                <a:cs typeface="Arial" charset="0"/>
              </a:rPr>
              <a:t>lớn</a:t>
            </a:r>
            <a:r>
              <a:rPr lang="en-US" sz="2000" dirty="0" smtClean="0">
                <a:latin typeface="Arial" charset="0"/>
                <a:cs typeface="Arial" charset="0"/>
              </a:rPr>
              <a:t> </a:t>
            </a:r>
            <a:r>
              <a:rPr lang="en-US" sz="2000" dirty="0" err="1" smtClean="0">
                <a:latin typeface="Arial" charset="0"/>
                <a:cs typeface="Arial" charset="0"/>
              </a:rPr>
              <a:t>tuổi</a:t>
            </a:r>
            <a:r>
              <a:rPr lang="en-US" sz="2000" dirty="0" smtClean="0">
                <a:latin typeface="Arial" charset="0"/>
                <a:cs typeface="Arial" charset="0"/>
              </a:rPr>
              <a:t> </a:t>
            </a:r>
            <a:r>
              <a:rPr lang="en-US" sz="2000" dirty="0" err="1" smtClean="0">
                <a:latin typeface="Arial" charset="0"/>
                <a:cs typeface="Arial" charset="0"/>
              </a:rPr>
              <a:t>và</a:t>
            </a:r>
            <a:r>
              <a:rPr lang="en-US" sz="2000" dirty="0" smtClean="0">
                <a:latin typeface="Arial" charset="0"/>
                <a:cs typeface="Arial" charset="0"/>
              </a:rPr>
              <a:t> </a:t>
            </a:r>
            <a:r>
              <a:rPr lang="en-US" sz="2000" dirty="0" err="1" smtClean="0">
                <a:latin typeface="Arial" charset="0"/>
                <a:cs typeface="Arial" charset="0"/>
              </a:rPr>
              <a:t>người</a:t>
            </a:r>
            <a:r>
              <a:rPr lang="en-US" sz="2000" dirty="0" smtClean="0">
                <a:latin typeface="Arial" charset="0"/>
                <a:cs typeface="Arial" charset="0"/>
              </a:rPr>
              <a:t> </a:t>
            </a:r>
            <a:r>
              <a:rPr lang="en-US" sz="2000" dirty="0" err="1" smtClean="0">
                <a:latin typeface="Arial" charset="0"/>
                <a:cs typeface="Arial" charset="0"/>
              </a:rPr>
              <a:t>có</a:t>
            </a:r>
            <a:r>
              <a:rPr lang="en-US" sz="2000" dirty="0" smtClean="0">
                <a:latin typeface="Arial" charset="0"/>
                <a:cs typeface="Arial" charset="0"/>
              </a:rPr>
              <a:t> </a:t>
            </a:r>
            <a:r>
              <a:rPr lang="en-US" sz="2000" dirty="0" err="1" smtClean="0">
                <a:latin typeface="Arial" charset="0"/>
                <a:cs typeface="Arial" charset="0"/>
              </a:rPr>
              <a:t>bệnh</a:t>
            </a:r>
            <a:r>
              <a:rPr lang="en-US" sz="2000" dirty="0" smtClean="0">
                <a:latin typeface="Arial" charset="0"/>
                <a:cs typeface="Arial" charset="0"/>
              </a:rPr>
              <a:t> </a:t>
            </a:r>
            <a:r>
              <a:rPr lang="en-US" sz="2000" dirty="0" err="1" smtClean="0">
                <a:latin typeface="Arial" charset="0"/>
                <a:cs typeface="Arial" charset="0"/>
              </a:rPr>
              <a:t>nền</a:t>
            </a:r>
            <a:r>
              <a:rPr lang="en-US" sz="2000" dirty="0" smtClean="0">
                <a:latin typeface="Arial" charset="0"/>
                <a:cs typeface="Arial" charset="0"/>
              </a:rPr>
              <a:t> </a:t>
            </a:r>
            <a:r>
              <a:rPr lang="en-US" sz="2000" dirty="0" err="1" smtClean="0">
                <a:latin typeface="Arial" charset="0"/>
                <a:cs typeface="Arial" charset="0"/>
              </a:rPr>
              <a:t>như</a:t>
            </a:r>
            <a:r>
              <a:rPr lang="en-US" sz="2000" dirty="0" smtClean="0">
                <a:latin typeface="Arial" charset="0"/>
                <a:cs typeface="Arial" charset="0"/>
              </a:rPr>
              <a:t> </a:t>
            </a:r>
            <a:r>
              <a:rPr lang="en-US" sz="2000" dirty="0" err="1" smtClean="0">
                <a:latin typeface="Arial" charset="0"/>
                <a:cs typeface="Arial" charset="0"/>
              </a:rPr>
              <a:t>tiểu</a:t>
            </a:r>
            <a:r>
              <a:rPr lang="en-US" sz="2000" dirty="0" smtClean="0">
                <a:latin typeface="Arial" charset="0"/>
                <a:cs typeface="Arial" charset="0"/>
              </a:rPr>
              <a:t> </a:t>
            </a:r>
            <a:r>
              <a:rPr lang="en-US" sz="2000" dirty="0" err="1" smtClean="0">
                <a:latin typeface="Arial" charset="0"/>
                <a:cs typeface="Arial" charset="0"/>
              </a:rPr>
              <a:t>đường</a:t>
            </a:r>
            <a:r>
              <a:rPr lang="en-US" sz="2000" dirty="0" smtClean="0">
                <a:latin typeface="Arial" charset="0"/>
                <a:cs typeface="Arial" charset="0"/>
              </a:rPr>
              <a:t>, </a:t>
            </a:r>
            <a:r>
              <a:rPr lang="en-US" sz="2000" dirty="0" err="1" smtClean="0">
                <a:latin typeface="Arial" charset="0"/>
                <a:cs typeface="Arial" charset="0"/>
              </a:rPr>
              <a:t>cao</a:t>
            </a:r>
            <a:r>
              <a:rPr lang="en-US" sz="2000" dirty="0" smtClean="0">
                <a:latin typeface="Arial" charset="0"/>
                <a:cs typeface="Arial" charset="0"/>
              </a:rPr>
              <a:t> </a:t>
            </a:r>
            <a:r>
              <a:rPr lang="en-US" sz="2000" dirty="0" err="1" smtClean="0">
                <a:latin typeface="Arial" charset="0"/>
                <a:cs typeface="Arial" charset="0"/>
              </a:rPr>
              <a:t>huyết</a:t>
            </a:r>
            <a:r>
              <a:rPr lang="en-US" sz="2000" dirty="0" smtClean="0">
                <a:latin typeface="Arial" charset="0"/>
                <a:cs typeface="Arial" charset="0"/>
              </a:rPr>
              <a:t> </a:t>
            </a:r>
            <a:r>
              <a:rPr lang="en-US" sz="2000" dirty="0" err="1" smtClean="0">
                <a:latin typeface="Arial" charset="0"/>
                <a:cs typeface="Arial" charset="0"/>
              </a:rPr>
              <a:t>áp</a:t>
            </a:r>
            <a:r>
              <a:rPr lang="en-US" sz="2000" dirty="0" smtClean="0">
                <a:latin typeface="Arial" charset="0"/>
                <a:cs typeface="Arial" charset="0"/>
              </a:rPr>
              <a:t>, </a:t>
            </a:r>
            <a:r>
              <a:rPr lang="en-US" sz="2000" dirty="0" err="1" smtClean="0">
                <a:latin typeface="Arial" charset="0"/>
                <a:cs typeface="Arial" charset="0"/>
              </a:rPr>
              <a:t>tim</a:t>
            </a:r>
            <a:r>
              <a:rPr lang="en-US" sz="2000" dirty="0" smtClean="0">
                <a:latin typeface="Arial" charset="0"/>
                <a:cs typeface="Arial" charset="0"/>
              </a:rPr>
              <a:t> </a:t>
            </a:r>
            <a:r>
              <a:rPr lang="en-US" sz="2000" dirty="0" err="1" smtClean="0">
                <a:latin typeface="Arial" charset="0"/>
                <a:cs typeface="Arial" charset="0"/>
              </a:rPr>
              <a:t>mạch</a:t>
            </a:r>
            <a:r>
              <a:rPr lang="en-US" sz="2000" dirty="0" smtClean="0">
                <a:latin typeface="Arial" charset="0"/>
                <a:cs typeface="Arial" charset="0"/>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83C8434-AD9D-4471-84F2-6E9DD0CE482F}" type="slidenum">
              <a:rPr lang="en-US"/>
              <a:pPr>
                <a:defRPr/>
              </a:pPr>
              <a:t>30</a:t>
            </a:fld>
            <a:endParaRPr lang="en-US"/>
          </a:p>
        </p:txBody>
      </p:sp>
      <p:sp>
        <p:nvSpPr>
          <p:cNvPr id="47108" name="TextBox 6"/>
          <p:cNvSpPr txBox="1">
            <a:spLocks noChangeArrowheads="1"/>
          </p:cNvSpPr>
          <p:nvPr/>
        </p:nvSpPr>
        <p:spPr bwMode="auto">
          <a:xfrm>
            <a:off x="323851" y="695771"/>
            <a:ext cx="8501063" cy="437042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396875"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2000" dirty="0" err="1">
                <a:solidFill>
                  <a:srgbClr val="FF0000"/>
                </a:solidFill>
              </a:rPr>
              <a:t>Yêu</a:t>
            </a:r>
            <a:r>
              <a:rPr lang="en-US" sz="2000" dirty="0">
                <a:solidFill>
                  <a:srgbClr val="FF0000"/>
                </a:solidFill>
              </a:rPr>
              <a:t> </a:t>
            </a:r>
            <a:r>
              <a:rPr lang="en-US" sz="2000" dirty="0" err="1">
                <a:solidFill>
                  <a:srgbClr val="FF0000"/>
                </a:solidFill>
              </a:rPr>
              <a:t>cầu</a:t>
            </a:r>
            <a:r>
              <a:rPr lang="en-US" sz="2000" dirty="0">
                <a:solidFill>
                  <a:srgbClr val="FF0000"/>
                </a:solidFill>
              </a:rPr>
              <a:t> :</a:t>
            </a:r>
          </a:p>
          <a:p>
            <a:pPr lvl="1" eaLnBrk="1" hangingPunct="1">
              <a:spcBef>
                <a:spcPct val="50000"/>
              </a:spcBef>
              <a:buFont typeface="Wingdings" pitchFamily="2" charset="2"/>
              <a:buChar char="ü"/>
            </a:pPr>
            <a:r>
              <a:rPr lang="en-US" sz="2000" dirty="0">
                <a:solidFill>
                  <a:srgbClr val="006600"/>
                </a:solidFill>
              </a:rPr>
              <a:t> </a:t>
            </a:r>
            <a:r>
              <a:rPr lang="en-US" sz="2000" dirty="0" err="1">
                <a:solidFill>
                  <a:srgbClr val="006600"/>
                </a:solidFill>
              </a:rPr>
              <a:t>Cô</a:t>
            </a:r>
            <a:r>
              <a:rPr lang="en-US" sz="2000" dirty="0">
                <a:solidFill>
                  <a:srgbClr val="006600"/>
                </a:solidFill>
              </a:rPr>
              <a:t> </a:t>
            </a:r>
            <a:r>
              <a:rPr lang="en-US" sz="2000" dirty="0" err="1">
                <a:solidFill>
                  <a:srgbClr val="006600"/>
                </a:solidFill>
              </a:rPr>
              <a:t>giáo</a:t>
            </a:r>
            <a:r>
              <a:rPr lang="en-US" sz="2000" dirty="0">
                <a:solidFill>
                  <a:srgbClr val="006600"/>
                </a:solidFill>
              </a:rPr>
              <a:t>/</a:t>
            </a:r>
            <a:r>
              <a:rPr lang="en-US" sz="2000" dirty="0" err="1">
                <a:solidFill>
                  <a:srgbClr val="006600"/>
                </a:solidFill>
              </a:rPr>
              <a:t>bảo</a:t>
            </a:r>
            <a:r>
              <a:rPr lang="en-US" sz="2000" dirty="0">
                <a:solidFill>
                  <a:srgbClr val="006600"/>
                </a:solidFill>
              </a:rPr>
              <a:t> </a:t>
            </a:r>
            <a:r>
              <a:rPr lang="en-US" sz="2000" dirty="0" err="1">
                <a:solidFill>
                  <a:srgbClr val="006600"/>
                </a:solidFill>
              </a:rPr>
              <a:t>mẫu</a:t>
            </a:r>
            <a:r>
              <a:rPr lang="en-US" sz="2000" dirty="0">
                <a:solidFill>
                  <a:srgbClr val="006600"/>
                </a:solidFill>
              </a:rPr>
              <a:t> :</a:t>
            </a:r>
            <a:r>
              <a:rPr lang="en-US" sz="2000" dirty="0">
                <a:solidFill>
                  <a:srgbClr val="800000"/>
                </a:solidFill>
              </a:rPr>
              <a:t> </a:t>
            </a:r>
          </a:p>
          <a:p>
            <a:pPr lvl="2" eaLnBrk="1" hangingPunct="1">
              <a:spcBef>
                <a:spcPct val="50000"/>
              </a:spcBef>
              <a:buFont typeface="Wingdings" pitchFamily="2" charset="2"/>
              <a:buChar char="Ø"/>
            </a:pPr>
            <a:r>
              <a:rPr lang="en-US" sz="2000" dirty="0" err="1">
                <a:solidFill>
                  <a:srgbClr val="800000"/>
                </a:solidFill>
              </a:rPr>
              <a:t>truyền</a:t>
            </a:r>
            <a:r>
              <a:rPr lang="en-US" sz="2000" dirty="0">
                <a:solidFill>
                  <a:srgbClr val="800000"/>
                </a:solidFill>
              </a:rPr>
              <a:t> </a:t>
            </a:r>
            <a:r>
              <a:rPr lang="en-US" sz="2000" dirty="0" err="1">
                <a:solidFill>
                  <a:srgbClr val="800000"/>
                </a:solidFill>
              </a:rPr>
              <a:t>thông</a:t>
            </a:r>
            <a:r>
              <a:rPr lang="en-US" sz="2000" dirty="0">
                <a:solidFill>
                  <a:srgbClr val="800000"/>
                </a:solidFill>
              </a:rPr>
              <a:t> </a:t>
            </a:r>
            <a:r>
              <a:rPr lang="en-US" sz="2000" dirty="0" err="1">
                <a:solidFill>
                  <a:srgbClr val="800000"/>
                </a:solidFill>
              </a:rPr>
              <a:t>đến</a:t>
            </a:r>
            <a:r>
              <a:rPr lang="en-US" sz="2000" dirty="0">
                <a:solidFill>
                  <a:srgbClr val="800000"/>
                </a:solidFill>
              </a:rPr>
              <a:t> </a:t>
            </a:r>
            <a:r>
              <a:rPr lang="en-US" sz="2000" dirty="0" err="1">
                <a:solidFill>
                  <a:srgbClr val="800000"/>
                </a:solidFill>
              </a:rPr>
              <a:t>phụ</a:t>
            </a:r>
            <a:r>
              <a:rPr lang="en-US" sz="2000" dirty="0">
                <a:solidFill>
                  <a:srgbClr val="800000"/>
                </a:solidFill>
              </a:rPr>
              <a:t> </a:t>
            </a:r>
            <a:r>
              <a:rPr lang="en-US" sz="2000" dirty="0" err="1">
                <a:solidFill>
                  <a:srgbClr val="800000"/>
                </a:solidFill>
              </a:rPr>
              <a:t>huynh</a:t>
            </a:r>
            <a:r>
              <a:rPr lang="en-US" sz="2000" dirty="0">
                <a:solidFill>
                  <a:srgbClr val="800000"/>
                </a:solidFill>
              </a:rPr>
              <a:t> </a:t>
            </a:r>
            <a:r>
              <a:rPr lang="en-US" sz="2000" dirty="0" err="1">
                <a:solidFill>
                  <a:srgbClr val="800000"/>
                </a:solidFill>
              </a:rPr>
              <a:t>tại</a:t>
            </a:r>
            <a:r>
              <a:rPr lang="en-US" sz="2000" dirty="0">
                <a:solidFill>
                  <a:srgbClr val="800000"/>
                </a:solidFill>
              </a:rPr>
              <a:t> </a:t>
            </a:r>
            <a:r>
              <a:rPr lang="en-US" sz="2000" dirty="0" err="1">
                <a:solidFill>
                  <a:srgbClr val="800000"/>
                </a:solidFill>
              </a:rPr>
              <a:t>lớp</a:t>
            </a:r>
            <a:r>
              <a:rPr lang="en-US" sz="2000" dirty="0">
                <a:solidFill>
                  <a:srgbClr val="800000"/>
                </a:solidFill>
              </a:rPr>
              <a:t> </a:t>
            </a:r>
            <a:r>
              <a:rPr lang="en-US" sz="2000" dirty="0" err="1">
                <a:solidFill>
                  <a:srgbClr val="800000"/>
                </a:solidFill>
              </a:rPr>
              <a:t>học</a:t>
            </a:r>
            <a:r>
              <a:rPr lang="en-US" sz="2000" dirty="0">
                <a:solidFill>
                  <a:srgbClr val="800000"/>
                </a:solidFill>
              </a:rPr>
              <a:t> </a:t>
            </a:r>
            <a:r>
              <a:rPr lang="en-US" sz="2000" dirty="0" err="1">
                <a:solidFill>
                  <a:srgbClr val="800000"/>
                </a:solidFill>
              </a:rPr>
              <a:t>tạo</a:t>
            </a:r>
            <a:r>
              <a:rPr lang="en-US" sz="2000" dirty="0">
                <a:solidFill>
                  <a:srgbClr val="800000"/>
                </a:solidFill>
              </a:rPr>
              <a:t> </a:t>
            </a:r>
            <a:r>
              <a:rPr lang="en-US" sz="2000" dirty="0" err="1">
                <a:solidFill>
                  <a:srgbClr val="800000"/>
                </a:solidFill>
              </a:rPr>
              <a:t>đồng</a:t>
            </a:r>
            <a:r>
              <a:rPr lang="en-US" sz="2000" dirty="0">
                <a:solidFill>
                  <a:srgbClr val="800000"/>
                </a:solidFill>
              </a:rPr>
              <a:t> </a:t>
            </a:r>
            <a:r>
              <a:rPr lang="en-US" sz="2000" dirty="0" err="1">
                <a:solidFill>
                  <a:srgbClr val="800000"/>
                </a:solidFill>
              </a:rPr>
              <a:t>thuận</a:t>
            </a:r>
            <a:r>
              <a:rPr lang="en-US" sz="2000" dirty="0">
                <a:solidFill>
                  <a:srgbClr val="800000"/>
                </a:solidFill>
              </a:rPr>
              <a:t>, </a:t>
            </a:r>
          </a:p>
          <a:p>
            <a:pPr lvl="2" eaLnBrk="1" hangingPunct="1">
              <a:spcBef>
                <a:spcPct val="50000"/>
              </a:spcBef>
              <a:buFont typeface="Wingdings" pitchFamily="2" charset="2"/>
              <a:buChar char="Ø"/>
            </a:pPr>
            <a:r>
              <a:rPr lang="en-US" sz="2000" dirty="0" err="1">
                <a:solidFill>
                  <a:srgbClr val="800000"/>
                </a:solidFill>
              </a:rPr>
              <a:t>phát</a:t>
            </a:r>
            <a:r>
              <a:rPr lang="en-US" sz="2000" dirty="0">
                <a:solidFill>
                  <a:srgbClr val="800000"/>
                </a:solidFill>
              </a:rPr>
              <a:t> </a:t>
            </a:r>
            <a:r>
              <a:rPr lang="en-US" sz="2000" dirty="0" err="1">
                <a:solidFill>
                  <a:srgbClr val="800000"/>
                </a:solidFill>
              </a:rPr>
              <a:t>hiện</a:t>
            </a:r>
            <a:r>
              <a:rPr lang="en-US" sz="2000" dirty="0">
                <a:solidFill>
                  <a:srgbClr val="800000"/>
                </a:solidFill>
              </a:rPr>
              <a:t> </a:t>
            </a:r>
            <a:r>
              <a:rPr lang="en-US" sz="2000" dirty="0" err="1">
                <a:solidFill>
                  <a:srgbClr val="800000"/>
                </a:solidFill>
              </a:rPr>
              <a:t>sớm</a:t>
            </a:r>
            <a:r>
              <a:rPr lang="en-US" sz="2000" dirty="0">
                <a:solidFill>
                  <a:srgbClr val="800000"/>
                </a:solidFill>
              </a:rPr>
              <a:t> </a:t>
            </a:r>
            <a:r>
              <a:rPr lang="en-US" sz="2000" dirty="0" err="1">
                <a:solidFill>
                  <a:srgbClr val="800000"/>
                </a:solidFill>
              </a:rPr>
              <a:t>trẻ</a:t>
            </a:r>
            <a:r>
              <a:rPr lang="en-US" sz="2000" dirty="0">
                <a:solidFill>
                  <a:srgbClr val="800000"/>
                </a:solidFill>
              </a:rPr>
              <a:t> </a:t>
            </a:r>
            <a:r>
              <a:rPr lang="en-US" sz="2000" dirty="0" err="1">
                <a:solidFill>
                  <a:srgbClr val="800000"/>
                </a:solidFill>
              </a:rPr>
              <a:t>có</a:t>
            </a:r>
            <a:r>
              <a:rPr lang="en-US" sz="2000" dirty="0">
                <a:solidFill>
                  <a:srgbClr val="800000"/>
                </a:solidFill>
              </a:rPr>
              <a:t> </a:t>
            </a:r>
            <a:r>
              <a:rPr lang="en-US" sz="2000" dirty="0" err="1">
                <a:solidFill>
                  <a:srgbClr val="800000"/>
                </a:solidFill>
              </a:rPr>
              <a:t>các</a:t>
            </a:r>
            <a:r>
              <a:rPr lang="en-US" sz="2000" dirty="0">
                <a:solidFill>
                  <a:srgbClr val="800000"/>
                </a:solidFill>
              </a:rPr>
              <a:t> </a:t>
            </a:r>
            <a:r>
              <a:rPr lang="en-US" sz="2000" dirty="0" err="1">
                <a:solidFill>
                  <a:srgbClr val="800000"/>
                </a:solidFill>
              </a:rPr>
              <a:t>dấu</a:t>
            </a:r>
            <a:r>
              <a:rPr lang="en-US" sz="2000" dirty="0">
                <a:solidFill>
                  <a:srgbClr val="800000"/>
                </a:solidFill>
              </a:rPr>
              <a:t> </a:t>
            </a:r>
            <a:r>
              <a:rPr lang="en-US" sz="2000" dirty="0" err="1">
                <a:solidFill>
                  <a:srgbClr val="800000"/>
                </a:solidFill>
              </a:rPr>
              <a:t>hiệu</a:t>
            </a:r>
            <a:r>
              <a:rPr lang="en-US" sz="2000" dirty="0">
                <a:solidFill>
                  <a:srgbClr val="800000"/>
                </a:solidFill>
              </a:rPr>
              <a:t> </a:t>
            </a:r>
            <a:r>
              <a:rPr lang="en-US" sz="2000" dirty="0" err="1">
                <a:solidFill>
                  <a:srgbClr val="800000"/>
                </a:solidFill>
              </a:rPr>
              <a:t>nghi</a:t>
            </a:r>
            <a:r>
              <a:rPr lang="en-US" sz="2000" dirty="0">
                <a:solidFill>
                  <a:srgbClr val="800000"/>
                </a:solidFill>
              </a:rPr>
              <a:t> </a:t>
            </a:r>
            <a:r>
              <a:rPr lang="en-US" sz="2000" dirty="0" err="1">
                <a:solidFill>
                  <a:srgbClr val="800000"/>
                </a:solidFill>
              </a:rPr>
              <a:t>mắc</a:t>
            </a:r>
            <a:r>
              <a:rPr lang="en-US" sz="2000" dirty="0">
                <a:solidFill>
                  <a:srgbClr val="800000"/>
                </a:solidFill>
              </a:rPr>
              <a:t> </a:t>
            </a:r>
            <a:r>
              <a:rPr lang="en-US" sz="2000" dirty="0" err="1">
                <a:solidFill>
                  <a:srgbClr val="800000"/>
                </a:solidFill>
              </a:rPr>
              <a:t>bệnh</a:t>
            </a:r>
            <a:r>
              <a:rPr lang="en-US" sz="2000" dirty="0">
                <a:solidFill>
                  <a:srgbClr val="800000"/>
                </a:solidFill>
              </a:rPr>
              <a:t> </a:t>
            </a:r>
            <a:r>
              <a:rPr lang="en-US" sz="2000" dirty="0" err="1">
                <a:solidFill>
                  <a:srgbClr val="800000"/>
                </a:solidFill>
              </a:rPr>
              <a:t>truyền</a:t>
            </a:r>
            <a:r>
              <a:rPr lang="en-US" sz="2000" dirty="0">
                <a:solidFill>
                  <a:srgbClr val="800000"/>
                </a:solidFill>
              </a:rPr>
              <a:t> </a:t>
            </a:r>
            <a:r>
              <a:rPr lang="en-US" sz="2000" dirty="0" err="1">
                <a:solidFill>
                  <a:srgbClr val="800000"/>
                </a:solidFill>
              </a:rPr>
              <a:t>nhiễm</a:t>
            </a:r>
            <a:r>
              <a:rPr lang="en-US" sz="2000" dirty="0">
                <a:solidFill>
                  <a:srgbClr val="800000"/>
                </a:solidFill>
              </a:rPr>
              <a:t>, </a:t>
            </a:r>
          </a:p>
          <a:p>
            <a:pPr lvl="2" eaLnBrk="1" hangingPunct="1">
              <a:spcBef>
                <a:spcPct val="50000"/>
              </a:spcBef>
              <a:buFont typeface="Wingdings" pitchFamily="2" charset="2"/>
              <a:buChar char="Ø"/>
            </a:pPr>
            <a:r>
              <a:rPr lang="en-US" sz="2000" dirty="0" err="1">
                <a:solidFill>
                  <a:srgbClr val="800000"/>
                </a:solidFill>
              </a:rPr>
              <a:t>thực</a:t>
            </a:r>
            <a:r>
              <a:rPr lang="en-US" sz="2000" dirty="0">
                <a:solidFill>
                  <a:srgbClr val="800000"/>
                </a:solidFill>
              </a:rPr>
              <a:t> </a:t>
            </a:r>
            <a:r>
              <a:rPr lang="en-US" sz="2000" dirty="0" err="1">
                <a:solidFill>
                  <a:srgbClr val="800000"/>
                </a:solidFill>
              </a:rPr>
              <a:t>hiện</a:t>
            </a:r>
            <a:r>
              <a:rPr lang="en-US" sz="2000" dirty="0">
                <a:solidFill>
                  <a:srgbClr val="800000"/>
                </a:solidFill>
              </a:rPr>
              <a:t> </a:t>
            </a:r>
            <a:r>
              <a:rPr lang="en-US" sz="2000" dirty="0" err="1">
                <a:solidFill>
                  <a:srgbClr val="800000"/>
                </a:solidFill>
              </a:rPr>
              <a:t>nghiêm</a:t>
            </a:r>
            <a:r>
              <a:rPr lang="en-US" sz="2000" dirty="0">
                <a:solidFill>
                  <a:srgbClr val="800000"/>
                </a:solidFill>
              </a:rPr>
              <a:t> </a:t>
            </a:r>
            <a:r>
              <a:rPr lang="en-US" sz="2000" dirty="0" err="1">
                <a:solidFill>
                  <a:srgbClr val="800000"/>
                </a:solidFill>
              </a:rPr>
              <a:t>túc</a:t>
            </a:r>
            <a:r>
              <a:rPr lang="en-US" sz="2000" dirty="0">
                <a:solidFill>
                  <a:srgbClr val="800000"/>
                </a:solidFill>
              </a:rPr>
              <a:t> </a:t>
            </a:r>
            <a:r>
              <a:rPr lang="en-US" sz="2000" dirty="0" err="1">
                <a:solidFill>
                  <a:srgbClr val="800000"/>
                </a:solidFill>
              </a:rPr>
              <a:t>vệ</a:t>
            </a:r>
            <a:r>
              <a:rPr lang="en-US" sz="2000" dirty="0">
                <a:solidFill>
                  <a:srgbClr val="800000"/>
                </a:solidFill>
              </a:rPr>
              <a:t> </a:t>
            </a:r>
            <a:r>
              <a:rPr lang="en-US" sz="2000" dirty="0" err="1">
                <a:solidFill>
                  <a:srgbClr val="800000"/>
                </a:solidFill>
              </a:rPr>
              <a:t>sinh-khử</a:t>
            </a:r>
            <a:r>
              <a:rPr lang="en-US" sz="2000" dirty="0">
                <a:solidFill>
                  <a:srgbClr val="800000"/>
                </a:solidFill>
              </a:rPr>
              <a:t> </a:t>
            </a:r>
            <a:r>
              <a:rPr lang="en-US" sz="2000" dirty="0" err="1">
                <a:solidFill>
                  <a:srgbClr val="800000"/>
                </a:solidFill>
              </a:rPr>
              <a:t>khuẩn</a:t>
            </a:r>
            <a:endParaRPr lang="vi-VN" sz="2000" dirty="0"/>
          </a:p>
          <a:p>
            <a:pPr lvl="1" eaLnBrk="1" hangingPunct="1">
              <a:spcBef>
                <a:spcPct val="50000"/>
              </a:spcBef>
              <a:buFont typeface="Wingdings" pitchFamily="2" charset="2"/>
              <a:buChar char="ü"/>
            </a:pPr>
            <a:r>
              <a:rPr lang="en-US" sz="2000" dirty="0">
                <a:solidFill>
                  <a:srgbClr val="006600"/>
                </a:solidFill>
              </a:rPr>
              <a:t> </a:t>
            </a:r>
            <a:r>
              <a:rPr lang="en-US" sz="2000" dirty="0" err="1">
                <a:solidFill>
                  <a:srgbClr val="006600"/>
                </a:solidFill>
              </a:rPr>
              <a:t>Nhà</a:t>
            </a:r>
            <a:r>
              <a:rPr lang="en-US" sz="2000" dirty="0">
                <a:solidFill>
                  <a:srgbClr val="006600"/>
                </a:solidFill>
              </a:rPr>
              <a:t> </a:t>
            </a:r>
            <a:r>
              <a:rPr lang="en-US" sz="2000" dirty="0" err="1">
                <a:solidFill>
                  <a:srgbClr val="006600"/>
                </a:solidFill>
              </a:rPr>
              <a:t>trường</a:t>
            </a:r>
            <a:r>
              <a:rPr lang="en-US" sz="2000" dirty="0">
                <a:solidFill>
                  <a:srgbClr val="006600"/>
                </a:solidFill>
              </a:rPr>
              <a:t> :</a:t>
            </a:r>
            <a:r>
              <a:rPr lang="en-US" sz="2000" dirty="0">
                <a:solidFill>
                  <a:srgbClr val="800000"/>
                </a:solidFill>
              </a:rPr>
              <a:t> </a:t>
            </a:r>
          </a:p>
          <a:p>
            <a:pPr lvl="2" eaLnBrk="1" hangingPunct="1">
              <a:spcBef>
                <a:spcPct val="50000"/>
              </a:spcBef>
              <a:buFont typeface="Wingdings" pitchFamily="2" charset="2"/>
              <a:buChar char="Ø"/>
            </a:pPr>
            <a:r>
              <a:rPr lang="en-US" sz="2000" dirty="0" err="1">
                <a:solidFill>
                  <a:srgbClr val="0033CC"/>
                </a:solidFill>
              </a:rPr>
              <a:t>có</a:t>
            </a:r>
            <a:r>
              <a:rPr lang="en-US" sz="2000" dirty="0">
                <a:solidFill>
                  <a:srgbClr val="0033CC"/>
                </a:solidFill>
              </a:rPr>
              <a:t> </a:t>
            </a:r>
            <a:r>
              <a:rPr lang="en-US" sz="2000" dirty="0" err="1">
                <a:solidFill>
                  <a:srgbClr val="0033CC"/>
                </a:solidFill>
              </a:rPr>
              <a:t>đủ</a:t>
            </a:r>
            <a:r>
              <a:rPr lang="en-US" sz="2000" dirty="0">
                <a:solidFill>
                  <a:srgbClr val="0033CC"/>
                </a:solidFill>
              </a:rPr>
              <a:t> </a:t>
            </a:r>
            <a:r>
              <a:rPr lang="en-US" sz="2000" dirty="0" err="1">
                <a:solidFill>
                  <a:srgbClr val="0033CC"/>
                </a:solidFill>
              </a:rPr>
              <a:t>phương</a:t>
            </a:r>
            <a:r>
              <a:rPr lang="en-US" sz="2000" dirty="0">
                <a:solidFill>
                  <a:srgbClr val="0033CC"/>
                </a:solidFill>
              </a:rPr>
              <a:t> </a:t>
            </a:r>
            <a:r>
              <a:rPr lang="en-US" sz="2000" dirty="0" err="1">
                <a:solidFill>
                  <a:srgbClr val="0033CC"/>
                </a:solidFill>
              </a:rPr>
              <a:t>tiện</a:t>
            </a:r>
            <a:r>
              <a:rPr lang="en-US" sz="2000" dirty="0">
                <a:solidFill>
                  <a:srgbClr val="0033CC"/>
                </a:solidFill>
              </a:rPr>
              <a:t> </a:t>
            </a:r>
            <a:r>
              <a:rPr lang="en-US" sz="2000" dirty="0" err="1">
                <a:solidFill>
                  <a:srgbClr val="0033CC"/>
                </a:solidFill>
              </a:rPr>
              <a:t>và</a:t>
            </a:r>
            <a:r>
              <a:rPr lang="en-US" sz="2000" dirty="0">
                <a:solidFill>
                  <a:srgbClr val="0033CC"/>
                </a:solidFill>
              </a:rPr>
              <a:t> </a:t>
            </a:r>
            <a:r>
              <a:rPr lang="en-US" sz="2000" dirty="0" err="1">
                <a:solidFill>
                  <a:srgbClr val="0033CC"/>
                </a:solidFill>
              </a:rPr>
              <a:t>hóa</a:t>
            </a:r>
            <a:r>
              <a:rPr lang="en-US" sz="2000" dirty="0">
                <a:solidFill>
                  <a:srgbClr val="0033CC"/>
                </a:solidFill>
              </a:rPr>
              <a:t> </a:t>
            </a:r>
            <a:r>
              <a:rPr lang="en-US" sz="2000" dirty="0" err="1">
                <a:solidFill>
                  <a:srgbClr val="0033CC"/>
                </a:solidFill>
              </a:rPr>
              <a:t>chất</a:t>
            </a:r>
            <a:r>
              <a:rPr lang="en-US" sz="2000" dirty="0">
                <a:solidFill>
                  <a:srgbClr val="0033CC"/>
                </a:solidFill>
              </a:rPr>
              <a:t> </a:t>
            </a:r>
            <a:r>
              <a:rPr lang="en-US" sz="2000" dirty="0" err="1">
                <a:solidFill>
                  <a:srgbClr val="0033CC"/>
                </a:solidFill>
              </a:rPr>
              <a:t>làm</a:t>
            </a:r>
            <a:r>
              <a:rPr lang="en-US" sz="2000" dirty="0">
                <a:solidFill>
                  <a:srgbClr val="0033CC"/>
                </a:solidFill>
              </a:rPr>
              <a:t> </a:t>
            </a:r>
            <a:r>
              <a:rPr lang="en-US" sz="2000" dirty="0" err="1">
                <a:solidFill>
                  <a:srgbClr val="0033CC"/>
                </a:solidFill>
              </a:rPr>
              <a:t>sạch</a:t>
            </a:r>
            <a:r>
              <a:rPr lang="en-US" sz="2000" dirty="0">
                <a:solidFill>
                  <a:srgbClr val="0033CC"/>
                </a:solidFill>
              </a:rPr>
              <a:t> </a:t>
            </a:r>
            <a:r>
              <a:rPr lang="en-US" sz="2000" dirty="0" err="1">
                <a:solidFill>
                  <a:srgbClr val="0033CC"/>
                </a:solidFill>
              </a:rPr>
              <a:t>trường</a:t>
            </a:r>
            <a:r>
              <a:rPr lang="en-US" sz="2000" dirty="0">
                <a:solidFill>
                  <a:srgbClr val="0033CC"/>
                </a:solidFill>
              </a:rPr>
              <a:t> </a:t>
            </a:r>
            <a:r>
              <a:rPr lang="en-US" sz="2000" dirty="0" err="1">
                <a:solidFill>
                  <a:srgbClr val="0033CC"/>
                </a:solidFill>
              </a:rPr>
              <a:t>lớp</a:t>
            </a:r>
            <a:r>
              <a:rPr lang="en-US" sz="2000" dirty="0">
                <a:solidFill>
                  <a:srgbClr val="0033CC"/>
                </a:solidFill>
              </a:rPr>
              <a:t>, </a:t>
            </a:r>
          </a:p>
          <a:p>
            <a:pPr lvl="2" eaLnBrk="1" hangingPunct="1">
              <a:spcBef>
                <a:spcPct val="50000"/>
              </a:spcBef>
              <a:buFont typeface="Wingdings" pitchFamily="2" charset="2"/>
              <a:buChar char="Ø"/>
            </a:pPr>
            <a:r>
              <a:rPr lang="en-US" sz="2000" dirty="0" err="1">
                <a:solidFill>
                  <a:srgbClr val="0033CC"/>
                </a:solidFill>
              </a:rPr>
              <a:t>có</a:t>
            </a:r>
            <a:r>
              <a:rPr lang="en-US" sz="2000" dirty="0">
                <a:solidFill>
                  <a:srgbClr val="0033CC"/>
                </a:solidFill>
              </a:rPr>
              <a:t> </a:t>
            </a:r>
            <a:r>
              <a:rPr lang="en-US" sz="2000" dirty="0" err="1">
                <a:solidFill>
                  <a:srgbClr val="0033CC"/>
                </a:solidFill>
              </a:rPr>
              <a:t>phòng</a:t>
            </a:r>
            <a:r>
              <a:rPr lang="en-US" sz="2000" dirty="0">
                <a:solidFill>
                  <a:srgbClr val="0033CC"/>
                </a:solidFill>
              </a:rPr>
              <a:t> </a:t>
            </a:r>
            <a:r>
              <a:rPr lang="en-US" sz="2000" dirty="0" err="1">
                <a:solidFill>
                  <a:srgbClr val="0033CC"/>
                </a:solidFill>
              </a:rPr>
              <a:t>cách</a:t>
            </a:r>
            <a:r>
              <a:rPr lang="en-US" sz="2000" dirty="0">
                <a:solidFill>
                  <a:srgbClr val="0033CC"/>
                </a:solidFill>
              </a:rPr>
              <a:t> </a:t>
            </a:r>
            <a:r>
              <a:rPr lang="en-US" sz="2000" dirty="0" err="1">
                <a:solidFill>
                  <a:srgbClr val="0033CC"/>
                </a:solidFill>
              </a:rPr>
              <a:t>ly</a:t>
            </a:r>
            <a:r>
              <a:rPr lang="en-US" sz="2000" dirty="0">
                <a:solidFill>
                  <a:srgbClr val="0033CC"/>
                </a:solidFill>
              </a:rPr>
              <a:t> </a:t>
            </a:r>
            <a:r>
              <a:rPr lang="en-US" sz="2000" dirty="0" err="1">
                <a:solidFill>
                  <a:srgbClr val="0033CC"/>
                </a:solidFill>
              </a:rPr>
              <a:t>trẻ</a:t>
            </a:r>
            <a:r>
              <a:rPr lang="en-US" sz="2000" dirty="0">
                <a:solidFill>
                  <a:srgbClr val="0033CC"/>
                </a:solidFill>
              </a:rPr>
              <a:t> </a:t>
            </a:r>
            <a:r>
              <a:rPr lang="en-US" sz="2000" dirty="0" err="1">
                <a:solidFill>
                  <a:srgbClr val="0033CC"/>
                </a:solidFill>
              </a:rPr>
              <a:t>bệnh</a:t>
            </a:r>
            <a:r>
              <a:rPr lang="en-US" sz="2000" dirty="0">
                <a:solidFill>
                  <a:srgbClr val="0033CC"/>
                </a:solidFill>
              </a:rPr>
              <a:t>, </a:t>
            </a:r>
          </a:p>
          <a:p>
            <a:pPr lvl="2" eaLnBrk="1" hangingPunct="1">
              <a:spcBef>
                <a:spcPct val="50000"/>
              </a:spcBef>
              <a:buFont typeface="Wingdings" pitchFamily="2" charset="2"/>
              <a:buChar char="Ø"/>
            </a:pPr>
            <a:r>
              <a:rPr lang="en-US" sz="2000" dirty="0" err="1">
                <a:solidFill>
                  <a:srgbClr val="0033CC"/>
                </a:solidFill>
              </a:rPr>
              <a:t>giám</a:t>
            </a:r>
            <a:r>
              <a:rPr lang="en-US" sz="2000" dirty="0">
                <a:solidFill>
                  <a:srgbClr val="0033CC"/>
                </a:solidFill>
              </a:rPr>
              <a:t> </a:t>
            </a:r>
            <a:r>
              <a:rPr lang="en-US" sz="2000" dirty="0" err="1">
                <a:solidFill>
                  <a:srgbClr val="0033CC"/>
                </a:solidFill>
              </a:rPr>
              <a:t>sát</a:t>
            </a:r>
            <a:r>
              <a:rPr lang="en-US" sz="2000" dirty="0">
                <a:solidFill>
                  <a:srgbClr val="0033CC"/>
                </a:solidFill>
              </a:rPr>
              <a:t> </a:t>
            </a:r>
            <a:r>
              <a:rPr lang="en-US" sz="2000" dirty="0" err="1">
                <a:solidFill>
                  <a:srgbClr val="0033CC"/>
                </a:solidFill>
              </a:rPr>
              <a:t>vệ</a:t>
            </a:r>
            <a:r>
              <a:rPr lang="en-US" sz="2000" dirty="0">
                <a:solidFill>
                  <a:srgbClr val="0033CC"/>
                </a:solidFill>
              </a:rPr>
              <a:t> </a:t>
            </a:r>
            <a:r>
              <a:rPr lang="en-US" sz="2000" dirty="0" err="1">
                <a:solidFill>
                  <a:srgbClr val="0033CC"/>
                </a:solidFill>
              </a:rPr>
              <a:t>sinh-khử</a:t>
            </a:r>
            <a:r>
              <a:rPr lang="en-US" sz="2000" dirty="0">
                <a:solidFill>
                  <a:srgbClr val="0033CC"/>
                </a:solidFill>
              </a:rPr>
              <a:t> </a:t>
            </a:r>
            <a:r>
              <a:rPr lang="en-US" sz="2000" dirty="0" err="1">
                <a:solidFill>
                  <a:srgbClr val="0033CC"/>
                </a:solidFill>
              </a:rPr>
              <a:t>khuẩn</a:t>
            </a:r>
            <a:r>
              <a:rPr lang="en-US" sz="2000" dirty="0">
                <a:solidFill>
                  <a:srgbClr val="0033CC"/>
                </a:solidFill>
              </a:rPr>
              <a:t> </a:t>
            </a:r>
            <a:r>
              <a:rPr lang="en-US" sz="2000" dirty="0" err="1">
                <a:solidFill>
                  <a:srgbClr val="0033CC"/>
                </a:solidFill>
              </a:rPr>
              <a:t>lớp</a:t>
            </a:r>
            <a:r>
              <a:rPr lang="en-US" sz="2000" dirty="0">
                <a:solidFill>
                  <a:srgbClr val="0033CC"/>
                </a:solidFill>
              </a:rPr>
              <a:t> </a:t>
            </a:r>
            <a:r>
              <a:rPr lang="en-US" sz="2000" dirty="0" err="1">
                <a:solidFill>
                  <a:srgbClr val="0033CC"/>
                </a:solidFill>
              </a:rPr>
              <a:t>học</a:t>
            </a:r>
            <a:endParaRPr lang="en-US" sz="2000" dirty="0">
              <a:solidFill>
                <a:srgbClr val="0033CC"/>
              </a:solidFill>
            </a:endParaRPr>
          </a:p>
          <a:p>
            <a:pPr eaLnBrk="1" hangingPunct="1"/>
            <a:endParaRPr lang="vi-VN" sz="1600" dirty="0"/>
          </a:p>
        </p:txBody>
      </p:sp>
      <p:sp>
        <p:nvSpPr>
          <p:cNvPr id="6" name="Title 2"/>
          <p:cNvSpPr>
            <a:spLocks noGrp="1"/>
          </p:cNvSpPr>
          <p:nvPr>
            <p:ph type="title"/>
          </p:nvPr>
        </p:nvSpPr>
        <p:spPr>
          <a:xfrm>
            <a:off x="0" y="123478"/>
            <a:ext cx="9144000" cy="535798"/>
          </a:xfrm>
        </p:spPr>
        <p:txBody>
          <a:bodyPr>
            <a:noAutofit/>
          </a:bodyPr>
          <a:lstStyle/>
          <a:p>
            <a:pPr>
              <a:defRPr/>
            </a:pPr>
            <a:r>
              <a:rPr lang="en-US" sz="2400" b="1" dirty="0" smtClean="0">
                <a:solidFill>
                  <a:srgbClr val="FF0000"/>
                </a:solidFill>
                <a:latin typeface="Times New Roman" pitchFamily="18" charset="0"/>
                <a:cs typeface="Times New Roman" pitchFamily="18" charset="0"/>
              </a:rPr>
              <a:t>PHÒNG CHỐNG DỊCH BỆNH TRUYỀN NHIỄM NĂM HỌC MỚI</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3656819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8"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7171" name="Picture 59" descr="card5"/>
          <p:cNvPicPr>
            <a:picLocks noChangeAspect="1" noChangeArrowheads="1"/>
          </p:cNvPicPr>
          <p:nvPr/>
        </p:nvPicPr>
        <p:blipFill>
          <a:blip r:embed="rId4"/>
          <a:srcRect/>
          <a:stretch>
            <a:fillRect/>
          </a:stretch>
        </p:blipFill>
        <p:spPr bwMode="auto">
          <a:xfrm>
            <a:off x="0" y="1"/>
            <a:ext cx="9182100" cy="5164931"/>
          </a:xfrm>
          <a:prstGeom prst="rect">
            <a:avLst/>
          </a:prstGeom>
          <a:noFill/>
          <a:ln w="9525">
            <a:noFill/>
            <a:miter lim="800000"/>
            <a:headEnd/>
            <a:tailEnd/>
          </a:ln>
        </p:spPr>
      </p:pic>
      <p:pic>
        <p:nvPicPr>
          <p:cNvPr id="7172" name="Picture 60" descr="card4"/>
          <p:cNvPicPr>
            <a:picLocks noChangeAspect="1" noChangeArrowheads="1"/>
          </p:cNvPicPr>
          <p:nvPr/>
        </p:nvPicPr>
        <p:blipFill>
          <a:blip r:embed="rId5"/>
          <a:srcRect/>
          <a:stretch>
            <a:fillRect/>
          </a:stretch>
        </p:blipFill>
        <p:spPr bwMode="auto">
          <a:xfrm>
            <a:off x="0" y="1"/>
            <a:ext cx="9182100" cy="5164931"/>
          </a:xfrm>
          <a:prstGeom prst="rect">
            <a:avLst/>
          </a:prstGeom>
          <a:noFill/>
          <a:ln w="9525">
            <a:noFill/>
            <a:miter lim="800000"/>
            <a:headEnd/>
            <a:tailEnd/>
          </a:ln>
        </p:spPr>
      </p:pic>
      <p:pic>
        <p:nvPicPr>
          <p:cNvPr id="7173" name="Picture 61" descr="card2"/>
          <p:cNvPicPr>
            <a:picLocks noChangeAspect="1" noChangeArrowheads="1"/>
          </p:cNvPicPr>
          <p:nvPr/>
        </p:nvPicPr>
        <p:blipFill>
          <a:blip r:embed="rId6"/>
          <a:srcRect l="79668"/>
          <a:stretch>
            <a:fillRect/>
          </a:stretch>
        </p:blipFill>
        <p:spPr bwMode="auto">
          <a:xfrm>
            <a:off x="0" y="1"/>
            <a:ext cx="1866900" cy="5164931"/>
          </a:xfrm>
          <a:prstGeom prst="rect">
            <a:avLst/>
          </a:prstGeom>
          <a:noFill/>
          <a:ln w="9525">
            <a:noFill/>
            <a:miter lim="800000"/>
            <a:headEnd/>
            <a:tailEnd/>
          </a:ln>
        </p:spPr>
      </p:pic>
      <p:pic>
        <p:nvPicPr>
          <p:cNvPr id="7174" name="Picture 62" descr="card1"/>
          <p:cNvPicPr>
            <a:picLocks noChangeAspect="1" noChangeArrowheads="1"/>
          </p:cNvPicPr>
          <p:nvPr/>
        </p:nvPicPr>
        <p:blipFill>
          <a:blip r:embed="rId7"/>
          <a:srcRect l="80498"/>
          <a:stretch>
            <a:fillRect/>
          </a:stretch>
        </p:blipFill>
        <p:spPr bwMode="auto">
          <a:xfrm>
            <a:off x="0" y="1"/>
            <a:ext cx="1790700" cy="5164931"/>
          </a:xfrm>
          <a:prstGeom prst="rect">
            <a:avLst/>
          </a:prstGeom>
          <a:noFill/>
          <a:ln w="9525">
            <a:noFill/>
            <a:miter lim="800000"/>
            <a:headEnd/>
            <a:tailEnd/>
          </a:ln>
        </p:spPr>
      </p:pic>
      <p:sp>
        <p:nvSpPr>
          <p:cNvPr id="5128" name="Text Box 72"/>
          <p:cNvSpPr txBox="1">
            <a:spLocks noChangeArrowheads="1"/>
          </p:cNvSpPr>
          <p:nvPr/>
        </p:nvSpPr>
        <p:spPr bwMode="auto">
          <a:xfrm>
            <a:off x="746564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03</a:t>
            </a:r>
            <a:endParaRPr lang="en-US" dirty="0" smtClean="0">
              <a:effectLst>
                <a:outerShdw blurRad="50800" dist="38100" dir="13500000" algn="br" rotWithShape="0">
                  <a:prstClr val="black">
                    <a:alpha val="40000"/>
                  </a:prstClr>
                </a:outerShdw>
              </a:effectLst>
            </a:endParaRPr>
          </a:p>
        </p:txBody>
      </p:sp>
      <p:sp>
        <p:nvSpPr>
          <p:cNvPr id="21" name="Rectangle 3"/>
          <p:cNvSpPr txBox="1">
            <a:spLocks noChangeArrowheads="1"/>
          </p:cNvSpPr>
          <p:nvPr/>
        </p:nvSpPr>
        <p:spPr>
          <a:xfrm>
            <a:off x="1005458" y="319398"/>
            <a:ext cx="6460182"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None/>
              <a:defRPr/>
            </a:pPr>
            <a:r>
              <a:rPr lang="vi-VN" sz="2800" b="1" i="1" kern="0" dirty="0">
                <a:solidFill>
                  <a:schemeClr val="accent5">
                    <a:lumMod val="20000"/>
                    <a:lumOff val="80000"/>
                  </a:schemeClr>
                </a:solidFill>
              </a:rPr>
              <a:t>Bệnh viêm phổi cấp do nCoV lây lan như thế nào</a:t>
            </a:r>
            <a:r>
              <a:rPr lang="en-US" sz="2800" b="1" i="1" kern="0" dirty="0" smtClean="0">
                <a:solidFill>
                  <a:schemeClr val="accent5">
                    <a:lumMod val="20000"/>
                    <a:lumOff val="80000"/>
                  </a:schemeClr>
                </a:solidFill>
              </a:rPr>
              <a:t>?</a:t>
            </a:r>
            <a:endParaRPr lang="en-US" sz="2800" b="1" i="1" kern="0" dirty="0">
              <a:solidFill>
                <a:schemeClr val="accent5">
                  <a:lumMod val="20000"/>
                  <a:lumOff val="80000"/>
                </a:schemeClr>
              </a:solidFill>
            </a:endParaRPr>
          </a:p>
        </p:txBody>
      </p:sp>
      <p:sp>
        <p:nvSpPr>
          <p:cNvPr id="17" name="Content Placeholder 1"/>
          <p:cNvSpPr>
            <a:spLocks noGrp="1"/>
          </p:cNvSpPr>
          <p:nvPr>
            <p:ph idx="1"/>
          </p:nvPr>
        </p:nvSpPr>
        <p:spPr>
          <a:xfrm>
            <a:off x="1043608" y="1095586"/>
            <a:ext cx="7344816" cy="3852428"/>
          </a:xfrm>
        </p:spPr>
        <p:txBody>
          <a:bodyPr/>
          <a:lstStyle/>
          <a:p>
            <a:pPr algn="just" eaLnBrk="1" hangingPunct="1"/>
            <a:r>
              <a:rPr lang="vi-VN" sz="2000" dirty="0">
                <a:latin typeface="Arial" charset="0"/>
                <a:cs typeface="Arial" charset="0"/>
              </a:rPr>
              <a:t>Vi rút thải ra ngoài chủ yếu qua giọt bắn khi bệnh nhân ho hoặc hắt hơi và người lành hít phải;</a:t>
            </a:r>
          </a:p>
          <a:p>
            <a:pPr algn="just" eaLnBrk="1" hangingPunct="1"/>
            <a:r>
              <a:rPr lang="vi-VN" sz="2000" dirty="0">
                <a:latin typeface="Arial" charset="0"/>
                <a:cs typeface="Arial" charset="0"/>
              </a:rPr>
              <a:t>Giọt bắn có vi rút dính trên bàn ghế, tay bệnh nhân, người lành đụng tay vào sau đó đưa lên mắt, mũi, miệng sẽ nhiễm </a:t>
            </a:r>
            <a:r>
              <a:rPr lang="vi-VN" sz="2000" dirty="0" smtClean="0">
                <a:latin typeface="Arial" charset="0"/>
                <a:cs typeface="Arial" charset="0"/>
              </a:rPr>
              <a:t>bệnh</a:t>
            </a:r>
            <a:r>
              <a:rPr lang="en-US" sz="2000" dirty="0">
                <a:latin typeface="Arial" charset="0"/>
                <a:cs typeface="Arial" charset="0"/>
              </a:rPr>
              <a:t>;</a:t>
            </a:r>
            <a:endParaRPr lang="en-US" sz="2000" dirty="0" smtClean="0">
              <a:latin typeface="Arial" charset="0"/>
              <a:cs typeface="Arial" charset="0"/>
            </a:endParaRPr>
          </a:p>
          <a:p>
            <a:pPr algn="just" eaLnBrk="1" hangingPunct="1"/>
            <a:r>
              <a:rPr lang="vi-VN" sz="2000" dirty="0">
                <a:latin typeface="Arial" charset="0"/>
                <a:cs typeface="Arial" charset="0"/>
              </a:rPr>
              <a:t>Tiếp xúc trực tiếp người </a:t>
            </a:r>
            <a:r>
              <a:rPr lang="vi-VN" sz="2000" dirty="0" smtClean="0">
                <a:latin typeface="Arial" charset="0"/>
                <a:cs typeface="Arial" charset="0"/>
              </a:rPr>
              <a:t>bệnh</a:t>
            </a:r>
            <a:r>
              <a:rPr lang="en-US" sz="2000" dirty="0" smtClean="0">
                <a:latin typeface="Arial" charset="0"/>
                <a:cs typeface="Arial" charset="0"/>
              </a:rPr>
              <a:t>;</a:t>
            </a:r>
            <a:endParaRPr lang="vi-VN" sz="2000" dirty="0">
              <a:latin typeface="Arial" charset="0"/>
              <a:cs typeface="Arial" charset="0"/>
            </a:endParaRPr>
          </a:p>
          <a:p>
            <a:pPr algn="just" eaLnBrk="1" hangingPunct="1"/>
            <a:r>
              <a:rPr lang="vi-VN" sz="2000" dirty="0">
                <a:latin typeface="Arial" charset="0"/>
                <a:cs typeface="Arial" charset="0"/>
              </a:rPr>
              <a:t>Đến những nơi tụ tập đông người nguy cơ mắc bệnh sẽ </a:t>
            </a:r>
            <a:r>
              <a:rPr lang="vi-VN" sz="2000" dirty="0" smtClean="0">
                <a:latin typeface="Arial" charset="0"/>
                <a:cs typeface="Arial" charset="0"/>
              </a:rPr>
              <a:t>cao</a:t>
            </a:r>
            <a:endParaRPr lang="vi-VN" sz="2000" dirty="0">
              <a:latin typeface="Arial" charset="0"/>
              <a:cs typeface="Arial" charset="0"/>
            </a:endParaRPr>
          </a:p>
          <a:p>
            <a:pPr algn="just" eaLnBrk="1" hangingPunct="1"/>
            <a:r>
              <a:rPr lang="vi-VN" sz="2000" dirty="0">
                <a:latin typeface="Arial" charset="0"/>
                <a:cs typeface="Arial" charset="0"/>
              </a:rPr>
              <a:t>Cầm nắm những vật dụng, đồ chơi, có dính giọt bắn của người </a:t>
            </a:r>
            <a:r>
              <a:rPr lang="vi-VN" sz="2000" dirty="0" smtClean="0">
                <a:latin typeface="Arial" charset="0"/>
                <a:cs typeface="Arial" charset="0"/>
              </a:rPr>
              <a:t>bệnh</a:t>
            </a:r>
            <a:r>
              <a:rPr lang="en-US" sz="2000" dirty="0" smtClean="0">
                <a:latin typeface="Arial" charset="0"/>
                <a:cs typeface="Arial" charset="0"/>
              </a:rPr>
              <a:t>;</a:t>
            </a:r>
            <a:endParaRPr lang="vi-VN" sz="2000" dirty="0">
              <a:latin typeface="Arial" charset="0"/>
              <a:cs typeface="Arial" charset="0"/>
            </a:endParaRPr>
          </a:p>
          <a:p>
            <a:pPr algn="just" eaLnBrk="1" hangingPunct="1"/>
            <a:r>
              <a:rPr lang="vi-VN" sz="2000" dirty="0">
                <a:latin typeface="Arial" charset="0"/>
                <a:cs typeface="Arial" charset="0"/>
              </a:rPr>
              <a:t>Chạm vào các bề mặt như bàn ghế, cánh cửa … có dính giọt bắn của người </a:t>
            </a:r>
            <a:r>
              <a:rPr lang="vi-VN" sz="2000" dirty="0" smtClean="0">
                <a:latin typeface="Arial" charset="0"/>
                <a:cs typeface="Arial" charset="0"/>
              </a:rPr>
              <a:t>bệnh</a:t>
            </a:r>
            <a:r>
              <a:rPr lang="en-US" sz="2000" dirty="0" smtClean="0">
                <a:latin typeface="Arial" charset="0"/>
                <a:cs typeface="Arial" charset="0"/>
              </a:rPr>
              <a:t>.</a:t>
            </a:r>
            <a:endParaRPr lang="vi-VN" sz="2000" dirty="0">
              <a:latin typeface="Arial" charset="0"/>
              <a:cs typeface="Arial" charset="0"/>
            </a:endParaRPr>
          </a:p>
          <a:p>
            <a:pPr algn="just" eaLnBrk="1" hangingPunct="1"/>
            <a:endParaRPr lang="vi-VN" sz="2000" dirty="0" smtClean="0">
              <a:latin typeface="Arial" charset="0"/>
              <a:cs typeface="Arial" charset="0"/>
            </a:endParaRPr>
          </a:p>
        </p:txBody>
      </p:sp>
    </p:spTree>
    <p:extLst>
      <p:ext uri="{BB962C8B-B14F-4D97-AF65-F5344CB8AC3E}">
        <p14:creationId xmlns:p14="http://schemas.microsoft.com/office/powerpoint/2010/main" val="3922516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9"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8195" name="Picture 60" descr="card5"/>
          <p:cNvPicPr>
            <a:picLocks noChangeAspect="1" noChangeArrowheads="1"/>
          </p:cNvPicPr>
          <p:nvPr/>
        </p:nvPicPr>
        <p:blipFill>
          <a:blip r:embed="rId4"/>
          <a:srcRect/>
          <a:stretch>
            <a:fillRect/>
          </a:stretch>
        </p:blipFill>
        <p:spPr bwMode="auto">
          <a:xfrm>
            <a:off x="4251" y="1"/>
            <a:ext cx="9182100" cy="5164931"/>
          </a:xfrm>
          <a:prstGeom prst="rect">
            <a:avLst/>
          </a:prstGeom>
          <a:noFill/>
          <a:ln w="9525">
            <a:noFill/>
            <a:miter lim="800000"/>
            <a:headEnd/>
            <a:tailEnd/>
          </a:ln>
        </p:spPr>
      </p:pic>
      <p:pic>
        <p:nvPicPr>
          <p:cNvPr id="8196" name="Picture 61" descr="card4"/>
          <p:cNvPicPr>
            <a:picLocks noChangeAspect="1" noChangeArrowheads="1"/>
          </p:cNvPicPr>
          <p:nvPr/>
        </p:nvPicPr>
        <p:blipFill>
          <a:blip r:embed="rId5"/>
          <a:srcRect l="80498"/>
          <a:stretch>
            <a:fillRect/>
          </a:stretch>
        </p:blipFill>
        <p:spPr bwMode="auto">
          <a:xfrm>
            <a:off x="0" y="1"/>
            <a:ext cx="1790700" cy="5164931"/>
          </a:xfrm>
          <a:prstGeom prst="rect">
            <a:avLst/>
          </a:prstGeom>
          <a:noFill/>
          <a:ln w="9525">
            <a:noFill/>
            <a:miter lim="800000"/>
            <a:headEnd/>
            <a:tailEnd/>
          </a:ln>
        </p:spPr>
      </p:pic>
      <p:pic>
        <p:nvPicPr>
          <p:cNvPr id="8197" name="Picture 62" descr="card2"/>
          <p:cNvPicPr>
            <a:picLocks noChangeAspect="1" noChangeArrowheads="1"/>
          </p:cNvPicPr>
          <p:nvPr/>
        </p:nvPicPr>
        <p:blipFill>
          <a:blip r:embed="rId6"/>
          <a:srcRect l="81328" r="6224"/>
          <a:stretch>
            <a:fillRect/>
          </a:stretch>
        </p:blipFill>
        <p:spPr bwMode="auto">
          <a:xfrm>
            <a:off x="0" y="1"/>
            <a:ext cx="1143000" cy="5164931"/>
          </a:xfrm>
          <a:prstGeom prst="rect">
            <a:avLst/>
          </a:prstGeom>
          <a:noFill/>
          <a:ln w="9525">
            <a:noFill/>
            <a:miter lim="800000"/>
            <a:headEnd/>
            <a:tailEnd/>
          </a:ln>
        </p:spPr>
      </p:pic>
      <p:pic>
        <p:nvPicPr>
          <p:cNvPr id="8198" name="Picture 63" descr="card1"/>
          <p:cNvPicPr>
            <a:picLocks noChangeAspect="1" noChangeArrowheads="1"/>
          </p:cNvPicPr>
          <p:nvPr/>
        </p:nvPicPr>
        <p:blipFill>
          <a:blip r:embed="rId7"/>
          <a:srcRect l="82158" r="8714"/>
          <a:stretch>
            <a:fillRect/>
          </a:stretch>
        </p:blipFill>
        <p:spPr bwMode="auto">
          <a:xfrm>
            <a:off x="0" y="1"/>
            <a:ext cx="838200" cy="5164931"/>
          </a:xfrm>
          <a:prstGeom prst="rect">
            <a:avLst/>
          </a:prstGeom>
          <a:noFill/>
          <a:ln w="9525">
            <a:noFill/>
            <a:miter lim="800000"/>
            <a:headEnd/>
            <a:tailEnd/>
          </a:ln>
        </p:spPr>
      </p:pic>
      <p:sp>
        <p:nvSpPr>
          <p:cNvPr id="6151" name="Text Box 66"/>
          <p:cNvSpPr txBox="1">
            <a:spLocks noChangeArrowheads="1"/>
          </p:cNvSpPr>
          <p:nvPr/>
        </p:nvSpPr>
        <p:spPr bwMode="auto">
          <a:xfrm>
            <a:off x="7681664"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04</a:t>
            </a:r>
            <a:endParaRPr lang="en-US" dirty="0" smtClean="0">
              <a:effectLst>
                <a:outerShdw blurRad="50800" dist="38100" dir="13500000" algn="br" rotWithShape="0">
                  <a:prstClr val="black">
                    <a:alpha val="40000"/>
                  </a:prstClr>
                </a:outerShdw>
              </a:effectLst>
            </a:endParaRPr>
          </a:p>
        </p:txBody>
      </p:sp>
      <p:sp>
        <p:nvSpPr>
          <p:cNvPr id="41" name="Rectangle 3"/>
          <p:cNvSpPr txBox="1">
            <a:spLocks noChangeArrowheads="1"/>
          </p:cNvSpPr>
          <p:nvPr/>
        </p:nvSpPr>
        <p:spPr>
          <a:xfrm>
            <a:off x="1350964" y="300038"/>
            <a:ext cx="6425392"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None/>
              <a:defRPr/>
            </a:pPr>
            <a:r>
              <a:rPr lang="en-US" sz="2800" b="1" i="1" kern="0" dirty="0" err="1">
                <a:solidFill>
                  <a:schemeClr val="bg2">
                    <a:lumMod val="75000"/>
                  </a:schemeClr>
                </a:solidFill>
              </a:rPr>
              <a:t>Các</a:t>
            </a:r>
            <a:r>
              <a:rPr lang="en-US" sz="2800" b="1" i="1" kern="0" dirty="0">
                <a:solidFill>
                  <a:schemeClr val="bg2">
                    <a:lumMod val="75000"/>
                  </a:schemeClr>
                </a:solidFill>
              </a:rPr>
              <a:t> </a:t>
            </a:r>
            <a:r>
              <a:rPr lang="en-US" sz="2800" b="1" i="1" kern="0" dirty="0" err="1">
                <a:solidFill>
                  <a:schemeClr val="bg2">
                    <a:lumMod val="75000"/>
                  </a:schemeClr>
                </a:solidFill>
              </a:rPr>
              <a:t>biện</a:t>
            </a:r>
            <a:r>
              <a:rPr lang="en-US" sz="2800" b="1" i="1" kern="0" dirty="0">
                <a:solidFill>
                  <a:schemeClr val="bg2">
                    <a:lumMod val="75000"/>
                  </a:schemeClr>
                </a:solidFill>
              </a:rPr>
              <a:t> </a:t>
            </a:r>
            <a:r>
              <a:rPr lang="en-US" sz="2800" b="1" i="1" kern="0" dirty="0" err="1">
                <a:solidFill>
                  <a:schemeClr val="bg2">
                    <a:lumMod val="75000"/>
                  </a:schemeClr>
                </a:solidFill>
              </a:rPr>
              <a:t>pháp</a:t>
            </a:r>
            <a:r>
              <a:rPr lang="en-US" sz="2800" b="1" i="1" kern="0" dirty="0">
                <a:solidFill>
                  <a:schemeClr val="bg2">
                    <a:lumMod val="75000"/>
                  </a:schemeClr>
                </a:solidFill>
              </a:rPr>
              <a:t> </a:t>
            </a:r>
            <a:r>
              <a:rPr lang="en-US" sz="2800" b="1" i="1" kern="0" dirty="0" err="1">
                <a:solidFill>
                  <a:schemeClr val="bg2">
                    <a:lumMod val="75000"/>
                  </a:schemeClr>
                </a:solidFill>
              </a:rPr>
              <a:t>phòng</a:t>
            </a:r>
            <a:r>
              <a:rPr lang="en-US" sz="2800" b="1" i="1" kern="0" dirty="0">
                <a:solidFill>
                  <a:schemeClr val="bg2">
                    <a:lumMod val="75000"/>
                  </a:schemeClr>
                </a:solidFill>
              </a:rPr>
              <a:t> </a:t>
            </a:r>
            <a:r>
              <a:rPr lang="en-US" sz="2800" b="1" i="1" kern="0" dirty="0" err="1">
                <a:solidFill>
                  <a:schemeClr val="bg2">
                    <a:lumMod val="75000"/>
                  </a:schemeClr>
                </a:solidFill>
              </a:rPr>
              <a:t>bệnh</a:t>
            </a:r>
            <a:r>
              <a:rPr lang="en-US" sz="2800" b="1" i="1" kern="0" dirty="0">
                <a:solidFill>
                  <a:schemeClr val="bg2">
                    <a:lumMod val="75000"/>
                  </a:schemeClr>
                </a:solidFill>
              </a:rPr>
              <a:t> do </a:t>
            </a:r>
            <a:r>
              <a:rPr lang="en-US" sz="2800" b="1" i="1" kern="0" dirty="0" err="1">
                <a:solidFill>
                  <a:schemeClr val="bg2">
                    <a:lumMod val="75000"/>
                  </a:schemeClr>
                </a:solidFill>
              </a:rPr>
              <a:t>nCoV</a:t>
            </a:r>
            <a:endParaRPr lang="en-US" sz="2800" b="1" i="1" kern="0" dirty="0">
              <a:solidFill>
                <a:schemeClr val="bg2">
                  <a:lumMod val="75000"/>
                </a:schemeClr>
              </a:solidFill>
            </a:endParaRPr>
          </a:p>
        </p:txBody>
      </p:sp>
      <p:sp>
        <p:nvSpPr>
          <p:cNvPr id="49" name="TextBox 5"/>
          <p:cNvSpPr txBox="1">
            <a:spLocks noChangeArrowheads="1"/>
          </p:cNvSpPr>
          <p:nvPr/>
        </p:nvSpPr>
        <p:spPr bwMode="auto">
          <a:xfrm>
            <a:off x="3013174" y="1192646"/>
            <a:ext cx="1000125" cy="1016000"/>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0000"/>
                </a:solidFill>
                <a:effectLst/>
                <a:uLnTx/>
                <a:uFillTx/>
                <a:latin typeface="Arial" charset="0"/>
                <a:cs typeface="Arial" charset="0"/>
              </a:rPr>
              <a:t>BỆNHCHƯA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0000"/>
                </a:solidFill>
                <a:effectLst/>
                <a:uLnTx/>
                <a:uFillTx/>
                <a:latin typeface="Arial" charset="0"/>
                <a:cs typeface="Arial" charset="0"/>
              </a:rPr>
              <a:t>CÓ</a:t>
            </a:r>
            <a:endParaRPr kumimoji="0" lang="vi-VN" sz="2000" b="1" i="0" u="none" strike="noStrike" kern="0" cap="none" spc="0" normalizeH="0" baseline="0" noProof="0" dirty="0" smtClean="0">
              <a:ln>
                <a:noFill/>
              </a:ln>
              <a:solidFill>
                <a:srgbClr val="FF0000"/>
              </a:solidFill>
              <a:effectLst/>
              <a:uLnTx/>
              <a:uFillTx/>
              <a:latin typeface="Arial" charset="0"/>
              <a:cs typeface="Arial" charset="0"/>
            </a:endParaRPr>
          </a:p>
        </p:txBody>
      </p:sp>
      <p:sp>
        <p:nvSpPr>
          <p:cNvPr id="50" name="TextBox 49"/>
          <p:cNvSpPr txBox="1"/>
          <p:nvPr/>
        </p:nvSpPr>
        <p:spPr>
          <a:xfrm>
            <a:off x="4227612" y="978334"/>
            <a:ext cx="1500187" cy="64611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pitchFamily="34" charset="0"/>
                <a:cs typeface="Arial" pitchFamily="34" charset="0"/>
              </a:rPr>
              <a:t>THUỐC ĐIỀU TRỊ</a:t>
            </a:r>
            <a:endParaRPr kumimoji="0" lang="vi-VN" sz="1800" b="1"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
        <p:nvSpPr>
          <p:cNvPr id="51" name="TextBox 50"/>
          <p:cNvSpPr txBox="1"/>
          <p:nvPr/>
        </p:nvSpPr>
        <p:spPr>
          <a:xfrm>
            <a:off x="4227612" y="1764146"/>
            <a:ext cx="1500187" cy="64611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pitchFamily="34" charset="0"/>
                <a:cs typeface="Arial" pitchFamily="34" charset="0"/>
              </a:rPr>
              <a:t>VẮC XIN DỰ PHÒNG</a:t>
            </a:r>
            <a:endParaRPr kumimoji="0" lang="vi-VN" sz="1800" b="1"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
        <p:nvSpPr>
          <p:cNvPr id="53" name="TextBox 9"/>
          <p:cNvSpPr txBox="1">
            <a:spLocks noChangeArrowheads="1"/>
          </p:cNvSpPr>
          <p:nvPr/>
        </p:nvSpPr>
        <p:spPr bwMode="auto">
          <a:xfrm>
            <a:off x="1350963" y="230987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latin typeface="Arial" charset="0"/>
                <a:cs typeface="Arial" charset="0"/>
              </a:rPr>
              <a:t>ĐỂ PHÒNG BỆNH</a:t>
            </a:r>
            <a:endParaRPr kumimoji="0" lang="vi-VN" sz="1800" b="1" i="0" u="none" strike="noStrike" kern="0" cap="none" spc="0" normalizeH="0" baseline="0" noProof="0" dirty="0" smtClean="0">
              <a:ln>
                <a:noFill/>
              </a:ln>
              <a:solidFill>
                <a:srgbClr val="FF0000"/>
              </a:solidFill>
              <a:effectLst/>
              <a:uLnTx/>
              <a:uFillTx/>
              <a:latin typeface="Arial" charset="0"/>
              <a:cs typeface="Arial" charset="0"/>
            </a:endParaRPr>
          </a:p>
        </p:txBody>
      </p:sp>
      <p:sp>
        <p:nvSpPr>
          <p:cNvPr id="54" name="TextBox 10"/>
          <p:cNvSpPr txBox="1">
            <a:spLocks noChangeArrowheads="1"/>
          </p:cNvSpPr>
          <p:nvPr/>
        </p:nvSpPr>
        <p:spPr bwMode="auto">
          <a:xfrm>
            <a:off x="1350964" y="2679762"/>
            <a:ext cx="7253484" cy="2145268"/>
          </a:xfrm>
          <a:prstGeom prst="round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smtClean="0">
                <a:ln>
                  <a:noFill/>
                </a:ln>
                <a:solidFill>
                  <a:sysClr val="windowText" lastClr="000000"/>
                </a:solidFill>
                <a:effectLst/>
                <a:uLnTx/>
                <a:uFillTx/>
              </a:rPr>
              <a:t> RỬA TAY THƯỜNG XUYÊN  BẰNG XÀ PHÒNG;</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smtClean="0">
                <a:ln>
                  <a:noFill/>
                </a:ln>
                <a:solidFill>
                  <a:sysClr val="windowText" lastClr="000000"/>
                </a:solidFill>
                <a:effectLst/>
                <a:uLnTx/>
                <a:uFillTx/>
              </a:rPr>
              <a:t> KHÔNG TIẾP XÚC VỚI NGƯỜI MẮC BỆNH;</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smtClean="0">
                <a:ln>
                  <a:noFill/>
                </a:ln>
                <a:solidFill>
                  <a:sysClr val="windowText" lastClr="000000"/>
                </a:solidFill>
                <a:effectLst/>
                <a:uLnTx/>
                <a:uFillTx/>
              </a:rPr>
              <a:t> BỊ SỐT PHẢI NGHỈ Ở NHÀ;</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smtClean="0">
                <a:ln>
                  <a:noFill/>
                </a:ln>
                <a:solidFill>
                  <a:sysClr val="windowText" lastClr="000000"/>
                </a:solidFill>
                <a:effectLst/>
                <a:uLnTx/>
                <a:uFillTx/>
              </a:rPr>
              <a:t> HẠN CHẾ ĐẾN NƠI ĐÔNG NGƯỜI, PHẢI MANG KHẨU TRANG KHI RA NGOÀI;</a:t>
            </a:r>
          </a:p>
          <a:p>
            <a:pPr marL="0" marR="0" lvl="0" indent="0" defTabSz="914400" eaLnBrk="1" fontAlgn="auto" latinLnBrk="0" hangingPunct="1">
              <a:lnSpc>
                <a:spcPct val="100000"/>
              </a:lnSpc>
              <a:spcBef>
                <a:spcPts val="0"/>
              </a:spcBef>
              <a:spcAft>
                <a:spcPts val="0"/>
              </a:spcAft>
              <a:buClrTx/>
              <a:buSzTx/>
              <a:buFontTx/>
              <a:buChar char="-"/>
              <a:tabLst/>
              <a:defRPr/>
            </a:pPr>
            <a:r>
              <a:rPr lang="en-US" sz="2000" kern="0" dirty="0" smtClean="0">
                <a:solidFill>
                  <a:sysClr val="windowText" lastClr="000000"/>
                </a:solidFill>
              </a:rPr>
              <a:t> </a:t>
            </a:r>
            <a:r>
              <a:rPr lang="vi-VN" sz="2000" kern="0" dirty="0" smtClean="0">
                <a:solidFill>
                  <a:sysClr val="windowText" lastClr="000000"/>
                </a:solidFill>
              </a:rPr>
              <a:t>VỆ </a:t>
            </a:r>
            <a:r>
              <a:rPr lang="vi-VN" sz="2000" kern="0" dirty="0">
                <a:solidFill>
                  <a:sysClr val="windowText" lastClr="000000"/>
                </a:solidFill>
              </a:rPr>
              <a:t>SINH, KHỬ KHUẨN VẬT DỤNG VÀ NƠI SINH </a:t>
            </a:r>
            <a:r>
              <a:rPr lang="vi-VN" sz="2000" kern="0" dirty="0" smtClean="0">
                <a:solidFill>
                  <a:sysClr val="windowText" lastClr="000000"/>
                </a:solidFill>
              </a:rPr>
              <a:t>HOẠT</a:t>
            </a:r>
            <a:endParaRPr kumimoji="0" lang="vi-VN" sz="2000" b="0" i="0" u="none" strike="noStrike" kern="0" cap="none" spc="0" normalizeH="0" baseline="0" noProof="0" dirty="0" smtClean="0">
              <a:ln>
                <a:noFill/>
              </a:ln>
              <a:solidFill>
                <a:sysClr val="windowText" lastClr="000000"/>
              </a:solidFill>
              <a:effectLst/>
              <a:uLnTx/>
              <a:uFillTx/>
            </a:endParaRPr>
          </a:p>
        </p:txBody>
      </p:sp>
      <p:sp>
        <p:nvSpPr>
          <p:cNvPr id="56" name="AutoShape 12"/>
          <p:cNvSpPr>
            <a:spLocks/>
          </p:cNvSpPr>
          <p:nvPr/>
        </p:nvSpPr>
        <p:spPr bwMode="auto">
          <a:xfrm>
            <a:off x="3986312" y="1256146"/>
            <a:ext cx="217487" cy="865188"/>
          </a:xfrm>
          <a:prstGeom prst="leftBrace">
            <a:avLst>
              <a:gd name="adj1" fmla="val 33151"/>
              <a:gd name="adj2" fmla="val 50000"/>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Untitled-6"/>
          <p:cNvPicPr>
            <a:picLocks noChangeAspect="1" noChangeArrowheads="1"/>
          </p:cNvPicPr>
          <p:nvPr/>
        </p:nvPicPr>
        <p:blipFill>
          <a:blip r:embed="rId5"/>
          <a:srcRect/>
          <a:stretch>
            <a:fillRect/>
          </a:stretch>
        </p:blipFill>
        <p:spPr bwMode="auto">
          <a:xfrm>
            <a:off x="0" y="1"/>
            <a:ext cx="9182100" cy="5164931"/>
          </a:xfrm>
          <a:prstGeom prst="rect">
            <a:avLst/>
          </a:prstGeom>
          <a:noFill/>
          <a:ln w="9525">
            <a:noFill/>
            <a:miter lim="800000"/>
            <a:headEnd/>
            <a:tailEnd/>
          </a:ln>
        </p:spPr>
      </p:pic>
      <p:pic>
        <p:nvPicPr>
          <p:cNvPr id="9219" name="Picture 35" descr="card5"/>
          <p:cNvPicPr>
            <a:picLocks noChangeAspect="1" noChangeArrowheads="1"/>
          </p:cNvPicPr>
          <p:nvPr/>
        </p:nvPicPr>
        <p:blipFill>
          <a:blip r:embed="rId6"/>
          <a:srcRect l="82158"/>
          <a:stretch>
            <a:fillRect/>
          </a:stretch>
        </p:blipFill>
        <p:spPr bwMode="auto">
          <a:xfrm>
            <a:off x="0" y="-21431"/>
            <a:ext cx="1638300" cy="5164931"/>
          </a:xfrm>
          <a:prstGeom prst="rect">
            <a:avLst/>
          </a:prstGeom>
          <a:noFill/>
          <a:ln w="9525">
            <a:noFill/>
            <a:miter lim="800000"/>
            <a:headEnd/>
            <a:tailEnd/>
          </a:ln>
        </p:spPr>
      </p:pic>
      <p:pic>
        <p:nvPicPr>
          <p:cNvPr id="9220" name="Picture 36" descr="card4"/>
          <p:cNvPicPr>
            <a:picLocks noChangeAspect="1" noChangeArrowheads="1"/>
          </p:cNvPicPr>
          <p:nvPr/>
        </p:nvPicPr>
        <p:blipFill>
          <a:blip r:embed="rId7"/>
          <a:srcRect l="82158"/>
          <a:stretch>
            <a:fillRect/>
          </a:stretch>
        </p:blipFill>
        <p:spPr bwMode="auto">
          <a:xfrm>
            <a:off x="0" y="1"/>
            <a:ext cx="1638300" cy="5164931"/>
          </a:xfrm>
          <a:prstGeom prst="rect">
            <a:avLst/>
          </a:prstGeom>
          <a:noFill/>
          <a:ln w="9525">
            <a:noFill/>
            <a:miter lim="800000"/>
            <a:headEnd/>
            <a:tailEnd/>
          </a:ln>
        </p:spPr>
      </p:pic>
      <p:pic>
        <p:nvPicPr>
          <p:cNvPr id="9221" name="Picture 37" descr="card2"/>
          <p:cNvPicPr>
            <a:picLocks noChangeAspect="1" noChangeArrowheads="1"/>
          </p:cNvPicPr>
          <p:nvPr/>
        </p:nvPicPr>
        <p:blipFill>
          <a:blip r:embed="rId8"/>
          <a:srcRect l="82988" r="6224"/>
          <a:stretch>
            <a:fillRect/>
          </a:stretch>
        </p:blipFill>
        <p:spPr bwMode="auto">
          <a:xfrm>
            <a:off x="0" y="1"/>
            <a:ext cx="990600" cy="5164931"/>
          </a:xfrm>
          <a:prstGeom prst="rect">
            <a:avLst/>
          </a:prstGeom>
          <a:noFill/>
          <a:ln w="9525">
            <a:noFill/>
            <a:miter lim="800000"/>
            <a:headEnd/>
            <a:tailEnd/>
          </a:ln>
        </p:spPr>
      </p:pic>
      <p:pic>
        <p:nvPicPr>
          <p:cNvPr id="9222" name="Picture 38" descr="card1"/>
          <p:cNvPicPr>
            <a:picLocks noChangeAspect="1" noChangeArrowheads="1"/>
          </p:cNvPicPr>
          <p:nvPr/>
        </p:nvPicPr>
        <p:blipFill>
          <a:blip r:embed="rId9"/>
          <a:srcRect l="83818" r="8714"/>
          <a:stretch>
            <a:fillRect/>
          </a:stretch>
        </p:blipFill>
        <p:spPr bwMode="auto">
          <a:xfrm>
            <a:off x="0" y="1"/>
            <a:ext cx="685800" cy="5164931"/>
          </a:xfrm>
          <a:prstGeom prst="rect">
            <a:avLst/>
          </a:prstGeom>
          <a:noFill/>
          <a:ln w="9525">
            <a:noFill/>
            <a:miter lim="800000"/>
            <a:headEnd/>
            <a:tailEnd/>
          </a:ln>
        </p:spPr>
      </p:pic>
      <p:sp>
        <p:nvSpPr>
          <p:cNvPr id="7175" name="Text Box 39"/>
          <p:cNvSpPr txBox="1">
            <a:spLocks noChangeArrowheads="1"/>
          </p:cNvSpPr>
          <p:nvPr/>
        </p:nvSpPr>
        <p:spPr bwMode="auto">
          <a:xfrm>
            <a:off x="782568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05</a:t>
            </a:r>
            <a:endParaRPr lang="en-US" dirty="0" smtClean="0">
              <a:effectLst>
                <a:outerShdw blurRad="50800" dist="38100" dir="13500000" algn="br" rotWithShape="0">
                  <a:prstClr val="black">
                    <a:alpha val="40000"/>
                  </a:prstClr>
                </a:outerShdw>
              </a:effectLst>
            </a:endParaRPr>
          </a:p>
        </p:txBody>
      </p:sp>
      <p:sp>
        <p:nvSpPr>
          <p:cNvPr id="9224" name="Rectangle 40"/>
          <p:cNvSpPr>
            <a:spLocks noChangeArrowheads="1"/>
          </p:cNvSpPr>
          <p:nvPr/>
        </p:nvSpPr>
        <p:spPr bwMode="auto">
          <a:xfrm>
            <a:off x="755651" y="951310"/>
            <a:ext cx="8208963" cy="3996928"/>
          </a:xfrm>
          <a:prstGeom prst="rect">
            <a:avLst/>
          </a:prstGeom>
          <a:noFill/>
          <a:ln w="9525">
            <a:noFill/>
            <a:miter lim="800000"/>
            <a:headEnd/>
            <a:tailEnd/>
          </a:ln>
          <a:effectLst/>
        </p:spPr>
        <p:txBody>
          <a:bodyPr wrap="none" anchor="ctr"/>
          <a:lstStyle/>
          <a:p>
            <a:endParaRPr lang="en-US"/>
          </a:p>
        </p:txBody>
      </p:sp>
      <p:sp>
        <p:nvSpPr>
          <p:cNvPr id="84" name="Rectangle 3"/>
          <p:cNvSpPr txBox="1">
            <a:spLocks noChangeArrowheads="1"/>
          </p:cNvSpPr>
          <p:nvPr/>
        </p:nvSpPr>
        <p:spPr>
          <a:xfrm>
            <a:off x="1350964" y="300038"/>
            <a:ext cx="6474716"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None/>
              <a:defRPr/>
            </a:pPr>
            <a:r>
              <a:rPr lang="en-US" sz="3200" b="1" i="1" kern="0" dirty="0" err="1" smtClean="0">
                <a:solidFill>
                  <a:schemeClr val="accent5">
                    <a:lumMod val="20000"/>
                    <a:lumOff val="80000"/>
                  </a:schemeClr>
                </a:solidFill>
              </a:rPr>
              <a:t>Rửa</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tay</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phòng</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bệnh</a:t>
            </a:r>
            <a:r>
              <a:rPr lang="en-US" sz="3200" b="1" i="1" kern="0" dirty="0" smtClean="0">
                <a:solidFill>
                  <a:schemeClr val="accent5">
                    <a:lumMod val="20000"/>
                    <a:lumOff val="80000"/>
                  </a:schemeClr>
                </a:solidFill>
              </a:rPr>
              <a:t> do </a:t>
            </a:r>
            <a:r>
              <a:rPr lang="en-US" sz="3200" b="1" i="1" kern="0" dirty="0" err="1" smtClean="0">
                <a:solidFill>
                  <a:schemeClr val="accent5">
                    <a:lumMod val="20000"/>
                    <a:lumOff val="80000"/>
                  </a:schemeClr>
                </a:solidFill>
              </a:rPr>
              <a:t>nCoV</a:t>
            </a:r>
            <a:endParaRPr lang="en-US" sz="3200" b="1" i="1" kern="0" dirty="0">
              <a:solidFill>
                <a:schemeClr val="accent5">
                  <a:lumMod val="20000"/>
                  <a:lumOff val="80000"/>
                </a:schemeClr>
              </a:solidFill>
            </a:endParaRPr>
          </a:p>
        </p:txBody>
      </p:sp>
      <p:pic>
        <p:nvPicPr>
          <p:cNvPr id="2" name="🤲 Rửa tay là một trong những biện pháp... - VTV - Đài Truyền hình Việt Nam.mp4">
            <a:hlinkClick r:id="" action="ppaction://media"/>
          </p:cNvPr>
          <p:cNvPicPr>
            <a:picLocks noChangeAspect="1"/>
          </p:cNvPicPr>
          <p:nvPr>
            <a:videoFile r:link="rId1"/>
            <p:extLst>
              <p:ext uri="{DAA4B4D4-6D71-4841-9C94-3DE7FCFB9230}">
                <p14:media xmlns:p14="http://schemas.microsoft.com/office/powerpoint/2010/main" r:embed="rId2">
                  <p14:trim end="4227.2848"/>
                </p14:media>
              </p:ext>
            </p:extLst>
          </p:nvPr>
        </p:nvPicPr>
        <p:blipFill>
          <a:blip r:embed="rId10"/>
          <a:stretch>
            <a:fillRect/>
          </a:stretch>
        </p:blipFill>
        <p:spPr>
          <a:xfrm>
            <a:off x="1638299" y="921544"/>
            <a:ext cx="6966147" cy="391845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9219" name="Picture 35" descr="card5"/>
          <p:cNvPicPr>
            <a:picLocks noChangeAspect="1" noChangeArrowheads="1"/>
          </p:cNvPicPr>
          <p:nvPr/>
        </p:nvPicPr>
        <p:blipFill>
          <a:blip r:embed="rId4"/>
          <a:srcRect l="82158"/>
          <a:stretch>
            <a:fillRect/>
          </a:stretch>
        </p:blipFill>
        <p:spPr bwMode="auto">
          <a:xfrm>
            <a:off x="0" y="-21431"/>
            <a:ext cx="1638300" cy="5164931"/>
          </a:xfrm>
          <a:prstGeom prst="rect">
            <a:avLst/>
          </a:prstGeom>
          <a:noFill/>
          <a:ln w="9525">
            <a:noFill/>
            <a:miter lim="800000"/>
            <a:headEnd/>
            <a:tailEnd/>
          </a:ln>
        </p:spPr>
      </p:pic>
      <p:pic>
        <p:nvPicPr>
          <p:cNvPr id="9220" name="Picture 36" descr="card4"/>
          <p:cNvPicPr>
            <a:picLocks noChangeAspect="1" noChangeArrowheads="1"/>
          </p:cNvPicPr>
          <p:nvPr/>
        </p:nvPicPr>
        <p:blipFill>
          <a:blip r:embed="rId5"/>
          <a:srcRect l="82158"/>
          <a:stretch>
            <a:fillRect/>
          </a:stretch>
        </p:blipFill>
        <p:spPr bwMode="auto">
          <a:xfrm>
            <a:off x="0" y="1"/>
            <a:ext cx="1638300" cy="5164931"/>
          </a:xfrm>
          <a:prstGeom prst="rect">
            <a:avLst/>
          </a:prstGeom>
          <a:noFill/>
          <a:ln w="9525">
            <a:noFill/>
            <a:miter lim="800000"/>
            <a:headEnd/>
            <a:tailEnd/>
          </a:ln>
        </p:spPr>
      </p:pic>
      <p:pic>
        <p:nvPicPr>
          <p:cNvPr id="9221" name="Picture 37" descr="card2"/>
          <p:cNvPicPr>
            <a:picLocks noChangeAspect="1" noChangeArrowheads="1"/>
          </p:cNvPicPr>
          <p:nvPr/>
        </p:nvPicPr>
        <p:blipFill>
          <a:blip r:embed="rId6"/>
          <a:srcRect l="82988" r="6224"/>
          <a:stretch>
            <a:fillRect/>
          </a:stretch>
        </p:blipFill>
        <p:spPr bwMode="auto">
          <a:xfrm>
            <a:off x="0" y="1"/>
            <a:ext cx="990600" cy="5164931"/>
          </a:xfrm>
          <a:prstGeom prst="rect">
            <a:avLst/>
          </a:prstGeom>
          <a:noFill/>
          <a:ln w="9525">
            <a:noFill/>
            <a:miter lim="800000"/>
            <a:headEnd/>
            <a:tailEnd/>
          </a:ln>
        </p:spPr>
      </p:pic>
      <p:pic>
        <p:nvPicPr>
          <p:cNvPr id="9222" name="Picture 38" descr="card1"/>
          <p:cNvPicPr>
            <a:picLocks noChangeAspect="1" noChangeArrowheads="1"/>
          </p:cNvPicPr>
          <p:nvPr/>
        </p:nvPicPr>
        <p:blipFill>
          <a:blip r:embed="rId7"/>
          <a:srcRect l="83818" r="8714"/>
          <a:stretch>
            <a:fillRect/>
          </a:stretch>
        </p:blipFill>
        <p:spPr bwMode="auto">
          <a:xfrm>
            <a:off x="0" y="1"/>
            <a:ext cx="685800" cy="5164931"/>
          </a:xfrm>
          <a:prstGeom prst="rect">
            <a:avLst/>
          </a:prstGeom>
          <a:noFill/>
          <a:ln w="9525">
            <a:noFill/>
            <a:miter lim="800000"/>
            <a:headEnd/>
            <a:tailEnd/>
          </a:ln>
        </p:spPr>
      </p:pic>
      <p:sp>
        <p:nvSpPr>
          <p:cNvPr id="7175" name="Text Box 39"/>
          <p:cNvSpPr txBox="1">
            <a:spLocks noChangeArrowheads="1"/>
          </p:cNvSpPr>
          <p:nvPr/>
        </p:nvSpPr>
        <p:spPr bwMode="auto">
          <a:xfrm>
            <a:off x="782568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05</a:t>
            </a:r>
            <a:endParaRPr lang="en-US" dirty="0" smtClean="0">
              <a:effectLst>
                <a:outerShdw blurRad="50800" dist="38100" dir="13500000" algn="br" rotWithShape="0">
                  <a:prstClr val="black">
                    <a:alpha val="40000"/>
                  </a:prstClr>
                </a:outerShdw>
              </a:effectLst>
            </a:endParaRPr>
          </a:p>
        </p:txBody>
      </p:sp>
      <p:sp>
        <p:nvSpPr>
          <p:cNvPr id="9224" name="Rectangle 40"/>
          <p:cNvSpPr>
            <a:spLocks noChangeArrowheads="1"/>
          </p:cNvSpPr>
          <p:nvPr/>
        </p:nvSpPr>
        <p:spPr bwMode="auto">
          <a:xfrm>
            <a:off x="755651" y="951310"/>
            <a:ext cx="8208963" cy="3996928"/>
          </a:xfrm>
          <a:prstGeom prst="rect">
            <a:avLst/>
          </a:prstGeom>
          <a:noFill/>
          <a:ln w="9525">
            <a:noFill/>
            <a:miter lim="800000"/>
            <a:headEnd/>
            <a:tailEnd/>
          </a:ln>
          <a:effectLst/>
        </p:spPr>
        <p:txBody>
          <a:bodyPr wrap="none" anchor="ctr"/>
          <a:lstStyle/>
          <a:p>
            <a:endParaRPr lang="en-US"/>
          </a:p>
        </p:txBody>
      </p:sp>
      <p:sp>
        <p:nvSpPr>
          <p:cNvPr id="84" name="Rectangle 3"/>
          <p:cNvSpPr txBox="1">
            <a:spLocks noChangeArrowheads="1"/>
          </p:cNvSpPr>
          <p:nvPr/>
        </p:nvSpPr>
        <p:spPr>
          <a:xfrm>
            <a:off x="1350964" y="300038"/>
            <a:ext cx="6474716"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None/>
              <a:defRPr/>
            </a:pPr>
            <a:r>
              <a:rPr lang="en-US" sz="3200" b="1" i="1" kern="0" dirty="0" err="1" smtClean="0">
                <a:solidFill>
                  <a:schemeClr val="accent5">
                    <a:lumMod val="20000"/>
                    <a:lumOff val="80000"/>
                  </a:schemeClr>
                </a:solidFill>
              </a:rPr>
              <a:t>Đeo</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khẩu</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trang</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đúng</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cách</a:t>
            </a:r>
            <a:endParaRPr lang="en-US" sz="3200" b="1" i="1" kern="0" dirty="0">
              <a:solidFill>
                <a:schemeClr val="accent5">
                  <a:lumMod val="20000"/>
                  <a:lumOff val="80000"/>
                </a:schemeClr>
              </a:solidFill>
            </a:endParaRPr>
          </a:p>
        </p:txBody>
      </p:sp>
      <p:sp>
        <p:nvSpPr>
          <p:cNvPr id="2" name="TextBox 1"/>
          <p:cNvSpPr txBox="1"/>
          <p:nvPr/>
        </p:nvSpPr>
        <p:spPr>
          <a:xfrm>
            <a:off x="1546463" y="1670250"/>
            <a:ext cx="6083717" cy="1323439"/>
          </a:xfrm>
          <a:prstGeom prst="rect">
            <a:avLst/>
          </a:prstGeom>
          <a:noFill/>
        </p:spPr>
        <p:txBody>
          <a:bodyPr wrap="none" rtlCol="0">
            <a:spAutoFit/>
          </a:bodyPr>
          <a:lstStyle/>
          <a:p>
            <a:r>
              <a:rPr lang="en-US" sz="4000" dirty="0" smtClean="0"/>
              <a:t>1/ </a:t>
            </a:r>
            <a:r>
              <a:rPr lang="en-US" sz="4000" dirty="0" err="1" smtClean="0"/>
              <a:t>Khi</a:t>
            </a:r>
            <a:r>
              <a:rPr lang="en-US" sz="4000" dirty="0" smtClean="0"/>
              <a:t> </a:t>
            </a:r>
            <a:r>
              <a:rPr lang="en-US" sz="4000" dirty="0" err="1" smtClean="0"/>
              <a:t>đeo</a:t>
            </a:r>
            <a:r>
              <a:rPr lang="en-US" sz="4000" dirty="0" smtClean="0"/>
              <a:t> </a:t>
            </a:r>
            <a:r>
              <a:rPr lang="en-US" sz="4000" dirty="0" err="1" smtClean="0"/>
              <a:t>khẩu</a:t>
            </a:r>
            <a:r>
              <a:rPr lang="en-US" sz="4000" dirty="0" smtClean="0"/>
              <a:t> </a:t>
            </a:r>
            <a:r>
              <a:rPr lang="en-US" sz="4000" dirty="0" err="1" smtClean="0"/>
              <a:t>trang</a:t>
            </a:r>
            <a:r>
              <a:rPr lang="en-US" sz="4000" dirty="0" smtClean="0"/>
              <a:t> </a:t>
            </a:r>
            <a:r>
              <a:rPr lang="en-US" sz="4000" dirty="0" err="1" smtClean="0"/>
              <a:t>mới</a:t>
            </a:r>
            <a:endParaRPr lang="en-US" sz="4000" dirty="0" smtClean="0"/>
          </a:p>
          <a:p>
            <a:r>
              <a:rPr lang="en-US" sz="4000" dirty="0" smtClean="0"/>
              <a:t>2/ </a:t>
            </a:r>
            <a:r>
              <a:rPr lang="en-US" sz="4000" dirty="0" err="1" smtClean="0"/>
              <a:t>Khi</a:t>
            </a:r>
            <a:r>
              <a:rPr lang="en-US" sz="4000" dirty="0" smtClean="0"/>
              <a:t> </a:t>
            </a:r>
            <a:r>
              <a:rPr lang="en-US" sz="4000" dirty="0" err="1" smtClean="0"/>
              <a:t>tháo</a:t>
            </a:r>
            <a:r>
              <a:rPr lang="en-US" sz="4000" dirty="0" smtClean="0"/>
              <a:t> </a:t>
            </a:r>
            <a:r>
              <a:rPr lang="en-US" sz="4000" dirty="0" err="1" smtClean="0"/>
              <a:t>khẩu</a:t>
            </a:r>
            <a:r>
              <a:rPr lang="en-US" sz="4000" dirty="0" smtClean="0"/>
              <a:t> </a:t>
            </a:r>
            <a:r>
              <a:rPr lang="en-US" sz="4000" dirty="0" err="1" smtClean="0"/>
              <a:t>trang</a:t>
            </a:r>
            <a:endParaRPr lang="en-US" sz="4000" dirty="0"/>
          </a:p>
        </p:txBody>
      </p:sp>
    </p:spTree>
    <p:extLst>
      <p:ext uri="{BB962C8B-B14F-4D97-AF65-F5344CB8AC3E}">
        <p14:creationId xmlns:p14="http://schemas.microsoft.com/office/powerpoint/2010/main" val="500715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Untitled-6"/>
          <p:cNvPicPr>
            <a:picLocks noChangeAspect="1" noChangeArrowheads="1"/>
          </p:cNvPicPr>
          <p:nvPr/>
        </p:nvPicPr>
        <p:blipFill>
          <a:blip r:embed="rId5"/>
          <a:srcRect/>
          <a:stretch>
            <a:fillRect/>
          </a:stretch>
        </p:blipFill>
        <p:spPr bwMode="auto">
          <a:xfrm>
            <a:off x="0" y="1"/>
            <a:ext cx="9182100" cy="5164931"/>
          </a:xfrm>
          <a:prstGeom prst="rect">
            <a:avLst/>
          </a:prstGeom>
          <a:noFill/>
          <a:ln w="9525">
            <a:noFill/>
            <a:miter lim="800000"/>
            <a:headEnd/>
            <a:tailEnd/>
          </a:ln>
        </p:spPr>
      </p:pic>
      <p:pic>
        <p:nvPicPr>
          <p:cNvPr id="9219" name="Picture 35" descr="card5"/>
          <p:cNvPicPr>
            <a:picLocks noChangeAspect="1" noChangeArrowheads="1"/>
          </p:cNvPicPr>
          <p:nvPr/>
        </p:nvPicPr>
        <p:blipFill>
          <a:blip r:embed="rId6"/>
          <a:srcRect l="82158"/>
          <a:stretch>
            <a:fillRect/>
          </a:stretch>
        </p:blipFill>
        <p:spPr bwMode="auto">
          <a:xfrm>
            <a:off x="0" y="-21431"/>
            <a:ext cx="1638300" cy="5164931"/>
          </a:xfrm>
          <a:prstGeom prst="rect">
            <a:avLst/>
          </a:prstGeom>
          <a:noFill/>
          <a:ln w="9525">
            <a:noFill/>
            <a:miter lim="800000"/>
            <a:headEnd/>
            <a:tailEnd/>
          </a:ln>
        </p:spPr>
      </p:pic>
      <p:pic>
        <p:nvPicPr>
          <p:cNvPr id="9220" name="Picture 36" descr="card4"/>
          <p:cNvPicPr>
            <a:picLocks noChangeAspect="1" noChangeArrowheads="1"/>
          </p:cNvPicPr>
          <p:nvPr/>
        </p:nvPicPr>
        <p:blipFill>
          <a:blip r:embed="rId7"/>
          <a:srcRect l="82158"/>
          <a:stretch>
            <a:fillRect/>
          </a:stretch>
        </p:blipFill>
        <p:spPr bwMode="auto">
          <a:xfrm>
            <a:off x="0" y="1"/>
            <a:ext cx="1638300" cy="5164931"/>
          </a:xfrm>
          <a:prstGeom prst="rect">
            <a:avLst/>
          </a:prstGeom>
          <a:noFill/>
          <a:ln w="9525">
            <a:noFill/>
            <a:miter lim="800000"/>
            <a:headEnd/>
            <a:tailEnd/>
          </a:ln>
        </p:spPr>
      </p:pic>
      <p:pic>
        <p:nvPicPr>
          <p:cNvPr id="9221" name="Picture 37" descr="card2"/>
          <p:cNvPicPr>
            <a:picLocks noChangeAspect="1" noChangeArrowheads="1"/>
          </p:cNvPicPr>
          <p:nvPr/>
        </p:nvPicPr>
        <p:blipFill>
          <a:blip r:embed="rId8"/>
          <a:srcRect l="82988" r="6224"/>
          <a:stretch>
            <a:fillRect/>
          </a:stretch>
        </p:blipFill>
        <p:spPr bwMode="auto">
          <a:xfrm>
            <a:off x="0" y="1"/>
            <a:ext cx="990600" cy="5164931"/>
          </a:xfrm>
          <a:prstGeom prst="rect">
            <a:avLst/>
          </a:prstGeom>
          <a:noFill/>
          <a:ln w="9525">
            <a:noFill/>
            <a:miter lim="800000"/>
            <a:headEnd/>
            <a:tailEnd/>
          </a:ln>
        </p:spPr>
      </p:pic>
      <p:pic>
        <p:nvPicPr>
          <p:cNvPr id="9222" name="Picture 38" descr="card1"/>
          <p:cNvPicPr>
            <a:picLocks noChangeAspect="1" noChangeArrowheads="1"/>
          </p:cNvPicPr>
          <p:nvPr/>
        </p:nvPicPr>
        <p:blipFill>
          <a:blip r:embed="rId9"/>
          <a:srcRect l="83818" r="8714"/>
          <a:stretch>
            <a:fillRect/>
          </a:stretch>
        </p:blipFill>
        <p:spPr bwMode="auto">
          <a:xfrm>
            <a:off x="0" y="1"/>
            <a:ext cx="685800" cy="5164931"/>
          </a:xfrm>
          <a:prstGeom prst="rect">
            <a:avLst/>
          </a:prstGeom>
          <a:noFill/>
          <a:ln w="9525">
            <a:noFill/>
            <a:miter lim="800000"/>
            <a:headEnd/>
            <a:tailEnd/>
          </a:ln>
        </p:spPr>
      </p:pic>
      <p:sp>
        <p:nvSpPr>
          <p:cNvPr id="7175" name="Text Box 39"/>
          <p:cNvSpPr txBox="1">
            <a:spLocks noChangeArrowheads="1"/>
          </p:cNvSpPr>
          <p:nvPr/>
        </p:nvSpPr>
        <p:spPr bwMode="auto">
          <a:xfrm>
            <a:off x="782568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05</a:t>
            </a:r>
            <a:endParaRPr lang="en-US" dirty="0" smtClean="0">
              <a:effectLst>
                <a:outerShdw blurRad="50800" dist="38100" dir="13500000" algn="br" rotWithShape="0">
                  <a:prstClr val="black">
                    <a:alpha val="40000"/>
                  </a:prstClr>
                </a:outerShdw>
              </a:effectLst>
            </a:endParaRPr>
          </a:p>
        </p:txBody>
      </p:sp>
      <p:sp>
        <p:nvSpPr>
          <p:cNvPr id="9224" name="Rectangle 40"/>
          <p:cNvSpPr>
            <a:spLocks noChangeArrowheads="1"/>
          </p:cNvSpPr>
          <p:nvPr/>
        </p:nvSpPr>
        <p:spPr bwMode="auto">
          <a:xfrm>
            <a:off x="755651" y="951310"/>
            <a:ext cx="8208963" cy="3996928"/>
          </a:xfrm>
          <a:prstGeom prst="rect">
            <a:avLst/>
          </a:prstGeom>
          <a:noFill/>
          <a:ln w="9525">
            <a:noFill/>
            <a:miter lim="800000"/>
            <a:headEnd/>
            <a:tailEnd/>
          </a:ln>
          <a:effectLst/>
        </p:spPr>
        <p:txBody>
          <a:bodyPr wrap="none" anchor="ctr"/>
          <a:lstStyle/>
          <a:p>
            <a:endParaRPr lang="en-US"/>
          </a:p>
        </p:txBody>
      </p:sp>
      <p:sp>
        <p:nvSpPr>
          <p:cNvPr id="84" name="Rectangle 3"/>
          <p:cNvSpPr txBox="1">
            <a:spLocks noChangeArrowheads="1"/>
          </p:cNvSpPr>
          <p:nvPr/>
        </p:nvSpPr>
        <p:spPr>
          <a:xfrm>
            <a:off x="1350964" y="300038"/>
            <a:ext cx="6474716"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None/>
              <a:defRPr/>
            </a:pPr>
            <a:r>
              <a:rPr lang="en-US" sz="3200" b="1" i="1" kern="0" dirty="0" err="1" smtClean="0">
                <a:solidFill>
                  <a:schemeClr val="accent5">
                    <a:lumMod val="20000"/>
                    <a:lumOff val="80000"/>
                  </a:schemeClr>
                </a:solidFill>
              </a:rPr>
              <a:t>Đeo</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khẩu</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trang</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đúng</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cách</a:t>
            </a:r>
            <a:endParaRPr lang="en-US" sz="3200" b="1" i="1" kern="0" dirty="0">
              <a:solidFill>
                <a:schemeClr val="accent5">
                  <a:lumMod val="20000"/>
                  <a:lumOff val="80000"/>
                </a:schemeClr>
              </a:solidFill>
            </a:endParaRPr>
          </a:p>
        </p:txBody>
      </p:sp>
      <p:sp>
        <p:nvSpPr>
          <p:cNvPr id="2" name="TextBox 1"/>
          <p:cNvSpPr txBox="1"/>
          <p:nvPr/>
        </p:nvSpPr>
        <p:spPr>
          <a:xfrm>
            <a:off x="1079612" y="1493369"/>
            <a:ext cx="1368152" cy="2554545"/>
          </a:xfrm>
          <a:prstGeom prst="rect">
            <a:avLst/>
          </a:prstGeom>
          <a:noFill/>
        </p:spPr>
        <p:txBody>
          <a:bodyPr wrap="square" rtlCol="0">
            <a:spAutoFit/>
          </a:bodyPr>
          <a:lstStyle/>
          <a:p>
            <a:pPr algn="ctr"/>
            <a:r>
              <a:rPr lang="en-US" sz="3200" b="1" dirty="0" err="1" smtClean="0"/>
              <a:t>Khi</a:t>
            </a:r>
            <a:r>
              <a:rPr lang="en-US" sz="3200" b="1" dirty="0" smtClean="0"/>
              <a:t> </a:t>
            </a:r>
            <a:r>
              <a:rPr lang="en-US" sz="3200" b="1" dirty="0" err="1" smtClean="0"/>
              <a:t>đeo</a:t>
            </a:r>
            <a:r>
              <a:rPr lang="en-US" sz="3200" b="1" dirty="0" smtClean="0"/>
              <a:t> </a:t>
            </a:r>
            <a:r>
              <a:rPr lang="en-US" sz="3200" b="1" dirty="0" err="1" smtClean="0"/>
              <a:t>khẩu</a:t>
            </a:r>
            <a:r>
              <a:rPr lang="en-US" sz="3200" b="1" dirty="0" smtClean="0"/>
              <a:t> </a:t>
            </a:r>
            <a:r>
              <a:rPr lang="en-US" sz="3200" b="1" dirty="0" err="1" smtClean="0"/>
              <a:t>trang</a:t>
            </a:r>
            <a:r>
              <a:rPr lang="en-US" sz="3200" b="1" dirty="0" smtClean="0"/>
              <a:t> </a:t>
            </a:r>
            <a:r>
              <a:rPr lang="en-US" sz="3200" b="1" dirty="0" err="1" smtClean="0"/>
              <a:t>mới</a:t>
            </a:r>
            <a:endParaRPr lang="en-US" sz="3200" b="1" dirty="0" smtClean="0"/>
          </a:p>
        </p:txBody>
      </p:sp>
      <p:pic>
        <p:nvPicPr>
          <p:cNvPr id="4" name="BS.TRƯƠNG HỮU KHANH HƯỚNG DẪN ĐEO KHẨU TRANG ĐÚNG CÁCH PHÒNG VIRUS CORON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303748" y="1023578"/>
            <a:ext cx="6512567" cy="3663318"/>
          </a:xfrm>
          <a:prstGeom prst="rect">
            <a:avLst/>
          </a:prstGeom>
        </p:spPr>
      </p:pic>
    </p:spTree>
    <p:extLst>
      <p:ext uri="{BB962C8B-B14F-4D97-AF65-F5344CB8AC3E}">
        <p14:creationId xmlns:p14="http://schemas.microsoft.com/office/powerpoint/2010/main" val="2024980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Untitled-6"/>
          <p:cNvPicPr>
            <a:picLocks noChangeAspect="1" noChangeArrowheads="1"/>
          </p:cNvPicPr>
          <p:nvPr/>
        </p:nvPicPr>
        <p:blipFill>
          <a:blip r:embed="rId3"/>
          <a:srcRect/>
          <a:stretch>
            <a:fillRect/>
          </a:stretch>
        </p:blipFill>
        <p:spPr bwMode="auto">
          <a:xfrm>
            <a:off x="0" y="1"/>
            <a:ext cx="9182100" cy="5164931"/>
          </a:xfrm>
          <a:prstGeom prst="rect">
            <a:avLst/>
          </a:prstGeom>
          <a:noFill/>
          <a:ln w="9525">
            <a:noFill/>
            <a:miter lim="800000"/>
            <a:headEnd/>
            <a:tailEnd/>
          </a:ln>
        </p:spPr>
      </p:pic>
      <p:pic>
        <p:nvPicPr>
          <p:cNvPr id="9219" name="Picture 35" descr="card5"/>
          <p:cNvPicPr>
            <a:picLocks noChangeAspect="1" noChangeArrowheads="1"/>
          </p:cNvPicPr>
          <p:nvPr/>
        </p:nvPicPr>
        <p:blipFill>
          <a:blip r:embed="rId4"/>
          <a:srcRect l="82158"/>
          <a:stretch>
            <a:fillRect/>
          </a:stretch>
        </p:blipFill>
        <p:spPr bwMode="auto">
          <a:xfrm>
            <a:off x="0" y="-21431"/>
            <a:ext cx="1638300" cy="5164931"/>
          </a:xfrm>
          <a:prstGeom prst="rect">
            <a:avLst/>
          </a:prstGeom>
          <a:noFill/>
          <a:ln w="9525">
            <a:noFill/>
            <a:miter lim="800000"/>
            <a:headEnd/>
            <a:tailEnd/>
          </a:ln>
        </p:spPr>
      </p:pic>
      <p:pic>
        <p:nvPicPr>
          <p:cNvPr id="9220" name="Picture 36" descr="card4"/>
          <p:cNvPicPr>
            <a:picLocks noChangeAspect="1" noChangeArrowheads="1"/>
          </p:cNvPicPr>
          <p:nvPr/>
        </p:nvPicPr>
        <p:blipFill>
          <a:blip r:embed="rId5"/>
          <a:srcRect l="82158"/>
          <a:stretch>
            <a:fillRect/>
          </a:stretch>
        </p:blipFill>
        <p:spPr bwMode="auto">
          <a:xfrm>
            <a:off x="0" y="1"/>
            <a:ext cx="1638300" cy="5164931"/>
          </a:xfrm>
          <a:prstGeom prst="rect">
            <a:avLst/>
          </a:prstGeom>
          <a:noFill/>
          <a:ln w="9525">
            <a:noFill/>
            <a:miter lim="800000"/>
            <a:headEnd/>
            <a:tailEnd/>
          </a:ln>
        </p:spPr>
      </p:pic>
      <p:pic>
        <p:nvPicPr>
          <p:cNvPr id="9221" name="Picture 37" descr="card2"/>
          <p:cNvPicPr>
            <a:picLocks noChangeAspect="1" noChangeArrowheads="1"/>
          </p:cNvPicPr>
          <p:nvPr/>
        </p:nvPicPr>
        <p:blipFill>
          <a:blip r:embed="rId6"/>
          <a:srcRect l="82988" r="6224"/>
          <a:stretch>
            <a:fillRect/>
          </a:stretch>
        </p:blipFill>
        <p:spPr bwMode="auto">
          <a:xfrm>
            <a:off x="0" y="1"/>
            <a:ext cx="990600" cy="5164931"/>
          </a:xfrm>
          <a:prstGeom prst="rect">
            <a:avLst/>
          </a:prstGeom>
          <a:noFill/>
          <a:ln w="9525">
            <a:noFill/>
            <a:miter lim="800000"/>
            <a:headEnd/>
            <a:tailEnd/>
          </a:ln>
        </p:spPr>
      </p:pic>
      <p:pic>
        <p:nvPicPr>
          <p:cNvPr id="9222" name="Picture 38" descr="card1"/>
          <p:cNvPicPr>
            <a:picLocks noChangeAspect="1" noChangeArrowheads="1"/>
          </p:cNvPicPr>
          <p:nvPr/>
        </p:nvPicPr>
        <p:blipFill>
          <a:blip r:embed="rId7"/>
          <a:srcRect l="83818" r="8714"/>
          <a:stretch>
            <a:fillRect/>
          </a:stretch>
        </p:blipFill>
        <p:spPr bwMode="auto">
          <a:xfrm>
            <a:off x="0" y="1"/>
            <a:ext cx="685800" cy="5164931"/>
          </a:xfrm>
          <a:prstGeom prst="rect">
            <a:avLst/>
          </a:prstGeom>
          <a:noFill/>
          <a:ln w="9525">
            <a:noFill/>
            <a:miter lim="800000"/>
            <a:headEnd/>
            <a:tailEnd/>
          </a:ln>
        </p:spPr>
      </p:pic>
      <p:sp>
        <p:nvSpPr>
          <p:cNvPr id="7175" name="Text Box 39"/>
          <p:cNvSpPr txBox="1">
            <a:spLocks noChangeArrowheads="1"/>
          </p:cNvSpPr>
          <p:nvPr/>
        </p:nvSpPr>
        <p:spPr bwMode="auto">
          <a:xfrm>
            <a:off x="7825680" y="125017"/>
            <a:ext cx="106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000" dirty="0" smtClean="0">
                <a:solidFill>
                  <a:srgbClr val="F2FDF7"/>
                </a:solidFill>
                <a:effectLst>
                  <a:outerShdw blurRad="50800" dist="38100" dir="13500000" algn="br" rotWithShape="0">
                    <a:prstClr val="black">
                      <a:alpha val="40000"/>
                    </a:prstClr>
                  </a:outerShdw>
                </a:effectLst>
              </a:rPr>
              <a:t>05</a:t>
            </a:r>
            <a:endParaRPr lang="en-US" dirty="0" smtClean="0">
              <a:effectLst>
                <a:outerShdw blurRad="50800" dist="38100" dir="13500000" algn="br" rotWithShape="0">
                  <a:prstClr val="black">
                    <a:alpha val="40000"/>
                  </a:prstClr>
                </a:outerShdw>
              </a:effectLst>
            </a:endParaRPr>
          </a:p>
        </p:txBody>
      </p:sp>
      <p:sp>
        <p:nvSpPr>
          <p:cNvPr id="9224" name="Rectangle 40"/>
          <p:cNvSpPr>
            <a:spLocks noChangeArrowheads="1"/>
          </p:cNvSpPr>
          <p:nvPr/>
        </p:nvSpPr>
        <p:spPr bwMode="auto">
          <a:xfrm>
            <a:off x="755651" y="951310"/>
            <a:ext cx="8208963" cy="3996928"/>
          </a:xfrm>
          <a:prstGeom prst="rect">
            <a:avLst/>
          </a:prstGeom>
          <a:noFill/>
          <a:ln w="9525">
            <a:noFill/>
            <a:miter lim="800000"/>
            <a:headEnd/>
            <a:tailEnd/>
          </a:ln>
          <a:effectLst/>
        </p:spPr>
        <p:txBody>
          <a:bodyPr wrap="none" anchor="ctr"/>
          <a:lstStyle/>
          <a:p>
            <a:endParaRPr lang="en-US"/>
          </a:p>
        </p:txBody>
      </p:sp>
      <p:sp>
        <p:nvSpPr>
          <p:cNvPr id="84" name="Rectangle 3"/>
          <p:cNvSpPr txBox="1">
            <a:spLocks noChangeArrowheads="1"/>
          </p:cNvSpPr>
          <p:nvPr/>
        </p:nvSpPr>
        <p:spPr>
          <a:xfrm>
            <a:off x="1350964" y="300038"/>
            <a:ext cx="6474716" cy="488156"/>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buNone/>
              <a:defRPr/>
            </a:pPr>
            <a:r>
              <a:rPr lang="en-US" sz="3200" b="1" i="1" kern="0" dirty="0" err="1" smtClean="0">
                <a:solidFill>
                  <a:schemeClr val="accent5">
                    <a:lumMod val="20000"/>
                    <a:lumOff val="80000"/>
                  </a:schemeClr>
                </a:solidFill>
              </a:rPr>
              <a:t>Đeo</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khẩu</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trang</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đúng</a:t>
            </a:r>
            <a:r>
              <a:rPr lang="en-US" sz="3200" b="1" i="1" kern="0" dirty="0" smtClean="0">
                <a:solidFill>
                  <a:schemeClr val="accent5">
                    <a:lumMod val="20000"/>
                    <a:lumOff val="80000"/>
                  </a:schemeClr>
                </a:solidFill>
              </a:rPr>
              <a:t> </a:t>
            </a:r>
            <a:r>
              <a:rPr lang="en-US" sz="3200" b="1" i="1" kern="0" dirty="0" err="1" smtClean="0">
                <a:solidFill>
                  <a:schemeClr val="accent5">
                    <a:lumMod val="20000"/>
                    <a:lumOff val="80000"/>
                  </a:schemeClr>
                </a:solidFill>
              </a:rPr>
              <a:t>cách</a:t>
            </a:r>
            <a:endParaRPr lang="en-US" sz="3200" b="1" i="1" kern="0" dirty="0">
              <a:solidFill>
                <a:schemeClr val="accent5">
                  <a:lumMod val="20000"/>
                  <a:lumOff val="80000"/>
                </a:schemeClr>
              </a:solidFill>
            </a:endParaRPr>
          </a:p>
        </p:txBody>
      </p:sp>
      <p:sp>
        <p:nvSpPr>
          <p:cNvPr id="2" name="TextBox 1"/>
          <p:cNvSpPr txBox="1"/>
          <p:nvPr/>
        </p:nvSpPr>
        <p:spPr>
          <a:xfrm>
            <a:off x="1818273" y="951310"/>
            <a:ext cx="4192173" cy="584775"/>
          </a:xfrm>
          <a:prstGeom prst="rect">
            <a:avLst/>
          </a:prstGeom>
          <a:noFill/>
        </p:spPr>
        <p:txBody>
          <a:bodyPr wrap="none" rtlCol="0">
            <a:spAutoFit/>
          </a:bodyPr>
          <a:lstStyle/>
          <a:p>
            <a:r>
              <a:rPr lang="en-US" sz="3200" dirty="0" smtClean="0"/>
              <a:t>2/ </a:t>
            </a:r>
            <a:r>
              <a:rPr lang="en-US" sz="3200" dirty="0" err="1" smtClean="0"/>
              <a:t>Khi</a:t>
            </a:r>
            <a:r>
              <a:rPr lang="en-US" sz="3200" dirty="0" smtClean="0"/>
              <a:t> </a:t>
            </a:r>
            <a:r>
              <a:rPr lang="en-US" sz="3200" dirty="0" err="1" smtClean="0"/>
              <a:t>tháo</a:t>
            </a:r>
            <a:r>
              <a:rPr lang="en-US" sz="3200" dirty="0" smtClean="0"/>
              <a:t> </a:t>
            </a:r>
            <a:r>
              <a:rPr lang="en-US" sz="3200" dirty="0" err="1" smtClean="0"/>
              <a:t>khẩu</a:t>
            </a:r>
            <a:r>
              <a:rPr lang="en-US" sz="3200" dirty="0" smtClean="0"/>
              <a:t> </a:t>
            </a:r>
            <a:r>
              <a:rPr lang="en-US" sz="3200" dirty="0" err="1" smtClean="0"/>
              <a:t>trang</a:t>
            </a:r>
            <a:endParaRPr lang="en-US" sz="3200" dirty="0"/>
          </a:p>
        </p:txBody>
      </p:sp>
      <p:pic>
        <p:nvPicPr>
          <p:cNvPr id="7170" name="Picture 2" descr="8345489914544533514019344250339081101246464o 1580440127861976008666"/>
          <p:cNvPicPr>
            <a:picLocks noChangeAspect="1" noChangeArrowheads="1"/>
          </p:cNvPicPr>
          <p:nvPr/>
        </p:nvPicPr>
        <p:blipFill rotWithShape="1">
          <a:blip r:embed="rId8">
            <a:extLst>
              <a:ext uri="{28A0092B-C50C-407E-A947-70E740481C1C}">
                <a14:useLocalDpi xmlns:a14="http://schemas.microsoft.com/office/drawing/2010/main" val="0"/>
              </a:ext>
            </a:extLst>
          </a:blip>
          <a:srcRect t="64995"/>
          <a:stretch/>
        </p:blipFill>
        <p:spPr bwMode="auto">
          <a:xfrm>
            <a:off x="5184068" y="1491212"/>
            <a:ext cx="3420380" cy="33127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8345489914544533514019344250339081101246464o 1580440127861976008666"/>
          <p:cNvPicPr>
            <a:picLocks noChangeAspect="1" noChangeArrowheads="1"/>
          </p:cNvPicPr>
          <p:nvPr/>
        </p:nvPicPr>
        <p:blipFill rotWithShape="1">
          <a:blip r:embed="rId8">
            <a:extLst>
              <a:ext uri="{28A0092B-C50C-407E-A947-70E740481C1C}">
                <a14:useLocalDpi xmlns:a14="http://schemas.microsoft.com/office/drawing/2010/main" val="0"/>
              </a:ext>
            </a:extLst>
          </a:blip>
          <a:srcRect b="48024"/>
          <a:stretch/>
        </p:blipFill>
        <p:spPr bwMode="auto">
          <a:xfrm>
            <a:off x="1364750" y="1482642"/>
            <a:ext cx="3711306" cy="3321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913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4C4C4C"/>
      </a:dk1>
      <a:lt1>
        <a:srgbClr val="CCCCCC"/>
      </a:lt1>
      <a:dk2>
        <a:srgbClr val="FF0080"/>
      </a:dk2>
      <a:lt2>
        <a:srgbClr val="666666"/>
      </a:lt2>
      <a:accent1>
        <a:srgbClr val="333333"/>
      </a:accent1>
      <a:accent2>
        <a:srgbClr val="66CCFF"/>
      </a:accent2>
      <a:accent3>
        <a:srgbClr val="E2E2E2"/>
      </a:accent3>
      <a:accent4>
        <a:srgbClr val="404040"/>
      </a:accent4>
      <a:accent5>
        <a:srgbClr val="ADADAD"/>
      </a:accent5>
      <a:accent6>
        <a:srgbClr val="5CB9E7"/>
      </a:accent6>
      <a:hlink>
        <a:srgbClr val="FF0080"/>
      </a:hlink>
      <a:folHlink>
        <a:srgbClr val="666666"/>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ủ đề của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ủ đề của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3082</TotalTime>
  <Words>2639</Words>
  <Application>Microsoft Office PowerPoint</Application>
  <PresentationFormat>On-screen Show (16:9)</PresentationFormat>
  <Paragraphs>410</Paragraphs>
  <Slides>30</Slides>
  <Notes>30</Notes>
  <HiddenSlides>0</HiddenSlides>
  <MMClips>2</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Sử dụng nước javel trong vệ sinh – khử khuẩn</vt:lpstr>
      <vt:lpstr>Sử dụng chloramin B trong khử khuẩn</vt:lpstr>
      <vt:lpstr>Khử khuẩn đồ chơi, vật dụng</vt:lpstr>
      <vt:lpstr>Sử dụng 2 xô trong lau chùi bề mặt</vt:lpstr>
      <vt:lpstr>Thường quy phòng bệnh truyền nhiễm trong trường học </vt:lpstr>
      <vt:lpstr>Hạn chế nguồn lây bệnh trong trường học</vt:lpstr>
      <vt:lpstr>Truyền thông phòng bệnh trong trường học</vt:lpstr>
      <vt:lpstr>PowerPoint Presentation</vt:lpstr>
      <vt:lpstr>PowerPoint Presentation</vt:lpstr>
      <vt:lpstr>THÔNG BÁO CHO TRẠM Y TẾ PHƯỜNG XÃ</vt:lpstr>
      <vt:lpstr>PowerPoint Presentation</vt:lpstr>
      <vt:lpstr>PowerPoint Presentation</vt:lpstr>
      <vt:lpstr>PowerPoint Presentation</vt:lpstr>
      <vt:lpstr>PHÒNG CHỐNG DỊCH BỆNH TRUYỀN NHIỄM NĂM HỌC MỚI</vt:lpstr>
      <vt:lpstr>PHÒNG CHỐNG DỊCH BỆNH TRUYỀN NHIỄM NĂM HỌC MỚI</vt:lpstr>
    </vt:vector>
  </TitlesOfParts>
  <Company>Presentation Magazine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Coloured slides template background</dc:title>
  <dc:creator>Presentation Magazine</dc:creator>
  <cp:lastModifiedBy>Hung</cp:lastModifiedBy>
  <cp:revision>155</cp:revision>
  <dcterms:modified xsi:type="dcterms:W3CDTF">2020-02-05T05:50:04Z</dcterms:modified>
</cp:coreProperties>
</file>