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20" r:id="rId5"/>
    <p:sldMasterId id="2147483732" r:id="rId6"/>
    <p:sldMasterId id="2147483744" r:id="rId7"/>
    <p:sldMasterId id="2147483756" r:id="rId8"/>
  </p:sldMasterIdLst>
  <p:notesMasterIdLst>
    <p:notesMasterId r:id="rId58"/>
  </p:notesMasterIdLst>
  <p:sldIdLst>
    <p:sldId id="256" r:id="rId9"/>
    <p:sldId id="275" r:id="rId10"/>
    <p:sldId id="276" r:id="rId11"/>
    <p:sldId id="301" r:id="rId12"/>
    <p:sldId id="302" r:id="rId13"/>
    <p:sldId id="330" r:id="rId14"/>
    <p:sldId id="323" r:id="rId15"/>
    <p:sldId id="324" r:id="rId16"/>
    <p:sldId id="325" r:id="rId17"/>
    <p:sldId id="326" r:id="rId18"/>
    <p:sldId id="327" r:id="rId19"/>
    <p:sldId id="328" r:id="rId20"/>
    <p:sldId id="331" r:id="rId21"/>
    <p:sldId id="258" r:id="rId22"/>
    <p:sldId id="259" r:id="rId23"/>
    <p:sldId id="261" r:id="rId24"/>
    <p:sldId id="260" r:id="rId25"/>
    <p:sldId id="263" r:id="rId26"/>
    <p:sldId id="262" r:id="rId27"/>
    <p:sldId id="267" r:id="rId28"/>
    <p:sldId id="266" r:id="rId29"/>
    <p:sldId id="332" r:id="rId30"/>
    <p:sldId id="265" r:id="rId31"/>
    <p:sldId id="299" r:id="rId32"/>
    <p:sldId id="274" r:id="rId33"/>
    <p:sldId id="300" r:id="rId34"/>
    <p:sldId id="288" r:id="rId35"/>
    <p:sldId id="305" r:id="rId36"/>
    <p:sldId id="304" r:id="rId37"/>
    <p:sldId id="290" r:id="rId38"/>
    <p:sldId id="308" r:id="rId39"/>
    <p:sldId id="293" r:id="rId40"/>
    <p:sldId id="309" r:id="rId41"/>
    <p:sldId id="333" r:id="rId42"/>
    <p:sldId id="310" r:id="rId43"/>
    <p:sldId id="316" r:id="rId44"/>
    <p:sldId id="311" r:id="rId45"/>
    <p:sldId id="318" r:id="rId46"/>
    <p:sldId id="313" r:id="rId47"/>
    <p:sldId id="319" r:id="rId48"/>
    <p:sldId id="314" r:id="rId49"/>
    <p:sldId id="317" r:id="rId50"/>
    <p:sldId id="315" r:id="rId51"/>
    <p:sldId id="320" r:id="rId52"/>
    <p:sldId id="334" r:id="rId53"/>
    <p:sldId id="264" r:id="rId54"/>
    <p:sldId id="335" r:id="rId55"/>
    <p:sldId id="322" r:id="rId56"/>
    <p:sldId id="303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27651-8A31-4703-AAB3-48A97A637FBD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96F84-F65D-4978-9B89-B7B7EE1DA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5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9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86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82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73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03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99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19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4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91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96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49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47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9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9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99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57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53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5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95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20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97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1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2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0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93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86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95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0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41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98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1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86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15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65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0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34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25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8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684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30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79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24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5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27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8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022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364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6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638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25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36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53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440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975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89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128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7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19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419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978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0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149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439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017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365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52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8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865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285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580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909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401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132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929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716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7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81B19-C029-4CE7-836A-7A096896674B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095C3-AA72-4EE8-B97B-A6DCD19930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2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1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C6909-3969-4BCE-807F-89437C03B8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13A0B-A537-4363-A58D-B2DF377D17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7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5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81B19-C029-4CE7-836A-7A0968966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095C3-AA72-4EE8-B97B-A6DCD19930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0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../quy%20tac%205%20gon%20tay.wmv.mp4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533400"/>
            <a:ext cx="3879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PHÒNG GIÁO DỤC QUẬN 12</a:t>
            </a:r>
          </a:p>
          <a:p>
            <a:pPr algn="ctr"/>
            <a:r>
              <a:rPr lang="en-US" sz="2000" b="1" dirty="0" smtClean="0"/>
              <a:t>TRƯỜNG THCS TRẦN QUANG KHẢI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828800"/>
            <a:ext cx="8077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u="sng" dirty="0" err="1" smtClean="0"/>
              <a:t>Chủ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đề</a:t>
            </a:r>
            <a:r>
              <a:rPr lang="en-US" sz="2400" b="1" u="sng" dirty="0" smtClean="0"/>
              <a:t>:</a:t>
            </a:r>
          </a:p>
          <a:p>
            <a:pPr algn="ctr"/>
            <a:endParaRPr lang="en-US" sz="2000" b="1" u="sng" dirty="0" smtClean="0"/>
          </a:p>
          <a:p>
            <a:r>
              <a:rPr lang="en-US" sz="3200" b="1" dirty="0" err="1" smtClean="0"/>
              <a:t>Phòng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chống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xâm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hại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dục</a:t>
            </a:r>
            <a:r>
              <a:rPr lang="en-US" sz="3200" b="1" dirty="0" smtClean="0"/>
              <a:t> ở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sinh</a:t>
            </a:r>
            <a:r>
              <a:rPr lang="en-US" sz="3200" b="1" dirty="0" smtClean="0"/>
              <a:t> THCS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sz="2400" b="1" i="1" dirty="0" smtClean="0"/>
              <a:t>GV  </a:t>
            </a:r>
            <a:r>
              <a:rPr lang="en-US" sz="2400" b="1" i="1" dirty="0" smtClean="0"/>
              <a:t>: </a:t>
            </a:r>
            <a:r>
              <a:rPr lang="en-US" sz="2400" b="1" i="1" dirty="0" err="1" smtClean="0"/>
              <a:t>Nguyễn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Thị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Duyên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"/>
            <a:ext cx="3167366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6" y="166758"/>
            <a:ext cx="3318899" cy="35670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62" y="3886200"/>
            <a:ext cx="288925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8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4800"/>
            <a:ext cx="3838575" cy="3429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4" y="304800"/>
            <a:ext cx="4286250" cy="3429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33800"/>
            <a:ext cx="2824049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59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"/>
            <a:ext cx="3851328" cy="320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4800"/>
            <a:ext cx="4147645" cy="31242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60845"/>
            <a:ext cx="3048000" cy="316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1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ctr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3817209"/>
            <a:ext cx="2667000" cy="2811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81" y="899669"/>
            <a:ext cx="2745242" cy="2909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935855"/>
            <a:ext cx="2888166" cy="2692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46" y="850057"/>
            <a:ext cx="2724281" cy="2992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1" y="795494"/>
            <a:ext cx="2592705" cy="29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410200"/>
          </a:xfrm>
        </p:spPr>
        <p:txBody>
          <a:bodyPr/>
          <a:lstStyle/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219200" y="2057400"/>
            <a:ext cx="6400800" cy="251460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/>
              <a:t>Cặp</a:t>
            </a:r>
            <a:r>
              <a:rPr lang="en-US" sz="6000" dirty="0" smtClean="0"/>
              <a:t> </a:t>
            </a:r>
            <a:r>
              <a:rPr lang="en-US" sz="6000" dirty="0" err="1" smtClean="0"/>
              <a:t>số</a:t>
            </a:r>
            <a:r>
              <a:rPr lang="en-US" sz="6000" dirty="0" smtClean="0"/>
              <a:t> </a:t>
            </a:r>
            <a:r>
              <a:rPr lang="en-US" sz="6000" b="1" dirty="0" smtClean="0"/>
              <a:t>4/1</a:t>
            </a:r>
            <a:r>
              <a:rPr lang="en-US" sz="6000" dirty="0" smtClean="0"/>
              <a:t> </a:t>
            </a:r>
            <a:r>
              <a:rPr lang="en-US" sz="6000" dirty="0" err="1" smtClean="0"/>
              <a:t>và</a:t>
            </a:r>
            <a:r>
              <a:rPr lang="en-US" sz="6000" dirty="0" smtClean="0"/>
              <a:t> </a:t>
            </a:r>
            <a:r>
              <a:rPr lang="en-US" sz="6000" b="1" dirty="0" smtClean="0"/>
              <a:t>6/1</a:t>
            </a:r>
            <a:endParaRPr lang="en-US" sz="6000" b="1" dirty="0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4191000" y="5334000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524000"/>
            <a:ext cx="8575271" cy="5334000"/>
          </a:xfrm>
        </p:spPr>
      </p:pic>
      <p:sp>
        <p:nvSpPr>
          <p:cNvPr id="5" name="TextBox 4"/>
          <p:cNvSpPr txBox="1"/>
          <p:nvPr/>
        </p:nvSpPr>
        <p:spPr>
          <a:xfrm>
            <a:off x="304800" y="914400"/>
            <a:ext cx="8576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410200"/>
          </a:xfrm>
        </p:spPr>
        <p:txBody>
          <a:bodyPr/>
          <a:lstStyle/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219200" y="2057400"/>
            <a:ext cx="6400800" cy="251460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/>
              <a:t>Cặp</a:t>
            </a:r>
            <a:r>
              <a:rPr lang="en-US" sz="6000" dirty="0" smtClean="0"/>
              <a:t> </a:t>
            </a:r>
            <a:r>
              <a:rPr lang="en-US" sz="6000" dirty="0" err="1" smtClean="0"/>
              <a:t>số</a:t>
            </a:r>
            <a:r>
              <a:rPr lang="en-US" sz="6000" dirty="0" smtClean="0"/>
              <a:t> </a:t>
            </a:r>
            <a:r>
              <a:rPr lang="en-US" sz="6000" b="1" dirty="0"/>
              <a:t>8</a:t>
            </a:r>
            <a:r>
              <a:rPr lang="en-US" sz="6000" b="1" dirty="0" smtClean="0"/>
              <a:t>/1</a:t>
            </a:r>
            <a:endParaRPr lang="en-US" sz="6000" b="1" dirty="0"/>
          </a:p>
        </p:txBody>
      </p:sp>
      <p:sp>
        <p:nvSpPr>
          <p:cNvPr id="6" name="Rectangle 5"/>
          <p:cNvSpPr/>
          <p:nvPr/>
        </p:nvSpPr>
        <p:spPr>
          <a:xfrm>
            <a:off x="3276600" y="47244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4343400" y="5410200"/>
            <a:ext cx="1066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57200"/>
            <a:ext cx="8001000" cy="586273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410200"/>
          </a:xfrm>
        </p:spPr>
        <p:txBody>
          <a:bodyPr/>
          <a:lstStyle/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219200" y="2057400"/>
            <a:ext cx="6400800" cy="251460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Con </a:t>
            </a:r>
            <a:r>
              <a:rPr lang="en-US" sz="6000" b="1" dirty="0" err="1" smtClean="0"/>
              <a:t>số</a:t>
            </a:r>
            <a:r>
              <a:rPr lang="en-US" sz="6000" b="1" dirty="0" smtClean="0"/>
              <a:t> 93%</a:t>
            </a:r>
            <a:endParaRPr lang="en-US" sz="6000" b="1" dirty="0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4114800" y="5562600"/>
            <a:ext cx="762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81000"/>
            <a:ext cx="8106301" cy="6096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49be236-37b6-444d-9fdf-f8a8bf100d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001000" cy="5886450"/>
          </a:xfrm>
          <a:prstGeom prst="rect">
            <a:avLst/>
          </a:prstGeom>
        </p:spPr>
      </p:pic>
      <p:sp>
        <p:nvSpPr>
          <p:cNvPr id="5" name="Flowchart: Sequential Access Storage 4"/>
          <p:cNvSpPr/>
          <p:nvPr/>
        </p:nvSpPr>
        <p:spPr>
          <a:xfrm>
            <a:off x="1447800" y="609600"/>
            <a:ext cx="2971800" cy="3124200"/>
          </a:xfrm>
          <a:prstGeom prst="flowChartMagneticTap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410200"/>
          </a:xfrm>
        </p:spPr>
        <p:txBody>
          <a:bodyPr/>
          <a:lstStyle/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219200" y="2057400"/>
            <a:ext cx="6400800" cy="251460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Con </a:t>
            </a:r>
            <a:r>
              <a:rPr lang="en-US" sz="6000" b="1" dirty="0" err="1" smtClean="0"/>
              <a:t>số</a:t>
            </a:r>
            <a:r>
              <a:rPr lang="en-US" sz="6000" b="1" dirty="0" smtClean="0"/>
              <a:t> 57,46%</a:t>
            </a:r>
            <a:endParaRPr lang="en-US" sz="6000" b="1" dirty="0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4114800" y="5410200"/>
            <a:ext cx="838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1" y="304800"/>
            <a:ext cx="8458200" cy="6248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143000" y="914400"/>
            <a:ext cx="7696200" cy="4191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Qua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con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,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nhận</a:t>
            </a:r>
            <a:r>
              <a:rPr lang="en-US" sz="3200" dirty="0" smtClean="0"/>
              <a:t> </a:t>
            </a:r>
            <a:r>
              <a:rPr lang="en-US" sz="3200" dirty="0" err="1" smtClean="0"/>
              <a:t>xét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thực</a:t>
            </a:r>
            <a:r>
              <a:rPr lang="en-US" sz="3200" dirty="0" smtClean="0"/>
              <a:t> </a:t>
            </a:r>
            <a:r>
              <a:rPr lang="en-US" sz="3200" dirty="0" err="1" smtClean="0"/>
              <a:t>trạng</a:t>
            </a:r>
            <a:r>
              <a:rPr lang="en-US" sz="3200" dirty="0" smtClean="0"/>
              <a:t> </a:t>
            </a:r>
            <a:r>
              <a:rPr lang="en-US" sz="3200" dirty="0" err="1" smtClean="0"/>
              <a:t>xâm</a:t>
            </a:r>
            <a:r>
              <a:rPr lang="en-US" sz="3200" dirty="0" smtClean="0"/>
              <a:t> </a:t>
            </a:r>
            <a:r>
              <a:rPr lang="en-US" sz="3200" dirty="0" err="1" smtClean="0"/>
              <a:t>hại</a:t>
            </a:r>
            <a:r>
              <a:rPr lang="en-US" sz="3200" dirty="0" smtClean="0"/>
              <a:t> </a:t>
            </a:r>
            <a:r>
              <a:rPr lang="en-US" sz="3200" dirty="0" err="1" smtClean="0"/>
              <a:t>tình</a:t>
            </a:r>
            <a:r>
              <a:rPr lang="en-US" sz="3200" dirty="0" smtClean="0"/>
              <a:t> </a:t>
            </a:r>
            <a:r>
              <a:rPr lang="en-US" sz="3200" dirty="0" err="1" smtClean="0"/>
              <a:t>dục</a:t>
            </a:r>
            <a:r>
              <a:rPr lang="en-US" sz="3200" dirty="0" smtClean="0"/>
              <a:t> </a:t>
            </a:r>
            <a:r>
              <a:rPr lang="en-US" sz="3200" dirty="0" err="1" smtClean="0"/>
              <a:t>trẻ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48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MỘT SỐ TRƯỜNG HỢP XHTDTE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889559"/>
              </p:ext>
            </p:extLst>
          </p:nvPr>
        </p:nvGraphicFramePr>
        <p:xfrm>
          <a:off x="457200" y="838200"/>
          <a:ext cx="822960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Thời</a:t>
                      </a:r>
                      <a:r>
                        <a:rPr lang="en-US" sz="2400" baseline="0" dirty="0" smtClean="0"/>
                        <a:t> gian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Nạn</a:t>
                      </a:r>
                      <a:r>
                        <a:rPr lang="en-US" sz="2400" baseline="0" dirty="0" smtClean="0"/>
                        <a:t> nhân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Kẻ</a:t>
                      </a:r>
                      <a:r>
                        <a:rPr lang="en-US" sz="2400" baseline="0" dirty="0" smtClean="0"/>
                        <a:t> xâm hại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Hậu</a:t>
                      </a:r>
                      <a:r>
                        <a:rPr lang="en-US" sz="2400" baseline="0" dirty="0" smtClean="0"/>
                        <a:t> quả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Quê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27/3/2016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Bé</a:t>
                      </a:r>
                      <a:r>
                        <a:rPr lang="en-US" sz="2400" b="1" baseline="0" dirty="0" smtClean="0"/>
                        <a:t> gái 7 tuổi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Hàng</a:t>
                      </a:r>
                      <a:r>
                        <a:rPr lang="en-US" sz="2400" b="1" baseline="0" dirty="0" smtClean="0"/>
                        <a:t> xóm 78 tuổi</a:t>
                      </a:r>
                      <a:endParaRPr lang="en-US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Bị</a:t>
                      </a:r>
                      <a:r>
                        <a:rPr lang="en-US" sz="2400" b="1" baseline="0" dirty="0" smtClean="0"/>
                        <a:t> xâm hại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Vũng</a:t>
                      </a:r>
                      <a:r>
                        <a:rPr lang="en-US" sz="2400" b="1" baseline="0" dirty="0" smtClean="0"/>
                        <a:t> Tàu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31/3/2016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Bé</a:t>
                      </a:r>
                      <a:r>
                        <a:rPr lang="en-US" sz="2400" b="1" baseline="0" dirty="0" smtClean="0"/>
                        <a:t> trai 16 tuổi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Người</a:t>
                      </a:r>
                      <a:r>
                        <a:rPr lang="en-US" sz="2400" b="1" baseline="0" dirty="0" smtClean="0"/>
                        <a:t> giúp việc 50 tuổi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Bị</a:t>
                      </a:r>
                      <a:r>
                        <a:rPr lang="en-US" sz="2400" b="1" baseline="0" dirty="0" smtClean="0"/>
                        <a:t> xâm hại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Hà</a:t>
                      </a:r>
                      <a:r>
                        <a:rPr lang="en-US" sz="2400" b="1" baseline="0" dirty="0" smtClean="0"/>
                        <a:t> Nội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31/5/2016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Bé</a:t>
                      </a:r>
                      <a:r>
                        <a:rPr lang="en-US" sz="2400" b="1" baseline="0" dirty="0" smtClean="0"/>
                        <a:t> gái 6 tuổi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Hàng</a:t>
                      </a:r>
                      <a:r>
                        <a:rPr lang="en-US" sz="2400" b="1" baseline="0" dirty="0" smtClean="0"/>
                        <a:t> xóm 73 tuổi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Bị</a:t>
                      </a:r>
                      <a:r>
                        <a:rPr lang="en-US" sz="2400" b="1" baseline="0" dirty="0" smtClean="0"/>
                        <a:t> xâm hại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Đăk</a:t>
                      </a:r>
                      <a:r>
                        <a:rPr lang="en-US" sz="2400" b="1" baseline="0" dirty="0" smtClean="0"/>
                        <a:t> Lăk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25/3/2017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Bé</a:t>
                      </a:r>
                      <a:r>
                        <a:rPr lang="en-US" sz="2400" b="1" baseline="0" dirty="0" smtClean="0"/>
                        <a:t> gái 5 tuổi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Hàng</a:t>
                      </a:r>
                      <a:r>
                        <a:rPr lang="en-US" sz="2400" b="1" baseline="0" dirty="0" smtClean="0"/>
                        <a:t> xóm 44 tuổi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Bị</a:t>
                      </a:r>
                      <a:r>
                        <a:rPr lang="en-US" sz="2400" b="1" baseline="0" dirty="0" smtClean="0"/>
                        <a:t> xâm hại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Ninh Thuận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31/3/2017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Bé</a:t>
                      </a:r>
                      <a:r>
                        <a:rPr lang="en-US" sz="2400" b="1" baseline="0" dirty="0" smtClean="0"/>
                        <a:t> gái 10 tuổi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Hàng</a:t>
                      </a:r>
                      <a:r>
                        <a:rPr lang="en-US" sz="2400" b="1" baseline="0" dirty="0" smtClean="0"/>
                        <a:t> xóm, 40 tuổi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Có</a:t>
                      </a:r>
                      <a:r>
                        <a:rPr lang="en-US" sz="2400" b="1" baseline="0" dirty="0" smtClean="0"/>
                        <a:t> thai 4,5 tuần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Vĩnh</a:t>
                      </a:r>
                      <a:r>
                        <a:rPr lang="en-US" sz="2400" b="1" baseline="0" dirty="0" smtClean="0"/>
                        <a:t> Long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2/4/2017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Bé</a:t>
                      </a:r>
                      <a:r>
                        <a:rPr lang="en-US" sz="2400" b="1" baseline="0" dirty="0" smtClean="0"/>
                        <a:t> gái 11 tuổi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Ông</a:t>
                      </a:r>
                      <a:r>
                        <a:rPr lang="en-US" sz="2400" b="1" baseline="0" dirty="0" smtClean="0"/>
                        <a:t> nội, cha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Bị</a:t>
                      </a:r>
                      <a:r>
                        <a:rPr lang="en-US" sz="2400" b="1" baseline="0" dirty="0" smtClean="0"/>
                        <a:t> xâm hại nhiều lần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Vĩnh</a:t>
                      </a:r>
                      <a:r>
                        <a:rPr lang="en-US" sz="2400" b="1" baseline="0" dirty="0" smtClean="0"/>
                        <a:t> Long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52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81000" y="457200"/>
            <a:ext cx="8382000" cy="5181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Hậu</a:t>
            </a:r>
            <a:r>
              <a:rPr lang="en-US" sz="4800" dirty="0" smtClean="0"/>
              <a:t> </a:t>
            </a:r>
            <a:r>
              <a:rPr lang="en-US" sz="4800" dirty="0" err="1" smtClean="0"/>
              <a:t>quả</a:t>
            </a:r>
            <a:r>
              <a:rPr lang="en-US" sz="4800" dirty="0" smtClean="0"/>
              <a:t> </a:t>
            </a:r>
            <a:r>
              <a:rPr lang="en-US" sz="4800" dirty="0" err="1" smtClean="0"/>
              <a:t>của</a:t>
            </a:r>
            <a:r>
              <a:rPr lang="en-US" sz="4800" dirty="0" smtClean="0"/>
              <a:t> </a:t>
            </a:r>
            <a:r>
              <a:rPr lang="en-US" sz="4800" dirty="0" err="1" smtClean="0"/>
              <a:t>xâm</a:t>
            </a:r>
            <a:r>
              <a:rPr lang="en-US" sz="4800" dirty="0" smtClean="0"/>
              <a:t> </a:t>
            </a:r>
            <a:r>
              <a:rPr lang="en-US" sz="4800" dirty="0" err="1" smtClean="0"/>
              <a:t>hại</a:t>
            </a:r>
            <a:r>
              <a:rPr lang="en-US" sz="4800" dirty="0" smtClean="0"/>
              <a:t> </a:t>
            </a:r>
            <a:r>
              <a:rPr lang="en-US" sz="4800" dirty="0" err="1" smtClean="0"/>
              <a:t>tình</a:t>
            </a:r>
            <a:r>
              <a:rPr lang="en-US" sz="4800" dirty="0" smtClean="0"/>
              <a:t> </a:t>
            </a:r>
            <a:r>
              <a:rPr lang="en-US" sz="4800" dirty="0" err="1" smtClean="0"/>
              <a:t>dục</a:t>
            </a:r>
            <a:r>
              <a:rPr lang="en-US" sz="4800" dirty="0" smtClean="0"/>
              <a:t> </a:t>
            </a:r>
            <a:r>
              <a:rPr lang="en-US" sz="4800" dirty="0" err="1" smtClean="0"/>
              <a:t>trẻ</a:t>
            </a:r>
            <a:r>
              <a:rPr lang="en-US" sz="4800" dirty="0" smtClean="0"/>
              <a:t> </a:t>
            </a:r>
            <a:r>
              <a:rPr lang="en-US" sz="4800" dirty="0" err="1" smtClean="0"/>
              <a:t>em</a:t>
            </a:r>
            <a:r>
              <a:rPr lang="en-US" sz="4800" dirty="0" smtClean="0"/>
              <a:t> </a:t>
            </a:r>
            <a:r>
              <a:rPr lang="en-US" sz="4800" dirty="0" err="1" smtClean="0"/>
              <a:t>là</a:t>
            </a:r>
            <a:r>
              <a:rPr lang="en-US" sz="4800" dirty="0" smtClean="0"/>
              <a:t> </a:t>
            </a:r>
            <a:r>
              <a:rPr lang="en-US" sz="4800" dirty="0" err="1" smtClean="0"/>
              <a:t>gì</a:t>
            </a:r>
            <a:r>
              <a:rPr lang="en-US" sz="4800" dirty="0" smtClean="0"/>
              <a:t>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4060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ậu quar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534399" cy="647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85800" y="609600"/>
            <a:ext cx="8001000" cy="4876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Thủ</a:t>
            </a:r>
            <a:r>
              <a:rPr lang="en-US" sz="3600" dirty="0" smtClean="0"/>
              <a:t> </a:t>
            </a:r>
            <a:r>
              <a:rPr lang="en-US" sz="3600" dirty="0" err="1" smtClean="0"/>
              <a:t>phạm</a:t>
            </a:r>
            <a:r>
              <a:rPr lang="en-US" sz="3600" dirty="0" smtClean="0"/>
              <a:t> </a:t>
            </a:r>
            <a:r>
              <a:rPr lang="en-US" sz="3600" dirty="0" err="1" smtClean="0"/>
              <a:t>xâm</a:t>
            </a:r>
            <a:r>
              <a:rPr lang="en-US" sz="3600" dirty="0" smtClean="0"/>
              <a:t> </a:t>
            </a:r>
            <a:r>
              <a:rPr lang="en-US" sz="3600" dirty="0" err="1" smtClean="0"/>
              <a:t>hại</a:t>
            </a:r>
            <a:r>
              <a:rPr lang="en-US" sz="3600" dirty="0" smtClean="0"/>
              <a:t> </a:t>
            </a:r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dục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thể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ai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10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ủ phạ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304800"/>
            <a:ext cx="8382000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762000" y="685800"/>
            <a:ext cx="7620000" cy="4495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phòng</a:t>
            </a:r>
            <a:r>
              <a:rPr lang="en-US" sz="3200" dirty="0" smtClean="0"/>
              <a:t> </a:t>
            </a:r>
            <a:r>
              <a:rPr lang="en-US" sz="3200" dirty="0" err="1" smtClean="0"/>
              <a:t>tránh</a:t>
            </a:r>
            <a:r>
              <a:rPr lang="en-US" sz="3200" dirty="0" smtClean="0"/>
              <a:t> </a:t>
            </a:r>
            <a:r>
              <a:rPr lang="en-US" sz="3200" dirty="0" err="1" smtClean="0"/>
              <a:t>xâm</a:t>
            </a:r>
            <a:r>
              <a:rPr lang="en-US" sz="3200" dirty="0" smtClean="0"/>
              <a:t> </a:t>
            </a:r>
            <a:r>
              <a:rPr lang="en-US" sz="3200" dirty="0" err="1" smtClean="0"/>
              <a:t>hại</a:t>
            </a:r>
            <a:r>
              <a:rPr lang="en-US" sz="3200" dirty="0" smtClean="0"/>
              <a:t> </a:t>
            </a:r>
            <a:r>
              <a:rPr lang="en-US" sz="3200" dirty="0" err="1" smtClean="0"/>
              <a:t>tình</a:t>
            </a:r>
            <a:r>
              <a:rPr lang="en-US" sz="3200" dirty="0" smtClean="0"/>
              <a:t> </a:t>
            </a:r>
            <a:r>
              <a:rPr lang="en-US" sz="3200" dirty="0" err="1" smtClean="0"/>
              <a:t>dục</a:t>
            </a:r>
            <a:r>
              <a:rPr lang="en-US" sz="3200" dirty="0" smtClean="0"/>
              <a:t> </a:t>
            </a:r>
            <a:r>
              <a:rPr lang="en-US" sz="3200" dirty="0" err="1" smtClean="0"/>
              <a:t>trẻ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47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Làm thế nào để phòng tránh xâm hại tình dục trẻ 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00CC"/>
                </a:solidFill>
              </a:rPr>
              <a:t>Luôn ghi nhớ cơ thể là của em.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Phân biệt được đụng chạm cho phép và không được phép.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00CC"/>
                </a:solidFill>
              </a:rPr>
              <a:t>Tránh những tình huống không an toàn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Biết tìm kiếm sự giúp đỡ khi cần thiết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00CC"/>
                </a:solidFill>
              </a:rPr>
              <a:t>Biết xử lí tình huống khi có nguy cơ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Sẵn sàng giúp đỡ và chia sẻ với người khác.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1355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2016: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b49be236-37b6-444d-9fdf-f8a8bf100d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990600"/>
            <a:ext cx="3733800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uy-tac-5-ngon-tay-bao-ve-tre-em-khoi-nan-dam-o-xam-hai-tinh-du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07410"/>
            <a:ext cx="8305800" cy="6221990"/>
          </a:xfrm>
        </p:spPr>
      </p:pic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2133600" y="60198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TÌM KIẾM SỰ GIÚP ĐỠ Ở ĐÂU?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>
                <a:solidFill>
                  <a:srgbClr val="0000CC"/>
                </a:solidFill>
              </a:rPr>
              <a:t/>
            </a:r>
            <a:br>
              <a:rPr lang="en-US" sz="4400" b="1" dirty="0">
                <a:solidFill>
                  <a:srgbClr val="0000CC"/>
                </a:solidFill>
              </a:rPr>
            </a:br>
            <a:r>
              <a:rPr lang="en-US" sz="4400" b="1" dirty="0">
                <a:solidFill>
                  <a:srgbClr val="0000CC"/>
                </a:solidFill>
              </a:rPr>
              <a:t>Hãy viết ra tất cả những người lớn mà em nghĩ rằng có thể nhận được sự giúp đỡ khi cần </a:t>
            </a:r>
            <a:r>
              <a:rPr lang="en-US" sz="4400" b="1" dirty="0" smtClean="0">
                <a:solidFill>
                  <a:srgbClr val="0000CC"/>
                </a:solidFill>
              </a:rPr>
              <a:t>thiết?</a:t>
            </a:r>
            <a:endParaRPr lang="en-US" sz="4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i có thể giúp e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0" cy="632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Em cần làm gì khi gặp nguy cơ?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31275" r="11344" b="28723"/>
          <a:stretch/>
        </p:blipFill>
        <p:spPr>
          <a:xfrm>
            <a:off x="609600" y="1905000"/>
            <a:ext cx="7467600" cy="2900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972" y="46629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TỪ CHỐI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4980057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RỜI BỎ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5370786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CHIA SẺ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tập</a:t>
            </a:r>
            <a:r>
              <a:rPr lang="en-US" b="1" dirty="0" smtClean="0"/>
              <a:t> </a:t>
            </a:r>
            <a:r>
              <a:rPr lang="en-US" b="1" dirty="0" err="1" smtClean="0"/>
              <a:t>xử</a:t>
            </a:r>
            <a:r>
              <a:rPr lang="en-US" b="1" dirty="0" smtClean="0"/>
              <a:t> </a:t>
            </a:r>
            <a:r>
              <a:rPr lang="en-US" b="1" dirty="0" err="1" smtClean="0"/>
              <a:t>lí</a:t>
            </a:r>
            <a:r>
              <a:rPr lang="en-US" b="1" dirty="0" smtClean="0"/>
              <a:t> </a:t>
            </a:r>
            <a:r>
              <a:rPr lang="en-US" b="1" dirty="0" err="1" smtClean="0"/>
              <a:t>tình</a:t>
            </a:r>
            <a:r>
              <a:rPr lang="en-US" b="1" dirty="0" smtClean="0"/>
              <a:t> </a:t>
            </a:r>
            <a:r>
              <a:rPr lang="en-US" b="1" dirty="0" err="1" smtClean="0"/>
              <a:t>huống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289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2154555" algn="l"/>
              </a:tabLst>
            </a:pPr>
            <a:r>
              <a:rPr lang="en-US" u="sng" dirty="0" err="1">
                <a:latin typeface="Times New Roman"/>
                <a:ea typeface="Calibri"/>
                <a:cs typeface="Times New Roman"/>
              </a:rPr>
              <a:t>Tình</a:t>
            </a:r>
            <a:r>
              <a:rPr lang="en-US" u="sng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u="sng" dirty="0" err="1">
                <a:latin typeface="Times New Roman"/>
                <a:ea typeface="Calibri"/>
                <a:cs typeface="Times New Roman"/>
              </a:rPr>
              <a:t>huống</a:t>
            </a:r>
            <a:r>
              <a:rPr lang="en-US" u="sng" dirty="0">
                <a:latin typeface="Times New Roman"/>
                <a:ea typeface="Calibri"/>
                <a:cs typeface="Times New Roman"/>
              </a:rPr>
              <a:t> 1</a:t>
            </a:r>
            <a:r>
              <a:rPr lang="en-US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Bạn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Mai ở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nhà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đàn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cửa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bạn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bố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Mai,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muốn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nhà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lấy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đồ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giúp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bố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Mai.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Nếu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Mai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xử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lí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như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nào</a:t>
            </a:r>
            <a:r>
              <a:rPr lang="en-US" dirty="0"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ở nhà 1 mìn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304800"/>
            <a:ext cx="8458200" cy="6172200"/>
          </a:xfrm>
        </p:spPr>
      </p:pic>
    </p:spTree>
    <p:extLst>
      <p:ext uri="{BB962C8B-B14F-4D97-AF65-F5344CB8AC3E}">
        <p14:creationId xmlns:p14="http://schemas.microsoft.com/office/powerpoint/2010/main" val="18824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err="1">
                <a:latin typeface="Times New Roman"/>
                <a:ea typeface="Calibri"/>
              </a:rPr>
              <a:t>Tình</a:t>
            </a:r>
            <a:r>
              <a:rPr lang="en-US" u="sng" dirty="0">
                <a:latin typeface="Times New Roman"/>
                <a:ea typeface="Calibri"/>
              </a:rPr>
              <a:t> </a:t>
            </a:r>
            <a:r>
              <a:rPr lang="en-US" u="sng" dirty="0" err="1">
                <a:latin typeface="Times New Roman"/>
                <a:ea typeface="Calibri"/>
              </a:rPr>
              <a:t>huống</a:t>
            </a:r>
            <a:r>
              <a:rPr lang="en-US" u="sng" dirty="0">
                <a:latin typeface="Times New Roman"/>
                <a:ea typeface="Calibri"/>
              </a:rPr>
              <a:t> 2</a:t>
            </a:r>
            <a:r>
              <a:rPr lang="en-US" dirty="0">
                <a:latin typeface="Times New Roman"/>
                <a:ea typeface="Calibri"/>
              </a:rPr>
              <a:t>: </a:t>
            </a:r>
            <a:r>
              <a:rPr lang="en-US" dirty="0" err="1">
                <a:latin typeface="Times New Roman"/>
                <a:ea typeface="Calibri"/>
              </a:rPr>
              <a:t>Em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đang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đứng</a:t>
            </a:r>
            <a:r>
              <a:rPr lang="en-US" dirty="0">
                <a:latin typeface="Times New Roman"/>
                <a:ea typeface="Calibri"/>
              </a:rPr>
              <a:t> 1 </a:t>
            </a:r>
            <a:r>
              <a:rPr lang="en-US" dirty="0" err="1">
                <a:latin typeface="Times New Roman"/>
                <a:ea typeface="Calibri"/>
              </a:rPr>
              <a:t>mình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có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người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khác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giới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lại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gần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làm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ra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vẻ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vô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tình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đụng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chạm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vào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cơ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thể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hoặc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các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bộ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phận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riêng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của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em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em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sẽ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xử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lí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như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thế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nào</a:t>
            </a:r>
            <a:r>
              <a:rPr lang="en-US" dirty="0">
                <a:latin typeface="Times New Roman"/>
                <a:ea typeface="Calibri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8229600" cy="19049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2154555" algn="l"/>
              </a:tabLst>
            </a:pPr>
            <a:r>
              <a:rPr lang="en-US" u="sng" dirty="0" err="1">
                <a:latin typeface="Times New Roman"/>
                <a:ea typeface="Calibri"/>
                <a:cs typeface="Times New Roman"/>
              </a:rPr>
              <a:t>Tình</a:t>
            </a:r>
            <a:r>
              <a:rPr lang="en-US" u="sng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u="sng" dirty="0" err="1">
                <a:latin typeface="Times New Roman"/>
                <a:ea typeface="Calibri"/>
                <a:cs typeface="Times New Roman"/>
              </a:rPr>
              <a:t>huống</a:t>
            </a:r>
            <a:r>
              <a:rPr lang="en-US" u="sng" dirty="0">
                <a:latin typeface="Times New Roman"/>
                <a:ea typeface="Calibri"/>
                <a:cs typeface="Times New Roman"/>
              </a:rPr>
              <a:t> 3</a:t>
            </a:r>
            <a:r>
              <a:rPr lang="en-US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đường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Hoa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đang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1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thì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1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chú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xe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máy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gần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Hoa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nhờ</a:t>
            </a:r>
            <a:r>
              <a:rPr lang="en-US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nếu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Hoa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dirty="0"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560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2700" b="1" dirty="0">
                <a:solidFill>
                  <a:srgbClr val="0000CC"/>
                </a:solidFill>
              </a:rPr>
              <a:t>HÃY </a:t>
            </a:r>
            <a:r>
              <a:rPr lang="en-US" sz="2700" b="1" dirty="0" smtClean="0">
                <a:solidFill>
                  <a:srgbClr val="0000CC"/>
                </a:solidFill>
              </a:rPr>
              <a:t>CHỈ CÁC VÙNG RIÊNG TƯ TRÊN CƠ THỂ BẠN NAM VÀ NỮ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4" b="13494"/>
          <a:stretch/>
        </p:blipFill>
        <p:spPr>
          <a:xfrm>
            <a:off x="1066800" y="1676400"/>
            <a:ext cx="4572000" cy="45026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9798"/>
            <a:ext cx="21336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83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2743200"/>
            <a:ext cx="39624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chối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2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2154555" algn="l"/>
              </a:tabLst>
            </a:pPr>
            <a:r>
              <a:rPr lang="en-US" u="sng" dirty="0" err="1">
                <a:latin typeface="Times New Roman"/>
                <a:ea typeface="Calibri"/>
                <a:cs typeface="Times New Roman"/>
              </a:rPr>
              <a:t>Tình</a:t>
            </a:r>
            <a:r>
              <a:rPr lang="en-US" u="sng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u="sng" dirty="0" err="1">
                <a:latin typeface="Times New Roman"/>
                <a:ea typeface="Calibri"/>
                <a:cs typeface="Times New Roman"/>
              </a:rPr>
              <a:t>huống</a:t>
            </a:r>
            <a:r>
              <a:rPr lang="en-US" u="sng" dirty="0">
                <a:latin typeface="Times New Roman"/>
                <a:ea typeface="Calibri"/>
                <a:cs typeface="Times New Roman"/>
              </a:rPr>
              <a:t> 4</a:t>
            </a:r>
            <a:r>
              <a:rPr lang="en-US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bị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quấy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rối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xe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buýt</a:t>
            </a:r>
            <a:r>
              <a:rPr lang="en-US" dirty="0"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6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ên xe buýt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4191000" cy="3048000"/>
          </a:xfrm>
        </p:spPr>
      </p:pic>
      <p:pic>
        <p:nvPicPr>
          <p:cNvPr id="5" name="Picture 4" descr="trên xe buýt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04800"/>
            <a:ext cx="4255901" cy="2971800"/>
          </a:xfrm>
          <a:prstGeom prst="rect">
            <a:avLst/>
          </a:prstGeom>
        </p:spPr>
      </p:pic>
      <p:pic>
        <p:nvPicPr>
          <p:cNvPr id="6" name="Picture 5" descr="xe buýt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352800"/>
            <a:ext cx="706853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2154555" algn="l"/>
              </a:tabLst>
            </a:pPr>
            <a:r>
              <a:rPr lang="en-US" u="sng" dirty="0" err="1">
                <a:latin typeface="Times New Roman"/>
                <a:ea typeface="Calibri"/>
                <a:cs typeface="Times New Roman"/>
              </a:rPr>
              <a:t>Tình</a:t>
            </a:r>
            <a:r>
              <a:rPr lang="en-US" u="sng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u="sng" dirty="0" err="1">
                <a:latin typeface="Times New Roman"/>
                <a:ea typeface="Calibri"/>
                <a:cs typeface="Times New Roman"/>
              </a:rPr>
              <a:t>huống</a:t>
            </a:r>
            <a:r>
              <a:rPr lang="en-US" u="sng" dirty="0">
                <a:latin typeface="Times New Roman"/>
                <a:ea typeface="Calibri"/>
                <a:cs typeface="Times New Roman"/>
              </a:rPr>
              <a:t> 5</a:t>
            </a:r>
            <a:r>
              <a:rPr lang="en-US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dirty="0" err="1" smtClean="0">
                <a:latin typeface="Times New Roman"/>
                <a:ea typeface="Calibri"/>
                <a:cs typeface="Times New Roman"/>
              </a:rPr>
              <a:t>Bạn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A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quen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1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anh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B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>
                <a:latin typeface="Times New Roman"/>
                <a:ea typeface="Calibri"/>
                <a:cs typeface="Times New Roman"/>
              </a:rPr>
              <a:t>qua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mạng</a:t>
            </a:r>
            <a:r>
              <a:rPr lang="en-US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chuyện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rất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thú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Sau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3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ngày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quen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biết</a:t>
            </a:r>
            <a:r>
              <a:rPr lang="en-US" dirty="0">
                <a:latin typeface="Times New Roman"/>
                <a:ea typeface="Calibri"/>
                <a:cs typeface="Times New Roman"/>
              </a:rPr>
              <a:t>, 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anh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B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ngỏ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ý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muốn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đưa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A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đi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chơi</a:t>
            </a:r>
            <a:r>
              <a:rPr lang="en-US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Nếu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A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dirty="0"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8" y="228600"/>
            <a:ext cx="8534400" cy="48102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1" y="5095765"/>
            <a:ext cx="6629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371600" y="914400"/>
            <a:ext cx="7086600" cy="4495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Việc</a:t>
            </a:r>
            <a:r>
              <a:rPr lang="en-US" sz="3600" dirty="0" smtClean="0"/>
              <a:t> </a:t>
            </a:r>
            <a:r>
              <a:rPr lang="en-US" sz="3600" dirty="0" err="1" smtClean="0"/>
              <a:t>bị</a:t>
            </a:r>
            <a:r>
              <a:rPr lang="en-US" sz="3600" dirty="0" smtClean="0"/>
              <a:t> </a:t>
            </a:r>
            <a:r>
              <a:rPr lang="en-US" sz="3600" dirty="0" err="1" smtClean="0"/>
              <a:t>xâm</a:t>
            </a:r>
            <a:r>
              <a:rPr lang="en-US" sz="3600" dirty="0" smtClean="0"/>
              <a:t> </a:t>
            </a:r>
            <a:r>
              <a:rPr lang="en-US" sz="3600" dirty="0" err="1" smtClean="0"/>
              <a:t>hại</a:t>
            </a:r>
            <a:r>
              <a:rPr lang="en-US" sz="3600" dirty="0" smtClean="0"/>
              <a:t> </a:t>
            </a:r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dục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trở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định</a:t>
            </a:r>
            <a:r>
              <a:rPr lang="en-US" sz="3600" dirty="0" smtClean="0"/>
              <a:t> </a:t>
            </a:r>
            <a:r>
              <a:rPr lang="en-US" sz="3600" dirty="0" err="1" smtClean="0"/>
              <a:t>nghĩa</a:t>
            </a:r>
            <a:r>
              <a:rPr lang="en-US" sz="3600" dirty="0" smtClean="0"/>
              <a:t> </a:t>
            </a:r>
            <a:r>
              <a:rPr lang="en-US" sz="3600" dirty="0" err="1" smtClean="0"/>
              <a:t>tiêu</a:t>
            </a:r>
            <a:r>
              <a:rPr lang="en-US" sz="3600" dirty="0" smtClean="0"/>
              <a:t> </a:t>
            </a:r>
            <a:r>
              <a:rPr lang="en-US" sz="3600" dirty="0" err="1" smtClean="0"/>
              <a:t>cực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nạn</a:t>
            </a:r>
            <a:r>
              <a:rPr lang="en-US" sz="3600" dirty="0" smtClean="0"/>
              <a:t> </a:t>
            </a:r>
            <a:r>
              <a:rPr lang="en-US" sz="3600" dirty="0" err="1" smtClean="0"/>
              <a:t>nhân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54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mai trời lại sá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7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067800" cy="632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>
            <a:off x="762000" y="685800"/>
            <a:ext cx="7924800" cy="4876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Kết</a:t>
            </a:r>
            <a:r>
              <a:rPr lang="en-US" sz="4400" dirty="0" smtClean="0"/>
              <a:t> </a:t>
            </a:r>
            <a:r>
              <a:rPr lang="en-US" sz="4400" dirty="0" err="1" smtClean="0"/>
              <a:t>thúc</a:t>
            </a:r>
            <a:r>
              <a:rPr lang="en-US" sz="4400" dirty="0" smtClean="0"/>
              <a:t> </a:t>
            </a:r>
            <a:r>
              <a:rPr lang="en-US" sz="4400" dirty="0" err="1" smtClean="0"/>
              <a:t>chuyên</a:t>
            </a:r>
            <a:r>
              <a:rPr lang="en-US" sz="4400" dirty="0" smtClean="0"/>
              <a:t> </a:t>
            </a:r>
            <a:r>
              <a:rPr lang="en-US" sz="4400" dirty="0" err="1" smtClean="0"/>
              <a:t>đề</a:t>
            </a:r>
            <a:r>
              <a:rPr lang="en-US" sz="4400" dirty="0" smtClean="0"/>
              <a:t>, </a:t>
            </a:r>
            <a:r>
              <a:rPr lang="en-US" sz="4400" dirty="0" err="1" smtClean="0"/>
              <a:t>bài</a:t>
            </a:r>
            <a:r>
              <a:rPr lang="en-US" sz="4400" dirty="0" smtClean="0"/>
              <a:t> </a:t>
            </a:r>
            <a:r>
              <a:rPr lang="en-US" sz="4400" dirty="0" err="1" smtClean="0"/>
              <a:t>học</a:t>
            </a:r>
            <a:r>
              <a:rPr lang="en-US" sz="4400" dirty="0" smtClean="0"/>
              <a:t> </a:t>
            </a:r>
            <a:r>
              <a:rPr lang="en-US" sz="4400" dirty="0" err="1" smtClean="0"/>
              <a:t>các</a:t>
            </a:r>
            <a:r>
              <a:rPr lang="en-US" sz="4400" dirty="0" smtClean="0"/>
              <a:t> </a:t>
            </a:r>
            <a:r>
              <a:rPr lang="en-US" sz="4400" dirty="0" err="1" smtClean="0"/>
              <a:t>em</a:t>
            </a:r>
            <a:r>
              <a:rPr lang="en-US" sz="4400" dirty="0" smtClean="0"/>
              <a:t> </a:t>
            </a:r>
            <a:r>
              <a:rPr lang="en-US" sz="4400" dirty="0" err="1" smtClean="0"/>
              <a:t>học</a:t>
            </a:r>
            <a:r>
              <a:rPr lang="en-US" sz="4400" dirty="0" smtClean="0"/>
              <a:t> </a:t>
            </a:r>
            <a:r>
              <a:rPr lang="en-US" sz="4400" dirty="0" err="1" smtClean="0"/>
              <a:t>được</a:t>
            </a:r>
            <a:r>
              <a:rPr lang="en-US" sz="4400" dirty="0" smtClean="0"/>
              <a:t> </a:t>
            </a:r>
            <a:r>
              <a:rPr lang="en-US" sz="4400" dirty="0" err="1" smtClean="0"/>
              <a:t>là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44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XHTDTE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XHTDTE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XHTDTE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cậy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XHTD.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Thank You!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7467600" cy="414759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Vậy bộ phận riêng tư </a:t>
            </a:r>
            <a:r>
              <a:rPr lang="en-US" b="1" dirty="0" smtClean="0">
                <a:solidFill>
                  <a:srgbClr val="FF0000"/>
                </a:solidFill>
              </a:rPr>
              <a:t>GỒM: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>
                <a:solidFill>
                  <a:srgbClr val="0000CC"/>
                </a:solidFill>
              </a:rPr>
              <a:t>1. Miệng</a:t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0000CC"/>
                </a:solidFill>
              </a:rPr>
              <a:t>2. Ngực</a:t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0000CC"/>
                </a:solidFill>
              </a:rPr>
              <a:t>3. Vùng tam giác giữa hai chân </a:t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0000CC"/>
                </a:solidFill>
              </a:rPr>
              <a:t>4. Mông, đùi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2050" name="Picture 2" descr="Phải dạy con về 4 vùng riêng tư trên cơ thể không ai được phép chạm vào - Ảnh 2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03"/>
          <a:stretch/>
        </p:blipFill>
        <p:spPr bwMode="auto">
          <a:xfrm>
            <a:off x="3733800" y="3581400"/>
            <a:ext cx="1799897" cy="28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ải dạy con về 4 vùng riêng tư trên cơ thể không ai được phép chạm vào - Ảnh 2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3"/>
          <a:stretch/>
        </p:blipFill>
        <p:spPr bwMode="auto">
          <a:xfrm>
            <a:off x="6553200" y="3581400"/>
            <a:ext cx="1799897" cy="28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447800" y="304800"/>
            <a:ext cx="6184710" cy="52608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hành</a:t>
            </a:r>
            <a:r>
              <a:rPr lang="en-US" sz="3200" dirty="0" smtClean="0"/>
              <a:t> vi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coi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xâm</a:t>
            </a:r>
            <a:r>
              <a:rPr lang="en-US" sz="3200" dirty="0" smtClean="0"/>
              <a:t> </a:t>
            </a:r>
            <a:r>
              <a:rPr lang="en-US" sz="3200" dirty="0" err="1" smtClean="0"/>
              <a:t>hại</a:t>
            </a:r>
            <a:r>
              <a:rPr lang="en-US" sz="3200" dirty="0" smtClean="0"/>
              <a:t> </a:t>
            </a:r>
            <a:r>
              <a:rPr lang="en-US" sz="3200" dirty="0" err="1" smtClean="0"/>
              <a:t>tình</a:t>
            </a:r>
            <a:r>
              <a:rPr lang="en-US" sz="3200" dirty="0" smtClean="0"/>
              <a:t> </a:t>
            </a:r>
            <a:r>
              <a:rPr lang="en-US" sz="3200" dirty="0" err="1" smtClean="0"/>
              <a:t>dục</a:t>
            </a:r>
            <a:r>
              <a:rPr lang="en-US" sz="3200" dirty="0" smtClean="0"/>
              <a:t> </a:t>
            </a:r>
            <a:r>
              <a:rPr lang="en-US" sz="3200" dirty="0" err="1" smtClean="0"/>
              <a:t>trẻ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47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ý!</a:t>
            </a:r>
          </a:p>
          <a:p>
            <a:pPr marL="0" indent="0" algn="ctr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3817209"/>
            <a:ext cx="2667000" cy="2811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81" y="899669"/>
            <a:ext cx="2745242" cy="2909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935855"/>
            <a:ext cx="2888166" cy="2692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46" y="850057"/>
            <a:ext cx="2724281" cy="2992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1" y="795494"/>
            <a:ext cx="2592705" cy="29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0" y="533400"/>
            <a:ext cx="4077031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31" y="533400"/>
            <a:ext cx="3930793" cy="31935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20" y="3733800"/>
            <a:ext cx="259715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6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39" y="105770"/>
            <a:ext cx="3254829" cy="3505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52400"/>
            <a:ext cx="3374583" cy="34119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165" y="3733800"/>
            <a:ext cx="274955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1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890</Words>
  <Application>Microsoft Office PowerPoint</Application>
  <PresentationFormat>On-screen Show (4:3)</PresentationFormat>
  <Paragraphs>100</Paragraphs>
  <Slides>49</Slides>
  <Notes>0</Notes>
  <HiddenSlides>4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 HÃY CHỈ CÁC VÙNG RIÊNG TƯ TRÊN CƠ THỂ BẠN NAM VÀ NỮ</vt:lpstr>
      <vt:lpstr>Vậy bộ phận riêng tư GỒM:  1. Miệng 2. Ngực 3. Vùng tam giác giữa hai chân  4. Mông, đùi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TRƯỜNG HỢP XHTDTE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Làm thế nào để phòng tránh xâm hại tình dục trẻ em?</vt:lpstr>
      <vt:lpstr>PowerPoint Presentation</vt:lpstr>
      <vt:lpstr>TÌM KIẾM SỰ GIÚP ĐỠ Ở ĐÂU?</vt:lpstr>
      <vt:lpstr>PowerPoint Presentation</vt:lpstr>
      <vt:lpstr>Em cần làm gì khi gặp nguy cơ?</vt:lpstr>
      <vt:lpstr>Bài tập xử lí tình huống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MHT 139 Phan Văn Trường ... Cấu Giấy - Hà Nội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Mr.Thái-Tel:0978.343.155</dc:creator>
  <cp:lastModifiedBy>PC</cp:lastModifiedBy>
  <cp:revision>76</cp:revision>
  <dcterms:created xsi:type="dcterms:W3CDTF">2019-10-13T07:11:12Z</dcterms:created>
  <dcterms:modified xsi:type="dcterms:W3CDTF">2021-05-09T13:44:38Z</dcterms:modified>
</cp:coreProperties>
</file>