
<file path=[Content_Types].xml><?xml version="1.0" encoding="utf-8"?>
<Types xmlns="http://schemas.openxmlformats.org/package/2006/content-types">
  <Default Extension="aac" ContentType="audio/aac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33F6-01AA-4AE7-A7C8-834B49314D2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F940-502C-4936-835A-92091FB8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8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33F6-01AA-4AE7-A7C8-834B49314D2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F940-502C-4936-835A-92091FB8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33F6-01AA-4AE7-A7C8-834B49314D2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F940-502C-4936-835A-92091FB8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0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33F6-01AA-4AE7-A7C8-834B49314D2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F940-502C-4936-835A-92091FB8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8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33F6-01AA-4AE7-A7C8-834B49314D2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F940-502C-4936-835A-92091FB8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6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33F6-01AA-4AE7-A7C8-834B49314D2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F940-502C-4936-835A-92091FB8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9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33F6-01AA-4AE7-A7C8-834B49314D2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F940-502C-4936-835A-92091FB8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2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33F6-01AA-4AE7-A7C8-834B49314D2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F940-502C-4936-835A-92091FB8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0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33F6-01AA-4AE7-A7C8-834B49314D2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F940-502C-4936-835A-92091FB8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33F6-01AA-4AE7-A7C8-834B49314D2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F940-502C-4936-835A-92091FB8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4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33F6-01AA-4AE7-A7C8-834B49314D2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F940-502C-4936-835A-92091FB8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2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133F6-01AA-4AE7-A7C8-834B49314D2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7F940-502C-4936-835A-92091FB8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1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5" name="phát thanh măng non tháng 1-20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0002" y="60244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8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My PC</cp:lastModifiedBy>
  <cp:revision>2</cp:revision>
  <dcterms:created xsi:type="dcterms:W3CDTF">2022-01-11T13:40:51Z</dcterms:created>
  <dcterms:modified xsi:type="dcterms:W3CDTF">2022-01-11T13:45:13Z</dcterms:modified>
</cp:coreProperties>
</file>