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350" r:id="rId3"/>
    <p:sldId id="260" r:id="rId4"/>
    <p:sldId id="355" r:id="rId5"/>
    <p:sldId id="372" r:id="rId6"/>
    <p:sldId id="3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D0B"/>
    <a:srgbClr val="FFFFFF"/>
    <a:srgbClr val="FFCC99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09F6-67C1-4E21-A66C-1D80C2A1814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65592-C9BE-4164-8E6B-5EACB2E88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: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cáu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DV,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chiếm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nhát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DV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25%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65592-C9BE-4164-8E6B-5EACB2E88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5592-C9BE-4164-8E6B-5EACB2E883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9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96A9-C2CC-413A-8669-4F6949129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EF305-A10C-480F-84D3-EF93D478B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0494B-0D4B-4249-B7D4-C068A17F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3E49B-DFFF-452B-B63C-4E111E2A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21754-9565-4700-B992-3E3586D4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8131-C1FA-4A9A-B851-ACE3517F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2B555-5CFB-48F7-AD8C-EB84AA988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977F-A814-4206-8A4C-18041E65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3DC42-9F04-4095-86AB-5E9CDC70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B1289-67FC-45EC-A8B0-24A96150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4517D-1790-45BF-A1A3-319096A01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DBB69-BEBE-407F-9D9D-EF02594E8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48C7-B07B-4F23-9932-98274C6D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6ABF-F9AD-4BBA-8812-9229F1EB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76AC7-DD69-43F5-81A9-6D6D6A1C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47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9360-9066-4DFB-8671-F02ECCA4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63EF-78F9-4F04-A668-B3BFD864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950C0-01E8-41CF-88BA-DCF42DB9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D343-8B58-41BC-8BF8-7CFB19EA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AA0B-603B-469E-9687-65FD8390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4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5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38BD-5B81-439F-88B5-DE6785AF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1C727-1FCE-48C1-8EE7-9A55F02BE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70A80-CAEC-4929-AE06-F8B10A86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350F1-2306-4E0E-8B4B-133B6FDC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B819-A6AD-4752-A22C-85B4EBC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E8B0-7CBF-4B6E-A254-B0F86C84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D3D4C-C5AE-43B0-926B-9FC68C23B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77EBE-4A8A-4AE3-9A14-2CCEE5C87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78A89-800A-4D3D-B02D-B7994A86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0830B-A915-4B68-828E-6B073DBA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AFE32-4B49-4B4B-92C9-EFC395F9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7D14-A147-4115-87BF-529090EB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1D562-C8D3-4521-807A-56D1B9FC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0005B-AD01-44A2-9A51-AB891C6E0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8F664-B531-4627-B8BB-3DEB69376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E5202-2C97-4C86-AEFF-4EB8B9A39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10653-FCD6-4959-BB64-4B2F6E56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C291F-9411-4259-8BD4-39082063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FA84C-BCD4-41BA-85D9-916A73A5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5BEC-0443-499C-A0E1-63C30FF6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B0F6A-BF21-4808-BFB2-BD84F672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4933E-1E17-45B4-AFFE-520B246C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16750-A23E-4890-A59F-F6B7E2AB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C625B-19E1-4F91-99D0-29457550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5116F-76A7-4A5C-86D3-E69F5414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08147-1488-46F8-9DC6-39B540B3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02394-3D33-4563-9527-196073AF90E9}"/>
              </a:ext>
            </a:extLst>
          </p:cNvPr>
          <p:cNvSpPr/>
          <p:nvPr userDrawn="1"/>
        </p:nvSpPr>
        <p:spPr>
          <a:xfrm>
            <a:off x="101600" y="136522"/>
            <a:ext cx="11950700" cy="658495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7A8E-5906-4122-AC0B-D1D23744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FDB1-D72D-43BC-A16D-E1D07B69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CF086-52E4-49D9-83E4-83F1B64A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50212-4B96-4C04-BB89-519CE7D9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E6A70-5C9A-4D0E-BDB1-8666FCB9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0D66B-CFD2-4DD9-9C33-71E1E5B9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BB56-59FD-4E55-9D25-7EDBC7E4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D5A73-860B-4CD2-9A89-7F2413609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874CB-6AC2-4641-A8C8-6DDBB44D0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C48C-8EB4-428D-B0A1-807EBFD9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E2F6-B24D-417B-AF7C-5D863918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C9CEE-181D-4507-A559-D014013E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88B04-DED0-43EF-93D3-419BB3E9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843E7-43F0-4B87-B354-43F558D35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49E91-9BB5-436C-9146-CDD59C7FA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3BF7-95C0-4D28-A2C3-8CB987D5F2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4FB7A-6EF6-47BA-878F-F0A8755BE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2A873-907D-4C5F-B9CE-B2C6548A8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AF78-F6CD-436F-B053-AA31E1A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97A0-86BD-490D-86F9-3768A3F599D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0903-0417-4A5B-A3D7-A9BF4253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8B54"/>
            </a:gs>
            <a:gs pos="54000">
              <a:srgbClr val="6C4430"/>
            </a:gs>
            <a:gs pos="82000">
              <a:srgbClr val="65453B"/>
            </a:gs>
            <a:gs pos="94000">
              <a:srgbClr val="734C40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99143" y="449839"/>
            <a:ext cx="2731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achen" panose="02020500000000000000" pitchFamily="18" charset="0"/>
                <a:cs typeface="Aachen" panose="02020500000000000000" pitchFamily="18" charset="0"/>
              </a:rPr>
              <a:t>BÀI 13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204690" y="-2411526"/>
            <a:ext cx="5600155" cy="8721286"/>
            <a:chOff x="7204690" y="-2411526"/>
            <a:chExt cx="5600155" cy="8721286"/>
          </a:xfrm>
          <a:blipFill>
            <a:blip r:embed="rId2"/>
            <a:stretch>
              <a:fillRect/>
            </a:stretch>
          </a:blipFill>
        </p:grpSpPr>
        <p:grpSp>
          <p:nvGrpSpPr>
            <p:cNvPr id="15" name="Group 14"/>
            <p:cNvGrpSpPr/>
            <p:nvPr/>
          </p:nvGrpSpPr>
          <p:grpSpPr>
            <a:xfrm>
              <a:off x="7997008" y="-2411526"/>
              <a:ext cx="4807837" cy="8721286"/>
              <a:chOff x="7997012" y="-3215309"/>
              <a:chExt cx="4807837" cy="8721286"/>
            </a:xfrm>
            <a:grpFill/>
          </p:grpSpPr>
          <p:sp>
            <p:nvSpPr>
              <p:cNvPr id="10" name="Rounded Rectangle 9"/>
              <p:cNvSpPr/>
              <p:nvPr/>
            </p:nvSpPr>
            <p:spPr>
              <a:xfrm rot="18866280">
                <a:off x="5246265" y="-464562"/>
                <a:ext cx="6430618" cy="92912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8866280">
                <a:off x="5744878" y="515237"/>
                <a:ext cx="6430618" cy="92912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18866280">
                <a:off x="5891413" y="1073888"/>
                <a:ext cx="7935054" cy="92912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8866280">
                <a:off x="7346076" y="1349298"/>
                <a:ext cx="7292142" cy="92912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18866280">
                <a:off x="8839342" y="1465793"/>
                <a:ext cx="7001891" cy="92912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 rot="18866280">
              <a:off x="5229518" y="-329704"/>
              <a:ext cx="4879467" cy="9291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18BDDB-656E-4C3B-BE75-2E75C7C072E1}"/>
              </a:ext>
            </a:extLst>
          </p:cNvPr>
          <p:cNvSpPr txBox="1"/>
          <p:nvPr/>
        </p:nvSpPr>
        <p:spPr>
          <a:xfrm>
            <a:off x="242527" y="1948070"/>
            <a:ext cx="6134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achen" panose="02020500000000000000" pitchFamily="18" charset="0"/>
                <a:cs typeface="Aachen" panose="02020500000000000000" pitchFamily="18" charset="0"/>
              </a:rPr>
              <a:t>VAI TRÒ, ĐẶC ĐIỂM PHÁT TRIỂN VÀ PHÂN BỐ CỦA DỊCH VỤ</a:t>
            </a:r>
          </a:p>
        </p:txBody>
      </p:sp>
      <p:pic>
        <p:nvPicPr>
          <p:cNvPr id="25" name="Tàu 31">
            <a:extLst>
              <a:ext uri="{FF2B5EF4-FFF2-40B4-BE49-F238E27FC236}">
                <a16:creationId xmlns:a16="http://schemas.microsoft.com/office/drawing/2014/main" id="{CEF18D59-FC70-4C54-BADE-3FA2FB38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91" y="3791179"/>
            <a:ext cx="3417794" cy="34177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923775-E84F-4AEE-B6E6-18D22BFB9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9" b="91371" l="9766" r="89844">
                        <a14:foregroundMark x1="28906" y1="26396" x2="28906" y2="26396"/>
                        <a14:foregroundMark x1="50781" y1="5076" x2="50781" y2="5076"/>
                        <a14:foregroundMark x1="25391" y1="61421" x2="25391" y2="61421"/>
                        <a14:foregroundMark x1="37891" y1="31472" x2="37891" y2="31472"/>
                        <a14:foregroundMark x1="31250" y1="37056" x2="31250" y2="37056"/>
                        <a14:foregroundMark x1="51563" y1="91371" x2="51563" y2="9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78" y="279296"/>
            <a:ext cx="2168559" cy="16687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389E6E-7FE9-4F09-931A-7C3803EBF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5" b="92781" l="211" r="99789">
                        <a14:foregroundMark x1="1579" y1="67380" x2="8211" y2="54011"/>
                        <a14:foregroundMark x1="8211" y1="54011" x2="8316" y2="54011"/>
                        <a14:foregroundMark x1="5895" y1="52941" x2="211" y2="65508"/>
                        <a14:foregroundMark x1="18421" y1="67380" x2="48842" y2="72995"/>
                        <a14:foregroundMark x1="48842" y1="72995" x2="60526" y2="72193"/>
                        <a14:foregroundMark x1="60526" y1="72193" x2="60947" y2="72193"/>
                        <a14:foregroundMark x1="14421" y1="84225" x2="47474" y2="93048"/>
                        <a14:foregroundMark x1="12632" y1="87968" x2="30105" y2="87433"/>
                        <a14:foregroundMark x1="30105" y1="87433" x2="50737" y2="87433"/>
                        <a14:foregroundMark x1="50737" y1="87433" x2="85684" y2="76738"/>
                        <a14:foregroundMark x1="69053" y1="88503" x2="85263" y2="90374"/>
                        <a14:foregroundMark x1="85263" y1="90374" x2="93895" y2="87968"/>
                        <a14:foregroundMark x1="93895" y1="87968" x2="95474" y2="64706"/>
                        <a14:foregroundMark x1="95474" y1="64706" x2="94842" y2="63636"/>
                        <a14:foregroundMark x1="93053" y1="48396" x2="92632" y2="76203"/>
                        <a14:foregroundMark x1="92632" y1="76203" x2="91895" y2="81818"/>
                        <a14:foregroundMark x1="88316" y1="17112" x2="93053" y2="29144"/>
                        <a14:foregroundMark x1="94000" y1="44118" x2="96421" y2="42246"/>
                        <a14:foregroundMark x1="58947" y1="8289" x2="62105" y2="14706"/>
                        <a14:foregroundMark x1="66947" y1="7219" x2="66947" y2="5882"/>
                        <a14:foregroundMark x1="68316" y1="15241" x2="70842" y2="17914"/>
                        <a14:foregroundMark x1="97789" y1="40374" x2="99789" y2="39037"/>
                        <a14:foregroundMark x1="14632" y1="31016" x2="17158" y2="3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" y="5381721"/>
            <a:ext cx="3920366" cy="14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"/>
    </mc:Choice>
    <mc:Fallback xmlns="">
      <p:transition spd="slow" advTm="1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64B75B1-3595-4078-BCFA-DEC5CAEBB4AC}"/>
              </a:ext>
            </a:extLst>
          </p:cNvPr>
          <p:cNvGrpSpPr/>
          <p:nvPr/>
        </p:nvGrpSpPr>
        <p:grpSpPr>
          <a:xfrm>
            <a:off x="2202180" y="80098"/>
            <a:ext cx="8016906" cy="707886"/>
            <a:chOff x="1240238" y="41561"/>
            <a:chExt cx="10084345" cy="7078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B74F5E-CA8F-4360-B031-36FF4D9FAC65}"/>
                </a:ext>
              </a:extLst>
            </p:cNvPr>
            <p:cNvSpPr/>
            <p:nvPr/>
          </p:nvSpPr>
          <p:spPr>
            <a:xfrm>
              <a:off x="1399309" y="41561"/>
              <a:ext cx="9393381" cy="707886"/>
            </a:xfrm>
            <a:prstGeom prst="roundRect">
              <a:avLst>
                <a:gd name="adj" fmla="val 50000"/>
              </a:avLst>
            </a:prstGeom>
            <a:solidFill>
              <a:srgbClr val="8D4D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F09D2B-7866-45B4-AE92-1583D2CE8FD5}"/>
                </a:ext>
              </a:extLst>
            </p:cNvPr>
            <p:cNvSpPr txBox="1"/>
            <p:nvPr/>
          </p:nvSpPr>
          <p:spPr>
            <a:xfrm>
              <a:off x="1240238" y="41561"/>
              <a:ext cx="1008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I</a:t>
              </a:r>
              <a:r>
                <a:rPr lang="vi-VN" sz="36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. </a:t>
              </a:r>
              <a:r>
                <a:rPr lang="en-US" sz="36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C</a:t>
              </a:r>
              <a:r>
                <a:rPr lang="vi-VN" sz="36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Ơ</a:t>
              </a:r>
              <a:r>
                <a:rPr lang="en-US" sz="36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 CẤU NGÀNH DỊCH VỤ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Roboto Condensed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A0745B-4A4B-499D-A080-A4864737B45B}"/>
              </a:ext>
            </a:extLst>
          </p:cNvPr>
          <p:cNvGrpSpPr/>
          <p:nvPr/>
        </p:nvGrpSpPr>
        <p:grpSpPr>
          <a:xfrm>
            <a:off x="2202180" y="1029374"/>
            <a:ext cx="9027595" cy="3427827"/>
            <a:chOff x="1143791" y="1143453"/>
            <a:chExt cx="9837295" cy="43273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1CEB24-BDF3-4E73-8979-F24A168AA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91" y="1143453"/>
              <a:ext cx="9837295" cy="42620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4ABF4C-B009-44F7-8AD7-8D61A85A8E9A}"/>
                </a:ext>
              </a:extLst>
            </p:cNvPr>
            <p:cNvSpPr txBox="1"/>
            <p:nvPr/>
          </p:nvSpPr>
          <p:spPr>
            <a:xfrm>
              <a:off x="2588653" y="5101502"/>
              <a:ext cx="132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err="1">
                  <a:latin typeface="+mj-lt"/>
                </a:rPr>
                <a:t>Hình</a:t>
              </a:r>
              <a:r>
                <a:rPr lang="en-US" dirty="0">
                  <a:latin typeface="+mj-lt"/>
                </a:rPr>
                <a:t> 13.1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2B49A1-64E5-4DFE-A0E1-F598FB8F5E6A}"/>
              </a:ext>
            </a:extLst>
          </p:cNvPr>
          <p:cNvSpPr txBox="1"/>
          <p:nvPr/>
        </p:nvSpPr>
        <p:spPr>
          <a:xfrm>
            <a:off x="253178" y="4772733"/>
            <a:ext cx="11914909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D4D0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/>
              <a:t>Dịch vụ gồm 3 nhóm:</a:t>
            </a:r>
          </a:p>
          <a:p>
            <a:pPr marL="457200" indent="-457200" algn="just">
              <a:buFontTx/>
              <a:buChar char="-"/>
            </a:pPr>
            <a:r>
              <a:rPr lang="vi-VN" sz="2800" dirty="0" smtClean="0"/>
              <a:t> Dịch vụ tiêu dùng, ví dụ ...</a:t>
            </a:r>
          </a:p>
          <a:p>
            <a:pPr marL="457200" indent="-457200" algn="just">
              <a:buFontTx/>
              <a:buChar char="-"/>
            </a:pPr>
            <a:r>
              <a:rPr lang="vi-VN" sz="2800" dirty="0" smtClean="0"/>
              <a:t>Dịch vụ sản xuất, </a:t>
            </a:r>
            <a:r>
              <a:rPr lang="vi-VN" sz="2800" dirty="0"/>
              <a:t>ví </a:t>
            </a:r>
            <a:r>
              <a:rPr lang="vi-VN" sz="2800" dirty="0" smtClean="0"/>
              <a:t>dụ ...</a:t>
            </a:r>
          </a:p>
          <a:p>
            <a:pPr marL="457200" indent="-457200" algn="just">
              <a:buFontTx/>
              <a:buChar char="-"/>
            </a:pPr>
            <a:r>
              <a:rPr lang="vi-VN" sz="2800" dirty="0" smtClean="0"/>
              <a:t>Dịch vụ </a:t>
            </a:r>
            <a:r>
              <a:rPr lang="vi-VN" sz="2800" dirty="0"/>
              <a:t>công </a:t>
            </a:r>
            <a:r>
              <a:rPr lang="vi-VN" sz="2800" dirty="0" smtClean="0"/>
              <a:t>cộng, ví dụ ...</a:t>
            </a:r>
            <a:endParaRPr lang="vi-VN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3B81E-0505-48AD-8A1E-4ABC75DF05AC}"/>
              </a:ext>
            </a:extLst>
          </p:cNvPr>
          <p:cNvSpPr txBox="1"/>
          <p:nvPr/>
        </p:nvSpPr>
        <p:spPr>
          <a:xfrm>
            <a:off x="9922005" y="1114243"/>
            <a:ext cx="132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</a:rPr>
              <a:t>38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28E12-D3E2-4B49-85CA-D5327C770137}"/>
              </a:ext>
            </a:extLst>
          </p:cNvPr>
          <p:cNvSpPr txBox="1"/>
          <p:nvPr/>
        </p:nvSpPr>
        <p:spPr>
          <a:xfrm>
            <a:off x="10257755" y="2759828"/>
            <a:ext cx="137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</a:rPr>
              <a:t>37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0F4DE-DEB5-4D3D-95B8-94385EB5C836}"/>
              </a:ext>
            </a:extLst>
          </p:cNvPr>
          <p:cNvSpPr txBox="1"/>
          <p:nvPr/>
        </p:nvSpPr>
        <p:spPr>
          <a:xfrm>
            <a:off x="10982507" y="3899375"/>
            <a:ext cx="124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</a:rPr>
              <a:t>25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779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4" grpId="0"/>
      <p:bldP spid="1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723095D-729D-467C-BD4A-29D19A58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20" y="-1556820"/>
            <a:ext cx="1475238" cy="10345325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CB6B1F0A-DE5B-41FE-BA76-42FCC28E2DB2}"/>
              </a:ext>
            </a:extLst>
          </p:cNvPr>
          <p:cNvGrpSpPr/>
          <p:nvPr/>
        </p:nvGrpSpPr>
        <p:grpSpPr>
          <a:xfrm>
            <a:off x="5495820" y="951429"/>
            <a:ext cx="6979697" cy="1879179"/>
            <a:chOff x="5495820" y="951429"/>
            <a:chExt cx="6979697" cy="1879179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EB9A88C3-C4F3-4215-A51A-8BDD8D415629}"/>
                </a:ext>
              </a:extLst>
            </p:cNvPr>
            <p:cNvGrpSpPr/>
            <p:nvPr/>
          </p:nvGrpSpPr>
          <p:grpSpPr>
            <a:xfrm>
              <a:off x="5495820" y="951429"/>
              <a:ext cx="6979697" cy="1879179"/>
              <a:chOff x="5489437" y="1671145"/>
              <a:chExt cx="6979697" cy="1460794"/>
            </a:xfrm>
          </p:grpSpPr>
          <p:pic>
            <p:nvPicPr>
              <p:cNvPr id="10" name="Hình ảnh 9">
                <a:extLst>
                  <a:ext uri="{FF2B5EF4-FFF2-40B4-BE49-F238E27FC236}">
                    <a16:creationId xmlns:a16="http://schemas.microsoft.com/office/drawing/2014/main" id="{AE79B5CA-5442-43F4-AC8E-BDD32392F0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</p:spPr>
          </p:pic>
          <p:sp>
            <p:nvSpPr>
              <p:cNvPr id="8" name="Hình tự do: Hình 7">
                <a:extLst>
                  <a:ext uri="{FF2B5EF4-FFF2-40B4-BE49-F238E27FC236}">
                    <a16:creationId xmlns:a16="http://schemas.microsoft.com/office/drawing/2014/main" id="{2BC6DFF8-5663-44AC-8952-6FCEC7A44C0E}"/>
                  </a:ext>
                </a:extLst>
              </p:cNvPr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>
                  <a:gd name="connsiteX0" fmla="*/ 0 w 6212047"/>
                  <a:gd name="connsiteY0" fmla="*/ 0 h 914402"/>
                  <a:gd name="connsiteX1" fmla="*/ 5665510 w 6212047"/>
                  <a:gd name="connsiteY1" fmla="*/ 0 h 914402"/>
                  <a:gd name="connsiteX2" fmla="*/ 5665510 w 6212047"/>
                  <a:gd name="connsiteY2" fmla="*/ 1 h 914402"/>
                  <a:gd name="connsiteX3" fmla="*/ 6212047 w 6212047"/>
                  <a:gd name="connsiteY3" fmla="*/ 435960 h 914402"/>
                  <a:gd name="connsiteX4" fmla="*/ 5665510 w 6212047"/>
                  <a:gd name="connsiteY4" fmla="*/ 914402 h 914402"/>
                  <a:gd name="connsiteX5" fmla="*/ 5665510 w 6212047"/>
                  <a:gd name="connsiteY5" fmla="*/ 914400 h 914402"/>
                  <a:gd name="connsiteX6" fmla="*/ 0 w 6212047"/>
                  <a:gd name="connsiteY6" fmla="*/ 914400 h 914402"/>
                  <a:gd name="connsiteX0" fmla="*/ 0 w 6327661"/>
                  <a:gd name="connsiteY0" fmla="*/ 0 h 924950"/>
                  <a:gd name="connsiteX1" fmla="*/ 5781124 w 6327661"/>
                  <a:gd name="connsiteY1" fmla="*/ 10548 h 924950"/>
                  <a:gd name="connsiteX2" fmla="*/ 5781124 w 6327661"/>
                  <a:gd name="connsiteY2" fmla="*/ 10549 h 924950"/>
                  <a:gd name="connsiteX3" fmla="*/ 6327661 w 6327661"/>
                  <a:gd name="connsiteY3" fmla="*/ 446508 h 924950"/>
                  <a:gd name="connsiteX4" fmla="*/ 5781124 w 6327661"/>
                  <a:gd name="connsiteY4" fmla="*/ 924950 h 924950"/>
                  <a:gd name="connsiteX5" fmla="*/ 5781124 w 6327661"/>
                  <a:gd name="connsiteY5" fmla="*/ 924948 h 924950"/>
                  <a:gd name="connsiteX6" fmla="*/ 115614 w 6327661"/>
                  <a:gd name="connsiteY6" fmla="*/ 924948 h 924950"/>
                  <a:gd name="connsiteX7" fmla="*/ 0 w 6327661"/>
                  <a:gd name="connsiteY7" fmla="*/ 0 h 924950"/>
                  <a:gd name="connsiteX0" fmla="*/ 66266 w 6393927"/>
                  <a:gd name="connsiteY0" fmla="*/ 0 h 924950"/>
                  <a:gd name="connsiteX1" fmla="*/ 5847390 w 6393927"/>
                  <a:gd name="connsiteY1" fmla="*/ 10548 h 924950"/>
                  <a:gd name="connsiteX2" fmla="*/ 5847390 w 6393927"/>
                  <a:gd name="connsiteY2" fmla="*/ 10549 h 924950"/>
                  <a:gd name="connsiteX3" fmla="*/ 6393927 w 6393927"/>
                  <a:gd name="connsiteY3" fmla="*/ 446508 h 924950"/>
                  <a:gd name="connsiteX4" fmla="*/ 5847390 w 6393927"/>
                  <a:gd name="connsiteY4" fmla="*/ 924950 h 924950"/>
                  <a:gd name="connsiteX5" fmla="*/ 5847390 w 6393927"/>
                  <a:gd name="connsiteY5" fmla="*/ 924948 h 924950"/>
                  <a:gd name="connsiteX6" fmla="*/ 181880 w 6393927"/>
                  <a:gd name="connsiteY6" fmla="*/ 924948 h 924950"/>
                  <a:gd name="connsiteX7" fmla="*/ 66266 w 6393927"/>
                  <a:gd name="connsiteY7" fmla="*/ 0 h 924950"/>
                  <a:gd name="connsiteX0" fmla="*/ 79119 w 6406780"/>
                  <a:gd name="connsiteY0" fmla="*/ 0 h 924950"/>
                  <a:gd name="connsiteX1" fmla="*/ 5860243 w 6406780"/>
                  <a:gd name="connsiteY1" fmla="*/ 10548 h 924950"/>
                  <a:gd name="connsiteX2" fmla="*/ 5860243 w 6406780"/>
                  <a:gd name="connsiteY2" fmla="*/ 10549 h 924950"/>
                  <a:gd name="connsiteX3" fmla="*/ 6406780 w 6406780"/>
                  <a:gd name="connsiteY3" fmla="*/ 446508 h 924950"/>
                  <a:gd name="connsiteX4" fmla="*/ 5860243 w 6406780"/>
                  <a:gd name="connsiteY4" fmla="*/ 924950 h 924950"/>
                  <a:gd name="connsiteX5" fmla="*/ 5860243 w 6406780"/>
                  <a:gd name="connsiteY5" fmla="*/ 924948 h 924950"/>
                  <a:gd name="connsiteX6" fmla="*/ 194733 w 6406780"/>
                  <a:gd name="connsiteY6" fmla="*/ 924948 h 924950"/>
                  <a:gd name="connsiteX7" fmla="*/ 79119 w 6406780"/>
                  <a:gd name="connsiteY7" fmla="*/ 0 h 924950"/>
                  <a:gd name="connsiteX0" fmla="*/ 121315 w 6448976"/>
                  <a:gd name="connsiteY0" fmla="*/ 0 h 924950"/>
                  <a:gd name="connsiteX1" fmla="*/ 5902439 w 6448976"/>
                  <a:gd name="connsiteY1" fmla="*/ 10548 h 924950"/>
                  <a:gd name="connsiteX2" fmla="*/ 5902439 w 6448976"/>
                  <a:gd name="connsiteY2" fmla="*/ 10549 h 924950"/>
                  <a:gd name="connsiteX3" fmla="*/ 6448976 w 6448976"/>
                  <a:gd name="connsiteY3" fmla="*/ 446508 h 924950"/>
                  <a:gd name="connsiteX4" fmla="*/ 5902439 w 6448976"/>
                  <a:gd name="connsiteY4" fmla="*/ 924950 h 924950"/>
                  <a:gd name="connsiteX5" fmla="*/ 5902439 w 6448976"/>
                  <a:gd name="connsiteY5" fmla="*/ 924948 h 924950"/>
                  <a:gd name="connsiteX6" fmla="*/ 236929 w 6448976"/>
                  <a:gd name="connsiteY6" fmla="*/ 924948 h 924950"/>
                  <a:gd name="connsiteX7" fmla="*/ 121315 w 6448976"/>
                  <a:gd name="connsiteY7" fmla="*/ 0 h 924950"/>
                  <a:gd name="connsiteX0" fmla="*/ 147504 w 6412103"/>
                  <a:gd name="connsiteY0" fmla="*/ 0 h 935498"/>
                  <a:gd name="connsiteX1" fmla="*/ 5865566 w 6412103"/>
                  <a:gd name="connsiteY1" fmla="*/ 21096 h 935498"/>
                  <a:gd name="connsiteX2" fmla="*/ 5865566 w 6412103"/>
                  <a:gd name="connsiteY2" fmla="*/ 21097 h 935498"/>
                  <a:gd name="connsiteX3" fmla="*/ 6412103 w 6412103"/>
                  <a:gd name="connsiteY3" fmla="*/ 457056 h 935498"/>
                  <a:gd name="connsiteX4" fmla="*/ 5865566 w 6412103"/>
                  <a:gd name="connsiteY4" fmla="*/ 935498 h 935498"/>
                  <a:gd name="connsiteX5" fmla="*/ 5865566 w 6412103"/>
                  <a:gd name="connsiteY5" fmla="*/ 935496 h 935498"/>
                  <a:gd name="connsiteX6" fmla="*/ 200056 w 6412103"/>
                  <a:gd name="connsiteY6" fmla="*/ 935496 h 935498"/>
                  <a:gd name="connsiteX7" fmla="*/ 147504 w 6412103"/>
                  <a:gd name="connsiteY7" fmla="*/ 0 h 935498"/>
                  <a:gd name="connsiteX0" fmla="*/ 101633 w 6366232"/>
                  <a:gd name="connsiteY0" fmla="*/ 0 h 935498"/>
                  <a:gd name="connsiteX1" fmla="*/ 5819695 w 6366232"/>
                  <a:gd name="connsiteY1" fmla="*/ 21096 h 935498"/>
                  <a:gd name="connsiteX2" fmla="*/ 5819695 w 6366232"/>
                  <a:gd name="connsiteY2" fmla="*/ 21097 h 935498"/>
                  <a:gd name="connsiteX3" fmla="*/ 6366232 w 6366232"/>
                  <a:gd name="connsiteY3" fmla="*/ 457056 h 935498"/>
                  <a:gd name="connsiteX4" fmla="*/ 5819695 w 6366232"/>
                  <a:gd name="connsiteY4" fmla="*/ 935498 h 935498"/>
                  <a:gd name="connsiteX5" fmla="*/ 5819695 w 6366232"/>
                  <a:gd name="connsiteY5" fmla="*/ 935496 h 935498"/>
                  <a:gd name="connsiteX6" fmla="*/ 154185 w 6366232"/>
                  <a:gd name="connsiteY6" fmla="*/ 935496 h 935498"/>
                  <a:gd name="connsiteX7" fmla="*/ 101633 w 6366232"/>
                  <a:gd name="connsiteY7" fmla="*/ 0 h 93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6232" h="935498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Z"/>
              </a:p>
            </p:txBody>
          </p:sp>
        </p:grpSp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0538EEEE-281F-40AB-B52A-AB78C87C8C9E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0028" y="1237572"/>
              <a:ext cx="694789" cy="652202"/>
            </a:xfrm>
            <a:prstGeom prst="rect">
              <a:avLst/>
            </a:prstGeom>
            <a:solidFill>
              <a:schemeClr val="accent6"/>
            </a:solidFill>
          </p:spPr>
        </p:pic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FD485AAF-8055-4CD4-B8E7-DAFE3CC9A476}"/>
              </a:ext>
            </a:extLst>
          </p:cNvPr>
          <p:cNvGrpSpPr/>
          <p:nvPr/>
        </p:nvGrpSpPr>
        <p:grpSpPr>
          <a:xfrm>
            <a:off x="-274714" y="2191774"/>
            <a:ext cx="6979697" cy="1879179"/>
            <a:chOff x="-274714" y="2191774"/>
            <a:chExt cx="6979697" cy="1879179"/>
          </a:xfrm>
          <a:solidFill>
            <a:schemeClr val="tx1"/>
          </a:solidFill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24BDE641-6E06-424F-97B0-E01E2AEFFAA7}"/>
                </a:ext>
              </a:extLst>
            </p:cNvPr>
            <p:cNvGrpSpPr/>
            <p:nvPr/>
          </p:nvGrpSpPr>
          <p:grpSpPr>
            <a:xfrm flipH="1">
              <a:off x="-274714" y="2191774"/>
              <a:ext cx="6979697" cy="1879179"/>
              <a:chOff x="5489437" y="1671145"/>
              <a:chExt cx="6979697" cy="1460794"/>
            </a:xfrm>
            <a:grpFill/>
          </p:grpSpPr>
          <p:pic>
            <p:nvPicPr>
              <p:cNvPr id="13" name="Hình ảnh 12">
                <a:extLst>
                  <a:ext uri="{FF2B5EF4-FFF2-40B4-BE49-F238E27FC236}">
                    <a16:creationId xmlns:a16="http://schemas.microsoft.com/office/drawing/2014/main" id="{C0131F0D-9FF5-45BA-99E7-F4DE405F39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  <a:noFill/>
            </p:spPr>
          </p:pic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8A8EE740-56A8-4246-AD3F-0779C4602A4B}"/>
                  </a:ext>
                </a:extLst>
              </p:cNvPr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>
                  <a:gd name="connsiteX0" fmla="*/ 0 w 6212047"/>
                  <a:gd name="connsiteY0" fmla="*/ 0 h 914402"/>
                  <a:gd name="connsiteX1" fmla="*/ 5665510 w 6212047"/>
                  <a:gd name="connsiteY1" fmla="*/ 0 h 914402"/>
                  <a:gd name="connsiteX2" fmla="*/ 5665510 w 6212047"/>
                  <a:gd name="connsiteY2" fmla="*/ 1 h 914402"/>
                  <a:gd name="connsiteX3" fmla="*/ 6212047 w 6212047"/>
                  <a:gd name="connsiteY3" fmla="*/ 435960 h 914402"/>
                  <a:gd name="connsiteX4" fmla="*/ 5665510 w 6212047"/>
                  <a:gd name="connsiteY4" fmla="*/ 914402 h 914402"/>
                  <a:gd name="connsiteX5" fmla="*/ 5665510 w 6212047"/>
                  <a:gd name="connsiteY5" fmla="*/ 914400 h 914402"/>
                  <a:gd name="connsiteX6" fmla="*/ 0 w 6212047"/>
                  <a:gd name="connsiteY6" fmla="*/ 914400 h 914402"/>
                  <a:gd name="connsiteX0" fmla="*/ 0 w 6327661"/>
                  <a:gd name="connsiteY0" fmla="*/ 0 h 924950"/>
                  <a:gd name="connsiteX1" fmla="*/ 5781124 w 6327661"/>
                  <a:gd name="connsiteY1" fmla="*/ 10548 h 924950"/>
                  <a:gd name="connsiteX2" fmla="*/ 5781124 w 6327661"/>
                  <a:gd name="connsiteY2" fmla="*/ 10549 h 924950"/>
                  <a:gd name="connsiteX3" fmla="*/ 6327661 w 6327661"/>
                  <a:gd name="connsiteY3" fmla="*/ 446508 h 924950"/>
                  <a:gd name="connsiteX4" fmla="*/ 5781124 w 6327661"/>
                  <a:gd name="connsiteY4" fmla="*/ 924950 h 924950"/>
                  <a:gd name="connsiteX5" fmla="*/ 5781124 w 6327661"/>
                  <a:gd name="connsiteY5" fmla="*/ 924948 h 924950"/>
                  <a:gd name="connsiteX6" fmla="*/ 115614 w 6327661"/>
                  <a:gd name="connsiteY6" fmla="*/ 924948 h 924950"/>
                  <a:gd name="connsiteX7" fmla="*/ 0 w 6327661"/>
                  <a:gd name="connsiteY7" fmla="*/ 0 h 924950"/>
                  <a:gd name="connsiteX0" fmla="*/ 66266 w 6393927"/>
                  <a:gd name="connsiteY0" fmla="*/ 0 h 924950"/>
                  <a:gd name="connsiteX1" fmla="*/ 5847390 w 6393927"/>
                  <a:gd name="connsiteY1" fmla="*/ 10548 h 924950"/>
                  <a:gd name="connsiteX2" fmla="*/ 5847390 w 6393927"/>
                  <a:gd name="connsiteY2" fmla="*/ 10549 h 924950"/>
                  <a:gd name="connsiteX3" fmla="*/ 6393927 w 6393927"/>
                  <a:gd name="connsiteY3" fmla="*/ 446508 h 924950"/>
                  <a:gd name="connsiteX4" fmla="*/ 5847390 w 6393927"/>
                  <a:gd name="connsiteY4" fmla="*/ 924950 h 924950"/>
                  <a:gd name="connsiteX5" fmla="*/ 5847390 w 6393927"/>
                  <a:gd name="connsiteY5" fmla="*/ 924948 h 924950"/>
                  <a:gd name="connsiteX6" fmla="*/ 181880 w 6393927"/>
                  <a:gd name="connsiteY6" fmla="*/ 924948 h 924950"/>
                  <a:gd name="connsiteX7" fmla="*/ 66266 w 6393927"/>
                  <a:gd name="connsiteY7" fmla="*/ 0 h 924950"/>
                  <a:gd name="connsiteX0" fmla="*/ 79119 w 6406780"/>
                  <a:gd name="connsiteY0" fmla="*/ 0 h 924950"/>
                  <a:gd name="connsiteX1" fmla="*/ 5860243 w 6406780"/>
                  <a:gd name="connsiteY1" fmla="*/ 10548 h 924950"/>
                  <a:gd name="connsiteX2" fmla="*/ 5860243 w 6406780"/>
                  <a:gd name="connsiteY2" fmla="*/ 10549 h 924950"/>
                  <a:gd name="connsiteX3" fmla="*/ 6406780 w 6406780"/>
                  <a:gd name="connsiteY3" fmla="*/ 446508 h 924950"/>
                  <a:gd name="connsiteX4" fmla="*/ 5860243 w 6406780"/>
                  <a:gd name="connsiteY4" fmla="*/ 924950 h 924950"/>
                  <a:gd name="connsiteX5" fmla="*/ 5860243 w 6406780"/>
                  <a:gd name="connsiteY5" fmla="*/ 924948 h 924950"/>
                  <a:gd name="connsiteX6" fmla="*/ 194733 w 6406780"/>
                  <a:gd name="connsiteY6" fmla="*/ 924948 h 924950"/>
                  <a:gd name="connsiteX7" fmla="*/ 79119 w 6406780"/>
                  <a:gd name="connsiteY7" fmla="*/ 0 h 924950"/>
                  <a:gd name="connsiteX0" fmla="*/ 121315 w 6448976"/>
                  <a:gd name="connsiteY0" fmla="*/ 0 h 924950"/>
                  <a:gd name="connsiteX1" fmla="*/ 5902439 w 6448976"/>
                  <a:gd name="connsiteY1" fmla="*/ 10548 h 924950"/>
                  <a:gd name="connsiteX2" fmla="*/ 5902439 w 6448976"/>
                  <a:gd name="connsiteY2" fmla="*/ 10549 h 924950"/>
                  <a:gd name="connsiteX3" fmla="*/ 6448976 w 6448976"/>
                  <a:gd name="connsiteY3" fmla="*/ 446508 h 924950"/>
                  <a:gd name="connsiteX4" fmla="*/ 5902439 w 6448976"/>
                  <a:gd name="connsiteY4" fmla="*/ 924950 h 924950"/>
                  <a:gd name="connsiteX5" fmla="*/ 5902439 w 6448976"/>
                  <a:gd name="connsiteY5" fmla="*/ 924948 h 924950"/>
                  <a:gd name="connsiteX6" fmla="*/ 236929 w 6448976"/>
                  <a:gd name="connsiteY6" fmla="*/ 924948 h 924950"/>
                  <a:gd name="connsiteX7" fmla="*/ 121315 w 6448976"/>
                  <a:gd name="connsiteY7" fmla="*/ 0 h 924950"/>
                  <a:gd name="connsiteX0" fmla="*/ 147504 w 6412103"/>
                  <a:gd name="connsiteY0" fmla="*/ 0 h 935498"/>
                  <a:gd name="connsiteX1" fmla="*/ 5865566 w 6412103"/>
                  <a:gd name="connsiteY1" fmla="*/ 21096 h 935498"/>
                  <a:gd name="connsiteX2" fmla="*/ 5865566 w 6412103"/>
                  <a:gd name="connsiteY2" fmla="*/ 21097 h 935498"/>
                  <a:gd name="connsiteX3" fmla="*/ 6412103 w 6412103"/>
                  <a:gd name="connsiteY3" fmla="*/ 457056 h 935498"/>
                  <a:gd name="connsiteX4" fmla="*/ 5865566 w 6412103"/>
                  <a:gd name="connsiteY4" fmla="*/ 935498 h 935498"/>
                  <a:gd name="connsiteX5" fmla="*/ 5865566 w 6412103"/>
                  <a:gd name="connsiteY5" fmla="*/ 935496 h 935498"/>
                  <a:gd name="connsiteX6" fmla="*/ 200056 w 6412103"/>
                  <a:gd name="connsiteY6" fmla="*/ 935496 h 935498"/>
                  <a:gd name="connsiteX7" fmla="*/ 147504 w 6412103"/>
                  <a:gd name="connsiteY7" fmla="*/ 0 h 935498"/>
                  <a:gd name="connsiteX0" fmla="*/ 101633 w 6366232"/>
                  <a:gd name="connsiteY0" fmla="*/ 0 h 935498"/>
                  <a:gd name="connsiteX1" fmla="*/ 5819695 w 6366232"/>
                  <a:gd name="connsiteY1" fmla="*/ 21096 h 935498"/>
                  <a:gd name="connsiteX2" fmla="*/ 5819695 w 6366232"/>
                  <a:gd name="connsiteY2" fmla="*/ 21097 h 935498"/>
                  <a:gd name="connsiteX3" fmla="*/ 6366232 w 6366232"/>
                  <a:gd name="connsiteY3" fmla="*/ 457056 h 935498"/>
                  <a:gd name="connsiteX4" fmla="*/ 5819695 w 6366232"/>
                  <a:gd name="connsiteY4" fmla="*/ 935498 h 935498"/>
                  <a:gd name="connsiteX5" fmla="*/ 5819695 w 6366232"/>
                  <a:gd name="connsiteY5" fmla="*/ 935496 h 935498"/>
                  <a:gd name="connsiteX6" fmla="*/ 154185 w 6366232"/>
                  <a:gd name="connsiteY6" fmla="*/ 935496 h 935498"/>
                  <a:gd name="connsiteX7" fmla="*/ 101633 w 6366232"/>
                  <a:gd name="connsiteY7" fmla="*/ 0 h 93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6232" h="935498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Z"/>
              </a:p>
            </p:txBody>
          </p:sp>
        </p:grpSp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48251DC4-0102-4AA5-9A62-0EEFDC506328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0045" y="2489463"/>
              <a:ext cx="694790" cy="678449"/>
            </a:xfrm>
            <a:prstGeom prst="rect">
              <a:avLst/>
            </a:prstGeom>
            <a:grpFill/>
          </p:spPr>
        </p:pic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6FA70A0-C5B8-4087-9AEA-21E15CEBD1DD}"/>
              </a:ext>
            </a:extLst>
          </p:cNvPr>
          <p:cNvGrpSpPr/>
          <p:nvPr/>
        </p:nvGrpSpPr>
        <p:grpSpPr>
          <a:xfrm>
            <a:off x="5535822" y="3467117"/>
            <a:ext cx="6979697" cy="1879179"/>
            <a:chOff x="5535822" y="3467117"/>
            <a:chExt cx="6979697" cy="1879179"/>
          </a:xfrm>
        </p:grpSpPr>
        <p:grpSp>
          <p:nvGrpSpPr>
            <p:cNvPr id="18" name="Nhóm 17">
              <a:extLst>
                <a:ext uri="{FF2B5EF4-FFF2-40B4-BE49-F238E27FC236}">
                  <a16:creationId xmlns:a16="http://schemas.microsoft.com/office/drawing/2014/main" id="{B237AC3D-6C54-4B5F-B271-0C6711392720}"/>
                </a:ext>
              </a:extLst>
            </p:cNvPr>
            <p:cNvGrpSpPr/>
            <p:nvPr/>
          </p:nvGrpSpPr>
          <p:grpSpPr>
            <a:xfrm>
              <a:off x="5535822" y="3467117"/>
              <a:ext cx="6979697" cy="1879179"/>
              <a:chOff x="5489437" y="1671145"/>
              <a:chExt cx="6979697" cy="1460794"/>
            </a:xfrm>
          </p:grpSpPr>
          <p:pic>
            <p:nvPicPr>
              <p:cNvPr id="19" name="Hình ảnh 18">
                <a:extLst>
                  <a:ext uri="{FF2B5EF4-FFF2-40B4-BE49-F238E27FC236}">
                    <a16:creationId xmlns:a16="http://schemas.microsoft.com/office/drawing/2014/main" id="{54E7155F-B819-4B94-8047-EEDDD95BD6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</p:spPr>
          </p:pic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4C4C14AA-97D8-41C2-8055-149E097AF20B}"/>
                  </a:ext>
                </a:extLst>
              </p:cNvPr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>
                  <a:gd name="connsiteX0" fmla="*/ 0 w 6212047"/>
                  <a:gd name="connsiteY0" fmla="*/ 0 h 914402"/>
                  <a:gd name="connsiteX1" fmla="*/ 5665510 w 6212047"/>
                  <a:gd name="connsiteY1" fmla="*/ 0 h 914402"/>
                  <a:gd name="connsiteX2" fmla="*/ 5665510 w 6212047"/>
                  <a:gd name="connsiteY2" fmla="*/ 1 h 914402"/>
                  <a:gd name="connsiteX3" fmla="*/ 6212047 w 6212047"/>
                  <a:gd name="connsiteY3" fmla="*/ 435960 h 914402"/>
                  <a:gd name="connsiteX4" fmla="*/ 5665510 w 6212047"/>
                  <a:gd name="connsiteY4" fmla="*/ 914402 h 914402"/>
                  <a:gd name="connsiteX5" fmla="*/ 5665510 w 6212047"/>
                  <a:gd name="connsiteY5" fmla="*/ 914400 h 914402"/>
                  <a:gd name="connsiteX6" fmla="*/ 0 w 6212047"/>
                  <a:gd name="connsiteY6" fmla="*/ 914400 h 914402"/>
                  <a:gd name="connsiteX0" fmla="*/ 0 w 6327661"/>
                  <a:gd name="connsiteY0" fmla="*/ 0 h 924950"/>
                  <a:gd name="connsiteX1" fmla="*/ 5781124 w 6327661"/>
                  <a:gd name="connsiteY1" fmla="*/ 10548 h 924950"/>
                  <a:gd name="connsiteX2" fmla="*/ 5781124 w 6327661"/>
                  <a:gd name="connsiteY2" fmla="*/ 10549 h 924950"/>
                  <a:gd name="connsiteX3" fmla="*/ 6327661 w 6327661"/>
                  <a:gd name="connsiteY3" fmla="*/ 446508 h 924950"/>
                  <a:gd name="connsiteX4" fmla="*/ 5781124 w 6327661"/>
                  <a:gd name="connsiteY4" fmla="*/ 924950 h 924950"/>
                  <a:gd name="connsiteX5" fmla="*/ 5781124 w 6327661"/>
                  <a:gd name="connsiteY5" fmla="*/ 924948 h 924950"/>
                  <a:gd name="connsiteX6" fmla="*/ 115614 w 6327661"/>
                  <a:gd name="connsiteY6" fmla="*/ 924948 h 924950"/>
                  <a:gd name="connsiteX7" fmla="*/ 0 w 6327661"/>
                  <a:gd name="connsiteY7" fmla="*/ 0 h 924950"/>
                  <a:gd name="connsiteX0" fmla="*/ 66266 w 6393927"/>
                  <a:gd name="connsiteY0" fmla="*/ 0 h 924950"/>
                  <a:gd name="connsiteX1" fmla="*/ 5847390 w 6393927"/>
                  <a:gd name="connsiteY1" fmla="*/ 10548 h 924950"/>
                  <a:gd name="connsiteX2" fmla="*/ 5847390 w 6393927"/>
                  <a:gd name="connsiteY2" fmla="*/ 10549 h 924950"/>
                  <a:gd name="connsiteX3" fmla="*/ 6393927 w 6393927"/>
                  <a:gd name="connsiteY3" fmla="*/ 446508 h 924950"/>
                  <a:gd name="connsiteX4" fmla="*/ 5847390 w 6393927"/>
                  <a:gd name="connsiteY4" fmla="*/ 924950 h 924950"/>
                  <a:gd name="connsiteX5" fmla="*/ 5847390 w 6393927"/>
                  <a:gd name="connsiteY5" fmla="*/ 924948 h 924950"/>
                  <a:gd name="connsiteX6" fmla="*/ 181880 w 6393927"/>
                  <a:gd name="connsiteY6" fmla="*/ 924948 h 924950"/>
                  <a:gd name="connsiteX7" fmla="*/ 66266 w 6393927"/>
                  <a:gd name="connsiteY7" fmla="*/ 0 h 924950"/>
                  <a:gd name="connsiteX0" fmla="*/ 79119 w 6406780"/>
                  <a:gd name="connsiteY0" fmla="*/ 0 h 924950"/>
                  <a:gd name="connsiteX1" fmla="*/ 5860243 w 6406780"/>
                  <a:gd name="connsiteY1" fmla="*/ 10548 h 924950"/>
                  <a:gd name="connsiteX2" fmla="*/ 5860243 w 6406780"/>
                  <a:gd name="connsiteY2" fmla="*/ 10549 h 924950"/>
                  <a:gd name="connsiteX3" fmla="*/ 6406780 w 6406780"/>
                  <a:gd name="connsiteY3" fmla="*/ 446508 h 924950"/>
                  <a:gd name="connsiteX4" fmla="*/ 5860243 w 6406780"/>
                  <a:gd name="connsiteY4" fmla="*/ 924950 h 924950"/>
                  <a:gd name="connsiteX5" fmla="*/ 5860243 w 6406780"/>
                  <a:gd name="connsiteY5" fmla="*/ 924948 h 924950"/>
                  <a:gd name="connsiteX6" fmla="*/ 194733 w 6406780"/>
                  <a:gd name="connsiteY6" fmla="*/ 924948 h 924950"/>
                  <a:gd name="connsiteX7" fmla="*/ 79119 w 6406780"/>
                  <a:gd name="connsiteY7" fmla="*/ 0 h 924950"/>
                  <a:gd name="connsiteX0" fmla="*/ 121315 w 6448976"/>
                  <a:gd name="connsiteY0" fmla="*/ 0 h 924950"/>
                  <a:gd name="connsiteX1" fmla="*/ 5902439 w 6448976"/>
                  <a:gd name="connsiteY1" fmla="*/ 10548 h 924950"/>
                  <a:gd name="connsiteX2" fmla="*/ 5902439 w 6448976"/>
                  <a:gd name="connsiteY2" fmla="*/ 10549 h 924950"/>
                  <a:gd name="connsiteX3" fmla="*/ 6448976 w 6448976"/>
                  <a:gd name="connsiteY3" fmla="*/ 446508 h 924950"/>
                  <a:gd name="connsiteX4" fmla="*/ 5902439 w 6448976"/>
                  <a:gd name="connsiteY4" fmla="*/ 924950 h 924950"/>
                  <a:gd name="connsiteX5" fmla="*/ 5902439 w 6448976"/>
                  <a:gd name="connsiteY5" fmla="*/ 924948 h 924950"/>
                  <a:gd name="connsiteX6" fmla="*/ 236929 w 6448976"/>
                  <a:gd name="connsiteY6" fmla="*/ 924948 h 924950"/>
                  <a:gd name="connsiteX7" fmla="*/ 121315 w 6448976"/>
                  <a:gd name="connsiteY7" fmla="*/ 0 h 924950"/>
                  <a:gd name="connsiteX0" fmla="*/ 147504 w 6412103"/>
                  <a:gd name="connsiteY0" fmla="*/ 0 h 935498"/>
                  <a:gd name="connsiteX1" fmla="*/ 5865566 w 6412103"/>
                  <a:gd name="connsiteY1" fmla="*/ 21096 h 935498"/>
                  <a:gd name="connsiteX2" fmla="*/ 5865566 w 6412103"/>
                  <a:gd name="connsiteY2" fmla="*/ 21097 h 935498"/>
                  <a:gd name="connsiteX3" fmla="*/ 6412103 w 6412103"/>
                  <a:gd name="connsiteY3" fmla="*/ 457056 h 935498"/>
                  <a:gd name="connsiteX4" fmla="*/ 5865566 w 6412103"/>
                  <a:gd name="connsiteY4" fmla="*/ 935498 h 935498"/>
                  <a:gd name="connsiteX5" fmla="*/ 5865566 w 6412103"/>
                  <a:gd name="connsiteY5" fmla="*/ 935496 h 935498"/>
                  <a:gd name="connsiteX6" fmla="*/ 200056 w 6412103"/>
                  <a:gd name="connsiteY6" fmla="*/ 935496 h 935498"/>
                  <a:gd name="connsiteX7" fmla="*/ 147504 w 6412103"/>
                  <a:gd name="connsiteY7" fmla="*/ 0 h 935498"/>
                  <a:gd name="connsiteX0" fmla="*/ 101633 w 6366232"/>
                  <a:gd name="connsiteY0" fmla="*/ 0 h 935498"/>
                  <a:gd name="connsiteX1" fmla="*/ 5819695 w 6366232"/>
                  <a:gd name="connsiteY1" fmla="*/ 21096 h 935498"/>
                  <a:gd name="connsiteX2" fmla="*/ 5819695 w 6366232"/>
                  <a:gd name="connsiteY2" fmla="*/ 21097 h 935498"/>
                  <a:gd name="connsiteX3" fmla="*/ 6366232 w 6366232"/>
                  <a:gd name="connsiteY3" fmla="*/ 457056 h 935498"/>
                  <a:gd name="connsiteX4" fmla="*/ 5819695 w 6366232"/>
                  <a:gd name="connsiteY4" fmla="*/ 935498 h 935498"/>
                  <a:gd name="connsiteX5" fmla="*/ 5819695 w 6366232"/>
                  <a:gd name="connsiteY5" fmla="*/ 935496 h 935498"/>
                  <a:gd name="connsiteX6" fmla="*/ 154185 w 6366232"/>
                  <a:gd name="connsiteY6" fmla="*/ 935496 h 935498"/>
                  <a:gd name="connsiteX7" fmla="*/ 101633 w 6366232"/>
                  <a:gd name="connsiteY7" fmla="*/ 0 h 93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6232" h="935498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99FF99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Z"/>
              </a:p>
            </p:txBody>
          </p:sp>
        </p:grpSp>
        <p:pic>
          <p:nvPicPr>
            <p:cNvPr id="26" name="Hình ảnh 25">
              <a:extLst>
                <a:ext uri="{FF2B5EF4-FFF2-40B4-BE49-F238E27FC236}">
                  <a16:creationId xmlns:a16="http://schemas.microsoft.com/office/drawing/2014/main" id="{97346B12-CDAD-47DC-B2E7-E20F8DF1493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0028" y="3723602"/>
              <a:ext cx="694807" cy="709177"/>
            </a:xfrm>
            <a:prstGeom prst="rect">
              <a:avLst/>
            </a:prstGeom>
            <a:solidFill>
              <a:srgbClr val="7030A0"/>
            </a:solidFill>
          </p:spPr>
        </p:pic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8CA6360F-EBA7-4C8A-8B41-86757EA336F2}"/>
              </a:ext>
            </a:extLst>
          </p:cNvPr>
          <p:cNvGrpSpPr/>
          <p:nvPr/>
        </p:nvGrpSpPr>
        <p:grpSpPr>
          <a:xfrm>
            <a:off x="-307832" y="4754233"/>
            <a:ext cx="6979697" cy="1879179"/>
            <a:chOff x="-307832" y="4754233"/>
            <a:chExt cx="6979697" cy="1879179"/>
          </a:xfrm>
        </p:grpSpPr>
        <p:grpSp>
          <p:nvGrpSpPr>
            <p:cNvPr id="15" name="Nhóm 14">
              <a:extLst>
                <a:ext uri="{FF2B5EF4-FFF2-40B4-BE49-F238E27FC236}">
                  <a16:creationId xmlns:a16="http://schemas.microsoft.com/office/drawing/2014/main" id="{B25D3C71-2152-4AEE-9C52-A8AB45882E9F}"/>
                </a:ext>
              </a:extLst>
            </p:cNvPr>
            <p:cNvGrpSpPr/>
            <p:nvPr/>
          </p:nvGrpSpPr>
          <p:grpSpPr>
            <a:xfrm flipH="1">
              <a:off x="-307832" y="4754233"/>
              <a:ext cx="6979697" cy="1879179"/>
              <a:chOff x="5489437" y="1671145"/>
              <a:chExt cx="6979697" cy="1460794"/>
            </a:xfrm>
          </p:grpSpPr>
          <p:pic>
            <p:nvPicPr>
              <p:cNvPr id="16" name="Hình ảnh 15">
                <a:extLst>
                  <a:ext uri="{FF2B5EF4-FFF2-40B4-BE49-F238E27FC236}">
                    <a16:creationId xmlns:a16="http://schemas.microsoft.com/office/drawing/2014/main" id="{BAE3FCBE-DAA1-42D3-BB2F-AD4E9E13C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</p:spPr>
          </p:pic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122A5393-1BEA-48B2-8E76-4E2391B5E221}"/>
                  </a:ext>
                </a:extLst>
              </p:cNvPr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>
                  <a:gd name="connsiteX0" fmla="*/ 0 w 6212047"/>
                  <a:gd name="connsiteY0" fmla="*/ 0 h 914402"/>
                  <a:gd name="connsiteX1" fmla="*/ 5665510 w 6212047"/>
                  <a:gd name="connsiteY1" fmla="*/ 0 h 914402"/>
                  <a:gd name="connsiteX2" fmla="*/ 5665510 w 6212047"/>
                  <a:gd name="connsiteY2" fmla="*/ 1 h 914402"/>
                  <a:gd name="connsiteX3" fmla="*/ 6212047 w 6212047"/>
                  <a:gd name="connsiteY3" fmla="*/ 435960 h 914402"/>
                  <a:gd name="connsiteX4" fmla="*/ 5665510 w 6212047"/>
                  <a:gd name="connsiteY4" fmla="*/ 914402 h 914402"/>
                  <a:gd name="connsiteX5" fmla="*/ 5665510 w 6212047"/>
                  <a:gd name="connsiteY5" fmla="*/ 914400 h 914402"/>
                  <a:gd name="connsiteX6" fmla="*/ 0 w 6212047"/>
                  <a:gd name="connsiteY6" fmla="*/ 914400 h 914402"/>
                  <a:gd name="connsiteX0" fmla="*/ 0 w 6327661"/>
                  <a:gd name="connsiteY0" fmla="*/ 0 h 924950"/>
                  <a:gd name="connsiteX1" fmla="*/ 5781124 w 6327661"/>
                  <a:gd name="connsiteY1" fmla="*/ 10548 h 924950"/>
                  <a:gd name="connsiteX2" fmla="*/ 5781124 w 6327661"/>
                  <a:gd name="connsiteY2" fmla="*/ 10549 h 924950"/>
                  <a:gd name="connsiteX3" fmla="*/ 6327661 w 6327661"/>
                  <a:gd name="connsiteY3" fmla="*/ 446508 h 924950"/>
                  <a:gd name="connsiteX4" fmla="*/ 5781124 w 6327661"/>
                  <a:gd name="connsiteY4" fmla="*/ 924950 h 924950"/>
                  <a:gd name="connsiteX5" fmla="*/ 5781124 w 6327661"/>
                  <a:gd name="connsiteY5" fmla="*/ 924948 h 924950"/>
                  <a:gd name="connsiteX6" fmla="*/ 115614 w 6327661"/>
                  <a:gd name="connsiteY6" fmla="*/ 924948 h 924950"/>
                  <a:gd name="connsiteX7" fmla="*/ 0 w 6327661"/>
                  <a:gd name="connsiteY7" fmla="*/ 0 h 924950"/>
                  <a:gd name="connsiteX0" fmla="*/ 66266 w 6393927"/>
                  <a:gd name="connsiteY0" fmla="*/ 0 h 924950"/>
                  <a:gd name="connsiteX1" fmla="*/ 5847390 w 6393927"/>
                  <a:gd name="connsiteY1" fmla="*/ 10548 h 924950"/>
                  <a:gd name="connsiteX2" fmla="*/ 5847390 w 6393927"/>
                  <a:gd name="connsiteY2" fmla="*/ 10549 h 924950"/>
                  <a:gd name="connsiteX3" fmla="*/ 6393927 w 6393927"/>
                  <a:gd name="connsiteY3" fmla="*/ 446508 h 924950"/>
                  <a:gd name="connsiteX4" fmla="*/ 5847390 w 6393927"/>
                  <a:gd name="connsiteY4" fmla="*/ 924950 h 924950"/>
                  <a:gd name="connsiteX5" fmla="*/ 5847390 w 6393927"/>
                  <a:gd name="connsiteY5" fmla="*/ 924948 h 924950"/>
                  <a:gd name="connsiteX6" fmla="*/ 181880 w 6393927"/>
                  <a:gd name="connsiteY6" fmla="*/ 924948 h 924950"/>
                  <a:gd name="connsiteX7" fmla="*/ 66266 w 6393927"/>
                  <a:gd name="connsiteY7" fmla="*/ 0 h 924950"/>
                  <a:gd name="connsiteX0" fmla="*/ 79119 w 6406780"/>
                  <a:gd name="connsiteY0" fmla="*/ 0 h 924950"/>
                  <a:gd name="connsiteX1" fmla="*/ 5860243 w 6406780"/>
                  <a:gd name="connsiteY1" fmla="*/ 10548 h 924950"/>
                  <a:gd name="connsiteX2" fmla="*/ 5860243 w 6406780"/>
                  <a:gd name="connsiteY2" fmla="*/ 10549 h 924950"/>
                  <a:gd name="connsiteX3" fmla="*/ 6406780 w 6406780"/>
                  <a:gd name="connsiteY3" fmla="*/ 446508 h 924950"/>
                  <a:gd name="connsiteX4" fmla="*/ 5860243 w 6406780"/>
                  <a:gd name="connsiteY4" fmla="*/ 924950 h 924950"/>
                  <a:gd name="connsiteX5" fmla="*/ 5860243 w 6406780"/>
                  <a:gd name="connsiteY5" fmla="*/ 924948 h 924950"/>
                  <a:gd name="connsiteX6" fmla="*/ 194733 w 6406780"/>
                  <a:gd name="connsiteY6" fmla="*/ 924948 h 924950"/>
                  <a:gd name="connsiteX7" fmla="*/ 79119 w 6406780"/>
                  <a:gd name="connsiteY7" fmla="*/ 0 h 924950"/>
                  <a:gd name="connsiteX0" fmla="*/ 121315 w 6448976"/>
                  <a:gd name="connsiteY0" fmla="*/ 0 h 924950"/>
                  <a:gd name="connsiteX1" fmla="*/ 5902439 w 6448976"/>
                  <a:gd name="connsiteY1" fmla="*/ 10548 h 924950"/>
                  <a:gd name="connsiteX2" fmla="*/ 5902439 w 6448976"/>
                  <a:gd name="connsiteY2" fmla="*/ 10549 h 924950"/>
                  <a:gd name="connsiteX3" fmla="*/ 6448976 w 6448976"/>
                  <a:gd name="connsiteY3" fmla="*/ 446508 h 924950"/>
                  <a:gd name="connsiteX4" fmla="*/ 5902439 w 6448976"/>
                  <a:gd name="connsiteY4" fmla="*/ 924950 h 924950"/>
                  <a:gd name="connsiteX5" fmla="*/ 5902439 w 6448976"/>
                  <a:gd name="connsiteY5" fmla="*/ 924948 h 924950"/>
                  <a:gd name="connsiteX6" fmla="*/ 236929 w 6448976"/>
                  <a:gd name="connsiteY6" fmla="*/ 924948 h 924950"/>
                  <a:gd name="connsiteX7" fmla="*/ 121315 w 6448976"/>
                  <a:gd name="connsiteY7" fmla="*/ 0 h 924950"/>
                  <a:gd name="connsiteX0" fmla="*/ 147504 w 6412103"/>
                  <a:gd name="connsiteY0" fmla="*/ 0 h 935498"/>
                  <a:gd name="connsiteX1" fmla="*/ 5865566 w 6412103"/>
                  <a:gd name="connsiteY1" fmla="*/ 21096 h 935498"/>
                  <a:gd name="connsiteX2" fmla="*/ 5865566 w 6412103"/>
                  <a:gd name="connsiteY2" fmla="*/ 21097 h 935498"/>
                  <a:gd name="connsiteX3" fmla="*/ 6412103 w 6412103"/>
                  <a:gd name="connsiteY3" fmla="*/ 457056 h 935498"/>
                  <a:gd name="connsiteX4" fmla="*/ 5865566 w 6412103"/>
                  <a:gd name="connsiteY4" fmla="*/ 935498 h 935498"/>
                  <a:gd name="connsiteX5" fmla="*/ 5865566 w 6412103"/>
                  <a:gd name="connsiteY5" fmla="*/ 935496 h 935498"/>
                  <a:gd name="connsiteX6" fmla="*/ 200056 w 6412103"/>
                  <a:gd name="connsiteY6" fmla="*/ 935496 h 935498"/>
                  <a:gd name="connsiteX7" fmla="*/ 147504 w 6412103"/>
                  <a:gd name="connsiteY7" fmla="*/ 0 h 935498"/>
                  <a:gd name="connsiteX0" fmla="*/ 101633 w 6366232"/>
                  <a:gd name="connsiteY0" fmla="*/ 0 h 935498"/>
                  <a:gd name="connsiteX1" fmla="*/ 5819695 w 6366232"/>
                  <a:gd name="connsiteY1" fmla="*/ 21096 h 935498"/>
                  <a:gd name="connsiteX2" fmla="*/ 5819695 w 6366232"/>
                  <a:gd name="connsiteY2" fmla="*/ 21097 h 935498"/>
                  <a:gd name="connsiteX3" fmla="*/ 6366232 w 6366232"/>
                  <a:gd name="connsiteY3" fmla="*/ 457056 h 935498"/>
                  <a:gd name="connsiteX4" fmla="*/ 5819695 w 6366232"/>
                  <a:gd name="connsiteY4" fmla="*/ 935498 h 935498"/>
                  <a:gd name="connsiteX5" fmla="*/ 5819695 w 6366232"/>
                  <a:gd name="connsiteY5" fmla="*/ 935496 h 935498"/>
                  <a:gd name="connsiteX6" fmla="*/ 154185 w 6366232"/>
                  <a:gd name="connsiteY6" fmla="*/ 935496 h 935498"/>
                  <a:gd name="connsiteX7" fmla="*/ 101633 w 6366232"/>
                  <a:gd name="connsiteY7" fmla="*/ 0 h 93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6232" h="935498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Z" dirty="0"/>
              </a:p>
            </p:txBody>
          </p:sp>
        </p:grpSp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69DFFE0D-E5F6-44B2-9AD3-5BE92CD4EF4B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4734" y="5009771"/>
              <a:ext cx="694807" cy="667661"/>
            </a:xfrm>
            <a:prstGeom prst="rect">
              <a:avLst/>
            </a:prstGeom>
            <a:solidFill>
              <a:srgbClr val="C00000"/>
            </a:solidFill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E38965C-4E79-4391-8623-7FB1F7B9A92D}"/>
              </a:ext>
            </a:extLst>
          </p:cNvPr>
          <p:cNvSpPr txBox="1"/>
          <p:nvPr/>
        </p:nvSpPr>
        <p:spPr>
          <a:xfrm>
            <a:off x="6434817" y="990226"/>
            <a:ext cx="4817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liệu,vật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ngành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kinh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tế</a:t>
            </a:r>
            <a:endParaRPr lang="en-US" sz="2800" dirty="0">
              <a:solidFill>
                <a:srgbClr val="002060"/>
              </a:solidFill>
              <a:cs typeface="#9Slide03 Arima Madurai Medium" panose="00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F3BA7-2903-4DEE-BA79-A7730427D5BB}"/>
              </a:ext>
            </a:extLst>
          </p:cNvPr>
          <p:cNvSpPr txBox="1"/>
          <p:nvPr/>
        </p:nvSpPr>
        <p:spPr>
          <a:xfrm>
            <a:off x="1126486" y="2191774"/>
            <a:ext cx="4409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thụ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ngành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#9Slide03 Arima Madurai Medium" panose="00000600000000000000" pitchFamily="2" charset="0"/>
              </a:rPr>
              <a:t>tế</a:t>
            </a:r>
            <a:endParaRPr lang="en-US" sz="2800" dirty="0">
              <a:solidFill>
                <a:schemeClr val="bg1"/>
              </a:solidFill>
              <a:cs typeface="#9Slide03 Arima Madurai Medium" panose="00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BE7543-F8D6-441C-B6D6-264D7DB71000}"/>
              </a:ext>
            </a:extLst>
          </p:cNvPr>
          <p:cNvSpPr txBox="1"/>
          <p:nvPr/>
        </p:nvSpPr>
        <p:spPr>
          <a:xfrm>
            <a:off x="6507954" y="3505018"/>
            <a:ext cx="5440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liên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giữa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ngành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ớc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ớc</a:t>
            </a:r>
            <a:endParaRPr lang="en-US" sz="2800" dirty="0">
              <a:solidFill>
                <a:srgbClr val="002060"/>
              </a:solidFill>
              <a:cs typeface="#9Slide03 Arima Madurai Medium" panose="00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053EBB-A7A3-4D12-BC64-EF4F25378885}"/>
              </a:ext>
            </a:extLst>
          </p:cNvPr>
          <p:cNvSpPr txBox="1"/>
          <p:nvPr/>
        </p:nvSpPr>
        <p:spPr>
          <a:xfrm>
            <a:off x="435907" y="4803196"/>
            <a:ext cx="542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nâng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đời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sống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#9Slide03 Arima Madurai Medium" panose="00000600000000000000" pitchFamily="2" charset="0"/>
              </a:rPr>
              <a:t>dân</a:t>
            </a:r>
            <a:r>
              <a:rPr lang="en-US" sz="3600" dirty="0">
                <a:solidFill>
                  <a:srgbClr val="002060"/>
                </a:solidFill>
                <a:cs typeface="#9Slide03 Arima Madurai Medium" panose="00000600000000000000" pitchFamily="2" charset="0"/>
              </a:rPr>
              <a:t>, ...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CBD7C60-9AE6-47D2-ADDE-24C67906448B}"/>
              </a:ext>
            </a:extLst>
          </p:cNvPr>
          <p:cNvGrpSpPr/>
          <p:nvPr/>
        </p:nvGrpSpPr>
        <p:grpSpPr>
          <a:xfrm>
            <a:off x="2328639" y="80098"/>
            <a:ext cx="7467600" cy="707886"/>
            <a:chOff x="1399309" y="41561"/>
            <a:chExt cx="9393381" cy="707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3C1F46C-7D20-4836-8CB3-91C4DACA3C80}"/>
                </a:ext>
              </a:extLst>
            </p:cNvPr>
            <p:cNvSpPr/>
            <p:nvPr/>
          </p:nvSpPr>
          <p:spPr>
            <a:xfrm>
              <a:off x="1399309" y="41561"/>
              <a:ext cx="9393381" cy="707886"/>
            </a:xfrm>
            <a:prstGeom prst="roundRect">
              <a:avLst>
                <a:gd name="adj" fmla="val 50000"/>
              </a:avLst>
            </a:prstGeom>
            <a:solidFill>
              <a:srgbClr val="8D4D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9C7A7D-3AA2-48DB-B25A-A31D1AD75AB0}"/>
                </a:ext>
              </a:extLst>
            </p:cNvPr>
            <p:cNvSpPr txBox="1"/>
            <p:nvPr/>
          </p:nvSpPr>
          <p:spPr>
            <a:xfrm>
              <a:off x="1441398" y="41561"/>
              <a:ext cx="8617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II</a:t>
              </a:r>
              <a:r>
                <a:rPr lang="vi-VN" sz="36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. </a:t>
              </a:r>
              <a:r>
                <a:rPr lang="en-US" sz="3600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VAI </a:t>
              </a:r>
              <a:r>
                <a:rPr lang="en-US" sz="36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Roboto Condensed"/>
                </a:rPr>
                <a:t>TRÒ NGÀNH DỊCH VỤ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5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2478C0-E230-4FE3-A84F-FC0DB0B7B48B}"/>
              </a:ext>
            </a:extLst>
          </p:cNvPr>
          <p:cNvGrpSpPr/>
          <p:nvPr/>
        </p:nvGrpSpPr>
        <p:grpSpPr>
          <a:xfrm>
            <a:off x="1201002" y="71213"/>
            <a:ext cx="10990998" cy="716771"/>
            <a:chOff x="1399309" y="32676"/>
            <a:chExt cx="9393381" cy="71677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5EEB565-F6D2-4D74-9862-7AED2C439871}"/>
                </a:ext>
              </a:extLst>
            </p:cNvPr>
            <p:cNvSpPr/>
            <p:nvPr/>
          </p:nvSpPr>
          <p:spPr>
            <a:xfrm>
              <a:off x="1399309" y="41561"/>
              <a:ext cx="9393381" cy="707886"/>
            </a:xfrm>
            <a:prstGeom prst="roundRect">
              <a:avLst>
                <a:gd name="adj" fmla="val 50000"/>
              </a:avLst>
            </a:prstGeom>
            <a:solidFill>
              <a:srgbClr val="8D4D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DF15E4-5D9D-4F14-860F-C0BA4A06C6EF}"/>
                </a:ext>
              </a:extLst>
            </p:cNvPr>
            <p:cNvSpPr txBox="1"/>
            <p:nvPr/>
          </p:nvSpPr>
          <p:spPr>
            <a:xfrm>
              <a:off x="1399309" y="32676"/>
              <a:ext cx="86439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Roboto Condensed"/>
                  <a:ea typeface="+mn-ea"/>
                  <a:cs typeface="+mn-cs"/>
                </a:rPr>
                <a:t>III. </a:t>
              </a: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Roboto Condensed"/>
                  <a:ea typeface="+mn-ea"/>
                  <a:cs typeface="+mn-cs"/>
                </a:rPr>
                <a:t>ĐẶC 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Roboto Condensed"/>
                  <a:ea typeface="+mn-ea"/>
                  <a:cs typeface="+mn-cs"/>
                </a:rPr>
                <a:t>ĐIỂM PHÁT TRIỂN VÀ PHÂN BỐ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6E0FA6-06F4-47CC-B7D1-133B317FA990}"/>
              </a:ext>
            </a:extLst>
          </p:cNvPr>
          <p:cNvSpPr txBox="1"/>
          <p:nvPr/>
        </p:nvSpPr>
        <p:spPr>
          <a:xfrm>
            <a:off x="264223" y="2119528"/>
            <a:ext cx="5504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khá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36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oboto Condensed"/>
                <a:ea typeface="+mn-ea"/>
                <a:cs typeface="+mn-cs"/>
              </a:rPr>
              <a:t>%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2010),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chiếm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45,5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Roboto Condensed"/>
                <a:ea typeface="+mn-ea"/>
                <a:cs typeface="+mn-cs"/>
              </a:rPr>
              <a:t>%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GDP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ngành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hoá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vụ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BA8DD-5B10-41A6-B2AE-AFBE34A5CDA2}"/>
              </a:ext>
            </a:extLst>
          </p:cNvPr>
          <p:cNvSpPr txBox="1"/>
          <p:nvPr/>
        </p:nvSpPr>
        <p:spPr>
          <a:xfrm>
            <a:off x="142876" y="1035569"/>
            <a:ext cx="55066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ĐẶC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ĐIỂM PHÁT TRIỂN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95DEF-B22D-4084-90E0-0FA07455BBAA}"/>
              </a:ext>
            </a:extLst>
          </p:cNvPr>
          <p:cNvSpPr txBox="1"/>
          <p:nvPr/>
        </p:nvSpPr>
        <p:spPr>
          <a:xfrm>
            <a:off x="5868536" y="966990"/>
            <a:ext cx="57214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ĐẶC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ĐIỂM PHÂN BỐ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DB494-571F-4C6C-8E50-EBF3F6ADD63A}"/>
              </a:ext>
            </a:extLst>
          </p:cNvPr>
          <p:cNvSpPr txBox="1"/>
          <p:nvPr/>
        </p:nvSpPr>
        <p:spPr>
          <a:xfrm>
            <a:off x="5887375" y="1683418"/>
            <a:ext cx="6040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dân, kinh tế phát triển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.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kinh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phát triển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7 IcielBaliho Scrip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TP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dạng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IcielBaliho Script"/>
                <a:ea typeface="+mn-ea"/>
                <a:cs typeface="+mn-cs"/>
              </a:rPr>
              <a:t> ta.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7BCCC2-3704-4DBC-91A8-D6158E7723C4}"/>
              </a:ext>
            </a:extLst>
          </p:cNvPr>
          <p:cNvCxnSpPr/>
          <p:nvPr/>
        </p:nvCxnSpPr>
        <p:spPr>
          <a:xfrm>
            <a:off x="5768453" y="1078174"/>
            <a:ext cx="0" cy="5540991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t="13517" r="19886" b="13114"/>
          <a:stretch/>
        </p:blipFill>
        <p:spPr>
          <a:xfrm>
            <a:off x="332506" y="81153"/>
            <a:ext cx="11610109" cy="66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9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#9Slide03 Roboto Condensed"/>
        <a:ea typeface=""/>
        <a:cs typeface=""/>
      </a:majorFont>
      <a:minorFont>
        <a:latin typeface="#9Slide07 IcielBaliho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318</Words>
  <Application>Microsoft Office PowerPoint</Application>
  <PresentationFormat>Widescreen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#9Slide03 Arima Madurai Medium</vt:lpstr>
      <vt:lpstr>#9Slide03 Roboto Condensed</vt:lpstr>
      <vt:lpstr>#9Slide07 IcielBaliho Script</vt:lpstr>
      <vt:lpstr>Aachen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Phuong</dc:creator>
  <cp:keywords>Không sao chép</cp:keywords>
  <cp:lastModifiedBy>ADMIN</cp:lastModifiedBy>
  <cp:revision>109</cp:revision>
  <dcterms:created xsi:type="dcterms:W3CDTF">2020-07-25T07:56:42Z</dcterms:created>
  <dcterms:modified xsi:type="dcterms:W3CDTF">2021-10-18T09:30:03Z</dcterms:modified>
</cp:coreProperties>
</file>