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31" r:id="rId2"/>
    <p:sldId id="364" r:id="rId3"/>
    <p:sldId id="362" r:id="rId4"/>
    <p:sldId id="358" r:id="rId5"/>
    <p:sldId id="332" r:id="rId6"/>
    <p:sldId id="312" r:id="rId7"/>
    <p:sldId id="318" r:id="rId8"/>
    <p:sldId id="32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n Xuan Hoang" initials="PXH" lastIdx="1" clrIdx="0">
    <p:extLst>
      <p:ext uri="{19B8F6BF-5375-455C-9EA6-DF929625EA0E}">
        <p15:presenceInfo xmlns:p15="http://schemas.microsoft.com/office/powerpoint/2012/main" userId="S-1-5-21-827006758-1684236193-2945220160-396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069" autoAdjust="0"/>
  </p:normalViewPr>
  <p:slideViewPr>
    <p:cSldViewPr snapToGrid="0">
      <p:cViewPr varScale="1">
        <p:scale>
          <a:sx n="62" d="100"/>
          <a:sy n="62" d="100"/>
        </p:scale>
        <p:origin x="978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5343A-502D-4A80-BE34-381956F20D6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C5642-1CC1-46D7-BB0E-878AC7E3D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69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học</a:t>
            </a:r>
            <a:r>
              <a:rPr lang="en-US" dirty="0"/>
              <a:t> ở SGK </a:t>
            </a:r>
            <a:r>
              <a:rPr lang="en-US" dirty="0" err="1"/>
              <a:t>và</a:t>
            </a:r>
            <a:r>
              <a:rPr lang="en-US" dirty="0"/>
              <a:t> note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17.1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C5642-1CC1-46D7-BB0E-878AC7E3D9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76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40C8E-C185-40BB-8F59-9CA540D3A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A8149C-7E3F-45EE-8AC4-D63CD47CB4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79539-A588-4BE5-A8E6-E4D8E4A95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B0A40-5CDB-4A5C-9F91-A8E37348A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8E6C6-13F1-41E4-91FB-E33C1C703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73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621AF-9D68-4722-87F5-B31806E59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5891F3-D63A-4BB0-830D-568300BA6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EE365-9C68-48CA-9747-E92273065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376D4-3730-4307-8329-ECD1C8D67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7CA02-FB17-44D2-B874-98DBC08BB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25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5D6EEA-8B97-4FEC-B8D7-9804DA7C06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EAA345-4A8F-49DE-B2F8-FF78F62C74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A94BE-B6E5-49CD-B73A-C181960E2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9E822-355D-4995-B33F-377163F0D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2A2E7-F13C-4D3A-988B-4AA23F991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45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39832-9E86-4F6E-9EA9-B00D8D212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61216-AFFC-4B2D-86B1-2090000DC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07729-8A35-4BD3-866F-093A1781A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86778-108E-4626-90EB-EA9DD5B9E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9E6F8-C132-441F-9E24-9C9529CCD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00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7F62E-87C4-4B50-BCE6-D84A1174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9C47D-F580-4EF5-A485-D66D35A4B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D451F-A54B-477F-93E1-8433855C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7D3BA-9EE5-4EB9-9029-073A61D29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E670F-7364-4C52-9831-53951B40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30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26139-7DE8-4140-BC10-3F2C97ECC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3B852-227E-4302-901B-EBA43BE89E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6C1AC-FDBD-44E9-BCF3-8DCB238FD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63522D-C68E-4781-97C0-2DFF28C94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98085-B25C-43C6-A393-EE180706B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2EA43-4D71-435F-8D6C-D23EE72FF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43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319C1-472C-442E-99E1-16EAA73C9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9580E-05C4-48DF-9E59-300D3CD6C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26DA4-5C7A-4560-8C93-BF10BB935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BF9147-9109-4BFE-8A7E-8A62DB5130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8E2EA3-0F04-44A2-910A-B2D8D09F62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7FE880-F433-4759-B2FF-D1E10539F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C86346-E355-444F-BCEB-8C5EBB7B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0A4F91-E50D-48BB-B8F9-F946F1A2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2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DE3AA-3B01-419A-BA57-972E6E335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2C6E5B-DA3D-4D5F-AA01-E990ED1C4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98E851-EDEB-483C-B8AB-CA3432A05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596183-1DEB-4C4A-AC94-82744DA7B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00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CD6A28-6708-4A7D-AD7F-BC3D101BB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308BFC-5192-494A-8971-A6FAA8676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05E70-D608-46D2-9C45-FABB8311E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22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89E3D-2071-4262-A420-316A1F07E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37352-619E-41EF-94D1-6FDB79C9C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BE0B2E-152E-4F10-9E96-F27CC0FED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F57CA-F0E2-4272-BD0B-2F7B209C2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27F68-FF75-49D2-81BB-0EA61E0CE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713AEA-96CD-483C-B805-13D218938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4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45F64-216E-4BB2-98A2-CD27FDDF3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3D1D23-B5F5-4D92-B154-70A9F1C7B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53B902-EA16-47DD-B4E2-DB2021EBE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6D251D-0E05-4345-9B97-BF8D8BE10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61615-EE48-4FA1-9171-0B1238695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105782-790D-47DE-86F2-C76B3171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9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2A63D1-8BAE-4098-B8F6-73184EDD6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B3764-98BE-4672-A579-C0F0F31EB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05ECD-E8C5-44DC-9931-79E8AE49A6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207B0-1AD1-4D34-849E-985C305B681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BFFFB-F686-4DA2-B319-D36BD486CD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AFD27-CD20-4F74-B277-F5AD0BC82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7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edia.cungphuot.info/2013/11/5001/dinh-fansipa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30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ẩm nang đi lễ Đền Hùng">
            <a:extLst>
              <a:ext uri="{FF2B5EF4-FFF2-40B4-BE49-F238E27FC236}">
                <a16:creationId xmlns:a16="http://schemas.microsoft.com/office/drawing/2014/main" id="{82FB0D7B-EF5D-4470-BC17-19FC7C12B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7" b="19073"/>
          <a:stretch/>
        </p:blipFill>
        <p:spPr bwMode="auto">
          <a:xfrm>
            <a:off x="6096000" y="10"/>
            <a:ext cx="609600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GP News :. | Vịnh Hạ Long được bình chọn vào tốp 50 kỳ quan du lịch thiên  nhiên thế giới | BÁO ĐIỆN TỬ CHÍNH PHỦ NƯỚC CHXHCN VIỆT NAM">
            <a:extLst>
              <a:ext uri="{FF2B5EF4-FFF2-40B4-BE49-F238E27FC236}">
                <a16:creationId xmlns:a16="http://schemas.microsoft.com/office/drawing/2014/main" id="{42E5CDBC-B717-4638-80DD-84670E9FE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r="-2" b="-2"/>
          <a:stretch/>
        </p:blipFill>
        <p:spPr bwMode="auto">
          <a:xfrm>
            <a:off x="20" y="3429000"/>
            <a:ext cx="609598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hé thăm cột cờ Lũng Cú Hà Giang: kinh nghiệm đi, lưu ý cần thiết">
            <a:extLst>
              <a:ext uri="{FF2B5EF4-FFF2-40B4-BE49-F238E27FC236}">
                <a16:creationId xmlns:a16="http://schemas.microsoft.com/office/drawing/2014/main" id="{28D49BBA-99D3-4C63-BCAE-8525EFE78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7"/>
          <a:stretch/>
        </p:blipFill>
        <p:spPr bwMode="auto">
          <a:xfrm>
            <a:off x="609600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9" name="Frame 7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AB2BE11-587B-4BC9-8713-CE811B860AAA}"/>
              </a:ext>
            </a:extLst>
          </p:cNvPr>
          <p:cNvSpPr txBox="1">
            <a:spLocks/>
          </p:cNvSpPr>
          <p:nvPr/>
        </p:nvSpPr>
        <p:spPr>
          <a:xfrm>
            <a:off x="4027165" y="2865563"/>
            <a:ext cx="4133850" cy="1497374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 TRUNG DU VÀ MIỀN NÚI BẮC BỘ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57BAEB7-1260-44CB-B412-6767DCF5DCD1}"/>
              </a:ext>
            </a:extLst>
          </p:cNvPr>
          <p:cNvSpPr txBox="1">
            <a:spLocks/>
          </p:cNvSpPr>
          <p:nvPr/>
        </p:nvSpPr>
        <p:spPr>
          <a:xfrm>
            <a:off x="5212013" y="2346546"/>
            <a:ext cx="1700416" cy="6582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17</a:t>
            </a:r>
          </a:p>
        </p:txBody>
      </p:sp>
    </p:spTree>
    <p:extLst>
      <p:ext uri="{BB962C8B-B14F-4D97-AF65-F5344CB8AC3E}">
        <p14:creationId xmlns:p14="http://schemas.microsoft.com/office/powerpoint/2010/main" val="185464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9FFD125-CC36-4547-9C61-B462646305A6}"/>
              </a:ext>
            </a:extLst>
          </p:cNvPr>
          <p:cNvSpPr txBox="1"/>
          <p:nvPr/>
        </p:nvSpPr>
        <p:spPr>
          <a:xfrm>
            <a:off x="-201931" y="257827"/>
            <a:ext cx="12393931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 TRÍ ĐỊA LÍ VÀ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PHẠM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 LÃNH THỔ </a:t>
            </a: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257FEBEF-7672-46C8-BB62-2298FCF432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628771"/>
              </p:ext>
            </p:extLst>
          </p:nvPr>
        </p:nvGraphicFramePr>
        <p:xfrm>
          <a:off x="477469" y="1434015"/>
          <a:ext cx="4865132" cy="45945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671">
                  <a:extLst>
                    <a:ext uri="{9D8B030D-6E8A-4147-A177-3AD203B41FA5}">
                      <a16:colId xmlns:a16="http://schemas.microsoft.com/office/drawing/2014/main" val="4058092803"/>
                    </a:ext>
                  </a:extLst>
                </a:gridCol>
                <a:gridCol w="2631461">
                  <a:extLst>
                    <a:ext uri="{9D8B030D-6E8A-4147-A177-3AD203B41FA5}">
                      <a16:colId xmlns:a16="http://schemas.microsoft.com/office/drawing/2014/main" val="3466896045"/>
                    </a:ext>
                  </a:extLst>
                </a:gridCol>
              </a:tblGrid>
              <a:tr h="79229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hỏi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302014"/>
                  </a:ext>
                </a:extLst>
              </a:tr>
              <a:tr h="903955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giáp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266213"/>
                  </a:ext>
                </a:extLst>
              </a:tr>
              <a:tr h="903955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giáp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889583"/>
                  </a:ext>
                </a:extLst>
              </a:tr>
              <a:tr h="903955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giáp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biển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023752"/>
                  </a:ext>
                </a:extLst>
              </a:tr>
              <a:tr h="1090348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Ý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nghĩa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(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Thuận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khó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khăn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324763"/>
                  </a:ext>
                </a:extLst>
              </a:tr>
            </a:tbl>
          </a:graphicData>
        </a:graphic>
      </p:graphicFrame>
      <p:sp>
        <p:nvSpPr>
          <p:cNvPr id="9" name="Frame 8">
            <a:extLst>
              <a:ext uri="{FF2B5EF4-FFF2-40B4-BE49-F238E27FC236}">
                <a16:creationId xmlns:a16="http://schemas.microsoft.com/office/drawing/2014/main" id="{8CB959DC-8A6F-4520-8613-8FD77D8F96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6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8B79D8-3E93-4B00-9C2C-4B4794886CA6}"/>
              </a:ext>
            </a:extLst>
          </p:cNvPr>
          <p:cNvSpPr txBox="1"/>
          <p:nvPr/>
        </p:nvSpPr>
        <p:spPr>
          <a:xfrm>
            <a:off x="2684206" y="2207544"/>
            <a:ext cx="24769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C8A5DB-568F-4DD8-932F-DA571A460F38}"/>
              </a:ext>
            </a:extLst>
          </p:cNvPr>
          <p:cNvSpPr txBox="1"/>
          <p:nvPr/>
        </p:nvSpPr>
        <p:spPr>
          <a:xfrm>
            <a:off x="2693247" y="3141577"/>
            <a:ext cx="24679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ĐBSH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82F2DE-76A1-4EE3-A56D-CA220F46CAB2}"/>
              </a:ext>
            </a:extLst>
          </p:cNvPr>
          <p:cNvSpPr txBox="1"/>
          <p:nvPr/>
        </p:nvSpPr>
        <p:spPr>
          <a:xfrm>
            <a:off x="2816942" y="4210043"/>
            <a:ext cx="2158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 descr="Kết quả hình ảnh cho bản đồ vùng trung du và miền núi bắc bộ">
            <a:extLst>
              <a:ext uri="{FF2B5EF4-FFF2-40B4-BE49-F238E27FC236}">
                <a16:creationId xmlns:a16="http://schemas.microsoft.com/office/drawing/2014/main" id="{275A21E1-7479-464F-A23F-737B3F57A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185" y="1068749"/>
            <a:ext cx="6844794" cy="495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95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ản đồ các tỉnh miền bắc Việt Nam - Quy Hoạch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 descr="Bản đồ các tỉnh miền bắc Việt Nam - Quy Hoạch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982" y="160338"/>
            <a:ext cx="8915102" cy="669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54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73686" y="0"/>
            <a:ext cx="10036246" cy="7272315"/>
            <a:chOff x="673686" y="0"/>
            <a:chExt cx="10036246" cy="7272315"/>
          </a:xfrm>
        </p:grpSpPr>
        <p:pic>
          <p:nvPicPr>
            <p:cNvPr id="3" name="Picture 2" descr="Kết quả hình ảnh cho bản đồ vùng trung du và miền núi bắc bộ">
              <a:extLst>
                <a:ext uri="{FF2B5EF4-FFF2-40B4-BE49-F238E27FC236}">
                  <a16:creationId xmlns:a16="http://schemas.microsoft.com/office/drawing/2014/main" id="{275A21E1-7479-464F-A23F-737B3F57A7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686" y="0"/>
              <a:ext cx="10036246" cy="7272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Freeform 3"/>
            <p:cNvSpPr/>
            <p:nvPr/>
          </p:nvSpPr>
          <p:spPr>
            <a:xfrm>
              <a:off x="3923071" y="2138516"/>
              <a:ext cx="2050026" cy="2168013"/>
            </a:xfrm>
            <a:custGeom>
              <a:avLst/>
              <a:gdLst>
                <a:gd name="connsiteX0" fmla="*/ 0 w 2050026"/>
                <a:gd name="connsiteY0" fmla="*/ 0 h 2168013"/>
                <a:gd name="connsiteX1" fmla="*/ 560439 w 2050026"/>
                <a:gd name="connsiteY1" fmla="*/ 560439 h 2168013"/>
                <a:gd name="connsiteX2" fmla="*/ 1253613 w 2050026"/>
                <a:gd name="connsiteY2" fmla="*/ 1209368 h 2168013"/>
                <a:gd name="connsiteX3" fmla="*/ 1725561 w 2050026"/>
                <a:gd name="connsiteY3" fmla="*/ 1666568 h 2168013"/>
                <a:gd name="connsiteX4" fmla="*/ 1843548 w 2050026"/>
                <a:gd name="connsiteY4" fmla="*/ 1799303 h 2168013"/>
                <a:gd name="connsiteX5" fmla="*/ 1991032 w 2050026"/>
                <a:gd name="connsiteY5" fmla="*/ 1887794 h 2168013"/>
                <a:gd name="connsiteX6" fmla="*/ 2050026 w 2050026"/>
                <a:gd name="connsiteY6" fmla="*/ 2168013 h 2168013"/>
                <a:gd name="connsiteX7" fmla="*/ 2050026 w 2050026"/>
                <a:gd name="connsiteY7" fmla="*/ 2168013 h 21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50026" h="2168013">
                  <a:moveTo>
                    <a:pt x="0" y="0"/>
                  </a:moveTo>
                  <a:cubicBezTo>
                    <a:pt x="175752" y="179439"/>
                    <a:pt x="351504" y="358878"/>
                    <a:pt x="560439" y="560439"/>
                  </a:cubicBezTo>
                  <a:cubicBezTo>
                    <a:pt x="769375" y="762000"/>
                    <a:pt x="1059426" y="1025013"/>
                    <a:pt x="1253613" y="1209368"/>
                  </a:cubicBezTo>
                  <a:cubicBezTo>
                    <a:pt x="1447800" y="1393723"/>
                    <a:pt x="1627239" y="1568246"/>
                    <a:pt x="1725561" y="1666568"/>
                  </a:cubicBezTo>
                  <a:cubicBezTo>
                    <a:pt x="1823883" y="1764890"/>
                    <a:pt x="1799303" y="1762432"/>
                    <a:pt x="1843548" y="1799303"/>
                  </a:cubicBezTo>
                  <a:cubicBezTo>
                    <a:pt x="1887793" y="1836174"/>
                    <a:pt x="1956619" y="1826342"/>
                    <a:pt x="1991032" y="1887794"/>
                  </a:cubicBezTo>
                  <a:cubicBezTo>
                    <a:pt x="2025445" y="1949246"/>
                    <a:pt x="2050026" y="2168013"/>
                    <a:pt x="2050026" y="2168013"/>
                  </a:cubicBezTo>
                  <a:lnTo>
                    <a:pt x="2050026" y="2168013"/>
                  </a:ln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8" y="2557071"/>
            <a:ext cx="2822693" cy="1079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965" y="2977947"/>
            <a:ext cx="313361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925D913-EBF5-487B-91DF-9877FD29C4B4}"/>
              </a:ext>
            </a:extLst>
          </p:cNvPr>
          <p:cNvSpPr txBox="1"/>
          <p:nvPr/>
        </p:nvSpPr>
        <p:spPr>
          <a:xfrm>
            <a:off x="0" y="0"/>
            <a:ext cx="12141200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II. ĐIỀU KIỆN TỰ NHIÊN VÀ TÀI NGUYÊN THIÊN NHIÊN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F91C19-3523-4114-ACF5-2CAA38AAF506}"/>
              </a:ext>
            </a:extLst>
          </p:cNvPr>
          <p:cNvSpPr txBox="1"/>
          <p:nvPr/>
        </p:nvSpPr>
        <p:spPr>
          <a:xfrm>
            <a:off x="517343" y="1829120"/>
            <a:ext cx="4355739" cy="4830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phức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tạp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trở</a:t>
            </a:r>
            <a:endParaRPr lang="en-US" sz="24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DDC8D4-ADA4-42A1-B625-CDA7722536C8}"/>
              </a:ext>
            </a:extLst>
          </p:cNvPr>
          <p:cNvSpPr txBox="1"/>
          <p:nvPr/>
        </p:nvSpPr>
        <p:spPr>
          <a:xfrm>
            <a:off x="517345" y="1211413"/>
            <a:ext cx="4355738" cy="5170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TIỂU KHU TÂY BẮC</a:t>
            </a:r>
            <a:endParaRPr lang="en-US" sz="2400" b="1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31C110-CD27-4C02-B09B-D16C22274ED7}"/>
              </a:ext>
            </a:extLst>
          </p:cNvPr>
          <p:cNvSpPr txBox="1"/>
          <p:nvPr/>
        </p:nvSpPr>
        <p:spPr>
          <a:xfrm>
            <a:off x="7002836" y="1211413"/>
            <a:ext cx="4413612" cy="5170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TIỂU KHU ĐÔNG BẮC</a:t>
            </a:r>
            <a:endParaRPr lang="en-US" sz="2400" b="1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A6D3E7-7372-481C-BB86-D00611035659}"/>
              </a:ext>
            </a:extLst>
          </p:cNvPr>
          <p:cNvSpPr txBox="1"/>
          <p:nvPr/>
        </p:nvSpPr>
        <p:spPr>
          <a:xfrm>
            <a:off x="7002837" y="1846559"/>
            <a:ext cx="4413612" cy="4830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thấp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đồi</a:t>
            </a:r>
            <a:endParaRPr lang="en-US" sz="24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4528BF2-B96C-474A-B4D6-F2D54B6C72F9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2695214" y="707886"/>
            <a:ext cx="3105332" cy="5035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A860342-8A45-488A-A028-3DD1D3A30D6B}"/>
              </a:ext>
            </a:extLst>
          </p:cNvPr>
          <p:cNvCxnSpPr/>
          <p:nvPr/>
        </p:nvCxnSpPr>
        <p:spPr>
          <a:xfrm>
            <a:off x="5800545" y="707886"/>
            <a:ext cx="3706081" cy="4878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2 Minute Timer (To)">
            <a:hlinkClick r:id="" action="ppaction://media"/>
            <a:extLst>
              <a:ext uri="{FF2B5EF4-FFF2-40B4-BE49-F238E27FC236}">
                <a16:creationId xmlns:a16="http://schemas.microsoft.com/office/drawing/2014/main" id="{A46FFFD5-3307-4F86-8471-E8FA04B724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51339" y="1061444"/>
            <a:ext cx="1773241" cy="95078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79418" y="2468918"/>
            <a:ext cx="3591137" cy="6515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Khí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hơn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62048" y="3305100"/>
            <a:ext cx="4488788" cy="21152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Khoáng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thủy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nuôi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súc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73462" y="2499376"/>
            <a:ext cx="4766377" cy="6515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Khí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lạnh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hơn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411719" y="3305895"/>
            <a:ext cx="5302151" cy="21152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2800" b="1" dirty="0" smtClean="0">
              <a:solidFill>
                <a:schemeClr val="tx1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buFontTx/>
              <a:buChar char="-"/>
            </a:pPr>
            <a:endParaRPr lang="en-US" sz="2800" b="1" dirty="0" smtClean="0">
              <a:solidFill>
                <a:schemeClr val="tx1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buFontTx/>
              <a:buChar char="-"/>
            </a:pP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Giàu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khoáng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(Than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khoáng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kim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loại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..),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biển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4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514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2" grpId="0" animBg="1"/>
      <p:bldP spid="29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139E11-AEBE-42FC-9218-D6010E17D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41" y="758220"/>
            <a:ext cx="10324266" cy="60997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ABC6F3-9103-41EB-93AE-7377C8C8EDE1}"/>
              </a:ext>
            </a:extLst>
          </p:cNvPr>
          <p:cNvSpPr txBox="1"/>
          <p:nvPr/>
        </p:nvSpPr>
        <p:spPr>
          <a:xfrm>
            <a:off x="50800" y="-39469"/>
            <a:ext cx="1214120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II. ĐIỀU KIỆN TỰ NHIÊN VÀ TÀI NGUYÊN THIÊN NHIÊN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088A09-A3C1-42A7-AD74-27B38FD71B51}"/>
              </a:ext>
            </a:extLst>
          </p:cNvPr>
          <p:cNvSpPr txBox="1"/>
          <p:nvPr/>
        </p:nvSpPr>
        <p:spPr>
          <a:xfrm>
            <a:off x="0" y="758221"/>
            <a:ext cx="1493118" cy="89255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38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C37D60-477B-48D8-A2A4-C280BEACF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71" y="1513989"/>
            <a:ext cx="4762500" cy="3571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CE7616-1616-4F1C-A5BB-6E1FC5DDAB1F}"/>
              </a:ext>
            </a:extLst>
          </p:cNvPr>
          <p:cNvSpPr txBox="1"/>
          <p:nvPr/>
        </p:nvSpPr>
        <p:spPr>
          <a:xfrm>
            <a:off x="313108" y="5202125"/>
            <a:ext cx="49904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Đoạn đường 200m tại quốc lộ 4H </a:t>
            </a:r>
            <a:r>
              <a:rPr lang="vi-VN" sz="2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sạt lở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gây ách tắc giao thông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D2C90C-B0F7-4213-849C-651D7363B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722" y="941656"/>
            <a:ext cx="4971712" cy="35969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AB6696-4BD8-4189-BD33-5EE861A6E7A7}"/>
              </a:ext>
            </a:extLst>
          </p:cNvPr>
          <p:cNvSpPr txBox="1"/>
          <p:nvPr/>
        </p:nvSpPr>
        <p:spPr>
          <a:xfrm>
            <a:off x="5860025" y="4606924"/>
            <a:ext cx="61648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Tại bản Nậm Nhừ 1 (xã Nậm Nhừ, huyện Nậm Pồ, tỉnh Điện Biên), trường học, ngầm tràn, đường dân sinh... </a:t>
            </a:r>
            <a:r>
              <a:rPr lang="vi-VN" sz="24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bị lũ quét </a:t>
            </a:r>
            <a:r>
              <a:rPr lang="vi-VN" sz="2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tàn phá, thiệt hại rất nghiêm trọng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D4E977-4B6F-4EAB-BD4B-37833096A650}"/>
              </a:ext>
            </a:extLst>
          </p:cNvPr>
          <p:cNvSpPr txBox="1"/>
          <p:nvPr/>
        </p:nvSpPr>
        <p:spPr>
          <a:xfrm>
            <a:off x="313109" y="851692"/>
            <a:ext cx="4795520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F08E47-1A8A-42A0-A013-C7B565AFED9E}"/>
              </a:ext>
            </a:extLst>
          </p:cNvPr>
          <p:cNvSpPr txBox="1"/>
          <p:nvPr/>
        </p:nvSpPr>
        <p:spPr>
          <a:xfrm>
            <a:off x="3358699" y="6146800"/>
            <a:ext cx="2225040" cy="46166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/>
              <a:t>Nguyên</a:t>
            </a:r>
            <a:r>
              <a:rPr lang="en-US" sz="2400" b="1" dirty="0"/>
              <a:t> </a:t>
            </a:r>
            <a:r>
              <a:rPr lang="en-US" sz="2400" b="1" dirty="0" err="1"/>
              <a:t>nhân</a:t>
            </a:r>
            <a:r>
              <a:rPr lang="en-US" sz="2400" b="1" dirty="0"/>
              <a:t> ? 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C65B921-8377-4485-9FF1-DB0C9D9F546E}"/>
              </a:ext>
            </a:extLst>
          </p:cNvPr>
          <p:cNvSpPr/>
          <p:nvPr/>
        </p:nvSpPr>
        <p:spPr>
          <a:xfrm>
            <a:off x="5669280" y="6191905"/>
            <a:ext cx="853440" cy="416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393626-7116-4D00-B530-57517E2B3C4C}"/>
              </a:ext>
            </a:extLst>
          </p:cNvPr>
          <p:cNvSpPr txBox="1"/>
          <p:nvPr/>
        </p:nvSpPr>
        <p:spPr>
          <a:xfrm>
            <a:off x="6610816" y="6244894"/>
            <a:ext cx="1971040" cy="46166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/>
              <a:t>Giải</a:t>
            </a:r>
            <a:r>
              <a:rPr lang="en-US" sz="2400" b="1" dirty="0"/>
              <a:t> </a:t>
            </a:r>
            <a:r>
              <a:rPr lang="en-US" sz="2400" b="1" dirty="0" err="1"/>
              <a:t>pháp</a:t>
            </a:r>
            <a:r>
              <a:rPr lang="en-US" sz="2400" b="1" dirty="0"/>
              <a:t>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036790-55AE-4E58-A88B-A7C7523B0A28}"/>
              </a:ext>
            </a:extLst>
          </p:cNvPr>
          <p:cNvSpPr txBox="1"/>
          <p:nvPr/>
        </p:nvSpPr>
        <p:spPr>
          <a:xfrm>
            <a:off x="25400" y="239315"/>
            <a:ext cx="121412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ĐIỀU KIỆN TỰ NHIÊN VÀ TÀI NGUYÊN THIÊN NHIÊN 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2134662C-1D1F-4C76-9F86-761313C38C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6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8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4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Lời hẹn ước với mùa tuyết trắng Sa Pa | Mytour.vn">
            <a:extLst>
              <a:ext uri="{FF2B5EF4-FFF2-40B4-BE49-F238E27FC236}">
                <a16:creationId xmlns:a16="http://schemas.microsoft.com/office/drawing/2014/main" id="{CB32E0ED-D410-48CB-B211-1B5579886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6" r="1" b="2329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0DCB5F-AAC5-4662-B478-5DEDFE0A5688}"/>
              </a:ext>
            </a:extLst>
          </p:cNvPr>
          <p:cNvSpPr txBox="1"/>
          <p:nvPr/>
        </p:nvSpPr>
        <p:spPr>
          <a:xfrm>
            <a:off x="1639147" y="269376"/>
            <a:ext cx="864870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Mùa</a:t>
            </a:r>
            <a:r>
              <a:rPr lang="en-US" sz="3200" b="1" dirty="0"/>
              <a:t> </a:t>
            </a:r>
            <a:r>
              <a:rPr lang="en-US" sz="3200" b="1" dirty="0" err="1"/>
              <a:t>đông</a:t>
            </a:r>
            <a:r>
              <a:rPr lang="en-US" sz="3200" b="1" dirty="0"/>
              <a:t> 2016, </a:t>
            </a:r>
            <a:r>
              <a:rPr lang="en-US" sz="3200" b="1" dirty="0" err="1"/>
              <a:t>băng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ở Sapa </a:t>
            </a:r>
            <a:r>
              <a:rPr lang="en-US" sz="3200" b="1" dirty="0" err="1"/>
              <a:t>trên</a:t>
            </a:r>
            <a:r>
              <a:rPr lang="en-US" sz="3200" b="1" dirty="0"/>
              <a:t> </a:t>
            </a:r>
            <a:r>
              <a:rPr lang="en-US" sz="3200" b="1" dirty="0" err="1"/>
              <a:t>diện</a:t>
            </a:r>
            <a:r>
              <a:rPr lang="en-US" sz="3200" b="1" dirty="0"/>
              <a:t> </a:t>
            </a:r>
            <a:r>
              <a:rPr lang="en-US" sz="3200" b="1" dirty="0" err="1"/>
              <a:t>rộng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9922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2994</TotalTime>
  <Words>253</Words>
  <Application>Microsoft Office PowerPoint</Application>
  <PresentationFormat>Widescreen</PresentationFormat>
  <Paragraphs>37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Roboto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THỬ THÁCH CHO EM</dc:title>
  <dc:creator>Tuấn Nguyễn Chí</dc:creator>
  <cp:lastModifiedBy>Windows User</cp:lastModifiedBy>
  <cp:revision>69</cp:revision>
  <dcterms:created xsi:type="dcterms:W3CDTF">2020-11-06T22:55:39Z</dcterms:created>
  <dcterms:modified xsi:type="dcterms:W3CDTF">2021-11-10T10:10:37Z</dcterms:modified>
</cp:coreProperties>
</file>