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71" r:id="rId3"/>
    <p:sldId id="282" r:id="rId4"/>
  </p:sldIdLst>
  <p:sldSz cx="12192000" cy="6858000"/>
  <p:notesSz cx="6858000" cy="9144000"/>
  <p:defaultTextStyle>
    <a:defPPr>
      <a:defRPr lang="vi-VN"/>
    </a:defPPr>
    <a:lvl1pPr marL="0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687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425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138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6850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3590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0274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6960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3647" algn="l" defTabSz="9134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6600"/>
    <a:srgbClr val="000066"/>
    <a:srgbClr val="000099"/>
    <a:srgbClr val="FF3399"/>
    <a:srgbClr val="800080"/>
    <a:srgbClr val="D6009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2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1AD5B-4071-4847-AFFE-2321C888ED73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F192B-5F05-4C47-AFCF-985A3E58087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4149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87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425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138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850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590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274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960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647" algn="l" defTabSz="9134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87" indent="0" algn="ctr">
              <a:buNone/>
              <a:defRPr sz="2000"/>
            </a:lvl2pPr>
            <a:lvl3pPr marL="913425" indent="0" algn="ctr">
              <a:buNone/>
              <a:defRPr sz="1900"/>
            </a:lvl3pPr>
            <a:lvl4pPr marL="1370138" indent="0" algn="ctr">
              <a:buNone/>
              <a:defRPr sz="1600"/>
            </a:lvl4pPr>
            <a:lvl5pPr marL="1826850" indent="0" algn="ctr">
              <a:buNone/>
              <a:defRPr sz="1600"/>
            </a:lvl5pPr>
            <a:lvl6pPr marL="2283590" indent="0" algn="ctr">
              <a:buNone/>
              <a:defRPr sz="1600"/>
            </a:lvl6pPr>
            <a:lvl7pPr marL="2740274" indent="0" algn="ctr">
              <a:buNone/>
              <a:defRPr sz="1600"/>
            </a:lvl7pPr>
            <a:lvl8pPr marL="3196960" indent="0" algn="ctr">
              <a:buNone/>
              <a:defRPr sz="1600"/>
            </a:lvl8pPr>
            <a:lvl9pPr marL="3653647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190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3228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82"/>
            <a:ext cx="2628900" cy="58118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82"/>
            <a:ext cx="7734300" cy="581183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644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64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9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4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1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8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5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02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6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234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94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87" indent="0">
              <a:buNone/>
              <a:defRPr sz="2000" b="1"/>
            </a:lvl2pPr>
            <a:lvl3pPr marL="913425" indent="0">
              <a:buNone/>
              <a:defRPr sz="1900" b="1"/>
            </a:lvl3pPr>
            <a:lvl4pPr marL="1370138" indent="0">
              <a:buNone/>
              <a:defRPr sz="1600" b="1"/>
            </a:lvl4pPr>
            <a:lvl5pPr marL="1826850" indent="0">
              <a:buNone/>
              <a:defRPr sz="1600" b="1"/>
            </a:lvl5pPr>
            <a:lvl6pPr marL="2283590" indent="0">
              <a:buNone/>
              <a:defRPr sz="1600" b="1"/>
            </a:lvl6pPr>
            <a:lvl7pPr marL="2740274" indent="0">
              <a:buNone/>
              <a:defRPr sz="1600" b="1"/>
            </a:lvl7pPr>
            <a:lvl8pPr marL="3196960" indent="0">
              <a:buNone/>
              <a:defRPr sz="1600" b="1"/>
            </a:lvl8pPr>
            <a:lvl9pPr marL="36536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87" indent="0">
              <a:buNone/>
              <a:defRPr sz="2000" b="1"/>
            </a:lvl2pPr>
            <a:lvl3pPr marL="913425" indent="0">
              <a:buNone/>
              <a:defRPr sz="1900" b="1"/>
            </a:lvl3pPr>
            <a:lvl4pPr marL="1370138" indent="0">
              <a:buNone/>
              <a:defRPr sz="1600" b="1"/>
            </a:lvl4pPr>
            <a:lvl5pPr marL="1826850" indent="0">
              <a:buNone/>
              <a:defRPr sz="1600" b="1"/>
            </a:lvl5pPr>
            <a:lvl6pPr marL="2283590" indent="0">
              <a:buNone/>
              <a:defRPr sz="1600" b="1"/>
            </a:lvl6pPr>
            <a:lvl7pPr marL="2740274" indent="0">
              <a:buNone/>
              <a:defRPr sz="1600" b="1"/>
            </a:lvl7pPr>
            <a:lvl8pPr marL="3196960" indent="0">
              <a:buNone/>
              <a:defRPr sz="1600" b="1"/>
            </a:lvl8pPr>
            <a:lvl9pPr marL="36536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316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0041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8773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82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87" indent="0">
              <a:buNone/>
              <a:defRPr sz="1500"/>
            </a:lvl2pPr>
            <a:lvl3pPr marL="913425" indent="0">
              <a:buNone/>
              <a:defRPr sz="1200"/>
            </a:lvl3pPr>
            <a:lvl4pPr marL="1370138" indent="0">
              <a:buNone/>
              <a:defRPr sz="1100"/>
            </a:lvl4pPr>
            <a:lvl5pPr marL="1826850" indent="0">
              <a:buNone/>
              <a:defRPr sz="1100"/>
            </a:lvl5pPr>
            <a:lvl6pPr marL="2283590" indent="0">
              <a:buNone/>
              <a:defRPr sz="1100"/>
            </a:lvl6pPr>
            <a:lvl7pPr marL="2740274" indent="0">
              <a:buNone/>
              <a:defRPr sz="1100"/>
            </a:lvl7pPr>
            <a:lvl8pPr marL="3196960" indent="0">
              <a:buNone/>
              <a:defRPr sz="1100"/>
            </a:lvl8pPr>
            <a:lvl9pPr marL="365364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99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82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87" indent="0">
              <a:buNone/>
              <a:defRPr sz="2800"/>
            </a:lvl2pPr>
            <a:lvl3pPr marL="913425" indent="0">
              <a:buNone/>
              <a:defRPr sz="2400"/>
            </a:lvl3pPr>
            <a:lvl4pPr marL="1370138" indent="0">
              <a:buNone/>
              <a:defRPr sz="2000"/>
            </a:lvl4pPr>
            <a:lvl5pPr marL="1826850" indent="0">
              <a:buNone/>
              <a:defRPr sz="2000"/>
            </a:lvl5pPr>
            <a:lvl6pPr marL="2283590" indent="0">
              <a:buNone/>
              <a:defRPr sz="2000"/>
            </a:lvl6pPr>
            <a:lvl7pPr marL="2740274" indent="0">
              <a:buNone/>
              <a:defRPr sz="2000"/>
            </a:lvl7pPr>
            <a:lvl8pPr marL="3196960" indent="0">
              <a:buNone/>
              <a:defRPr sz="2000"/>
            </a:lvl8pPr>
            <a:lvl9pPr marL="3653647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87" indent="0">
              <a:buNone/>
              <a:defRPr sz="1500"/>
            </a:lvl2pPr>
            <a:lvl3pPr marL="913425" indent="0">
              <a:buNone/>
              <a:defRPr sz="1200"/>
            </a:lvl3pPr>
            <a:lvl4pPr marL="1370138" indent="0">
              <a:buNone/>
              <a:defRPr sz="1100"/>
            </a:lvl4pPr>
            <a:lvl5pPr marL="1826850" indent="0">
              <a:buNone/>
              <a:defRPr sz="1100"/>
            </a:lvl5pPr>
            <a:lvl6pPr marL="2283590" indent="0">
              <a:buNone/>
              <a:defRPr sz="1100"/>
            </a:lvl6pPr>
            <a:lvl7pPr marL="2740274" indent="0">
              <a:buNone/>
              <a:defRPr sz="1100"/>
            </a:lvl7pPr>
            <a:lvl8pPr marL="3196960" indent="0">
              <a:buNone/>
              <a:defRPr sz="1100"/>
            </a:lvl8pPr>
            <a:lvl9pPr marL="365364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66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54" tIns="45718" rIns="91354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54" tIns="45718" rIns="91354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54" tIns="45718" rIns="91354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11756-740D-41FF-8D99-2A77FCD7D68C}" type="datetimeFigureOut">
              <a:rPr lang="vi-VN" smtClean="0"/>
              <a:t>10/11/2021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54" tIns="45718" rIns="91354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54" tIns="45718" rIns="91354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C8000-137F-4C53-A47D-E3047961608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0330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342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70" indent="-228370" algn="l" defTabSz="91342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110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94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480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167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905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618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330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070" indent="-228370" algn="l" defTabSz="91342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87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425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138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850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590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274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960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647" algn="l" defTabSz="9134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23891" y="136665"/>
            <a:ext cx="11169748" cy="1301895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en-US" sz="3200" b="1" u="sng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5</a:t>
            </a: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 TRÍ TRÁI ĐẤT TRONG HỆ MẶT TRỜI.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DẠNG</a:t>
            </a: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KÍCH THƯỚC CỦA TRÁI ĐẤT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85071" y="1438501"/>
            <a:ext cx="9692640" cy="658643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VỊ TRÍ TRÁI ĐẤT TRONG HỆ MẶT TRỜI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73" y="-245126"/>
            <a:ext cx="1853345" cy="262150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4248" y="2219476"/>
            <a:ext cx="10078213" cy="46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73" y="-245126"/>
            <a:ext cx="1853345" cy="262150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004" y="3214871"/>
            <a:ext cx="7958805" cy="3643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1223891" y="136665"/>
            <a:ext cx="11169748" cy="1301895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en-US" sz="3200" b="1" u="sng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5</a:t>
            </a: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 TRÍ TRÁI ĐẤT TRONG HỆ MẶT TRỜI.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DẠNG</a:t>
            </a: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KÍCH THƯỚC CỦA TRÁI ĐẤT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85071" y="1438501"/>
            <a:ext cx="9692640" cy="658643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VỊ TRÍ TRÁI ĐẤT TRONG HỆ MẶT TRỜI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33617" y="2376381"/>
            <a:ext cx="9786915" cy="3277816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</a:pPr>
            <a:endParaRPr lang="en-US" sz="3600" b="1" dirty="0">
              <a:solidFill>
                <a:srgbClr val="660066"/>
              </a:solidFill>
              <a:latin typeface="Times New Roman"/>
              <a:ea typeface="Times New Roman"/>
            </a:endParaRPr>
          </a:p>
          <a:p>
            <a:pPr marR="13970" algn="just">
              <a:lnSpc>
                <a:spcPct val="115000"/>
              </a:lnSpc>
              <a:tabLst>
                <a:tab pos="6145286" algn="r"/>
              </a:tabLst>
            </a:pP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-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Trái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Đất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nằm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ở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vị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trí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thứ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3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trong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số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8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hành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tinh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theo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thứ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tự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xa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dần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Mặt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Trời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.</a:t>
            </a:r>
          </a:p>
          <a:p>
            <a:pPr marR="13970" algn="just">
              <a:lnSpc>
                <a:spcPct val="115000"/>
              </a:lnSpc>
              <a:tabLst>
                <a:tab pos="6145286" algn="r"/>
              </a:tabLst>
            </a:pP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-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Trái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Đất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là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hành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tinh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duy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nhất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có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sự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sống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trong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hệ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Mặt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 </a:t>
            </a:r>
            <a:r>
              <a:rPr lang="en-US" sz="3600" b="1" dirty="0" err="1">
                <a:solidFill>
                  <a:srgbClr val="660066"/>
                </a:solidFill>
                <a:latin typeface="Times New Roman"/>
                <a:ea typeface="Times New Roman"/>
              </a:rPr>
              <a:t>Trời</a:t>
            </a:r>
            <a:r>
              <a:rPr lang="en-US" sz="3600" b="1" dirty="0">
                <a:solidFill>
                  <a:srgbClr val="660066"/>
                </a:solidFill>
                <a:latin typeface="Times New Roman"/>
                <a:ea typeface="Times New Roman"/>
              </a:rPr>
              <a:t>.</a:t>
            </a:r>
          </a:p>
        </p:txBody>
      </p:sp>
      <p:pic>
        <p:nvPicPr>
          <p:cNvPr id="11" name="Picture 4" descr="http://tranphu.pgd-phuninh.edu.vn/upload/33051/20200622/But_vo_b91389ff6d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616" y="1326524"/>
            <a:ext cx="1441405" cy="1738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93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23891" y="136665"/>
            <a:ext cx="11169748" cy="1301895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en-US" sz="3200" b="1" u="sng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5</a:t>
            </a: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VỊ TRÍ TRÁI ĐẤT TRONG HỆ MẶT TRỜI.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DẠNG</a:t>
            </a:r>
            <a:r>
              <a:rPr lang="en-US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pt-BR" sz="32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KÍCH THƯỚC CỦA TRÁI ĐẤT</a:t>
            </a:r>
            <a:endParaRPr lang="vi-VN" sz="32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85071" y="1438501"/>
            <a:ext cx="9692640" cy="635043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en-US" sz="31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I. VỊ TRÍ TRÁI ĐẤT TRONG HỆ MẶT TRỜI</a:t>
            </a:r>
            <a:endParaRPr lang="vi-VN" sz="3100" dirty="0">
              <a:solidFill>
                <a:srgbClr val="000099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73" y="-245126"/>
            <a:ext cx="1853345" cy="262150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84" y="2537141"/>
            <a:ext cx="8529637" cy="4261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337153" y="3236663"/>
            <a:ext cx="184731" cy="384721"/>
          </a:xfrm>
          <a:prstGeom prst="rect">
            <a:avLst/>
          </a:prstGeom>
        </p:spPr>
        <p:txBody>
          <a:bodyPr wrap="none" lIns="91360" tIns="45718" rIns="91360" bIns="45718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96999" y="2009565"/>
            <a:ext cx="8868788" cy="635043"/>
          </a:xfrm>
          <a:prstGeom prst="rect">
            <a:avLst/>
          </a:prstGeom>
        </p:spPr>
        <p:txBody>
          <a:bodyPr wrap="square" lIns="91354" tIns="45718" rIns="91354" bIns="45718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</a:pPr>
            <a:r>
              <a:rPr lang="en-US" sz="3100" b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31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II. </a:t>
            </a:r>
            <a:r>
              <a:rPr lang="en-US" sz="31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HÌNH DẠNG VÀ KÍCH THƯỚC TRÁI ĐẤT </a:t>
            </a:r>
            <a:endParaRPr lang="en-US" sz="31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9403" y="3221771"/>
            <a:ext cx="10419008" cy="2308324"/>
          </a:xfrm>
          <a:prstGeom prst="rect">
            <a:avLst/>
          </a:prstGeom>
        </p:spPr>
        <p:txBody>
          <a:bodyPr wrap="square" lIns="91378" tIns="45718" rIns="91378" bIns="45718">
            <a:spAutoFit/>
          </a:bodyPr>
          <a:lstStyle/>
          <a:p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Xích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6378km. </a:t>
            </a:r>
          </a:p>
          <a:p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510 </a:t>
            </a:r>
            <a:r>
              <a:rPr lang="en-US" sz="3600" b="1" dirty="0" err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 km</a:t>
            </a:r>
            <a:r>
              <a:rPr lang="en-US" sz="3600" b="1" baseline="30000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" name="Picture 4" descr="http://tranphu.pgd-phuninh.edu.vn/upload/33051/20200622/But_vo_b91389ff6d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9876" y="1425635"/>
            <a:ext cx="1441405" cy="1738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73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178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ADMIN</cp:lastModifiedBy>
  <cp:revision>195</cp:revision>
  <dcterms:created xsi:type="dcterms:W3CDTF">2021-08-15T07:00:06Z</dcterms:created>
  <dcterms:modified xsi:type="dcterms:W3CDTF">2021-11-10T10:07:17Z</dcterms:modified>
</cp:coreProperties>
</file>