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notesMasterIdLst>
    <p:notesMasterId r:id="rId31"/>
  </p:notesMasterIdLst>
  <p:sldIdLst>
    <p:sldId id="265" r:id="rId2"/>
    <p:sldId id="282" r:id="rId3"/>
    <p:sldId id="353" r:id="rId4"/>
    <p:sldId id="352" r:id="rId5"/>
    <p:sldId id="305" r:id="rId6"/>
    <p:sldId id="260" r:id="rId7"/>
    <p:sldId id="308" r:id="rId8"/>
    <p:sldId id="317" r:id="rId9"/>
    <p:sldId id="354" r:id="rId10"/>
    <p:sldId id="351" r:id="rId11"/>
    <p:sldId id="335" r:id="rId12"/>
    <p:sldId id="310" r:id="rId13"/>
    <p:sldId id="311" r:id="rId14"/>
    <p:sldId id="312" r:id="rId15"/>
    <p:sldId id="313" r:id="rId16"/>
    <p:sldId id="261" r:id="rId17"/>
    <p:sldId id="294" r:id="rId18"/>
    <p:sldId id="296" r:id="rId19"/>
    <p:sldId id="297" r:id="rId20"/>
    <p:sldId id="298" r:id="rId21"/>
    <p:sldId id="328" r:id="rId22"/>
    <p:sldId id="299" r:id="rId23"/>
    <p:sldId id="300" r:id="rId24"/>
    <p:sldId id="342" r:id="rId25"/>
    <p:sldId id="349" r:id="rId26"/>
    <p:sldId id="348" r:id="rId27"/>
    <p:sldId id="350" r:id="rId28"/>
    <p:sldId id="334" r:id="rId29"/>
    <p:sldId id="31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80808"/>
    <a:srgbClr val="CC3300"/>
    <a:srgbClr val="0033CC"/>
    <a:srgbClr val="00FF00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851" autoAdjust="0"/>
    <p:restoredTop sz="94660"/>
  </p:normalViewPr>
  <p:slideViewPr>
    <p:cSldViewPr>
      <p:cViewPr varScale="1">
        <p:scale>
          <a:sx n="68" d="100"/>
          <a:sy n="68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55"/>
  <ax:ocxPr ax:name="BackColor" ax:value="12648384"/>
  <ax:ocxPr ax:name="Caption" ax:value="Team A"/>
  <ax:ocxPr ax:name="Size" ax:value="3175;1482"/>
  <ax:ocxPr ax:name="FontName" ax:value="Arial"/>
  <ax:ocxPr ax:name="FontEffects" ax:value="1073741825"/>
  <ax:ocxPr ax:name="FontHeight" ax:value="405"/>
  <ax:ocxPr ax:name="FontCharSet" ax:value="0"/>
  <ax:ocxPr ax:name="FontPitchAndFamily" ax:value="2"/>
  <ax:ocxPr ax:name="ParagraphAlign" ax:value="3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12640511"/>
  <ax:ocxPr ax:name="Size" ax:value="3175;1270"/>
  <ax:ocxPr ax:name="FontName" ax:value="Arial"/>
  <ax:ocxPr ax:name="FontEffects" ax:value="1073741825"/>
  <ax:ocxPr ax:name="FontHeight" ax:value="555"/>
  <ax:ocxPr ax:name="FontCharSet" ax:value="0"/>
  <ax:ocxPr ax:name="FontPitchAndFamily" ax:value="2"/>
  <ax:ocxPr ax:name="FontWeight" ax:value="700"/>
</ax:ocx>
</file>

<file path=ppt/activeX/activeX3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ForeColor" ax:value="255"/>
  <ax:ocxPr ax:name="BackColor" ax:value="12648384"/>
  <ax:ocxPr ax:name="Caption" ax:value="Team B"/>
  <ax:ocxPr ax:name="Size" ax:value="2963;1482"/>
  <ax:ocxPr ax:name="FontName" ax:value="Arial"/>
  <ax:ocxPr ax:name="FontEffects" ax:value="1073741825"/>
  <ax:ocxPr ax:name="FontHeight" ax:value="405"/>
  <ax:ocxPr ax:name="FontCharSet" ax:value="0"/>
  <ax:ocxPr ax:name="FontPitchAndFamily" ax:value="2"/>
  <ax:ocxPr ax:name="ParagraphAlign" ax:value="3"/>
  <ax:ocxPr ax:name="FontWeight" ax:value="700"/>
</ax:ocx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BackColor" ax:value="12640511"/>
  <ax:ocxPr ax:name="Size" ax:value="2963;1270"/>
  <ax:ocxPr ax:name="FontName" ax:value="Arial"/>
  <ax:ocxPr ax:name="FontEffects" ax:value="1073741825"/>
  <ax:ocxPr ax:name="FontHeight" ax:value="555"/>
  <ax:ocxPr ax:name="FontCharSet" ax:value="0"/>
  <ax:ocxPr ax:name="FontPitchAndFamily" ax:value="2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359D9F-4206-4F62-B32E-187B33F26C6C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925E0-C676-44AC-89CB-3CE0819EA9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3944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38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47BE40-A229-4B42-B82D-699A5C464012}" type="slidenum">
              <a:rPr lang="vi-VN"/>
              <a:pPr/>
              <a:t>4</a:t>
            </a:fld>
            <a:endParaRPr lang="vi-VN"/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33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10" rIns="91419" bIns="45710" anchor="b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1524000" indent="-585788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2343150" indent="-468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3281363" indent="-468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4217988" indent="-46831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675188" indent="-468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5132388" indent="-468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5589588" indent="-468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6046788" indent="-468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fld id="{A14EF602-43A2-44A0-A8AB-94E099A7CC93}" type="slidenum">
              <a:rPr lang="en-US" sz="1200" b="0"/>
              <a:pPr algn="r"/>
              <a:t>4</a:t>
            </a:fld>
            <a:endParaRPr lang="en-US" sz="1200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</p:spPr>
        <p:txBody>
          <a:bodyPr lIns="91419" tIns="45710" rIns="91419" bIns="45710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64042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738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D30DFC-5BFA-495D-AFE9-3A48EFD8177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0100-A245-4F6E-8940-155CE4FD95E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8734-AF91-472E-8B35-F0F2F467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0100-A245-4F6E-8940-155CE4FD95E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8734-AF91-472E-8B35-F0F2F467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0100-A245-4F6E-8940-155CE4FD95E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8734-AF91-472E-8B35-F0F2F467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0E11DF-6992-4FEB-99EA-4CDAD4185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8522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FD224-EB12-40A7-B8A0-EE14C4429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4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0100-A245-4F6E-8940-155CE4FD95E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8734-AF91-472E-8B35-F0F2F467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0100-A245-4F6E-8940-155CE4FD95E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8734-AF91-472E-8B35-F0F2F467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0100-A245-4F6E-8940-155CE4FD95E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8734-AF91-472E-8B35-F0F2F467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0100-A245-4F6E-8940-155CE4FD95E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8734-AF91-472E-8B35-F0F2F467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0100-A245-4F6E-8940-155CE4FD95E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8734-AF91-472E-8B35-F0F2F467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0100-A245-4F6E-8940-155CE4FD95E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8734-AF91-472E-8B35-F0F2F467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0100-A245-4F6E-8940-155CE4FD95E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E8734-AF91-472E-8B35-F0F2F467C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10100-A245-4F6E-8940-155CE4FD95E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7E8734-AF91-472E-8B35-F0F2F467C3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B10100-A245-4F6E-8940-155CE4FD95E3}" type="datetimeFigureOut">
              <a:rPr lang="en-US" smtClean="0"/>
              <a:pPr/>
              <a:t>11/26/2018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7E8734-AF91-472E-8B35-F0F2F467C30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file:///C:\Users\owner\Desktop\GIAO%20AN%20THI\U6B1.flv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24.png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slide" Target="slide22.xml"/><Relationship Id="rId3" Type="http://schemas.openxmlformats.org/officeDocument/2006/relationships/control" Target="../activeX/activeX2.xml"/><Relationship Id="rId7" Type="http://schemas.openxmlformats.org/officeDocument/2006/relationships/notesSlide" Target="../notesSlides/notesSlide4.xml"/><Relationship Id="rId12" Type="http://schemas.openxmlformats.org/officeDocument/2006/relationships/slide" Target="slide23.xml"/><Relationship Id="rId2" Type="http://schemas.openxmlformats.org/officeDocument/2006/relationships/control" Target="../activeX/activeX1.xml"/><Relationship Id="rId16" Type="http://schemas.openxmlformats.org/officeDocument/2006/relationships/slide" Target="slide20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11" Type="http://schemas.openxmlformats.org/officeDocument/2006/relationships/slide" Target="slide19.xml"/><Relationship Id="rId5" Type="http://schemas.openxmlformats.org/officeDocument/2006/relationships/control" Target="../activeX/activeX4.xml"/><Relationship Id="rId15" Type="http://schemas.openxmlformats.org/officeDocument/2006/relationships/slide" Target="slide24.xml"/><Relationship Id="rId10" Type="http://schemas.openxmlformats.org/officeDocument/2006/relationships/slide" Target="slide18.xml"/><Relationship Id="rId4" Type="http://schemas.openxmlformats.org/officeDocument/2006/relationships/control" Target="../activeX/activeX3.xml"/><Relationship Id="rId9" Type="http://schemas.openxmlformats.org/officeDocument/2006/relationships/image" Target="../media/image39.gif"/><Relationship Id="rId1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7" Type="http://schemas.openxmlformats.org/officeDocument/2006/relationships/image" Target="../media/image4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image" Target="../media/image43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slide" Target="slide28.xml"/><Relationship Id="rId4" Type="http://schemas.openxmlformats.org/officeDocument/2006/relationships/image" Target="../media/image13.jpeg"/><Relationship Id="rId9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gif"/><Relationship Id="rId13" Type="http://schemas.openxmlformats.org/officeDocument/2006/relationships/image" Target="../media/image71.gif"/><Relationship Id="rId3" Type="http://schemas.openxmlformats.org/officeDocument/2006/relationships/image" Target="../media/image29.jpeg"/><Relationship Id="rId7" Type="http://schemas.openxmlformats.org/officeDocument/2006/relationships/image" Target="../media/image65.jpeg"/><Relationship Id="rId12" Type="http://schemas.openxmlformats.org/officeDocument/2006/relationships/image" Target="../media/image70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11" Type="http://schemas.openxmlformats.org/officeDocument/2006/relationships/image" Target="../media/image69.gif"/><Relationship Id="rId5" Type="http://schemas.openxmlformats.org/officeDocument/2006/relationships/image" Target="../media/image63.jpeg"/><Relationship Id="rId10" Type="http://schemas.openxmlformats.org/officeDocument/2006/relationships/image" Target="../media/image68.gif"/><Relationship Id="rId4" Type="http://schemas.openxmlformats.org/officeDocument/2006/relationships/image" Target="../media/image62.png"/><Relationship Id="rId9" Type="http://schemas.openxmlformats.org/officeDocument/2006/relationships/image" Target="../media/image6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gif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3.png"/><Relationship Id="rId5" Type="http://schemas.openxmlformats.org/officeDocument/2006/relationships/image" Target="../media/image14.em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2.wav"/><Relationship Id="rId1" Type="http://schemas.openxmlformats.org/officeDocument/2006/relationships/video" Target="NULL" TargetMode="External"/><Relationship Id="rId6" Type="http://schemas.openxmlformats.org/officeDocument/2006/relationships/image" Target="../media/image27.gif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76200" y="0"/>
            <a:ext cx="9144000" cy="6858000"/>
            <a:chOff x="0" y="0"/>
            <a:chExt cx="5760" cy="4320"/>
          </a:xfrm>
        </p:grpSpPr>
        <p:sp>
          <p:nvSpPr>
            <p:cNvPr id="34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8" name="Freeform 4"/>
            <p:cNvSpPr>
              <a:spLocks/>
            </p:cNvSpPr>
            <p:nvPr/>
          </p:nvSpPr>
          <p:spPr bwMode="auto">
            <a:xfrm>
              <a:off x="4424" y="45"/>
              <a:ext cx="386" cy="62"/>
            </a:xfrm>
            <a:custGeom>
              <a:avLst/>
              <a:gdLst>
                <a:gd name="T0" fmla="*/ 20 w 386"/>
                <a:gd name="T1" fmla="*/ 57 h 62"/>
                <a:gd name="T2" fmla="*/ 40 w 386"/>
                <a:gd name="T3" fmla="*/ 62 h 62"/>
                <a:gd name="T4" fmla="*/ 59 w 386"/>
                <a:gd name="T5" fmla="*/ 57 h 62"/>
                <a:gd name="T6" fmla="*/ 69 w 386"/>
                <a:gd name="T7" fmla="*/ 51 h 62"/>
                <a:gd name="T8" fmla="*/ 79 w 386"/>
                <a:gd name="T9" fmla="*/ 45 h 62"/>
                <a:gd name="T10" fmla="*/ 89 w 386"/>
                <a:gd name="T11" fmla="*/ 40 h 62"/>
                <a:gd name="T12" fmla="*/ 99 w 386"/>
                <a:gd name="T13" fmla="*/ 40 h 62"/>
                <a:gd name="T14" fmla="*/ 109 w 386"/>
                <a:gd name="T15" fmla="*/ 40 h 62"/>
                <a:gd name="T16" fmla="*/ 99 w 386"/>
                <a:gd name="T17" fmla="*/ 51 h 62"/>
                <a:gd name="T18" fmla="*/ 79 w 386"/>
                <a:gd name="T19" fmla="*/ 51 h 62"/>
                <a:gd name="T20" fmla="*/ 99 w 386"/>
                <a:gd name="T21" fmla="*/ 57 h 62"/>
                <a:gd name="T22" fmla="*/ 158 w 386"/>
                <a:gd name="T23" fmla="*/ 57 h 62"/>
                <a:gd name="T24" fmla="*/ 188 w 386"/>
                <a:gd name="T25" fmla="*/ 51 h 62"/>
                <a:gd name="T26" fmla="*/ 198 w 386"/>
                <a:gd name="T27" fmla="*/ 45 h 62"/>
                <a:gd name="T28" fmla="*/ 208 w 386"/>
                <a:gd name="T29" fmla="*/ 45 h 62"/>
                <a:gd name="T30" fmla="*/ 218 w 386"/>
                <a:gd name="T31" fmla="*/ 45 h 62"/>
                <a:gd name="T32" fmla="*/ 208 w 386"/>
                <a:gd name="T33" fmla="*/ 57 h 62"/>
                <a:gd name="T34" fmla="*/ 188 w 386"/>
                <a:gd name="T35" fmla="*/ 57 h 62"/>
                <a:gd name="T36" fmla="*/ 228 w 386"/>
                <a:gd name="T37" fmla="*/ 62 h 62"/>
                <a:gd name="T38" fmla="*/ 317 w 386"/>
                <a:gd name="T39" fmla="*/ 57 h 62"/>
                <a:gd name="T40" fmla="*/ 356 w 386"/>
                <a:gd name="T41" fmla="*/ 45 h 62"/>
                <a:gd name="T42" fmla="*/ 267 w 386"/>
                <a:gd name="T43" fmla="*/ 34 h 62"/>
                <a:gd name="T44" fmla="*/ 228 w 386"/>
                <a:gd name="T45" fmla="*/ 17 h 62"/>
                <a:gd name="T46" fmla="*/ 237 w 386"/>
                <a:gd name="T47" fmla="*/ 34 h 62"/>
                <a:gd name="T48" fmla="*/ 237 w 386"/>
                <a:gd name="T49" fmla="*/ 40 h 62"/>
                <a:gd name="T50" fmla="*/ 228 w 386"/>
                <a:gd name="T51" fmla="*/ 40 h 62"/>
                <a:gd name="T52" fmla="*/ 218 w 386"/>
                <a:gd name="T53" fmla="*/ 34 h 62"/>
                <a:gd name="T54" fmla="*/ 208 w 386"/>
                <a:gd name="T55" fmla="*/ 23 h 62"/>
                <a:gd name="T56" fmla="*/ 198 w 386"/>
                <a:gd name="T57" fmla="*/ 17 h 62"/>
                <a:gd name="T58" fmla="*/ 178 w 386"/>
                <a:gd name="T59" fmla="*/ 11 h 62"/>
                <a:gd name="T60" fmla="*/ 158 w 386"/>
                <a:gd name="T61" fmla="*/ 6 h 62"/>
                <a:gd name="T62" fmla="*/ 119 w 386"/>
                <a:gd name="T63" fmla="*/ 6 h 62"/>
                <a:gd name="T64" fmla="*/ 99 w 386"/>
                <a:gd name="T65" fmla="*/ 6 h 62"/>
                <a:gd name="T66" fmla="*/ 109 w 386"/>
                <a:gd name="T67" fmla="*/ 11 h 62"/>
                <a:gd name="T68" fmla="*/ 119 w 386"/>
                <a:gd name="T69" fmla="*/ 11 h 62"/>
                <a:gd name="T70" fmla="*/ 138 w 386"/>
                <a:gd name="T71" fmla="*/ 17 h 62"/>
                <a:gd name="T72" fmla="*/ 138 w 386"/>
                <a:gd name="T73" fmla="*/ 28 h 62"/>
                <a:gd name="T74" fmla="*/ 129 w 386"/>
                <a:gd name="T75" fmla="*/ 28 h 62"/>
                <a:gd name="T76" fmla="*/ 119 w 386"/>
                <a:gd name="T77" fmla="*/ 28 h 62"/>
                <a:gd name="T78" fmla="*/ 109 w 386"/>
                <a:gd name="T79" fmla="*/ 23 h 62"/>
                <a:gd name="T80" fmla="*/ 99 w 386"/>
                <a:gd name="T81" fmla="*/ 17 h 62"/>
                <a:gd name="T82" fmla="*/ 79 w 386"/>
                <a:gd name="T83" fmla="*/ 6 h 62"/>
                <a:gd name="T84" fmla="*/ 59 w 386"/>
                <a:gd name="T85" fmla="*/ 0 h 62"/>
                <a:gd name="T86" fmla="*/ 30 w 386"/>
                <a:gd name="T87" fmla="*/ 0 h 62"/>
                <a:gd name="T88" fmla="*/ 10 w 386"/>
                <a:gd name="T89" fmla="*/ 0 h 62"/>
                <a:gd name="T90" fmla="*/ 20 w 386"/>
                <a:gd name="T91" fmla="*/ 11 h 62"/>
                <a:gd name="T92" fmla="*/ 40 w 386"/>
                <a:gd name="T93" fmla="*/ 17 h 62"/>
                <a:gd name="T94" fmla="*/ 49 w 386"/>
                <a:gd name="T95" fmla="*/ 23 h 62"/>
                <a:gd name="T96" fmla="*/ 49 w 386"/>
                <a:gd name="T97" fmla="*/ 28 h 62"/>
                <a:gd name="T98" fmla="*/ 49 w 386"/>
                <a:gd name="T99" fmla="*/ 34 h 62"/>
                <a:gd name="T100" fmla="*/ 30 w 386"/>
                <a:gd name="T101" fmla="*/ 28 h 62"/>
                <a:gd name="T102" fmla="*/ 30 w 386"/>
                <a:gd name="T103" fmla="*/ 23 h 62"/>
                <a:gd name="T104" fmla="*/ 20 w 386"/>
                <a:gd name="T105" fmla="*/ 17 h 62"/>
                <a:gd name="T106" fmla="*/ 10 w 386"/>
                <a:gd name="T107" fmla="*/ 17 h 62"/>
                <a:gd name="T108" fmla="*/ 0 w 386"/>
                <a:gd name="T109" fmla="*/ 34 h 62"/>
                <a:gd name="T110" fmla="*/ 10 w 386"/>
                <a:gd name="T111" fmla="*/ 34 h 62"/>
                <a:gd name="T112" fmla="*/ 10 w 386"/>
                <a:gd name="T113" fmla="*/ 40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6"/>
                <a:gd name="T172" fmla="*/ 0 h 62"/>
                <a:gd name="T173" fmla="*/ 386 w 386"/>
                <a:gd name="T174" fmla="*/ 62 h 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6" h="62">
                  <a:moveTo>
                    <a:pt x="0" y="40"/>
                  </a:moveTo>
                  <a:lnTo>
                    <a:pt x="0" y="57"/>
                  </a:lnTo>
                  <a:lnTo>
                    <a:pt x="10" y="57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30" y="62"/>
                  </a:lnTo>
                  <a:lnTo>
                    <a:pt x="40" y="62"/>
                  </a:lnTo>
                  <a:lnTo>
                    <a:pt x="49" y="62"/>
                  </a:lnTo>
                  <a:lnTo>
                    <a:pt x="59" y="57"/>
                  </a:lnTo>
                  <a:lnTo>
                    <a:pt x="69" y="57"/>
                  </a:lnTo>
                  <a:lnTo>
                    <a:pt x="69" y="51"/>
                  </a:lnTo>
                  <a:lnTo>
                    <a:pt x="79" y="51"/>
                  </a:lnTo>
                  <a:lnTo>
                    <a:pt x="79" y="45"/>
                  </a:lnTo>
                  <a:lnTo>
                    <a:pt x="89" y="45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0"/>
                  </a:lnTo>
                  <a:lnTo>
                    <a:pt x="109" y="45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51"/>
                  </a:lnTo>
                  <a:lnTo>
                    <a:pt x="79" y="57"/>
                  </a:lnTo>
                  <a:lnTo>
                    <a:pt x="69" y="57"/>
                  </a:lnTo>
                  <a:lnTo>
                    <a:pt x="89" y="57"/>
                  </a:lnTo>
                  <a:lnTo>
                    <a:pt x="99" y="57"/>
                  </a:lnTo>
                  <a:lnTo>
                    <a:pt x="119" y="57"/>
                  </a:lnTo>
                  <a:lnTo>
                    <a:pt x="129" y="57"/>
                  </a:lnTo>
                  <a:lnTo>
                    <a:pt x="138" y="57"/>
                  </a:lnTo>
                  <a:lnTo>
                    <a:pt x="158" y="57"/>
                  </a:lnTo>
                  <a:lnTo>
                    <a:pt x="168" y="57"/>
                  </a:lnTo>
                  <a:lnTo>
                    <a:pt x="178" y="51"/>
                  </a:lnTo>
                  <a:lnTo>
                    <a:pt x="188" y="51"/>
                  </a:lnTo>
                  <a:lnTo>
                    <a:pt x="198" y="45"/>
                  </a:lnTo>
                  <a:lnTo>
                    <a:pt x="208" y="45"/>
                  </a:lnTo>
                  <a:lnTo>
                    <a:pt x="218" y="45"/>
                  </a:lnTo>
                  <a:lnTo>
                    <a:pt x="218" y="51"/>
                  </a:lnTo>
                  <a:lnTo>
                    <a:pt x="208" y="57"/>
                  </a:lnTo>
                  <a:lnTo>
                    <a:pt x="198" y="57"/>
                  </a:lnTo>
                  <a:lnTo>
                    <a:pt x="188" y="57"/>
                  </a:lnTo>
                  <a:lnTo>
                    <a:pt x="188" y="62"/>
                  </a:lnTo>
                  <a:lnTo>
                    <a:pt x="208" y="62"/>
                  </a:lnTo>
                  <a:lnTo>
                    <a:pt x="228" y="62"/>
                  </a:lnTo>
                  <a:lnTo>
                    <a:pt x="247" y="62"/>
                  </a:lnTo>
                  <a:lnTo>
                    <a:pt x="277" y="57"/>
                  </a:lnTo>
                  <a:lnTo>
                    <a:pt x="297" y="57"/>
                  </a:lnTo>
                  <a:lnTo>
                    <a:pt x="317" y="57"/>
                  </a:lnTo>
                  <a:lnTo>
                    <a:pt x="346" y="51"/>
                  </a:lnTo>
                  <a:lnTo>
                    <a:pt x="376" y="57"/>
                  </a:lnTo>
                  <a:lnTo>
                    <a:pt x="386" y="45"/>
                  </a:lnTo>
                  <a:lnTo>
                    <a:pt x="356" y="45"/>
                  </a:lnTo>
                  <a:lnTo>
                    <a:pt x="327" y="45"/>
                  </a:lnTo>
                  <a:lnTo>
                    <a:pt x="307" y="40"/>
                  </a:lnTo>
                  <a:lnTo>
                    <a:pt x="287" y="40"/>
                  </a:lnTo>
                  <a:lnTo>
                    <a:pt x="267" y="34"/>
                  </a:lnTo>
                  <a:lnTo>
                    <a:pt x="257" y="28"/>
                  </a:lnTo>
                  <a:lnTo>
                    <a:pt x="247" y="23"/>
                  </a:lnTo>
                  <a:lnTo>
                    <a:pt x="228" y="17"/>
                  </a:lnTo>
                  <a:lnTo>
                    <a:pt x="228" y="23"/>
                  </a:lnTo>
                  <a:lnTo>
                    <a:pt x="237" y="28"/>
                  </a:lnTo>
                  <a:lnTo>
                    <a:pt x="237" y="34"/>
                  </a:lnTo>
                  <a:lnTo>
                    <a:pt x="247" y="40"/>
                  </a:lnTo>
                  <a:lnTo>
                    <a:pt x="237" y="40"/>
                  </a:lnTo>
                  <a:lnTo>
                    <a:pt x="228" y="40"/>
                  </a:lnTo>
                  <a:lnTo>
                    <a:pt x="228" y="34"/>
                  </a:lnTo>
                  <a:lnTo>
                    <a:pt x="218" y="34"/>
                  </a:lnTo>
                  <a:lnTo>
                    <a:pt x="218" y="28"/>
                  </a:lnTo>
                  <a:lnTo>
                    <a:pt x="218" y="23"/>
                  </a:lnTo>
                  <a:lnTo>
                    <a:pt x="208" y="23"/>
                  </a:lnTo>
                  <a:lnTo>
                    <a:pt x="20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68" y="6"/>
                  </a:lnTo>
                  <a:lnTo>
                    <a:pt x="158" y="6"/>
                  </a:lnTo>
                  <a:lnTo>
                    <a:pt x="148" y="6"/>
                  </a:lnTo>
                  <a:lnTo>
                    <a:pt x="138" y="6"/>
                  </a:lnTo>
                  <a:lnTo>
                    <a:pt x="129" y="6"/>
                  </a:lnTo>
                  <a:lnTo>
                    <a:pt x="119" y="6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109" y="6"/>
                  </a:lnTo>
                  <a:lnTo>
                    <a:pt x="109" y="11"/>
                  </a:lnTo>
                  <a:lnTo>
                    <a:pt x="119" y="11"/>
                  </a:lnTo>
                  <a:lnTo>
                    <a:pt x="129" y="17"/>
                  </a:lnTo>
                  <a:lnTo>
                    <a:pt x="138" y="17"/>
                  </a:lnTo>
                  <a:lnTo>
                    <a:pt x="138" y="23"/>
                  </a:lnTo>
                  <a:lnTo>
                    <a:pt x="138" y="28"/>
                  </a:lnTo>
                  <a:lnTo>
                    <a:pt x="129" y="28"/>
                  </a:lnTo>
                  <a:lnTo>
                    <a:pt x="119" y="28"/>
                  </a:lnTo>
                  <a:lnTo>
                    <a:pt x="109" y="23"/>
                  </a:lnTo>
                  <a:lnTo>
                    <a:pt x="109" y="17"/>
                  </a:lnTo>
                  <a:lnTo>
                    <a:pt x="99" y="17"/>
                  </a:lnTo>
                  <a:lnTo>
                    <a:pt x="99" y="11"/>
                  </a:lnTo>
                  <a:lnTo>
                    <a:pt x="89" y="11"/>
                  </a:lnTo>
                  <a:lnTo>
                    <a:pt x="89" y="6"/>
                  </a:lnTo>
                  <a:lnTo>
                    <a:pt x="79" y="6"/>
                  </a:lnTo>
                  <a:lnTo>
                    <a:pt x="69" y="6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20" y="6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49" y="23"/>
                  </a:lnTo>
                  <a:lnTo>
                    <a:pt x="49" y="28"/>
                  </a:lnTo>
                  <a:lnTo>
                    <a:pt x="49" y="34"/>
                  </a:lnTo>
                  <a:lnTo>
                    <a:pt x="40" y="34"/>
                  </a:lnTo>
                  <a:lnTo>
                    <a:pt x="40" y="28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9" name="Freeform 5"/>
            <p:cNvSpPr>
              <a:spLocks/>
            </p:cNvSpPr>
            <p:nvPr/>
          </p:nvSpPr>
          <p:spPr bwMode="auto">
            <a:xfrm>
              <a:off x="3979" y="45"/>
              <a:ext cx="445" cy="141"/>
            </a:xfrm>
            <a:custGeom>
              <a:avLst/>
              <a:gdLst>
                <a:gd name="T0" fmla="*/ 415 w 445"/>
                <a:gd name="T1" fmla="*/ 0 h 141"/>
                <a:gd name="T2" fmla="*/ 376 w 445"/>
                <a:gd name="T3" fmla="*/ 6 h 141"/>
                <a:gd name="T4" fmla="*/ 425 w 445"/>
                <a:gd name="T5" fmla="*/ 23 h 141"/>
                <a:gd name="T6" fmla="*/ 386 w 445"/>
                <a:gd name="T7" fmla="*/ 23 h 141"/>
                <a:gd name="T8" fmla="*/ 356 w 445"/>
                <a:gd name="T9" fmla="*/ 6 h 141"/>
                <a:gd name="T10" fmla="*/ 306 w 445"/>
                <a:gd name="T11" fmla="*/ 6 h 141"/>
                <a:gd name="T12" fmla="*/ 316 w 445"/>
                <a:gd name="T13" fmla="*/ 17 h 141"/>
                <a:gd name="T14" fmla="*/ 306 w 445"/>
                <a:gd name="T15" fmla="*/ 23 h 141"/>
                <a:gd name="T16" fmla="*/ 277 w 445"/>
                <a:gd name="T17" fmla="*/ 11 h 141"/>
                <a:gd name="T18" fmla="*/ 247 w 445"/>
                <a:gd name="T19" fmla="*/ 17 h 141"/>
                <a:gd name="T20" fmla="*/ 267 w 445"/>
                <a:gd name="T21" fmla="*/ 23 h 141"/>
                <a:gd name="T22" fmla="*/ 247 w 445"/>
                <a:gd name="T23" fmla="*/ 23 h 141"/>
                <a:gd name="T24" fmla="*/ 217 w 445"/>
                <a:gd name="T25" fmla="*/ 17 h 141"/>
                <a:gd name="T26" fmla="*/ 207 w 445"/>
                <a:gd name="T27" fmla="*/ 28 h 141"/>
                <a:gd name="T28" fmla="*/ 188 w 445"/>
                <a:gd name="T29" fmla="*/ 28 h 141"/>
                <a:gd name="T30" fmla="*/ 158 w 445"/>
                <a:gd name="T31" fmla="*/ 23 h 141"/>
                <a:gd name="T32" fmla="*/ 148 w 445"/>
                <a:gd name="T33" fmla="*/ 28 h 141"/>
                <a:gd name="T34" fmla="*/ 158 w 445"/>
                <a:gd name="T35" fmla="*/ 34 h 141"/>
                <a:gd name="T36" fmla="*/ 128 w 445"/>
                <a:gd name="T37" fmla="*/ 28 h 141"/>
                <a:gd name="T38" fmla="*/ 99 w 445"/>
                <a:gd name="T39" fmla="*/ 34 h 141"/>
                <a:gd name="T40" fmla="*/ 89 w 445"/>
                <a:gd name="T41" fmla="*/ 40 h 141"/>
                <a:gd name="T42" fmla="*/ 49 w 445"/>
                <a:gd name="T43" fmla="*/ 40 h 141"/>
                <a:gd name="T44" fmla="*/ 49 w 445"/>
                <a:gd name="T45" fmla="*/ 45 h 141"/>
                <a:gd name="T46" fmla="*/ 19 w 445"/>
                <a:gd name="T47" fmla="*/ 45 h 141"/>
                <a:gd name="T48" fmla="*/ 9 w 445"/>
                <a:gd name="T49" fmla="*/ 57 h 141"/>
                <a:gd name="T50" fmla="*/ 49 w 445"/>
                <a:gd name="T51" fmla="*/ 51 h 141"/>
                <a:gd name="T52" fmla="*/ 79 w 445"/>
                <a:gd name="T53" fmla="*/ 51 h 141"/>
                <a:gd name="T54" fmla="*/ 108 w 445"/>
                <a:gd name="T55" fmla="*/ 45 h 141"/>
                <a:gd name="T56" fmla="*/ 128 w 445"/>
                <a:gd name="T57" fmla="*/ 45 h 141"/>
                <a:gd name="T58" fmla="*/ 168 w 445"/>
                <a:gd name="T59" fmla="*/ 40 h 141"/>
                <a:gd name="T60" fmla="*/ 178 w 445"/>
                <a:gd name="T61" fmla="*/ 45 h 141"/>
                <a:gd name="T62" fmla="*/ 217 w 445"/>
                <a:gd name="T63" fmla="*/ 34 h 141"/>
                <a:gd name="T64" fmla="*/ 227 w 445"/>
                <a:gd name="T65" fmla="*/ 40 h 141"/>
                <a:gd name="T66" fmla="*/ 237 w 445"/>
                <a:gd name="T67" fmla="*/ 45 h 141"/>
                <a:gd name="T68" fmla="*/ 306 w 445"/>
                <a:gd name="T69" fmla="*/ 34 h 141"/>
                <a:gd name="T70" fmla="*/ 296 w 445"/>
                <a:gd name="T71" fmla="*/ 40 h 141"/>
                <a:gd name="T72" fmla="*/ 326 w 445"/>
                <a:gd name="T73" fmla="*/ 45 h 141"/>
                <a:gd name="T74" fmla="*/ 356 w 445"/>
                <a:gd name="T75" fmla="*/ 40 h 141"/>
                <a:gd name="T76" fmla="*/ 336 w 445"/>
                <a:gd name="T77" fmla="*/ 51 h 141"/>
                <a:gd name="T78" fmla="*/ 296 w 445"/>
                <a:gd name="T79" fmla="*/ 57 h 141"/>
                <a:gd name="T80" fmla="*/ 306 w 445"/>
                <a:gd name="T81" fmla="*/ 68 h 141"/>
                <a:gd name="T82" fmla="*/ 237 w 445"/>
                <a:gd name="T83" fmla="*/ 79 h 141"/>
                <a:gd name="T84" fmla="*/ 237 w 445"/>
                <a:gd name="T85" fmla="*/ 90 h 141"/>
                <a:gd name="T86" fmla="*/ 217 w 445"/>
                <a:gd name="T87" fmla="*/ 90 h 141"/>
                <a:gd name="T88" fmla="*/ 178 w 445"/>
                <a:gd name="T89" fmla="*/ 107 h 141"/>
                <a:gd name="T90" fmla="*/ 158 w 445"/>
                <a:gd name="T91" fmla="*/ 119 h 141"/>
                <a:gd name="T92" fmla="*/ 148 w 445"/>
                <a:gd name="T93" fmla="*/ 135 h 141"/>
                <a:gd name="T94" fmla="*/ 188 w 445"/>
                <a:gd name="T95" fmla="*/ 119 h 141"/>
                <a:gd name="T96" fmla="*/ 197 w 445"/>
                <a:gd name="T97" fmla="*/ 119 h 141"/>
                <a:gd name="T98" fmla="*/ 227 w 445"/>
                <a:gd name="T99" fmla="*/ 96 h 141"/>
                <a:gd name="T100" fmla="*/ 237 w 445"/>
                <a:gd name="T101" fmla="*/ 102 h 141"/>
                <a:gd name="T102" fmla="*/ 296 w 445"/>
                <a:gd name="T103" fmla="*/ 73 h 141"/>
                <a:gd name="T104" fmla="*/ 336 w 445"/>
                <a:gd name="T105" fmla="*/ 79 h 141"/>
                <a:gd name="T106" fmla="*/ 356 w 445"/>
                <a:gd name="T107" fmla="*/ 57 h 141"/>
                <a:gd name="T108" fmla="*/ 376 w 445"/>
                <a:gd name="T109" fmla="*/ 68 h 141"/>
                <a:gd name="T110" fmla="*/ 425 w 445"/>
                <a:gd name="T111" fmla="*/ 57 h 141"/>
                <a:gd name="T112" fmla="*/ 435 w 445"/>
                <a:gd name="T113" fmla="*/ 62 h 141"/>
                <a:gd name="T114" fmla="*/ 435 w 445"/>
                <a:gd name="T115" fmla="*/ 45 h 1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45"/>
                <a:gd name="T175" fmla="*/ 0 h 141"/>
                <a:gd name="T176" fmla="*/ 445 w 445"/>
                <a:gd name="T177" fmla="*/ 141 h 1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45" h="141">
                  <a:moveTo>
                    <a:pt x="445" y="34"/>
                  </a:moveTo>
                  <a:lnTo>
                    <a:pt x="445" y="11"/>
                  </a:lnTo>
                  <a:lnTo>
                    <a:pt x="445" y="6"/>
                  </a:lnTo>
                  <a:lnTo>
                    <a:pt x="435" y="6"/>
                  </a:lnTo>
                  <a:lnTo>
                    <a:pt x="42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05" y="0"/>
                  </a:lnTo>
                  <a:lnTo>
                    <a:pt x="395" y="0"/>
                  </a:lnTo>
                  <a:lnTo>
                    <a:pt x="386" y="0"/>
                  </a:lnTo>
                  <a:lnTo>
                    <a:pt x="376" y="0"/>
                  </a:lnTo>
                  <a:lnTo>
                    <a:pt x="376" y="6"/>
                  </a:lnTo>
                  <a:lnTo>
                    <a:pt x="386" y="11"/>
                  </a:lnTo>
                  <a:lnTo>
                    <a:pt x="395" y="11"/>
                  </a:lnTo>
                  <a:lnTo>
                    <a:pt x="395" y="17"/>
                  </a:lnTo>
                  <a:lnTo>
                    <a:pt x="405" y="17"/>
                  </a:lnTo>
                  <a:lnTo>
                    <a:pt x="405" y="23"/>
                  </a:lnTo>
                  <a:lnTo>
                    <a:pt x="415" y="23"/>
                  </a:lnTo>
                  <a:lnTo>
                    <a:pt x="425" y="23"/>
                  </a:lnTo>
                  <a:lnTo>
                    <a:pt x="425" y="28"/>
                  </a:lnTo>
                  <a:lnTo>
                    <a:pt x="415" y="28"/>
                  </a:lnTo>
                  <a:lnTo>
                    <a:pt x="405" y="28"/>
                  </a:lnTo>
                  <a:lnTo>
                    <a:pt x="395" y="28"/>
                  </a:lnTo>
                  <a:lnTo>
                    <a:pt x="386" y="28"/>
                  </a:lnTo>
                  <a:lnTo>
                    <a:pt x="386" y="23"/>
                  </a:lnTo>
                  <a:lnTo>
                    <a:pt x="386" y="17"/>
                  </a:lnTo>
                  <a:lnTo>
                    <a:pt x="376" y="17"/>
                  </a:lnTo>
                  <a:lnTo>
                    <a:pt x="376" y="11"/>
                  </a:lnTo>
                  <a:lnTo>
                    <a:pt x="366" y="11"/>
                  </a:lnTo>
                  <a:lnTo>
                    <a:pt x="366" y="6"/>
                  </a:lnTo>
                  <a:lnTo>
                    <a:pt x="356" y="6"/>
                  </a:lnTo>
                  <a:lnTo>
                    <a:pt x="346" y="6"/>
                  </a:lnTo>
                  <a:lnTo>
                    <a:pt x="336" y="6"/>
                  </a:lnTo>
                  <a:lnTo>
                    <a:pt x="326" y="6"/>
                  </a:lnTo>
                  <a:lnTo>
                    <a:pt x="316" y="6"/>
                  </a:lnTo>
                  <a:lnTo>
                    <a:pt x="306" y="6"/>
                  </a:lnTo>
                  <a:lnTo>
                    <a:pt x="296" y="6"/>
                  </a:lnTo>
                  <a:lnTo>
                    <a:pt x="296" y="0"/>
                  </a:lnTo>
                  <a:lnTo>
                    <a:pt x="287" y="0"/>
                  </a:lnTo>
                  <a:lnTo>
                    <a:pt x="296" y="6"/>
                  </a:lnTo>
                  <a:lnTo>
                    <a:pt x="306" y="11"/>
                  </a:lnTo>
                  <a:lnTo>
                    <a:pt x="316" y="11"/>
                  </a:lnTo>
                  <a:lnTo>
                    <a:pt x="316" y="17"/>
                  </a:lnTo>
                  <a:lnTo>
                    <a:pt x="326" y="17"/>
                  </a:lnTo>
                  <a:lnTo>
                    <a:pt x="326" y="23"/>
                  </a:lnTo>
                  <a:lnTo>
                    <a:pt x="316" y="23"/>
                  </a:lnTo>
                  <a:lnTo>
                    <a:pt x="306" y="23"/>
                  </a:lnTo>
                  <a:lnTo>
                    <a:pt x="306" y="17"/>
                  </a:lnTo>
                  <a:lnTo>
                    <a:pt x="296" y="17"/>
                  </a:lnTo>
                  <a:lnTo>
                    <a:pt x="296" y="11"/>
                  </a:lnTo>
                  <a:lnTo>
                    <a:pt x="287" y="11"/>
                  </a:lnTo>
                  <a:lnTo>
                    <a:pt x="277" y="11"/>
                  </a:lnTo>
                  <a:lnTo>
                    <a:pt x="267" y="11"/>
                  </a:lnTo>
                  <a:lnTo>
                    <a:pt x="257" y="11"/>
                  </a:lnTo>
                  <a:lnTo>
                    <a:pt x="247" y="11"/>
                  </a:lnTo>
                  <a:lnTo>
                    <a:pt x="247" y="17"/>
                  </a:lnTo>
                  <a:lnTo>
                    <a:pt x="257" y="17"/>
                  </a:lnTo>
                  <a:lnTo>
                    <a:pt x="257" y="23"/>
                  </a:lnTo>
                  <a:lnTo>
                    <a:pt x="267" y="23"/>
                  </a:lnTo>
                  <a:lnTo>
                    <a:pt x="267" y="28"/>
                  </a:lnTo>
                  <a:lnTo>
                    <a:pt x="257" y="28"/>
                  </a:lnTo>
                  <a:lnTo>
                    <a:pt x="247" y="23"/>
                  </a:lnTo>
                  <a:lnTo>
                    <a:pt x="237" y="23"/>
                  </a:lnTo>
                  <a:lnTo>
                    <a:pt x="237" y="17"/>
                  </a:lnTo>
                  <a:lnTo>
                    <a:pt x="227" y="17"/>
                  </a:lnTo>
                  <a:lnTo>
                    <a:pt x="217" y="17"/>
                  </a:lnTo>
                  <a:lnTo>
                    <a:pt x="207" y="17"/>
                  </a:lnTo>
                  <a:lnTo>
                    <a:pt x="197" y="17"/>
                  </a:lnTo>
                  <a:lnTo>
                    <a:pt x="188" y="17"/>
                  </a:lnTo>
                  <a:lnTo>
                    <a:pt x="197" y="23"/>
                  </a:lnTo>
                  <a:lnTo>
                    <a:pt x="207" y="23"/>
                  </a:lnTo>
                  <a:lnTo>
                    <a:pt x="207" y="28"/>
                  </a:lnTo>
                  <a:lnTo>
                    <a:pt x="207" y="34"/>
                  </a:lnTo>
                  <a:lnTo>
                    <a:pt x="197" y="34"/>
                  </a:lnTo>
                  <a:lnTo>
                    <a:pt x="197" y="28"/>
                  </a:lnTo>
                  <a:lnTo>
                    <a:pt x="188" y="28"/>
                  </a:lnTo>
                  <a:lnTo>
                    <a:pt x="178" y="28"/>
                  </a:lnTo>
                  <a:lnTo>
                    <a:pt x="178" y="23"/>
                  </a:lnTo>
                  <a:lnTo>
                    <a:pt x="168" y="23"/>
                  </a:lnTo>
                  <a:lnTo>
                    <a:pt x="158" y="23"/>
                  </a:lnTo>
                  <a:lnTo>
                    <a:pt x="148" y="23"/>
                  </a:lnTo>
                  <a:lnTo>
                    <a:pt x="138" y="23"/>
                  </a:lnTo>
                  <a:lnTo>
                    <a:pt x="148" y="28"/>
                  </a:lnTo>
                  <a:lnTo>
                    <a:pt x="158" y="28"/>
                  </a:lnTo>
                  <a:lnTo>
                    <a:pt x="158" y="34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48" y="34"/>
                  </a:lnTo>
                  <a:lnTo>
                    <a:pt x="138" y="34"/>
                  </a:lnTo>
                  <a:lnTo>
                    <a:pt x="138" y="28"/>
                  </a:lnTo>
                  <a:lnTo>
                    <a:pt x="128" y="28"/>
                  </a:lnTo>
                  <a:lnTo>
                    <a:pt x="118" y="28"/>
                  </a:lnTo>
                  <a:lnTo>
                    <a:pt x="108" y="28"/>
                  </a:lnTo>
                  <a:lnTo>
                    <a:pt x="99" y="28"/>
                  </a:lnTo>
                  <a:lnTo>
                    <a:pt x="89" y="34"/>
                  </a:lnTo>
                  <a:lnTo>
                    <a:pt x="99" y="34"/>
                  </a:lnTo>
                  <a:lnTo>
                    <a:pt x="108" y="34"/>
                  </a:lnTo>
                  <a:lnTo>
                    <a:pt x="99" y="40"/>
                  </a:lnTo>
                  <a:lnTo>
                    <a:pt x="89" y="40"/>
                  </a:lnTo>
                  <a:lnTo>
                    <a:pt x="79" y="40"/>
                  </a:lnTo>
                  <a:lnTo>
                    <a:pt x="69" y="40"/>
                  </a:lnTo>
                  <a:lnTo>
                    <a:pt x="59" y="40"/>
                  </a:lnTo>
                  <a:lnTo>
                    <a:pt x="49" y="40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49" y="45"/>
                  </a:lnTo>
                  <a:lnTo>
                    <a:pt x="39" y="45"/>
                  </a:lnTo>
                  <a:lnTo>
                    <a:pt x="29" y="45"/>
                  </a:lnTo>
                  <a:lnTo>
                    <a:pt x="19" y="45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9" y="51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29" y="57"/>
                  </a:lnTo>
                  <a:lnTo>
                    <a:pt x="39" y="51"/>
                  </a:lnTo>
                  <a:lnTo>
                    <a:pt x="49" y="51"/>
                  </a:lnTo>
                  <a:lnTo>
                    <a:pt x="59" y="51"/>
                  </a:lnTo>
                  <a:lnTo>
                    <a:pt x="69" y="51"/>
                  </a:lnTo>
                  <a:lnTo>
                    <a:pt x="79" y="51"/>
                  </a:lnTo>
                  <a:lnTo>
                    <a:pt x="89" y="51"/>
                  </a:lnTo>
                  <a:lnTo>
                    <a:pt x="99" y="51"/>
                  </a:lnTo>
                  <a:lnTo>
                    <a:pt x="108" y="51"/>
                  </a:lnTo>
                  <a:lnTo>
                    <a:pt x="108" y="45"/>
                  </a:lnTo>
                  <a:lnTo>
                    <a:pt x="118" y="45"/>
                  </a:lnTo>
                  <a:lnTo>
                    <a:pt x="118" y="40"/>
                  </a:lnTo>
                  <a:lnTo>
                    <a:pt x="128" y="40"/>
                  </a:lnTo>
                  <a:lnTo>
                    <a:pt x="128" y="45"/>
                  </a:lnTo>
                  <a:lnTo>
                    <a:pt x="118" y="45"/>
                  </a:lnTo>
                  <a:lnTo>
                    <a:pt x="118" y="51"/>
                  </a:lnTo>
                  <a:lnTo>
                    <a:pt x="128" y="51"/>
                  </a:lnTo>
                  <a:lnTo>
                    <a:pt x="128" y="45"/>
                  </a:lnTo>
                  <a:lnTo>
                    <a:pt x="138" y="45"/>
                  </a:lnTo>
                  <a:lnTo>
                    <a:pt x="148" y="45"/>
                  </a:lnTo>
                  <a:lnTo>
                    <a:pt x="158" y="40"/>
                  </a:lnTo>
                  <a:lnTo>
                    <a:pt x="168" y="40"/>
                  </a:lnTo>
                  <a:lnTo>
                    <a:pt x="178" y="34"/>
                  </a:lnTo>
                  <a:lnTo>
                    <a:pt x="178" y="40"/>
                  </a:lnTo>
                  <a:lnTo>
                    <a:pt x="168" y="40"/>
                  </a:lnTo>
                  <a:lnTo>
                    <a:pt x="168" y="45"/>
                  </a:lnTo>
                  <a:lnTo>
                    <a:pt x="178" y="45"/>
                  </a:lnTo>
                  <a:lnTo>
                    <a:pt x="188" y="45"/>
                  </a:lnTo>
                  <a:lnTo>
                    <a:pt x="197" y="40"/>
                  </a:lnTo>
                  <a:lnTo>
                    <a:pt x="207" y="40"/>
                  </a:lnTo>
                  <a:lnTo>
                    <a:pt x="217" y="34"/>
                  </a:lnTo>
                  <a:lnTo>
                    <a:pt x="227" y="34"/>
                  </a:lnTo>
                  <a:lnTo>
                    <a:pt x="227" y="40"/>
                  </a:lnTo>
                  <a:lnTo>
                    <a:pt x="217" y="45"/>
                  </a:lnTo>
                  <a:lnTo>
                    <a:pt x="227" y="45"/>
                  </a:lnTo>
                  <a:lnTo>
                    <a:pt x="237" y="45"/>
                  </a:lnTo>
                  <a:lnTo>
                    <a:pt x="247" y="45"/>
                  </a:lnTo>
                  <a:lnTo>
                    <a:pt x="257" y="45"/>
                  </a:lnTo>
                  <a:lnTo>
                    <a:pt x="267" y="40"/>
                  </a:lnTo>
                  <a:lnTo>
                    <a:pt x="277" y="40"/>
                  </a:lnTo>
                  <a:lnTo>
                    <a:pt x="287" y="40"/>
                  </a:lnTo>
                  <a:lnTo>
                    <a:pt x="296" y="34"/>
                  </a:lnTo>
                  <a:lnTo>
                    <a:pt x="306" y="34"/>
                  </a:lnTo>
                  <a:lnTo>
                    <a:pt x="316" y="34"/>
                  </a:lnTo>
                  <a:lnTo>
                    <a:pt x="306" y="34"/>
                  </a:lnTo>
                  <a:lnTo>
                    <a:pt x="306" y="40"/>
                  </a:lnTo>
                  <a:lnTo>
                    <a:pt x="296" y="40"/>
                  </a:lnTo>
                  <a:lnTo>
                    <a:pt x="296" y="45"/>
                  </a:lnTo>
                  <a:lnTo>
                    <a:pt x="306" y="45"/>
                  </a:lnTo>
                  <a:lnTo>
                    <a:pt x="316" y="45"/>
                  </a:lnTo>
                  <a:lnTo>
                    <a:pt x="326" y="45"/>
                  </a:lnTo>
                  <a:lnTo>
                    <a:pt x="336" y="45"/>
                  </a:lnTo>
                  <a:lnTo>
                    <a:pt x="346" y="45"/>
                  </a:lnTo>
                  <a:lnTo>
                    <a:pt x="346" y="40"/>
                  </a:lnTo>
                  <a:lnTo>
                    <a:pt x="356" y="40"/>
                  </a:lnTo>
                  <a:lnTo>
                    <a:pt x="366" y="40"/>
                  </a:lnTo>
                  <a:lnTo>
                    <a:pt x="366" y="45"/>
                  </a:lnTo>
                  <a:lnTo>
                    <a:pt x="356" y="45"/>
                  </a:lnTo>
                  <a:lnTo>
                    <a:pt x="346" y="51"/>
                  </a:lnTo>
                  <a:lnTo>
                    <a:pt x="336" y="51"/>
                  </a:lnTo>
                  <a:lnTo>
                    <a:pt x="326" y="51"/>
                  </a:lnTo>
                  <a:lnTo>
                    <a:pt x="316" y="51"/>
                  </a:lnTo>
                  <a:lnTo>
                    <a:pt x="306" y="51"/>
                  </a:lnTo>
                  <a:lnTo>
                    <a:pt x="296" y="57"/>
                  </a:lnTo>
                  <a:lnTo>
                    <a:pt x="287" y="57"/>
                  </a:lnTo>
                  <a:lnTo>
                    <a:pt x="287" y="62"/>
                  </a:lnTo>
                  <a:lnTo>
                    <a:pt x="296" y="62"/>
                  </a:lnTo>
                  <a:lnTo>
                    <a:pt x="306" y="62"/>
                  </a:lnTo>
                  <a:lnTo>
                    <a:pt x="306" y="68"/>
                  </a:lnTo>
                  <a:lnTo>
                    <a:pt x="296" y="68"/>
                  </a:lnTo>
                  <a:lnTo>
                    <a:pt x="287" y="68"/>
                  </a:lnTo>
                  <a:lnTo>
                    <a:pt x="277" y="68"/>
                  </a:lnTo>
                  <a:lnTo>
                    <a:pt x="267" y="68"/>
                  </a:lnTo>
                  <a:lnTo>
                    <a:pt x="257" y="73"/>
                  </a:lnTo>
                  <a:lnTo>
                    <a:pt x="247" y="73"/>
                  </a:lnTo>
                  <a:lnTo>
                    <a:pt x="237" y="79"/>
                  </a:lnTo>
                  <a:lnTo>
                    <a:pt x="227" y="85"/>
                  </a:lnTo>
                  <a:lnTo>
                    <a:pt x="237" y="85"/>
                  </a:lnTo>
                  <a:lnTo>
                    <a:pt x="247" y="85"/>
                  </a:lnTo>
                  <a:lnTo>
                    <a:pt x="247" y="90"/>
                  </a:lnTo>
                  <a:lnTo>
                    <a:pt x="237" y="90"/>
                  </a:lnTo>
                  <a:lnTo>
                    <a:pt x="227" y="90"/>
                  </a:lnTo>
                  <a:lnTo>
                    <a:pt x="217" y="90"/>
                  </a:lnTo>
                  <a:lnTo>
                    <a:pt x="207" y="90"/>
                  </a:lnTo>
                  <a:lnTo>
                    <a:pt x="197" y="96"/>
                  </a:lnTo>
                  <a:lnTo>
                    <a:pt x="188" y="96"/>
                  </a:lnTo>
                  <a:lnTo>
                    <a:pt x="188" y="102"/>
                  </a:lnTo>
                  <a:lnTo>
                    <a:pt x="178" y="107"/>
                  </a:lnTo>
                  <a:lnTo>
                    <a:pt x="188" y="107"/>
                  </a:lnTo>
                  <a:lnTo>
                    <a:pt x="188" y="113"/>
                  </a:lnTo>
                  <a:lnTo>
                    <a:pt x="178" y="113"/>
                  </a:lnTo>
                  <a:lnTo>
                    <a:pt x="168" y="113"/>
                  </a:lnTo>
                  <a:lnTo>
                    <a:pt x="168" y="119"/>
                  </a:lnTo>
                  <a:lnTo>
                    <a:pt x="158" y="119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8" y="130"/>
                  </a:lnTo>
                  <a:lnTo>
                    <a:pt x="138" y="135"/>
                  </a:lnTo>
                  <a:lnTo>
                    <a:pt x="138" y="141"/>
                  </a:lnTo>
                  <a:lnTo>
                    <a:pt x="138" y="135"/>
                  </a:lnTo>
                  <a:lnTo>
                    <a:pt x="148" y="135"/>
                  </a:lnTo>
                  <a:lnTo>
                    <a:pt x="158" y="135"/>
                  </a:lnTo>
                  <a:lnTo>
                    <a:pt x="158" y="130"/>
                  </a:lnTo>
                  <a:lnTo>
                    <a:pt x="168" y="130"/>
                  </a:lnTo>
                  <a:lnTo>
                    <a:pt x="178" y="124"/>
                  </a:lnTo>
                  <a:lnTo>
                    <a:pt x="188" y="119"/>
                  </a:lnTo>
                  <a:lnTo>
                    <a:pt x="188" y="113"/>
                  </a:lnTo>
                  <a:lnTo>
                    <a:pt x="197" y="119"/>
                  </a:lnTo>
                  <a:lnTo>
                    <a:pt x="188" y="119"/>
                  </a:lnTo>
                  <a:lnTo>
                    <a:pt x="197" y="119"/>
                  </a:lnTo>
                  <a:lnTo>
                    <a:pt x="207" y="119"/>
                  </a:lnTo>
                  <a:lnTo>
                    <a:pt x="207" y="113"/>
                  </a:lnTo>
                  <a:lnTo>
                    <a:pt x="217" y="107"/>
                  </a:lnTo>
                  <a:lnTo>
                    <a:pt x="227" y="102"/>
                  </a:lnTo>
                  <a:lnTo>
                    <a:pt x="227" y="96"/>
                  </a:lnTo>
                  <a:lnTo>
                    <a:pt x="237" y="96"/>
                  </a:lnTo>
                  <a:lnTo>
                    <a:pt x="247" y="96"/>
                  </a:lnTo>
                  <a:lnTo>
                    <a:pt x="237" y="102"/>
                  </a:lnTo>
                  <a:lnTo>
                    <a:pt x="247" y="102"/>
                  </a:lnTo>
                  <a:lnTo>
                    <a:pt x="257" y="96"/>
                  </a:lnTo>
                  <a:lnTo>
                    <a:pt x="267" y="90"/>
                  </a:lnTo>
                  <a:lnTo>
                    <a:pt x="277" y="90"/>
                  </a:lnTo>
                  <a:lnTo>
                    <a:pt x="277" y="85"/>
                  </a:lnTo>
                  <a:lnTo>
                    <a:pt x="287" y="79"/>
                  </a:lnTo>
                  <a:lnTo>
                    <a:pt x="296" y="73"/>
                  </a:lnTo>
                  <a:lnTo>
                    <a:pt x="306" y="73"/>
                  </a:lnTo>
                  <a:lnTo>
                    <a:pt x="306" y="79"/>
                  </a:lnTo>
                  <a:lnTo>
                    <a:pt x="296" y="79"/>
                  </a:lnTo>
                  <a:lnTo>
                    <a:pt x="296" y="85"/>
                  </a:lnTo>
                  <a:lnTo>
                    <a:pt x="306" y="85"/>
                  </a:lnTo>
                  <a:lnTo>
                    <a:pt x="316" y="85"/>
                  </a:lnTo>
                  <a:lnTo>
                    <a:pt x="326" y="85"/>
                  </a:lnTo>
                  <a:lnTo>
                    <a:pt x="326" y="79"/>
                  </a:lnTo>
                  <a:lnTo>
                    <a:pt x="336" y="79"/>
                  </a:lnTo>
                  <a:lnTo>
                    <a:pt x="346" y="73"/>
                  </a:lnTo>
                  <a:lnTo>
                    <a:pt x="346" y="68"/>
                  </a:lnTo>
                  <a:lnTo>
                    <a:pt x="356" y="68"/>
                  </a:lnTo>
                  <a:lnTo>
                    <a:pt x="356" y="62"/>
                  </a:lnTo>
                  <a:lnTo>
                    <a:pt x="356" y="57"/>
                  </a:lnTo>
                  <a:lnTo>
                    <a:pt x="366" y="57"/>
                  </a:lnTo>
                  <a:lnTo>
                    <a:pt x="376" y="62"/>
                  </a:lnTo>
                  <a:lnTo>
                    <a:pt x="366" y="62"/>
                  </a:lnTo>
                  <a:lnTo>
                    <a:pt x="366" y="68"/>
                  </a:lnTo>
                  <a:lnTo>
                    <a:pt x="376" y="68"/>
                  </a:lnTo>
                  <a:lnTo>
                    <a:pt x="386" y="68"/>
                  </a:lnTo>
                  <a:lnTo>
                    <a:pt x="395" y="68"/>
                  </a:lnTo>
                  <a:lnTo>
                    <a:pt x="405" y="68"/>
                  </a:lnTo>
                  <a:lnTo>
                    <a:pt x="405" y="62"/>
                  </a:lnTo>
                  <a:lnTo>
                    <a:pt x="415" y="62"/>
                  </a:lnTo>
                  <a:lnTo>
                    <a:pt x="425" y="57"/>
                  </a:lnTo>
                  <a:lnTo>
                    <a:pt x="425" y="51"/>
                  </a:lnTo>
                  <a:lnTo>
                    <a:pt x="425" y="57"/>
                  </a:lnTo>
                  <a:lnTo>
                    <a:pt x="425" y="62"/>
                  </a:lnTo>
                  <a:lnTo>
                    <a:pt x="435" y="62"/>
                  </a:lnTo>
                  <a:lnTo>
                    <a:pt x="445" y="62"/>
                  </a:lnTo>
                  <a:lnTo>
                    <a:pt x="445" y="57"/>
                  </a:lnTo>
                  <a:lnTo>
                    <a:pt x="445" y="40"/>
                  </a:lnTo>
                  <a:lnTo>
                    <a:pt x="445" y="45"/>
                  </a:lnTo>
                  <a:lnTo>
                    <a:pt x="435" y="45"/>
                  </a:lnTo>
                  <a:lnTo>
                    <a:pt x="435" y="40"/>
                  </a:lnTo>
                  <a:lnTo>
                    <a:pt x="445" y="34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0" name="Freeform 6"/>
            <p:cNvSpPr>
              <a:spLocks/>
            </p:cNvSpPr>
            <p:nvPr/>
          </p:nvSpPr>
          <p:spPr bwMode="auto">
            <a:xfrm>
              <a:off x="4602" y="45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1" name="Freeform 7"/>
            <p:cNvSpPr>
              <a:spLocks/>
            </p:cNvSpPr>
            <p:nvPr/>
          </p:nvSpPr>
          <p:spPr bwMode="auto">
            <a:xfrm>
              <a:off x="4533" y="34"/>
              <a:ext cx="79" cy="17"/>
            </a:xfrm>
            <a:custGeom>
              <a:avLst/>
              <a:gdLst>
                <a:gd name="T0" fmla="*/ 0 w 79"/>
                <a:gd name="T1" fmla="*/ 0 h 17"/>
                <a:gd name="T2" fmla="*/ 0 w 79"/>
                <a:gd name="T3" fmla="*/ 0 h 17"/>
                <a:gd name="T4" fmla="*/ 10 w 79"/>
                <a:gd name="T5" fmla="*/ 0 h 17"/>
                <a:gd name="T6" fmla="*/ 10 w 79"/>
                <a:gd name="T7" fmla="*/ 0 h 17"/>
                <a:gd name="T8" fmla="*/ 20 w 79"/>
                <a:gd name="T9" fmla="*/ 0 h 17"/>
                <a:gd name="T10" fmla="*/ 29 w 79"/>
                <a:gd name="T11" fmla="*/ 0 h 17"/>
                <a:gd name="T12" fmla="*/ 39 w 79"/>
                <a:gd name="T13" fmla="*/ 0 h 17"/>
                <a:gd name="T14" fmla="*/ 49 w 79"/>
                <a:gd name="T15" fmla="*/ 0 h 17"/>
                <a:gd name="T16" fmla="*/ 59 w 79"/>
                <a:gd name="T17" fmla="*/ 5 h 17"/>
                <a:gd name="T18" fmla="*/ 79 w 79"/>
                <a:gd name="T19" fmla="*/ 11 h 17"/>
                <a:gd name="T20" fmla="*/ 69 w 79"/>
                <a:gd name="T21" fmla="*/ 17 h 17"/>
                <a:gd name="T22" fmla="*/ 59 w 79"/>
                <a:gd name="T23" fmla="*/ 11 h 17"/>
                <a:gd name="T24" fmla="*/ 49 w 79"/>
                <a:gd name="T25" fmla="*/ 5 h 17"/>
                <a:gd name="T26" fmla="*/ 39 w 79"/>
                <a:gd name="T27" fmla="*/ 5 h 17"/>
                <a:gd name="T28" fmla="*/ 29 w 79"/>
                <a:gd name="T29" fmla="*/ 5 h 17"/>
                <a:gd name="T30" fmla="*/ 20 w 79"/>
                <a:gd name="T31" fmla="*/ 5 h 17"/>
                <a:gd name="T32" fmla="*/ 10 w 79"/>
                <a:gd name="T33" fmla="*/ 5 h 17"/>
                <a:gd name="T34" fmla="*/ 10 w 79"/>
                <a:gd name="T35" fmla="*/ 5 h 17"/>
                <a:gd name="T36" fmla="*/ 0 w 79"/>
                <a:gd name="T37" fmla="*/ 5 h 17"/>
                <a:gd name="T38" fmla="*/ 0 w 79"/>
                <a:gd name="T39" fmla="*/ 5 h 17"/>
                <a:gd name="T40" fmla="*/ 0 w 79"/>
                <a:gd name="T41" fmla="*/ 5 h 17"/>
                <a:gd name="T42" fmla="*/ 0 w 79"/>
                <a:gd name="T43" fmla="*/ 0 h 17"/>
                <a:gd name="T44" fmla="*/ 0 w 79"/>
                <a:gd name="T45" fmla="*/ 0 h 17"/>
                <a:gd name="T46" fmla="*/ 0 w 79"/>
                <a:gd name="T47" fmla="*/ 0 h 17"/>
                <a:gd name="T48" fmla="*/ 0 w 79"/>
                <a:gd name="T49" fmla="*/ 0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17"/>
                <a:gd name="T77" fmla="*/ 79 w 79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17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59" y="11"/>
                  </a:lnTo>
                  <a:lnTo>
                    <a:pt x="49" y="5"/>
                  </a:lnTo>
                  <a:lnTo>
                    <a:pt x="39" y="5"/>
                  </a:lnTo>
                  <a:lnTo>
                    <a:pt x="29" y="5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2" name="Freeform 8"/>
            <p:cNvSpPr>
              <a:spLocks/>
            </p:cNvSpPr>
            <p:nvPr/>
          </p:nvSpPr>
          <p:spPr bwMode="auto">
            <a:xfrm>
              <a:off x="4464" y="23"/>
              <a:ext cx="69" cy="16"/>
            </a:xfrm>
            <a:custGeom>
              <a:avLst/>
              <a:gdLst>
                <a:gd name="T0" fmla="*/ 9 w 69"/>
                <a:gd name="T1" fmla="*/ 0 h 16"/>
                <a:gd name="T2" fmla="*/ 9 w 69"/>
                <a:gd name="T3" fmla="*/ 0 h 16"/>
                <a:gd name="T4" fmla="*/ 19 w 69"/>
                <a:gd name="T5" fmla="*/ 5 h 16"/>
                <a:gd name="T6" fmla="*/ 29 w 69"/>
                <a:gd name="T7" fmla="*/ 5 h 16"/>
                <a:gd name="T8" fmla="*/ 29 w 69"/>
                <a:gd name="T9" fmla="*/ 5 h 16"/>
                <a:gd name="T10" fmla="*/ 39 w 69"/>
                <a:gd name="T11" fmla="*/ 5 h 16"/>
                <a:gd name="T12" fmla="*/ 49 w 69"/>
                <a:gd name="T13" fmla="*/ 5 h 16"/>
                <a:gd name="T14" fmla="*/ 59 w 69"/>
                <a:gd name="T15" fmla="*/ 11 h 16"/>
                <a:gd name="T16" fmla="*/ 69 w 69"/>
                <a:gd name="T17" fmla="*/ 11 h 16"/>
                <a:gd name="T18" fmla="*/ 69 w 69"/>
                <a:gd name="T19" fmla="*/ 16 h 16"/>
                <a:gd name="T20" fmla="*/ 59 w 69"/>
                <a:gd name="T21" fmla="*/ 11 h 16"/>
                <a:gd name="T22" fmla="*/ 49 w 69"/>
                <a:gd name="T23" fmla="*/ 11 h 16"/>
                <a:gd name="T24" fmla="*/ 39 w 69"/>
                <a:gd name="T25" fmla="*/ 11 h 16"/>
                <a:gd name="T26" fmla="*/ 29 w 69"/>
                <a:gd name="T27" fmla="*/ 11 h 16"/>
                <a:gd name="T28" fmla="*/ 19 w 69"/>
                <a:gd name="T29" fmla="*/ 11 h 16"/>
                <a:gd name="T30" fmla="*/ 19 w 69"/>
                <a:gd name="T31" fmla="*/ 5 h 16"/>
                <a:gd name="T32" fmla="*/ 9 w 69"/>
                <a:gd name="T33" fmla="*/ 5 h 16"/>
                <a:gd name="T34" fmla="*/ 0 w 69"/>
                <a:gd name="T35" fmla="*/ 5 h 16"/>
                <a:gd name="T36" fmla="*/ 9 w 69"/>
                <a:gd name="T37" fmla="*/ 0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16"/>
                <a:gd name="T59" fmla="*/ 69 w 69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16">
                  <a:moveTo>
                    <a:pt x="9" y="0"/>
                  </a:moveTo>
                  <a:lnTo>
                    <a:pt x="9" y="0"/>
                  </a:lnTo>
                  <a:lnTo>
                    <a:pt x="19" y="5"/>
                  </a:lnTo>
                  <a:lnTo>
                    <a:pt x="29" y="5"/>
                  </a:lnTo>
                  <a:lnTo>
                    <a:pt x="39" y="5"/>
                  </a:lnTo>
                  <a:lnTo>
                    <a:pt x="49" y="5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69" y="16"/>
                  </a:lnTo>
                  <a:lnTo>
                    <a:pt x="59" y="11"/>
                  </a:lnTo>
                  <a:lnTo>
                    <a:pt x="49" y="11"/>
                  </a:lnTo>
                  <a:lnTo>
                    <a:pt x="39" y="11"/>
                  </a:lnTo>
                  <a:lnTo>
                    <a:pt x="29" y="11"/>
                  </a:lnTo>
                  <a:lnTo>
                    <a:pt x="19" y="11"/>
                  </a:lnTo>
                  <a:lnTo>
                    <a:pt x="19" y="5"/>
                  </a:ln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3" name="Freeform 9"/>
            <p:cNvSpPr>
              <a:spLocks/>
            </p:cNvSpPr>
            <p:nvPr/>
          </p:nvSpPr>
          <p:spPr bwMode="auto">
            <a:xfrm>
              <a:off x="4464" y="23"/>
              <a:ext cx="9" cy="5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0 h 5"/>
                <a:gd name="T4" fmla="*/ 0 w 9"/>
                <a:gd name="T5" fmla="*/ 0 h 5"/>
                <a:gd name="T6" fmla="*/ 0 w 9"/>
                <a:gd name="T7" fmla="*/ 0 h 5"/>
                <a:gd name="T8" fmla="*/ 9 w 9"/>
                <a:gd name="T9" fmla="*/ 0 h 5"/>
                <a:gd name="T10" fmla="*/ 0 w 9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5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4" name="Freeform 10"/>
            <p:cNvSpPr>
              <a:spLocks/>
            </p:cNvSpPr>
            <p:nvPr/>
          </p:nvSpPr>
          <p:spPr bwMode="auto">
            <a:xfrm>
              <a:off x="4493" y="3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5" name="Freeform 11"/>
            <p:cNvSpPr>
              <a:spLocks/>
            </p:cNvSpPr>
            <p:nvPr/>
          </p:nvSpPr>
          <p:spPr bwMode="auto">
            <a:xfrm>
              <a:off x="4414" y="28"/>
              <a:ext cx="79" cy="17"/>
            </a:xfrm>
            <a:custGeom>
              <a:avLst/>
              <a:gdLst>
                <a:gd name="T0" fmla="*/ 0 w 79"/>
                <a:gd name="T1" fmla="*/ 0 h 17"/>
                <a:gd name="T2" fmla="*/ 0 w 79"/>
                <a:gd name="T3" fmla="*/ 0 h 17"/>
                <a:gd name="T4" fmla="*/ 10 w 79"/>
                <a:gd name="T5" fmla="*/ 0 h 17"/>
                <a:gd name="T6" fmla="*/ 20 w 79"/>
                <a:gd name="T7" fmla="*/ 0 h 17"/>
                <a:gd name="T8" fmla="*/ 30 w 79"/>
                <a:gd name="T9" fmla="*/ 6 h 17"/>
                <a:gd name="T10" fmla="*/ 50 w 79"/>
                <a:gd name="T11" fmla="*/ 6 h 17"/>
                <a:gd name="T12" fmla="*/ 50 w 79"/>
                <a:gd name="T13" fmla="*/ 6 h 17"/>
                <a:gd name="T14" fmla="*/ 59 w 79"/>
                <a:gd name="T15" fmla="*/ 6 h 17"/>
                <a:gd name="T16" fmla="*/ 69 w 79"/>
                <a:gd name="T17" fmla="*/ 11 h 17"/>
                <a:gd name="T18" fmla="*/ 79 w 79"/>
                <a:gd name="T19" fmla="*/ 11 h 17"/>
                <a:gd name="T20" fmla="*/ 79 w 79"/>
                <a:gd name="T21" fmla="*/ 17 h 17"/>
                <a:gd name="T22" fmla="*/ 69 w 79"/>
                <a:gd name="T23" fmla="*/ 11 h 17"/>
                <a:gd name="T24" fmla="*/ 59 w 79"/>
                <a:gd name="T25" fmla="*/ 11 h 17"/>
                <a:gd name="T26" fmla="*/ 50 w 79"/>
                <a:gd name="T27" fmla="*/ 11 h 17"/>
                <a:gd name="T28" fmla="*/ 40 w 79"/>
                <a:gd name="T29" fmla="*/ 11 h 17"/>
                <a:gd name="T30" fmla="*/ 30 w 79"/>
                <a:gd name="T31" fmla="*/ 6 h 17"/>
                <a:gd name="T32" fmla="*/ 20 w 79"/>
                <a:gd name="T33" fmla="*/ 6 h 17"/>
                <a:gd name="T34" fmla="*/ 10 w 79"/>
                <a:gd name="T35" fmla="*/ 6 h 17"/>
                <a:gd name="T36" fmla="*/ 0 w 79"/>
                <a:gd name="T37" fmla="*/ 0 h 17"/>
                <a:gd name="T38" fmla="*/ 0 w 79"/>
                <a:gd name="T39" fmla="*/ 0 h 17"/>
                <a:gd name="T40" fmla="*/ 0 w 79"/>
                <a:gd name="T41" fmla="*/ 0 h 17"/>
                <a:gd name="T42" fmla="*/ 0 w 79"/>
                <a:gd name="T43" fmla="*/ 0 h 17"/>
                <a:gd name="T44" fmla="*/ 0 w 79"/>
                <a:gd name="T45" fmla="*/ 0 h 17"/>
                <a:gd name="T46" fmla="*/ 0 w 79"/>
                <a:gd name="T47" fmla="*/ 0 h 17"/>
                <a:gd name="T48" fmla="*/ 0 w 79"/>
                <a:gd name="T49" fmla="*/ 0 h 17"/>
                <a:gd name="T50" fmla="*/ 0 w 79"/>
                <a:gd name="T51" fmla="*/ 0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7"/>
                <a:gd name="T80" fmla="*/ 79 w 79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7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6"/>
                  </a:lnTo>
                  <a:lnTo>
                    <a:pt x="50" y="6"/>
                  </a:lnTo>
                  <a:lnTo>
                    <a:pt x="59" y="6"/>
                  </a:lnTo>
                  <a:lnTo>
                    <a:pt x="69" y="11"/>
                  </a:lnTo>
                  <a:lnTo>
                    <a:pt x="79" y="11"/>
                  </a:lnTo>
                  <a:lnTo>
                    <a:pt x="79" y="17"/>
                  </a:lnTo>
                  <a:lnTo>
                    <a:pt x="69" y="11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40" y="11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6" name="Freeform 12"/>
            <p:cNvSpPr>
              <a:spLocks/>
            </p:cNvSpPr>
            <p:nvPr/>
          </p:nvSpPr>
          <p:spPr bwMode="auto">
            <a:xfrm>
              <a:off x="4355" y="17"/>
              <a:ext cx="59" cy="11"/>
            </a:xfrm>
            <a:custGeom>
              <a:avLst/>
              <a:gdLst>
                <a:gd name="T0" fmla="*/ 0 w 59"/>
                <a:gd name="T1" fmla="*/ 0 h 11"/>
                <a:gd name="T2" fmla="*/ 10 w 59"/>
                <a:gd name="T3" fmla="*/ 0 h 11"/>
                <a:gd name="T4" fmla="*/ 10 w 59"/>
                <a:gd name="T5" fmla="*/ 0 h 11"/>
                <a:gd name="T6" fmla="*/ 19 w 59"/>
                <a:gd name="T7" fmla="*/ 0 h 11"/>
                <a:gd name="T8" fmla="*/ 29 w 59"/>
                <a:gd name="T9" fmla="*/ 6 h 11"/>
                <a:gd name="T10" fmla="*/ 29 w 59"/>
                <a:gd name="T11" fmla="*/ 6 h 11"/>
                <a:gd name="T12" fmla="*/ 39 w 59"/>
                <a:gd name="T13" fmla="*/ 6 h 11"/>
                <a:gd name="T14" fmla="*/ 49 w 59"/>
                <a:gd name="T15" fmla="*/ 11 h 11"/>
                <a:gd name="T16" fmla="*/ 59 w 59"/>
                <a:gd name="T17" fmla="*/ 11 h 11"/>
                <a:gd name="T18" fmla="*/ 59 w 59"/>
                <a:gd name="T19" fmla="*/ 11 h 11"/>
                <a:gd name="T20" fmla="*/ 49 w 59"/>
                <a:gd name="T21" fmla="*/ 11 h 11"/>
                <a:gd name="T22" fmla="*/ 39 w 59"/>
                <a:gd name="T23" fmla="*/ 11 h 11"/>
                <a:gd name="T24" fmla="*/ 29 w 59"/>
                <a:gd name="T25" fmla="*/ 11 h 11"/>
                <a:gd name="T26" fmla="*/ 29 w 59"/>
                <a:gd name="T27" fmla="*/ 6 h 11"/>
                <a:gd name="T28" fmla="*/ 19 w 59"/>
                <a:gd name="T29" fmla="*/ 6 h 11"/>
                <a:gd name="T30" fmla="*/ 10 w 59"/>
                <a:gd name="T31" fmla="*/ 6 h 11"/>
                <a:gd name="T32" fmla="*/ 10 w 59"/>
                <a:gd name="T33" fmla="*/ 6 h 11"/>
                <a:gd name="T34" fmla="*/ 0 w 59"/>
                <a:gd name="T35" fmla="*/ 6 h 11"/>
                <a:gd name="T36" fmla="*/ 0 w 59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11"/>
                <a:gd name="T59" fmla="*/ 59 w 5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11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9" y="6"/>
                  </a:lnTo>
                  <a:lnTo>
                    <a:pt x="39" y="6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49" y="11"/>
                  </a:lnTo>
                  <a:lnTo>
                    <a:pt x="39" y="11"/>
                  </a:lnTo>
                  <a:lnTo>
                    <a:pt x="29" y="11"/>
                  </a:lnTo>
                  <a:lnTo>
                    <a:pt x="29" y="6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7" name="Freeform 13"/>
            <p:cNvSpPr>
              <a:spLocks/>
            </p:cNvSpPr>
            <p:nvPr/>
          </p:nvSpPr>
          <p:spPr bwMode="auto">
            <a:xfrm>
              <a:off x="4355" y="1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8" name="Freeform 14"/>
            <p:cNvSpPr>
              <a:spLocks/>
            </p:cNvSpPr>
            <p:nvPr/>
          </p:nvSpPr>
          <p:spPr bwMode="auto">
            <a:xfrm>
              <a:off x="4404" y="3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99" name="Freeform 15"/>
            <p:cNvSpPr>
              <a:spLocks/>
            </p:cNvSpPr>
            <p:nvPr/>
          </p:nvSpPr>
          <p:spPr bwMode="auto">
            <a:xfrm>
              <a:off x="4315" y="23"/>
              <a:ext cx="89" cy="16"/>
            </a:xfrm>
            <a:custGeom>
              <a:avLst/>
              <a:gdLst>
                <a:gd name="T0" fmla="*/ 10 w 89"/>
                <a:gd name="T1" fmla="*/ 0 h 16"/>
                <a:gd name="T2" fmla="*/ 10 w 89"/>
                <a:gd name="T3" fmla="*/ 0 h 16"/>
                <a:gd name="T4" fmla="*/ 20 w 89"/>
                <a:gd name="T5" fmla="*/ 0 h 16"/>
                <a:gd name="T6" fmla="*/ 20 w 89"/>
                <a:gd name="T7" fmla="*/ 5 h 16"/>
                <a:gd name="T8" fmla="*/ 30 w 89"/>
                <a:gd name="T9" fmla="*/ 5 h 16"/>
                <a:gd name="T10" fmla="*/ 40 w 89"/>
                <a:gd name="T11" fmla="*/ 5 h 16"/>
                <a:gd name="T12" fmla="*/ 50 w 89"/>
                <a:gd name="T13" fmla="*/ 11 h 16"/>
                <a:gd name="T14" fmla="*/ 59 w 89"/>
                <a:gd name="T15" fmla="*/ 11 h 16"/>
                <a:gd name="T16" fmla="*/ 69 w 89"/>
                <a:gd name="T17" fmla="*/ 11 h 16"/>
                <a:gd name="T18" fmla="*/ 89 w 89"/>
                <a:gd name="T19" fmla="*/ 16 h 16"/>
                <a:gd name="T20" fmla="*/ 89 w 89"/>
                <a:gd name="T21" fmla="*/ 16 h 16"/>
                <a:gd name="T22" fmla="*/ 69 w 89"/>
                <a:gd name="T23" fmla="*/ 16 h 16"/>
                <a:gd name="T24" fmla="*/ 59 w 89"/>
                <a:gd name="T25" fmla="*/ 16 h 16"/>
                <a:gd name="T26" fmla="*/ 50 w 89"/>
                <a:gd name="T27" fmla="*/ 11 h 16"/>
                <a:gd name="T28" fmla="*/ 40 w 89"/>
                <a:gd name="T29" fmla="*/ 11 h 16"/>
                <a:gd name="T30" fmla="*/ 30 w 89"/>
                <a:gd name="T31" fmla="*/ 5 h 16"/>
                <a:gd name="T32" fmla="*/ 20 w 89"/>
                <a:gd name="T33" fmla="*/ 5 h 16"/>
                <a:gd name="T34" fmla="*/ 10 w 89"/>
                <a:gd name="T35" fmla="*/ 5 h 16"/>
                <a:gd name="T36" fmla="*/ 10 w 89"/>
                <a:gd name="T37" fmla="*/ 5 h 16"/>
                <a:gd name="T38" fmla="*/ 10 w 89"/>
                <a:gd name="T39" fmla="*/ 5 h 16"/>
                <a:gd name="T40" fmla="*/ 10 w 89"/>
                <a:gd name="T41" fmla="*/ 5 h 16"/>
                <a:gd name="T42" fmla="*/ 0 w 89"/>
                <a:gd name="T43" fmla="*/ 5 h 16"/>
                <a:gd name="T44" fmla="*/ 0 w 89"/>
                <a:gd name="T45" fmla="*/ 5 h 16"/>
                <a:gd name="T46" fmla="*/ 0 w 89"/>
                <a:gd name="T47" fmla="*/ 0 h 16"/>
                <a:gd name="T48" fmla="*/ 10 w 89"/>
                <a:gd name="T49" fmla="*/ 0 h 16"/>
                <a:gd name="T50" fmla="*/ 10 w 89"/>
                <a:gd name="T51" fmla="*/ 0 h 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9"/>
                <a:gd name="T79" fmla="*/ 0 h 16"/>
                <a:gd name="T80" fmla="*/ 89 w 89"/>
                <a:gd name="T81" fmla="*/ 16 h 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9" h="16">
                  <a:moveTo>
                    <a:pt x="1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0" y="5"/>
                  </a:lnTo>
                  <a:lnTo>
                    <a:pt x="30" y="5"/>
                  </a:lnTo>
                  <a:lnTo>
                    <a:pt x="40" y="5"/>
                  </a:lnTo>
                  <a:lnTo>
                    <a:pt x="50" y="11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89" y="16"/>
                  </a:lnTo>
                  <a:lnTo>
                    <a:pt x="69" y="16"/>
                  </a:lnTo>
                  <a:lnTo>
                    <a:pt x="59" y="16"/>
                  </a:lnTo>
                  <a:lnTo>
                    <a:pt x="50" y="1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0" name="Freeform 16"/>
            <p:cNvSpPr>
              <a:spLocks/>
            </p:cNvSpPr>
            <p:nvPr/>
          </p:nvSpPr>
          <p:spPr bwMode="auto">
            <a:xfrm>
              <a:off x="4256" y="23"/>
              <a:ext cx="69" cy="5"/>
            </a:xfrm>
            <a:custGeom>
              <a:avLst/>
              <a:gdLst>
                <a:gd name="T0" fmla="*/ 10 w 69"/>
                <a:gd name="T1" fmla="*/ 0 h 5"/>
                <a:gd name="T2" fmla="*/ 10 w 69"/>
                <a:gd name="T3" fmla="*/ 0 h 5"/>
                <a:gd name="T4" fmla="*/ 19 w 69"/>
                <a:gd name="T5" fmla="*/ 0 h 5"/>
                <a:gd name="T6" fmla="*/ 29 w 69"/>
                <a:gd name="T7" fmla="*/ 0 h 5"/>
                <a:gd name="T8" fmla="*/ 39 w 69"/>
                <a:gd name="T9" fmla="*/ 0 h 5"/>
                <a:gd name="T10" fmla="*/ 39 w 69"/>
                <a:gd name="T11" fmla="*/ 0 h 5"/>
                <a:gd name="T12" fmla="*/ 49 w 69"/>
                <a:gd name="T13" fmla="*/ 0 h 5"/>
                <a:gd name="T14" fmla="*/ 59 w 69"/>
                <a:gd name="T15" fmla="*/ 0 h 5"/>
                <a:gd name="T16" fmla="*/ 69 w 69"/>
                <a:gd name="T17" fmla="*/ 0 h 5"/>
                <a:gd name="T18" fmla="*/ 69 w 69"/>
                <a:gd name="T19" fmla="*/ 5 h 5"/>
                <a:gd name="T20" fmla="*/ 59 w 69"/>
                <a:gd name="T21" fmla="*/ 5 h 5"/>
                <a:gd name="T22" fmla="*/ 49 w 69"/>
                <a:gd name="T23" fmla="*/ 5 h 5"/>
                <a:gd name="T24" fmla="*/ 39 w 69"/>
                <a:gd name="T25" fmla="*/ 5 h 5"/>
                <a:gd name="T26" fmla="*/ 39 w 69"/>
                <a:gd name="T27" fmla="*/ 5 h 5"/>
                <a:gd name="T28" fmla="*/ 29 w 69"/>
                <a:gd name="T29" fmla="*/ 5 h 5"/>
                <a:gd name="T30" fmla="*/ 19 w 69"/>
                <a:gd name="T31" fmla="*/ 5 h 5"/>
                <a:gd name="T32" fmla="*/ 10 w 69"/>
                <a:gd name="T33" fmla="*/ 5 h 5"/>
                <a:gd name="T34" fmla="*/ 0 w 69"/>
                <a:gd name="T35" fmla="*/ 0 h 5"/>
                <a:gd name="T36" fmla="*/ 10 w 69"/>
                <a:gd name="T37" fmla="*/ 0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5"/>
                <a:gd name="T59" fmla="*/ 69 w 69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5">
                  <a:moveTo>
                    <a:pt x="1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69" y="5"/>
                  </a:lnTo>
                  <a:lnTo>
                    <a:pt x="59" y="5"/>
                  </a:lnTo>
                  <a:lnTo>
                    <a:pt x="49" y="5"/>
                  </a:lnTo>
                  <a:lnTo>
                    <a:pt x="39" y="5"/>
                  </a:lnTo>
                  <a:lnTo>
                    <a:pt x="29" y="5"/>
                  </a:lnTo>
                  <a:lnTo>
                    <a:pt x="19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1" name="Freeform 17"/>
            <p:cNvSpPr>
              <a:spLocks/>
            </p:cNvSpPr>
            <p:nvPr/>
          </p:nvSpPr>
          <p:spPr bwMode="auto">
            <a:xfrm>
              <a:off x="4256" y="23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2" name="Freeform 18"/>
            <p:cNvSpPr>
              <a:spLocks/>
            </p:cNvSpPr>
            <p:nvPr/>
          </p:nvSpPr>
          <p:spPr bwMode="auto">
            <a:xfrm>
              <a:off x="4325" y="3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0 h 6"/>
                <a:gd name="T4" fmla="*/ 1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3" name="Freeform 19"/>
            <p:cNvSpPr>
              <a:spLocks/>
            </p:cNvSpPr>
            <p:nvPr/>
          </p:nvSpPr>
          <p:spPr bwMode="auto">
            <a:xfrm>
              <a:off x="4246" y="34"/>
              <a:ext cx="79" cy="11"/>
            </a:xfrm>
            <a:custGeom>
              <a:avLst/>
              <a:gdLst>
                <a:gd name="T0" fmla="*/ 10 w 79"/>
                <a:gd name="T1" fmla="*/ 0 h 11"/>
                <a:gd name="T2" fmla="*/ 10 w 79"/>
                <a:gd name="T3" fmla="*/ 0 h 11"/>
                <a:gd name="T4" fmla="*/ 20 w 79"/>
                <a:gd name="T5" fmla="*/ 0 h 11"/>
                <a:gd name="T6" fmla="*/ 20 w 79"/>
                <a:gd name="T7" fmla="*/ 0 h 11"/>
                <a:gd name="T8" fmla="*/ 29 w 79"/>
                <a:gd name="T9" fmla="*/ 0 h 11"/>
                <a:gd name="T10" fmla="*/ 39 w 79"/>
                <a:gd name="T11" fmla="*/ 0 h 11"/>
                <a:gd name="T12" fmla="*/ 49 w 79"/>
                <a:gd name="T13" fmla="*/ 0 h 11"/>
                <a:gd name="T14" fmla="*/ 59 w 79"/>
                <a:gd name="T15" fmla="*/ 0 h 11"/>
                <a:gd name="T16" fmla="*/ 69 w 79"/>
                <a:gd name="T17" fmla="*/ 5 h 11"/>
                <a:gd name="T18" fmla="*/ 79 w 79"/>
                <a:gd name="T19" fmla="*/ 5 h 11"/>
                <a:gd name="T20" fmla="*/ 79 w 79"/>
                <a:gd name="T21" fmla="*/ 11 h 11"/>
                <a:gd name="T22" fmla="*/ 69 w 79"/>
                <a:gd name="T23" fmla="*/ 5 h 11"/>
                <a:gd name="T24" fmla="*/ 59 w 79"/>
                <a:gd name="T25" fmla="*/ 5 h 11"/>
                <a:gd name="T26" fmla="*/ 49 w 79"/>
                <a:gd name="T27" fmla="*/ 5 h 11"/>
                <a:gd name="T28" fmla="*/ 39 w 79"/>
                <a:gd name="T29" fmla="*/ 5 h 11"/>
                <a:gd name="T30" fmla="*/ 29 w 79"/>
                <a:gd name="T31" fmla="*/ 5 h 11"/>
                <a:gd name="T32" fmla="*/ 20 w 79"/>
                <a:gd name="T33" fmla="*/ 0 h 11"/>
                <a:gd name="T34" fmla="*/ 20 w 79"/>
                <a:gd name="T35" fmla="*/ 0 h 11"/>
                <a:gd name="T36" fmla="*/ 10 w 79"/>
                <a:gd name="T37" fmla="*/ 0 h 11"/>
                <a:gd name="T38" fmla="*/ 10 w 79"/>
                <a:gd name="T39" fmla="*/ 0 h 11"/>
                <a:gd name="T40" fmla="*/ 10 w 79"/>
                <a:gd name="T41" fmla="*/ 0 h 11"/>
                <a:gd name="T42" fmla="*/ 0 w 79"/>
                <a:gd name="T43" fmla="*/ 0 h 11"/>
                <a:gd name="T44" fmla="*/ 0 w 79"/>
                <a:gd name="T45" fmla="*/ 0 h 11"/>
                <a:gd name="T46" fmla="*/ 0 w 79"/>
                <a:gd name="T47" fmla="*/ 0 h 11"/>
                <a:gd name="T48" fmla="*/ 10 w 79"/>
                <a:gd name="T49" fmla="*/ 0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11"/>
                <a:gd name="T77" fmla="*/ 79 w 79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11">
                  <a:moveTo>
                    <a:pt x="1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5"/>
                  </a:lnTo>
                  <a:lnTo>
                    <a:pt x="79" y="5"/>
                  </a:lnTo>
                  <a:lnTo>
                    <a:pt x="79" y="11"/>
                  </a:lnTo>
                  <a:lnTo>
                    <a:pt x="69" y="5"/>
                  </a:lnTo>
                  <a:lnTo>
                    <a:pt x="59" y="5"/>
                  </a:lnTo>
                  <a:lnTo>
                    <a:pt x="49" y="5"/>
                  </a:lnTo>
                  <a:lnTo>
                    <a:pt x="39" y="5"/>
                  </a:lnTo>
                  <a:lnTo>
                    <a:pt x="29" y="5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4" name="Freeform 20"/>
            <p:cNvSpPr>
              <a:spLocks/>
            </p:cNvSpPr>
            <p:nvPr/>
          </p:nvSpPr>
          <p:spPr bwMode="auto">
            <a:xfrm>
              <a:off x="4196" y="28"/>
              <a:ext cx="60" cy="6"/>
            </a:xfrm>
            <a:custGeom>
              <a:avLst/>
              <a:gdLst>
                <a:gd name="T0" fmla="*/ 0 w 60"/>
                <a:gd name="T1" fmla="*/ 0 h 6"/>
                <a:gd name="T2" fmla="*/ 10 w 60"/>
                <a:gd name="T3" fmla="*/ 0 h 6"/>
                <a:gd name="T4" fmla="*/ 20 w 60"/>
                <a:gd name="T5" fmla="*/ 0 h 6"/>
                <a:gd name="T6" fmla="*/ 20 w 60"/>
                <a:gd name="T7" fmla="*/ 0 h 6"/>
                <a:gd name="T8" fmla="*/ 30 w 60"/>
                <a:gd name="T9" fmla="*/ 0 h 6"/>
                <a:gd name="T10" fmla="*/ 30 w 60"/>
                <a:gd name="T11" fmla="*/ 0 h 6"/>
                <a:gd name="T12" fmla="*/ 40 w 60"/>
                <a:gd name="T13" fmla="*/ 0 h 6"/>
                <a:gd name="T14" fmla="*/ 50 w 60"/>
                <a:gd name="T15" fmla="*/ 6 h 6"/>
                <a:gd name="T16" fmla="*/ 60 w 60"/>
                <a:gd name="T17" fmla="*/ 6 h 6"/>
                <a:gd name="T18" fmla="*/ 60 w 60"/>
                <a:gd name="T19" fmla="*/ 6 h 6"/>
                <a:gd name="T20" fmla="*/ 50 w 60"/>
                <a:gd name="T21" fmla="*/ 6 h 6"/>
                <a:gd name="T22" fmla="*/ 40 w 60"/>
                <a:gd name="T23" fmla="*/ 6 h 6"/>
                <a:gd name="T24" fmla="*/ 30 w 60"/>
                <a:gd name="T25" fmla="*/ 6 h 6"/>
                <a:gd name="T26" fmla="*/ 30 w 60"/>
                <a:gd name="T27" fmla="*/ 6 h 6"/>
                <a:gd name="T28" fmla="*/ 20 w 60"/>
                <a:gd name="T29" fmla="*/ 6 h 6"/>
                <a:gd name="T30" fmla="*/ 10 w 60"/>
                <a:gd name="T31" fmla="*/ 6 h 6"/>
                <a:gd name="T32" fmla="*/ 10 w 60"/>
                <a:gd name="T33" fmla="*/ 6 h 6"/>
                <a:gd name="T34" fmla="*/ 0 w 60"/>
                <a:gd name="T35" fmla="*/ 6 h 6"/>
                <a:gd name="T36" fmla="*/ 0 w 60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6"/>
                <a:gd name="T59" fmla="*/ 60 w 60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6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6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5" name="Freeform 21"/>
            <p:cNvSpPr>
              <a:spLocks/>
            </p:cNvSpPr>
            <p:nvPr/>
          </p:nvSpPr>
          <p:spPr bwMode="auto">
            <a:xfrm>
              <a:off x="4196" y="28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6" name="Freeform 22"/>
            <p:cNvSpPr>
              <a:spLocks/>
            </p:cNvSpPr>
            <p:nvPr/>
          </p:nvSpPr>
          <p:spPr bwMode="auto">
            <a:xfrm>
              <a:off x="4256" y="3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7" name="Freeform 23"/>
            <p:cNvSpPr>
              <a:spLocks/>
            </p:cNvSpPr>
            <p:nvPr/>
          </p:nvSpPr>
          <p:spPr bwMode="auto">
            <a:xfrm>
              <a:off x="4186" y="39"/>
              <a:ext cx="70" cy="6"/>
            </a:xfrm>
            <a:custGeom>
              <a:avLst/>
              <a:gdLst>
                <a:gd name="T0" fmla="*/ 0 w 70"/>
                <a:gd name="T1" fmla="*/ 0 h 6"/>
                <a:gd name="T2" fmla="*/ 0 w 70"/>
                <a:gd name="T3" fmla="*/ 0 h 6"/>
                <a:gd name="T4" fmla="*/ 10 w 70"/>
                <a:gd name="T5" fmla="*/ 0 h 6"/>
                <a:gd name="T6" fmla="*/ 20 w 70"/>
                <a:gd name="T7" fmla="*/ 0 h 6"/>
                <a:gd name="T8" fmla="*/ 20 w 70"/>
                <a:gd name="T9" fmla="*/ 0 h 6"/>
                <a:gd name="T10" fmla="*/ 30 w 70"/>
                <a:gd name="T11" fmla="*/ 0 h 6"/>
                <a:gd name="T12" fmla="*/ 40 w 70"/>
                <a:gd name="T13" fmla="*/ 0 h 6"/>
                <a:gd name="T14" fmla="*/ 50 w 70"/>
                <a:gd name="T15" fmla="*/ 0 h 6"/>
                <a:gd name="T16" fmla="*/ 60 w 70"/>
                <a:gd name="T17" fmla="*/ 0 h 6"/>
                <a:gd name="T18" fmla="*/ 70 w 70"/>
                <a:gd name="T19" fmla="*/ 0 h 6"/>
                <a:gd name="T20" fmla="*/ 70 w 70"/>
                <a:gd name="T21" fmla="*/ 6 h 6"/>
                <a:gd name="T22" fmla="*/ 60 w 70"/>
                <a:gd name="T23" fmla="*/ 6 h 6"/>
                <a:gd name="T24" fmla="*/ 50 w 70"/>
                <a:gd name="T25" fmla="*/ 6 h 6"/>
                <a:gd name="T26" fmla="*/ 40 w 70"/>
                <a:gd name="T27" fmla="*/ 6 h 6"/>
                <a:gd name="T28" fmla="*/ 30 w 70"/>
                <a:gd name="T29" fmla="*/ 6 h 6"/>
                <a:gd name="T30" fmla="*/ 20 w 70"/>
                <a:gd name="T31" fmla="*/ 6 h 6"/>
                <a:gd name="T32" fmla="*/ 20 w 70"/>
                <a:gd name="T33" fmla="*/ 6 h 6"/>
                <a:gd name="T34" fmla="*/ 10 w 70"/>
                <a:gd name="T35" fmla="*/ 6 h 6"/>
                <a:gd name="T36" fmla="*/ 0 w 70"/>
                <a:gd name="T37" fmla="*/ 6 h 6"/>
                <a:gd name="T38" fmla="*/ 0 w 70"/>
                <a:gd name="T39" fmla="*/ 6 h 6"/>
                <a:gd name="T40" fmla="*/ 0 w 70"/>
                <a:gd name="T41" fmla="*/ 6 h 6"/>
                <a:gd name="T42" fmla="*/ 0 w 70"/>
                <a:gd name="T43" fmla="*/ 0 h 6"/>
                <a:gd name="T44" fmla="*/ 0 w 70"/>
                <a:gd name="T45" fmla="*/ 0 h 6"/>
                <a:gd name="T46" fmla="*/ 0 w 70"/>
                <a:gd name="T47" fmla="*/ 0 h 6"/>
                <a:gd name="T48" fmla="*/ 0 w 70"/>
                <a:gd name="T49" fmla="*/ 0 h 6"/>
                <a:gd name="T50" fmla="*/ 0 w 70"/>
                <a:gd name="T51" fmla="*/ 0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6"/>
                <a:gd name="T80" fmla="*/ 70 w 70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6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0" y="6"/>
                  </a:lnTo>
                  <a:lnTo>
                    <a:pt x="6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8" name="Freeform 24"/>
            <p:cNvSpPr>
              <a:spLocks/>
            </p:cNvSpPr>
            <p:nvPr/>
          </p:nvSpPr>
          <p:spPr bwMode="auto">
            <a:xfrm>
              <a:off x="4137" y="39"/>
              <a:ext cx="49" cy="6"/>
            </a:xfrm>
            <a:custGeom>
              <a:avLst/>
              <a:gdLst>
                <a:gd name="T0" fmla="*/ 0 w 49"/>
                <a:gd name="T1" fmla="*/ 0 h 6"/>
                <a:gd name="T2" fmla="*/ 10 w 49"/>
                <a:gd name="T3" fmla="*/ 0 h 6"/>
                <a:gd name="T4" fmla="*/ 10 w 49"/>
                <a:gd name="T5" fmla="*/ 0 h 6"/>
                <a:gd name="T6" fmla="*/ 20 w 49"/>
                <a:gd name="T7" fmla="*/ 0 h 6"/>
                <a:gd name="T8" fmla="*/ 20 w 49"/>
                <a:gd name="T9" fmla="*/ 0 h 6"/>
                <a:gd name="T10" fmla="*/ 30 w 49"/>
                <a:gd name="T11" fmla="*/ 0 h 6"/>
                <a:gd name="T12" fmla="*/ 39 w 49"/>
                <a:gd name="T13" fmla="*/ 0 h 6"/>
                <a:gd name="T14" fmla="*/ 39 w 49"/>
                <a:gd name="T15" fmla="*/ 0 h 6"/>
                <a:gd name="T16" fmla="*/ 49 w 49"/>
                <a:gd name="T17" fmla="*/ 0 h 6"/>
                <a:gd name="T18" fmla="*/ 49 w 49"/>
                <a:gd name="T19" fmla="*/ 6 h 6"/>
                <a:gd name="T20" fmla="*/ 39 w 49"/>
                <a:gd name="T21" fmla="*/ 6 h 6"/>
                <a:gd name="T22" fmla="*/ 39 w 49"/>
                <a:gd name="T23" fmla="*/ 6 h 6"/>
                <a:gd name="T24" fmla="*/ 30 w 49"/>
                <a:gd name="T25" fmla="*/ 6 h 6"/>
                <a:gd name="T26" fmla="*/ 20 w 49"/>
                <a:gd name="T27" fmla="*/ 6 h 6"/>
                <a:gd name="T28" fmla="*/ 20 w 49"/>
                <a:gd name="T29" fmla="*/ 6 h 6"/>
                <a:gd name="T30" fmla="*/ 10 w 49"/>
                <a:gd name="T31" fmla="*/ 6 h 6"/>
                <a:gd name="T32" fmla="*/ 10 w 49"/>
                <a:gd name="T33" fmla="*/ 6 h 6"/>
                <a:gd name="T34" fmla="*/ 0 w 49"/>
                <a:gd name="T35" fmla="*/ 0 h 6"/>
                <a:gd name="T36" fmla="*/ 0 w 49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6"/>
                <a:gd name="T59" fmla="*/ 49 w 4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6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09" name="Freeform 25"/>
            <p:cNvSpPr>
              <a:spLocks/>
            </p:cNvSpPr>
            <p:nvPr/>
          </p:nvSpPr>
          <p:spPr bwMode="auto">
            <a:xfrm>
              <a:off x="4137" y="3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0" name="Freeform 26"/>
            <p:cNvSpPr>
              <a:spLocks/>
            </p:cNvSpPr>
            <p:nvPr/>
          </p:nvSpPr>
          <p:spPr bwMode="auto">
            <a:xfrm>
              <a:off x="4206" y="51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1" name="Freeform 27"/>
            <p:cNvSpPr>
              <a:spLocks/>
            </p:cNvSpPr>
            <p:nvPr/>
          </p:nvSpPr>
          <p:spPr bwMode="auto">
            <a:xfrm>
              <a:off x="4127" y="45"/>
              <a:ext cx="79" cy="11"/>
            </a:xfrm>
            <a:custGeom>
              <a:avLst/>
              <a:gdLst>
                <a:gd name="T0" fmla="*/ 10 w 79"/>
                <a:gd name="T1" fmla="*/ 0 h 11"/>
                <a:gd name="T2" fmla="*/ 10 w 79"/>
                <a:gd name="T3" fmla="*/ 0 h 11"/>
                <a:gd name="T4" fmla="*/ 20 w 79"/>
                <a:gd name="T5" fmla="*/ 6 h 11"/>
                <a:gd name="T6" fmla="*/ 30 w 79"/>
                <a:gd name="T7" fmla="*/ 6 h 11"/>
                <a:gd name="T8" fmla="*/ 30 w 79"/>
                <a:gd name="T9" fmla="*/ 6 h 11"/>
                <a:gd name="T10" fmla="*/ 40 w 79"/>
                <a:gd name="T11" fmla="*/ 6 h 11"/>
                <a:gd name="T12" fmla="*/ 49 w 79"/>
                <a:gd name="T13" fmla="*/ 6 h 11"/>
                <a:gd name="T14" fmla="*/ 59 w 79"/>
                <a:gd name="T15" fmla="*/ 6 h 11"/>
                <a:gd name="T16" fmla="*/ 69 w 79"/>
                <a:gd name="T17" fmla="*/ 6 h 11"/>
                <a:gd name="T18" fmla="*/ 79 w 79"/>
                <a:gd name="T19" fmla="*/ 6 h 11"/>
                <a:gd name="T20" fmla="*/ 79 w 79"/>
                <a:gd name="T21" fmla="*/ 11 h 11"/>
                <a:gd name="T22" fmla="*/ 69 w 79"/>
                <a:gd name="T23" fmla="*/ 6 h 11"/>
                <a:gd name="T24" fmla="*/ 59 w 79"/>
                <a:gd name="T25" fmla="*/ 6 h 11"/>
                <a:gd name="T26" fmla="*/ 49 w 79"/>
                <a:gd name="T27" fmla="*/ 6 h 11"/>
                <a:gd name="T28" fmla="*/ 40 w 79"/>
                <a:gd name="T29" fmla="*/ 6 h 11"/>
                <a:gd name="T30" fmla="*/ 30 w 79"/>
                <a:gd name="T31" fmla="*/ 6 h 11"/>
                <a:gd name="T32" fmla="*/ 30 w 79"/>
                <a:gd name="T33" fmla="*/ 6 h 11"/>
                <a:gd name="T34" fmla="*/ 20 w 79"/>
                <a:gd name="T35" fmla="*/ 6 h 11"/>
                <a:gd name="T36" fmla="*/ 10 w 79"/>
                <a:gd name="T37" fmla="*/ 6 h 11"/>
                <a:gd name="T38" fmla="*/ 10 w 79"/>
                <a:gd name="T39" fmla="*/ 6 h 11"/>
                <a:gd name="T40" fmla="*/ 10 w 79"/>
                <a:gd name="T41" fmla="*/ 6 h 11"/>
                <a:gd name="T42" fmla="*/ 0 w 79"/>
                <a:gd name="T43" fmla="*/ 6 h 11"/>
                <a:gd name="T44" fmla="*/ 0 w 79"/>
                <a:gd name="T45" fmla="*/ 6 h 11"/>
                <a:gd name="T46" fmla="*/ 0 w 79"/>
                <a:gd name="T47" fmla="*/ 0 h 11"/>
                <a:gd name="T48" fmla="*/ 10 w 79"/>
                <a:gd name="T49" fmla="*/ 0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11"/>
                <a:gd name="T77" fmla="*/ 79 w 79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11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6"/>
                  </a:lnTo>
                  <a:lnTo>
                    <a:pt x="49" y="6"/>
                  </a:lnTo>
                  <a:lnTo>
                    <a:pt x="59" y="6"/>
                  </a:lnTo>
                  <a:lnTo>
                    <a:pt x="69" y="6"/>
                  </a:lnTo>
                  <a:lnTo>
                    <a:pt x="79" y="6"/>
                  </a:lnTo>
                  <a:lnTo>
                    <a:pt x="79" y="11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49" y="6"/>
                  </a:lnTo>
                  <a:lnTo>
                    <a:pt x="40" y="6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2" name="Freeform 28"/>
            <p:cNvSpPr>
              <a:spLocks/>
            </p:cNvSpPr>
            <p:nvPr/>
          </p:nvSpPr>
          <p:spPr bwMode="auto">
            <a:xfrm>
              <a:off x="4068" y="45"/>
              <a:ext cx="69" cy="6"/>
            </a:xfrm>
            <a:custGeom>
              <a:avLst/>
              <a:gdLst>
                <a:gd name="T0" fmla="*/ 0 w 69"/>
                <a:gd name="T1" fmla="*/ 0 h 6"/>
                <a:gd name="T2" fmla="*/ 10 w 69"/>
                <a:gd name="T3" fmla="*/ 0 h 6"/>
                <a:gd name="T4" fmla="*/ 19 w 69"/>
                <a:gd name="T5" fmla="*/ 0 h 6"/>
                <a:gd name="T6" fmla="*/ 19 w 69"/>
                <a:gd name="T7" fmla="*/ 0 h 6"/>
                <a:gd name="T8" fmla="*/ 29 w 69"/>
                <a:gd name="T9" fmla="*/ 0 h 6"/>
                <a:gd name="T10" fmla="*/ 39 w 69"/>
                <a:gd name="T11" fmla="*/ 0 h 6"/>
                <a:gd name="T12" fmla="*/ 49 w 69"/>
                <a:gd name="T13" fmla="*/ 0 h 6"/>
                <a:gd name="T14" fmla="*/ 59 w 69"/>
                <a:gd name="T15" fmla="*/ 0 h 6"/>
                <a:gd name="T16" fmla="*/ 69 w 69"/>
                <a:gd name="T17" fmla="*/ 0 h 6"/>
                <a:gd name="T18" fmla="*/ 69 w 69"/>
                <a:gd name="T19" fmla="*/ 6 h 6"/>
                <a:gd name="T20" fmla="*/ 59 w 69"/>
                <a:gd name="T21" fmla="*/ 6 h 6"/>
                <a:gd name="T22" fmla="*/ 49 w 69"/>
                <a:gd name="T23" fmla="*/ 6 h 6"/>
                <a:gd name="T24" fmla="*/ 39 w 69"/>
                <a:gd name="T25" fmla="*/ 0 h 6"/>
                <a:gd name="T26" fmla="*/ 29 w 69"/>
                <a:gd name="T27" fmla="*/ 0 h 6"/>
                <a:gd name="T28" fmla="*/ 19 w 69"/>
                <a:gd name="T29" fmla="*/ 0 h 6"/>
                <a:gd name="T30" fmla="*/ 19 w 69"/>
                <a:gd name="T31" fmla="*/ 0 h 6"/>
                <a:gd name="T32" fmla="*/ 10 w 69"/>
                <a:gd name="T33" fmla="*/ 0 h 6"/>
                <a:gd name="T34" fmla="*/ 0 w 69"/>
                <a:gd name="T35" fmla="*/ 6 h 6"/>
                <a:gd name="T36" fmla="*/ 0 w 69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6"/>
                <a:gd name="T59" fmla="*/ 69 w 6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6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3" name="Freeform 29"/>
            <p:cNvSpPr>
              <a:spLocks/>
            </p:cNvSpPr>
            <p:nvPr/>
          </p:nvSpPr>
          <p:spPr bwMode="auto">
            <a:xfrm>
              <a:off x="4068" y="45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4" name="Freeform 30"/>
            <p:cNvSpPr>
              <a:spLocks/>
            </p:cNvSpPr>
            <p:nvPr/>
          </p:nvSpPr>
          <p:spPr bwMode="auto">
            <a:xfrm>
              <a:off x="4147" y="62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5" name="Freeform 31"/>
            <p:cNvSpPr>
              <a:spLocks/>
            </p:cNvSpPr>
            <p:nvPr/>
          </p:nvSpPr>
          <p:spPr bwMode="auto">
            <a:xfrm>
              <a:off x="4068" y="56"/>
              <a:ext cx="79" cy="6"/>
            </a:xfrm>
            <a:custGeom>
              <a:avLst/>
              <a:gdLst>
                <a:gd name="T0" fmla="*/ 10 w 79"/>
                <a:gd name="T1" fmla="*/ 0 h 6"/>
                <a:gd name="T2" fmla="*/ 10 w 79"/>
                <a:gd name="T3" fmla="*/ 0 h 6"/>
                <a:gd name="T4" fmla="*/ 19 w 79"/>
                <a:gd name="T5" fmla="*/ 0 h 6"/>
                <a:gd name="T6" fmla="*/ 29 w 79"/>
                <a:gd name="T7" fmla="*/ 0 h 6"/>
                <a:gd name="T8" fmla="*/ 39 w 79"/>
                <a:gd name="T9" fmla="*/ 0 h 6"/>
                <a:gd name="T10" fmla="*/ 49 w 79"/>
                <a:gd name="T11" fmla="*/ 0 h 6"/>
                <a:gd name="T12" fmla="*/ 59 w 79"/>
                <a:gd name="T13" fmla="*/ 0 h 6"/>
                <a:gd name="T14" fmla="*/ 59 w 79"/>
                <a:gd name="T15" fmla="*/ 6 h 6"/>
                <a:gd name="T16" fmla="*/ 69 w 79"/>
                <a:gd name="T17" fmla="*/ 6 h 6"/>
                <a:gd name="T18" fmla="*/ 79 w 79"/>
                <a:gd name="T19" fmla="*/ 6 h 6"/>
                <a:gd name="T20" fmla="*/ 79 w 79"/>
                <a:gd name="T21" fmla="*/ 6 h 6"/>
                <a:gd name="T22" fmla="*/ 69 w 79"/>
                <a:gd name="T23" fmla="*/ 6 h 6"/>
                <a:gd name="T24" fmla="*/ 59 w 79"/>
                <a:gd name="T25" fmla="*/ 6 h 6"/>
                <a:gd name="T26" fmla="*/ 49 w 79"/>
                <a:gd name="T27" fmla="*/ 6 h 6"/>
                <a:gd name="T28" fmla="*/ 49 w 79"/>
                <a:gd name="T29" fmla="*/ 6 h 6"/>
                <a:gd name="T30" fmla="*/ 39 w 79"/>
                <a:gd name="T31" fmla="*/ 6 h 6"/>
                <a:gd name="T32" fmla="*/ 29 w 79"/>
                <a:gd name="T33" fmla="*/ 6 h 6"/>
                <a:gd name="T34" fmla="*/ 19 w 79"/>
                <a:gd name="T35" fmla="*/ 0 h 6"/>
                <a:gd name="T36" fmla="*/ 10 w 79"/>
                <a:gd name="T37" fmla="*/ 0 h 6"/>
                <a:gd name="T38" fmla="*/ 10 w 79"/>
                <a:gd name="T39" fmla="*/ 0 h 6"/>
                <a:gd name="T40" fmla="*/ 10 w 79"/>
                <a:gd name="T41" fmla="*/ 0 h 6"/>
                <a:gd name="T42" fmla="*/ 0 w 79"/>
                <a:gd name="T43" fmla="*/ 0 h 6"/>
                <a:gd name="T44" fmla="*/ 0 w 79"/>
                <a:gd name="T45" fmla="*/ 0 h 6"/>
                <a:gd name="T46" fmla="*/ 10 w 79"/>
                <a:gd name="T47" fmla="*/ 0 h 6"/>
                <a:gd name="T48" fmla="*/ 10 w 79"/>
                <a:gd name="T49" fmla="*/ 0 h 6"/>
                <a:gd name="T50" fmla="*/ 10 w 79"/>
                <a:gd name="T51" fmla="*/ 0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6"/>
                <a:gd name="T80" fmla="*/ 79 w 79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6">
                  <a:moveTo>
                    <a:pt x="1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69" y="6"/>
                  </a:lnTo>
                  <a:lnTo>
                    <a:pt x="79" y="6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6" name="Freeform 32"/>
            <p:cNvSpPr>
              <a:spLocks/>
            </p:cNvSpPr>
            <p:nvPr/>
          </p:nvSpPr>
          <p:spPr bwMode="auto">
            <a:xfrm>
              <a:off x="4038" y="51"/>
              <a:ext cx="40" cy="5"/>
            </a:xfrm>
            <a:custGeom>
              <a:avLst/>
              <a:gdLst>
                <a:gd name="T0" fmla="*/ 0 w 40"/>
                <a:gd name="T1" fmla="*/ 0 h 5"/>
                <a:gd name="T2" fmla="*/ 10 w 40"/>
                <a:gd name="T3" fmla="*/ 0 h 5"/>
                <a:gd name="T4" fmla="*/ 20 w 40"/>
                <a:gd name="T5" fmla="*/ 0 h 5"/>
                <a:gd name="T6" fmla="*/ 30 w 40"/>
                <a:gd name="T7" fmla="*/ 0 h 5"/>
                <a:gd name="T8" fmla="*/ 30 w 40"/>
                <a:gd name="T9" fmla="*/ 0 h 5"/>
                <a:gd name="T10" fmla="*/ 30 w 40"/>
                <a:gd name="T11" fmla="*/ 0 h 5"/>
                <a:gd name="T12" fmla="*/ 40 w 40"/>
                <a:gd name="T13" fmla="*/ 5 h 5"/>
                <a:gd name="T14" fmla="*/ 40 w 40"/>
                <a:gd name="T15" fmla="*/ 5 h 5"/>
                <a:gd name="T16" fmla="*/ 40 w 40"/>
                <a:gd name="T17" fmla="*/ 5 h 5"/>
                <a:gd name="T18" fmla="*/ 40 w 40"/>
                <a:gd name="T19" fmla="*/ 5 h 5"/>
                <a:gd name="T20" fmla="*/ 40 w 40"/>
                <a:gd name="T21" fmla="*/ 5 h 5"/>
                <a:gd name="T22" fmla="*/ 30 w 40"/>
                <a:gd name="T23" fmla="*/ 5 h 5"/>
                <a:gd name="T24" fmla="*/ 30 w 40"/>
                <a:gd name="T25" fmla="*/ 5 h 5"/>
                <a:gd name="T26" fmla="*/ 30 w 40"/>
                <a:gd name="T27" fmla="*/ 5 h 5"/>
                <a:gd name="T28" fmla="*/ 20 w 40"/>
                <a:gd name="T29" fmla="*/ 5 h 5"/>
                <a:gd name="T30" fmla="*/ 20 w 40"/>
                <a:gd name="T31" fmla="*/ 5 h 5"/>
                <a:gd name="T32" fmla="*/ 10 w 40"/>
                <a:gd name="T33" fmla="*/ 5 h 5"/>
                <a:gd name="T34" fmla="*/ 10 w 40"/>
                <a:gd name="T35" fmla="*/ 5 h 5"/>
                <a:gd name="T36" fmla="*/ 0 w 40"/>
                <a:gd name="T37" fmla="*/ 0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"/>
                <a:gd name="T59" fmla="*/ 40 w 40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">
                  <a:moveTo>
                    <a:pt x="0" y="0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7" name="Freeform 33"/>
            <p:cNvSpPr>
              <a:spLocks/>
            </p:cNvSpPr>
            <p:nvPr/>
          </p:nvSpPr>
          <p:spPr bwMode="auto">
            <a:xfrm>
              <a:off x="4038" y="51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5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8" name="Freeform 34"/>
            <p:cNvSpPr>
              <a:spLocks/>
            </p:cNvSpPr>
            <p:nvPr/>
          </p:nvSpPr>
          <p:spPr bwMode="auto">
            <a:xfrm>
              <a:off x="4107" y="6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19" name="Freeform 35"/>
            <p:cNvSpPr>
              <a:spLocks/>
            </p:cNvSpPr>
            <p:nvPr/>
          </p:nvSpPr>
          <p:spPr bwMode="auto">
            <a:xfrm>
              <a:off x="3998" y="56"/>
              <a:ext cx="109" cy="12"/>
            </a:xfrm>
            <a:custGeom>
              <a:avLst/>
              <a:gdLst>
                <a:gd name="T0" fmla="*/ 0 w 109"/>
                <a:gd name="T1" fmla="*/ 6 h 12"/>
                <a:gd name="T2" fmla="*/ 10 w 109"/>
                <a:gd name="T3" fmla="*/ 0 h 12"/>
                <a:gd name="T4" fmla="*/ 20 w 109"/>
                <a:gd name="T5" fmla="*/ 0 h 12"/>
                <a:gd name="T6" fmla="*/ 40 w 109"/>
                <a:gd name="T7" fmla="*/ 0 h 12"/>
                <a:gd name="T8" fmla="*/ 50 w 109"/>
                <a:gd name="T9" fmla="*/ 6 h 12"/>
                <a:gd name="T10" fmla="*/ 70 w 109"/>
                <a:gd name="T11" fmla="*/ 6 h 12"/>
                <a:gd name="T12" fmla="*/ 80 w 109"/>
                <a:gd name="T13" fmla="*/ 6 h 12"/>
                <a:gd name="T14" fmla="*/ 99 w 109"/>
                <a:gd name="T15" fmla="*/ 6 h 12"/>
                <a:gd name="T16" fmla="*/ 109 w 109"/>
                <a:gd name="T17" fmla="*/ 12 h 12"/>
                <a:gd name="T18" fmla="*/ 109 w 109"/>
                <a:gd name="T19" fmla="*/ 12 h 12"/>
                <a:gd name="T20" fmla="*/ 89 w 109"/>
                <a:gd name="T21" fmla="*/ 12 h 12"/>
                <a:gd name="T22" fmla="*/ 80 w 109"/>
                <a:gd name="T23" fmla="*/ 12 h 12"/>
                <a:gd name="T24" fmla="*/ 70 w 109"/>
                <a:gd name="T25" fmla="*/ 12 h 12"/>
                <a:gd name="T26" fmla="*/ 50 w 109"/>
                <a:gd name="T27" fmla="*/ 6 h 12"/>
                <a:gd name="T28" fmla="*/ 40 w 109"/>
                <a:gd name="T29" fmla="*/ 6 h 12"/>
                <a:gd name="T30" fmla="*/ 20 w 109"/>
                <a:gd name="T31" fmla="*/ 6 h 12"/>
                <a:gd name="T32" fmla="*/ 20 w 109"/>
                <a:gd name="T33" fmla="*/ 6 h 12"/>
                <a:gd name="T34" fmla="*/ 10 w 109"/>
                <a:gd name="T35" fmla="*/ 6 h 12"/>
                <a:gd name="T36" fmla="*/ 0 w 109"/>
                <a:gd name="T37" fmla="*/ 6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12"/>
                <a:gd name="T59" fmla="*/ 109 w 109"/>
                <a:gd name="T60" fmla="*/ 12 h 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12">
                  <a:moveTo>
                    <a:pt x="0" y="6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70" y="6"/>
                  </a:lnTo>
                  <a:lnTo>
                    <a:pt x="80" y="6"/>
                  </a:lnTo>
                  <a:lnTo>
                    <a:pt x="99" y="6"/>
                  </a:lnTo>
                  <a:lnTo>
                    <a:pt x="109" y="12"/>
                  </a:lnTo>
                  <a:lnTo>
                    <a:pt x="89" y="12"/>
                  </a:lnTo>
                  <a:lnTo>
                    <a:pt x="80" y="12"/>
                  </a:lnTo>
                  <a:lnTo>
                    <a:pt x="70" y="12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0" name="Freeform 36"/>
            <p:cNvSpPr>
              <a:spLocks/>
            </p:cNvSpPr>
            <p:nvPr/>
          </p:nvSpPr>
          <p:spPr bwMode="auto">
            <a:xfrm>
              <a:off x="3998" y="62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1" name="Freeform 37"/>
            <p:cNvSpPr>
              <a:spLocks/>
            </p:cNvSpPr>
            <p:nvPr/>
          </p:nvSpPr>
          <p:spPr bwMode="auto">
            <a:xfrm>
              <a:off x="4048" y="73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2" name="Freeform 38"/>
            <p:cNvSpPr>
              <a:spLocks/>
            </p:cNvSpPr>
            <p:nvPr/>
          </p:nvSpPr>
          <p:spPr bwMode="auto">
            <a:xfrm>
              <a:off x="3919" y="68"/>
              <a:ext cx="129" cy="22"/>
            </a:xfrm>
            <a:custGeom>
              <a:avLst/>
              <a:gdLst>
                <a:gd name="T0" fmla="*/ 0 w 129"/>
                <a:gd name="T1" fmla="*/ 17 h 22"/>
                <a:gd name="T2" fmla="*/ 0 w 129"/>
                <a:gd name="T3" fmla="*/ 17 h 22"/>
                <a:gd name="T4" fmla="*/ 10 w 129"/>
                <a:gd name="T5" fmla="*/ 17 h 22"/>
                <a:gd name="T6" fmla="*/ 20 w 129"/>
                <a:gd name="T7" fmla="*/ 17 h 22"/>
                <a:gd name="T8" fmla="*/ 30 w 129"/>
                <a:gd name="T9" fmla="*/ 11 h 22"/>
                <a:gd name="T10" fmla="*/ 40 w 129"/>
                <a:gd name="T11" fmla="*/ 11 h 22"/>
                <a:gd name="T12" fmla="*/ 50 w 129"/>
                <a:gd name="T13" fmla="*/ 11 h 22"/>
                <a:gd name="T14" fmla="*/ 60 w 129"/>
                <a:gd name="T15" fmla="*/ 5 h 22"/>
                <a:gd name="T16" fmla="*/ 69 w 129"/>
                <a:gd name="T17" fmla="*/ 5 h 22"/>
                <a:gd name="T18" fmla="*/ 79 w 129"/>
                <a:gd name="T19" fmla="*/ 5 h 22"/>
                <a:gd name="T20" fmla="*/ 79 w 129"/>
                <a:gd name="T21" fmla="*/ 5 h 22"/>
                <a:gd name="T22" fmla="*/ 89 w 129"/>
                <a:gd name="T23" fmla="*/ 0 h 22"/>
                <a:gd name="T24" fmla="*/ 99 w 129"/>
                <a:gd name="T25" fmla="*/ 0 h 22"/>
                <a:gd name="T26" fmla="*/ 109 w 129"/>
                <a:gd name="T27" fmla="*/ 0 h 22"/>
                <a:gd name="T28" fmla="*/ 119 w 129"/>
                <a:gd name="T29" fmla="*/ 0 h 22"/>
                <a:gd name="T30" fmla="*/ 129 w 129"/>
                <a:gd name="T31" fmla="*/ 0 h 22"/>
                <a:gd name="T32" fmla="*/ 129 w 129"/>
                <a:gd name="T33" fmla="*/ 5 h 22"/>
                <a:gd name="T34" fmla="*/ 129 w 129"/>
                <a:gd name="T35" fmla="*/ 5 h 22"/>
                <a:gd name="T36" fmla="*/ 119 w 129"/>
                <a:gd name="T37" fmla="*/ 5 h 22"/>
                <a:gd name="T38" fmla="*/ 119 w 129"/>
                <a:gd name="T39" fmla="*/ 5 h 22"/>
                <a:gd name="T40" fmla="*/ 109 w 129"/>
                <a:gd name="T41" fmla="*/ 5 h 22"/>
                <a:gd name="T42" fmla="*/ 99 w 129"/>
                <a:gd name="T43" fmla="*/ 5 h 22"/>
                <a:gd name="T44" fmla="*/ 99 w 129"/>
                <a:gd name="T45" fmla="*/ 5 h 22"/>
                <a:gd name="T46" fmla="*/ 89 w 129"/>
                <a:gd name="T47" fmla="*/ 5 h 22"/>
                <a:gd name="T48" fmla="*/ 79 w 129"/>
                <a:gd name="T49" fmla="*/ 11 h 22"/>
                <a:gd name="T50" fmla="*/ 69 w 129"/>
                <a:gd name="T51" fmla="*/ 11 h 22"/>
                <a:gd name="T52" fmla="*/ 60 w 129"/>
                <a:gd name="T53" fmla="*/ 11 h 22"/>
                <a:gd name="T54" fmla="*/ 50 w 129"/>
                <a:gd name="T55" fmla="*/ 11 h 22"/>
                <a:gd name="T56" fmla="*/ 40 w 129"/>
                <a:gd name="T57" fmla="*/ 17 h 22"/>
                <a:gd name="T58" fmla="*/ 30 w 129"/>
                <a:gd name="T59" fmla="*/ 17 h 22"/>
                <a:gd name="T60" fmla="*/ 20 w 129"/>
                <a:gd name="T61" fmla="*/ 17 h 22"/>
                <a:gd name="T62" fmla="*/ 10 w 129"/>
                <a:gd name="T63" fmla="*/ 17 h 22"/>
                <a:gd name="T64" fmla="*/ 10 w 129"/>
                <a:gd name="T65" fmla="*/ 22 h 22"/>
                <a:gd name="T66" fmla="*/ 0 w 129"/>
                <a:gd name="T67" fmla="*/ 22 h 22"/>
                <a:gd name="T68" fmla="*/ 0 w 129"/>
                <a:gd name="T69" fmla="*/ 17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22"/>
                <a:gd name="T107" fmla="*/ 129 w 129"/>
                <a:gd name="T108" fmla="*/ 22 h 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22">
                  <a:moveTo>
                    <a:pt x="0" y="17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1"/>
                  </a:lnTo>
                  <a:lnTo>
                    <a:pt x="60" y="5"/>
                  </a:lnTo>
                  <a:lnTo>
                    <a:pt x="69" y="5"/>
                  </a:lnTo>
                  <a:lnTo>
                    <a:pt x="79" y="5"/>
                  </a:lnTo>
                  <a:lnTo>
                    <a:pt x="89" y="0"/>
                  </a:lnTo>
                  <a:lnTo>
                    <a:pt x="99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9" y="0"/>
                  </a:lnTo>
                  <a:lnTo>
                    <a:pt x="129" y="5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60" y="11"/>
                  </a:lnTo>
                  <a:lnTo>
                    <a:pt x="50" y="11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3" name="Freeform 39"/>
            <p:cNvSpPr>
              <a:spLocks/>
            </p:cNvSpPr>
            <p:nvPr/>
          </p:nvSpPr>
          <p:spPr bwMode="auto">
            <a:xfrm>
              <a:off x="3919" y="85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4" name="Freeform 40"/>
            <p:cNvSpPr>
              <a:spLocks/>
            </p:cNvSpPr>
            <p:nvPr/>
          </p:nvSpPr>
          <p:spPr bwMode="auto">
            <a:xfrm>
              <a:off x="3998" y="7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5" name="Freeform 41"/>
            <p:cNvSpPr>
              <a:spLocks/>
            </p:cNvSpPr>
            <p:nvPr/>
          </p:nvSpPr>
          <p:spPr bwMode="auto">
            <a:xfrm>
              <a:off x="3880" y="79"/>
              <a:ext cx="118" cy="28"/>
            </a:xfrm>
            <a:custGeom>
              <a:avLst/>
              <a:gdLst>
                <a:gd name="T0" fmla="*/ 0 w 118"/>
                <a:gd name="T1" fmla="*/ 23 h 28"/>
                <a:gd name="T2" fmla="*/ 9 w 118"/>
                <a:gd name="T3" fmla="*/ 23 h 28"/>
                <a:gd name="T4" fmla="*/ 19 w 118"/>
                <a:gd name="T5" fmla="*/ 23 h 28"/>
                <a:gd name="T6" fmla="*/ 19 w 118"/>
                <a:gd name="T7" fmla="*/ 23 h 28"/>
                <a:gd name="T8" fmla="*/ 29 w 118"/>
                <a:gd name="T9" fmla="*/ 17 h 28"/>
                <a:gd name="T10" fmla="*/ 39 w 118"/>
                <a:gd name="T11" fmla="*/ 17 h 28"/>
                <a:gd name="T12" fmla="*/ 39 w 118"/>
                <a:gd name="T13" fmla="*/ 17 h 28"/>
                <a:gd name="T14" fmla="*/ 49 w 118"/>
                <a:gd name="T15" fmla="*/ 11 h 28"/>
                <a:gd name="T16" fmla="*/ 59 w 118"/>
                <a:gd name="T17" fmla="*/ 11 h 28"/>
                <a:gd name="T18" fmla="*/ 69 w 118"/>
                <a:gd name="T19" fmla="*/ 11 h 28"/>
                <a:gd name="T20" fmla="*/ 79 w 118"/>
                <a:gd name="T21" fmla="*/ 6 h 28"/>
                <a:gd name="T22" fmla="*/ 79 w 118"/>
                <a:gd name="T23" fmla="*/ 6 h 28"/>
                <a:gd name="T24" fmla="*/ 89 w 118"/>
                <a:gd name="T25" fmla="*/ 6 h 28"/>
                <a:gd name="T26" fmla="*/ 99 w 118"/>
                <a:gd name="T27" fmla="*/ 0 h 28"/>
                <a:gd name="T28" fmla="*/ 108 w 118"/>
                <a:gd name="T29" fmla="*/ 0 h 28"/>
                <a:gd name="T30" fmla="*/ 118 w 118"/>
                <a:gd name="T31" fmla="*/ 0 h 28"/>
                <a:gd name="T32" fmla="*/ 118 w 118"/>
                <a:gd name="T33" fmla="*/ 0 h 28"/>
                <a:gd name="T34" fmla="*/ 118 w 118"/>
                <a:gd name="T35" fmla="*/ 6 h 28"/>
                <a:gd name="T36" fmla="*/ 118 w 118"/>
                <a:gd name="T37" fmla="*/ 6 h 28"/>
                <a:gd name="T38" fmla="*/ 108 w 118"/>
                <a:gd name="T39" fmla="*/ 6 h 28"/>
                <a:gd name="T40" fmla="*/ 99 w 118"/>
                <a:gd name="T41" fmla="*/ 6 h 28"/>
                <a:gd name="T42" fmla="*/ 99 w 118"/>
                <a:gd name="T43" fmla="*/ 6 h 28"/>
                <a:gd name="T44" fmla="*/ 89 w 118"/>
                <a:gd name="T45" fmla="*/ 11 h 28"/>
                <a:gd name="T46" fmla="*/ 79 w 118"/>
                <a:gd name="T47" fmla="*/ 11 h 28"/>
                <a:gd name="T48" fmla="*/ 69 w 118"/>
                <a:gd name="T49" fmla="*/ 11 h 28"/>
                <a:gd name="T50" fmla="*/ 59 w 118"/>
                <a:gd name="T51" fmla="*/ 17 h 28"/>
                <a:gd name="T52" fmla="*/ 59 w 118"/>
                <a:gd name="T53" fmla="*/ 17 h 28"/>
                <a:gd name="T54" fmla="*/ 49 w 118"/>
                <a:gd name="T55" fmla="*/ 17 h 28"/>
                <a:gd name="T56" fmla="*/ 39 w 118"/>
                <a:gd name="T57" fmla="*/ 23 h 28"/>
                <a:gd name="T58" fmla="*/ 29 w 118"/>
                <a:gd name="T59" fmla="*/ 23 h 28"/>
                <a:gd name="T60" fmla="*/ 19 w 118"/>
                <a:gd name="T61" fmla="*/ 23 h 28"/>
                <a:gd name="T62" fmla="*/ 19 w 118"/>
                <a:gd name="T63" fmla="*/ 28 h 28"/>
                <a:gd name="T64" fmla="*/ 9 w 118"/>
                <a:gd name="T65" fmla="*/ 28 h 28"/>
                <a:gd name="T66" fmla="*/ 0 w 118"/>
                <a:gd name="T67" fmla="*/ 28 h 28"/>
                <a:gd name="T68" fmla="*/ 0 w 118"/>
                <a:gd name="T69" fmla="*/ 23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28"/>
                <a:gd name="T107" fmla="*/ 118 w 118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28">
                  <a:moveTo>
                    <a:pt x="0" y="23"/>
                  </a:moveTo>
                  <a:lnTo>
                    <a:pt x="9" y="23"/>
                  </a:lnTo>
                  <a:lnTo>
                    <a:pt x="19" y="23"/>
                  </a:lnTo>
                  <a:lnTo>
                    <a:pt x="29" y="17"/>
                  </a:lnTo>
                  <a:lnTo>
                    <a:pt x="39" y="17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99" y="0"/>
                  </a:lnTo>
                  <a:lnTo>
                    <a:pt x="108" y="0"/>
                  </a:lnTo>
                  <a:lnTo>
                    <a:pt x="118" y="0"/>
                  </a:lnTo>
                  <a:lnTo>
                    <a:pt x="118" y="6"/>
                  </a:lnTo>
                  <a:lnTo>
                    <a:pt x="108" y="6"/>
                  </a:lnTo>
                  <a:lnTo>
                    <a:pt x="99" y="6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19" y="23"/>
                  </a:lnTo>
                  <a:lnTo>
                    <a:pt x="19" y="28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6" name="Freeform 42"/>
            <p:cNvSpPr>
              <a:spLocks/>
            </p:cNvSpPr>
            <p:nvPr/>
          </p:nvSpPr>
          <p:spPr bwMode="auto">
            <a:xfrm>
              <a:off x="3880" y="102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7" name="Freeform 43"/>
            <p:cNvSpPr>
              <a:spLocks/>
            </p:cNvSpPr>
            <p:nvPr/>
          </p:nvSpPr>
          <p:spPr bwMode="auto">
            <a:xfrm>
              <a:off x="4028" y="102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8" name="Freeform 44"/>
            <p:cNvSpPr>
              <a:spLocks/>
            </p:cNvSpPr>
            <p:nvPr/>
          </p:nvSpPr>
          <p:spPr bwMode="auto">
            <a:xfrm>
              <a:off x="3880" y="102"/>
              <a:ext cx="148" cy="28"/>
            </a:xfrm>
            <a:custGeom>
              <a:avLst/>
              <a:gdLst>
                <a:gd name="T0" fmla="*/ 0 w 148"/>
                <a:gd name="T1" fmla="*/ 28 h 28"/>
                <a:gd name="T2" fmla="*/ 0 w 148"/>
                <a:gd name="T3" fmla="*/ 22 h 28"/>
                <a:gd name="T4" fmla="*/ 9 w 148"/>
                <a:gd name="T5" fmla="*/ 22 h 28"/>
                <a:gd name="T6" fmla="*/ 9 w 148"/>
                <a:gd name="T7" fmla="*/ 22 h 28"/>
                <a:gd name="T8" fmla="*/ 19 w 148"/>
                <a:gd name="T9" fmla="*/ 16 h 28"/>
                <a:gd name="T10" fmla="*/ 29 w 148"/>
                <a:gd name="T11" fmla="*/ 16 h 28"/>
                <a:gd name="T12" fmla="*/ 39 w 148"/>
                <a:gd name="T13" fmla="*/ 16 h 28"/>
                <a:gd name="T14" fmla="*/ 49 w 148"/>
                <a:gd name="T15" fmla="*/ 11 h 28"/>
                <a:gd name="T16" fmla="*/ 59 w 148"/>
                <a:gd name="T17" fmla="*/ 11 h 28"/>
                <a:gd name="T18" fmla="*/ 79 w 148"/>
                <a:gd name="T19" fmla="*/ 11 h 28"/>
                <a:gd name="T20" fmla="*/ 89 w 148"/>
                <a:gd name="T21" fmla="*/ 5 h 28"/>
                <a:gd name="T22" fmla="*/ 99 w 148"/>
                <a:gd name="T23" fmla="*/ 5 h 28"/>
                <a:gd name="T24" fmla="*/ 108 w 148"/>
                <a:gd name="T25" fmla="*/ 5 h 28"/>
                <a:gd name="T26" fmla="*/ 118 w 148"/>
                <a:gd name="T27" fmla="*/ 5 h 28"/>
                <a:gd name="T28" fmla="*/ 128 w 148"/>
                <a:gd name="T29" fmla="*/ 0 h 28"/>
                <a:gd name="T30" fmla="*/ 138 w 148"/>
                <a:gd name="T31" fmla="*/ 0 h 28"/>
                <a:gd name="T32" fmla="*/ 148 w 148"/>
                <a:gd name="T33" fmla="*/ 0 h 28"/>
                <a:gd name="T34" fmla="*/ 148 w 148"/>
                <a:gd name="T35" fmla="*/ 5 h 28"/>
                <a:gd name="T36" fmla="*/ 138 w 148"/>
                <a:gd name="T37" fmla="*/ 5 h 28"/>
                <a:gd name="T38" fmla="*/ 128 w 148"/>
                <a:gd name="T39" fmla="*/ 5 h 28"/>
                <a:gd name="T40" fmla="*/ 118 w 148"/>
                <a:gd name="T41" fmla="*/ 5 h 28"/>
                <a:gd name="T42" fmla="*/ 108 w 148"/>
                <a:gd name="T43" fmla="*/ 5 h 28"/>
                <a:gd name="T44" fmla="*/ 99 w 148"/>
                <a:gd name="T45" fmla="*/ 11 h 28"/>
                <a:gd name="T46" fmla="*/ 89 w 148"/>
                <a:gd name="T47" fmla="*/ 11 h 28"/>
                <a:gd name="T48" fmla="*/ 79 w 148"/>
                <a:gd name="T49" fmla="*/ 11 h 28"/>
                <a:gd name="T50" fmla="*/ 69 w 148"/>
                <a:gd name="T51" fmla="*/ 16 h 28"/>
                <a:gd name="T52" fmla="*/ 49 w 148"/>
                <a:gd name="T53" fmla="*/ 16 h 28"/>
                <a:gd name="T54" fmla="*/ 39 w 148"/>
                <a:gd name="T55" fmla="*/ 16 h 28"/>
                <a:gd name="T56" fmla="*/ 29 w 148"/>
                <a:gd name="T57" fmla="*/ 22 h 28"/>
                <a:gd name="T58" fmla="*/ 19 w 148"/>
                <a:gd name="T59" fmla="*/ 22 h 28"/>
                <a:gd name="T60" fmla="*/ 19 w 148"/>
                <a:gd name="T61" fmla="*/ 22 h 28"/>
                <a:gd name="T62" fmla="*/ 9 w 148"/>
                <a:gd name="T63" fmla="*/ 28 h 28"/>
                <a:gd name="T64" fmla="*/ 9 w 148"/>
                <a:gd name="T65" fmla="*/ 28 h 28"/>
                <a:gd name="T66" fmla="*/ 0 w 148"/>
                <a:gd name="T67" fmla="*/ 28 h 28"/>
                <a:gd name="T68" fmla="*/ 0 w 148"/>
                <a:gd name="T69" fmla="*/ 28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"/>
                <a:gd name="T106" fmla="*/ 0 h 28"/>
                <a:gd name="T107" fmla="*/ 148 w 148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" h="28">
                  <a:moveTo>
                    <a:pt x="0" y="28"/>
                  </a:moveTo>
                  <a:lnTo>
                    <a:pt x="0" y="22"/>
                  </a:lnTo>
                  <a:lnTo>
                    <a:pt x="9" y="22"/>
                  </a:lnTo>
                  <a:lnTo>
                    <a:pt x="19" y="16"/>
                  </a:lnTo>
                  <a:lnTo>
                    <a:pt x="29" y="16"/>
                  </a:lnTo>
                  <a:lnTo>
                    <a:pt x="39" y="16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99" y="5"/>
                  </a:lnTo>
                  <a:lnTo>
                    <a:pt x="108" y="5"/>
                  </a:lnTo>
                  <a:lnTo>
                    <a:pt x="118" y="5"/>
                  </a:lnTo>
                  <a:lnTo>
                    <a:pt x="128" y="0"/>
                  </a:lnTo>
                  <a:lnTo>
                    <a:pt x="138" y="0"/>
                  </a:lnTo>
                  <a:lnTo>
                    <a:pt x="148" y="0"/>
                  </a:lnTo>
                  <a:lnTo>
                    <a:pt x="148" y="5"/>
                  </a:lnTo>
                  <a:lnTo>
                    <a:pt x="138" y="5"/>
                  </a:lnTo>
                  <a:lnTo>
                    <a:pt x="128" y="5"/>
                  </a:lnTo>
                  <a:lnTo>
                    <a:pt x="118" y="5"/>
                  </a:lnTo>
                  <a:lnTo>
                    <a:pt x="108" y="5"/>
                  </a:lnTo>
                  <a:lnTo>
                    <a:pt x="99" y="11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6"/>
                  </a:lnTo>
                  <a:lnTo>
                    <a:pt x="49" y="16"/>
                  </a:lnTo>
                  <a:lnTo>
                    <a:pt x="39" y="16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9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29" name="Freeform 45"/>
            <p:cNvSpPr>
              <a:spLocks/>
            </p:cNvSpPr>
            <p:nvPr/>
          </p:nvSpPr>
          <p:spPr bwMode="auto">
            <a:xfrm>
              <a:off x="3880" y="13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0" name="Freeform 46"/>
            <p:cNvSpPr>
              <a:spLocks/>
            </p:cNvSpPr>
            <p:nvPr/>
          </p:nvSpPr>
          <p:spPr bwMode="auto">
            <a:xfrm>
              <a:off x="4087" y="96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1" name="Freeform 47"/>
            <p:cNvSpPr>
              <a:spLocks/>
            </p:cNvSpPr>
            <p:nvPr/>
          </p:nvSpPr>
          <p:spPr bwMode="auto">
            <a:xfrm>
              <a:off x="3969" y="96"/>
              <a:ext cx="118" cy="28"/>
            </a:xfrm>
            <a:custGeom>
              <a:avLst/>
              <a:gdLst>
                <a:gd name="T0" fmla="*/ 0 w 118"/>
                <a:gd name="T1" fmla="*/ 22 h 28"/>
                <a:gd name="T2" fmla="*/ 10 w 118"/>
                <a:gd name="T3" fmla="*/ 22 h 28"/>
                <a:gd name="T4" fmla="*/ 19 w 118"/>
                <a:gd name="T5" fmla="*/ 22 h 28"/>
                <a:gd name="T6" fmla="*/ 19 w 118"/>
                <a:gd name="T7" fmla="*/ 22 h 28"/>
                <a:gd name="T8" fmla="*/ 29 w 118"/>
                <a:gd name="T9" fmla="*/ 17 h 28"/>
                <a:gd name="T10" fmla="*/ 29 w 118"/>
                <a:gd name="T11" fmla="*/ 17 h 28"/>
                <a:gd name="T12" fmla="*/ 39 w 118"/>
                <a:gd name="T13" fmla="*/ 17 h 28"/>
                <a:gd name="T14" fmla="*/ 49 w 118"/>
                <a:gd name="T15" fmla="*/ 17 h 28"/>
                <a:gd name="T16" fmla="*/ 49 w 118"/>
                <a:gd name="T17" fmla="*/ 17 h 28"/>
                <a:gd name="T18" fmla="*/ 59 w 118"/>
                <a:gd name="T19" fmla="*/ 11 h 28"/>
                <a:gd name="T20" fmla="*/ 69 w 118"/>
                <a:gd name="T21" fmla="*/ 11 h 28"/>
                <a:gd name="T22" fmla="*/ 79 w 118"/>
                <a:gd name="T23" fmla="*/ 11 h 28"/>
                <a:gd name="T24" fmla="*/ 79 w 118"/>
                <a:gd name="T25" fmla="*/ 11 h 28"/>
                <a:gd name="T26" fmla="*/ 89 w 118"/>
                <a:gd name="T27" fmla="*/ 6 h 28"/>
                <a:gd name="T28" fmla="*/ 99 w 118"/>
                <a:gd name="T29" fmla="*/ 6 h 28"/>
                <a:gd name="T30" fmla="*/ 109 w 118"/>
                <a:gd name="T31" fmla="*/ 0 h 28"/>
                <a:gd name="T32" fmla="*/ 118 w 118"/>
                <a:gd name="T33" fmla="*/ 0 h 28"/>
                <a:gd name="T34" fmla="*/ 118 w 118"/>
                <a:gd name="T35" fmla="*/ 6 h 28"/>
                <a:gd name="T36" fmla="*/ 109 w 118"/>
                <a:gd name="T37" fmla="*/ 6 h 28"/>
                <a:gd name="T38" fmla="*/ 99 w 118"/>
                <a:gd name="T39" fmla="*/ 11 h 28"/>
                <a:gd name="T40" fmla="*/ 89 w 118"/>
                <a:gd name="T41" fmla="*/ 11 h 28"/>
                <a:gd name="T42" fmla="*/ 89 w 118"/>
                <a:gd name="T43" fmla="*/ 11 h 28"/>
                <a:gd name="T44" fmla="*/ 79 w 118"/>
                <a:gd name="T45" fmla="*/ 11 h 28"/>
                <a:gd name="T46" fmla="*/ 69 w 118"/>
                <a:gd name="T47" fmla="*/ 17 h 28"/>
                <a:gd name="T48" fmla="*/ 59 w 118"/>
                <a:gd name="T49" fmla="*/ 17 h 28"/>
                <a:gd name="T50" fmla="*/ 59 w 118"/>
                <a:gd name="T51" fmla="*/ 17 h 28"/>
                <a:gd name="T52" fmla="*/ 49 w 118"/>
                <a:gd name="T53" fmla="*/ 17 h 28"/>
                <a:gd name="T54" fmla="*/ 39 w 118"/>
                <a:gd name="T55" fmla="*/ 22 h 28"/>
                <a:gd name="T56" fmla="*/ 39 w 118"/>
                <a:gd name="T57" fmla="*/ 22 h 28"/>
                <a:gd name="T58" fmla="*/ 29 w 118"/>
                <a:gd name="T59" fmla="*/ 22 h 28"/>
                <a:gd name="T60" fmla="*/ 19 w 118"/>
                <a:gd name="T61" fmla="*/ 22 h 28"/>
                <a:gd name="T62" fmla="*/ 19 w 118"/>
                <a:gd name="T63" fmla="*/ 22 h 28"/>
                <a:gd name="T64" fmla="*/ 10 w 118"/>
                <a:gd name="T65" fmla="*/ 28 h 28"/>
                <a:gd name="T66" fmla="*/ 10 w 118"/>
                <a:gd name="T67" fmla="*/ 28 h 28"/>
                <a:gd name="T68" fmla="*/ 0 w 118"/>
                <a:gd name="T69" fmla="*/ 22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28"/>
                <a:gd name="T107" fmla="*/ 118 w 118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28">
                  <a:moveTo>
                    <a:pt x="0" y="22"/>
                  </a:moveTo>
                  <a:lnTo>
                    <a:pt x="10" y="22"/>
                  </a:lnTo>
                  <a:lnTo>
                    <a:pt x="19" y="22"/>
                  </a:lnTo>
                  <a:lnTo>
                    <a:pt x="29" y="17"/>
                  </a:lnTo>
                  <a:lnTo>
                    <a:pt x="39" y="17"/>
                  </a:lnTo>
                  <a:lnTo>
                    <a:pt x="49" y="17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11"/>
                  </a:lnTo>
                  <a:lnTo>
                    <a:pt x="89" y="6"/>
                  </a:lnTo>
                  <a:lnTo>
                    <a:pt x="99" y="6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18" y="6"/>
                  </a:lnTo>
                  <a:lnTo>
                    <a:pt x="109" y="6"/>
                  </a:lnTo>
                  <a:lnTo>
                    <a:pt x="99" y="11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39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2" name="Freeform 48"/>
            <p:cNvSpPr>
              <a:spLocks/>
            </p:cNvSpPr>
            <p:nvPr/>
          </p:nvSpPr>
          <p:spPr bwMode="auto">
            <a:xfrm>
              <a:off x="3969" y="118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6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3" name="Freeform 49"/>
            <p:cNvSpPr>
              <a:spLocks/>
            </p:cNvSpPr>
            <p:nvPr/>
          </p:nvSpPr>
          <p:spPr bwMode="auto">
            <a:xfrm>
              <a:off x="4137" y="9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4" name="Freeform 50"/>
            <p:cNvSpPr>
              <a:spLocks/>
            </p:cNvSpPr>
            <p:nvPr/>
          </p:nvSpPr>
          <p:spPr bwMode="auto">
            <a:xfrm>
              <a:off x="4038" y="96"/>
              <a:ext cx="99" cy="22"/>
            </a:xfrm>
            <a:custGeom>
              <a:avLst/>
              <a:gdLst>
                <a:gd name="T0" fmla="*/ 0 w 99"/>
                <a:gd name="T1" fmla="*/ 22 h 22"/>
                <a:gd name="T2" fmla="*/ 10 w 99"/>
                <a:gd name="T3" fmla="*/ 17 h 22"/>
                <a:gd name="T4" fmla="*/ 20 w 99"/>
                <a:gd name="T5" fmla="*/ 17 h 22"/>
                <a:gd name="T6" fmla="*/ 30 w 99"/>
                <a:gd name="T7" fmla="*/ 11 h 22"/>
                <a:gd name="T8" fmla="*/ 40 w 99"/>
                <a:gd name="T9" fmla="*/ 11 h 22"/>
                <a:gd name="T10" fmla="*/ 59 w 99"/>
                <a:gd name="T11" fmla="*/ 6 h 22"/>
                <a:gd name="T12" fmla="*/ 69 w 99"/>
                <a:gd name="T13" fmla="*/ 0 h 22"/>
                <a:gd name="T14" fmla="*/ 79 w 99"/>
                <a:gd name="T15" fmla="*/ 0 h 22"/>
                <a:gd name="T16" fmla="*/ 99 w 99"/>
                <a:gd name="T17" fmla="*/ 0 h 22"/>
                <a:gd name="T18" fmla="*/ 99 w 99"/>
                <a:gd name="T19" fmla="*/ 0 h 22"/>
                <a:gd name="T20" fmla="*/ 79 w 99"/>
                <a:gd name="T21" fmla="*/ 6 h 22"/>
                <a:gd name="T22" fmla="*/ 69 w 99"/>
                <a:gd name="T23" fmla="*/ 6 h 22"/>
                <a:gd name="T24" fmla="*/ 59 w 99"/>
                <a:gd name="T25" fmla="*/ 11 h 22"/>
                <a:gd name="T26" fmla="*/ 49 w 99"/>
                <a:gd name="T27" fmla="*/ 11 h 22"/>
                <a:gd name="T28" fmla="*/ 30 w 99"/>
                <a:gd name="T29" fmla="*/ 17 h 22"/>
                <a:gd name="T30" fmla="*/ 30 w 99"/>
                <a:gd name="T31" fmla="*/ 17 h 22"/>
                <a:gd name="T32" fmla="*/ 10 w 99"/>
                <a:gd name="T33" fmla="*/ 22 h 22"/>
                <a:gd name="T34" fmla="*/ 0 w 99"/>
                <a:gd name="T35" fmla="*/ 22 h 22"/>
                <a:gd name="T36" fmla="*/ 0 w 99"/>
                <a:gd name="T37" fmla="*/ 22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22"/>
                <a:gd name="T59" fmla="*/ 99 w 99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22">
                  <a:moveTo>
                    <a:pt x="0" y="22"/>
                  </a:moveTo>
                  <a:lnTo>
                    <a:pt x="10" y="17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9" y="6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99" y="0"/>
                  </a:lnTo>
                  <a:lnTo>
                    <a:pt x="79" y="6"/>
                  </a:lnTo>
                  <a:lnTo>
                    <a:pt x="69" y="6"/>
                  </a:lnTo>
                  <a:lnTo>
                    <a:pt x="59" y="11"/>
                  </a:lnTo>
                  <a:lnTo>
                    <a:pt x="49" y="11"/>
                  </a:lnTo>
                  <a:lnTo>
                    <a:pt x="30" y="17"/>
                  </a:lnTo>
                  <a:lnTo>
                    <a:pt x="1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5" name="Freeform 51"/>
            <p:cNvSpPr>
              <a:spLocks/>
            </p:cNvSpPr>
            <p:nvPr/>
          </p:nvSpPr>
          <p:spPr bwMode="auto">
            <a:xfrm>
              <a:off x="4038" y="11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6" name="Freeform 52"/>
            <p:cNvSpPr>
              <a:spLocks/>
            </p:cNvSpPr>
            <p:nvPr/>
          </p:nvSpPr>
          <p:spPr bwMode="auto">
            <a:xfrm>
              <a:off x="4186" y="90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7" name="Freeform 53"/>
            <p:cNvSpPr>
              <a:spLocks/>
            </p:cNvSpPr>
            <p:nvPr/>
          </p:nvSpPr>
          <p:spPr bwMode="auto">
            <a:xfrm>
              <a:off x="4097" y="90"/>
              <a:ext cx="89" cy="28"/>
            </a:xfrm>
            <a:custGeom>
              <a:avLst/>
              <a:gdLst>
                <a:gd name="T0" fmla="*/ 0 w 89"/>
                <a:gd name="T1" fmla="*/ 23 h 28"/>
                <a:gd name="T2" fmla="*/ 10 w 89"/>
                <a:gd name="T3" fmla="*/ 23 h 28"/>
                <a:gd name="T4" fmla="*/ 20 w 89"/>
                <a:gd name="T5" fmla="*/ 17 h 28"/>
                <a:gd name="T6" fmla="*/ 30 w 89"/>
                <a:gd name="T7" fmla="*/ 17 h 28"/>
                <a:gd name="T8" fmla="*/ 40 w 89"/>
                <a:gd name="T9" fmla="*/ 12 h 28"/>
                <a:gd name="T10" fmla="*/ 50 w 89"/>
                <a:gd name="T11" fmla="*/ 12 h 28"/>
                <a:gd name="T12" fmla="*/ 60 w 89"/>
                <a:gd name="T13" fmla="*/ 6 h 28"/>
                <a:gd name="T14" fmla="*/ 70 w 89"/>
                <a:gd name="T15" fmla="*/ 0 h 28"/>
                <a:gd name="T16" fmla="*/ 89 w 89"/>
                <a:gd name="T17" fmla="*/ 0 h 28"/>
                <a:gd name="T18" fmla="*/ 89 w 89"/>
                <a:gd name="T19" fmla="*/ 6 h 28"/>
                <a:gd name="T20" fmla="*/ 79 w 89"/>
                <a:gd name="T21" fmla="*/ 6 h 28"/>
                <a:gd name="T22" fmla="*/ 60 w 89"/>
                <a:gd name="T23" fmla="*/ 12 h 28"/>
                <a:gd name="T24" fmla="*/ 50 w 89"/>
                <a:gd name="T25" fmla="*/ 12 h 28"/>
                <a:gd name="T26" fmla="*/ 40 w 89"/>
                <a:gd name="T27" fmla="*/ 17 h 28"/>
                <a:gd name="T28" fmla="*/ 30 w 89"/>
                <a:gd name="T29" fmla="*/ 17 h 28"/>
                <a:gd name="T30" fmla="*/ 20 w 89"/>
                <a:gd name="T31" fmla="*/ 23 h 28"/>
                <a:gd name="T32" fmla="*/ 10 w 89"/>
                <a:gd name="T33" fmla="*/ 23 h 28"/>
                <a:gd name="T34" fmla="*/ 0 w 89"/>
                <a:gd name="T35" fmla="*/ 28 h 28"/>
                <a:gd name="T36" fmla="*/ 0 w 89"/>
                <a:gd name="T37" fmla="*/ 23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28"/>
                <a:gd name="T59" fmla="*/ 89 w 8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28">
                  <a:moveTo>
                    <a:pt x="0" y="23"/>
                  </a:moveTo>
                  <a:lnTo>
                    <a:pt x="1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40" y="12"/>
                  </a:lnTo>
                  <a:lnTo>
                    <a:pt x="50" y="12"/>
                  </a:lnTo>
                  <a:lnTo>
                    <a:pt x="60" y="6"/>
                  </a:lnTo>
                  <a:lnTo>
                    <a:pt x="70" y="0"/>
                  </a:lnTo>
                  <a:lnTo>
                    <a:pt x="89" y="0"/>
                  </a:lnTo>
                  <a:lnTo>
                    <a:pt x="89" y="6"/>
                  </a:lnTo>
                  <a:lnTo>
                    <a:pt x="79" y="6"/>
                  </a:lnTo>
                  <a:lnTo>
                    <a:pt x="60" y="12"/>
                  </a:lnTo>
                  <a:lnTo>
                    <a:pt x="50" y="12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0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8" name="Freeform 54"/>
            <p:cNvSpPr>
              <a:spLocks/>
            </p:cNvSpPr>
            <p:nvPr/>
          </p:nvSpPr>
          <p:spPr bwMode="auto">
            <a:xfrm>
              <a:off x="4087" y="11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5 h 5"/>
                <a:gd name="T6" fmla="*/ 0 w 10"/>
                <a:gd name="T7" fmla="*/ 0 h 5"/>
                <a:gd name="T8" fmla="*/ 1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39" name="Freeform 55"/>
            <p:cNvSpPr>
              <a:spLocks/>
            </p:cNvSpPr>
            <p:nvPr/>
          </p:nvSpPr>
          <p:spPr bwMode="auto">
            <a:xfrm>
              <a:off x="4246" y="90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0" name="Freeform 56"/>
            <p:cNvSpPr>
              <a:spLocks/>
            </p:cNvSpPr>
            <p:nvPr/>
          </p:nvSpPr>
          <p:spPr bwMode="auto">
            <a:xfrm>
              <a:off x="4167" y="90"/>
              <a:ext cx="89" cy="28"/>
            </a:xfrm>
            <a:custGeom>
              <a:avLst/>
              <a:gdLst>
                <a:gd name="T0" fmla="*/ 0 w 89"/>
                <a:gd name="T1" fmla="*/ 28 h 28"/>
                <a:gd name="T2" fmla="*/ 9 w 89"/>
                <a:gd name="T3" fmla="*/ 23 h 28"/>
                <a:gd name="T4" fmla="*/ 9 w 89"/>
                <a:gd name="T5" fmla="*/ 23 h 28"/>
                <a:gd name="T6" fmla="*/ 19 w 89"/>
                <a:gd name="T7" fmla="*/ 17 h 28"/>
                <a:gd name="T8" fmla="*/ 29 w 89"/>
                <a:gd name="T9" fmla="*/ 17 h 28"/>
                <a:gd name="T10" fmla="*/ 39 w 89"/>
                <a:gd name="T11" fmla="*/ 12 h 28"/>
                <a:gd name="T12" fmla="*/ 59 w 89"/>
                <a:gd name="T13" fmla="*/ 6 h 28"/>
                <a:gd name="T14" fmla="*/ 69 w 89"/>
                <a:gd name="T15" fmla="*/ 6 h 28"/>
                <a:gd name="T16" fmla="*/ 79 w 89"/>
                <a:gd name="T17" fmla="*/ 0 h 28"/>
                <a:gd name="T18" fmla="*/ 89 w 89"/>
                <a:gd name="T19" fmla="*/ 6 h 28"/>
                <a:gd name="T20" fmla="*/ 69 w 89"/>
                <a:gd name="T21" fmla="*/ 6 h 28"/>
                <a:gd name="T22" fmla="*/ 59 w 89"/>
                <a:gd name="T23" fmla="*/ 12 h 28"/>
                <a:gd name="T24" fmla="*/ 49 w 89"/>
                <a:gd name="T25" fmla="*/ 17 h 28"/>
                <a:gd name="T26" fmla="*/ 39 w 89"/>
                <a:gd name="T27" fmla="*/ 17 h 28"/>
                <a:gd name="T28" fmla="*/ 29 w 89"/>
                <a:gd name="T29" fmla="*/ 23 h 28"/>
                <a:gd name="T30" fmla="*/ 19 w 89"/>
                <a:gd name="T31" fmla="*/ 23 h 28"/>
                <a:gd name="T32" fmla="*/ 9 w 89"/>
                <a:gd name="T33" fmla="*/ 28 h 28"/>
                <a:gd name="T34" fmla="*/ 0 w 89"/>
                <a:gd name="T35" fmla="*/ 28 h 28"/>
                <a:gd name="T36" fmla="*/ 0 w 89"/>
                <a:gd name="T37" fmla="*/ 28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28"/>
                <a:gd name="T59" fmla="*/ 89 w 8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28">
                  <a:moveTo>
                    <a:pt x="0" y="28"/>
                  </a:moveTo>
                  <a:lnTo>
                    <a:pt x="9" y="23"/>
                  </a:lnTo>
                  <a:lnTo>
                    <a:pt x="19" y="17"/>
                  </a:lnTo>
                  <a:lnTo>
                    <a:pt x="29" y="17"/>
                  </a:lnTo>
                  <a:lnTo>
                    <a:pt x="39" y="12"/>
                  </a:lnTo>
                  <a:lnTo>
                    <a:pt x="59" y="6"/>
                  </a:lnTo>
                  <a:lnTo>
                    <a:pt x="69" y="6"/>
                  </a:lnTo>
                  <a:lnTo>
                    <a:pt x="79" y="0"/>
                  </a:lnTo>
                  <a:lnTo>
                    <a:pt x="89" y="6"/>
                  </a:lnTo>
                  <a:lnTo>
                    <a:pt x="69" y="6"/>
                  </a:lnTo>
                  <a:lnTo>
                    <a:pt x="59" y="12"/>
                  </a:lnTo>
                  <a:lnTo>
                    <a:pt x="49" y="17"/>
                  </a:lnTo>
                  <a:lnTo>
                    <a:pt x="39" y="17"/>
                  </a:lnTo>
                  <a:lnTo>
                    <a:pt x="29" y="23"/>
                  </a:lnTo>
                  <a:lnTo>
                    <a:pt x="19" y="23"/>
                  </a:lnTo>
                  <a:lnTo>
                    <a:pt x="9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1" name="Freeform 57"/>
            <p:cNvSpPr>
              <a:spLocks/>
            </p:cNvSpPr>
            <p:nvPr/>
          </p:nvSpPr>
          <p:spPr bwMode="auto">
            <a:xfrm>
              <a:off x="4157" y="118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2" name="Freeform 58"/>
            <p:cNvSpPr>
              <a:spLocks/>
            </p:cNvSpPr>
            <p:nvPr/>
          </p:nvSpPr>
          <p:spPr bwMode="auto">
            <a:xfrm>
              <a:off x="4186" y="130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3" name="Freeform 59"/>
            <p:cNvSpPr>
              <a:spLocks/>
            </p:cNvSpPr>
            <p:nvPr/>
          </p:nvSpPr>
          <p:spPr bwMode="auto">
            <a:xfrm>
              <a:off x="4107" y="130"/>
              <a:ext cx="79" cy="34"/>
            </a:xfrm>
            <a:custGeom>
              <a:avLst/>
              <a:gdLst>
                <a:gd name="T0" fmla="*/ 0 w 79"/>
                <a:gd name="T1" fmla="*/ 34 h 34"/>
                <a:gd name="T2" fmla="*/ 0 w 79"/>
                <a:gd name="T3" fmla="*/ 28 h 34"/>
                <a:gd name="T4" fmla="*/ 10 w 79"/>
                <a:gd name="T5" fmla="*/ 22 h 34"/>
                <a:gd name="T6" fmla="*/ 20 w 79"/>
                <a:gd name="T7" fmla="*/ 22 h 34"/>
                <a:gd name="T8" fmla="*/ 30 w 79"/>
                <a:gd name="T9" fmla="*/ 17 h 34"/>
                <a:gd name="T10" fmla="*/ 40 w 79"/>
                <a:gd name="T11" fmla="*/ 11 h 34"/>
                <a:gd name="T12" fmla="*/ 50 w 79"/>
                <a:gd name="T13" fmla="*/ 5 h 34"/>
                <a:gd name="T14" fmla="*/ 69 w 79"/>
                <a:gd name="T15" fmla="*/ 0 h 34"/>
                <a:gd name="T16" fmla="*/ 79 w 79"/>
                <a:gd name="T17" fmla="*/ 0 h 34"/>
                <a:gd name="T18" fmla="*/ 79 w 79"/>
                <a:gd name="T19" fmla="*/ 0 h 34"/>
                <a:gd name="T20" fmla="*/ 69 w 79"/>
                <a:gd name="T21" fmla="*/ 5 h 34"/>
                <a:gd name="T22" fmla="*/ 60 w 79"/>
                <a:gd name="T23" fmla="*/ 11 h 34"/>
                <a:gd name="T24" fmla="*/ 50 w 79"/>
                <a:gd name="T25" fmla="*/ 17 h 34"/>
                <a:gd name="T26" fmla="*/ 40 w 79"/>
                <a:gd name="T27" fmla="*/ 17 h 34"/>
                <a:gd name="T28" fmla="*/ 30 w 79"/>
                <a:gd name="T29" fmla="*/ 22 h 34"/>
                <a:gd name="T30" fmla="*/ 20 w 79"/>
                <a:gd name="T31" fmla="*/ 28 h 34"/>
                <a:gd name="T32" fmla="*/ 10 w 79"/>
                <a:gd name="T33" fmla="*/ 34 h 34"/>
                <a:gd name="T34" fmla="*/ 0 w 79"/>
                <a:gd name="T35" fmla="*/ 34 h 34"/>
                <a:gd name="T36" fmla="*/ 0 w 79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34"/>
                <a:gd name="T59" fmla="*/ 79 w 79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34">
                  <a:moveTo>
                    <a:pt x="0" y="34"/>
                  </a:moveTo>
                  <a:lnTo>
                    <a:pt x="0" y="28"/>
                  </a:lnTo>
                  <a:lnTo>
                    <a:pt x="10" y="22"/>
                  </a:lnTo>
                  <a:lnTo>
                    <a:pt x="20" y="22"/>
                  </a:lnTo>
                  <a:lnTo>
                    <a:pt x="30" y="17"/>
                  </a:lnTo>
                  <a:lnTo>
                    <a:pt x="40" y="11"/>
                  </a:lnTo>
                  <a:lnTo>
                    <a:pt x="50" y="5"/>
                  </a:lnTo>
                  <a:lnTo>
                    <a:pt x="69" y="0"/>
                  </a:lnTo>
                  <a:lnTo>
                    <a:pt x="79" y="0"/>
                  </a:lnTo>
                  <a:lnTo>
                    <a:pt x="69" y="5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40" y="17"/>
                  </a:lnTo>
                  <a:lnTo>
                    <a:pt x="30" y="22"/>
                  </a:lnTo>
                  <a:lnTo>
                    <a:pt x="20" y="28"/>
                  </a:lnTo>
                  <a:lnTo>
                    <a:pt x="1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4" name="Freeform 60"/>
            <p:cNvSpPr>
              <a:spLocks/>
            </p:cNvSpPr>
            <p:nvPr/>
          </p:nvSpPr>
          <p:spPr bwMode="auto">
            <a:xfrm>
              <a:off x="4097" y="164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10 w 10"/>
                <a:gd name="T9" fmla="*/ 0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5" name="Freeform 61"/>
            <p:cNvSpPr>
              <a:spLocks/>
            </p:cNvSpPr>
            <p:nvPr/>
          </p:nvSpPr>
          <p:spPr bwMode="auto">
            <a:xfrm>
              <a:off x="4107" y="186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6" name="Freeform 62"/>
            <p:cNvSpPr>
              <a:spLocks/>
            </p:cNvSpPr>
            <p:nvPr/>
          </p:nvSpPr>
          <p:spPr bwMode="auto">
            <a:xfrm>
              <a:off x="4048" y="192"/>
              <a:ext cx="59" cy="56"/>
            </a:xfrm>
            <a:custGeom>
              <a:avLst/>
              <a:gdLst>
                <a:gd name="T0" fmla="*/ 0 w 59"/>
                <a:gd name="T1" fmla="*/ 51 h 56"/>
                <a:gd name="T2" fmla="*/ 0 w 59"/>
                <a:gd name="T3" fmla="*/ 51 h 56"/>
                <a:gd name="T4" fmla="*/ 10 w 59"/>
                <a:gd name="T5" fmla="*/ 39 h 56"/>
                <a:gd name="T6" fmla="*/ 20 w 59"/>
                <a:gd name="T7" fmla="*/ 34 h 56"/>
                <a:gd name="T8" fmla="*/ 20 w 59"/>
                <a:gd name="T9" fmla="*/ 28 h 56"/>
                <a:gd name="T10" fmla="*/ 30 w 59"/>
                <a:gd name="T11" fmla="*/ 17 h 56"/>
                <a:gd name="T12" fmla="*/ 39 w 59"/>
                <a:gd name="T13" fmla="*/ 11 h 56"/>
                <a:gd name="T14" fmla="*/ 49 w 59"/>
                <a:gd name="T15" fmla="*/ 5 h 56"/>
                <a:gd name="T16" fmla="*/ 59 w 59"/>
                <a:gd name="T17" fmla="*/ 0 h 56"/>
                <a:gd name="T18" fmla="*/ 59 w 59"/>
                <a:gd name="T19" fmla="*/ 0 h 56"/>
                <a:gd name="T20" fmla="*/ 49 w 59"/>
                <a:gd name="T21" fmla="*/ 5 h 56"/>
                <a:gd name="T22" fmla="*/ 39 w 59"/>
                <a:gd name="T23" fmla="*/ 11 h 56"/>
                <a:gd name="T24" fmla="*/ 39 w 59"/>
                <a:gd name="T25" fmla="*/ 22 h 56"/>
                <a:gd name="T26" fmla="*/ 30 w 59"/>
                <a:gd name="T27" fmla="*/ 28 h 56"/>
                <a:gd name="T28" fmla="*/ 20 w 59"/>
                <a:gd name="T29" fmla="*/ 34 h 56"/>
                <a:gd name="T30" fmla="*/ 20 w 59"/>
                <a:gd name="T31" fmla="*/ 45 h 56"/>
                <a:gd name="T32" fmla="*/ 10 w 59"/>
                <a:gd name="T33" fmla="*/ 51 h 56"/>
                <a:gd name="T34" fmla="*/ 0 w 59"/>
                <a:gd name="T35" fmla="*/ 56 h 56"/>
                <a:gd name="T36" fmla="*/ 0 w 59"/>
                <a:gd name="T37" fmla="*/ 51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6"/>
                <a:gd name="T59" fmla="*/ 59 w 5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6">
                  <a:moveTo>
                    <a:pt x="0" y="51"/>
                  </a:moveTo>
                  <a:lnTo>
                    <a:pt x="0" y="51"/>
                  </a:lnTo>
                  <a:lnTo>
                    <a:pt x="1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30" y="17"/>
                  </a:lnTo>
                  <a:lnTo>
                    <a:pt x="39" y="11"/>
                  </a:lnTo>
                  <a:lnTo>
                    <a:pt x="49" y="5"/>
                  </a:lnTo>
                  <a:lnTo>
                    <a:pt x="59" y="0"/>
                  </a:lnTo>
                  <a:lnTo>
                    <a:pt x="49" y="5"/>
                  </a:lnTo>
                  <a:lnTo>
                    <a:pt x="39" y="11"/>
                  </a:lnTo>
                  <a:lnTo>
                    <a:pt x="39" y="22"/>
                  </a:lnTo>
                  <a:lnTo>
                    <a:pt x="30" y="28"/>
                  </a:lnTo>
                  <a:lnTo>
                    <a:pt x="20" y="34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0" y="56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7" name="Freeform 63"/>
            <p:cNvSpPr>
              <a:spLocks/>
            </p:cNvSpPr>
            <p:nvPr/>
          </p:nvSpPr>
          <p:spPr bwMode="auto">
            <a:xfrm>
              <a:off x="4048" y="243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8" name="Freeform 64"/>
            <p:cNvSpPr>
              <a:spLocks/>
            </p:cNvSpPr>
            <p:nvPr/>
          </p:nvSpPr>
          <p:spPr bwMode="auto">
            <a:xfrm>
              <a:off x="4157" y="16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49" name="Freeform 65"/>
            <p:cNvSpPr>
              <a:spLocks/>
            </p:cNvSpPr>
            <p:nvPr/>
          </p:nvSpPr>
          <p:spPr bwMode="auto">
            <a:xfrm>
              <a:off x="4097" y="175"/>
              <a:ext cx="70" cy="51"/>
            </a:xfrm>
            <a:custGeom>
              <a:avLst/>
              <a:gdLst>
                <a:gd name="T0" fmla="*/ 0 w 70"/>
                <a:gd name="T1" fmla="*/ 51 h 51"/>
                <a:gd name="T2" fmla="*/ 0 w 70"/>
                <a:gd name="T3" fmla="*/ 45 h 51"/>
                <a:gd name="T4" fmla="*/ 10 w 70"/>
                <a:gd name="T5" fmla="*/ 39 h 51"/>
                <a:gd name="T6" fmla="*/ 20 w 70"/>
                <a:gd name="T7" fmla="*/ 34 h 51"/>
                <a:gd name="T8" fmla="*/ 20 w 70"/>
                <a:gd name="T9" fmla="*/ 22 h 51"/>
                <a:gd name="T10" fmla="*/ 30 w 70"/>
                <a:gd name="T11" fmla="*/ 17 h 51"/>
                <a:gd name="T12" fmla="*/ 40 w 70"/>
                <a:gd name="T13" fmla="*/ 11 h 51"/>
                <a:gd name="T14" fmla="*/ 50 w 70"/>
                <a:gd name="T15" fmla="*/ 5 h 51"/>
                <a:gd name="T16" fmla="*/ 60 w 70"/>
                <a:gd name="T17" fmla="*/ 0 h 51"/>
                <a:gd name="T18" fmla="*/ 70 w 70"/>
                <a:gd name="T19" fmla="*/ 0 h 51"/>
                <a:gd name="T20" fmla="*/ 60 w 70"/>
                <a:gd name="T21" fmla="*/ 5 h 51"/>
                <a:gd name="T22" fmla="*/ 50 w 70"/>
                <a:gd name="T23" fmla="*/ 11 h 51"/>
                <a:gd name="T24" fmla="*/ 40 w 70"/>
                <a:gd name="T25" fmla="*/ 17 h 51"/>
                <a:gd name="T26" fmla="*/ 30 w 70"/>
                <a:gd name="T27" fmla="*/ 28 h 51"/>
                <a:gd name="T28" fmla="*/ 20 w 70"/>
                <a:gd name="T29" fmla="*/ 34 h 51"/>
                <a:gd name="T30" fmla="*/ 20 w 70"/>
                <a:gd name="T31" fmla="*/ 39 h 51"/>
                <a:gd name="T32" fmla="*/ 10 w 70"/>
                <a:gd name="T33" fmla="*/ 45 h 51"/>
                <a:gd name="T34" fmla="*/ 0 w 70"/>
                <a:gd name="T35" fmla="*/ 51 h 51"/>
                <a:gd name="T36" fmla="*/ 0 w 70"/>
                <a:gd name="T37" fmla="*/ 51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51"/>
                <a:gd name="T59" fmla="*/ 70 w 70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51">
                  <a:moveTo>
                    <a:pt x="0" y="51"/>
                  </a:moveTo>
                  <a:lnTo>
                    <a:pt x="0" y="45"/>
                  </a:lnTo>
                  <a:lnTo>
                    <a:pt x="10" y="39"/>
                  </a:lnTo>
                  <a:lnTo>
                    <a:pt x="20" y="34"/>
                  </a:lnTo>
                  <a:lnTo>
                    <a:pt x="20" y="22"/>
                  </a:lnTo>
                  <a:lnTo>
                    <a:pt x="30" y="17"/>
                  </a:lnTo>
                  <a:lnTo>
                    <a:pt x="40" y="11"/>
                  </a:lnTo>
                  <a:lnTo>
                    <a:pt x="50" y="5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60" y="5"/>
                  </a:lnTo>
                  <a:lnTo>
                    <a:pt x="50" y="11"/>
                  </a:lnTo>
                  <a:lnTo>
                    <a:pt x="40" y="17"/>
                  </a:lnTo>
                  <a:lnTo>
                    <a:pt x="30" y="28"/>
                  </a:lnTo>
                  <a:lnTo>
                    <a:pt x="20" y="34"/>
                  </a:lnTo>
                  <a:lnTo>
                    <a:pt x="20" y="39"/>
                  </a:lnTo>
                  <a:lnTo>
                    <a:pt x="10" y="4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0" name="Freeform 66"/>
            <p:cNvSpPr>
              <a:spLocks/>
            </p:cNvSpPr>
            <p:nvPr/>
          </p:nvSpPr>
          <p:spPr bwMode="auto">
            <a:xfrm>
              <a:off x="4087" y="226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1" name="Freeform 67"/>
            <p:cNvSpPr>
              <a:spLocks/>
            </p:cNvSpPr>
            <p:nvPr/>
          </p:nvSpPr>
          <p:spPr bwMode="auto">
            <a:xfrm>
              <a:off x="4206" y="152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2" name="Freeform 68"/>
            <p:cNvSpPr>
              <a:spLocks/>
            </p:cNvSpPr>
            <p:nvPr/>
          </p:nvSpPr>
          <p:spPr bwMode="auto">
            <a:xfrm>
              <a:off x="4137" y="152"/>
              <a:ext cx="79" cy="57"/>
            </a:xfrm>
            <a:custGeom>
              <a:avLst/>
              <a:gdLst>
                <a:gd name="T0" fmla="*/ 0 w 79"/>
                <a:gd name="T1" fmla="*/ 57 h 57"/>
                <a:gd name="T2" fmla="*/ 10 w 79"/>
                <a:gd name="T3" fmla="*/ 51 h 57"/>
                <a:gd name="T4" fmla="*/ 10 w 79"/>
                <a:gd name="T5" fmla="*/ 45 h 57"/>
                <a:gd name="T6" fmla="*/ 20 w 79"/>
                <a:gd name="T7" fmla="*/ 34 h 57"/>
                <a:gd name="T8" fmla="*/ 30 w 79"/>
                <a:gd name="T9" fmla="*/ 28 h 57"/>
                <a:gd name="T10" fmla="*/ 39 w 79"/>
                <a:gd name="T11" fmla="*/ 23 h 57"/>
                <a:gd name="T12" fmla="*/ 49 w 79"/>
                <a:gd name="T13" fmla="*/ 12 h 57"/>
                <a:gd name="T14" fmla="*/ 59 w 79"/>
                <a:gd name="T15" fmla="*/ 6 h 57"/>
                <a:gd name="T16" fmla="*/ 69 w 79"/>
                <a:gd name="T17" fmla="*/ 0 h 57"/>
                <a:gd name="T18" fmla="*/ 79 w 79"/>
                <a:gd name="T19" fmla="*/ 6 h 57"/>
                <a:gd name="T20" fmla="*/ 69 w 79"/>
                <a:gd name="T21" fmla="*/ 12 h 57"/>
                <a:gd name="T22" fmla="*/ 59 w 79"/>
                <a:gd name="T23" fmla="*/ 17 h 57"/>
                <a:gd name="T24" fmla="*/ 49 w 79"/>
                <a:gd name="T25" fmla="*/ 23 h 57"/>
                <a:gd name="T26" fmla="*/ 39 w 79"/>
                <a:gd name="T27" fmla="*/ 34 h 57"/>
                <a:gd name="T28" fmla="*/ 30 w 79"/>
                <a:gd name="T29" fmla="*/ 40 h 57"/>
                <a:gd name="T30" fmla="*/ 20 w 79"/>
                <a:gd name="T31" fmla="*/ 45 h 57"/>
                <a:gd name="T32" fmla="*/ 10 w 79"/>
                <a:gd name="T33" fmla="*/ 51 h 57"/>
                <a:gd name="T34" fmla="*/ 0 w 79"/>
                <a:gd name="T35" fmla="*/ 57 h 57"/>
                <a:gd name="T36" fmla="*/ 0 w 79"/>
                <a:gd name="T37" fmla="*/ 57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57"/>
                <a:gd name="T59" fmla="*/ 79 w 7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57">
                  <a:moveTo>
                    <a:pt x="0" y="57"/>
                  </a:moveTo>
                  <a:lnTo>
                    <a:pt x="10" y="51"/>
                  </a:lnTo>
                  <a:lnTo>
                    <a:pt x="10" y="45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49" y="12"/>
                  </a:lnTo>
                  <a:lnTo>
                    <a:pt x="59" y="6"/>
                  </a:lnTo>
                  <a:lnTo>
                    <a:pt x="69" y="0"/>
                  </a:lnTo>
                  <a:lnTo>
                    <a:pt x="79" y="6"/>
                  </a:lnTo>
                  <a:lnTo>
                    <a:pt x="69" y="12"/>
                  </a:lnTo>
                  <a:lnTo>
                    <a:pt x="59" y="17"/>
                  </a:lnTo>
                  <a:lnTo>
                    <a:pt x="49" y="23"/>
                  </a:lnTo>
                  <a:lnTo>
                    <a:pt x="39" y="34"/>
                  </a:lnTo>
                  <a:lnTo>
                    <a:pt x="3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3" name="Freeform 69"/>
            <p:cNvSpPr>
              <a:spLocks/>
            </p:cNvSpPr>
            <p:nvPr/>
          </p:nvSpPr>
          <p:spPr bwMode="auto">
            <a:xfrm>
              <a:off x="4137" y="20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4" name="Freeform 70"/>
            <p:cNvSpPr>
              <a:spLocks/>
            </p:cNvSpPr>
            <p:nvPr/>
          </p:nvSpPr>
          <p:spPr bwMode="auto">
            <a:xfrm>
              <a:off x="4275" y="13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5" name="Freeform 71"/>
            <p:cNvSpPr>
              <a:spLocks/>
            </p:cNvSpPr>
            <p:nvPr/>
          </p:nvSpPr>
          <p:spPr bwMode="auto">
            <a:xfrm>
              <a:off x="4186" y="135"/>
              <a:ext cx="89" cy="57"/>
            </a:xfrm>
            <a:custGeom>
              <a:avLst/>
              <a:gdLst>
                <a:gd name="T0" fmla="*/ 0 w 89"/>
                <a:gd name="T1" fmla="*/ 51 h 57"/>
                <a:gd name="T2" fmla="*/ 10 w 89"/>
                <a:gd name="T3" fmla="*/ 45 h 57"/>
                <a:gd name="T4" fmla="*/ 20 w 89"/>
                <a:gd name="T5" fmla="*/ 40 h 57"/>
                <a:gd name="T6" fmla="*/ 30 w 89"/>
                <a:gd name="T7" fmla="*/ 34 h 57"/>
                <a:gd name="T8" fmla="*/ 40 w 89"/>
                <a:gd name="T9" fmla="*/ 29 h 57"/>
                <a:gd name="T10" fmla="*/ 50 w 89"/>
                <a:gd name="T11" fmla="*/ 17 h 57"/>
                <a:gd name="T12" fmla="*/ 60 w 89"/>
                <a:gd name="T13" fmla="*/ 12 h 57"/>
                <a:gd name="T14" fmla="*/ 80 w 89"/>
                <a:gd name="T15" fmla="*/ 6 h 57"/>
                <a:gd name="T16" fmla="*/ 89 w 89"/>
                <a:gd name="T17" fmla="*/ 0 h 57"/>
                <a:gd name="T18" fmla="*/ 89 w 89"/>
                <a:gd name="T19" fmla="*/ 0 h 57"/>
                <a:gd name="T20" fmla="*/ 80 w 89"/>
                <a:gd name="T21" fmla="*/ 6 h 57"/>
                <a:gd name="T22" fmla="*/ 70 w 89"/>
                <a:gd name="T23" fmla="*/ 12 h 57"/>
                <a:gd name="T24" fmla="*/ 60 w 89"/>
                <a:gd name="T25" fmla="*/ 23 h 57"/>
                <a:gd name="T26" fmla="*/ 40 w 89"/>
                <a:gd name="T27" fmla="*/ 29 h 57"/>
                <a:gd name="T28" fmla="*/ 30 w 89"/>
                <a:gd name="T29" fmla="*/ 34 h 57"/>
                <a:gd name="T30" fmla="*/ 20 w 89"/>
                <a:gd name="T31" fmla="*/ 40 h 57"/>
                <a:gd name="T32" fmla="*/ 20 w 89"/>
                <a:gd name="T33" fmla="*/ 51 h 57"/>
                <a:gd name="T34" fmla="*/ 10 w 89"/>
                <a:gd name="T35" fmla="*/ 57 h 57"/>
                <a:gd name="T36" fmla="*/ 0 w 89"/>
                <a:gd name="T37" fmla="*/ 51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57"/>
                <a:gd name="T59" fmla="*/ 89 w 8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57">
                  <a:moveTo>
                    <a:pt x="0" y="51"/>
                  </a:moveTo>
                  <a:lnTo>
                    <a:pt x="10" y="45"/>
                  </a:lnTo>
                  <a:lnTo>
                    <a:pt x="20" y="40"/>
                  </a:lnTo>
                  <a:lnTo>
                    <a:pt x="30" y="34"/>
                  </a:lnTo>
                  <a:lnTo>
                    <a:pt x="40" y="29"/>
                  </a:lnTo>
                  <a:lnTo>
                    <a:pt x="50" y="17"/>
                  </a:lnTo>
                  <a:lnTo>
                    <a:pt x="60" y="12"/>
                  </a:lnTo>
                  <a:lnTo>
                    <a:pt x="80" y="6"/>
                  </a:lnTo>
                  <a:lnTo>
                    <a:pt x="89" y="0"/>
                  </a:lnTo>
                  <a:lnTo>
                    <a:pt x="80" y="6"/>
                  </a:lnTo>
                  <a:lnTo>
                    <a:pt x="70" y="12"/>
                  </a:lnTo>
                  <a:lnTo>
                    <a:pt x="60" y="23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6" name="Freeform 72"/>
            <p:cNvSpPr>
              <a:spLocks/>
            </p:cNvSpPr>
            <p:nvPr/>
          </p:nvSpPr>
          <p:spPr bwMode="auto">
            <a:xfrm>
              <a:off x="4186" y="186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6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7" name="Freeform 73"/>
            <p:cNvSpPr>
              <a:spLocks/>
            </p:cNvSpPr>
            <p:nvPr/>
          </p:nvSpPr>
          <p:spPr bwMode="auto">
            <a:xfrm>
              <a:off x="4384" y="113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0 w 10"/>
                <a:gd name="T5" fmla="*/ 5 h 5"/>
                <a:gd name="T6" fmla="*/ 10 w 10"/>
                <a:gd name="T7" fmla="*/ 5 h 5"/>
                <a:gd name="T8" fmla="*/ 10 w 10"/>
                <a:gd name="T9" fmla="*/ 5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8" name="Freeform 74"/>
            <p:cNvSpPr>
              <a:spLocks/>
            </p:cNvSpPr>
            <p:nvPr/>
          </p:nvSpPr>
          <p:spPr bwMode="auto">
            <a:xfrm>
              <a:off x="4266" y="118"/>
              <a:ext cx="128" cy="46"/>
            </a:xfrm>
            <a:custGeom>
              <a:avLst/>
              <a:gdLst>
                <a:gd name="T0" fmla="*/ 0 w 128"/>
                <a:gd name="T1" fmla="*/ 46 h 46"/>
                <a:gd name="T2" fmla="*/ 9 w 128"/>
                <a:gd name="T3" fmla="*/ 34 h 46"/>
                <a:gd name="T4" fmla="*/ 19 w 128"/>
                <a:gd name="T5" fmla="*/ 29 h 46"/>
                <a:gd name="T6" fmla="*/ 29 w 128"/>
                <a:gd name="T7" fmla="*/ 23 h 46"/>
                <a:gd name="T8" fmla="*/ 39 w 128"/>
                <a:gd name="T9" fmla="*/ 23 h 46"/>
                <a:gd name="T10" fmla="*/ 49 w 128"/>
                <a:gd name="T11" fmla="*/ 17 h 46"/>
                <a:gd name="T12" fmla="*/ 59 w 128"/>
                <a:gd name="T13" fmla="*/ 12 h 46"/>
                <a:gd name="T14" fmla="*/ 59 w 128"/>
                <a:gd name="T15" fmla="*/ 12 h 46"/>
                <a:gd name="T16" fmla="*/ 69 w 128"/>
                <a:gd name="T17" fmla="*/ 12 h 46"/>
                <a:gd name="T18" fmla="*/ 79 w 128"/>
                <a:gd name="T19" fmla="*/ 6 h 46"/>
                <a:gd name="T20" fmla="*/ 89 w 128"/>
                <a:gd name="T21" fmla="*/ 6 h 46"/>
                <a:gd name="T22" fmla="*/ 99 w 128"/>
                <a:gd name="T23" fmla="*/ 6 h 46"/>
                <a:gd name="T24" fmla="*/ 99 w 128"/>
                <a:gd name="T25" fmla="*/ 6 h 46"/>
                <a:gd name="T26" fmla="*/ 108 w 128"/>
                <a:gd name="T27" fmla="*/ 0 h 46"/>
                <a:gd name="T28" fmla="*/ 108 w 128"/>
                <a:gd name="T29" fmla="*/ 0 h 46"/>
                <a:gd name="T30" fmla="*/ 118 w 128"/>
                <a:gd name="T31" fmla="*/ 0 h 46"/>
                <a:gd name="T32" fmla="*/ 118 w 128"/>
                <a:gd name="T33" fmla="*/ 0 h 46"/>
                <a:gd name="T34" fmla="*/ 128 w 128"/>
                <a:gd name="T35" fmla="*/ 0 h 46"/>
                <a:gd name="T36" fmla="*/ 118 w 128"/>
                <a:gd name="T37" fmla="*/ 0 h 46"/>
                <a:gd name="T38" fmla="*/ 118 w 128"/>
                <a:gd name="T39" fmla="*/ 6 h 46"/>
                <a:gd name="T40" fmla="*/ 108 w 128"/>
                <a:gd name="T41" fmla="*/ 6 h 46"/>
                <a:gd name="T42" fmla="*/ 99 w 128"/>
                <a:gd name="T43" fmla="*/ 6 h 46"/>
                <a:gd name="T44" fmla="*/ 99 w 128"/>
                <a:gd name="T45" fmla="*/ 12 h 46"/>
                <a:gd name="T46" fmla="*/ 89 w 128"/>
                <a:gd name="T47" fmla="*/ 12 h 46"/>
                <a:gd name="T48" fmla="*/ 79 w 128"/>
                <a:gd name="T49" fmla="*/ 12 h 46"/>
                <a:gd name="T50" fmla="*/ 79 w 128"/>
                <a:gd name="T51" fmla="*/ 12 h 46"/>
                <a:gd name="T52" fmla="*/ 69 w 128"/>
                <a:gd name="T53" fmla="*/ 17 h 46"/>
                <a:gd name="T54" fmla="*/ 59 w 128"/>
                <a:gd name="T55" fmla="*/ 17 h 46"/>
                <a:gd name="T56" fmla="*/ 49 w 128"/>
                <a:gd name="T57" fmla="*/ 17 h 46"/>
                <a:gd name="T58" fmla="*/ 39 w 128"/>
                <a:gd name="T59" fmla="*/ 23 h 46"/>
                <a:gd name="T60" fmla="*/ 29 w 128"/>
                <a:gd name="T61" fmla="*/ 29 h 46"/>
                <a:gd name="T62" fmla="*/ 29 w 128"/>
                <a:gd name="T63" fmla="*/ 34 h 46"/>
                <a:gd name="T64" fmla="*/ 19 w 128"/>
                <a:gd name="T65" fmla="*/ 40 h 46"/>
                <a:gd name="T66" fmla="*/ 9 w 128"/>
                <a:gd name="T67" fmla="*/ 46 h 46"/>
                <a:gd name="T68" fmla="*/ 0 w 128"/>
                <a:gd name="T69" fmla="*/ 46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8"/>
                <a:gd name="T106" fmla="*/ 0 h 46"/>
                <a:gd name="T107" fmla="*/ 128 w 128"/>
                <a:gd name="T108" fmla="*/ 46 h 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8" h="46">
                  <a:moveTo>
                    <a:pt x="0" y="46"/>
                  </a:moveTo>
                  <a:lnTo>
                    <a:pt x="9" y="34"/>
                  </a:lnTo>
                  <a:lnTo>
                    <a:pt x="19" y="29"/>
                  </a:lnTo>
                  <a:lnTo>
                    <a:pt x="29" y="23"/>
                  </a:lnTo>
                  <a:lnTo>
                    <a:pt x="39" y="23"/>
                  </a:lnTo>
                  <a:lnTo>
                    <a:pt x="49" y="17"/>
                  </a:lnTo>
                  <a:lnTo>
                    <a:pt x="59" y="12"/>
                  </a:lnTo>
                  <a:lnTo>
                    <a:pt x="6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99" y="6"/>
                  </a:lnTo>
                  <a:lnTo>
                    <a:pt x="108" y="0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18" y="0"/>
                  </a:lnTo>
                  <a:lnTo>
                    <a:pt x="118" y="6"/>
                  </a:lnTo>
                  <a:lnTo>
                    <a:pt x="108" y="6"/>
                  </a:lnTo>
                  <a:lnTo>
                    <a:pt x="99" y="6"/>
                  </a:lnTo>
                  <a:lnTo>
                    <a:pt x="99" y="12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39" y="23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40"/>
                  </a:lnTo>
                  <a:lnTo>
                    <a:pt x="9" y="46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59" name="Freeform 75"/>
            <p:cNvSpPr>
              <a:spLocks/>
            </p:cNvSpPr>
            <p:nvPr/>
          </p:nvSpPr>
          <p:spPr bwMode="auto">
            <a:xfrm>
              <a:off x="4266" y="164"/>
              <a:ext cx="9" cy="1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9 w 9"/>
                <a:gd name="T5" fmla="*/ 0 h 1"/>
                <a:gd name="T6" fmla="*/ 0 w 9"/>
                <a:gd name="T7" fmla="*/ 0 h 1"/>
                <a:gd name="T8" fmla="*/ 0 w 9"/>
                <a:gd name="T9" fmla="*/ 0 h 1"/>
                <a:gd name="T10" fmla="*/ 9 w 9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"/>
                <a:gd name="T20" fmla="*/ 9 w 9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0" name="Freeform 76"/>
            <p:cNvSpPr>
              <a:spLocks/>
            </p:cNvSpPr>
            <p:nvPr/>
          </p:nvSpPr>
          <p:spPr bwMode="auto">
            <a:xfrm>
              <a:off x="4444" y="113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1" name="Freeform 77"/>
            <p:cNvSpPr>
              <a:spLocks/>
            </p:cNvSpPr>
            <p:nvPr/>
          </p:nvSpPr>
          <p:spPr bwMode="auto">
            <a:xfrm>
              <a:off x="4315" y="113"/>
              <a:ext cx="139" cy="34"/>
            </a:xfrm>
            <a:custGeom>
              <a:avLst/>
              <a:gdLst>
                <a:gd name="T0" fmla="*/ 0 w 139"/>
                <a:gd name="T1" fmla="*/ 34 h 34"/>
                <a:gd name="T2" fmla="*/ 10 w 139"/>
                <a:gd name="T3" fmla="*/ 28 h 34"/>
                <a:gd name="T4" fmla="*/ 10 w 139"/>
                <a:gd name="T5" fmla="*/ 28 h 34"/>
                <a:gd name="T6" fmla="*/ 20 w 139"/>
                <a:gd name="T7" fmla="*/ 28 h 34"/>
                <a:gd name="T8" fmla="*/ 30 w 139"/>
                <a:gd name="T9" fmla="*/ 22 h 34"/>
                <a:gd name="T10" fmla="*/ 30 w 139"/>
                <a:gd name="T11" fmla="*/ 22 h 34"/>
                <a:gd name="T12" fmla="*/ 40 w 139"/>
                <a:gd name="T13" fmla="*/ 22 h 34"/>
                <a:gd name="T14" fmla="*/ 50 w 139"/>
                <a:gd name="T15" fmla="*/ 17 h 34"/>
                <a:gd name="T16" fmla="*/ 59 w 139"/>
                <a:gd name="T17" fmla="*/ 17 h 34"/>
                <a:gd name="T18" fmla="*/ 69 w 139"/>
                <a:gd name="T19" fmla="*/ 11 h 34"/>
                <a:gd name="T20" fmla="*/ 79 w 139"/>
                <a:gd name="T21" fmla="*/ 11 h 34"/>
                <a:gd name="T22" fmla="*/ 89 w 139"/>
                <a:gd name="T23" fmla="*/ 11 h 34"/>
                <a:gd name="T24" fmla="*/ 99 w 139"/>
                <a:gd name="T25" fmla="*/ 5 h 34"/>
                <a:gd name="T26" fmla="*/ 109 w 139"/>
                <a:gd name="T27" fmla="*/ 5 h 34"/>
                <a:gd name="T28" fmla="*/ 119 w 139"/>
                <a:gd name="T29" fmla="*/ 0 h 34"/>
                <a:gd name="T30" fmla="*/ 119 w 139"/>
                <a:gd name="T31" fmla="*/ 0 h 34"/>
                <a:gd name="T32" fmla="*/ 129 w 139"/>
                <a:gd name="T33" fmla="*/ 0 h 34"/>
                <a:gd name="T34" fmla="*/ 139 w 139"/>
                <a:gd name="T35" fmla="*/ 0 h 34"/>
                <a:gd name="T36" fmla="*/ 129 w 139"/>
                <a:gd name="T37" fmla="*/ 5 h 34"/>
                <a:gd name="T38" fmla="*/ 119 w 139"/>
                <a:gd name="T39" fmla="*/ 5 h 34"/>
                <a:gd name="T40" fmla="*/ 109 w 139"/>
                <a:gd name="T41" fmla="*/ 11 h 34"/>
                <a:gd name="T42" fmla="*/ 99 w 139"/>
                <a:gd name="T43" fmla="*/ 11 h 34"/>
                <a:gd name="T44" fmla="*/ 89 w 139"/>
                <a:gd name="T45" fmla="*/ 11 h 34"/>
                <a:gd name="T46" fmla="*/ 79 w 139"/>
                <a:gd name="T47" fmla="*/ 17 h 34"/>
                <a:gd name="T48" fmla="*/ 69 w 139"/>
                <a:gd name="T49" fmla="*/ 17 h 34"/>
                <a:gd name="T50" fmla="*/ 59 w 139"/>
                <a:gd name="T51" fmla="*/ 17 h 34"/>
                <a:gd name="T52" fmla="*/ 59 w 139"/>
                <a:gd name="T53" fmla="*/ 22 h 34"/>
                <a:gd name="T54" fmla="*/ 50 w 139"/>
                <a:gd name="T55" fmla="*/ 22 h 34"/>
                <a:gd name="T56" fmla="*/ 40 w 139"/>
                <a:gd name="T57" fmla="*/ 28 h 34"/>
                <a:gd name="T58" fmla="*/ 30 w 139"/>
                <a:gd name="T59" fmla="*/ 28 h 34"/>
                <a:gd name="T60" fmla="*/ 20 w 139"/>
                <a:gd name="T61" fmla="*/ 28 h 34"/>
                <a:gd name="T62" fmla="*/ 20 w 139"/>
                <a:gd name="T63" fmla="*/ 34 h 34"/>
                <a:gd name="T64" fmla="*/ 10 w 139"/>
                <a:gd name="T65" fmla="*/ 34 h 34"/>
                <a:gd name="T66" fmla="*/ 10 w 139"/>
                <a:gd name="T67" fmla="*/ 34 h 34"/>
                <a:gd name="T68" fmla="*/ 0 w 139"/>
                <a:gd name="T69" fmla="*/ 34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34"/>
                <a:gd name="T107" fmla="*/ 139 w 139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34">
                  <a:moveTo>
                    <a:pt x="0" y="34"/>
                  </a:moveTo>
                  <a:lnTo>
                    <a:pt x="10" y="28"/>
                  </a:lnTo>
                  <a:lnTo>
                    <a:pt x="20" y="28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50" y="17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11"/>
                  </a:lnTo>
                  <a:lnTo>
                    <a:pt x="89" y="11"/>
                  </a:lnTo>
                  <a:lnTo>
                    <a:pt x="99" y="5"/>
                  </a:lnTo>
                  <a:lnTo>
                    <a:pt x="109" y="5"/>
                  </a:lnTo>
                  <a:lnTo>
                    <a:pt x="119" y="0"/>
                  </a:lnTo>
                  <a:lnTo>
                    <a:pt x="129" y="0"/>
                  </a:lnTo>
                  <a:lnTo>
                    <a:pt x="139" y="0"/>
                  </a:lnTo>
                  <a:lnTo>
                    <a:pt x="129" y="5"/>
                  </a:lnTo>
                  <a:lnTo>
                    <a:pt x="119" y="5"/>
                  </a:lnTo>
                  <a:lnTo>
                    <a:pt x="109" y="11"/>
                  </a:lnTo>
                  <a:lnTo>
                    <a:pt x="99" y="11"/>
                  </a:lnTo>
                  <a:lnTo>
                    <a:pt x="89" y="11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2"/>
                  </a:lnTo>
                  <a:lnTo>
                    <a:pt x="40" y="28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1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2" name="Freeform 78"/>
            <p:cNvSpPr>
              <a:spLocks/>
            </p:cNvSpPr>
            <p:nvPr/>
          </p:nvSpPr>
          <p:spPr bwMode="auto">
            <a:xfrm>
              <a:off x="4315" y="147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3" name="Freeform 79"/>
            <p:cNvSpPr>
              <a:spLocks/>
            </p:cNvSpPr>
            <p:nvPr/>
          </p:nvSpPr>
          <p:spPr bwMode="auto">
            <a:xfrm>
              <a:off x="4592" y="10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4" name="Freeform 80"/>
            <p:cNvSpPr>
              <a:spLocks/>
            </p:cNvSpPr>
            <p:nvPr/>
          </p:nvSpPr>
          <p:spPr bwMode="auto">
            <a:xfrm>
              <a:off x="4404" y="107"/>
              <a:ext cx="188" cy="28"/>
            </a:xfrm>
            <a:custGeom>
              <a:avLst/>
              <a:gdLst>
                <a:gd name="T0" fmla="*/ 0 w 188"/>
                <a:gd name="T1" fmla="*/ 28 h 28"/>
                <a:gd name="T2" fmla="*/ 20 w 188"/>
                <a:gd name="T3" fmla="*/ 23 h 28"/>
                <a:gd name="T4" fmla="*/ 30 w 188"/>
                <a:gd name="T5" fmla="*/ 17 h 28"/>
                <a:gd name="T6" fmla="*/ 50 w 188"/>
                <a:gd name="T7" fmla="*/ 11 h 28"/>
                <a:gd name="T8" fmla="*/ 60 w 188"/>
                <a:gd name="T9" fmla="*/ 11 h 28"/>
                <a:gd name="T10" fmla="*/ 79 w 188"/>
                <a:gd name="T11" fmla="*/ 6 h 28"/>
                <a:gd name="T12" fmla="*/ 89 w 188"/>
                <a:gd name="T13" fmla="*/ 6 h 28"/>
                <a:gd name="T14" fmla="*/ 99 w 188"/>
                <a:gd name="T15" fmla="*/ 6 h 28"/>
                <a:gd name="T16" fmla="*/ 119 w 188"/>
                <a:gd name="T17" fmla="*/ 6 h 28"/>
                <a:gd name="T18" fmla="*/ 129 w 188"/>
                <a:gd name="T19" fmla="*/ 6 h 28"/>
                <a:gd name="T20" fmla="*/ 139 w 188"/>
                <a:gd name="T21" fmla="*/ 6 h 28"/>
                <a:gd name="T22" fmla="*/ 149 w 188"/>
                <a:gd name="T23" fmla="*/ 6 h 28"/>
                <a:gd name="T24" fmla="*/ 158 w 188"/>
                <a:gd name="T25" fmla="*/ 6 h 28"/>
                <a:gd name="T26" fmla="*/ 168 w 188"/>
                <a:gd name="T27" fmla="*/ 6 h 28"/>
                <a:gd name="T28" fmla="*/ 178 w 188"/>
                <a:gd name="T29" fmla="*/ 0 h 28"/>
                <a:gd name="T30" fmla="*/ 178 w 188"/>
                <a:gd name="T31" fmla="*/ 0 h 28"/>
                <a:gd name="T32" fmla="*/ 188 w 188"/>
                <a:gd name="T33" fmla="*/ 0 h 28"/>
                <a:gd name="T34" fmla="*/ 188 w 188"/>
                <a:gd name="T35" fmla="*/ 6 h 28"/>
                <a:gd name="T36" fmla="*/ 178 w 188"/>
                <a:gd name="T37" fmla="*/ 6 h 28"/>
                <a:gd name="T38" fmla="*/ 178 w 188"/>
                <a:gd name="T39" fmla="*/ 6 h 28"/>
                <a:gd name="T40" fmla="*/ 168 w 188"/>
                <a:gd name="T41" fmla="*/ 6 h 28"/>
                <a:gd name="T42" fmla="*/ 158 w 188"/>
                <a:gd name="T43" fmla="*/ 6 h 28"/>
                <a:gd name="T44" fmla="*/ 149 w 188"/>
                <a:gd name="T45" fmla="*/ 6 h 28"/>
                <a:gd name="T46" fmla="*/ 139 w 188"/>
                <a:gd name="T47" fmla="*/ 6 h 28"/>
                <a:gd name="T48" fmla="*/ 129 w 188"/>
                <a:gd name="T49" fmla="*/ 6 h 28"/>
                <a:gd name="T50" fmla="*/ 119 w 188"/>
                <a:gd name="T51" fmla="*/ 11 h 28"/>
                <a:gd name="T52" fmla="*/ 99 w 188"/>
                <a:gd name="T53" fmla="*/ 11 h 28"/>
                <a:gd name="T54" fmla="*/ 89 w 188"/>
                <a:gd name="T55" fmla="*/ 11 h 28"/>
                <a:gd name="T56" fmla="*/ 79 w 188"/>
                <a:gd name="T57" fmla="*/ 11 h 28"/>
                <a:gd name="T58" fmla="*/ 69 w 188"/>
                <a:gd name="T59" fmla="*/ 11 h 28"/>
                <a:gd name="T60" fmla="*/ 50 w 188"/>
                <a:gd name="T61" fmla="*/ 17 h 28"/>
                <a:gd name="T62" fmla="*/ 40 w 188"/>
                <a:gd name="T63" fmla="*/ 17 h 28"/>
                <a:gd name="T64" fmla="*/ 20 w 188"/>
                <a:gd name="T65" fmla="*/ 23 h 28"/>
                <a:gd name="T66" fmla="*/ 10 w 188"/>
                <a:gd name="T67" fmla="*/ 28 h 28"/>
                <a:gd name="T68" fmla="*/ 0 w 188"/>
                <a:gd name="T69" fmla="*/ 28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28"/>
                <a:gd name="T107" fmla="*/ 188 w 188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28">
                  <a:moveTo>
                    <a:pt x="0" y="28"/>
                  </a:moveTo>
                  <a:lnTo>
                    <a:pt x="20" y="23"/>
                  </a:lnTo>
                  <a:lnTo>
                    <a:pt x="30" y="17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99" y="6"/>
                  </a:lnTo>
                  <a:lnTo>
                    <a:pt x="119" y="6"/>
                  </a:lnTo>
                  <a:lnTo>
                    <a:pt x="129" y="6"/>
                  </a:lnTo>
                  <a:lnTo>
                    <a:pt x="139" y="6"/>
                  </a:lnTo>
                  <a:lnTo>
                    <a:pt x="149" y="6"/>
                  </a:lnTo>
                  <a:lnTo>
                    <a:pt x="158" y="6"/>
                  </a:lnTo>
                  <a:lnTo>
                    <a:pt x="168" y="6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88" y="6"/>
                  </a:lnTo>
                  <a:lnTo>
                    <a:pt x="178" y="6"/>
                  </a:lnTo>
                  <a:lnTo>
                    <a:pt x="168" y="6"/>
                  </a:lnTo>
                  <a:lnTo>
                    <a:pt x="158" y="6"/>
                  </a:lnTo>
                  <a:lnTo>
                    <a:pt x="149" y="6"/>
                  </a:lnTo>
                  <a:lnTo>
                    <a:pt x="139" y="6"/>
                  </a:lnTo>
                  <a:lnTo>
                    <a:pt x="129" y="6"/>
                  </a:lnTo>
                  <a:lnTo>
                    <a:pt x="119" y="11"/>
                  </a:lnTo>
                  <a:lnTo>
                    <a:pt x="99" y="11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0" y="17"/>
                  </a:lnTo>
                  <a:lnTo>
                    <a:pt x="40" y="17"/>
                  </a:lnTo>
                  <a:lnTo>
                    <a:pt x="20" y="23"/>
                  </a:lnTo>
                  <a:lnTo>
                    <a:pt x="1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5" name="Freeform 81"/>
            <p:cNvSpPr>
              <a:spLocks/>
            </p:cNvSpPr>
            <p:nvPr/>
          </p:nvSpPr>
          <p:spPr bwMode="auto">
            <a:xfrm>
              <a:off x="4404" y="135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6" name="Freeform 82"/>
            <p:cNvSpPr>
              <a:spLocks/>
            </p:cNvSpPr>
            <p:nvPr/>
          </p:nvSpPr>
          <p:spPr bwMode="auto">
            <a:xfrm>
              <a:off x="4137" y="158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7" name="Freeform 83"/>
            <p:cNvSpPr>
              <a:spLocks/>
            </p:cNvSpPr>
            <p:nvPr/>
          </p:nvSpPr>
          <p:spPr bwMode="auto">
            <a:xfrm>
              <a:off x="4058" y="158"/>
              <a:ext cx="89" cy="45"/>
            </a:xfrm>
            <a:custGeom>
              <a:avLst/>
              <a:gdLst>
                <a:gd name="T0" fmla="*/ 0 w 89"/>
                <a:gd name="T1" fmla="*/ 39 h 45"/>
                <a:gd name="T2" fmla="*/ 10 w 89"/>
                <a:gd name="T3" fmla="*/ 34 h 45"/>
                <a:gd name="T4" fmla="*/ 20 w 89"/>
                <a:gd name="T5" fmla="*/ 28 h 45"/>
                <a:gd name="T6" fmla="*/ 29 w 89"/>
                <a:gd name="T7" fmla="*/ 28 h 45"/>
                <a:gd name="T8" fmla="*/ 39 w 89"/>
                <a:gd name="T9" fmla="*/ 22 h 45"/>
                <a:gd name="T10" fmla="*/ 49 w 89"/>
                <a:gd name="T11" fmla="*/ 17 h 45"/>
                <a:gd name="T12" fmla="*/ 59 w 89"/>
                <a:gd name="T13" fmla="*/ 11 h 45"/>
                <a:gd name="T14" fmla="*/ 69 w 89"/>
                <a:gd name="T15" fmla="*/ 6 h 45"/>
                <a:gd name="T16" fmla="*/ 79 w 89"/>
                <a:gd name="T17" fmla="*/ 0 h 45"/>
                <a:gd name="T18" fmla="*/ 89 w 89"/>
                <a:gd name="T19" fmla="*/ 0 h 45"/>
                <a:gd name="T20" fmla="*/ 69 w 89"/>
                <a:gd name="T21" fmla="*/ 6 h 45"/>
                <a:gd name="T22" fmla="*/ 59 w 89"/>
                <a:gd name="T23" fmla="*/ 11 h 45"/>
                <a:gd name="T24" fmla="*/ 49 w 89"/>
                <a:gd name="T25" fmla="*/ 17 h 45"/>
                <a:gd name="T26" fmla="*/ 39 w 89"/>
                <a:gd name="T27" fmla="*/ 22 h 45"/>
                <a:gd name="T28" fmla="*/ 29 w 89"/>
                <a:gd name="T29" fmla="*/ 28 h 45"/>
                <a:gd name="T30" fmla="*/ 20 w 89"/>
                <a:gd name="T31" fmla="*/ 34 h 45"/>
                <a:gd name="T32" fmla="*/ 10 w 89"/>
                <a:gd name="T33" fmla="*/ 39 h 45"/>
                <a:gd name="T34" fmla="*/ 10 w 89"/>
                <a:gd name="T35" fmla="*/ 45 h 45"/>
                <a:gd name="T36" fmla="*/ 0 w 89"/>
                <a:gd name="T37" fmla="*/ 39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45"/>
                <a:gd name="T59" fmla="*/ 89 w 89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45">
                  <a:moveTo>
                    <a:pt x="0" y="39"/>
                  </a:moveTo>
                  <a:lnTo>
                    <a:pt x="10" y="34"/>
                  </a:lnTo>
                  <a:lnTo>
                    <a:pt x="20" y="28"/>
                  </a:lnTo>
                  <a:lnTo>
                    <a:pt x="29" y="28"/>
                  </a:lnTo>
                  <a:lnTo>
                    <a:pt x="39" y="22"/>
                  </a:lnTo>
                  <a:lnTo>
                    <a:pt x="49" y="17"/>
                  </a:lnTo>
                  <a:lnTo>
                    <a:pt x="59" y="11"/>
                  </a:lnTo>
                  <a:lnTo>
                    <a:pt x="69" y="6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69" y="6"/>
                  </a:lnTo>
                  <a:lnTo>
                    <a:pt x="59" y="11"/>
                  </a:lnTo>
                  <a:lnTo>
                    <a:pt x="49" y="17"/>
                  </a:lnTo>
                  <a:lnTo>
                    <a:pt x="39" y="22"/>
                  </a:lnTo>
                  <a:lnTo>
                    <a:pt x="29" y="28"/>
                  </a:lnTo>
                  <a:lnTo>
                    <a:pt x="2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8" name="Freeform 84"/>
            <p:cNvSpPr>
              <a:spLocks/>
            </p:cNvSpPr>
            <p:nvPr/>
          </p:nvSpPr>
          <p:spPr bwMode="auto">
            <a:xfrm>
              <a:off x="4058" y="197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69" name="Freeform 85"/>
            <p:cNvSpPr>
              <a:spLocks/>
            </p:cNvSpPr>
            <p:nvPr/>
          </p:nvSpPr>
          <p:spPr bwMode="auto">
            <a:xfrm>
              <a:off x="4226" y="107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0" name="Freeform 86"/>
            <p:cNvSpPr>
              <a:spLocks/>
            </p:cNvSpPr>
            <p:nvPr/>
          </p:nvSpPr>
          <p:spPr bwMode="auto">
            <a:xfrm>
              <a:off x="4137" y="107"/>
              <a:ext cx="99" cy="34"/>
            </a:xfrm>
            <a:custGeom>
              <a:avLst/>
              <a:gdLst>
                <a:gd name="T0" fmla="*/ 0 w 99"/>
                <a:gd name="T1" fmla="*/ 28 h 34"/>
                <a:gd name="T2" fmla="*/ 10 w 99"/>
                <a:gd name="T3" fmla="*/ 23 h 34"/>
                <a:gd name="T4" fmla="*/ 20 w 99"/>
                <a:gd name="T5" fmla="*/ 23 h 34"/>
                <a:gd name="T6" fmla="*/ 30 w 99"/>
                <a:gd name="T7" fmla="*/ 17 h 34"/>
                <a:gd name="T8" fmla="*/ 39 w 99"/>
                <a:gd name="T9" fmla="*/ 11 h 34"/>
                <a:gd name="T10" fmla="*/ 49 w 99"/>
                <a:gd name="T11" fmla="*/ 11 h 34"/>
                <a:gd name="T12" fmla="*/ 69 w 99"/>
                <a:gd name="T13" fmla="*/ 6 h 34"/>
                <a:gd name="T14" fmla="*/ 79 w 99"/>
                <a:gd name="T15" fmla="*/ 0 h 34"/>
                <a:gd name="T16" fmla="*/ 89 w 99"/>
                <a:gd name="T17" fmla="*/ 0 h 34"/>
                <a:gd name="T18" fmla="*/ 99 w 99"/>
                <a:gd name="T19" fmla="*/ 6 h 34"/>
                <a:gd name="T20" fmla="*/ 79 w 99"/>
                <a:gd name="T21" fmla="*/ 6 h 34"/>
                <a:gd name="T22" fmla="*/ 69 w 99"/>
                <a:gd name="T23" fmla="*/ 11 h 34"/>
                <a:gd name="T24" fmla="*/ 59 w 99"/>
                <a:gd name="T25" fmla="*/ 11 h 34"/>
                <a:gd name="T26" fmla="*/ 49 w 99"/>
                <a:gd name="T27" fmla="*/ 17 h 34"/>
                <a:gd name="T28" fmla="*/ 30 w 99"/>
                <a:gd name="T29" fmla="*/ 23 h 34"/>
                <a:gd name="T30" fmla="*/ 20 w 99"/>
                <a:gd name="T31" fmla="*/ 23 h 34"/>
                <a:gd name="T32" fmla="*/ 20 w 99"/>
                <a:gd name="T33" fmla="*/ 28 h 34"/>
                <a:gd name="T34" fmla="*/ 10 w 99"/>
                <a:gd name="T35" fmla="*/ 34 h 34"/>
                <a:gd name="T36" fmla="*/ 0 w 99"/>
                <a:gd name="T37" fmla="*/ 28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4"/>
                <a:gd name="T59" fmla="*/ 99 w 99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4">
                  <a:moveTo>
                    <a:pt x="0" y="28"/>
                  </a:moveTo>
                  <a:lnTo>
                    <a:pt x="10" y="23"/>
                  </a:lnTo>
                  <a:lnTo>
                    <a:pt x="20" y="23"/>
                  </a:lnTo>
                  <a:lnTo>
                    <a:pt x="30" y="17"/>
                  </a:lnTo>
                  <a:lnTo>
                    <a:pt x="39" y="11"/>
                  </a:lnTo>
                  <a:lnTo>
                    <a:pt x="49" y="11"/>
                  </a:lnTo>
                  <a:lnTo>
                    <a:pt x="69" y="6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9" y="6"/>
                  </a:lnTo>
                  <a:lnTo>
                    <a:pt x="79" y="6"/>
                  </a:lnTo>
                  <a:lnTo>
                    <a:pt x="69" y="11"/>
                  </a:lnTo>
                  <a:lnTo>
                    <a:pt x="59" y="11"/>
                  </a:lnTo>
                  <a:lnTo>
                    <a:pt x="49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34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1" name="Freeform 87"/>
            <p:cNvSpPr>
              <a:spLocks/>
            </p:cNvSpPr>
            <p:nvPr/>
          </p:nvSpPr>
          <p:spPr bwMode="auto">
            <a:xfrm>
              <a:off x="4137" y="135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2" name="Freeform 88"/>
            <p:cNvSpPr>
              <a:spLocks/>
            </p:cNvSpPr>
            <p:nvPr/>
          </p:nvSpPr>
          <p:spPr bwMode="auto">
            <a:xfrm>
              <a:off x="4246" y="90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3" name="Freeform 89"/>
            <p:cNvSpPr>
              <a:spLocks/>
            </p:cNvSpPr>
            <p:nvPr/>
          </p:nvSpPr>
          <p:spPr bwMode="auto">
            <a:xfrm>
              <a:off x="4137" y="90"/>
              <a:ext cx="109" cy="28"/>
            </a:xfrm>
            <a:custGeom>
              <a:avLst/>
              <a:gdLst>
                <a:gd name="T0" fmla="*/ 0 w 109"/>
                <a:gd name="T1" fmla="*/ 23 h 28"/>
                <a:gd name="T2" fmla="*/ 10 w 109"/>
                <a:gd name="T3" fmla="*/ 17 h 28"/>
                <a:gd name="T4" fmla="*/ 20 w 109"/>
                <a:gd name="T5" fmla="*/ 17 h 28"/>
                <a:gd name="T6" fmla="*/ 39 w 109"/>
                <a:gd name="T7" fmla="*/ 12 h 28"/>
                <a:gd name="T8" fmla="*/ 49 w 109"/>
                <a:gd name="T9" fmla="*/ 12 h 28"/>
                <a:gd name="T10" fmla="*/ 59 w 109"/>
                <a:gd name="T11" fmla="*/ 6 h 28"/>
                <a:gd name="T12" fmla="*/ 79 w 109"/>
                <a:gd name="T13" fmla="*/ 6 h 28"/>
                <a:gd name="T14" fmla="*/ 89 w 109"/>
                <a:gd name="T15" fmla="*/ 6 h 28"/>
                <a:gd name="T16" fmla="*/ 109 w 109"/>
                <a:gd name="T17" fmla="*/ 0 h 28"/>
                <a:gd name="T18" fmla="*/ 109 w 109"/>
                <a:gd name="T19" fmla="*/ 6 h 28"/>
                <a:gd name="T20" fmla="*/ 99 w 109"/>
                <a:gd name="T21" fmla="*/ 6 h 28"/>
                <a:gd name="T22" fmla="*/ 79 w 109"/>
                <a:gd name="T23" fmla="*/ 12 h 28"/>
                <a:gd name="T24" fmla="*/ 69 w 109"/>
                <a:gd name="T25" fmla="*/ 12 h 28"/>
                <a:gd name="T26" fmla="*/ 49 w 109"/>
                <a:gd name="T27" fmla="*/ 17 h 28"/>
                <a:gd name="T28" fmla="*/ 39 w 109"/>
                <a:gd name="T29" fmla="*/ 17 h 28"/>
                <a:gd name="T30" fmla="*/ 30 w 109"/>
                <a:gd name="T31" fmla="*/ 23 h 28"/>
                <a:gd name="T32" fmla="*/ 20 w 109"/>
                <a:gd name="T33" fmla="*/ 23 h 28"/>
                <a:gd name="T34" fmla="*/ 10 w 109"/>
                <a:gd name="T35" fmla="*/ 28 h 28"/>
                <a:gd name="T36" fmla="*/ 0 w 109"/>
                <a:gd name="T37" fmla="*/ 23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28"/>
                <a:gd name="T59" fmla="*/ 109 w 10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28">
                  <a:moveTo>
                    <a:pt x="0" y="23"/>
                  </a:moveTo>
                  <a:lnTo>
                    <a:pt x="10" y="17"/>
                  </a:lnTo>
                  <a:lnTo>
                    <a:pt x="20" y="17"/>
                  </a:lnTo>
                  <a:lnTo>
                    <a:pt x="39" y="12"/>
                  </a:lnTo>
                  <a:lnTo>
                    <a:pt x="49" y="12"/>
                  </a:lnTo>
                  <a:lnTo>
                    <a:pt x="59" y="6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79" y="12"/>
                  </a:lnTo>
                  <a:lnTo>
                    <a:pt x="69" y="12"/>
                  </a:lnTo>
                  <a:lnTo>
                    <a:pt x="49" y="17"/>
                  </a:lnTo>
                  <a:lnTo>
                    <a:pt x="39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10" y="28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4" name="Freeform 90"/>
            <p:cNvSpPr>
              <a:spLocks/>
            </p:cNvSpPr>
            <p:nvPr/>
          </p:nvSpPr>
          <p:spPr bwMode="auto">
            <a:xfrm>
              <a:off x="4137" y="11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5 h 5"/>
                <a:gd name="T4" fmla="*/ 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5" name="Freeform 91"/>
            <p:cNvSpPr>
              <a:spLocks/>
            </p:cNvSpPr>
            <p:nvPr/>
          </p:nvSpPr>
          <p:spPr bwMode="auto">
            <a:xfrm>
              <a:off x="3949" y="10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6" name="Freeform 92"/>
            <p:cNvSpPr>
              <a:spLocks/>
            </p:cNvSpPr>
            <p:nvPr/>
          </p:nvSpPr>
          <p:spPr bwMode="auto">
            <a:xfrm>
              <a:off x="3830" y="102"/>
              <a:ext cx="119" cy="28"/>
            </a:xfrm>
            <a:custGeom>
              <a:avLst/>
              <a:gdLst>
                <a:gd name="T0" fmla="*/ 0 w 119"/>
                <a:gd name="T1" fmla="*/ 22 h 28"/>
                <a:gd name="T2" fmla="*/ 0 w 119"/>
                <a:gd name="T3" fmla="*/ 22 h 28"/>
                <a:gd name="T4" fmla="*/ 10 w 119"/>
                <a:gd name="T5" fmla="*/ 22 h 28"/>
                <a:gd name="T6" fmla="*/ 20 w 119"/>
                <a:gd name="T7" fmla="*/ 16 h 28"/>
                <a:gd name="T8" fmla="*/ 30 w 119"/>
                <a:gd name="T9" fmla="*/ 16 h 28"/>
                <a:gd name="T10" fmla="*/ 30 w 119"/>
                <a:gd name="T11" fmla="*/ 16 h 28"/>
                <a:gd name="T12" fmla="*/ 40 w 119"/>
                <a:gd name="T13" fmla="*/ 11 h 28"/>
                <a:gd name="T14" fmla="*/ 50 w 119"/>
                <a:gd name="T15" fmla="*/ 11 h 28"/>
                <a:gd name="T16" fmla="*/ 59 w 119"/>
                <a:gd name="T17" fmla="*/ 11 h 28"/>
                <a:gd name="T18" fmla="*/ 69 w 119"/>
                <a:gd name="T19" fmla="*/ 5 h 28"/>
                <a:gd name="T20" fmla="*/ 79 w 119"/>
                <a:gd name="T21" fmla="*/ 5 h 28"/>
                <a:gd name="T22" fmla="*/ 89 w 119"/>
                <a:gd name="T23" fmla="*/ 5 h 28"/>
                <a:gd name="T24" fmla="*/ 99 w 119"/>
                <a:gd name="T25" fmla="*/ 5 h 28"/>
                <a:gd name="T26" fmla="*/ 99 w 119"/>
                <a:gd name="T27" fmla="*/ 0 h 28"/>
                <a:gd name="T28" fmla="*/ 109 w 119"/>
                <a:gd name="T29" fmla="*/ 0 h 28"/>
                <a:gd name="T30" fmla="*/ 109 w 119"/>
                <a:gd name="T31" fmla="*/ 0 h 28"/>
                <a:gd name="T32" fmla="*/ 119 w 119"/>
                <a:gd name="T33" fmla="*/ 0 h 28"/>
                <a:gd name="T34" fmla="*/ 119 w 119"/>
                <a:gd name="T35" fmla="*/ 0 h 28"/>
                <a:gd name="T36" fmla="*/ 119 w 119"/>
                <a:gd name="T37" fmla="*/ 0 h 28"/>
                <a:gd name="T38" fmla="*/ 109 w 119"/>
                <a:gd name="T39" fmla="*/ 5 h 28"/>
                <a:gd name="T40" fmla="*/ 109 w 119"/>
                <a:gd name="T41" fmla="*/ 5 h 28"/>
                <a:gd name="T42" fmla="*/ 99 w 119"/>
                <a:gd name="T43" fmla="*/ 5 h 28"/>
                <a:gd name="T44" fmla="*/ 89 w 119"/>
                <a:gd name="T45" fmla="*/ 11 h 28"/>
                <a:gd name="T46" fmla="*/ 79 w 119"/>
                <a:gd name="T47" fmla="*/ 11 h 28"/>
                <a:gd name="T48" fmla="*/ 69 w 119"/>
                <a:gd name="T49" fmla="*/ 11 h 28"/>
                <a:gd name="T50" fmla="*/ 59 w 119"/>
                <a:gd name="T51" fmla="*/ 11 h 28"/>
                <a:gd name="T52" fmla="*/ 50 w 119"/>
                <a:gd name="T53" fmla="*/ 16 h 28"/>
                <a:gd name="T54" fmla="*/ 50 w 119"/>
                <a:gd name="T55" fmla="*/ 16 h 28"/>
                <a:gd name="T56" fmla="*/ 40 w 119"/>
                <a:gd name="T57" fmla="*/ 16 h 28"/>
                <a:gd name="T58" fmla="*/ 30 w 119"/>
                <a:gd name="T59" fmla="*/ 22 h 28"/>
                <a:gd name="T60" fmla="*/ 20 w 119"/>
                <a:gd name="T61" fmla="*/ 22 h 28"/>
                <a:gd name="T62" fmla="*/ 10 w 119"/>
                <a:gd name="T63" fmla="*/ 22 h 28"/>
                <a:gd name="T64" fmla="*/ 10 w 119"/>
                <a:gd name="T65" fmla="*/ 28 h 28"/>
                <a:gd name="T66" fmla="*/ 10 w 119"/>
                <a:gd name="T67" fmla="*/ 28 h 28"/>
                <a:gd name="T68" fmla="*/ 0 w 119"/>
                <a:gd name="T69" fmla="*/ 22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28"/>
                <a:gd name="T107" fmla="*/ 119 w 119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28">
                  <a:moveTo>
                    <a:pt x="0" y="22"/>
                  </a:moveTo>
                  <a:lnTo>
                    <a:pt x="0" y="22"/>
                  </a:lnTo>
                  <a:lnTo>
                    <a:pt x="10" y="22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40" y="11"/>
                  </a:lnTo>
                  <a:lnTo>
                    <a:pt x="50" y="11"/>
                  </a:lnTo>
                  <a:lnTo>
                    <a:pt x="59" y="11"/>
                  </a:lnTo>
                  <a:lnTo>
                    <a:pt x="69" y="5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5"/>
                  </a:lnTo>
                  <a:lnTo>
                    <a:pt x="99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1"/>
                  </a:lnTo>
                  <a:lnTo>
                    <a:pt x="50" y="16"/>
                  </a:lnTo>
                  <a:lnTo>
                    <a:pt x="40" y="16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7" name="Freeform 93"/>
            <p:cNvSpPr>
              <a:spLocks/>
            </p:cNvSpPr>
            <p:nvPr/>
          </p:nvSpPr>
          <p:spPr bwMode="auto">
            <a:xfrm>
              <a:off x="3830" y="12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8" name="Freeform 94"/>
            <p:cNvSpPr>
              <a:spLocks/>
            </p:cNvSpPr>
            <p:nvPr/>
          </p:nvSpPr>
          <p:spPr bwMode="auto">
            <a:xfrm>
              <a:off x="4444" y="4196"/>
              <a:ext cx="386" cy="62"/>
            </a:xfrm>
            <a:custGeom>
              <a:avLst/>
              <a:gdLst>
                <a:gd name="T0" fmla="*/ 10 w 386"/>
                <a:gd name="T1" fmla="*/ 51 h 62"/>
                <a:gd name="T2" fmla="*/ 20 w 386"/>
                <a:gd name="T3" fmla="*/ 45 h 62"/>
                <a:gd name="T4" fmla="*/ 29 w 386"/>
                <a:gd name="T5" fmla="*/ 39 h 62"/>
                <a:gd name="T6" fmla="*/ 39 w 386"/>
                <a:gd name="T7" fmla="*/ 34 h 62"/>
                <a:gd name="T8" fmla="*/ 49 w 386"/>
                <a:gd name="T9" fmla="*/ 28 h 62"/>
                <a:gd name="T10" fmla="*/ 49 w 386"/>
                <a:gd name="T11" fmla="*/ 34 h 62"/>
                <a:gd name="T12" fmla="*/ 49 w 386"/>
                <a:gd name="T13" fmla="*/ 39 h 62"/>
                <a:gd name="T14" fmla="*/ 29 w 386"/>
                <a:gd name="T15" fmla="*/ 45 h 62"/>
                <a:gd name="T16" fmla="*/ 20 w 386"/>
                <a:gd name="T17" fmla="*/ 56 h 62"/>
                <a:gd name="T18" fmla="*/ 10 w 386"/>
                <a:gd name="T19" fmla="*/ 62 h 62"/>
                <a:gd name="T20" fmla="*/ 39 w 386"/>
                <a:gd name="T21" fmla="*/ 62 h 62"/>
                <a:gd name="T22" fmla="*/ 59 w 386"/>
                <a:gd name="T23" fmla="*/ 62 h 62"/>
                <a:gd name="T24" fmla="*/ 89 w 386"/>
                <a:gd name="T25" fmla="*/ 51 h 62"/>
                <a:gd name="T26" fmla="*/ 109 w 386"/>
                <a:gd name="T27" fmla="*/ 45 h 62"/>
                <a:gd name="T28" fmla="*/ 109 w 386"/>
                <a:gd name="T29" fmla="*/ 39 h 62"/>
                <a:gd name="T30" fmla="*/ 118 w 386"/>
                <a:gd name="T31" fmla="*/ 34 h 62"/>
                <a:gd name="T32" fmla="*/ 128 w 386"/>
                <a:gd name="T33" fmla="*/ 34 h 62"/>
                <a:gd name="T34" fmla="*/ 138 w 386"/>
                <a:gd name="T35" fmla="*/ 39 h 62"/>
                <a:gd name="T36" fmla="*/ 128 w 386"/>
                <a:gd name="T37" fmla="*/ 45 h 62"/>
                <a:gd name="T38" fmla="*/ 118 w 386"/>
                <a:gd name="T39" fmla="*/ 51 h 62"/>
                <a:gd name="T40" fmla="*/ 109 w 386"/>
                <a:gd name="T41" fmla="*/ 56 h 62"/>
                <a:gd name="T42" fmla="*/ 99 w 386"/>
                <a:gd name="T43" fmla="*/ 56 h 62"/>
                <a:gd name="T44" fmla="*/ 128 w 386"/>
                <a:gd name="T45" fmla="*/ 56 h 62"/>
                <a:gd name="T46" fmla="*/ 168 w 386"/>
                <a:gd name="T47" fmla="*/ 56 h 62"/>
                <a:gd name="T48" fmla="*/ 188 w 386"/>
                <a:gd name="T49" fmla="*/ 51 h 62"/>
                <a:gd name="T50" fmla="*/ 208 w 386"/>
                <a:gd name="T51" fmla="*/ 45 h 62"/>
                <a:gd name="T52" fmla="*/ 217 w 386"/>
                <a:gd name="T53" fmla="*/ 39 h 62"/>
                <a:gd name="T54" fmla="*/ 227 w 386"/>
                <a:gd name="T55" fmla="*/ 28 h 62"/>
                <a:gd name="T56" fmla="*/ 227 w 386"/>
                <a:gd name="T57" fmla="*/ 22 h 62"/>
                <a:gd name="T58" fmla="*/ 247 w 386"/>
                <a:gd name="T59" fmla="*/ 22 h 62"/>
                <a:gd name="T60" fmla="*/ 237 w 386"/>
                <a:gd name="T61" fmla="*/ 34 h 62"/>
                <a:gd name="T62" fmla="*/ 227 w 386"/>
                <a:gd name="T63" fmla="*/ 45 h 62"/>
                <a:gd name="T64" fmla="*/ 287 w 386"/>
                <a:gd name="T65" fmla="*/ 22 h 62"/>
                <a:gd name="T66" fmla="*/ 386 w 386"/>
                <a:gd name="T67" fmla="*/ 17 h 62"/>
                <a:gd name="T68" fmla="*/ 297 w 386"/>
                <a:gd name="T69" fmla="*/ 6 h 62"/>
                <a:gd name="T70" fmla="*/ 208 w 386"/>
                <a:gd name="T71" fmla="*/ 0 h 62"/>
                <a:gd name="T72" fmla="*/ 198 w 386"/>
                <a:gd name="T73" fmla="*/ 6 h 62"/>
                <a:gd name="T74" fmla="*/ 208 w 386"/>
                <a:gd name="T75" fmla="*/ 6 h 62"/>
                <a:gd name="T76" fmla="*/ 217 w 386"/>
                <a:gd name="T77" fmla="*/ 17 h 62"/>
                <a:gd name="T78" fmla="*/ 198 w 386"/>
                <a:gd name="T79" fmla="*/ 17 h 62"/>
                <a:gd name="T80" fmla="*/ 188 w 386"/>
                <a:gd name="T81" fmla="*/ 11 h 62"/>
                <a:gd name="T82" fmla="*/ 188 w 386"/>
                <a:gd name="T83" fmla="*/ 11 h 62"/>
                <a:gd name="T84" fmla="*/ 138 w 386"/>
                <a:gd name="T85" fmla="*/ 0 h 62"/>
                <a:gd name="T86" fmla="*/ 89 w 386"/>
                <a:gd name="T87" fmla="*/ 6 h 62"/>
                <a:gd name="T88" fmla="*/ 89 w 386"/>
                <a:gd name="T89" fmla="*/ 11 h 62"/>
                <a:gd name="T90" fmla="*/ 109 w 386"/>
                <a:gd name="T91" fmla="*/ 17 h 62"/>
                <a:gd name="T92" fmla="*/ 109 w 386"/>
                <a:gd name="T93" fmla="*/ 22 h 62"/>
                <a:gd name="T94" fmla="*/ 89 w 386"/>
                <a:gd name="T95" fmla="*/ 22 h 62"/>
                <a:gd name="T96" fmla="*/ 89 w 386"/>
                <a:gd name="T97" fmla="*/ 17 h 62"/>
                <a:gd name="T98" fmla="*/ 79 w 386"/>
                <a:gd name="T99" fmla="*/ 17 h 62"/>
                <a:gd name="T100" fmla="*/ 69 w 386"/>
                <a:gd name="T101" fmla="*/ 6 h 62"/>
                <a:gd name="T102" fmla="*/ 59 w 386"/>
                <a:gd name="T103" fmla="*/ 0 h 62"/>
                <a:gd name="T104" fmla="*/ 39 w 386"/>
                <a:gd name="T105" fmla="*/ 0 h 62"/>
                <a:gd name="T106" fmla="*/ 10 w 386"/>
                <a:gd name="T107" fmla="*/ 6 h 62"/>
                <a:gd name="T108" fmla="*/ 10 w 386"/>
                <a:gd name="T109" fmla="*/ 22 h 62"/>
                <a:gd name="T110" fmla="*/ 20 w 386"/>
                <a:gd name="T111" fmla="*/ 22 h 62"/>
                <a:gd name="T112" fmla="*/ 10 w 386"/>
                <a:gd name="T113" fmla="*/ 28 h 6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86"/>
                <a:gd name="T172" fmla="*/ 0 h 62"/>
                <a:gd name="T173" fmla="*/ 386 w 386"/>
                <a:gd name="T174" fmla="*/ 62 h 6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86" h="62">
                  <a:moveTo>
                    <a:pt x="0" y="28"/>
                  </a:moveTo>
                  <a:lnTo>
                    <a:pt x="0" y="51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5"/>
                  </a:lnTo>
                  <a:lnTo>
                    <a:pt x="20" y="39"/>
                  </a:lnTo>
                  <a:lnTo>
                    <a:pt x="29" y="39"/>
                  </a:lnTo>
                  <a:lnTo>
                    <a:pt x="29" y="34"/>
                  </a:lnTo>
                  <a:lnTo>
                    <a:pt x="39" y="34"/>
                  </a:lnTo>
                  <a:lnTo>
                    <a:pt x="39" y="28"/>
                  </a:lnTo>
                  <a:lnTo>
                    <a:pt x="49" y="28"/>
                  </a:lnTo>
                  <a:lnTo>
                    <a:pt x="49" y="34"/>
                  </a:lnTo>
                  <a:lnTo>
                    <a:pt x="49" y="39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45"/>
                  </a:lnTo>
                  <a:lnTo>
                    <a:pt x="29" y="51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10" y="56"/>
                  </a:lnTo>
                  <a:lnTo>
                    <a:pt x="10" y="62"/>
                  </a:lnTo>
                  <a:lnTo>
                    <a:pt x="20" y="62"/>
                  </a:lnTo>
                  <a:lnTo>
                    <a:pt x="29" y="62"/>
                  </a:lnTo>
                  <a:lnTo>
                    <a:pt x="39" y="62"/>
                  </a:lnTo>
                  <a:lnTo>
                    <a:pt x="49" y="62"/>
                  </a:lnTo>
                  <a:lnTo>
                    <a:pt x="59" y="62"/>
                  </a:lnTo>
                  <a:lnTo>
                    <a:pt x="69" y="56"/>
                  </a:lnTo>
                  <a:lnTo>
                    <a:pt x="79" y="56"/>
                  </a:lnTo>
                  <a:lnTo>
                    <a:pt x="89" y="51"/>
                  </a:lnTo>
                  <a:lnTo>
                    <a:pt x="99" y="51"/>
                  </a:lnTo>
                  <a:lnTo>
                    <a:pt x="99" y="45"/>
                  </a:lnTo>
                  <a:lnTo>
                    <a:pt x="109" y="45"/>
                  </a:lnTo>
                  <a:lnTo>
                    <a:pt x="109" y="39"/>
                  </a:lnTo>
                  <a:lnTo>
                    <a:pt x="109" y="34"/>
                  </a:lnTo>
                  <a:lnTo>
                    <a:pt x="118" y="34"/>
                  </a:lnTo>
                  <a:lnTo>
                    <a:pt x="128" y="34"/>
                  </a:lnTo>
                  <a:lnTo>
                    <a:pt x="138" y="34"/>
                  </a:lnTo>
                  <a:lnTo>
                    <a:pt x="138" y="39"/>
                  </a:lnTo>
                  <a:lnTo>
                    <a:pt x="128" y="45"/>
                  </a:lnTo>
                  <a:lnTo>
                    <a:pt x="128" y="51"/>
                  </a:lnTo>
                  <a:lnTo>
                    <a:pt x="118" y="51"/>
                  </a:lnTo>
                  <a:lnTo>
                    <a:pt x="109" y="56"/>
                  </a:lnTo>
                  <a:lnTo>
                    <a:pt x="99" y="56"/>
                  </a:lnTo>
                  <a:lnTo>
                    <a:pt x="109" y="56"/>
                  </a:lnTo>
                  <a:lnTo>
                    <a:pt x="118" y="56"/>
                  </a:lnTo>
                  <a:lnTo>
                    <a:pt x="128" y="56"/>
                  </a:lnTo>
                  <a:lnTo>
                    <a:pt x="138" y="56"/>
                  </a:lnTo>
                  <a:lnTo>
                    <a:pt x="148" y="56"/>
                  </a:lnTo>
                  <a:lnTo>
                    <a:pt x="158" y="56"/>
                  </a:lnTo>
                  <a:lnTo>
                    <a:pt x="168" y="56"/>
                  </a:lnTo>
                  <a:lnTo>
                    <a:pt x="178" y="51"/>
                  </a:lnTo>
                  <a:lnTo>
                    <a:pt x="188" y="51"/>
                  </a:lnTo>
                  <a:lnTo>
                    <a:pt x="198" y="45"/>
                  </a:lnTo>
                  <a:lnTo>
                    <a:pt x="208" y="45"/>
                  </a:lnTo>
                  <a:lnTo>
                    <a:pt x="208" y="39"/>
                  </a:lnTo>
                  <a:lnTo>
                    <a:pt x="217" y="39"/>
                  </a:lnTo>
                  <a:lnTo>
                    <a:pt x="217" y="34"/>
                  </a:lnTo>
                  <a:lnTo>
                    <a:pt x="217" y="28"/>
                  </a:lnTo>
                  <a:lnTo>
                    <a:pt x="227" y="28"/>
                  </a:lnTo>
                  <a:lnTo>
                    <a:pt x="227" y="22"/>
                  </a:lnTo>
                  <a:lnTo>
                    <a:pt x="237" y="22"/>
                  </a:lnTo>
                  <a:lnTo>
                    <a:pt x="247" y="22"/>
                  </a:lnTo>
                  <a:lnTo>
                    <a:pt x="237" y="28"/>
                  </a:lnTo>
                  <a:lnTo>
                    <a:pt x="237" y="34"/>
                  </a:lnTo>
                  <a:lnTo>
                    <a:pt x="227" y="39"/>
                  </a:lnTo>
                  <a:lnTo>
                    <a:pt x="227" y="45"/>
                  </a:lnTo>
                  <a:lnTo>
                    <a:pt x="247" y="39"/>
                  </a:lnTo>
                  <a:lnTo>
                    <a:pt x="257" y="34"/>
                  </a:lnTo>
                  <a:lnTo>
                    <a:pt x="277" y="28"/>
                  </a:lnTo>
                  <a:lnTo>
                    <a:pt x="287" y="22"/>
                  </a:lnTo>
                  <a:lnTo>
                    <a:pt x="307" y="22"/>
                  </a:lnTo>
                  <a:lnTo>
                    <a:pt x="326" y="17"/>
                  </a:lnTo>
                  <a:lnTo>
                    <a:pt x="356" y="17"/>
                  </a:lnTo>
                  <a:lnTo>
                    <a:pt x="386" y="17"/>
                  </a:lnTo>
                  <a:lnTo>
                    <a:pt x="376" y="6"/>
                  </a:lnTo>
                  <a:lnTo>
                    <a:pt x="346" y="6"/>
                  </a:lnTo>
                  <a:lnTo>
                    <a:pt x="316" y="6"/>
                  </a:lnTo>
                  <a:lnTo>
                    <a:pt x="297" y="6"/>
                  </a:lnTo>
                  <a:lnTo>
                    <a:pt x="277" y="6"/>
                  </a:lnTo>
                  <a:lnTo>
                    <a:pt x="247" y="0"/>
                  </a:lnTo>
                  <a:lnTo>
                    <a:pt x="227" y="0"/>
                  </a:lnTo>
                  <a:lnTo>
                    <a:pt x="208" y="0"/>
                  </a:lnTo>
                  <a:lnTo>
                    <a:pt x="178" y="0"/>
                  </a:lnTo>
                  <a:lnTo>
                    <a:pt x="188" y="0"/>
                  </a:lnTo>
                  <a:lnTo>
                    <a:pt x="188" y="6"/>
                  </a:lnTo>
                  <a:lnTo>
                    <a:pt x="198" y="6"/>
                  </a:lnTo>
                  <a:lnTo>
                    <a:pt x="208" y="6"/>
                  </a:lnTo>
                  <a:lnTo>
                    <a:pt x="217" y="11"/>
                  </a:lnTo>
                  <a:lnTo>
                    <a:pt x="217" y="17"/>
                  </a:lnTo>
                  <a:lnTo>
                    <a:pt x="20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68" y="6"/>
                  </a:lnTo>
                  <a:lnTo>
                    <a:pt x="158" y="6"/>
                  </a:lnTo>
                  <a:lnTo>
                    <a:pt x="138" y="0"/>
                  </a:lnTo>
                  <a:lnTo>
                    <a:pt x="128" y="6"/>
                  </a:lnTo>
                  <a:lnTo>
                    <a:pt x="118" y="6"/>
                  </a:lnTo>
                  <a:lnTo>
                    <a:pt x="99" y="6"/>
                  </a:lnTo>
                  <a:lnTo>
                    <a:pt x="89" y="6"/>
                  </a:lnTo>
                  <a:lnTo>
                    <a:pt x="79" y="6"/>
                  </a:lnTo>
                  <a:lnTo>
                    <a:pt x="89" y="11"/>
                  </a:lnTo>
                  <a:lnTo>
                    <a:pt x="99" y="11"/>
                  </a:lnTo>
                  <a:lnTo>
                    <a:pt x="109" y="17"/>
                  </a:lnTo>
                  <a:lnTo>
                    <a:pt x="109" y="22"/>
                  </a:lnTo>
                  <a:lnTo>
                    <a:pt x="99" y="22"/>
                  </a:lnTo>
                  <a:lnTo>
                    <a:pt x="89" y="22"/>
                  </a:lnTo>
                  <a:lnTo>
                    <a:pt x="89" y="17"/>
                  </a:lnTo>
                  <a:lnTo>
                    <a:pt x="79" y="17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20" y="22"/>
                  </a:lnTo>
                  <a:lnTo>
                    <a:pt x="1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79" name="Freeform 95"/>
            <p:cNvSpPr>
              <a:spLocks/>
            </p:cNvSpPr>
            <p:nvPr/>
          </p:nvSpPr>
          <p:spPr bwMode="auto">
            <a:xfrm>
              <a:off x="4008" y="4117"/>
              <a:ext cx="436" cy="141"/>
            </a:xfrm>
            <a:custGeom>
              <a:avLst/>
              <a:gdLst>
                <a:gd name="T0" fmla="*/ 416 w 436"/>
                <a:gd name="T1" fmla="*/ 79 h 141"/>
                <a:gd name="T2" fmla="*/ 416 w 436"/>
                <a:gd name="T3" fmla="*/ 79 h 141"/>
                <a:gd name="T4" fmla="*/ 357 w 436"/>
                <a:gd name="T5" fmla="*/ 73 h 141"/>
                <a:gd name="T6" fmla="*/ 347 w 436"/>
                <a:gd name="T7" fmla="*/ 85 h 141"/>
                <a:gd name="T8" fmla="*/ 337 w 436"/>
                <a:gd name="T9" fmla="*/ 62 h 141"/>
                <a:gd name="T10" fmla="*/ 297 w 436"/>
                <a:gd name="T11" fmla="*/ 62 h 141"/>
                <a:gd name="T12" fmla="*/ 267 w 436"/>
                <a:gd name="T13" fmla="*/ 51 h 141"/>
                <a:gd name="T14" fmla="*/ 238 w 436"/>
                <a:gd name="T15" fmla="*/ 45 h 141"/>
                <a:gd name="T16" fmla="*/ 208 w 436"/>
                <a:gd name="T17" fmla="*/ 34 h 141"/>
                <a:gd name="T18" fmla="*/ 178 w 436"/>
                <a:gd name="T19" fmla="*/ 23 h 141"/>
                <a:gd name="T20" fmla="*/ 168 w 436"/>
                <a:gd name="T21" fmla="*/ 17 h 141"/>
                <a:gd name="T22" fmla="*/ 139 w 436"/>
                <a:gd name="T23" fmla="*/ 6 h 141"/>
                <a:gd name="T24" fmla="*/ 149 w 436"/>
                <a:gd name="T25" fmla="*/ 23 h 141"/>
                <a:gd name="T26" fmla="*/ 178 w 436"/>
                <a:gd name="T27" fmla="*/ 34 h 141"/>
                <a:gd name="T28" fmla="*/ 198 w 436"/>
                <a:gd name="T29" fmla="*/ 45 h 141"/>
                <a:gd name="T30" fmla="*/ 228 w 436"/>
                <a:gd name="T31" fmla="*/ 51 h 141"/>
                <a:gd name="T32" fmla="*/ 228 w 436"/>
                <a:gd name="T33" fmla="*/ 56 h 141"/>
                <a:gd name="T34" fmla="*/ 258 w 436"/>
                <a:gd name="T35" fmla="*/ 68 h 141"/>
                <a:gd name="T36" fmla="*/ 297 w 436"/>
                <a:gd name="T37" fmla="*/ 79 h 141"/>
                <a:gd name="T38" fmla="*/ 307 w 436"/>
                <a:gd name="T39" fmla="*/ 90 h 141"/>
                <a:gd name="T40" fmla="*/ 337 w 436"/>
                <a:gd name="T41" fmla="*/ 90 h 141"/>
                <a:gd name="T42" fmla="*/ 347 w 436"/>
                <a:gd name="T43" fmla="*/ 101 h 141"/>
                <a:gd name="T44" fmla="*/ 317 w 436"/>
                <a:gd name="T45" fmla="*/ 96 h 141"/>
                <a:gd name="T46" fmla="*/ 287 w 436"/>
                <a:gd name="T47" fmla="*/ 101 h 141"/>
                <a:gd name="T48" fmla="*/ 297 w 436"/>
                <a:gd name="T49" fmla="*/ 107 h 141"/>
                <a:gd name="T50" fmla="*/ 228 w 436"/>
                <a:gd name="T51" fmla="*/ 96 h 141"/>
                <a:gd name="T52" fmla="*/ 218 w 436"/>
                <a:gd name="T53" fmla="*/ 101 h 141"/>
                <a:gd name="T54" fmla="*/ 208 w 436"/>
                <a:gd name="T55" fmla="*/ 101 h 141"/>
                <a:gd name="T56" fmla="*/ 168 w 436"/>
                <a:gd name="T57" fmla="*/ 96 h 141"/>
                <a:gd name="T58" fmla="*/ 159 w 436"/>
                <a:gd name="T59" fmla="*/ 101 h 141"/>
                <a:gd name="T60" fmla="*/ 119 w 436"/>
                <a:gd name="T61" fmla="*/ 96 h 141"/>
                <a:gd name="T62" fmla="*/ 99 w 436"/>
                <a:gd name="T63" fmla="*/ 90 h 141"/>
                <a:gd name="T64" fmla="*/ 70 w 436"/>
                <a:gd name="T65" fmla="*/ 90 h 141"/>
                <a:gd name="T66" fmla="*/ 40 w 436"/>
                <a:gd name="T67" fmla="*/ 90 h 141"/>
                <a:gd name="T68" fmla="*/ 10 w 436"/>
                <a:gd name="T69" fmla="*/ 85 h 141"/>
                <a:gd name="T70" fmla="*/ 10 w 436"/>
                <a:gd name="T71" fmla="*/ 96 h 141"/>
                <a:gd name="T72" fmla="*/ 30 w 436"/>
                <a:gd name="T73" fmla="*/ 96 h 141"/>
                <a:gd name="T74" fmla="*/ 50 w 436"/>
                <a:gd name="T75" fmla="*/ 96 h 141"/>
                <a:gd name="T76" fmla="*/ 60 w 436"/>
                <a:gd name="T77" fmla="*/ 101 h 141"/>
                <a:gd name="T78" fmla="*/ 89 w 436"/>
                <a:gd name="T79" fmla="*/ 101 h 141"/>
                <a:gd name="T80" fmla="*/ 89 w 436"/>
                <a:gd name="T81" fmla="*/ 107 h 141"/>
                <a:gd name="T82" fmla="*/ 129 w 436"/>
                <a:gd name="T83" fmla="*/ 107 h 141"/>
                <a:gd name="T84" fmla="*/ 149 w 436"/>
                <a:gd name="T85" fmla="*/ 107 h 141"/>
                <a:gd name="T86" fmla="*/ 139 w 436"/>
                <a:gd name="T87" fmla="*/ 113 h 141"/>
                <a:gd name="T88" fmla="*/ 149 w 436"/>
                <a:gd name="T89" fmla="*/ 118 h 141"/>
                <a:gd name="T90" fmla="*/ 178 w 436"/>
                <a:gd name="T91" fmla="*/ 113 h 141"/>
                <a:gd name="T92" fmla="*/ 198 w 436"/>
                <a:gd name="T93" fmla="*/ 113 h 141"/>
                <a:gd name="T94" fmla="*/ 198 w 436"/>
                <a:gd name="T95" fmla="*/ 124 h 141"/>
                <a:gd name="T96" fmla="*/ 238 w 436"/>
                <a:gd name="T97" fmla="*/ 118 h 141"/>
                <a:gd name="T98" fmla="*/ 258 w 436"/>
                <a:gd name="T99" fmla="*/ 113 h 141"/>
                <a:gd name="T100" fmla="*/ 248 w 436"/>
                <a:gd name="T101" fmla="*/ 118 h 141"/>
                <a:gd name="T102" fmla="*/ 248 w 436"/>
                <a:gd name="T103" fmla="*/ 130 h 141"/>
                <a:gd name="T104" fmla="*/ 287 w 436"/>
                <a:gd name="T105" fmla="*/ 124 h 141"/>
                <a:gd name="T106" fmla="*/ 317 w 436"/>
                <a:gd name="T107" fmla="*/ 118 h 141"/>
                <a:gd name="T108" fmla="*/ 297 w 436"/>
                <a:gd name="T109" fmla="*/ 130 h 141"/>
                <a:gd name="T110" fmla="*/ 307 w 436"/>
                <a:gd name="T111" fmla="*/ 135 h 141"/>
                <a:gd name="T112" fmla="*/ 357 w 436"/>
                <a:gd name="T113" fmla="*/ 135 h 141"/>
                <a:gd name="T114" fmla="*/ 376 w 436"/>
                <a:gd name="T115" fmla="*/ 118 h 141"/>
                <a:gd name="T116" fmla="*/ 416 w 436"/>
                <a:gd name="T117" fmla="*/ 113 h 141"/>
                <a:gd name="T118" fmla="*/ 376 w 436"/>
                <a:gd name="T119" fmla="*/ 130 h 141"/>
                <a:gd name="T120" fmla="*/ 396 w 436"/>
                <a:gd name="T121" fmla="*/ 141 h 141"/>
                <a:gd name="T122" fmla="*/ 436 w 436"/>
                <a:gd name="T123" fmla="*/ 135 h 141"/>
                <a:gd name="T124" fmla="*/ 426 w 436"/>
                <a:gd name="T125" fmla="*/ 101 h 14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36"/>
                <a:gd name="T190" fmla="*/ 0 h 141"/>
                <a:gd name="T191" fmla="*/ 436 w 436"/>
                <a:gd name="T192" fmla="*/ 141 h 14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36" h="141">
                  <a:moveTo>
                    <a:pt x="436" y="101"/>
                  </a:moveTo>
                  <a:lnTo>
                    <a:pt x="436" y="85"/>
                  </a:lnTo>
                  <a:lnTo>
                    <a:pt x="436" y="79"/>
                  </a:lnTo>
                  <a:lnTo>
                    <a:pt x="426" y="79"/>
                  </a:lnTo>
                  <a:lnTo>
                    <a:pt x="416" y="79"/>
                  </a:lnTo>
                  <a:lnTo>
                    <a:pt x="416" y="85"/>
                  </a:lnTo>
                  <a:lnTo>
                    <a:pt x="426" y="90"/>
                  </a:lnTo>
                  <a:lnTo>
                    <a:pt x="416" y="90"/>
                  </a:lnTo>
                  <a:lnTo>
                    <a:pt x="416" y="85"/>
                  </a:lnTo>
                  <a:lnTo>
                    <a:pt x="416" y="79"/>
                  </a:lnTo>
                  <a:lnTo>
                    <a:pt x="406" y="79"/>
                  </a:lnTo>
                  <a:lnTo>
                    <a:pt x="396" y="73"/>
                  </a:lnTo>
                  <a:lnTo>
                    <a:pt x="386" y="73"/>
                  </a:lnTo>
                  <a:lnTo>
                    <a:pt x="376" y="73"/>
                  </a:lnTo>
                  <a:lnTo>
                    <a:pt x="376" y="68"/>
                  </a:lnTo>
                  <a:lnTo>
                    <a:pt x="366" y="68"/>
                  </a:lnTo>
                  <a:lnTo>
                    <a:pt x="366" y="73"/>
                  </a:lnTo>
                  <a:lnTo>
                    <a:pt x="357" y="73"/>
                  </a:lnTo>
                  <a:lnTo>
                    <a:pt x="366" y="79"/>
                  </a:lnTo>
                  <a:lnTo>
                    <a:pt x="366" y="85"/>
                  </a:lnTo>
                  <a:lnTo>
                    <a:pt x="357" y="85"/>
                  </a:lnTo>
                  <a:lnTo>
                    <a:pt x="347" y="85"/>
                  </a:lnTo>
                  <a:lnTo>
                    <a:pt x="347" y="79"/>
                  </a:lnTo>
                  <a:lnTo>
                    <a:pt x="347" y="73"/>
                  </a:lnTo>
                  <a:lnTo>
                    <a:pt x="337" y="73"/>
                  </a:lnTo>
                  <a:lnTo>
                    <a:pt x="337" y="68"/>
                  </a:lnTo>
                  <a:lnTo>
                    <a:pt x="337" y="62"/>
                  </a:lnTo>
                  <a:lnTo>
                    <a:pt x="327" y="62"/>
                  </a:lnTo>
                  <a:lnTo>
                    <a:pt x="317" y="56"/>
                  </a:lnTo>
                  <a:lnTo>
                    <a:pt x="307" y="56"/>
                  </a:lnTo>
                  <a:lnTo>
                    <a:pt x="297" y="56"/>
                  </a:lnTo>
                  <a:lnTo>
                    <a:pt x="287" y="56"/>
                  </a:lnTo>
                  <a:lnTo>
                    <a:pt x="297" y="56"/>
                  </a:lnTo>
                  <a:lnTo>
                    <a:pt x="297" y="62"/>
                  </a:lnTo>
                  <a:lnTo>
                    <a:pt x="297" y="68"/>
                  </a:lnTo>
                  <a:lnTo>
                    <a:pt x="287" y="68"/>
                  </a:lnTo>
                  <a:lnTo>
                    <a:pt x="277" y="62"/>
                  </a:lnTo>
                  <a:lnTo>
                    <a:pt x="267" y="56"/>
                  </a:lnTo>
                  <a:lnTo>
                    <a:pt x="267" y="51"/>
                  </a:lnTo>
                  <a:lnTo>
                    <a:pt x="258" y="51"/>
                  </a:lnTo>
                  <a:lnTo>
                    <a:pt x="258" y="45"/>
                  </a:lnTo>
                  <a:lnTo>
                    <a:pt x="248" y="45"/>
                  </a:lnTo>
                  <a:lnTo>
                    <a:pt x="238" y="39"/>
                  </a:lnTo>
                  <a:lnTo>
                    <a:pt x="228" y="39"/>
                  </a:lnTo>
                  <a:lnTo>
                    <a:pt x="238" y="39"/>
                  </a:lnTo>
                  <a:lnTo>
                    <a:pt x="238" y="45"/>
                  </a:lnTo>
                  <a:lnTo>
                    <a:pt x="228" y="45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08" y="34"/>
                  </a:lnTo>
                  <a:lnTo>
                    <a:pt x="208" y="28"/>
                  </a:lnTo>
                  <a:lnTo>
                    <a:pt x="198" y="28"/>
                  </a:lnTo>
                  <a:lnTo>
                    <a:pt x="198" y="23"/>
                  </a:lnTo>
                  <a:lnTo>
                    <a:pt x="188" y="23"/>
                  </a:lnTo>
                  <a:lnTo>
                    <a:pt x="178" y="23"/>
                  </a:lnTo>
                  <a:lnTo>
                    <a:pt x="188" y="23"/>
                  </a:lnTo>
                  <a:lnTo>
                    <a:pt x="178" y="23"/>
                  </a:lnTo>
                  <a:lnTo>
                    <a:pt x="168" y="17"/>
                  </a:lnTo>
                  <a:lnTo>
                    <a:pt x="159" y="11"/>
                  </a:lnTo>
                  <a:lnTo>
                    <a:pt x="149" y="11"/>
                  </a:lnTo>
                  <a:lnTo>
                    <a:pt x="149" y="6"/>
                  </a:lnTo>
                  <a:lnTo>
                    <a:pt x="139" y="6"/>
                  </a:lnTo>
                  <a:lnTo>
                    <a:pt x="129" y="6"/>
                  </a:lnTo>
                  <a:lnTo>
                    <a:pt x="129" y="0"/>
                  </a:lnTo>
                  <a:lnTo>
                    <a:pt x="129" y="6"/>
                  </a:lnTo>
                  <a:lnTo>
                    <a:pt x="139" y="6"/>
                  </a:lnTo>
                  <a:lnTo>
                    <a:pt x="139" y="11"/>
                  </a:lnTo>
                  <a:lnTo>
                    <a:pt x="149" y="17"/>
                  </a:lnTo>
                  <a:lnTo>
                    <a:pt x="149" y="23"/>
                  </a:lnTo>
                  <a:lnTo>
                    <a:pt x="159" y="23"/>
                  </a:lnTo>
                  <a:lnTo>
                    <a:pt x="168" y="28"/>
                  </a:lnTo>
                  <a:lnTo>
                    <a:pt x="178" y="28"/>
                  </a:lnTo>
                  <a:lnTo>
                    <a:pt x="178" y="34"/>
                  </a:lnTo>
                  <a:lnTo>
                    <a:pt x="168" y="34"/>
                  </a:lnTo>
                  <a:lnTo>
                    <a:pt x="178" y="39"/>
                  </a:lnTo>
                  <a:lnTo>
                    <a:pt x="188" y="45"/>
                  </a:lnTo>
                  <a:lnTo>
                    <a:pt x="198" y="45"/>
                  </a:lnTo>
                  <a:lnTo>
                    <a:pt x="198" y="51"/>
                  </a:lnTo>
                  <a:lnTo>
                    <a:pt x="208" y="51"/>
                  </a:lnTo>
                  <a:lnTo>
                    <a:pt x="218" y="51"/>
                  </a:lnTo>
                  <a:lnTo>
                    <a:pt x="218" y="45"/>
                  </a:lnTo>
                  <a:lnTo>
                    <a:pt x="218" y="51"/>
                  </a:lnTo>
                  <a:lnTo>
                    <a:pt x="228" y="51"/>
                  </a:lnTo>
                  <a:lnTo>
                    <a:pt x="238" y="51"/>
                  </a:lnTo>
                  <a:lnTo>
                    <a:pt x="238" y="56"/>
                  </a:lnTo>
                  <a:lnTo>
                    <a:pt x="228" y="56"/>
                  </a:lnTo>
                  <a:lnTo>
                    <a:pt x="218" y="56"/>
                  </a:lnTo>
                  <a:lnTo>
                    <a:pt x="228" y="62"/>
                  </a:lnTo>
                  <a:lnTo>
                    <a:pt x="238" y="62"/>
                  </a:lnTo>
                  <a:lnTo>
                    <a:pt x="238" y="68"/>
                  </a:lnTo>
                  <a:lnTo>
                    <a:pt x="248" y="68"/>
                  </a:lnTo>
                  <a:lnTo>
                    <a:pt x="258" y="68"/>
                  </a:lnTo>
                  <a:lnTo>
                    <a:pt x="258" y="73"/>
                  </a:lnTo>
                  <a:lnTo>
                    <a:pt x="267" y="73"/>
                  </a:lnTo>
                  <a:lnTo>
                    <a:pt x="277" y="73"/>
                  </a:lnTo>
                  <a:lnTo>
                    <a:pt x="287" y="73"/>
                  </a:lnTo>
                  <a:lnTo>
                    <a:pt x="297" y="73"/>
                  </a:lnTo>
                  <a:lnTo>
                    <a:pt x="297" y="79"/>
                  </a:lnTo>
                  <a:lnTo>
                    <a:pt x="287" y="79"/>
                  </a:lnTo>
                  <a:lnTo>
                    <a:pt x="277" y="79"/>
                  </a:lnTo>
                  <a:lnTo>
                    <a:pt x="277" y="85"/>
                  </a:lnTo>
                  <a:lnTo>
                    <a:pt x="287" y="85"/>
                  </a:lnTo>
                  <a:lnTo>
                    <a:pt x="297" y="90"/>
                  </a:lnTo>
                  <a:lnTo>
                    <a:pt x="307" y="90"/>
                  </a:lnTo>
                  <a:lnTo>
                    <a:pt x="317" y="90"/>
                  </a:lnTo>
                  <a:lnTo>
                    <a:pt x="327" y="90"/>
                  </a:lnTo>
                  <a:lnTo>
                    <a:pt x="337" y="90"/>
                  </a:lnTo>
                  <a:lnTo>
                    <a:pt x="347" y="96"/>
                  </a:lnTo>
                  <a:lnTo>
                    <a:pt x="357" y="96"/>
                  </a:lnTo>
                  <a:lnTo>
                    <a:pt x="357" y="101"/>
                  </a:lnTo>
                  <a:lnTo>
                    <a:pt x="347" y="101"/>
                  </a:lnTo>
                  <a:lnTo>
                    <a:pt x="347" y="96"/>
                  </a:lnTo>
                  <a:lnTo>
                    <a:pt x="337" y="96"/>
                  </a:lnTo>
                  <a:lnTo>
                    <a:pt x="327" y="96"/>
                  </a:lnTo>
                  <a:lnTo>
                    <a:pt x="317" y="96"/>
                  </a:lnTo>
                  <a:lnTo>
                    <a:pt x="307" y="96"/>
                  </a:lnTo>
                  <a:lnTo>
                    <a:pt x="297" y="96"/>
                  </a:lnTo>
                  <a:lnTo>
                    <a:pt x="287" y="96"/>
                  </a:lnTo>
                  <a:lnTo>
                    <a:pt x="287" y="101"/>
                  </a:lnTo>
                  <a:lnTo>
                    <a:pt x="297" y="101"/>
                  </a:lnTo>
                  <a:lnTo>
                    <a:pt x="297" y="107"/>
                  </a:lnTo>
                  <a:lnTo>
                    <a:pt x="307" y="107"/>
                  </a:lnTo>
                  <a:lnTo>
                    <a:pt x="297" y="107"/>
                  </a:lnTo>
                  <a:lnTo>
                    <a:pt x="287" y="107"/>
                  </a:lnTo>
                  <a:lnTo>
                    <a:pt x="277" y="101"/>
                  </a:lnTo>
                  <a:lnTo>
                    <a:pt x="267" y="101"/>
                  </a:lnTo>
                  <a:lnTo>
                    <a:pt x="258" y="101"/>
                  </a:lnTo>
                  <a:lnTo>
                    <a:pt x="248" y="96"/>
                  </a:lnTo>
                  <a:lnTo>
                    <a:pt x="238" y="96"/>
                  </a:lnTo>
                  <a:lnTo>
                    <a:pt x="228" y="96"/>
                  </a:lnTo>
                  <a:lnTo>
                    <a:pt x="218" y="96"/>
                  </a:lnTo>
                  <a:lnTo>
                    <a:pt x="208" y="96"/>
                  </a:lnTo>
                  <a:lnTo>
                    <a:pt x="218" y="96"/>
                  </a:lnTo>
                  <a:lnTo>
                    <a:pt x="218" y="101"/>
                  </a:lnTo>
                  <a:lnTo>
                    <a:pt x="228" y="101"/>
                  </a:lnTo>
                  <a:lnTo>
                    <a:pt x="218" y="107"/>
                  </a:lnTo>
                  <a:lnTo>
                    <a:pt x="208" y="107"/>
                  </a:lnTo>
                  <a:lnTo>
                    <a:pt x="208" y="101"/>
                  </a:lnTo>
                  <a:lnTo>
                    <a:pt x="208" y="107"/>
                  </a:lnTo>
                  <a:lnTo>
                    <a:pt x="208" y="101"/>
                  </a:lnTo>
                  <a:lnTo>
                    <a:pt x="198" y="101"/>
                  </a:lnTo>
                  <a:lnTo>
                    <a:pt x="188" y="101"/>
                  </a:lnTo>
                  <a:lnTo>
                    <a:pt x="188" y="96"/>
                  </a:lnTo>
                  <a:lnTo>
                    <a:pt x="178" y="96"/>
                  </a:lnTo>
                  <a:lnTo>
                    <a:pt x="168" y="96"/>
                  </a:lnTo>
                  <a:lnTo>
                    <a:pt x="159" y="96"/>
                  </a:lnTo>
                  <a:lnTo>
                    <a:pt x="159" y="101"/>
                  </a:lnTo>
                  <a:lnTo>
                    <a:pt x="168" y="101"/>
                  </a:lnTo>
                  <a:lnTo>
                    <a:pt x="168" y="107"/>
                  </a:lnTo>
                  <a:lnTo>
                    <a:pt x="159" y="101"/>
                  </a:lnTo>
                  <a:lnTo>
                    <a:pt x="149" y="101"/>
                  </a:lnTo>
                  <a:lnTo>
                    <a:pt x="139" y="96"/>
                  </a:lnTo>
                  <a:lnTo>
                    <a:pt x="129" y="96"/>
                  </a:lnTo>
                  <a:lnTo>
                    <a:pt x="129" y="90"/>
                  </a:lnTo>
                  <a:lnTo>
                    <a:pt x="119" y="90"/>
                  </a:lnTo>
                  <a:lnTo>
                    <a:pt x="109" y="90"/>
                  </a:lnTo>
                  <a:lnTo>
                    <a:pt x="119" y="96"/>
                  </a:lnTo>
                  <a:lnTo>
                    <a:pt x="119" y="101"/>
                  </a:lnTo>
                  <a:lnTo>
                    <a:pt x="109" y="101"/>
                  </a:lnTo>
                  <a:lnTo>
                    <a:pt x="109" y="96"/>
                  </a:lnTo>
                  <a:lnTo>
                    <a:pt x="99" y="96"/>
                  </a:lnTo>
                  <a:lnTo>
                    <a:pt x="99" y="90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0" y="90"/>
                  </a:lnTo>
                  <a:lnTo>
                    <a:pt x="60" y="90"/>
                  </a:lnTo>
                  <a:lnTo>
                    <a:pt x="50" y="90"/>
                  </a:lnTo>
                  <a:lnTo>
                    <a:pt x="40" y="90"/>
                  </a:lnTo>
                  <a:lnTo>
                    <a:pt x="30" y="90"/>
                  </a:lnTo>
                  <a:lnTo>
                    <a:pt x="30" y="85"/>
                  </a:lnTo>
                  <a:lnTo>
                    <a:pt x="20" y="85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10" y="96"/>
                  </a:lnTo>
                  <a:lnTo>
                    <a:pt x="20" y="96"/>
                  </a:lnTo>
                  <a:lnTo>
                    <a:pt x="30" y="96"/>
                  </a:lnTo>
                  <a:lnTo>
                    <a:pt x="40" y="96"/>
                  </a:lnTo>
                  <a:lnTo>
                    <a:pt x="50" y="96"/>
                  </a:lnTo>
                  <a:lnTo>
                    <a:pt x="50" y="101"/>
                  </a:lnTo>
                  <a:lnTo>
                    <a:pt x="40" y="101"/>
                  </a:lnTo>
                  <a:lnTo>
                    <a:pt x="50" y="101"/>
                  </a:lnTo>
                  <a:lnTo>
                    <a:pt x="60" y="101"/>
                  </a:lnTo>
                  <a:lnTo>
                    <a:pt x="70" y="101"/>
                  </a:lnTo>
                  <a:lnTo>
                    <a:pt x="79" y="101"/>
                  </a:lnTo>
                  <a:lnTo>
                    <a:pt x="8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89" y="107"/>
                  </a:lnTo>
                  <a:lnTo>
                    <a:pt x="79" y="107"/>
                  </a:lnTo>
                  <a:lnTo>
                    <a:pt x="89" y="107"/>
                  </a:lnTo>
                  <a:lnTo>
                    <a:pt x="89" y="113"/>
                  </a:lnTo>
                  <a:lnTo>
                    <a:pt x="99" y="113"/>
                  </a:lnTo>
                  <a:lnTo>
                    <a:pt x="109" y="113"/>
                  </a:lnTo>
                  <a:lnTo>
                    <a:pt x="119" y="113"/>
                  </a:lnTo>
                  <a:lnTo>
                    <a:pt x="129" y="107"/>
                  </a:lnTo>
                  <a:lnTo>
                    <a:pt x="139" y="107"/>
                  </a:lnTo>
                  <a:lnTo>
                    <a:pt x="149" y="107"/>
                  </a:lnTo>
                  <a:lnTo>
                    <a:pt x="159" y="107"/>
                  </a:lnTo>
                  <a:lnTo>
                    <a:pt x="149" y="107"/>
                  </a:lnTo>
                  <a:lnTo>
                    <a:pt x="149" y="113"/>
                  </a:lnTo>
                  <a:lnTo>
                    <a:pt x="139" y="113"/>
                  </a:lnTo>
                  <a:lnTo>
                    <a:pt x="129" y="118"/>
                  </a:lnTo>
                  <a:lnTo>
                    <a:pt x="139" y="118"/>
                  </a:lnTo>
                  <a:lnTo>
                    <a:pt x="149" y="118"/>
                  </a:lnTo>
                  <a:lnTo>
                    <a:pt x="159" y="118"/>
                  </a:lnTo>
                  <a:lnTo>
                    <a:pt x="168" y="118"/>
                  </a:lnTo>
                  <a:lnTo>
                    <a:pt x="168" y="113"/>
                  </a:lnTo>
                  <a:lnTo>
                    <a:pt x="178" y="113"/>
                  </a:lnTo>
                  <a:lnTo>
                    <a:pt x="188" y="107"/>
                  </a:lnTo>
                  <a:lnTo>
                    <a:pt x="198" y="107"/>
                  </a:lnTo>
                  <a:lnTo>
                    <a:pt x="198" y="113"/>
                  </a:lnTo>
                  <a:lnTo>
                    <a:pt x="198" y="118"/>
                  </a:lnTo>
                  <a:lnTo>
                    <a:pt x="188" y="118"/>
                  </a:lnTo>
                  <a:lnTo>
                    <a:pt x="178" y="124"/>
                  </a:lnTo>
                  <a:lnTo>
                    <a:pt x="188" y="124"/>
                  </a:lnTo>
                  <a:lnTo>
                    <a:pt x="198" y="124"/>
                  </a:lnTo>
                  <a:lnTo>
                    <a:pt x="208" y="124"/>
                  </a:lnTo>
                  <a:lnTo>
                    <a:pt x="218" y="124"/>
                  </a:lnTo>
                  <a:lnTo>
                    <a:pt x="228" y="118"/>
                  </a:lnTo>
                  <a:lnTo>
                    <a:pt x="238" y="118"/>
                  </a:lnTo>
                  <a:lnTo>
                    <a:pt x="248" y="113"/>
                  </a:lnTo>
                  <a:lnTo>
                    <a:pt x="258" y="113"/>
                  </a:lnTo>
                  <a:lnTo>
                    <a:pt x="258" y="118"/>
                  </a:lnTo>
                  <a:lnTo>
                    <a:pt x="248" y="118"/>
                  </a:lnTo>
                  <a:lnTo>
                    <a:pt x="248" y="124"/>
                  </a:lnTo>
                  <a:lnTo>
                    <a:pt x="238" y="124"/>
                  </a:lnTo>
                  <a:lnTo>
                    <a:pt x="238" y="130"/>
                  </a:lnTo>
                  <a:lnTo>
                    <a:pt x="248" y="130"/>
                  </a:lnTo>
                  <a:lnTo>
                    <a:pt x="258" y="130"/>
                  </a:lnTo>
                  <a:lnTo>
                    <a:pt x="267" y="130"/>
                  </a:lnTo>
                  <a:lnTo>
                    <a:pt x="277" y="130"/>
                  </a:lnTo>
                  <a:lnTo>
                    <a:pt x="287" y="130"/>
                  </a:lnTo>
                  <a:lnTo>
                    <a:pt x="287" y="124"/>
                  </a:lnTo>
                  <a:lnTo>
                    <a:pt x="297" y="124"/>
                  </a:lnTo>
                  <a:lnTo>
                    <a:pt x="297" y="118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24"/>
                  </a:lnTo>
                  <a:lnTo>
                    <a:pt x="307" y="124"/>
                  </a:lnTo>
                  <a:lnTo>
                    <a:pt x="307" y="130"/>
                  </a:lnTo>
                  <a:lnTo>
                    <a:pt x="297" y="130"/>
                  </a:lnTo>
                  <a:lnTo>
                    <a:pt x="287" y="135"/>
                  </a:lnTo>
                  <a:lnTo>
                    <a:pt x="287" y="141"/>
                  </a:lnTo>
                  <a:lnTo>
                    <a:pt x="287" y="135"/>
                  </a:lnTo>
                  <a:lnTo>
                    <a:pt x="297" y="135"/>
                  </a:lnTo>
                  <a:lnTo>
                    <a:pt x="307" y="135"/>
                  </a:lnTo>
                  <a:lnTo>
                    <a:pt x="317" y="135"/>
                  </a:lnTo>
                  <a:lnTo>
                    <a:pt x="327" y="135"/>
                  </a:lnTo>
                  <a:lnTo>
                    <a:pt x="337" y="135"/>
                  </a:lnTo>
                  <a:lnTo>
                    <a:pt x="347" y="135"/>
                  </a:lnTo>
                  <a:lnTo>
                    <a:pt x="357" y="135"/>
                  </a:lnTo>
                  <a:lnTo>
                    <a:pt x="357" y="130"/>
                  </a:lnTo>
                  <a:lnTo>
                    <a:pt x="366" y="130"/>
                  </a:lnTo>
                  <a:lnTo>
                    <a:pt x="366" y="124"/>
                  </a:lnTo>
                  <a:lnTo>
                    <a:pt x="376" y="124"/>
                  </a:lnTo>
                  <a:lnTo>
                    <a:pt x="376" y="118"/>
                  </a:lnTo>
                  <a:lnTo>
                    <a:pt x="376" y="113"/>
                  </a:lnTo>
                  <a:lnTo>
                    <a:pt x="386" y="113"/>
                  </a:lnTo>
                  <a:lnTo>
                    <a:pt x="396" y="113"/>
                  </a:lnTo>
                  <a:lnTo>
                    <a:pt x="396" y="107"/>
                  </a:lnTo>
                  <a:lnTo>
                    <a:pt x="406" y="107"/>
                  </a:lnTo>
                  <a:lnTo>
                    <a:pt x="406" y="113"/>
                  </a:lnTo>
                  <a:lnTo>
                    <a:pt x="416" y="113"/>
                  </a:lnTo>
                  <a:lnTo>
                    <a:pt x="416" y="118"/>
                  </a:lnTo>
                  <a:lnTo>
                    <a:pt x="406" y="118"/>
                  </a:lnTo>
                  <a:lnTo>
                    <a:pt x="396" y="118"/>
                  </a:lnTo>
                  <a:lnTo>
                    <a:pt x="396" y="124"/>
                  </a:lnTo>
                  <a:lnTo>
                    <a:pt x="386" y="124"/>
                  </a:lnTo>
                  <a:lnTo>
                    <a:pt x="386" y="130"/>
                  </a:lnTo>
                  <a:lnTo>
                    <a:pt x="376" y="130"/>
                  </a:lnTo>
                  <a:lnTo>
                    <a:pt x="366" y="135"/>
                  </a:lnTo>
                  <a:lnTo>
                    <a:pt x="376" y="141"/>
                  </a:lnTo>
                  <a:lnTo>
                    <a:pt x="386" y="141"/>
                  </a:lnTo>
                  <a:lnTo>
                    <a:pt x="396" y="141"/>
                  </a:lnTo>
                  <a:lnTo>
                    <a:pt x="406" y="141"/>
                  </a:lnTo>
                  <a:lnTo>
                    <a:pt x="416" y="141"/>
                  </a:lnTo>
                  <a:lnTo>
                    <a:pt x="416" y="135"/>
                  </a:lnTo>
                  <a:lnTo>
                    <a:pt x="426" y="135"/>
                  </a:lnTo>
                  <a:lnTo>
                    <a:pt x="436" y="135"/>
                  </a:lnTo>
                  <a:lnTo>
                    <a:pt x="436" y="130"/>
                  </a:lnTo>
                  <a:lnTo>
                    <a:pt x="436" y="107"/>
                  </a:lnTo>
                  <a:lnTo>
                    <a:pt x="426" y="101"/>
                  </a:lnTo>
                  <a:lnTo>
                    <a:pt x="426" y="96"/>
                  </a:lnTo>
                  <a:lnTo>
                    <a:pt x="436" y="96"/>
                  </a:lnTo>
                  <a:lnTo>
                    <a:pt x="436" y="101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0" name="Freeform 96"/>
            <p:cNvSpPr>
              <a:spLocks/>
            </p:cNvSpPr>
            <p:nvPr/>
          </p:nvSpPr>
          <p:spPr bwMode="auto">
            <a:xfrm>
              <a:off x="4622" y="4252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1" name="Freeform 97"/>
            <p:cNvSpPr>
              <a:spLocks/>
            </p:cNvSpPr>
            <p:nvPr/>
          </p:nvSpPr>
          <p:spPr bwMode="auto">
            <a:xfrm>
              <a:off x="4553" y="4252"/>
              <a:ext cx="79" cy="17"/>
            </a:xfrm>
            <a:custGeom>
              <a:avLst/>
              <a:gdLst>
                <a:gd name="T0" fmla="*/ 0 w 79"/>
                <a:gd name="T1" fmla="*/ 17 h 17"/>
                <a:gd name="T2" fmla="*/ 0 w 79"/>
                <a:gd name="T3" fmla="*/ 17 h 17"/>
                <a:gd name="T4" fmla="*/ 9 w 79"/>
                <a:gd name="T5" fmla="*/ 17 h 17"/>
                <a:gd name="T6" fmla="*/ 19 w 79"/>
                <a:gd name="T7" fmla="*/ 17 h 17"/>
                <a:gd name="T8" fmla="*/ 19 w 79"/>
                <a:gd name="T9" fmla="*/ 17 h 17"/>
                <a:gd name="T10" fmla="*/ 29 w 79"/>
                <a:gd name="T11" fmla="*/ 17 h 17"/>
                <a:gd name="T12" fmla="*/ 39 w 79"/>
                <a:gd name="T13" fmla="*/ 17 h 17"/>
                <a:gd name="T14" fmla="*/ 49 w 79"/>
                <a:gd name="T15" fmla="*/ 12 h 17"/>
                <a:gd name="T16" fmla="*/ 59 w 79"/>
                <a:gd name="T17" fmla="*/ 12 h 17"/>
                <a:gd name="T18" fmla="*/ 79 w 79"/>
                <a:gd name="T19" fmla="*/ 6 h 17"/>
                <a:gd name="T20" fmla="*/ 69 w 79"/>
                <a:gd name="T21" fmla="*/ 0 h 17"/>
                <a:gd name="T22" fmla="*/ 59 w 79"/>
                <a:gd name="T23" fmla="*/ 6 h 17"/>
                <a:gd name="T24" fmla="*/ 49 w 79"/>
                <a:gd name="T25" fmla="*/ 12 h 17"/>
                <a:gd name="T26" fmla="*/ 39 w 79"/>
                <a:gd name="T27" fmla="*/ 12 h 17"/>
                <a:gd name="T28" fmla="*/ 29 w 79"/>
                <a:gd name="T29" fmla="*/ 12 h 17"/>
                <a:gd name="T30" fmla="*/ 19 w 79"/>
                <a:gd name="T31" fmla="*/ 12 h 17"/>
                <a:gd name="T32" fmla="*/ 19 w 79"/>
                <a:gd name="T33" fmla="*/ 12 h 17"/>
                <a:gd name="T34" fmla="*/ 9 w 79"/>
                <a:gd name="T35" fmla="*/ 12 h 17"/>
                <a:gd name="T36" fmla="*/ 0 w 79"/>
                <a:gd name="T37" fmla="*/ 12 h 17"/>
                <a:gd name="T38" fmla="*/ 0 w 79"/>
                <a:gd name="T39" fmla="*/ 12 h 17"/>
                <a:gd name="T40" fmla="*/ 0 w 79"/>
                <a:gd name="T41" fmla="*/ 12 h 17"/>
                <a:gd name="T42" fmla="*/ 0 w 79"/>
                <a:gd name="T43" fmla="*/ 12 h 17"/>
                <a:gd name="T44" fmla="*/ 0 w 79"/>
                <a:gd name="T45" fmla="*/ 17 h 17"/>
                <a:gd name="T46" fmla="*/ 0 w 79"/>
                <a:gd name="T47" fmla="*/ 17 h 17"/>
                <a:gd name="T48" fmla="*/ 0 w 79"/>
                <a:gd name="T49" fmla="*/ 1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17"/>
                <a:gd name="T77" fmla="*/ 79 w 79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17">
                  <a:moveTo>
                    <a:pt x="0" y="17"/>
                  </a:moveTo>
                  <a:lnTo>
                    <a:pt x="0" y="17"/>
                  </a:lnTo>
                  <a:lnTo>
                    <a:pt x="9" y="17"/>
                  </a:lnTo>
                  <a:lnTo>
                    <a:pt x="19" y="17"/>
                  </a:lnTo>
                  <a:lnTo>
                    <a:pt x="29" y="17"/>
                  </a:lnTo>
                  <a:lnTo>
                    <a:pt x="39" y="17"/>
                  </a:lnTo>
                  <a:lnTo>
                    <a:pt x="49" y="12"/>
                  </a:lnTo>
                  <a:lnTo>
                    <a:pt x="59" y="12"/>
                  </a:lnTo>
                  <a:lnTo>
                    <a:pt x="79" y="6"/>
                  </a:lnTo>
                  <a:lnTo>
                    <a:pt x="69" y="0"/>
                  </a:lnTo>
                  <a:lnTo>
                    <a:pt x="59" y="6"/>
                  </a:lnTo>
                  <a:lnTo>
                    <a:pt x="49" y="12"/>
                  </a:lnTo>
                  <a:lnTo>
                    <a:pt x="39" y="12"/>
                  </a:lnTo>
                  <a:lnTo>
                    <a:pt x="29" y="12"/>
                  </a:lnTo>
                  <a:lnTo>
                    <a:pt x="19" y="12"/>
                  </a:lnTo>
                  <a:lnTo>
                    <a:pt x="9" y="12"/>
                  </a:lnTo>
                  <a:lnTo>
                    <a:pt x="0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2" name="Freeform 98"/>
            <p:cNvSpPr>
              <a:spLocks/>
            </p:cNvSpPr>
            <p:nvPr/>
          </p:nvSpPr>
          <p:spPr bwMode="auto">
            <a:xfrm>
              <a:off x="4483" y="4264"/>
              <a:ext cx="70" cy="17"/>
            </a:xfrm>
            <a:custGeom>
              <a:avLst/>
              <a:gdLst>
                <a:gd name="T0" fmla="*/ 10 w 70"/>
                <a:gd name="T1" fmla="*/ 17 h 17"/>
                <a:gd name="T2" fmla="*/ 10 w 70"/>
                <a:gd name="T3" fmla="*/ 11 h 17"/>
                <a:gd name="T4" fmla="*/ 20 w 70"/>
                <a:gd name="T5" fmla="*/ 11 h 17"/>
                <a:gd name="T6" fmla="*/ 30 w 70"/>
                <a:gd name="T7" fmla="*/ 11 h 17"/>
                <a:gd name="T8" fmla="*/ 30 w 70"/>
                <a:gd name="T9" fmla="*/ 11 h 17"/>
                <a:gd name="T10" fmla="*/ 40 w 70"/>
                <a:gd name="T11" fmla="*/ 5 h 17"/>
                <a:gd name="T12" fmla="*/ 50 w 70"/>
                <a:gd name="T13" fmla="*/ 5 h 17"/>
                <a:gd name="T14" fmla="*/ 60 w 70"/>
                <a:gd name="T15" fmla="*/ 5 h 17"/>
                <a:gd name="T16" fmla="*/ 70 w 70"/>
                <a:gd name="T17" fmla="*/ 5 h 17"/>
                <a:gd name="T18" fmla="*/ 70 w 70"/>
                <a:gd name="T19" fmla="*/ 0 h 17"/>
                <a:gd name="T20" fmla="*/ 60 w 70"/>
                <a:gd name="T21" fmla="*/ 5 h 17"/>
                <a:gd name="T22" fmla="*/ 50 w 70"/>
                <a:gd name="T23" fmla="*/ 5 h 17"/>
                <a:gd name="T24" fmla="*/ 40 w 70"/>
                <a:gd name="T25" fmla="*/ 5 h 17"/>
                <a:gd name="T26" fmla="*/ 30 w 70"/>
                <a:gd name="T27" fmla="*/ 5 h 17"/>
                <a:gd name="T28" fmla="*/ 20 w 70"/>
                <a:gd name="T29" fmla="*/ 5 h 17"/>
                <a:gd name="T30" fmla="*/ 20 w 70"/>
                <a:gd name="T31" fmla="*/ 5 h 17"/>
                <a:gd name="T32" fmla="*/ 10 w 70"/>
                <a:gd name="T33" fmla="*/ 11 h 17"/>
                <a:gd name="T34" fmla="*/ 0 w 70"/>
                <a:gd name="T35" fmla="*/ 11 h 17"/>
                <a:gd name="T36" fmla="*/ 10 w 70"/>
                <a:gd name="T37" fmla="*/ 17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17"/>
                <a:gd name="T59" fmla="*/ 70 w 70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17">
                  <a:moveTo>
                    <a:pt x="10" y="17"/>
                  </a:moveTo>
                  <a:lnTo>
                    <a:pt x="10" y="11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40" y="5"/>
                  </a:lnTo>
                  <a:lnTo>
                    <a:pt x="50" y="5"/>
                  </a:lnTo>
                  <a:lnTo>
                    <a:pt x="60" y="5"/>
                  </a:lnTo>
                  <a:lnTo>
                    <a:pt x="70" y="5"/>
                  </a:lnTo>
                  <a:lnTo>
                    <a:pt x="70" y="0"/>
                  </a:lnTo>
                  <a:lnTo>
                    <a:pt x="60" y="5"/>
                  </a:lnTo>
                  <a:lnTo>
                    <a:pt x="50" y="5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3" name="Freeform 99"/>
            <p:cNvSpPr>
              <a:spLocks/>
            </p:cNvSpPr>
            <p:nvPr/>
          </p:nvSpPr>
          <p:spPr bwMode="auto">
            <a:xfrm>
              <a:off x="4483" y="4275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4" name="Freeform 100"/>
            <p:cNvSpPr>
              <a:spLocks/>
            </p:cNvSpPr>
            <p:nvPr/>
          </p:nvSpPr>
          <p:spPr bwMode="auto">
            <a:xfrm>
              <a:off x="4513" y="4258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5" name="Freeform 101"/>
            <p:cNvSpPr>
              <a:spLocks/>
            </p:cNvSpPr>
            <p:nvPr/>
          </p:nvSpPr>
          <p:spPr bwMode="auto">
            <a:xfrm>
              <a:off x="4434" y="4258"/>
              <a:ext cx="79" cy="17"/>
            </a:xfrm>
            <a:custGeom>
              <a:avLst/>
              <a:gdLst>
                <a:gd name="T0" fmla="*/ 0 w 79"/>
                <a:gd name="T1" fmla="*/ 17 h 17"/>
                <a:gd name="T2" fmla="*/ 0 w 79"/>
                <a:gd name="T3" fmla="*/ 17 h 17"/>
                <a:gd name="T4" fmla="*/ 10 w 79"/>
                <a:gd name="T5" fmla="*/ 17 h 17"/>
                <a:gd name="T6" fmla="*/ 30 w 79"/>
                <a:gd name="T7" fmla="*/ 11 h 17"/>
                <a:gd name="T8" fmla="*/ 39 w 79"/>
                <a:gd name="T9" fmla="*/ 11 h 17"/>
                <a:gd name="T10" fmla="*/ 49 w 79"/>
                <a:gd name="T11" fmla="*/ 11 h 17"/>
                <a:gd name="T12" fmla="*/ 59 w 79"/>
                <a:gd name="T13" fmla="*/ 11 h 17"/>
                <a:gd name="T14" fmla="*/ 69 w 79"/>
                <a:gd name="T15" fmla="*/ 6 h 17"/>
                <a:gd name="T16" fmla="*/ 69 w 79"/>
                <a:gd name="T17" fmla="*/ 6 h 17"/>
                <a:gd name="T18" fmla="*/ 79 w 79"/>
                <a:gd name="T19" fmla="*/ 6 h 17"/>
                <a:gd name="T20" fmla="*/ 79 w 79"/>
                <a:gd name="T21" fmla="*/ 0 h 17"/>
                <a:gd name="T22" fmla="*/ 69 w 79"/>
                <a:gd name="T23" fmla="*/ 0 h 17"/>
                <a:gd name="T24" fmla="*/ 59 w 79"/>
                <a:gd name="T25" fmla="*/ 6 h 17"/>
                <a:gd name="T26" fmla="*/ 49 w 79"/>
                <a:gd name="T27" fmla="*/ 6 h 17"/>
                <a:gd name="T28" fmla="*/ 39 w 79"/>
                <a:gd name="T29" fmla="*/ 6 h 17"/>
                <a:gd name="T30" fmla="*/ 30 w 79"/>
                <a:gd name="T31" fmla="*/ 11 h 17"/>
                <a:gd name="T32" fmla="*/ 20 w 79"/>
                <a:gd name="T33" fmla="*/ 11 h 17"/>
                <a:gd name="T34" fmla="*/ 10 w 79"/>
                <a:gd name="T35" fmla="*/ 11 h 17"/>
                <a:gd name="T36" fmla="*/ 0 w 79"/>
                <a:gd name="T37" fmla="*/ 11 h 17"/>
                <a:gd name="T38" fmla="*/ 0 w 79"/>
                <a:gd name="T39" fmla="*/ 11 h 17"/>
                <a:gd name="T40" fmla="*/ 0 w 79"/>
                <a:gd name="T41" fmla="*/ 11 h 17"/>
                <a:gd name="T42" fmla="*/ 0 w 79"/>
                <a:gd name="T43" fmla="*/ 11 h 17"/>
                <a:gd name="T44" fmla="*/ 0 w 79"/>
                <a:gd name="T45" fmla="*/ 17 h 17"/>
                <a:gd name="T46" fmla="*/ 0 w 79"/>
                <a:gd name="T47" fmla="*/ 17 h 17"/>
                <a:gd name="T48" fmla="*/ 0 w 79"/>
                <a:gd name="T49" fmla="*/ 17 h 17"/>
                <a:gd name="T50" fmla="*/ 0 w 79"/>
                <a:gd name="T51" fmla="*/ 17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7"/>
                <a:gd name="T80" fmla="*/ 79 w 79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7">
                  <a:moveTo>
                    <a:pt x="0" y="17"/>
                  </a:moveTo>
                  <a:lnTo>
                    <a:pt x="0" y="17"/>
                  </a:lnTo>
                  <a:lnTo>
                    <a:pt x="10" y="17"/>
                  </a:lnTo>
                  <a:lnTo>
                    <a:pt x="30" y="11"/>
                  </a:lnTo>
                  <a:lnTo>
                    <a:pt x="39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69" y="6"/>
                  </a:lnTo>
                  <a:lnTo>
                    <a:pt x="79" y="6"/>
                  </a:lnTo>
                  <a:lnTo>
                    <a:pt x="79" y="0"/>
                  </a:lnTo>
                  <a:lnTo>
                    <a:pt x="69" y="0"/>
                  </a:lnTo>
                  <a:lnTo>
                    <a:pt x="59" y="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6" name="Freeform 102"/>
            <p:cNvSpPr>
              <a:spLocks/>
            </p:cNvSpPr>
            <p:nvPr/>
          </p:nvSpPr>
          <p:spPr bwMode="auto">
            <a:xfrm>
              <a:off x="4374" y="4269"/>
              <a:ext cx="60" cy="17"/>
            </a:xfrm>
            <a:custGeom>
              <a:avLst/>
              <a:gdLst>
                <a:gd name="T0" fmla="*/ 0 w 60"/>
                <a:gd name="T1" fmla="*/ 17 h 17"/>
                <a:gd name="T2" fmla="*/ 10 w 60"/>
                <a:gd name="T3" fmla="*/ 17 h 17"/>
                <a:gd name="T4" fmla="*/ 10 w 60"/>
                <a:gd name="T5" fmla="*/ 17 h 17"/>
                <a:gd name="T6" fmla="*/ 20 w 60"/>
                <a:gd name="T7" fmla="*/ 12 h 17"/>
                <a:gd name="T8" fmla="*/ 30 w 60"/>
                <a:gd name="T9" fmla="*/ 12 h 17"/>
                <a:gd name="T10" fmla="*/ 40 w 60"/>
                <a:gd name="T11" fmla="*/ 12 h 17"/>
                <a:gd name="T12" fmla="*/ 40 w 60"/>
                <a:gd name="T13" fmla="*/ 12 h 17"/>
                <a:gd name="T14" fmla="*/ 50 w 60"/>
                <a:gd name="T15" fmla="*/ 6 h 17"/>
                <a:gd name="T16" fmla="*/ 60 w 60"/>
                <a:gd name="T17" fmla="*/ 6 h 17"/>
                <a:gd name="T18" fmla="*/ 60 w 60"/>
                <a:gd name="T19" fmla="*/ 0 h 17"/>
                <a:gd name="T20" fmla="*/ 50 w 60"/>
                <a:gd name="T21" fmla="*/ 6 h 17"/>
                <a:gd name="T22" fmla="*/ 40 w 60"/>
                <a:gd name="T23" fmla="*/ 6 h 17"/>
                <a:gd name="T24" fmla="*/ 30 w 60"/>
                <a:gd name="T25" fmla="*/ 6 h 17"/>
                <a:gd name="T26" fmla="*/ 30 w 60"/>
                <a:gd name="T27" fmla="*/ 6 h 17"/>
                <a:gd name="T28" fmla="*/ 20 w 60"/>
                <a:gd name="T29" fmla="*/ 12 h 17"/>
                <a:gd name="T30" fmla="*/ 10 w 60"/>
                <a:gd name="T31" fmla="*/ 12 h 17"/>
                <a:gd name="T32" fmla="*/ 10 w 60"/>
                <a:gd name="T33" fmla="*/ 12 h 17"/>
                <a:gd name="T34" fmla="*/ 0 w 60"/>
                <a:gd name="T35" fmla="*/ 12 h 17"/>
                <a:gd name="T36" fmla="*/ 0 w 60"/>
                <a:gd name="T37" fmla="*/ 17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17"/>
                <a:gd name="T59" fmla="*/ 60 w 60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17">
                  <a:moveTo>
                    <a:pt x="0" y="17"/>
                  </a:moveTo>
                  <a:lnTo>
                    <a:pt x="10" y="17"/>
                  </a:lnTo>
                  <a:lnTo>
                    <a:pt x="20" y="12"/>
                  </a:lnTo>
                  <a:lnTo>
                    <a:pt x="30" y="12"/>
                  </a:lnTo>
                  <a:lnTo>
                    <a:pt x="40" y="12"/>
                  </a:lnTo>
                  <a:lnTo>
                    <a:pt x="50" y="6"/>
                  </a:lnTo>
                  <a:lnTo>
                    <a:pt x="60" y="6"/>
                  </a:lnTo>
                  <a:lnTo>
                    <a:pt x="60" y="0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30" y="6"/>
                  </a:lnTo>
                  <a:lnTo>
                    <a:pt x="20" y="12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7" name="Freeform 103"/>
            <p:cNvSpPr>
              <a:spLocks/>
            </p:cNvSpPr>
            <p:nvPr/>
          </p:nvSpPr>
          <p:spPr bwMode="auto">
            <a:xfrm>
              <a:off x="4374" y="4281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8" name="Freeform 104"/>
            <p:cNvSpPr>
              <a:spLocks/>
            </p:cNvSpPr>
            <p:nvPr/>
          </p:nvSpPr>
          <p:spPr bwMode="auto">
            <a:xfrm>
              <a:off x="4424" y="4258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89" name="Freeform 105"/>
            <p:cNvSpPr>
              <a:spLocks/>
            </p:cNvSpPr>
            <p:nvPr/>
          </p:nvSpPr>
          <p:spPr bwMode="auto">
            <a:xfrm>
              <a:off x="4335" y="4258"/>
              <a:ext cx="89" cy="23"/>
            </a:xfrm>
            <a:custGeom>
              <a:avLst/>
              <a:gdLst>
                <a:gd name="T0" fmla="*/ 10 w 89"/>
                <a:gd name="T1" fmla="*/ 23 h 23"/>
                <a:gd name="T2" fmla="*/ 10 w 89"/>
                <a:gd name="T3" fmla="*/ 23 h 23"/>
                <a:gd name="T4" fmla="*/ 20 w 89"/>
                <a:gd name="T5" fmla="*/ 17 h 23"/>
                <a:gd name="T6" fmla="*/ 20 w 89"/>
                <a:gd name="T7" fmla="*/ 17 h 23"/>
                <a:gd name="T8" fmla="*/ 30 w 89"/>
                <a:gd name="T9" fmla="*/ 17 h 23"/>
                <a:gd name="T10" fmla="*/ 39 w 89"/>
                <a:gd name="T11" fmla="*/ 17 h 23"/>
                <a:gd name="T12" fmla="*/ 49 w 89"/>
                <a:gd name="T13" fmla="*/ 11 h 23"/>
                <a:gd name="T14" fmla="*/ 59 w 89"/>
                <a:gd name="T15" fmla="*/ 11 h 23"/>
                <a:gd name="T16" fmla="*/ 79 w 89"/>
                <a:gd name="T17" fmla="*/ 6 h 23"/>
                <a:gd name="T18" fmla="*/ 89 w 89"/>
                <a:gd name="T19" fmla="*/ 6 h 23"/>
                <a:gd name="T20" fmla="*/ 89 w 89"/>
                <a:gd name="T21" fmla="*/ 0 h 23"/>
                <a:gd name="T22" fmla="*/ 69 w 89"/>
                <a:gd name="T23" fmla="*/ 6 h 23"/>
                <a:gd name="T24" fmla="*/ 59 w 89"/>
                <a:gd name="T25" fmla="*/ 6 h 23"/>
                <a:gd name="T26" fmla="*/ 49 w 89"/>
                <a:gd name="T27" fmla="*/ 11 h 23"/>
                <a:gd name="T28" fmla="*/ 39 w 89"/>
                <a:gd name="T29" fmla="*/ 11 h 23"/>
                <a:gd name="T30" fmla="*/ 30 w 89"/>
                <a:gd name="T31" fmla="*/ 11 h 23"/>
                <a:gd name="T32" fmla="*/ 20 w 89"/>
                <a:gd name="T33" fmla="*/ 17 h 23"/>
                <a:gd name="T34" fmla="*/ 10 w 89"/>
                <a:gd name="T35" fmla="*/ 17 h 23"/>
                <a:gd name="T36" fmla="*/ 10 w 89"/>
                <a:gd name="T37" fmla="*/ 17 h 23"/>
                <a:gd name="T38" fmla="*/ 10 w 89"/>
                <a:gd name="T39" fmla="*/ 17 h 23"/>
                <a:gd name="T40" fmla="*/ 10 w 89"/>
                <a:gd name="T41" fmla="*/ 17 h 23"/>
                <a:gd name="T42" fmla="*/ 10 w 89"/>
                <a:gd name="T43" fmla="*/ 17 h 23"/>
                <a:gd name="T44" fmla="*/ 0 w 89"/>
                <a:gd name="T45" fmla="*/ 17 h 23"/>
                <a:gd name="T46" fmla="*/ 10 w 89"/>
                <a:gd name="T47" fmla="*/ 17 h 23"/>
                <a:gd name="T48" fmla="*/ 10 w 89"/>
                <a:gd name="T49" fmla="*/ 23 h 23"/>
                <a:gd name="T50" fmla="*/ 10 w 89"/>
                <a:gd name="T51" fmla="*/ 23 h 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9"/>
                <a:gd name="T79" fmla="*/ 0 h 23"/>
                <a:gd name="T80" fmla="*/ 89 w 89"/>
                <a:gd name="T81" fmla="*/ 23 h 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9" h="23">
                  <a:moveTo>
                    <a:pt x="10" y="23"/>
                  </a:moveTo>
                  <a:lnTo>
                    <a:pt x="1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9" y="17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49" y="11"/>
                  </a:lnTo>
                  <a:lnTo>
                    <a:pt x="39" y="11"/>
                  </a:lnTo>
                  <a:lnTo>
                    <a:pt x="30" y="11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0" name="Freeform 106"/>
            <p:cNvSpPr>
              <a:spLocks/>
            </p:cNvSpPr>
            <p:nvPr/>
          </p:nvSpPr>
          <p:spPr bwMode="auto">
            <a:xfrm>
              <a:off x="4275" y="4275"/>
              <a:ext cx="70" cy="6"/>
            </a:xfrm>
            <a:custGeom>
              <a:avLst/>
              <a:gdLst>
                <a:gd name="T0" fmla="*/ 10 w 70"/>
                <a:gd name="T1" fmla="*/ 6 h 6"/>
                <a:gd name="T2" fmla="*/ 10 w 70"/>
                <a:gd name="T3" fmla="*/ 6 h 6"/>
                <a:gd name="T4" fmla="*/ 20 w 70"/>
                <a:gd name="T5" fmla="*/ 6 h 6"/>
                <a:gd name="T6" fmla="*/ 30 w 70"/>
                <a:gd name="T7" fmla="*/ 6 h 6"/>
                <a:gd name="T8" fmla="*/ 40 w 70"/>
                <a:gd name="T9" fmla="*/ 6 h 6"/>
                <a:gd name="T10" fmla="*/ 40 w 70"/>
                <a:gd name="T11" fmla="*/ 6 h 6"/>
                <a:gd name="T12" fmla="*/ 50 w 70"/>
                <a:gd name="T13" fmla="*/ 6 h 6"/>
                <a:gd name="T14" fmla="*/ 60 w 70"/>
                <a:gd name="T15" fmla="*/ 6 h 6"/>
                <a:gd name="T16" fmla="*/ 70 w 70"/>
                <a:gd name="T17" fmla="*/ 6 h 6"/>
                <a:gd name="T18" fmla="*/ 70 w 70"/>
                <a:gd name="T19" fmla="*/ 0 h 6"/>
                <a:gd name="T20" fmla="*/ 60 w 70"/>
                <a:gd name="T21" fmla="*/ 0 h 6"/>
                <a:gd name="T22" fmla="*/ 50 w 70"/>
                <a:gd name="T23" fmla="*/ 0 h 6"/>
                <a:gd name="T24" fmla="*/ 40 w 70"/>
                <a:gd name="T25" fmla="*/ 0 h 6"/>
                <a:gd name="T26" fmla="*/ 40 w 70"/>
                <a:gd name="T27" fmla="*/ 0 h 6"/>
                <a:gd name="T28" fmla="*/ 30 w 70"/>
                <a:gd name="T29" fmla="*/ 0 h 6"/>
                <a:gd name="T30" fmla="*/ 20 w 70"/>
                <a:gd name="T31" fmla="*/ 0 h 6"/>
                <a:gd name="T32" fmla="*/ 10 w 70"/>
                <a:gd name="T33" fmla="*/ 0 h 6"/>
                <a:gd name="T34" fmla="*/ 0 w 70"/>
                <a:gd name="T35" fmla="*/ 0 h 6"/>
                <a:gd name="T36" fmla="*/ 10 w 70"/>
                <a:gd name="T37" fmla="*/ 6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6"/>
                <a:gd name="T59" fmla="*/ 70 w 70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6">
                  <a:moveTo>
                    <a:pt x="10" y="6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60" y="6"/>
                  </a:lnTo>
                  <a:lnTo>
                    <a:pt x="70" y="6"/>
                  </a:lnTo>
                  <a:lnTo>
                    <a:pt x="70" y="0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1" name="Freeform 107"/>
            <p:cNvSpPr>
              <a:spLocks/>
            </p:cNvSpPr>
            <p:nvPr/>
          </p:nvSpPr>
          <p:spPr bwMode="auto">
            <a:xfrm>
              <a:off x="4275" y="4275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2" name="Freeform 108"/>
            <p:cNvSpPr>
              <a:spLocks/>
            </p:cNvSpPr>
            <p:nvPr/>
          </p:nvSpPr>
          <p:spPr bwMode="auto">
            <a:xfrm>
              <a:off x="4345" y="4258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3" name="Freeform 109"/>
            <p:cNvSpPr>
              <a:spLocks/>
            </p:cNvSpPr>
            <p:nvPr/>
          </p:nvSpPr>
          <p:spPr bwMode="auto">
            <a:xfrm>
              <a:off x="4266" y="4258"/>
              <a:ext cx="89" cy="11"/>
            </a:xfrm>
            <a:custGeom>
              <a:avLst/>
              <a:gdLst>
                <a:gd name="T0" fmla="*/ 9 w 89"/>
                <a:gd name="T1" fmla="*/ 11 h 11"/>
                <a:gd name="T2" fmla="*/ 9 w 89"/>
                <a:gd name="T3" fmla="*/ 11 h 11"/>
                <a:gd name="T4" fmla="*/ 19 w 89"/>
                <a:gd name="T5" fmla="*/ 11 h 11"/>
                <a:gd name="T6" fmla="*/ 29 w 89"/>
                <a:gd name="T7" fmla="*/ 11 h 11"/>
                <a:gd name="T8" fmla="*/ 29 w 89"/>
                <a:gd name="T9" fmla="*/ 11 h 11"/>
                <a:gd name="T10" fmla="*/ 39 w 89"/>
                <a:gd name="T11" fmla="*/ 11 h 11"/>
                <a:gd name="T12" fmla="*/ 49 w 89"/>
                <a:gd name="T13" fmla="*/ 11 h 11"/>
                <a:gd name="T14" fmla="*/ 59 w 89"/>
                <a:gd name="T15" fmla="*/ 11 h 11"/>
                <a:gd name="T16" fmla="*/ 69 w 89"/>
                <a:gd name="T17" fmla="*/ 6 h 11"/>
                <a:gd name="T18" fmla="*/ 89 w 89"/>
                <a:gd name="T19" fmla="*/ 6 h 11"/>
                <a:gd name="T20" fmla="*/ 79 w 89"/>
                <a:gd name="T21" fmla="*/ 0 h 11"/>
                <a:gd name="T22" fmla="*/ 69 w 89"/>
                <a:gd name="T23" fmla="*/ 6 h 11"/>
                <a:gd name="T24" fmla="*/ 59 w 89"/>
                <a:gd name="T25" fmla="*/ 6 h 11"/>
                <a:gd name="T26" fmla="*/ 49 w 89"/>
                <a:gd name="T27" fmla="*/ 6 h 11"/>
                <a:gd name="T28" fmla="*/ 39 w 89"/>
                <a:gd name="T29" fmla="*/ 6 h 11"/>
                <a:gd name="T30" fmla="*/ 29 w 89"/>
                <a:gd name="T31" fmla="*/ 6 h 11"/>
                <a:gd name="T32" fmla="*/ 29 w 89"/>
                <a:gd name="T33" fmla="*/ 6 h 11"/>
                <a:gd name="T34" fmla="*/ 19 w 89"/>
                <a:gd name="T35" fmla="*/ 6 h 11"/>
                <a:gd name="T36" fmla="*/ 9 w 89"/>
                <a:gd name="T37" fmla="*/ 6 h 11"/>
                <a:gd name="T38" fmla="*/ 9 w 89"/>
                <a:gd name="T39" fmla="*/ 6 h 11"/>
                <a:gd name="T40" fmla="*/ 9 w 89"/>
                <a:gd name="T41" fmla="*/ 6 h 11"/>
                <a:gd name="T42" fmla="*/ 0 w 89"/>
                <a:gd name="T43" fmla="*/ 11 h 11"/>
                <a:gd name="T44" fmla="*/ 0 w 89"/>
                <a:gd name="T45" fmla="*/ 11 h 11"/>
                <a:gd name="T46" fmla="*/ 0 w 89"/>
                <a:gd name="T47" fmla="*/ 11 h 11"/>
                <a:gd name="T48" fmla="*/ 9 w 89"/>
                <a:gd name="T49" fmla="*/ 11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"/>
                <a:gd name="T76" fmla="*/ 0 h 11"/>
                <a:gd name="T77" fmla="*/ 89 w 89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" h="11">
                  <a:moveTo>
                    <a:pt x="9" y="11"/>
                  </a:moveTo>
                  <a:lnTo>
                    <a:pt x="9" y="11"/>
                  </a:lnTo>
                  <a:lnTo>
                    <a:pt x="19" y="11"/>
                  </a:lnTo>
                  <a:lnTo>
                    <a:pt x="29" y="11"/>
                  </a:lnTo>
                  <a:lnTo>
                    <a:pt x="39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69" y="6"/>
                  </a:lnTo>
                  <a:lnTo>
                    <a:pt x="89" y="6"/>
                  </a:lnTo>
                  <a:lnTo>
                    <a:pt x="7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29" y="6"/>
                  </a:lnTo>
                  <a:lnTo>
                    <a:pt x="19" y="6"/>
                  </a:lnTo>
                  <a:lnTo>
                    <a:pt x="9" y="6"/>
                  </a:lnTo>
                  <a:lnTo>
                    <a:pt x="0" y="11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4" name="Freeform 110"/>
            <p:cNvSpPr>
              <a:spLocks/>
            </p:cNvSpPr>
            <p:nvPr/>
          </p:nvSpPr>
          <p:spPr bwMode="auto">
            <a:xfrm>
              <a:off x="4216" y="4264"/>
              <a:ext cx="59" cy="11"/>
            </a:xfrm>
            <a:custGeom>
              <a:avLst/>
              <a:gdLst>
                <a:gd name="T0" fmla="*/ 0 w 59"/>
                <a:gd name="T1" fmla="*/ 11 h 11"/>
                <a:gd name="T2" fmla="*/ 10 w 59"/>
                <a:gd name="T3" fmla="*/ 5 h 11"/>
                <a:gd name="T4" fmla="*/ 20 w 59"/>
                <a:gd name="T5" fmla="*/ 5 h 11"/>
                <a:gd name="T6" fmla="*/ 20 w 59"/>
                <a:gd name="T7" fmla="*/ 5 h 11"/>
                <a:gd name="T8" fmla="*/ 30 w 59"/>
                <a:gd name="T9" fmla="*/ 5 h 11"/>
                <a:gd name="T10" fmla="*/ 30 w 59"/>
                <a:gd name="T11" fmla="*/ 5 h 11"/>
                <a:gd name="T12" fmla="*/ 40 w 59"/>
                <a:gd name="T13" fmla="*/ 5 h 11"/>
                <a:gd name="T14" fmla="*/ 50 w 59"/>
                <a:gd name="T15" fmla="*/ 5 h 11"/>
                <a:gd name="T16" fmla="*/ 59 w 59"/>
                <a:gd name="T17" fmla="*/ 5 h 11"/>
                <a:gd name="T18" fmla="*/ 59 w 59"/>
                <a:gd name="T19" fmla="*/ 0 h 11"/>
                <a:gd name="T20" fmla="*/ 50 w 59"/>
                <a:gd name="T21" fmla="*/ 5 h 11"/>
                <a:gd name="T22" fmla="*/ 40 w 59"/>
                <a:gd name="T23" fmla="*/ 5 h 11"/>
                <a:gd name="T24" fmla="*/ 30 w 59"/>
                <a:gd name="T25" fmla="*/ 5 h 11"/>
                <a:gd name="T26" fmla="*/ 30 w 59"/>
                <a:gd name="T27" fmla="*/ 5 h 11"/>
                <a:gd name="T28" fmla="*/ 20 w 59"/>
                <a:gd name="T29" fmla="*/ 5 h 11"/>
                <a:gd name="T30" fmla="*/ 20 w 59"/>
                <a:gd name="T31" fmla="*/ 5 h 11"/>
                <a:gd name="T32" fmla="*/ 10 w 59"/>
                <a:gd name="T33" fmla="*/ 5 h 11"/>
                <a:gd name="T34" fmla="*/ 0 w 59"/>
                <a:gd name="T35" fmla="*/ 5 h 11"/>
                <a:gd name="T36" fmla="*/ 0 w 59"/>
                <a:gd name="T37" fmla="*/ 11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11"/>
                <a:gd name="T59" fmla="*/ 59 w 5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11">
                  <a:moveTo>
                    <a:pt x="0" y="11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30" y="5"/>
                  </a:lnTo>
                  <a:lnTo>
                    <a:pt x="40" y="5"/>
                  </a:lnTo>
                  <a:lnTo>
                    <a:pt x="50" y="5"/>
                  </a:lnTo>
                  <a:lnTo>
                    <a:pt x="59" y="5"/>
                  </a:lnTo>
                  <a:lnTo>
                    <a:pt x="59" y="0"/>
                  </a:lnTo>
                  <a:lnTo>
                    <a:pt x="50" y="5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5" name="Freeform 111"/>
            <p:cNvSpPr>
              <a:spLocks/>
            </p:cNvSpPr>
            <p:nvPr/>
          </p:nvSpPr>
          <p:spPr bwMode="auto">
            <a:xfrm>
              <a:off x="4216" y="426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6" name="Freeform 112"/>
            <p:cNvSpPr>
              <a:spLocks/>
            </p:cNvSpPr>
            <p:nvPr/>
          </p:nvSpPr>
          <p:spPr bwMode="auto">
            <a:xfrm>
              <a:off x="4275" y="4258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7" name="Freeform 113"/>
            <p:cNvSpPr>
              <a:spLocks/>
            </p:cNvSpPr>
            <p:nvPr/>
          </p:nvSpPr>
          <p:spPr bwMode="auto">
            <a:xfrm>
              <a:off x="4206" y="4258"/>
              <a:ext cx="69" cy="6"/>
            </a:xfrm>
            <a:custGeom>
              <a:avLst/>
              <a:gdLst>
                <a:gd name="T0" fmla="*/ 0 w 69"/>
                <a:gd name="T1" fmla="*/ 6 h 6"/>
                <a:gd name="T2" fmla="*/ 0 w 69"/>
                <a:gd name="T3" fmla="*/ 6 h 6"/>
                <a:gd name="T4" fmla="*/ 10 w 69"/>
                <a:gd name="T5" fmla="*/ 6 h 6"/>
                <a:gd name="T6" fmla="*/ 20 w 69"/>
                <a:gd name="T7" fmla="*/ 6 h 6"/>
                <a:gd name="T8" fmla="*/ 20 w 69"/>
                <a:gd name="T9" fmla="*/ 6 h 6"/>
                <a:gd name="T10" fmla="*/ 30 w 69"/>
                <a:gd name="T11" fmla="*/ 6 h 6"/>
                <a:gd name="T12" fmla="*/ 40 w 69"/>
                <a:gd name="T13" fmla="*/ 6 h 6"/>
                <a:gd name="T14" fmla="*/ 50 w 69"/>
                <a:gd name="T15" fmla="*/ 6 h 6"/>
                <a:gd name="T16" fmla="*/ 60 w 69"/>
                <a:gd name="T17" fmla="*/ 6 h 6"/>
                <a:gd name="T18" fmla="*/ 69 w 69"/>
                <a:gd name="T19" fmla="*/ 0 h 6"/>
                <a:gd name="T20" fmla="*/ 69 w 69"/>
                <a:gd name="T21" fmla="*/ 0 h 6"/>
                <a:gd name="T22" fmla="*/ 60 w 69"/>
                <a:gd name="T23" fmla="*/ 0 h 6"/>
                <a:gd name="T24" fmla="*/ 50 w 69"/>
                <a:gd name="T25" fmla="*/ 0 h 6"/>
                <a:gd name="T26" fmla="*/ 40 w 69"/>
                <a:gd name="T27" fmla="*/ 0 h 6"/>
                <a:gd name="T28" fmla="*/ 30 w 69"/>
                <a:gd name="T29" fmla="*/ 0 h 6"/>
                <a:gd name="T30" fmla="*/ 20 w 69"/>
                <a:gd name="T31" fmla="*/ 0 h 6"/>
                <a:gd name="T32" fmla="*/ 20 w 69"/>
                <a:gd name="T33" fmla="*/ 0 h 6"/>
                <a:gd name="T34" fmla="*/ 10 w 69"/>
                <a:gd name="T35" fmla="*/ 0 h 6"/>
                <a:gd name="T36" fmla="*/ 0 w 69"/>
                <a:gd name="T37" fmla="*/ 0 h 6"/>
                <a:gd name="T38" fmla="*/ 0 w 69"/>
                <a:gd name="T39" fmla="*/ 0 h 6"/>
                <a:gd name="T40" fmla="*/ 0 w 69"/>
                <a:gd name="T41" fmla="*/ 0 h 6"/>
                <a:gd name="T42" fmla="*/ 0 w 69"/>
                <a:gd name="T43" fmla="*/ 0 h 6"/>
                <a:gd name="T44" fmla="*/ 0 w 69"/>
                <a:gd name="T45" fmla="*/ 6 h 6"/>
                <a:gd name="T46" fmla="*/ 0 w 69"/>
                <a:gd name="T47" fmla="*/ 6 h 6"/>
                <a:gd name="T48" fmla="*/ 0 w 69"/>
                <a:gd name="T49" fmla="*/ 6 h 6"/>
                <a:gd name="T50" fmla="*/ 0 w 69"/>
                <a:gd name="T51" fmla="*/ 6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6"/>
                <a:gd name="T80" fmla="*/ 69 w 69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60" y="6"/>
                  </a:lnTo>
                  <a:lnTo>
                    <a:pt x="69" y="0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8" name="Freeform 114"/>
            <p:cNvSpPr>
              <a:spLocks/>
            </p:cNvSpPr>
            <p:nvPr/>
          </p:nvSpPr>
          <p:spPr bwMode="auto">
            <a:xfrm>
              <a:off x="4157" y="4258"/>
              <a:ext cx="49" cy="6"/>
            </a:xfrm>
            <a:custGeom>
              <a:avLst/>
              <a:gdLst>
                <a:gd name="T0" fmla="*/ 0 w 49"/>
                <a:gd name="T1" fmla="*/ 6 h 6"/>
                <a:gd name="T2" fmla="*/ 10 w 49"/>
                <a:gd name="T3" fmla="*/ 6 h 6"/>
                <a:gd name="T4" fmla="*/ 10 w 49"/>
                <a:gd name="T5" fmla="*/ 6 h 6"/>
                <a:gd name="T6" fmla="*/ 19 w 49"/>
                <a:gd name="T7" fmla="*/ 6 h 6"/>
                <a:gd name="T8" fmla="*/ 29 w 49"/>
                <a:gd name="T9" fmla="*/ 6 h 6"/>
                <a:gd name="T10" fmla="*/ 29 w 49"/>
                <a:gd name="T11" fmla="*/ 6 h 6"/>
                <a:gd name="T12" fmla="*/ 39 w 49"/>
                <a:gd name="T13" fmla="*/ 6 h 6"/>
                <a:gd name="T14" fmla="*/ 39 w 49"/>
                <a:gd name="T15" fmla="*/ 6 h 6"/>
                <a:gd name="T16" fmla="*/ 49 w 49"/>
                <a:gd name="T17" fmla="*/ 6 h 6"/>
                <a:gd name="T18" fmla="*/ 49 w 49"/>
                <a:gd name="T19" fmla="*/ 0 h 6"/>
                <a:gd name="T20" fmla="*/ 39 w 49"/>
                <a:gd name="T21" fmla="*/ 0 h 6"/>
                <a:gd name="T22" fmla="*/ 39 w 49"/>
                <a:gd name="T23" fmla="*/ 0 h 6"/>
                <a:gd name="T24" fmla="*/ 29 w 49"/>
                <a:gd name="T25" fmla="*/ 0 h 6"/>
                <a:gd name="T26" fmla="*/ 29 w 49"/>
                <a:gd name="T27" fmla="*/ 0 h 6"/>
                <a:gd name="T28" fmla="*/ 19 w 49"/>
                <a:gd name="T29" fmla="*/ 0 h 6"/>
                <a:gd name="T30" fmla="*/ 10 w 49"/>
                <a:gd name="T31" fmla="*/ 0 h 6"/>
                <a:gd name="T32" fmla="*/ 10 w 49"/>
                <a:gd name="T33" fmla="*/ 0 h 6"/>
                <a:gd name="T34" fmla="*/ 0 w 49"/>
                <a:gd name="T35" fmla="*/ 0 h 6"/>
                <a:gd name="T36" fmla="*/ 0 w 49"/>
                <a:gd name="T37" fmla="*/ 6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6"/>
                <a:gd name="T59" fmla="*/ 49 w 4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6">
                  <a:moveTo>
                    <a:pt x="0" y="6"/>
                  </a:move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lnTo>
                    <a:pt x="39" y="6"/>
                  </a:ln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99" name="Freeform 115"/>
            <p:cNvSpPr>
              <a:spLocks/>
            </p:cNvSpPr>
            <p:nvPr/>
          </p:nvSpPr>
          <p:spPr bwMode="auto">
            <a:xfrm>
              <a:off x="4157" y="425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0" name="Freeform 116"/>
            <p:cNvSpPr>
              <a:spLocks/>
            </p:cNvSpPr>
            <p:nvPr/>
          </p:nvSpPr>
          <p:spPr bwMode="auto">
            <a:xfrm>
              <a:off x="4236" y="4247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1" name="Freeform 117"/>
            <p:cNvSpPr>
              <a:spLocks/>
            </p:cNvSpPr>
            <p:nvPr/>
          </p:nvSpPr>
          <p:spPr bwMode="auto">
            <a:xfrm>
              <a:off x="4147" y="4247"/>
              <a:ext cx="89" cy="5"/>
            </a:xfrm>
            <a:custGeom>
              <a:avLst/>
              <a:gdLst>
                <a:gd name="T0" fmla="*/ 10 w 89"/>
                <a:gd name="T1" fmla="*/ 5 h 5"/>
                <a:gd name="T2" fmla="*/ 10 w 89"/>
                <a:gd name="T3" fmla="*/ 5 h 5"/>
                <a:gd name="T4" fmla="*/ 20 w 89"/>
                <a:gd name="T5" fmla="*/ 5 h 5"/>
                <a:gd name="T6" fmla="*/ 29 w 89"/>
                <a:gd name="T7" fmla="*/ 5 h 5"/>
                <a:gd name="T8" fmla="*/ 39 w 89"/>
                <a:gd name="T9" fmla="*/ 5 h 5"/>
                <a:gd name="T10" fmla="*/ 39 w 89"/>
                <a:gd name="T11" fmla="*/ 5 h 5"/>
                <a:gd name="T12" fmla="*/ 49 w 89"/>
                <a:gd name="T13" fmla="*/ 5 h 5"/>
                <a:gd name="T14" fmla="*/ 59 w 89"/>
                <a:gd name="T15" fmla="*/ 5 h 5"/>
                <a:gd name="T16" fmla="*/ 69 w 89"/>
                <a:gd name="T17" fmla="*/ 5 h 5"/>
                <a:gd name="T18" fmla="*/ 89 w 89"/>
                <a:gd name="T19" fmla="*/ 5 h 5"/>
                <a:gd name="T20" fmla="*/ 89 w 89"/>
                <a:gd name="T21" fmla="*/ 0 h 5"/>
                <a:gd name="T22" fmla="*/ 69 w 89"/>
                <a:gd name="T23" fmla="*/ 0 h 5"/>
                <a:gd name="T24" fmla="*/ 59 w 89"/>
                <a:gd name="T25" fmla="*/ 0 h 5"/>
                <a:gd name="T26" fmla="*/ 49 w 89"/>
                <a:gd name="T27" fmla="*/ 0 h 5"/>
                <a:gd name="T28" fmla="*/ 39 w 89"/>
                <a:gd name="T29" fmla="*/ 0 h 5"/>
                <a:gd name="T30" fmla="*/ 39 w 89"/>
                <a:gd name="T31" fmla="*/ 0 h 5"/>
                <a:gd name="T32" fmla="*/ 29 w 89"/>
                <a:gd name="T33" fmla="*/ 5 h 5"/>
                <a:gd name="T34" fmla="*/ 20 w 89"/>
                <a:gd name="T35" fmla="*/ 5 h 5"/>
                <a:gd name="T36" fmla="*/ 10 w 89"/>
                <a:gd name="T37" fmla="*/ 5 h 5"/>
                <a:gd name="T38" fmla="*/ 10 w 89"/>
                <a:gd name="T39" fmla="*/ 5 h 5"/>
                <a:gd name="T40" fmla="*/ 10 w 89"/>
                <a:gd name="T41" fmla="*/ 5 h 5"/>
                <a:gd name="T42" fmla="*/ 0 w 89"/>
                <a:gd name="T43" fmla="*/ 5 h 5"/>
                <a:gd name="T44" fmla="*/ 0 w 89"/>
                <a:gd name="T45" fmla="*/ 5 h 5"/>
                <a:gd name="T46" fmla="*/ 0 w 89"/>
                <a:gd name="T47" fmla="*/ 5 h 5"/>
                <a:gd name="T48" fmla="*/ 10 w 89"/>
                <a:gd name="T49" fmla="*/ 5 h 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9"/>
                <a:gd name="T76" fmla="*/ 0 h 5"/>
                <a:gd name="T77" fmla="*/ 89 w 89"/>
                <a:gd name="T78" fmla="*/ 5 h 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9" h="5">
                  <a:moveTo>
                    <a:pt x="10" y="5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9" y="5"/>
                  </a:lnTo>
                  <a:lnTo>
                    <a:pt x="39" y="5"/>
                  </a:lnTo>
                  <a:lnTo>
                    <a:pt x="49" y="5"/>
                  </a:lnTo>
                  <a:lnTo>
                    <a:pt x="59" y="5"/>
                  </a:lnTo>
                  <a:lnTo>
                    <a:pt x="69" y="5"/>
                  </a:lnTo>
                  <a:lnTo>
                    <a:pt x="89" y="5"/>
                  </a:lnTo>
                  <a:lnTo>
                    <a:pt x="89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9" y="5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2" name="Freeform 118"/>
            <p:cNvSpPr>
              <a:spLocks/>
            </p:cNvSpPr>
            <p:nvPr/>
          </p:nvSpPr>
          <p:spPr bwMode="auto">
            <a:xfrm>
              <a:off x="4087" y="4252"/>
              <a:ext cx="70" cy="6"/>
            </a:xfrm>
            <a:custGeom>
              <a:avLst/>
              <a:gdLst>
                <a:gd name="T0" fmla="*/ 0 w 70"/>
                <a:gd name="T1" fmla="*/ 6 h 6"/>
                <a:gd name="T2" fmla="*/ 10 w 70"/>
                <a:gd name="T3" fmla="*/ 6 h 6"/>
                <a:gd name="T4" fmla="*/ 20 w 70"/>
                <a:gd name="T5" fmla="*/ 6 h 6"/>
                <a:gd name="T6" fmla="*/ 20 w 70"/>
                <a:gd name="T7" fmla="*/ 6 h 6"/>
                <a:gd name="T8" fmla="*/ 30 w 70"/>
                <a:gd name="T9" fmla="*/ 6 h 6"/>
                <a:gd name="T10" fmla="*/ 40 w 70"/>
                <a:gd name="T11" fmla="*/ 6 h 6"/>
                <a:gd name="T12" fmla="*/ 50 w 70"/>
                <a:gd name="T13" fmla="*/ 6 h 6"/>
                <a:gd name="T14" fmla="*/ 60 w 70"/>
                <a:gd name="T15" fmla="*/ 6 h 6"/>
                <a:gd name="T16" fmla="*/ 70 w 70"/>
                <a:gd name="T17" fmla="*/ 0 h 6"/>
                <a:gd name="T18" fmla="*/ 70 w 70"/>
                <a:gd name="T19" fmla="*/ 0 h 6"/>
                <a:gd name="T20" fmla="*/ 60 w 70"/>
                <a:gd name="T21" fmla="*/ 0 h 6"/>
                <a:gd name="T22" fmla="*/ 50 w 70"/>
                <a:gd name="T23" fmla="*/ 0 h 6"/>
                <a:gd name="T24" fmla="*/ 40 w 70"/>
                <a:gd name="T25" fmla="*/ 0 h 6"/>
                <a:gd name="T26" fmla="*/ 30 w 70"/>
                <a:gd name="T27" fmla="*/ 6 h 6"/>
                <a:gd name="T28" fmla="*/ 20 w 70"/>
                <a:gd name="T29" fmla="*/ 6 h 6"/>
                <a:gd name="T30" fmla="*/ 20 w 70"/>
                <a:gd name="T31" fmla="*/ 6 h 6"/>
                <a:gd name="T32" fmla="*/ 10 w 70"/>
                <a:gd name="T33" fmla="*/ 0 h 6"/>
                <a:gd name="T34" fmla="*/ 0 w 70"/>
                <a:gd name="T35" fmla="*/ 0 h 6"/>
                <a:gd name="T36" fmla="*/ 0 w 70"/>
                <a:gd name="T37" fmla="*/ 6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6"/>
                <a:gd name="T59" fmla="*/ 70 w 70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6">
                  <a:moveTo>
                    <a:pt x="0" y="6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60" y="6"/>
                  </a:lnTo>
                  <a:lnTo>
                    <a:pt x="70" y="0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3" name="Freeform 119"/>
            <p:cNvSpPr>
              <a:spLocks/>
            </p:cNvSpPr>
            <p:nvPr/>
          </p:nvSpPr>
          <p:spPr bwMode="auto">
            <a:xfrm>
              <a:off x="4087" y="425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4" name="Freeform 120"/>
            <p:cNvSpPr>
              <a:spLocks/>
            </p:cNvSpPr>
            <p:nvPr/>
          </p:nvSpPr>
          <p:spPr bwMode="auto">
            <a:xfrm>
              <a:off x="4167" y="4241"/>
              <a:ext cx="9" cy="1"/>
            </a:xfrm>
            <a:custGeom>
              <a:avLst/>
              <a:gdLst>
                <a:gd name="T0" fmla="*/ 0 w 9"/>
                <a:gd name="T1" fmla="*/ 0 h 1"/>
                <a:gd name="T2" fmla="*/ 0 w 9"/>
                <a:gd name="T3" fmla="*/ 0 h 1"/>
                <a:gd name="T4" fmla="*/ 9 w 9"/>
                <a:gd name="T5" fmla="*/ 0 h 1"/>
                <a:gd name="T6" fmla="*/ 0 w 9"/>
                <a:gd name="T7" fmla="*/ 0 h 1"/>
                <a:gd name="T8" fmla="*/ 0 w 9"/>
                <a:gd name="T9" fmla="*/ 0 h 1"/>
                <a:gd name="T10" fmla="*/ 0 w 9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"/>
                <a:gd name="T20" fmla="*/ 9 w 9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">
                  <a:moveTo>
                    <a:pt x="0" y="0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5" name="Freeform 121"/>
            <p:cNvSpPr>
              <a:spLocks/>
            </p:cNvSpPr>
            <p:nvPr/>
          </p:nvSpPr>
          <p:spPr bwMode="auto">
            <a:xfrm>
              <a:off x="4097" y="4241"/>
              <a:ext cx="70" cy="6"/>
            </a:xfrm>
            <a:custGeom>
              <a:avLst/>
              <a:gdLst>
                <a:gd name="T0" fmla="*/ 0 w 70"/>
                <a:gd name="T1" fmla="*/ 6 h 6"/>
                <a:gd name="T2" fmla="*/ 0 w 70"/>
                <a:gd name="T3" fmla="*/ 6 h 6"/>
                <a:gd name="T4" fmla="*/ 10 w 70"/>
                <a:gd name="T5" fmla="*/ 6 h 6"/>
                <a:gd name="T6" fmla="*/ 20 w 70"/>
                <a:gd name="T7" fmla="*/ 6 h 6"/>
                <a:gd name="T8" fmla="*/ 30 w 70"/>
                <a:gd name="T9" fmla="*/ 6 h 6"/>
                <a:gd name="T10" fmla="*/ 40 w 70"/>
                <a:gd name="T11" fmla="*/ 6 h 6"/>
                <a:gd name="T12" fmla="*/ 50 w 70"/>
                <a:gd name="T13" fmla="*/ 0 h 6"/>
                <a:gd name="T14" fmla="*/ 50 w 70"/>
                <a:gd name="T15" fmla="*/ 0 h 6"/>
                <a:gd name="T16" fmla="*/ 60 w 70"/>
                <a:gd name="T17" fmla="*/ 0 h 6"/>
                <a:gd name="T18" fmla="*/ 70 w 70"/>
                <a:gd name="T19" fmla="*/ 0 h 6"/>
                <a:gd name="T20" fmla="*/ 70 w 70"/>
                <a:gd name="T21" fmla="*/ 0 h 6"/>
                <a:gd name="T22" fmla="*/ 60 w 70"/>
                <a:gd name="T23" fmla="*/ 0 h 6"/>
                <a:gd name="T24" fmla="*/ 50 w 70"/>
                <a:gd name="T25" fmla="*/ 0 h 6"/>
                <a:gd name="T26" fmla="*/ 50 w 70"/>
                <a:gd name="T27" fmla="*/ 0 h 6"/>
                <a:gd name="T28" fmla="*/ 40 w 70"/>
                <a:gd name="T29" fmla="*/ 0 h 6"/>
                <a:gd name="T30" fmla="*/ 30 w 70"/>
                <a:gd name="T31" fmla="*/ 0 h 6"/>
                <a:gd name="T32" fmla="*/ 20 w 70"/>
                <a:gd name="T33" fmla="*/ 0 h 6"/>
                <a:gd name="T34" fmla="*/ 10 w 70"/>
                <a:gd name="T35" fmla="*/ 0 h 6"/>
                <a:gd name="T36" fmla="*/ 0 w 70"/>
                <a:gd name="T37" fmla="*/ 6 h 6"/>
                <a:gd name="T38" fmla="*/ 0 w 70"/>
                <a:gd name="T39" fmla="*/ 6 h 6"/>
                <a:gd name="T40" fmla="*/ 0 w 70"/>
                <a:gd name="T41" fmla="*/ 6 h 6"/>
                <a:gd name="T42" fmla="*/ 0 w 70"/>
                <a:gd name="T43" fmla="*/ 6 h 6"/>
                <a:gd name="T44" fmla="*/ 0 w 70"/>
                <a:gd name="T45" fmla="*/ 6 h 6"/>
                <a:gd name="T46" fmla="*/ 0 w 70"/>
                <a:gd name="T47" fmla="*/ 6 h 6"/>
                <a:gd name="T48" fmla="*/ 0 w 70"/>
                <a:gd name="T49" fmla="*/ 6 h 6"/>
                <a:gd name="T50" fmla="*/ 0 w 70"/>
                <a:gd name="T51" fmla="*/ 6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6"/>
                <a:gd name="T80" fmla="*/ 70 w 70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6" name="Freeform 122"/>
            <p:cNvSpPr>
              <a:spLocks/>
            </p:cNvSpPr>
            <p:nvPr/>
          </p:nvSpPr>
          <p:spPr bwMode="auto">
            <a:xfrm>
              <a:off x="4068" y="4247"/>
              <a:ext cx="29" cy="5"/>
            </a:xfrm>
            <a:custGeom>
              <a:avLst/>
              <a:gdLst>
                <a:gd name="T0" fmla="*/ 0 w 29"/>
                <a:gd name="T1" fmla="*/ 0 h 5"/>
                <a:gd name="T2" fmla="*/ 0 w 29"/>
                <a:gd name="T3" fmla="*/ 5 h 5"/>
                <a:gd name="T4" fmla="*/ 10 w 29"/>
                <a:gd name="T5" fmla="*/ 5 h 5"/>
                <a:gd name="T6" fmla="*/ 19 w 29"/>
                <a:gd name="T7" fmla="*/ 5 h 5"/>
                <a:gd name="T8" fmla="*/ 19 w 29"/>
                <a:gd name="T9" fmla="*/ 0 h 5"/>
                <a:gd name="T10" fmla="*/ 19 w 29"/>
                <a:gd name="T11" fmla="*/ 0 h 5"/>
                <a:gd name="T12" fmla="*/ 29 w 29"/>
                <a:gd name="T13" fmla="*/ 0 h 5"/>
                <a:gd name="T14" fmla="*/ 29 w 29"/>
                <a:gd name="T15" fmla="*/ 0 h 5"/>
                <a:gd name="T16" fmla="*/ 29 w 29"/>
                <a:gd name="T17" fmla="*/ 0 h 5"/>
                <a:gd name="T18" fmla="*/ 29 w 29"/>
                <a:gd name="T19" fmla="*/ 0 h 5"/>
                <a:gd name="T20" fmla="*/ 29 w 29"/>
                <a:gd name="T21" fmla="*/ 0 h 5"/>
                <a:gd name="T22" fmla="*/ 19 w 29"/>
                <a:gd name="T23" fmla="*/ 0 h 5"/>
                <a:gd name="T24" fmla="*/ 19 w 29"/>
                <a:gd name="T25" fmla="*/ 0 h 5"/>
                <a:gd name="T26" fmla="*/ 19 w 29"/>
                <a:gd name="T27" fmla="*/ 0 h 5"/>
                <a:gd name="T28" fmla="*/ 10 w 29"/>
                <a:gd name="T29" fmla="*/ 0 h 5"/>
                <a:gd name="T30" fmla="*/ 10 w 29"/>
                <a:gd name="T31" fmla="*/ 0 h 5"/>
                <a:gd name="T32" fmla="*/ 0 w 29"/>
                <a:gd name="T33" fmla="*/ 0 h 5"/>
                <a:gd name="T34" fmla="*/ 0 w 29"/>
                <a:gd name="T35" fmla="*/ 0 h 5"/>
                <a:gd name="T36" fmla="*/ 0 w 29"/>
                <a:gd name="T37" fmla="*/ 0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9"/>
                <a:gd name="T58" fmla="*/ 0 h 5"/>
                <a:gd name="T59" fmla="*/ 29 w 29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9" h="5">
                  <a:moveTo>
                    <a:pt x="0" y="0"/>
                  </a:moveTo>
                  <a:lnTo>
                    <a:pt x="0" y="5"/>
                  </a:lnTo>
                  <a:lnTo>
                    <a:pt x="10" y="5"/>
                  </a:lnTo>
                  <a:lnTo>
                    <a:pt x="19" y="5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7" name="Freeform 123"/>
            <p:cNvSpPr>
              <a:spLocks/>
            </p:cNvSpPr>
            <p:nvPr/>
          </p:nvSpPr>
          <p:spPr bwMode="auto">
            <a:xfrm>
              <a:off x="4058" y="4247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8" name="Freeform 124"/>
            <p:cNvSpPr>
              <a:spLocks/>
            </p:cNvSpPr>
            <p:nvPr/>
          </p:nvSpPr>
          <p:spPr bwMode="auto">
            <a:xfrm>
              <a:off x="4127" y="4230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09" name="Freeform 125"/>
            <p:cNvSpPr>
              <a:spLocks/>
            </p:cNvSpPr>
            <p:nvPr/>
          </p:nvSpPr>
          <p:spPr bwMode="auto">
            <a:xfrm>
              <a:off x="4018" y="4230"/>
              <a:ext cx="109" cy="17"/>
            </a:xfrm>
            <a:custGeom>
              <a:avLst/>
              <a:gdLst>
                <a:gd name="T0" fmla="*/ 0 w 109"/>
                <a:gd name="T1" fmla="*/ 11 h 17"/>
                <a:gd name="T2" fmla="*/ 10 w 109"/>
                <a:gd name="T3" fmla="*/ 11 h 17"/>
                <a:gd name="T4" fmla="*/ 30 w 109"/>
                <a:gd name="T5" fmla="*/ 17 h 17"/>
                <a:gd name="T6" fmla="*/ 40 w 109"/>
                <a:gd name="T7" fmla="*/ 11 h 17"/>
                <a:gd name="T8" fmla="*/ 50 w 109"/>
                <a:gd name="T9" fmla="*/ 11 h 17"/>
                <a:gd name="T10" fmla="*/ 69 w 109"/>
                <a:gd name="T11" fmla="*/ 11 h 17"/>
                <a:gd name="T12" fmla="*/ 79 w 109"/>
                <a:gd name="T13" fmla="*/ 11 h 17"/>
                <a:gd name="T14" fmla="*/ 99 w 109"/>
                <a:gd name="T15" fmla="*/ 5 h 17"/>
                <a:gd name="T16" fmla="*/ 109 w 109"/>
                <a:gd name="T17" fmla="*/ 5 h 17"/>
                <a:gd name="T18" fmla="*/ 109 w 109"/>
                <a:gd name="T19" fmla="*/ 0 h 17"/>
                <a:gd name="T20" fmla="*/ 99 w 109"/>
                <a:gd name="T21" fmla="*/ 5 h 17"/>
                <a:gd name="T22" fmla="*/ 79 w 109"/>
                <a:gd name="T23" fmla="*/ 5 h 17"/>
                <a:gd name="T24" fmla="*/ 69 w 109"/>
                <a:gd name="T25" fmla="*/ 5 h 17"/>
                <a:gd name="T26" fmla="*/ 50 w 109"/>
                <a:gd name="T27" fmla="*/ 11 h 17"/>
                <a:gd name="T28" fmla="*/ 40 w 109"/>
                <a:gd name="T29" fmla="*/ 11 h 17"/>
                <a:gd name="T30" fmla="*/ 30 w 109"/>
                <a:gd name="T31" fmla="*/ 11 h 17"/>
                <a:gd name="T32" fmla="*/ 20 w 109"/>
                <a:gd name="T33" fmla="*/ 11 h 17"/>
                <a:gd name="T34" fmla="*/ 10 w 109"/>
                <a:gd name="T35" fmla="*/ 11 h 17"/>
                <a:gd name="T36" fmla="*/ 0 w 109"/>
                <a:gd name="T37" fmla="*/ 11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17"/>
                <a:gd name="T59" fmla="*/ 109 w 109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17">
                  <a:moveTo>
                    <a:pt x="0" y="11"/>
                  </a:moveTo>
                  <a:lnTo>
                    <a:pt x="10" y="11"/>
                  </a:lnTo>
                  <a:lnTo>
                    <a:pt x="30" y="17"/>
                  </a:lnTo>
                  <a:lnTo>
                    <a:pt x="40" y="11"/>
                  </a:lnTo>
                  <a:lnTo>
                    <a:pt x="50" y="11"/>
                  </a:lnTo>
                  <a:lnTo>
                    <a:pt x="69" y="11"/>
                  </a:lnTo>
                  <a:lnTo>
                    <a:pt x="79" y="11"/>
                  </a:lnTo>
                  <a:lnTo>
                    <a:pt x="99" y="5"/>
                  </a:lnTo>
                  <a:lnTo>
                    <a:pt x="109" y="5"/>
                  </a:lnTo>
                  <a:lnTo>
                    <a:pt x="109" y="0"/>
                  </a:lnTo>
                  <a:lnTo>
                    <a:pt x="99" y="5"/>
                  </a:lnTo>
                  <a:lnTo>
                    <a:pt x="79" y="5"/>
                  </a:lnTo>
                  <a:lnTo>
                    <a:pt x="69" y="5"/>
                  </a:lnTo>
                  <a:lnTo>
                    <a:pt x="50" y="11"/>
                  </a:lnTo>
                  <a:lnTo>
                    <a:pt x="40" y="11"/>
                  </a:lnTo>
                  <a:lnTo>
                    <a:pt x="30" y="11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0" name="Freeform 126"/>
            <p:cNvSpPr>
              <a:spLocks/>
            </p:cNvSpPr>
            <p:nvPr/>
          </p:nvSpPr>
          <p:spPr bwMode="auto">
            <a:xfrm>
              <a:off x="4018" y="4241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1" name="Freeform 127"/>
            <p:cNvSpPr>
              <a:spLocks/>
            </p:cNvSpPr>
            <p:nvPr/>
          </p:nvSpPr>
          <p:spPr bwMode="auto">
            <a:xfrm>
              <a:off x="4068" y="4230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2" name="Freeform 128"/>
            <p:cNvSpPr>
              <a:spLocks/>
            </p:cNvSpPr>
            <p:nvPr/>
          </p:nvSpPr>
          <p:spPr bwMode="auto">
            <a:xfrm>
              <a:off x="3939" y="4213"/>
              <a:ext cx="129" cy="22"/>
            </a:xfrm>
            <a:custGeom>
              <a:avLst/>
              <a:gdLst>
                <a:gd name="T0" fmla="*/ 0 w 129"/>
                <a:gd name="T1" fmla="*/ 5 h 22"/>
                <a:gd name="T2" fmla="*/ 10 w 129"/>
                <a:gd name="T3" fmla="*/ 5 h 22"/>
                <a:gd name="T4" fmla="*/ 10 w 129"/>
                <a:gd name="T5" fmla="*/ 5 h 22"/>
                <a:gd name="T6" fmla="*/ 20 w 129"/>
                <a:gd name="T7" fmla="*/ 5 h 22"/>
                <a:gd name="T8" fmla="*/ 30 w 129"/>
                <a:gd name="T9" fmla="*/ 11 h 22"/>
                <a:gd name="T10" fmla="*/ 40 w 129"/>
                <a:gd name="T11" fmla="*/ 11 h 22"/>
                <a:gd name="T12" fmla="*/ 49 w 129"/>
                <a:gd name="T13" fmla="*/ 11 h 22"/>
                <a:gd name="T14" fmla="*/ 59 w 129"/>
                <a:gd name="T15" fmla="*/ 11 h 22"/>
                <a:gd name="T16" fmla="*/ 69 w 129"/>
                <a:gd name="T17" fmla="*/ 17 h 22"/>
                <a:gd name="T18" fmla="*/ 79 w 129"/>
                <a:gd name="T19" fmla="*/ 17 h 22"/>
                <a:gd name="T20" fmla="*/ 79 w 129"/>
                <a:gd name="T21" fmla="*/ 17 h 22"/>
                <a:gd name="T22" fmla="*/ 89 w 129"/>
                <a:gd name="T23" fmla="*/ 17 h 22"/>
                <a:gd name="T24" fmla="*/ 99 w 129"/>
                <a:gd name="T25" fmla="*/ 22 h 22"/>
                <a:gd name="T26" fmla="*/ 109 w 129"/>
                <a:gd name="T27" fmla="*/ 22 h 22"/>
                <a:gd name="T28" fmla="*/ 119 w 129"/>
                <a:gd name="T29" fmla="*/ 22 h 22"/>
                <a:gd name="T30" fmla="*/ 129 w 129"/>
                <a:gd name="T31" fmla="*/ 22 h 22"/>
                <a:gd name="T32" fmla="*/ 129 w 129"/>
                <a:gd name="T33" fmla="*/ 17 h 22"/>
                <a:gd name="T34" fmla="*/ 129 w 129"/>
                <a:gd name="T35" fmla="*/ 17 h 22"/>
                <a:gd name="T36" fmla="*/ 129 w 129"/>
                <a:gd name="T37" fmla="*/ 17 h 22"/>
                <a:gd name="T38" fmla="*/ 119 w 129"/>
                <a:gd name="T39" fmla="*/ 17 h 22"/>
                <a:gd name="T40" fmla="*/ 109 w 129"/>
                <a:gd name="T41" fmla="*/ 17 h 22"/>
                <a:gd name="T42" fmla="*/ 99 w 129"/>
                <a:gd name="T43" fmla="*/ 17 h 22"/>
                <a:gd name="T44" fmla="*/ 99 w 129"/>
                <a:gd name="T45" fmla="*/ 17 h 22"/>
                <a:gd name="T46" fmla="*/ 89 w 129"/>
                <a:gd name="T47" fmla="*/ 17 h 22"/>
                <a:gd name="T48" fmla="*/ 79 w 129"/>
                <a:gd name="T49" fmla="*/ 11 h 22"/>
                <a:gd name="T50" fmla="*/ 69 w 129"/>
                <a:gd name="T51" fmla="*/ 11 h 22"/>
                <a:gd name="T52" fmla="*/ 59 w 129"/>
                <a:gd name="T53" fmla="*/ 11 h 22"/>
                <a:gd name="T54" fmla="*/ 49 w 129"/>
                <a:gd name="T55" fmla="*/ 5 h 22"/>
                <a:gd name="T56" fmla="*/ 40 w 129"/>
                <a:gd name="T57" fmla="*/ 5 h 22"/>
                <a:gd name="T58" fmla="*/ 30 w 129"/>
                <a:gd name="T59" fmla="*/ 5 h 22"/>
                <a:gd name="T60" fmla="*/ 20 w 129"/>
                <a:gd name="T61" fmla="*/ 5 h 22"/>
                <a:gd name="T62" fmla="*/ 10 w 129"/>
                <a:gd name="T63" fmla="*/ 0 h 22"/>
                <a:gd name="T64" fmla="*/ 10 w 129"/>
                <a:gd name="T65" fmla="*/ 0 h 22"/>
                <a:gd name="T66" fmla="*/ 0 w 129"/>
                <a:gd name="T67" fmla="*/ 0 h 22"/>
                <a:gd name="T68" fmla="*/ 0 w 129"/>
                <a:gd name="T69" fmla="*/ 5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22"/>
                <a:gd name="T107" fmla="*/ 129 w 129"/>
                <a:gd name="T108" fmla="*/ 22 h 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22">
                  <a:moveTo>
                    <a:pt x="0" y="5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22"/>
                  </a:lnTo>
                  <a:lnTo>
                    <a:pt x="109" y="22"/>
                  </a:lnTo>
                  <a:lnTo>
                    <a:pt x="119" y="22"/>
                  </a:lnTo>
                  <a:lnTo>
                    <a:pt x="129" y="22"/>
                  </a:lnTo>
                  <a:lnTo>
                    <a:pt x="129" y="17"/>
                  </a:lnTo>
                  <a:lnTo>
                    <a:pt x="119" y="17"/>
                  </a:lnTo>
                  <a:lnTo>
                    <a:pt x="109" y="17"/>
                  </a:lnTo>
                  <a:lnTo>
                    <a:pt x="99" y="17"/>
                  </a:lnTo>
                  <a:lnTo>
                    <a:pt x="89" y="17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1"/>
                  </a:lnTo>
                  <a:lnTo>
                    <a:pt x="49" y="5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3" name="Freeform 129"/>
            <p:cNvSpPr>
              <a:spLocks/>
            </p:cNvSpPr>
            <p:nvPr/>
          </p:nvSpPr>
          <p:spPr bwMode="auto">
            <a:xfrm>
              <a:off x="3939" y="4213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4" name="Freeform 130"/>
            <p:cNvSpPr>
              <a:spLocks/>
            </p:cNvSpPr>
            <p:nvPr/>
          </p:nvSpPr>
          <p:spPr bwMode="auto">
            <a:xfrm>
              <a:off x="4018" y="4218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5" name="Freeform 131"/>
            <p:cNvSpPr>
              <a:spLocks/>
            </p:cNvSpPr>
            <p:nvPr/>
          </p:nvSpPr>
          <p:spPr bwMode="auto">
            <a:xfrm>
              <a:off x="3899" y="4196"/>
              <a:ext cx="119" cy="28"/>
            </a:xfrm>
            <a:custGeom>
              <a:avLst/>
              <a:gdLst>
                <a:gd name="T0" fmla="*/ 0 w 119"/>
                <a:gd name="T1" fmla="*/ 6 h 28"/>
                <a:gd name="T2" fmla="*/ 10 w 119"/>
                <a:gd name="T3" fmla="*/ 6 h 28"/>
                <a:gd name="T4" fmla="*/ 20 w 119"/>
                <a:gd name="T5" fmla="*/ 6 h 28"/>
                <a:gd name="T6" fmla="*/ 20 w 119"/>
                <a:gd name="T7" fmla="*/ 6 h 28"/>
                <a:gd name="T8" fmla="*/ 30 w 119"/>
                <a:gd name="T9" fmla="*/ 11 h 28"/>
                <a:gd name="T10" fmla="*/ 40 w 119"/>
                <a:gd name="T11" fmla="*/ 11 h 28"/>
                <a:gd name="T12" fmla="*/ 50 w 119"/>
                <a:gd name="T13" fmla="*/ 11 h 28"/>
                <a:gd name="T14" fmla="*/ 50 w 119"/>
                <a:gd name="T15" fmla="*/ 11 h 28"/>
                <a:gd name="T16" fmla="*/ 60 w 119"/>
                <a:gd name="T17" fmla="*/ 17 h 28"/>
                <a:gd name="T18" fmla="*/ 70 w 119"/>
                <a:gd name="T19" fmla="*/ 17 h 28"/>
                <a:gd name="T20" fmla="*/ 80 w 119"/>
                <a:gd name="T21" fmla="*/ 22 h 28"/>
                <a:gd name="T22" fmla="*/ 89 w 119"/>
                <a:gd name="T23" fmla="*/ 22 h 28"/>
                <a:gd name="T24" fmla="*/ 89 w 119"/>
                <a:gd name="T25" fmla="*/ 22 h 28"/>
                <a:gd name="T26" fmla="*/ 99 w 119"/>
                <a:gd name="T27" fmla="*/ 22 h 28"/>
                <a:gd name="T28" fmla="*/ 109 w 119"/>
                <a:gd name="T29" fmla="*/ 28 h 28"/>
                <a:gd name="T30" fmla="*/ 119 w 119"/>
                <a:gd name="T31" fmla="*/ 28 h 28"/>
                <a:gd name="T32" fmla="*/ 119 w 119"/>
                <a:gd name="T33" fmla="*/ 28 h 28"/>
                <a:gd name="T34" fmla="*/ 119 w 119"/>
                <a:gd name="T35" fmla="*/ 22 h 28"/>
                <a:gd name="T36" fmla="*/ 119 w 119"/>
                <a:gd name="T37" fmla="*/ 22 h 28"/>
                <a:gd name="T38" fmla="*/ 109 w 119"/>
                <a:gd name="T39" fmla="*/ 22 h 28"/>
                <a:gd name="T40" fmla="*/ 99 w 119"/>
                <a:gd name="T41" fmla="*/ 22 h 28"/>
                <a:gd name="T42" fmla="*/ 99 w 119"/>
                <a:gd name="T43" fmla="*/ 22 h 28"/>
                <a:gd name="T44" fmla="*/ 89 w 119"/>
                <a:gd name="T45" fmla="*/ 17 h 28"/>
                <a:gd name="T46" fmla="*/ 80 w 119"/>
                <a:gd name="T47" fmla="*/ 17 h 28"/>
                <a:gd name="T48" fmla="*/ 70 w 119"/>
                <a:gd name="T49" fmla="*/ 17 h 28"/>
                <a:gd name="T50" fmla="*/ 60 w 119"/>
                <a:gd name="T51" fmla="*/ 11 h 28"/>
                <a:gd name="T52" fmla="*/ 60 w 119"/>
                <a:gd name="T53" fmla="*/ 11 h 28"/>
                <a:gd name="T54" fmla="*/ 50 w 119"/>
                <a:gd name="T55" fmla="*/ 11 h 28"/>
                <a:gd name="T56" fmla="*/ 40 w 119"/>
                <a:gd name="T57" fmla="*/ 6 h 28"/>
                <a:gd name="T58" fmla="*/ 30 w 119"/>
                <a:gd name="T59" fmla="*/ 6 h 28"/>
                <a:gd name="T60" fmla="*/ 20 w 119"/>
                <a:gd name="T61" fmla="*/ 6 h 28"/>
                <a:gd name="T62" fmla="*/ 20 w 119"/>
                <a:gd name="T63" fmla="*/ 0 h 28"/>
                <a:gd name="T64" fmla="*/ 10 w 119"/>
                <a:gd name="T65" fmla="*/ 0 h 28"/>
                <a:gd name="T66" fmla="*/ 0 w 119"/>
                <a:gd name="T67" fmla="*/ 0 h 28"/>
                <a:gd name="T68" fmla="*/ 0 w 119"/>
                <a:gd name="T69" fmla="*/ 6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28"/>
                <a:gd name="T107" fmla="*/ 119 w 119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28">
                  <a:moveTo>
                    <a:pt x="0" y="6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1"/>
                  </a:lnTo>
                  <a:lnTo>
                    <a:pt x="60" y="17"/>
                  </a:lnTo>
                  <a:lnTo>
                    <a:pt x="70" y="17"/>
                  </a:lnTo>
                  <a:lnTo>
                    <a:pt x="80" y="22"/>
                  </a:lnTo>
                  <a:lnTo>
                    <a:pt x="89" y="22"/>
                  </a:lnTo>
                  <a:lnTo>
                    <a:pt x="99" y="22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22"/>
                  </a:lnTo>
                  <a:lnTo>
                    <a:pt x="109" y="22"/>
                  </a:lnTo>
                  <a:lnTo>
                    <a:pt x="99" y="22"/>
                  </a:lnTo>
                  <a:lnTo>
                    <a:pt x="89" y="17"/>
                  </a:lnTo>
                  <a:lnTo>
                    <a:pt x="80" y="17"/>
                  </a:lnTo>
                  <a:lnTo>
                    <a:pt x="70" y="17"/>
                  </a:lnTo>
                  <a:lnTo>
                    <a:pt x="60" y="11"/>
                  </a:lnTo>
                  <a:lnTo>
                    <a:pt x="50" y="11"/>
                  </a:lnTo>
                  <a:lnTo>
                    <a:pt x="40" y="6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6" name="Freeform 132"/>
            <p:cNvSpPr>
              <a:spLocks/>
            </p:cNvSpPr>
            <p:nvPr/>
          </p:nvSpPr>
          <p:spPr bwMode="auto">
            <a:xfrm>
              <a:off x="3899" y="4196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7" name="Freeform 133"/>
            <p:cNvSpPr>
              <a:spLocks/>
            </p:cNvSpPr>
            <p:nvPr/>
          </p:nvSpPr>
          <p:spPr bwMode="auto">
            <a:xfrm>
              <a:off x="4048" y="4196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8" name="Freeform 134"/>
            <p:cNvSpPr>
              <a:spLocks/>
            </p:cNvSpPr>
            <p:nvPr/>
          </p:nvSpPr>
          <p:spPr bwMode="auto">
            <a:xfrm>
              <a:off x="3899" y="4173"/>
              <a:ext cx="149" cy="29"/>
            </a:xfrm>
            <a:custGeom>
              <a:avLst/>
              <a:gdLst>
                <a:gd name="T0" fmla="*/ 0 w 149"/>
                <a:gd name="T1" fmla="*/ 0 h 29"/>
                <a:gd name="T2" fmla="*/ 0 w 149"/>
                <a:gd name="T3" fmla="*/ 0 h 29"/>
                <a:gd name="T4" fmla="*/ 10 w 149"/>
                <a:gd name="T5" fmla="*/ 6 h 29"/>
                <a:gd name="T6" fmla="*/ 10 w 149"/>
                <a:gd name="T7" fmla="*/ 6 h 29"/>
                <a:gd name="T8" fmla="*/ 20 w 149"/>
                <a:gd name="T9" fmla="*/ 12 h 29"/>
                <a:gd name="T10" fmla="*/ 30 w 149"/>
                <a:gd name="T11" fmla="*/ 12 h 29"/>
                <a:gd name="T12" fmla="*/ 40 w 149"/>
                <a:gd name="T13" fmla="*/ 12 h 29"/>
                <a:gd name="T14" fmla="*/ 50 w 149"/>
                <a:gd name="T15" fmla="*/ 17 h 29"/>
                <a:gd name="T16" fmla="*/ 70 w 149"/>
                <a:gd name="T17" fmla="*/ 17 h 29"/>
                <a:gd name="T18" fmla="*/ 80 w 149"/>
                <a:gd name="T19" fmla="*/ 17 h 29"/>
                <a:gd name="T20" fmla="*/ 89 w 149"/>
                <a:gd name="T21" fmla="*/ 23 h 29"/>
                <a:gd name="T22" fmla="*/ 99 w 149"/>
                <a:gd name="T23" fmla="*/ 23 h 29"/>
                <a:gd name="T24" fmla="*/ 109 w 149"/>
                <a:gd name="T25" fmla="*/ 23 h 29"/>
                <a:gd name="T26" fmla="*/ 119 w 149"/>
                <a:gd name="T27" fmla="*/ 23 h 29"/>
                <a:gd name="T28" fmla="*/ 129 w 149"/>
                <a:gd name="T29" fmla="*/ 23 h 29"/>
                <a:gd name="T30" fmla="*/ 139 w 149"/>
                <a:gd name="T31" fmla="*/ 29 h 29"/>
                <a:gd name="T32" fmla="*/ 149 w 149"/>
                <a:gd name="T33" fmla="*/ 29 h 29"/>
                <a:gd name="T34" fmla="*/ 149 w 149"/>
                <a:gd name="T35" fmla="*/ 23 h 29"/>
                <a:gd name="T36" fmla="*/ 139 w 149"/>
                <a:gd name="T37" fmla="*/ 23 h 29"/>
                <a:gd name="T38" fmla="*/ 129 w 149"/>
                <a:gd name="T39" fmla="*/ 23 h 29"/>
                <a:gd name="T40" fmla="*/ 119 w 149"/>
                <a:gd name="T41" fmla="*/ 23 h 29"/>
                <a:gd name="T42" fmla="*/ 109 w 149"/>
                <a:gd name="T43" fmla="*/ 17 h 29"/>
                <a:gd name="T44" fmla="*/ 99 w 149"/>
                <a:gd name="T45" fmla="*/ 17 h 29"/>
                <a:gd name="T46" fmla="*/ 89 w 149"/>
                <a:gd name="T47" fmla="*/ 17 h 29"/>
                <a:gd name="T48" fmla="*/ 80 w 149"/>
                <a:gd name="T49" fmla="*/ 17 h 29"/>
                <a:gd name="T50" fmla="*/ 70 w 149"/>
                <a:gd name="T51" fmla="*/ 12 h 29"/>
                <a:gd name="T52" fmla="*/ 60 w 149"/>
                <a:gd name="T53" fmla="*/ 12 h 29"/>
                <a:gd name="T54" fmla="*/ 40 w 149"/>
                <a:gd name="T55" fmla="*/ 12 h 29"/>
                <a:gd name="T56" fmla="*/ 40 w 149"/>
                <a:gd name="T57" fmla="*/ 6 h 29"/>
                <a:gd name="T58" fmla="*/ 30 w 149"/>
                <a:gd name="T59" fmla="*/ 6 h 29"/>
                <a:gd name="T60" fmla="*/ 20 w 149"/>
                <a:gd name="T61" fmla="*/ 6 h 29"/>
                <a:gd name="T62" fmla="*/ 10 w 149"/>
                <a:gd name="T63" fmla="*/ 0 h 29"/>
                <a:gd name="T64" fmla="*/ 10 w 149"/>
                <a:gd name="T65" fmla="*/ 0 h 29"/>
                <a:gd name="T66" fmla="*/ 0 w 149"/>
                <a:gd name="T67" fmla="*/ 0 h 29"/>
                <a:gd name="T68" fmla="*/ 0 w 149"/>
                <a:gd name="T69" fmla="*/ 0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9"/>
                <a:gd name="T106" fmla="*/ 0 h 29"/>
                <a:gd name="T107" fmla="*/ 149 w 149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9" h="29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30" y="12"/>
                  </a:lnTo>
                  <a:lnTo>
                    <a:pt x="40" y="12"/>
                  </a:lnTo>
                  <a:lnTo>
                    <a:pt x="50" y="17"/>
                  </a:lnTo>
                  <a:lnTo>
                    <a:pt x="70" y="17"/>
                  </a:lnTo>
                  <a:lnTo>
                    <a:pt x="80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3"/>
                  </a:lnTo>
                  <a:lnTo>
                    <a:pt x="119" y="23"/>
                  </a:lnTo>
                  <a:lnTo>
                    <a:pt x="129" y="23"/>
                  </a:lnTo>
                  <a:lnTo>
                    <a:pt x="139" y="29"/>
                  </a:lnTo>
                  <a:lnTo>
                    <a:pt x="149" y="29"/>
                  </a:lnTo>
                  <a:lnTo>
                    <a:pt x="149" y="23"/>
                  </a:lnTo>
                  <a:lnTo>
                    <a:pt x="139" y="23"/>
                  </a:lnTo>
                  <a:lnTo>
                    <a:pt x="129" y="23"/>
                  </a:lnTo>
                  <a:lnTo>
                    <a:pt x="119" y="23"/>
                  </a:lnTo>
                  <a:lnTo>
                    <a:pt x="109" y="17"/>
                  </a:lnTo>
                  <a:lnTo>
                    <a:pt x="99" y="17"/>
                  </a:lnTo>
                  <a:lnTo>
                    <a:pt x="89" y="17"/>
                  </a:lnTo>
                  <a:lnTo>
                    <a:pt x="80" y="17"/>
                  </a:lnTo>
                  <a:lnTo>
                    <a:pt x="70" y="12"/>
                  </a:lnTo>
                  <a:lnTo>
                    <a:pt x="60" y="12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19" name="Freeform 135"/>
            <p:cNvSpPr>
              <a:spLocks/>
            </p:cNvSpPr>
            <p:nvPr/>
          </p:nvSpPr>
          <p:spPr bwMode="auto">
            <a:xfrm>
              <a:off x="3899" y="4168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0" name="Freeform 136"/>
            <p:cNvSpPr>
              <a:spLocks/>
            </p:cNvSpPr>
            <p:nvPr/>
          </p:nvSpPr>
          <p:spPr bwMode="auto">
            <a:xfrm>
              <a:off x="4107" y="4202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1" name="Freeform 137"/>
            <p:cNvSpPr>
              <a:spLocks/>
            </p:cNvSpPr>
            <p:nvPr/>
          </p:nvSpPr>
          <p:spPr bwMode="auto">
            <a:xfrm>
              <a:off x="3988" y="4179"/>
              <a:ext cx="119" cy="28"/>
            </a:xfrm>
            <a:custGeom>
              <a:avLst/>
              <a:gdLst>
                <a:gd name="T0" fmla="*/ 0 w 119"/>
                <a:gd name="T1" fmla="*/ 6 h 28"/>
                <a:gd name="T2" fmla="*/ 10 w 119"/>
                <a:gd name="T3" fmla="*/ 6 h 28"/>
                <a:gd name="T4" fmla="*/ 20 w 119"/>
                <a:gd name="T5" fmla="*/ 6 h 28"/>
                <a:gd name="T6" fmla="*/ 20 w 119"/>
                <a:gd name="T7" fmla="*/ 6 h 28"/>
                <a:gd name="T8" fmla="*/ 30 w 119"/>
                <a:gd name="T9" fmla="*/ 6 h 28"/>
                <a:gd name="T10" fmla="*/ 30 w 119"/>
                <a:gd name="T11" fmla="*/ 11 h 28"/>
                <a:gd name="T12" fmla="*/ 40 w 119"/>
                <a:gd name="T13" fmla="*/ 11 h 28"/>
                <a:gd name="T14" fmla="*/ 50 w 119"/>
                <a:gd name="T15" fmla="*/ 11 h 28"/>
                <a:gd name="T16" fmla="*/ 50 w 119"/>
                <a:gd name="T17" fmla="*/ 11 h 28"/>
                <a:gd name="T18" fmla="*/ 60 w 119"/>
                <a:gd name="T19" fmla="*/ 17 h 28"/>
                <a:gd name="T20" fmla="*/ 70 w 119"/>
                <a:gd name="T21" fmla="*/ 17 h 28"/>
                <a:gd name="T22" fmla="*/ 80 w 119"/>
                <a:gd name="T23" fmla="*/ 17 h 28"/>
                <a:gd name="T24" fmla="*/ 80 w 119"/>
                <a:gd name="T25" fmla="*/ 17 h 28"/>
                <a:gd name="T26" fmla="*/ 90 w 119"/>
                <a:gd name="T27" fmla="*/ 23 h 28"/>
                <a:gd name="T28" fmla="*/ 99 w 119"/>
                <a:gd name="T29" fmla="*/ 23 h 28"/>
                <a:gd name="T30" fmla="*/ 109 w 119"/>
                <a:gd name="T31" fmla="*/ 23 h 28"/>
                <a:gd name="T32" fmla="*/ 119 w 119"/>
                <a:gd name="T33" fmla="*/ 28 h 28"/>
                <a:gd name="T34" fmla="*/ 119 w 119"/>
                <a:gd name="T35" fmla="*/ 23 h 28"/>
                <a:gd name="T36" fmla="*/ 109 w 119"/>
                <a:gd name="T37" fmla="*/ 23 h 28"/>
                <a:gd name="T38" fmla="*/ 99 w 119"/>
                <a:gd name="T39" fmla="*/ 17 h 28"/>
                <a:gd name="T40" fmla="*/ 90 w 119"/>
                <a:gd name="T41" fmla="*/ 17 h 28"/>
                <a:gd name="T42" fmla="*/ 90 w 119"/>
                <a:gd name="T43" fmla="*/ 17 h 28"/>
                <a:gd name="T44" fmla="*/ 80 w 119"/>
                <a:gd name="T45" fmla="*/ 11 h 28"/>
                <a:gd name="T46" fmla="*/ 70 w 119"/>
                <a:gd name="T47" fmla="*/ 11 h 28"/>
                <a:gd name="T48" fmla="*/ 60 w 119"/>
                <a:gd name="T49" fmla="*/ 11 h 28"/>
                <a:gd name="T50" fmla="*/ 60 w 119"/>
                <a:gd name="T51" fmla="*/ 11 h 28"/>
                <a:gd name="T52" fmla="*/ 50 w 119"/>
                <a:gd name="T53" fmla="*/ 6 h 28"/>
                <a:gd name="T54" fmla="*/ 40 w 119"/>
                <a:gd name="T55" fmla="*/ 6 h 28"/>
                <a:gd name="T56" fmla="*/ 40 w 119"/>
                <a:gd name="T57" fmla="*/ 6 h 28"/>
                <a:gd name="T58" fmla="*/ 30 w 119"/>
                <a:gd name="T59" fmla="*/ 6 h 28"/>
                <a:gd name="T60" fmla="*/ 20 w 119"/>
                <a:gd name="T61" fmla="*/ 6 h 28"/>
                <a:gd name="T62" fmla="*/ 20 w 119"/>
                <a:gd name="T63" fmla="*/ 0 h 28"/>
                <a:gd name="T64" fmla="*/ 10 w 119"/>
                <a:gd name="T65" fmla="*/ 0 h 28"/>
                <a:gd name="T66" fmla="*/ 10 w 119"/>
                <a:gd name="T67" fmla="*/ 0 h 28"/>
                <a:gd name="T68" fmla="*/ 0 w 119"/>
                <a:gd name="T69" fmla="*/ 6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28"/>
                <a:gd name="T107" fmla="*/ 119 w 119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28">
                  <a:moveTo>
                    <a:pt x="0" y="6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1"/>
                  </a:lnTo>
                  <a:lnTo>
                    <a:pt x="60" y="17"/>
                  </a:lnTo>
                  <a:lnTo>
                    <a:pt x="70" y="17"/>
                  </a:lnTo>
                  <a:lnTo>
                    <a:pt x="80" y="17"/>
                  </a:lnTo>
                  <a:lnTo>
                    <a:pt x="90" y="23"/>
                  </a:lnTo>
                  <a:lnTo>
                    <a:pt x="99" y="23"/>
                  </a:lnTo>
                  <a:lnTo>
                    <a:pt x="109" y="23"/>
                  </a:lnTo>
                  <a:lnTo>
                    <a:pt x="119" y="28"/>
                  </a:lnTo>
                  <a:lnTo>
                    <a:pt x="119" y="23"/>
                  </a:lnTo>
                  <a:lnTo>
                    <a:pt x="109" y="23"/>
                  </a:lnTo>
                  <a:lnTo>
                    <a:pt x="99" y="17"/>
                  </a:lnTo>
                  <a:lnTo>
                    <a:pt x="90" y="17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2" name="Freeform 138"/>
            <p:cNvSpPr>
              <a:spLocks/>
            </p:cNvSpPr>
            <p:nvPr/>
          </p:nvSpPr>
          <p:spPr bwMode="auto">
            <a:xfrm>
              <a:off x="3988" y="4179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3" name="Freeform 139"/>
            <p:cNvSpPr>
              <a:spLocks/>
            </p:cNvSpPr>
            <p:nvPr/>
          </p:nvSpPr>
          <p:spPr bwMode="auto">
            <a:xfrm>
              <a:off x="4157" y="4207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4" name="Freeform 140"/>
            <p:cNvSpPr>
              <a:spLocks/>
            </p:cNvSpPr>
            <p:nvPr/>
          </p:nvSpPr>
          <p:spPr bwMode="auto">
            <a:xfrm>
              <a:off x="4058" y="4185"/>
              <a:ext cx="99" cy="22"/>
            </a:xfrm>
            <a:custGeom>
              <a:avLst/>
              <a:gdLst>
                <a:gd name="T0" fmla="*/ 0 w 99"/>
                <a:gd name="T1" fmla="*/ 0 h 22"/>
                <a:gd name="T2" fmla="*/ 10 w 99"/>
                <a:gd name="T3" fmla="*/ 5 h 22"/>
                <a:gd name="T4" fmla="*/ 20 w 99"/>
                <a:gd name="T5" fmla="*/ 5 h 22"/>
                <a:gd name="T6" fmla="*/ 29 w 99"/>
                <a:gd name="T7" fmla="*/ 11 h 22"/>
                <a:gd name="T8" fmla="*/ 39 w 99"/>
                <a:gd name="T9" fmla="*/ 11 h 22"/>
                <a:gd name="T10" fmla="*/ 59 w 99"/>
                <a:gd name="T11" fmla="*/ 17 h 22"/>
                <a:gd name="T12" fmla="*/ 69 w 99"/>
                <a:gd name="T13" fmla="*/ 17 h 22"/>
                <a:gd name="T14" fmla="*/ 79 w 99"/>
                <a:gd name="T15" fmla="*/ 22 h 22"/>
                <a:gd name="T16" fmla="*/ 99 w 99"/>
                <a:gd name="T17" fmla="*/ 22 h 22"/>
                <a:gd name="T18" fmla="*/ 99 w 99"/>
                <a:gd name="T19" fmla="*/ 22 h 22"/>
                <a:gd name="T20" fmla="*/ 89 w 99"/>
                <a:gd name="T21" fmla="*/ 17 h 22"/>
                <a:gd name="T22" fmla="*/ 69 w 99"/>
                <a:gd name="T23" fmla="*/ 17 h 22"/>
                <a:gd name="T24" fmla="*/ 59 w 99"/>
                <a:gd name="T25" fmla="*/ 11 h 22"/>
                <a:gd name="T26" fmla="*/ 49 w 99"/>
                <a:gd name="T27" fmla="*/ 11 h 22"/>
                <a:gd name="T28" fmla="*/ 39 w 99"/>
                <a:gd name="T29" fmla="*/ 5 h 22"/>
                <a:gd name="T30" fmla="*/ 29 w 99"/>
                <a:gd name="T31" fmla="*/ 0 h 22"/>
                <a:gd name="T32" fmla="*/ 10 w 99"/>
                <a:gd name="T33" fmla="*/ 0 h 22"/>
                <a:gd name="T34" fmla="*/ 10 w 99"/>
                <a:gd name="T35" fmla="*/ 0 h 22"/>
                <a:gd name="T36" fmla="*/ 0 w 99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22"/>
                <a:gd name="T59" fmla="*/ 99 w 99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22">
                  <a:moveTo>
                    <a:pt x="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9" y="11"/>
                  </a:lnTo>
                  <a:lnTo>
                    <a:pt x="3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22"/>
                  </a:lnTo>
                  <a:lnTo>
                    <a:pt x="99" y="22"/>
                  </a:lnTo>
                  <a:lnTo>
                    <a:pt x="89" y="17"/>
                  </a:lnTo>
                  <a:lnTo>
                    <a:pt x="69" y="17"/>
                  </a:lnTo>
                  <a:lnTo>
                    <a:pt x="59" y="11"/>
                  </a:lnTo>
                  <a:lnTo>
                    <a:pt x="49" y="11"/>
                  </a:lnTo>
                  <a:lnTo>
                    <a:pt x="39" y="5"/>
                  </a:lnTo>
                  <a:lnTo>
                    <a:pt x="29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5" name="Freeform 141"/>
            <p:cNvSpPr>
              <a:spLocks/>
            </p:cNvSpPr>
            <p:nvPr/>
          </p:nvSpPr>
          <p:spPr bwMode="auto">
            <a:xfrm>
              <a:off x="4058" y="4185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6" name="Freeform 142"/>
            <p:cNvSpPr>
              <a:spLocks/>
            </p:cNvSpPr>
            <p:nvPr/>
          </p:nvSpPr>
          <p:spPr bwMode="auto">
            <a:xfrm>
              <a:off x="4206" y="420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7" name="Freeform 143"/>
            <p:cNvSpPr>
              <a:spLocks/>
            </p:cNvSpPr>
            <p:nvPr/>
          </p:nvSpPr>
          <p:spPr bwMode="auto">
            <a:xfrm>
              <a:off x="4117" y="4185"/>
              <a:ext cx="89" cy="28"/>
            </a:xfrm>
            <a:custGeom>
              <a:avLst/>
              <a:gdLst>
                <a:gd name="T0" fmla="*/ 0 w 89"/>
                <a:gd name="T1" fmla="*/ 5 h 28"/>
                <a:gd name="T2" fmla="*/ 10 w 89"/>
                <a:gd name="T3" fmla="*/ 5 h 28"/>
                <a:gd name="T4" fmla="*/ 20 w 89"/>
                <a:gd name="T5" fmla="*/ 11 h 28"/>
                <a:gd name="T6" fmla="*/ 30 w 89"/>
                <a:gd name="T7" fmla="*/ 11 h 28"/>
                <a:gd name="T8" fmla="*/ 40 w 89"/>
                <a:gd name="T9" fmla="*/ 17 h 28"/>
                <a:gd name="T10" fmla="*/ 50 w 89"/>
                <a:gd name="T11" fmla="*/ 17 h 28"/>
                <a:gd name="T12" fmla="*/ 59 w 89"/>
                <a:gd name="T13" fmla="*/ 22 h 28"/>
                <a:gd name="T14" fmla="*/ 69 w 89"/>
                <a:gd name="T15" fmla="*/ 22 h 28"/>
                <a:gd name="T16" fmla="*/ 89 w 89"/>
                <a:gd name="T17" fmla="*/ 28 h 28"/>
                <a:gd name="T18" fmla="*/ 89 w 89"/>
                <a:gd name="T19" fmla="*/ 22 h 28"/>
                <a:gd name="T20" fmla="*/ 79 w 89"/>
                <a:gd name="T21" fmla="*/ 22 h 28"/>
                <a:gd name="T22" fmla="*/ 59 w 89"/>
                <a:gd name="T23" fmla="*/ 17 h 28"/>
                <a:gd name="T24" fmla="*/ 50 w 89"/>
                <a:gd name="T25" fmla="*/ 17 h 28"/>
                <a:gd name="T26" fmla="*/ 40 w 89"/>
                <a:gd name="T27" fmla="*/ 11 h 28"/>
                <a:gd name="T28" fmla="*/ 30 w 89"/>
                <a:gd name="T29" fmla="*/ 5 h 28"/>
                <a:gd name="T30" fmla="*/ 20 w 89"/>
                <a:gd name="T31" fmla="*/ 5 h 28"/>
                <a:gd name="T32" fmla="*/ 10 w 89"/>
                <a:gd name="T33" fmla="*/ 0 h 28"/>
                <a:gd name="T34" fmla="*/ 0 w 89"/>
                <a:gd name="T35" fmla="*/ 0 h 28"/>
                <a:gd name="T36" fmla="*/ 0 w 89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28"/>
                <a:gd name="T59" fmla="*/ 89 w 8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28">
                  <a:moveTo>
                    <a:pt x="0" y="5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17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89" y="28"/>
                  </a:lnTo>
                  <a:lnTo>
                    <a:pt x="89" y="22"/>
                  </a:lnTo>
                  <a:lnTo>
                    <a:pt x="79" y="22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8" name="Freeform 144"/>
            <p:cNvSpPr>
              <a:spLocks/>
            </p:cNvSpPr>
            <p:nvPr/>
          </p:nvSpPr>
          <p:spPr bwMode="auto">
            <a:xfrm>
              <a:off x="4117" y="4185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29" name="Freeform 145"/>
            <p:cNvSpPr>
              <a:spLocks/>
            </p:cNvSpPr>
            <p:nvPr/>
          </p:nvSpPr>
          <p:spPr bwMode="auto">
            <a:xfrm>
              <a:off x="4266" y="4207"/>
              <a:ext cx="9" cy="6"/>
            </a:xfrm>
            <a:custGeom>
              <a:avLst/>
              <a:gdLst>
                <a:gd name="T0" fmla="*/ 0 w 9"/>
                <a:gd name="T1" fmla="*/ 6 h 6"/>
                <a:gd name="T2" fmla="*/ 9 w 9"/>
                <a:gd name="T3" fmla="*/ 6 h 6"/>
                <a:gd name="T4" fmla="*/ 9 w 9"/>
                <a:gd name="T5" fmla="*/ 0 h 6"/>
                <a:gd name="T6" fmla="*/ 9 w 9"/>
                <a:gd name="T7" fmla="*/ 0 h 6"/>
                <a:gd name="T8" fmla="*/ 9 w 9"/>
                <a:gd name="T9" fmla="*/ 0 h 6"/>
                <a:gd name="T10" fmla="*/ 0 w 9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0" y="6"/>
                  </a:moveTo>
                  <a:lnTo>
                    <a:pt x="9" y="6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0" name="Freeform 146"/>
            <p:cNvSpPr>
              <a:spLocks/>
            </p:cNvSpPr>
            <p:nvPr/>
          </p:nvSpPr>
          <p:spPr bwMode="auto">
            <a:xfrm>
              <a:off x="4186" y="4185"/>
              <a:ext cx="89" cy="28"/>
            </a:xfrm>
            <a:custGeom>
              <a:avLst/>
              <a:gdLst>
                <a:gd name="T0" fmla="*/ 0 w 89"/>
                <a:gd name="T1" fmla="*/ 0 h 28"/>
                <a:gd name="T2" fmla="*/ 10 w 89"/>
                <a:gd name="T3" fmla="*/ 5 h 28"/>
                <a:gd name="T4" fmla="*/ 20 w 89"/>
                <a:gd name="T5" fmla="*/ 5 h 28"/>
                <a:gd name="T6" fmla="*/ 20 w 89"/>
                <a:gd name="T7" fmla="*/ 11 h 28"/>
                <a:gd name="T8" fmla="*/ 40 w 89"/>
                <a:gd name="T9" fmla="*/ 11 h 28"/>
                <a:gd name="T10" fmla="*/ 50 w 89"/>
                <a:gd name="T11" fmla="*/ 17 h 28"/>
                <a:gd name="T12" fmla="*/ 60 w 89"/>
                <a:gd name="T13" fmla="*/ 22 h 28"/>
                <a:gd name="T14" fmla="*/ 70 w 89"/>
                <a:gd name="T15" fmla="*/ 22 h 28"/>
                <a:gd name="T16" fmla="*/ 80 w 89"/>
                <a:gd name="T17" fmla="*/ 28 h 28"/>
                <a:gd name="T18" fmla="*/ 89 w 89"/>
                <a:gd name="T19" fmla="*/ 22 h 28"/>
                <a:gd name="T20" fmla="*/ 70 w 89"/>
                <a:gd name="T21" fmla="*/ 17 h 28"/>
                <a:gd name="T22" fmla="*/ 60 w 89"/>
                <a:gd name="T23" fmla="*/ 17 h 28"/>
                <a:gd name="T24" fmla="*/ 50 w 89"/>
                <a:gd name="T25" fmla="*/ 11 h 28"/>
                <a:gd name="T26" fmla="*/ 40 w 89"/>
                <a:gd name="T27" fmla="*/ 11 h 28"/>
                <a:gd name="T28" fmla="*/ 30 w 89"/>
                <a:gd name="T29" fmla="*/ 5 h 28"/>
                <a:gd name="T30" fmla="*/ 20 w 89"/>
                <a:gd name="T31" fmla="*/ 0 h 28"/>
                <a:gd name="T32" fmla="*/ 10 w 89"/>
                <a:gd name="T33" fmla="*/ 0 h 28"/>
                <a:gd name="T34" fmla="*/ 0 w 89"/>
                <a:gd name="T35" fmla="*/ 0 h 28"/>
                <a:gd name="T36" fmla="*/ 0 w 89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28"/>
                <a:gd name="T59" fmla="*/ 89 w 8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28">
                  <a:moveTo>
                    <a:pt x="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2"/>
                  </a:lnTo>
                  <a:lnTo>
                    <a:pt x="70" y="22"/>
                  </a:lnTo>
                  <a:lnTo>
                    <a:pt x="80" y="28"/>
                  </a:lnTo>
                  <a:lnTo>
                    <a:pt x="89" y="22"/>
                  </a:lnTo>
                  <a:lnTo>
                    <a:pt x="70" y="17"/>
                  </a:lnTo>
                  <a:lnTo>
                    <a:pt x="60" y="17"/>
                  </a:lnTo>
                  <a:lnTo>
                    <a:pt x="50" y="11"/>
                  </a:lnTo>
                  <a:lnTo>
                    <a:pt x="40" y="11"/>
                  </a:lnTo>
                  <a:lnTo>
                    <a:pt x="30" y="5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1" name="Freeform 147"/>
            <p:cNvSpPr>
              <a:spLocks/>
            </p:cNvSpPr>
            <p:nvPr/>
          </p:nvSpPr>
          <p:spPr bwMode="auto">
            <a:xfrm>
              <a:off x="4186" y="418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2" name="Freeform 148"/>
            <p:cNvSpPr>
              <a:spLocks/>
            </p:cNvSpPr>
            <p:nvPr/>
          </p:nvSpPr>
          <p:spPr bwMode="auto">
            <a:xfrm>
              <a:off x="4206" y="4173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3" name="Freeform 149"/>
            <p:cNvSpPr>
              <a:spLocks/>
            </p:cNvSpPr>
            <p:nvPr/>
          </p:nvSpPr>
          <p:spPr bwMode="auto">
            <a:xfrm>
              <a:off x="4127" y="4134"/>
              <a:ext cx="79" cy="39"/>
            </a:xfrm>
            <a:custGeom>
              <a:avLst/>
              <a:gdLst>
                <a:gd name="T0" fmla="*/ 0 w 79"/>
                <a:gd name="T1" fmla="*/ 6 h 39"/>
                <a:gd name="T2" fmla="*/ 0 w 79"/>
                <a:gd name="T3" fmla="*/ 11 h 39"/>
                <a:gd name="T4" fmla="*/ 10 w 79"/>
                <a:gd name="T5" fmla="*/ 11 h 39"/>
                <a:gd name="T6" fmla="*/ 20 w 79"/>
                <a:gd name="T7" fmla="*/ 17 h 39"/>
                <a:gd name="T8" fmla="*/ 30 w 79"/>
                <a:gd name="T9" fmla="*/ 22 h 39"/>
                <a:gd name="T10" fmla="*/ 40 w 79"/>
                <a:gd name="T11" fmla="*/ 28 h 39"/>
                <a:gd name="T12" fmla="*/ 59 w 79"/>
                <a:gd name="T13" fmla="*/ 34 h 39"/>
                <a:gd name="T14" fmla="*/ 69 w 79"/>
                <a:gd name="T15" fmla="*/ 39 h 39"/>
                <a:gd name="T16" fmla="*/ 79 w 79"/>
                <a:gd name="T17" fmla="*/ 39 h 39"/>
                <a:gd name="T18" fmla="*/ 79 w 79"/>
                <a:gd name="T19" fmla="*/ 39 h 39"/>
                <a:gd name="T20" fmla="*/ 69 w 79"/>
                <a:gd name="T21" fmla="*/ 34 h 39"/>
                <a:gd name="T22" fmla="*/ 59 w 79"/>
                <a:gd name="T23" fmla="*/ 28 h 39"/>
                <a:gd name="T24" fmla="*/ 49 w 79"/>
                <a:gd name="T25" fmla="*/ 22 h 39"/>
                <a:gd name="T26" fmla="*/ 40 w 79"/>
                <a:gd name="T27" fmla="*/ 17 h 39"/>
                <a:gd name="T28" fmla="*/ 30 w 79"/>
                <a:gd name="T29" fmla="*/ 17 h 39"/>
                <a:gd name="T30" fmla="*/ 20 w 79"/>
                <a:gd name="T31" fmla="*/ 11 h 39"/>
                <a:gd name="T32" fmla="*/ 10 w 79"/>
                <a:gd name="T33" fmla="*/ 6 h 39"/>
                <a:gd name="T34" fmla="*/ 0 w 79"/>
                <a:gd name="T35" fmla="*/ 0 h 39"/>
                <a:gd name="T36" fmla="*/ 0 w 79"/>
                <a:gd name="T37" fmla="*/ 6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39"/>
                <a:gd name="T59" fmla="*/ 79 w 79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39">
                  <a:moveTo>
                    <a:pt x="0" y="6"/>
                  </a:moveTo>
                  <a:lnTo>
                    <a:pt x="0" y="11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59" y="34"/>
                  </a:lnTo>
                  <a:lnTo>
                    <a:pt x="69" y="39"/>
                  </a:lnTo>
                  <a:lnTo>
                    <a:pt x="79" y="39"/>
                  </a:lnTo>
                  <a:lnTo>
                    <a:pt x="69" y="34"/>
                  </a:lnTo>
                  <a:lnTo>
                    <a:pt x="59" y="28"/>
                  </a:lnTo>
                  <a:lnTo>
                    <a:pt x="49" y="22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4" name="Freeform 150"/>
            <p:cNvSpPr>
              <a:spLocks/>
            </p:cNvSpPr>
            <p:nvPr/>
          </p:nvSpPr>
          <p:spPr bwMode="auto">
            <a:xfrm>
              <a:off x="4117" y="4134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0 w 10"/>
                <a:gd name="T7" fmla="*/ 6 h 6"/>
                <a:gd name="T8" fmla="*/ 1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5" name="Freeform 151"/>
            <p:cNvSpPr>
              <a:spLocks/>
            </p:cNvSpPr>
            <p:nvPr/>
          </p:nvSpPr>
          <p:spPr bwMode="auto">
            <a:xfrm>
              <a:off x="4127" y="411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6" name="Freeform 152"/>
            <p:cNvSpPr>
              <a:spLocks/>
            </p:cNvSpPr>
            <p:nvPr/>
          </p:nvSpPr>
          <p:spPr bwMode="auto">
            <a:xfrm>
              <a:off x="4068" y="4055"/>
              <a:ext cx="59" cy="56"/>
            </a:xfrm>
            <a:custGeom>
              <a:avLst/>
              <a:gdLst>
                <a:gd name="T0" fmla="*/ 0 w 59"/>
                <a:gd name="T1" fmla="*/ 0 h 56"/>
                <a:gd name="T2" fmla="*/ 10 w 59"/>
                <a:gd name="T3" fmla="*/ 6 h 56"/>
                <a:gd name="T4" fmla="*/ 10 w 59"/>
                <a:gd name="T5" fmla="*/ 11 h 56"/>
                <a:gd name="T6" fmla="*/ 19 w 59"/>
                <a:gd name="T7" fmla="*/ 22 h 56"/>
                <a:gd name="T8" fmla="*/ 19 w 59"/>
                <a:gd name="T9" fmla="*/ 28 h 56"/>
                <a:gd name="T10" fmla="*/ 29 w 59"/>
                <a:gd name="T11" fmla="*/ 34 h 56"/>
                <a:gd name="T12" fmla="*/ 39 w 59"/>
                <a:gd name="T13" fmla="*/ 45 h 56"/>
                <a:gd name="T14" fmla="*/ 49 w 59"/>
                <a:gd name="T15" fmla="*/ 51 h 56"/>
                <a:gd name="T16" fmla="*/ 59 w 59"/>
                <a:gd name="T17" fmla="*/ 56 h 56"/>
                <a:gd name="T18" fmla="*/ 59 w 59"/>
                <a:gd name="T19" fmla="*/ 56 h 56"/>
                <a:gd name="T20" fmla="*/ 49 w 59"/>
                <a:gd name="T21" fmla="*/ 51 h 56"/>
                <a:gd name="T22" fmla="*/ 39 w 59"/>
                <a:gd name="T23" fmla="*/ 39 h 56"/>
                <a:gd name="T24" fmla="*/ 39 w 59"/>
                <a:gd name="T25" fmla="*/ 34 h 56"/>
                <a:gd name="T26" fmla="*/ 29 w 59"/>
                <a:gd name="T27" fmla="*/ 28 h 56"/>
                <a:gd name="T28" fmla="*/ 19 w 59"/>
                <a:gd name="T29" fmla="*/ 17 h 56"/>
                <a:gd name="T30" fmla="*/ 19 w 59"/>
                <a:gd name="T31" fmla="*/ 11 h 56"/>
                <a:gd name="T32" fmla="*/ 10 w 59"/>
                <a:gd name="T33" fmla="*/ 6 h 56"/>
                <a:gd name="T34" fmla="*/ 0 w 59"/>
                <a:gd name="T35" fmla="*/ 0 h 56"/>
                <a:gd name="T36" fmla="*/ 0 w 59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6"/>
                <a:gd name="T59" fmla="*/ 59 w 5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6">
                  <a:moveTo>
                    <a:pt x="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19" y="22"/>
                  </a:lnTo>
                  <a:lnTo>
                    <a:pt x="19" y="28"/>
                  </a:lnTo>
                  <a:lnTo>
                    <a:pt x="29" y="34"/>
                  </a:lnTo>
                  <a:lnTo>
                    <a:pt x="39" y="45"/>
                  </a:lnTo>
                  <a:lnTo>
                    <a:pt x="49" y="51"/>
                  </a:lnTo>
                  <a:lnTo>
                    <a:pt x="59" y="56"/>
                  </a:lnTo>
                  <a:lnTo>
                    <a:pt x="49" y="51"/>
                  </a:lnTo>
                  <a:lnTo>
                    <a:pt x="39" y="39"/>
                  </a:lnTo>
                  <a:lnTo>
                    <a:pt x="39" y="34"/>
                  </a:lnTo>
                  <a:lnTo>
                    <a:pt x="29" y="28"/>
                  </a:lnTo>
                  <a:lnTo>
                    <a:pt x="19" y="17"/>
                  </a:lnTo>
                  <a:lnTo>
                    <a:pt x="19" y="11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7" name="Freeform 153"/>
            <p:cNvSpPr>
              <a:spLocks/>
            </p:cNvSpPr>
            <p:nvPr/>
          </p:nvSpPr>
          <p:spPr bwMode="auto">
            <a:xfrm>
              <a:off x="4068" y="4055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8" name="Freeform 154"/>
            <p:cNvSpPr>
              <a:spLocks/>
            </p:cNvSpPr>
            <p:nvPr/>
          </p:nvSpPr>
          <p:spPr bwMode="auto">
            <a:xfrm>
              <a:off x="4186" y="412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39" name="Freeform 155"/>
            <p:cNvSpPr>
              <a:spLocks/>
            </p:cNvSpPr>
            <p:nvPr/>
          </p:nvSpPr>
          <p:spPr bwMode="auto">
            <a:xfrm>
              <a:off x="4117" y="4077"/>
              <a:ext cx="69" cy="51"/>
            </a:xfrm>
            <a:custGeom>
              <a:avLst/>
              <a:gdLst>
                <a:gd name="T0" fmla="*/ 0 w 69"/>
                <a:gd name="T1" fmla="*/ 0 h 51"/>
                <a:gd name="T2" fmla="*/ 0 w 69"/>
                <a:gd name="T3" fmla="*/ 6 h 51"/>
                <a:gd name="T4" fmla="*/ 10 w 69"/>
                <a:gd name="T5" fmla="*/ 12 h 51"/>
                <a:gd name="T6" fmla="*/ 20 w 69"/>
                <a:gd name="T7" fmla="*/ 17 h 51"/>
                <a:gd name="T8" fmla="*/ 30 w 69"/>
                <a:gd name="T9" fmla="*/ 29 h 51"/>
                <a:gd name="T10" fmla="*/ 30 w 69"/>
                <a:gd name="T11" fmla="*/ 34 h 51"/>
                <a:gd name="T12" fmla="*/ 40 w 69"/>
                <a:gd name="T13" fmla="*/ 40 h 51"/>
                <a:gd name="T14" fmla="*/ 50 w 69"/>
                <a:gd name="T15" fmla="*/ 46 h 51"/>
                <a:gd name="T16" fmla="*/ 69 w 69"/>
                <a:gd name="T17" fmla="*/ 51 h 51"/>
                <a:gd name="T18" fmla="*/ 69 w 69"/>
                <a:gd name="T19" fmla="*/ 51 h 51"/>
                <a:gd name="T20" fmla="*/ 59 w 69"/>
                <a:gd name="T21" fmla="*/ 46 h 51"/>
                <a:gd name="T22" fmla="*/ 50 w 69"/>
                <a:gd name="T23" fmla="*/ 40 h 51"/>
                <a:gd name="T24" fmla="*/ 40 w 69"/>
                <a:gd name="T25" fmla="*/ 34 h 51"/>
                <a:gd name="T26" fmla="*/ 30 w 69"/>
                <a:gd name="T27" fmla="*/ 23 h 51"/>
                <a:gd name="T28" fmla="*/ 20 w 69"/>
                <a:gd name="T29" fmla="*/ 17 h 51"/>
                <a:gd name="T30" fmla="*/ 20 w 69"/>
                <a:gd name="T31" fmla="*/ 12 h 51"/>
                <a:gd name="T32" fmla="*/ 10 w 69"/>
                <a:gd name="T33" fmla="*/ 6 h 51"/>
                <a:gd name="T34" fmla="*/ 0 w 69"/>
                <a:gd name="T35" fmla="*/ 0 h 51"/>
                <a:gd name="T36" fmla="*/ 0 w 69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51"/>
                <a:gd name="T59" fmla="*/ 69 w 69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51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50" y="46"/>
                  </a:lnTo>
                  <a:lnTo>
                    <a:pt x="69" y="51"/>
                  </a:lnTo>
                  <a:lnTo>
                    <a:pt x="59" y="46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0" name="Freeform 156"/>
            <p:cNvSpPr>
              <a:spLocks/>
            </p:cNvSpPr>
            <p:nvPr/>
          </p:nvSpPr>
          <p:spPr bwMode="auto">
            <a:xfrm>
              <a:off x="4107" y="4072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0 h 5"/>
                <a:gd name="T4" fmla="*/ 10 w 10"/>
                <a:gd name="T5" fmla="*/ 5 h 5"/>
                <a:gd name="T6" fmla="*/ 0 w 10"/>
                <a:gd name="T7" fmla="*/ 5 h 5"/>
                <a:gd name="T8" fmla="*/ 10 w 10"/>
                <a:gd name="T9" fmla="*/ 5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1" name="Freeform 157"/>
            <p:cNvSpPr>
              <a:spLocks/>
            </p:cNvSpPr>
            <p:nvPr/>
          </p:nvSpPr>
          <p:spPr bwMode="auto">
            <a:xfrm>
              <a:off x="4236" y="4145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2" name="Freeform 158"/>
            <p:cNvSpPr>
              <a:spLocks/>
            </p:cNvSpPr>
            <p:nvPr/>
          </p:nvSpPr>
          <p:spPr bwMode="auto">
            <a:xfrm>
              <a:off x="4157" y="4094"/>
              <a:ext cx="79" cy="57"/>
            </a:xfrm>
            <a:custGeom>
              <a:avLst/>
              <a:gdLst>
                <a:gd name="T0" fmla="*/ 0 w 79"/>
                <a:gd name="T1" fmla="*/ 0 h 57"/>
                <a:gd name="T2" fmla="*/ 10 w 79"/>
                <a:gd name="T3" fmla="*/ 6 h 57"/>
                <a:gd name="T4" fmla="*/ 10 w 79"/>
                <a:gd name="T5" fmla="*/ 12 h 57"/>
                <a:gd name="T6" fmla="*/ 19 w 79"/>
                <a:gd name="T7" fmla="*/ 17 h 57"/>
                <a:gd name="T8" fmla="*/ 29 w 79"/>
                <a:gd name="T9" fmla="*/ 29 h 57"/>
                <a:gd name="T10" fmla="*/ 39 w 79"/>
                <a:gd name="T11" fmla="*/ 34 h 57"/>
                <a:gd name="T12" fmla="*/ 49 w 79"/>
                <a:gd name="T13" fmla="*/ 40 h 57"/>
                <a:gd name="T14" fmla="*/ 59 w 79"/>
                <a:gd name="T15" fmla="*/ 51 h 57"/>
                <a:gd name="T16" fmla="*/ 79 w 79"/>
                <a:gd name="T17" fmla="*/ 57 h 57"/>
                <a:gd name="T18" fmla="*/ 79 w 79"/>
                <a:gd name="T19" fmla="*/ 51 h 57"/>
                <a:gd name="T20" fmla="*/ 69 w 79"/>
                <a:gd name="T21" fmla="*/ 46 h 57"/>
                <a:gd name="T22" fmla="*/ 59 w 79"/>
                <a:gd name="T23" fmla="*/ 40 h 57"/>
                <a:gd name="T24" fmla="*/ 49 w 79"/>
                <a:gd name="T25" fmla="*/ 34 h 57"/>
                <a:gd name="T26" fmla="*/ 39 w 79"/>
                <a:gd name="T27" fmla="*/ 23 h 57"/>
                <a:gd name="T28" fmla="*/ 29 w 79"/>
                <a:gd name="T29" fmla="*/ 17 h 57"/>
                <a:gd name="T30" fmla="*/ 19 w 79"/>
                <a:gd name="T31" fmla="*/ 12 h 57"/>
                <a:gd name="T32" fmla="*/ 10 w 79"/>
                <a:gd name="T33" fmla="*/ 6 h 57"/>
                <a:gd name="T34" fmla="*/ 0 w 79"/>
                <a:gd name="T35" fmla="*/ 0 h 57"/>
                <a:gd name="T36" fmla="*/ 0 w 79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57"/>
                <a:gd name="T59" fmla="*/ 79 w 7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57">
                  <a:moveTo>
                    <a:pt x="0" y="0"/>
                  </a:moveTo>
                  <a:lnTo>
                    <a:pt x="10" y="6"/>
                  </a:lnTo>
                  <a:lnTo>
                    <a:pt x="10" y="12"/>
                  </a:lnTo>
                  <a:lnTo>
                    <a:pt x="19" y="17"/>
                  </a:lnTo>
                  <a:lnTo>
                    <a:pt x="29" y="29"/>
                  </a:lnTo>
                  <a:lnTo>
                    <a:pt x="39" y="34"/>
                  </a:lnTo>
                  <a:lnTo>
                    <a:pt x="49" y="40"/>
                  </a:lnTo>
                  <a:lnTo>
                    <a:pt x="59" y="51"/>
                  </a:lnTo>
                  <a:lnTo>
                    <a:pt x="79" y="57"/>
                  </a:lnTo>
                  <a:lnTo>
                    <a:pt x="79" y="51"/>
                  </a:lnTo>
                  <a:lnTo>
                    <a:pt x="69" y="46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39" y="23"/>
                  </a:lnTo>
                  <a:lnTo>
                    <a:pt x="29" y="17"/>
                  </a:lnTo>
                  <a:lnTo>
                    <a:pt x="19" y="12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3" name="Freeform 159"/>
            <p:cNvSpPr>
              <a:spLocks/>
            </p:cNvSpPr>
            <p:nvPr/>
          </p:nvSpPr>
          <p:spPr bwMode="auto">
            <a:xfrm>
              <a:off x="4157" y="409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4" name="Freeform 160"/>
            <p:cNvSpPr>
              <a:spLocks/>
            </p:cNvSpPr>
            <p:nvPr/>
          </p:nvSpPr>
          <p:spPr bwMode="auto">
            <a:xfrm>
              <a:off x="4295" y="416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5" name="Freeform 161"/>
            <p:cNvSpPr>
              <a:spLocks/>
            </p:cNvSpPr>
            <p:nvPr/>
          </p:nvSpPr>
          <p:spPr bwMode="auto">
            <a:xfrm>
              <a:off x="4206" y="4111"/>
              <a:ext cx="89" cy="57"/>
            </a:xfrm>
            <a:custGeom>
              <a:avLst/>
              <a:gdLst>
                <a:gd name="T0" fmla="*/ 0 w 89"/>
                <a:gd name="T1" fmla="*/ 6 h 57"/>
                <a:gd name="T2" fmla="*/ 10 w 89"/>
                <a:gd name="T3" fmla="*/ 12 h 57"/>
                <a:gd name="T4" fmla="*/ 20 w 89"/>
                <a:gd name="T5" fmla="*/ 17 h 57"/>
                <a:gd name="T6" fmla="*/ 30 w 89"/>
                <a:gd name="T7" fmla="*/ 23 h 57"/>
                <a:gd name="T8" fmla="*/ 40 w 89"/>
                <a:gd name="T9" fmla="*/ 29 h 57"/>
                <a:gd name="T10" fmla="*/ 50 w 89"/>
                <a:gd name="T11" fmla="*/ 40 h 57"/>
                <a:gd name="T12" fmla="*/ 60 w 89"/>
                <a:gd name="T13" fmla="*/ 45 h 57"/>
                <a:gd name="T14" fmla="*/ 79 w 89"/>
                <a:gd name="T15" fmla="*/ 51 h 57"/>
                <a:gd name="T16" fmla="*/ 89 w 89"/>
                <a:gd name="T17" fmla="*/ 57 h 57"/>
                <a:gd name="T18" fmla="*/ 89 w 89"/>
                <a:gd name="T19" fmla="*/ 51 h 57"/>
                <a:gd name="T20" fmla="*/ 79 w 89"/>
                <a:gd name="T21" fmla="*/ 51 h 57"/>
                <a:gd name="T22" fmla="*/ 69 w 89"/>
                <a:gd name="T23" fmla="*/ 40 h 57"/>
                <a:gd name="T24" fmla="*/ 60 w 89"/>
                <a:gd name="T25" fmla="*/ 34 h 57"/>
                <a:gd name="T26" fmla="*/ 50 w 89"/>
                <a:gd name="T27" fmla="*/ 29 h 57"/>
                <a:gd name="T28" fmla="*/ 40 w 89"/>
                <a:gd name="T29" fmla="*/ 23 h 57"/>
                <a:gd name="T30" fmla="*/ 30 w 89"/>
                <a:gd name="T31" fmla="*/ 12 h 57"/>
                <a:gd name="T32" fmla="*/ 20 w 89"/>
                <a:gd name="T33" fmla="*/ 6 h 57"/>
                <a:gd name="T34" fmla="*/ 10 w 89"/>
                <a:gd name="T35" fmla="*/ 0 h 57"/>
                <a:gd name="T36" fmla="*/ 0 w 89"/>
                <a:gd name="T37" fmla="*/ 6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57"/>
                <a:gd name="T59" fmla="*/ 89 w 8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57">
                  <a:moveTo>
                    <a:pt x="0" y="6"/>
                  </a:moveTo>
                  <a:lnTo>
                    <a:pt x="10" y="12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50" y="40"/>
                  </a:lnTo>
                  <a:lnTo>
                    <a:pt x="60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51"/>
                  </a:lnTo>
                  <a:lnTo>
                    <a:pt x="79" y="51"/>
                  </a:lnTo>
                  <a:lnTo>
                    <a:pt x="69" y="40"/>
                  </a:lnTo>
                  <a:lnTo>
                    <a:pt x="60" y="34"/>
                  </a:lnTo>
                  <a:lnTo>
                    <a:pt x="50" y="29"/>
                  </a:lnTo>
                  <a:lnTo>
                    <a:pt x="40" y="23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6" name="Freeform 162"/>
            <p:cNvSpPr>
              <a:spLocks/>
            </p:cNvSpPr>
            <p:nvPr/>
          </p:nvSpPr>
          <p:spPr bwMode="auto">
            <a:xfrm>
              <a:off x="4206" y="411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0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7" name="Freeform 163"/>
            <p:cNvSpPr>
              <a:spLocks/>
            </p:cNvSpPr>
            <p:nvPr/>
          </p:nvSpPr>
          <p:spPr bwMode="auto">
            <a:xfrm>
              <a:off x="4404" y="418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8" name="Freeform 164"/>
            <p:cNvSpPr>
              <a:spLocks/>
            </p:cNvSpPr>
            <p:nvPr/>
          </p:nvSpPr>
          <p:spPr bwMode="auto">
            <a:xfrm>
              <a:off x="4285" y="4140"/>
              <a:ext cx="129" cy="45"/>
            </a:xfrm>
            <a:custGeom>
              <a:avLst/>
              <a:gdLst>
                <a:gd name="T0" fmla="*/ 0 w 129"/>
                <a:gd name="T1" fmla="*/ 0 h 45"/>
                <a:gd name="T2" fmla="*/ 10 w 129"/>
                <a:gd name="T3" fmla="*/ 5 h 45"/>
                <a:gd name="T4" fmla="*/ 20 w 129"/>
                <a:gd name="T5" fmla="*/ 11 h 45"/>
                <a:gd name="T6" fmla="*/ 30 w 129"/>
                <a:gd name="T7" fmla="*/ 22 h 45"/>
                <a:gd name="T8" fmla="*/ 40 w 129"/>
                <a:gd name="T9" fmla="*/ 22 h 45"/>
                <a:gd name="T10" fmla="*/ 50 w 129"/>
                <a:gd name="T11" fmla="*/ 28 h 45"/>
                <a:gd name="T12" fmla="*/ 60 w 129"/>
                <a:gd name="T13" fmla="*/ 33 h 45"/>
                <a:gd name="T14" fmla="*/ 60 w 129"/>
                <a:gd name="T15" fmla="*/ 33 h 45"/>
                <a:gd name="T16" fmla="*/ 70 w 129"/>
                <a:gd name="T17" fmla="*/ 33 h 45"/>
                <a:gd name="T18" fmla="*/ 80 w 129"/>
                <a:gd name="T19" fmla="*/ 33 h 45"/>
                <a:gd name="T20" fmla="*/ 89 w 129"/>
                <a:gd name="T21" fmla="*/ 39 h 45"/>
                <a:gd name="T22" fmla="*/ 99 w 129"/>
                <a:gd name="T23" fmla="*/ 39 h 45"/>
                <a:gd name="T24" fmla="*/ 99 w 129"/>
                <a:gd name="T25" fmla="*/ 39 h 45"/>
                <a:gd name="T26" fmla="*/ 109 w 129"/>
                <a:gd name="T27" fmla="*/ 39 h 45"/>
                <a:gd name="T28" fmla="*/ 109 w 129"/>
                <a:gd name="T29" fmla="*/ 45 h 45"/>
                <a:gd name="T30" fmla="*/ 119 w 129"/>
                <a:gd name="T31" fmla="*/ 45 h 45"/>
                <a:gd name="T32" fmla="*/ 119 w 129"/>
                <a:gd name="T33" fmla="*/ 45 h 45"/>
                <a:gd name="T34" fmla="*/ 129 w 129"/>
                <a:gd name="T35" fmla="*/ 45 h 45"/>
                <a:gd name="T36" fmla="*/ 119 w 129"/>
                <a:gd name="T37" fmla="*/ 39 h 45"/>
                <a:gd name="T38" fmla="*/ 119 w 129"/>
                <a:gd name="T39" fmla="*/ 39 h 45"/>
                <a:gd name="T40" fmla="*/ 109 w 129"/>
                <a:gd name="T41" fmla="*/ 39 h 45"/>
                <a:gd name="T42" fmla="*/ 99 w 129"/>
                <a:gd name="T43" fmla="*/ 33 h 45"/>
                <a:gd name="T44" fmla="*/ 99 w 129"/>
                <a:gd name="T45" fmla="*/ 33 h 45"/>
                <a:gd name="T46" fmla="*/ 89 w 129"/>
                <a:gd name="T47" fmla="*/ 33 h 45"/>
                <a:gd name="T48" fmla="*/ 80 w 129"/>
                <a:gd name="T49" fmla="*/ 33 h 45"/>
                <a:gd name="T50" fmla="*/ 80 w 129"/>
                <a:gd name="T51" fmla="*/ 33 h 45"/>
                <a:gd name="T52" fmla="*/ 70 w 129"/>
                <a:gd name="T53" fmla="*/ 28 h 45"/>
                <a:gd name="T54" fmla="*/ 60 w 129"/>
                <a:gd name="T55" fmla="*/ 28 h 45"/>
                <a:gd name="T56" fmla="*/ 50 w 129"/>
                <a:gd name="T57" fmla="*/ 22 h 45"/>
                <a:gd name="T58" fmla="*/ 40 w 129"/>
                <a:gd name="T59" fmla="*/ 22 h 45"/>
                <a:gd name="T60" fmla="*/ 30 w 129"/>
                <a:gd name="T61" fmla="*/ 16 h 45"/>
                <a:gd name="T62" fmla="*/ 30 w 129"/>
                <a:gd name="T63" fmla="*/ 11 h 45"/>
                <a:gd name="T64" fmla="*/ 20 w 129"/>
                <a:gd name="T65" fmla="*/ 5 h 45"/>
                <a:gd name="T66" fmla="*/ 10 w 129"/>
                <a:gd name="T67" fmla="*/ 0 h 45"/>
                <a:gd name="T68" fmla="*/ 0 w 129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45"/>
                <a:gd name="T107" fmla="*/ 129 w 129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45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50" y="28"/>
                  </a:lnTo>
                  <a:lnTo>
                    <a:pt x="60" y="33"/>
                  </a:lnTo>
                  <a:lnTo>
                    <a:pt x="70" y="33"/>
                  </a:lnTo>
                  <a:lnTo>
                    <a:pt x="80" y="33"/>
                  </a:lnTo>
                  <a:lnTo>
                    <a:pt x="89" y="39"/>
                  </a:lnTo>
                  <a:lnTo>
                    <a:pt x="99" y="39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45"/>
                  </a:lnTo>
                  <a:lnTo>
                    <a:pt x="129" y="45"/>
                  </a:lnTo>
                  <a:lnTo>
                    <a:pt x="119" y="39"/>
                  </a:lnTo>
                  <a:lnTo>
                    <a:pt x="109" y="39"/>
                  </a:lnTo>
                  <a:lnTo>
                    <a:pt x="99" y="33"/>
                  </a:lnTo>
                  <a:lnTo>
                    <a:pt x="89" y="33"/>
                  </a:lnTo>
                  <a:lnTo>
                    <a:pt x="80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6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49" name="Freeform 165"/>
            <p:cNvSpPr>
              <a:spLocks/>
            </p:cNvSpPr>
            <p:nvPr/>
          </p:nvSpPr>
          <p:spPr bwMode="auto">
            <a:xfrm>
              <a:off x="4285" y="413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0" name="Freeform 166"/>
            <p:cNvSpPr>
              <a:spLocks/>
            </p:cNvSpPr>
            <p:nvPr/>
          </p:nvSpPr>
          <p:spPr bwMode="auto">
            <a:xfrm>
              <a:off x="4464" y="4185"/>
              <a:ext cx="9" cy="5"/>
            </a:xfrm>
            <a:custGeom>
              <a:avLst/>
              <a:gdLst>
                <a:gd name="T0" fmla="*/ 0 w 9"/>
                <a:gd name="T1" fmla="*/ 5 h 5"/>
                <a:gd name="T2" fmla="*/ 0 w 9"/>
                <a:gd name="T3" fmla="*/ 5 h 5"/>
                <a:gd name="T4" fmla="*/ 9 w 9"/>
                <a:gd name="T5" fmla="*/ 5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5"/>
                  </a:moveTo>
                  <a:lnTo>
                    <a:pt x="0" y="5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1" name="Freeform 167"/>
            <p:cNvSpPr>
              <a:spLocks/>
            </p:cNvSpPr>
            <p:nvPr/>
          </p:nvSpPr>
          <p:spPr bwMode="auto">
            <a:xfrm>
              <a:off x="4335" y="4151"/>
              <a:ext cx="138" cy="39"/>
            </a:xfrm>
            <a:custGeom>
              <a:avLst/>
              <a:gdLst>
                <a:gd name="T0" fmla="*/ 0 w 138"/>
                <a:gd name="T1" fmla="*/ 5 h 39"/>
                <a:gd name="T2" fmla="*/ 10 w 138"/>
                <a:gd name="T3" fmla="*/ 5 h 39"/>
                <a:gd name="T4" fmla="*/ 10 w 138"/>
                <a:gd name="T5" fmla="*/ 11 h 39"/>
                <a:gd name="T6" fmla="*/ 20 w 138"/>
                <a:gd name="T7" fmla="*/ 11 h 39"/>
                <a:gd name="T8" fmla="*/ 30 w 138"/>
                <a:gd name="T9" fmla="*/ 17 h 39"/>
                <a:gd name="T10" fmla="*/ 39 w 138"/>
                <a:gd name="T11" fmla="*/ 17 h 39"/>
                <a:gd name="T12" fmla="*/ 39 w 138"/>
                <a:gd name="T13" fmla="*/ 17 h 39"/>
                <a:gd name="T14" fmla="*/ 49 w 138"/>
                <a:gd name="T15" fmla="*/ 22 h 39"/>
                <a:gd name="T16" fmla="*/ 59 w 138"/>
                <a:gd name="T17" fmla="*/ 22 h 39"/>
                <a:gd name="T18" fmla="*/ 69 w 138"/>
                <a:gd name="T19" fmla="*/ 22 h 39"/>
                <a:gd name="T20" fmla="*/ 79 w 138"/>
                <a:gd name="T21" fmla="*/ 28 h 39"/>
                <a:gd name="T22" fmla="*/ 89 w 138"/>
                <a:gd name="T23" fmla="*/ 28 h 39"/>
                <a:gd name="T24" fmla="*/ 99 w 138"/>
                <a:gd name="T25" fmla="*/ 34 h 39"/>
                <a:gd name="T26" fmla="*/ 109 w 138"/>
                <a:gd name="T27" fmla="*/ 34 h 39"/>
                <a:gd name="T28" fmla="*/ 119 w 138"/>
                <a:gd name="T29" fmla="*/ 34 h 39"/>
                <a:gd name="T30" fmla="*/ 129 w 138"/>
                <a:gd name="T31" fmla="*/ 39 h 39"/>
                <a:gd name="T32" fmla="*/ 129 w 138"/>
                <a:gd name="T33" fmla="*/ 39 h 39"/>
                <a:gd name="T34" fmla="*/ 138 w 138"/>
                <a:gd name="T35" fmla="*/ 34 h 39"/>
                <a:gd name="T36" fmla="*/ 129 w 138"/>
                <a:gd name="T37" fmla="*/ 34 h 39"/>
                <a:gd name="T38" fmla="*/ 119 w 138"/>
                <a:gd name="T39" fmla="*/ 34 h 39"/>
                <a:gd name="T40" fmla="*/ 109 w 138"/>
                <a:gd name="T41" fmla="*/ 28 h 39"/>
                <a:gd name="T42" fmla="*/ 99 w 138"/>
                <a:gd name="T43" fmla="*/ 28 h 39"/>
                <a:gd name="T44" fmla="*/ 89 w 138"/>
                <a:gd name="T45" fmla="*/ 28 h 39"/>
                <a:gd name="T46" fmla="*/ 79 w 138"/>
                <a:gd name="T47" fmla="*/ 22 h 39"/>
                <a:gd name="T48" fmla="*/ 69 w 138"/>
                <a:gd name="T49" fmla="*/ 22 h 39"/>
                <a:gd name="T50" fmla="*/ 69 w 138"/>
                <a:gd name="T51" fmla="*/ 17 h 39"/>
                <a:gd name="T52" fmla="*/ 59 w 138"/>
                <a:gd name="T53" fmla="*/ 17 h 39"/>
                <a:gd name="T54" fmla="*/ 49 w 138"/>
                <a:gd name="T55" fmla="*/ 17 h 39"/>
                <a:gd name="T56" fmla="*/ 39 w 138"/>
                <a:gd name="T57" fmla="*/ 11 h 39"/>
                <a:gd name="T58" fmla="*/ 30 w 138"/>
                <a:gd name="T59" fmla="*/ 11 h 39"/>
                <a:gd name="T60" fmla="*/ 20 w 138"/>
                <a:gd name="T61" fmla="*/ 11 h 39"/>
                <a:gd name="T62" fmla="*/ 20 w 138"/>
                <a:gd name="T63" fmla="*/ 5 h 39"/>
                <a:gd name="T64" fmla="*/ 10 w 138"/>
                <a:gd name="T65" fmla="*/ 5 h 39"/>
                <a:gd name="T66" fmla="*/ 10 w 138"/>
                <a:gd name="T67" fmla="*/ 0 h 39"/>
                <a:gd name="T68" fmla="*/ 0 w 138"/>
                <a:gd name="T69" fmla="*/ 5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39"/>
                <a:gd name="T107" fmla="*/ 138 w 138"/>
                <a:gd name="T108" fmla="*/ 39 h 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39">
                  <a:moveTo>
                    <a:pt x="0" y="5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9" y="17"/>
                  </a:lnTo>
                  <a:lnTo>
                    <a:pt x="49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4"/>
                  </a:lnTo>
                  <a:lnTo>
                    <a:pt x="109" y="34"/>
                  </a:lnTo>
                  <a:lnTo>
                    <a:pt x="119" y="34"/>
                  </a:lnTo>
                  <a:lnTo>
                    <a:pt x="129" y="39"/>
                  </a:lnTo>
                  <a:lnTo>
                    <a:pt x="138" y="34"/>
                  </a:lnTo>
                  <a:lnTo>
                    <a:pt x="129" y="34"/>
                  </a:lnTo>
                  <a:lnTo>
                    <a:pt x="119" y="34"/>
                  </a:lnTo>
                  <a:lnTo>
                    <a:pt x="109" y="28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2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39" y="11"/>
                  </a:lnTo>
                  <a:lnTo>
                    <a:pt x="30" y="11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2" name="Freeform 168"/>
            <p:cNvSpPr>
              <a:spLocks/>
            </p:cNvSpPr>
            <p:nvPr/>
          </p:nvSpPr>
          <p:spPr bwMode="auto">
            <a:xfrm>
              <a:off x="4335" y="4151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0 w 10"/>
                <a:gd name="T5" fmla="*/ 0 h 5"/>
                <a:gd name="T6" fmla="*/ 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3" name="Freeform 169"/>
            <p:cNvSpPr>
              <a:spLocks/>
            </p:cNvSpPr>
            <p:nvPr/>
          </p:nvSpPr>
          <p:spPr bwMode="auto">
            <a:xfrm>
              <a:off x="4612" y="4190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10 w 10"/>
                <a:gd name="T5" fmla="*/ 6 h 6"/>
                <a:gd name="T6" fmla="*/ 10 w 10"/>
                <a:gd name="T7" fmla="*/ 6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4" name="Freeform 170"/>
            <p:cNvSpPr>
              <a:spLocks/>
            </p:cNvSpPr>
            <p:nvPr/>
          </p:nvSpPr>
          <p:spPr bwMode="auto">
            <a:xfrm>
              <a:off x="4424" y="4168"/>
              <a:ext cx="188" cy="28"/>
            </a:xfrm>
            <a:custGeom>
              <a:avLst/>
              <a:gdLst>
                <a:gd name="T0" fmla="*/ 0 w 188"/>
                <a:gd name="T1" fmla="*/ 0 h 28"/>
                <a:gd name="T2" fmla="*/ 20 w 188"/>
                <a:gd name="T3" fmla="*/ 5 h 28"/>
                <a:gd name="T4" fmla="*/ 40 w 188"/>
                <a:gd name="T5" fmla="*/ 11 h 28"/>
                <a:gd name="T6" fmla="*/ 49 w 188"/>
                <a:gd name="T7" fmla="*/ 17 h 28"/>
                <a:gd name="T8" fmla="*/ 59 w 188"/>
                <a:gd name="T9" fmla="*/ 17 h 28"/>
                <a:gd name="T10" fmla="*/ 79 w 188"/>
                <a:gd name="T11" fmla="*/ 22 h 28"/>
                <a:gd name="T12" fmla="*/ 89 w 188"/>
                <a:gd name="T13" fmla="*/ 22 h 28"/>
                <a:gd name="T14" fmla="*/ 109 w 188"/>
                <a:gd name="T15" fmla="*/ 22 h 28"/>
                <a:gd name="T16" fmla="*/ 119 w 188"/>
                <a:gd name="T17" fmla="*/ 22 h 28"/>
                <a:gd name="T18" fmla="*/ 129 w 188"/>
                <a:gd name="T19" fmla="*/ 22 h 28"/>
                <a:gd name="T20" fmla="*/ 138 w 188"/>
                <a:gd name="T21" fmla="*/ 22 h 28"/>
                <a:gd name="T22" fmla="*/ 148 w 188"/>
                <a:gd name="T23" fmla="*/ 22 h 28"/>
                <a:gd name="T24" fmla="*/ 158 w 188"/>
                <a:gd name="T25" fmla="*/ 22 h 28"/>
                <a:gd name="T26" fmla="*/ 168 w 188"/>
                <a:gd name="T27" fmla="*/ 22 h 28"/>
                <a:gd name="T28" fmla="*/ 178 w 188"/>
                <a:gd name="T29" fmla="*/ 22 h 28"/>
                <a:gd name="T30" fmla="*/ 178 w 188"/>
                <a:gd name="T31" fmla="*/ 28 h 28"/>
                <a:gd name="T32" fmla="*/ 188 w 188"/>
                <a:gd name="T33" fmla="*/ 28 h 28"/>
                <a:gd name="T34" fmla="*/ 188 w 188"/>
                <a:gd name="T35" fmla="*/ 22 h 28"/>
                <a:gd name="T36" fmla="*/ 188 w 188"/>
                <a:gd name="T37" fmla="*/ 22 h 28"/>
                <a:gd name="T38" fmla="*/ 178 w 188"/>
                <a:gd name="T39" fmla="*/ 22 h 28"/>
                <a:gd name="T40" fmla="*/ 168 w 188"/>
                <a:gd name="T41" fmla="*/ 22 h 28"/>
                <a:gd name="T42" fmla="*/ 158 w 188"/>
                <a:gd name="T43" fmla="*/ 22 h 28"/>
                <a:gd name="T44" fmla="*/ 148 w 188"/>
                <a:gd name="T45" fmla="*/ 17 h 28"/>
                <a:gd name="T46" fmla="*/ 138 w 188"/>
                <a:gd name="T47" fmla="*/ 17 h 28"/>
                <a:gd name="T48" fmla="*/ 129 w 188"/>
                <a:gd name="T49" fmla="*/ 17 h 28"/>
                <a:gd name="T50" fmla="*/ 119 w 188"/>
                <a:gd name="T51" fmla="*/ 17 h 28"/>
                <a:gd name="T52" fmla="*/ 109 w 188"/>
                <a:gd name="T53" fmla="*/ 17 h 28"/>
                <a:gd name="T54" fmla="*/ 89 w 188"/>
                <a:gd name="T55" fmla="*/ 17 h 28"/>
                <a:gd name="T56" fmla="*/ 79 w 188"/>
                <a:gd name="T57" fmla="*/ 17 h 28"/>
                <a:gd name="T58" fmla="*/ 69 w 188"/>
                <a:gd name="T59" fmla="*/ 17 h 28"/>
                <a:gd name="T60" fmla="*/ 49 w 188"/>
                <a:gd name="T61" fmla="*/ 11 h 28"/>
                <a:gd name="T62" fmla="*/ 40 w 188"/>
                <a:gd name="T63" fmla="*/ 5 h 28"/>
                <a:gd name="T64" fmla="*/ 20 w 188"/>
                <a:gd name="T65" fmla="*/ 5 h 28"/>
                <a:gd name="T66" fmla="*/ 10 w 188"/>
                <a:gd name="T67" fmla="*/ 0 h 28"/>
                <a:gd name="T68" fmla="*/ 0 w 188"/>
                <a:gd name="T69" fmla="*/ 0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28"/>
                <a:gd name="T107" fmla="*/ 188 w 188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28">
                  <a:moveTo>
                    <a:pt x="0" y="0"/>
                  </a:moveTo>
                  <a:lnTo>
                    <a:pt x="20" y="5"/>
                  </a:lnTo>
                  <a:lnTo>
                    <a:pt x="40" y="11"/>
                  </a:lnTo>
                  <a:lnTo>
                    <a:pt x="49" y="17"/>
                  </a:lnTo>
                  <a:lnTo>
                    <a:pt x="59" y="17"/>
                  </a:lnTo>
                  <a:lnTo>
                    <a:pt x="79" y="22"/>
                  </a:lnTo>
                  <a:lnTo>
                    <a:pt x="89" y="22"/>
                  </a:lnTo>
                  <a:lnTo>
                    <a:pt x="109" y="22"/>
                  </a:lnTo>
                  <a:lnTo>
                    <a:pt x="119" y="22"/>
                  </a:lnTo>
                  <a:lnTo>
                    <a:pt x="129" y="22"/>
                  </a:lnTo>
                  <a:lnTo>
                    <a:pt x="138" y="22"/>
                  </a:lnTo>
                  <a:lnTo>
                    <a:pt x="148" y="22"/>
                  </a:lnTo>
                  <a:lnTo>
                    <a:pt x="158" y="22"/>
                  </a:lnTo>
                  <a:lnTo>
                    <a:pt x="168" y="22"/>
                  </a:lnTo>
                  <a:lnTo>
                    <a:pt x="178" y="22"/>
                  </a:lnTo>
                  <a:lnTo>
                    <a:pt x="178" y="28"/>
                  </a:lnTo>
                  <a:lnTo>
                    <a:pt x="188" y="28"/>
                  </a:lnTo>
                  <a:lnTo>
                    <a:pt x="188" y="22"/>
                  </a:lnTo>
                  <a:lnTo>
                    <a:pt x="178" y="22"/>
                  </a:lnTo>
                  <a:lnTo>
                    <a:pt x="168" y="22"/>
                  </a:lnTo>
                  <a:lnTo>
                    <a:pt x="158" y="22"/>
                  </a:lnTo>
                  <a:lnTo>
                    <a:pt x="148" y="17"/>
                  </a:lnTo>
                  <a:lnTo>
                    <a:pt x="138" y="17"/>
                  </a:lnTo>
                  <a:lnTo>
                    <a:pt x="129" y="17"/>
                  </a:lnTo>
                  <a:lnTo>
                    <a:pt x="119" y="17"/>
                  </a:lnTo>
                  <a:lnTo>
                    <a:pt x="109" y="17"/>
                  </a:lnTo>
                  <a:lnTo>
                    <a:pt x="89" y="17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49" y="11"/>
                  </a:lnTo>
                  <a:lnTo>
                    <a:pt x="40" y="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5" name="Freeform 171"/>
            <p:cNvSpPr>
              <a:spLocks/>
            </p:cNvSpPr>
            <p:nvPr/>
          </p:nvSpPr>
          <p:spPr bwMode="auto">
            <a:xfrm>
              <a:off x="4424" y="4168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6" name="Freeform 172"/>
            <p:cNvSpPr>
              <a:spLocks/>
            </p:cNvSpPr>
            <p:nvPr/>
          </p:nvSpPr>
          <p:spPr bwMode="auto">
            <a:xfrm>
              <a:off x="4157" y="4140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5 h 5"/>
                <a:gd name="T4" fmla="*/ 0 w 10"/>
                <a:gd name="T5" fmla="*/ 5 h 5"/>
                <a:gd name="T6" fmla="*/ 10 w 10"/>
                <a:gd name="T7" fmla="*/ 5 h 5"/>
                <a:gd name="T8" fmla="*/ 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7" name="Freeform 173"/>
            <p:cNvSpPr>
              <a:spLocks/>
            </p:cNvSpPr>
            <p:nvPr/>
          </p:nvSpPr>
          <p:spPr bwMode="auto">
            <a:xfrm>
              <a:off x="4078" y="4100"/>
              <a:ext cx="79" cy="45"/>
            </a:xfrm>
            <a:custGeom>
              <a:avLst/>
              <a:gdLst>
                <a:gd name="T0" fmla="*/ 0 w 79"/>
                <a:gd name="T1" fmla="*/ 6 h 45"/>
                <a:gd name="T2" fmla="*/ 9 w 79"/>
                <a:gd name="T3" fmla="*/ 11 h 45"/>
                <a:gd name="T4" fmla="*/ 19 w 79"/>
                <a:gd name="T5" fmla="*/ 11 h 45"/>
                <a:gd name="T6" fmla="*/ 29 w 79"/>
                <a:gd name="T7" fmla="*/ 17 h 45"/>
                <a:gd name="T8" fmla="*/ 39 w 79"/>
                <a:gd name="T9" fmla="*/ 23 h 45"/>
                <a:gd name="T10" fmla="*/ 49 w 79"/>
                <a:gd name="T11" fmla="*/ 28 h 45"/>
                <a:gd name="T12" fmla="*/ 59 w 79"/>
                <a:gd name="T13" fmla="*/ 34 h 45"/>
                <a:gd name="T14" fmla="*/ 69 w 79"/>
                <a:gd name="T15" fmla="*/ 40 h 45"/>
                <a:gd name="T16" fmla="*/ 79 w 79"/>
                <a:gd name="T17" fmla="*/ 45 h 45"/>
                <a:gd name="T18" fmla="*/ 79 w 79"/>
                <a:gd name="T19" fmla="*/ 40 h 45"/>
                <a:gd name="T20" fmla="*/ 69 w 79"/>
                <a:gd name="T21" fmla="*/ 40 h 45"/>
                <a:gd name="T22" fmla="*/ 59 w 79"/>
                <a:gd name="T23" fmla="*/ 34 h 45"/>
                <a:gd name="T24" fmla="*/ 49 w 79"/>
                <a:gd name="T25" fmla="*/ 28 h 45"/>
                <a:gd name="T26" fmla="*/ 39 w 79"/>
                <a:gd name="T27" fmla="*/ 23 h 45"/>
                <a:gd name="T28" fmla="*/ 29 w 79"/>
                <a:gd name="T29" fmla="*/ 17 h 45"/>
                <a:gd name="T30" fmla="*/ 19 w 79"/>
                <a:gd name="T31" fmla="*/ 11 h 45"/>
                <a:gd name="T32" fmla="*/ 9 w 79"/>
                <a:gd name="T33" fmla="*/ 6 h 45"/>
                <a:gd name="T34" fmla="*/ 9 w 79"/>
                <a:gd name="T35" fmla="*/ 0 h 45"/>
                <a:gd name="T36" fmla="*/ 0 w 79"/>
                <a:gd name="T37" fmla="*/ 6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45"/>
                <a:gd name="T59" fmla="*/ 79 w 79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45">
                  <a:moveTo>
                    <a:pt x="0" y="6"/>
                  </a:moveTo>
                  <a:lnTo>
                    <a:pt x="9" y="11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39" y="23"/>
                  </a:lnTo>
                  <a:lnTo>
                    <a:pt x="49" y="28"/>
                  </a:lnTo>
                  <a:lnTo>
                    <a:pt x="59" y="34"/>
                  </a:lnTo>
                  <a:lnTo>
                    <a:pt x="69" y="40"/>
                  </a:lnTo>
                  <a:lnTo>
                    <a:pt x="79" y="45"/>
                  </a:lnTo>
                  <a:lnTo>
                    <a:pt x="79" y="40"/>
                  </a:lnTo>
                  <a:lnTo>
                    <a:pt x="69" y="40"/>
                  </a:lnTo>
                  <a:lnTo>
                    <a:pt x="59" y="34"/>
                  </a:lnTo>
                  <a:lnTo>
                    <a:pt x="49" y="28"/>
                  </a:lnTo>
                  <a:lnTo>
                    <a:pt x="39" y="23"/>
                  </a:lnTo>
                  <a:lnTo>
                    <a:pt x="29" y="17"/>
                  </a:lnTo>
                  <a:lnTo>
                    <a:pt x="19" y="11"/>
                  </a:lnTo>
                  <a:lnTo>
                    <a:pt x="9" y="6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8" name="Freeform 174"/>
            <p:cNvSpPr>
              <a:spLocks/>
            </p:cNvSpPr>
            <p:nvPr/>
          </p:nvSpPr>
          <p:spPr bwMode="auto">
            <a:xfrm>
              <a:off x="4078" y="4100"/>
              <a:ext cx="9" cy="6"/>
            </a:xfrm>
            <a:custGeom>
              <a:avLst/>
              <a:gdLst>
                <a:gd name="T0" fmla="*/ 9 w 9"/>
                <a:gd name="T1" fmla="*/ 0 h 6"/>
                <a:gd name="T2" fmla="*/ 0 w 9"/>
                <a:gd name="T3" fmla="*/ 0 h 6"/>
                <a:gd name="T4" fmla="*/ 0 w 9"/>
                <a:gd name="T5" fmla="*/ 0 h 6"/>
                <a:gd name="T6" fmla="*/ 0 w 9"/>
                <a:gd name="T7" fmla="*/ 0 h 6"/>
                <a:gd name="T8" fmla="*/ 0 w 9"/>
                <a:gd name="T9" fmla="*/ 6 h 6"/>
                <a:gd name="T10" fmla="*/ 9 w 9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6"/>
                <a:gd name="T20" fmla="*/ 9 w 9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6">
                  <a:moveTo>
                    <a:pt x="9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59" name="Freeform 175"/>
            <p:cNvSpPr>
              <a:spLocks/>
            </p:cNvSpPr>
            <p:nvPr/>
          </p:nvSpPr>
          <p:spPr bwMode="auto">
            <a:xfrm>
              <a:off x="4256" y="4190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0" name="Freeform 176"/>
            <p:cNvSpPr>
              <a:spLocks/>
            </p:cNvSpPr>
            <p:nvPr/>
          </p:nvSpPr>
          <p:spPr bwMode="auto">
            <a:xfrm>
              <a:off x="4157" y="4162"/>
              <a:ext cx="99" cy="34"/>
            </a:xfrm>
            <a:custGeom>
              <a:avLst/>
              <a:gdLst>
                <a:gd name="T0" fmla="*/ 0 w 99"/>
                <a:gd name="T1" fmla="*/ 6 h 34"/>
                <a:gd name="T2" fmla="*/ 10 w 99"/>
                <a:gd name="T3" fmla="*/ 11 h 34"/>
                <a:gd name="T4" fmla="*/ 19 w 99"/>
                <a:gd name="T5" fmla="*/ 11 h 34"/>
                <a:gd name="T6" fmla="*/ 29 w 99"/>
                <a:gd name="T7" fmla="*/ 17 h 34"/>
                <a:gd name="T8" fmla="*/ 39 w 99"/>
                <a:gd name="T9" fmla="*/ 17 h 34"/>
                <a:gd name="T10" fmla="*/ 49 w 99"/>
                <a:gd name="T11" fmla="*/ 23 h 34"/>
                <a:gd name="T12" fmla="*/ 69 w 99"/>
                <a:gd name="T13" fmla="*/ 28 h 34"/>
                <a:gd name="T14" fmla="*/ 79 w 99"/>
                <a:gd name="T15" fmla="*/ 28 h 34"/>
                <a:gd name="T16" fmla="*/ 99 w 99"/>
                <a:gd name="T17" fmla="*/ 34 h 34"/>
                <a:gd name="T18" fmla="*/ 99 w 99"/>
                <a:gd name="T19" fmla="*/ 28 h 34"/>
                <a:gd name="T20" fmla="*/ 79 w 99"/>
                <a:gd name="T21" fmla="*/ 28 h 34"/>
                <a:gd name="T22" fmla="*/ 69 w 99"/>
                <a:gd name="T23" fmla="*/ 23 h 34"/>
                <a:gd name="T24" fmla="*/ 59 w 99"/>
                <a:gd name="T25" fmla="*/ 17 h 34"/>
                <a:gd name="T26" fmla="*/ 49 w 99"/>
                <a:gd name="T27" fmla="*/ 17 h 34"/>
                <a:gd name="T28" fmla="*/ 39 w 99"/>
                <a:gd name="T29" fmla="*/ 11 h 34"/>
                <a:gd name="T30" fmla="*/ 29 w 99"/>
                <a:gd name="T31" fmla="*/ 6 h 34"/>
                <a:gd name="T32" fmla="*/ 19 w 99"/>
                <a:gd name="T33" fmla="*/ 6 h 34"/>
                <a:gd name="T34" fmla="*/ 10 w 99"/>
                <a:gd name="T35" fmla="*/ 0 h 34"/>
                <a:gd name="T36" fmla="*/ 0 w 99"/>
                <a:gd name="T37" fmla="*/ 6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4"/>
                <a:gd name="T59" fmla="*/ 99 w 99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4">
                  <a:moveTo>
                    <a:pt x="0" y="6"/>
                  </a:moveTo>
                  <a:lnTo>
                    <a:pt x="10" y="11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69" y="28"/>
                  </a:lnTo>
                  <a:lnTo>
                    <a:pt x="79" y="28"/>
                  </a:lnTo>
                  <a:lnTo>
                    <a:pt x="99" y="34"/>
                  </a:lnTo>
                  <a:lnTo>
                    <a:pt x="9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39" y="11"/>
                  </a:lnTo>
                  <a:lnTo>
                    <a:pt x="29" y="6"/>
                  </a:lnTo>
                  <a:lnTo>
                    <a:pt x="19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1" name="Freeform 177"/>
            <p:cNvSpPr>
              <a:spLocks/>
            </p:cNvSpPr>
            <p:nvPr/>
          </p:nvSpPr>
          <p:spPr bwMode="auto">
            <a:xfrm>
              <a:off x="4157" y="4162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2" name="Freeform 178"/>
            <p:cNvSpPr>
              <a:spLocks/>
            </p:cNvSpPr>
            <p:nvPr/>
          </p:nvSpPr>
          <p:spPr bwMode="auto">
            <a:xfrm>
              <a:off x="4266" y="420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3" name="Freeform 179"/>
            <p:cNvSpPr>
              <a:spLocks/>
            </p:cNvSpPr>
            <p:nvPr/>
          </p:nvSpPr>
          <p:spPr bwMode="auto">
            <a:xfrm>
              <a:off x="4157" y="4185"/>
              <a:ext cx="109" cy="28"/>
            </a:xfrm>
            <a:custGeom>
              <a:avLst/>
              <a:gdLst>
                <a:gd name="T0" fmla="*/ 0 w 109"/>
                <a:gd name="T1" fmla="*/ 5 h 28"/>
                <a:gd name="T2" fmla="*/ 10 w 109"/>
                <a:gd name="T3" fmla="*/ 5 h 28"/>
                <a:gd name="T4" fmla="*/ 19 w 109"/>
                <a:gd name="T5" fmla="*/ 11 h 28"/>
                <a:gd name="T6" fmla="*/ 39 w 109"/>
                <a:gd name="T7" fmla="*/ 11 h 28"/>
                <a:gd name="T8" fmla="*/ 49 w 109"/>
                <a:gd name="T9" fmla="*/ 17 h 28"/>
                <a:gd name="T10" fmla="*/ 69 w 109"/>
                <a:gd name="T11" fmla="*/ 17 h 28"/>
                <a:gd name="T12" fmla="*/ 79 w 109"/>
                <a:gd name="T13" fmla="*/ 22 h 28"/>
                <a:gd name="T14" fmla="*/ 99 w 109"/>
                <a:gd name="T15" fmla="*/ 22 h 28"/>
                <a:gd name="T16" fmla="*/ 109 w 109"/>
                <a:gd name="T17" fmla="*/ 28 h 28"/>
                <a:gd name="T18" fmla="*/ 109 w 109"/>
                <a:gd name="T19" fmla="*/ 22 h 28"/>
                <a:gd name="T20" fmla="*/ 99 w 109"/>
                <a:gd name="T21" fmla="*/ 22 h 28"/>
                <a:gd name="T22" fmla="*/ 79 w 109"/>
                <a:gd name="T23" fmla="*/ 17 h 28"/>
                <a:gd name="T24" fmla="*/ 69 w 109"/>
                <a:gd name="T25" fmla="*/ 17 h 28"/>
                <a:gd name="T26" fmla="*/ 49 w 109"/>
                <a:gd name="T27" fmla="*/ 11 h 28"/>
                <a:gd name="T28" fmla="*/ 39 w 109"/>
                <a:gd name="T29" fmla="*/ 11 h 28"/>
                <a:gd name="T30" fmla="*/ 29 w 109"/>
                <a:gd name="T31" fmla="*/ 5 h 28"/>
                <a:gd name="T32" fmla="*/ 19 w 109"/>
                <a:gd name="T33" fmla="*/ 5 h 28"/>
                <a:gd name="T34" fmla="*/ 10 w 109"/>
                <a:gd name="T35" fmla="*/ 0 h 28"/>
                <a:gd name="T36" fmla="*/ 0 w 109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28"/>
                <a:gd name="T59" fmla="*/ 109 w 10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28">
                  <a:moveTo>
                    <a:pt x="0" y="5"/>
                  </a:moveTo>
                  <a:lnTo>
                    <a:pt x="10" y="5"/>
                  </a:lnTo>
                  <a:lnTo>
                    <a:pt x="19" y="11"/>
                  </a:lnTo>
                  <a:lnTo>
                    <a:pt x="39" y="11"/>
                  </a:lnTo>
                  <a:lnTo>
                    <a:pt x="49" y="17"/>
                  </a:lnTo>
                  <a:lnTo>
                    <a:pt x="69" y="17"/>
                  </a:lnTo>
                  <a:lnTo>
                    <a:pt x="79" y="22"/>
                  </a:lnTo>
                  <a:lnTo>
                    <a:pt x="99" y="22"/>
                  </a:lnTo>
                  <a:lnTo>
                    <a:pt x="109" y="28"/>
                  </a:lnTo>
                  <a:lnTo>
                    <a:pt x="109" y="22"/>
                  </a:lnTo>
                  <a:lnTo>
                    <a:pt x="99" y="2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49" y="11"/>
                  </a:lnTo>
                  <a:lnTo>
                    <a:pt x="39" y="11"/>
                  </a:lnTo>
                  <a:lnTo>
                    <a:pt x="29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4" name="Freeform 180"/>
            <p:cNvSpPr>
              <a:spLocks/>
            </p:cNvSpPr>
            <p:nvPr/>
          </p:nvSpPr>
          <p:spPr bwMode="auto">
            <a:xfrm>
              <a:off x="4157" y="4185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0 h 5"/>
                <a:gd name="T4" fmla="*/ 0 w 10"/>
                <a:gd name="T5" fmla="*/ 0 h 5"/>
                <a:gd name="T6" fmla="*/ 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5" name="Freeform 181"/>
            <p:cNvSpPr>
              <a:spLocks/>
            </p:cNvSpPr>
            <p:nvPr/>
          </p:nvSpPr>
          <p:spPr bwMode="auto">
            <a:xfrm>
              <a:off x="3969" y="420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6" name="Freeform 182"/>
            <p:cNvSpPr>
              <a:spLocks/>
            </p:cNvSpPr>
            <p:nvPr/>
          </p:nvSpPr>
          <p:spPr bwMode="auto">
            <a:xfrm>
              <a:off x="3850" y="4173"/>
              <a:ext cx="119" cy="29"/>
            </a:xfrm>
            <a:custGeom>
              <a:avLst/>
              <a:gdLst>
                <a:gd name="T0" fmla="*/ 0 w 119"/>
                <a:gd name="T1" fmla="*/ 6 h 29"/>
                <a:gd name="T2" fmla="*/ 10 w 119"/>
                <a:gd name="T3" fmla="*/ 6 h 29"/>
                <a:gd name="T4" fmla="*/ 10 w 119"/>
                <a:gd name="T5" fmla="*/ 6 h 29"/>
                <a:gd name="T6" fmla="*/ 20 w 119"/>
                <a:gd name="T7" fmla="*/ 12 h 29"/>
                <a:gd name="T8" fmla="*/ 30 w 119"/>
                <a:gd name="T9" fmla="*/ 12 h 29"/>
                <a:gd name="T10" fmla="*/ 39 w 119"/>
                <a:gd name="T11" fmla="*/ 12 h 29"/>
                <a:gd name="T12" fmla="*/ 39 w 119"/>
                <a:gd name="T13" fmla="*/ 17 h 29"/>
                <a:gd name="T14" fmla="*/ 49 w 119"/>
                <a:gd name="T15" fmla="*/ 17 h 29"/>
                <a:gd name="T16" fmla="*/ 59 w 119"/>
                <a:gd name="T17" fmla="*/ 17 h 29"/>
                <a:gd name="T18" fmla="*/ 69 w 119"/>
                <a:gd name="T19" fmla="*/ 17 h 29"/>
                <a:gd name="T20" fmla="*/ 79 w 119"/>
                <a:gd name="T21" fmla="*/ 23 h 29"/>
                <a:gd name="T22" fmla="*/ 89 w 119"/>
                <a:gd name="T23" fmla="*/ 23 h 29"/>
                <a:gd name="T24" fmla="*/ 99 w 119"/>
                <a:gd name="T25" fmla="*/ 23 h 29"/>
                <a:gd name="T26" fmla="*/ 99 w 119"/>
                <a:gd name="T27" fmla="*/ 29 h 29"/>
                <a:gd name="T28" fmla="*/ 109 w 119"/>
                <a:gd name="T29" fmla="*/ 29 h 29"/>
                <a:gd name="T30" fmla="*/ 109 w 119"/>
                <a:gd name="T31" fmla="*/ 29 h 29"/>
                <a:gd name="T32" fmla="*/ 119 w 119"/>
                <a:gd name="T33" fmla="*/ 29 h 29"/>
                <a:gd name="T34" fmla="*/ 119 w 119"/>
                <a:gd name="T35" fmla="*/ 29 h 29"/>
                <a:gd name="T36" fmla="*/ 119 w 119"/>
                <a:gd name="T37" fmla="*/ 23 h 29"/>
                <a:gd name="T38" fmla="*/ 109 w 119"/>
                <a:gd name="T39" fmla="*/ 23 h 29"/>
                <a:gd name="T40" fmla="*/ 109 w 119"/>
                <a:gd name="T41" fmla="*/ 23 h 29"/>
                <a:gd name="T42" fmla="*/ 99 w 119"/>
                <a:gd name="T43" fmla="*/ 23 h 29"/>
                <a:gd name="T44" fmla="*/ 89 w 119"/>
                <a:gd name="T45" fmla="*/ 17 h 29"/>
                <a:gd name="T46" fmla="*/ 79 w 119"/>
                <a:gd name="T47" fmla="*/ 17 h 29"/>
                <a:gd name="T48" fmla="*/ 69 w 119"/>
                <a:gd name="T49" fmla="*/ 17 h 29"/>
                <a:gd name="T50" fmla="*/ 59 w 119"/>
                <a:gd name="T51" fmla="*/ 12 h 29"/>
                <a:gd name="T52" fmla="*/ 49 w 119"/>
                <a:gd name="T53" fmla="*/ 12 h 29"/>
                <a:gd name="T54" fmla="*/ 49 w 119"/>
                <a:gd name="T55" fmla="*/ 12 h 29"/>
                <a:gd name="T56" fmla="*/ 39 w 119"/>
                <a:gd name="T57" fmla="*/ 12 h 29"/>
                <a:gd name="T58" fmla="*/ 30 w 119"/>
                <a:gd name="T59" fmla="*/ 6 h 29"/>
                <a:gd name="T60" fmla="*/ 20 w 119"/>
                <a:gd name="T61" fmla="*/ 6 h 29"/>
                <a:gd name="T62" fmla="*/ 20 w 119"/>
                <a:gd name="T63" fmla="*/ 6 h 29"/>
                <a:gd name="T64" fmla="*/ 10 w 119"/>
                <a:gd name="T65" fmla="*/ 0 h 29"/>
                <a:gd name="T66" fmla="*/ 10 w 119"/>
                <a:gd name="T67" fmla="*/ 0 h 29"/>
                <a:gd name="T68" fmla="*/ 0 w 119"/>
                <a:gd name="T69" fmla="*/ 6 h 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29"/>
                <a:gd name="T107" fmla="*/ 119 w 119"/>
                <a:gd name="T108" fmla="*/ 29 h 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29">
                  <a:moveTo>
                    <a:pt x="0" y="6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2"/>
                  </a:lnTo>
                  <a:lnTo>
                    <a:pt x="39" y="12"/>
                  </a:lnTo>
                  <a:lnTo>
                    <a:pt x="39" y="17"/>
                  </a:lnTo>
                  <a:lnTo>
                    <a:pt x="49" y="17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99" y="29"/>
                  </a:lnTo>
                  <a:lnTo>
                    <a:pt x="109" y="29"/>
                  </a:lnTo>
                  <a:lnTo>
                    <a:pt x="119" y="29"/>
                  </a:lnTo>
                  <a:lnTo>
                    <a:pt x="119" y="23"/>
                  </a:lnTo>
                  <a:lnTo>
                    <a:pt x="109" y="23"/>
                  </a:lnTo>
                  <a:lnTo>
                    <a:pt x="99" y="23"/>
                  </a:lnTo>
                  <a:lnTo>
                    <a:pt x="89" y="17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12"/>
                  </a:lnTo>
                  <a:lnTo>
                    <a:pt x="49" y="12"/>
                  </a:lnTo>
                  <a:lnTo>
                    <a:pt x="39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7" name="Freeform 183"/>
            <p:cNvSpPr>
              <a:spLocks/>
            </p:cNvSpPr>
            <p:nvPr/>
          </p:nvSpPr>
          <p:spPr bwMode="auto">
            <a:xfrm>
              <a:off x="3850" y="4173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8" name="Freeform 184"/>
            <p:cNvSpPr>
              <a:spLocks/>
            </p:cNvSpPr>
            <p:nvPr/>
          </p:nvSpPr>
          <p:spPr bwMode="auto">
            <a:xfrm>
              <a:off x="1336" y="45"/>
              <a:ext cx="445" cy="141"/>
            </a:xfrm>
            <a:custGeom>
              <a:avLst/>
              <a:gdLst>
                <a:gd name="T0" fmla="*/ 20 w 445"/>
                <a:gd name="T1" fmla="*/ 62 h 141"/>
                <a:gd name="T2" fmla="*/ 40 w 445"/>
                <a:gd name="T3" fmla="*/ 62 h 141"/>
                <a:gd name="T4" fmla="*/ 89 w 445"/>
                <a:gd name="T5" fmla="*/ 68 h 141"/>
                <a:gd name="T6" fmla="*/ 99 w 445"/>
                <a:gd name="T7" fmla="*/ 62 h 141"/>
                <a:gd name="T8" fmla="*/ 139 w 445"/>
                <a:gd name="T9" fmla="*/ 85 h 141"/>
                <a:gd name="T10" fmla="*/ 158 w 445"/>
                <a:gd name="T11" fmla="*/ 73 h 141"/>
                <a:gd name="T12" fmla="*/ 208 w 445"/>
                <a:gd name="T13" fmla="*/ 102 h 141"/>
                <a:gd name="T14" fmla="*/ 218 w 445"/>
                <a:gd name="T15" fmla="*/ 96 h 141"/>
                <a:gd name="T16" fmla="*/ 248 w 445"/>
                <a:gd name="T17" fmla="*/ 119 h 141"/>
                <a:gd name="T18" fmla="*/ 267 w 445"/>
                <a:gd name="T19" fmla="*/ 119 h 141"/>
                <a:gd name="T20" fmla="*/ 297 w 445"/>
                <a:gd name="T21" fmla="*/ 135 h 141"/>
                <a:gd name="T22" fmla="*/ 297 w 445"/>
                <a:gd name="T23" fmla="*/ 119 h 141"/>
                <a:gd name="T24" fmla="*/ 267 w 445"/>
                <a:gd name="T25" fmla="*/ 107 h 141"/>
                <a:gd name="T26" fmla="*/ 238 w 445"/>
                <a:gd name="T27" fmla="*/ 90 h 141"/>
                <a:gd name="T28" fmla="*/ 208 w 445"/>
                <a:gd name="T29" fmla="*/ 90 h 141"/>
                <a:gd name="T30" fmla="*/ 218 w 445"/>
                <a:gd name="T31" fmla="*/ 79 h 141"/>
                <a:gd name="T32" fmla="*/ 149 w 445"/>
                <a:gd name="T33" fmla="*/ 68 h 141"/>
                <a:gd name="T34" fmla="*/ 158 w 445"/>
                <a:gd name="T35" fmla="*/ 57 h 141"/>
                <a:gd name="T36" fmla="*/ 109 w 445"/>
                <a:gd name="T37" fmla="*/ 51 h 141"/>
                <a:gd name="T38" fmla="*/ 89 w 445"/>
                <a:gd name="T39" fmla="*/ 40 h 141"/>
                <a:gd name="T40" fmla="*/ 119 w 445"/>
                <a:gd name="T41" fmla="*/ 45 h 141"/>
                <a:gd name="T42" fmla="*/ 158 w 445"/>
                <a:gd name="T43" fmla="*/ 40 h 141"/>
                <a:gd name="T44" fmla="*/ 149 w 445"/>
                <a:gd name="T45" fmla="*/ 34 h 141"/>
                <a:gd name="T46" fmla="*/ 218 w 445"/>
                <a:gd name="T47" fmla="*/ 45 h 141"/>
                <a:gd name="T48" fmla="*/ 218 w 445"/>
                <a:gd name="T49" fmla="*/ 40 h 141"/>
                <a:gd name="T50" fmla="*/ 238 w 445"/>
                <a:gd name="T51" fmla="*/ 34 h 141"/>
                <a:gd name="T52" fmla="*/ 277 w 445"/>
                <a:gd name="T53" fmla="*/ 45 h 141"/>
                <a:gd name="T54" fmla="*/ 287 w 445"/>
                <a:gd name="T55" fmla="*/ 40 h 141"/>
                <a:gd name="T56" fmla="*/ 327 w 445"/>
                <a:gd name="T57" fmla="*/ 45 h 141"/>
                <a:gd name="T58" fmla="*/ 346 w 445"/>
                <a:gd name="T59" fmla="*/ 51 h 141"/>
                <a:gd name="T60" fmla="*/ 376 w 445"/>
                <a:gd name="T61" fmla="*/ 51 h 141"/>
                <a:gd name="T62" fmla="*/ 406 w 445"/>
                <a:gd name="T63" fmla="*/ 51 h 141"/>
                <a:gd name="T64" fmla="*/ 445 w 445"/>
                <a:gd name="T65" fmla="*/ 51 h 141"/>
                <a:gd name="T66" fmla="*/ 426 w 445"/>
                <a:gd name="T67" fmla="*/ 45 h 141"/>
                <a:gd name="T68" fmla="*/ 406 w 445"/>
                <a:gd name="T69" fmla="*/ 45 h 141"/>
                <a:gd name="T70" fmla="*/ 406 w 445"/>
                <a:gd name="T71" fmla="*/ 40 h 141"/>
                <a:gd name="T72" fmla="*/ 366 w 445"/>
                <a:gd name="T73" fmla="*/ 40 h 141"/>
                <a:gd name="T74" fmla="*/ 356 w 445"/>
                <a:gd name="T75" fmla="*/ 34 h 141"/>
                <a:gd name="T76" fmla="*/ 327 w 445"/>
                <a:gd name="T77" fmla="*/ 28 h 141"/>
                <a:gd name="T78" fmla="*/ 297 w 445"/>
                <a:gd name="T79" fmla="*/ 34 h 141"/>
                <a:gd name="T80" fmla="*/ 307 w 445"/>
                <a:gd name="T81" fmla="*/ 28 h 141"/>
                <a:gd name="T82" fmla="*/ 297 w 445"/>
                <a:gd name="T83" fmla="*/ 23 h 141"/>
                <a:gd name="T84" fmla="*/ 267 w 445"/>
                <a:gd name="T85" fmla="*/ 28 h 141"/>
                <a:gd name="T86" fmla="*/ 238 w 445"/>
                <a:gd name="T87" fmla="*/ 28 h 141"/>
                <a:gd name="T88" fmla="*/ 238 w 445"/>
                <a:gd name="T89" fmla="*/ 17 h 141"/>
                <a:gd name="T90" fmla="*/ 198 w 445"/>
                <a:gd name="T91" fmla="*/ 23 h 141"/>
                <a:gd name="T92" fmla="*/ 178 w 445"/>
                <a:gd name="T93" fmla="*/ 23 h 141"/>
                <a:gd name="T94" fmla="*/ 208 w 445"/>
                <a:gd name="T95" fmla="*/ 17 h 141"/>
                <a:gd name="T96" fmla="*/ 168 w 445"/>
                <a:gd name="T97" fmla="*/ 11 h 141"/>
                <a:gd name="T98" fmla="*/ 139 w 445"/>
                <a:gd name="T99" fmla="*/ 23 h 141"/>
                <a:gd name="T100" fmla="*/ 139 w 445"/>
                <a:gd name="T101" fmla="*/ 17 h 141"/>
                <a:gd name="T102" fmla="*/ 149 w 445"/>
                <a:gd name="T103" fmla="*/ 6 h 141"/>
                <a:gd name="T104" fmla="*/ 89 w 445"/>
                <a:gd name="T105" fmla="*/ 6 h 141"/>
                <a:gd name="T106" fmla="*/ 69 w 445"/>
                <a:gd name="T107" fmla="*/ 23 h 141"/>
                <a:gd name="T108" fmla="*/ 30 w 445"/>
                <a:gd name="T109" fmla="*/ 23 h 141"/>
                <a:gd name="T110" fmla="*/ 69 w 445"/>
                <a:gd name="T111" fmla="*/ 6 h 141"/>
                <a:gd name="T112" fmla="*/ 40 w 445"/>
                <a:gd name="T113" fmla="*/ 0 h 141"/>
                <a:gd name="T114" fmla="*/ 10 w 445"/>
                <a:gd name="T115" fmla="*/ 34 h 141"/>
                <a:gd name="T116" fmla="*/ 10 w 445"/>
                <a:gd name="T117" fmla="*/ 45 h 1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5"/>
                <a:gd name="T178" fmla="*/ 0 h 141"/>
                <a:gd name="T179" fmla="*/ 445 w 445"/>
                <a:gd name="T180" fmla="*/ 141 h 14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5" h="141">
                  <a:moveTo>
                    <a:pt x="0" y="40"/>
                  </a:moveTo>
                  <a:lnTo>
                    <a:pt x="0" y="57"/>
                  </a:lnTo>
                  <a:lnTo>
                    <a:pt x="10" y="62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30" y="57"/>
                  </a:lnTo>
                  <a:lnTo>
                    <a:pt x="30" y="62"/>
                  </a:lnTo>
                  <a:lnTo>
                    <a:pt x="40" y="62"/>
                  </a:lnTo>
                  <a:lnTo>
                    <a:pt x="50" y="68"/>
                  </a:lnTo>
                  <a:lnTo>
                    <a:pt x="59" y="68"/>
                  </a:lnTo>
                  <a:lnTo>
                    <a:pt x="69" y="68"/>
                  </a:lnTo>
                  <a:lnTo>
                    <a:pt x="79" y="68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89" y="57"/>
                  </a:lnTo>
                  <a:lnTo>
                    <a:pt x="99" y="62"/>
                  </a:lnTo>
                  <a:lnTo>
                    <a:pt x="99" y="68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109" y="79"/>
                  </a:lnTo>
                  <a:lnTo>
                    <a:pt x="119" y="79"/>
                  </a:lnTo>
                  <a:lnTo>
                    <a:pt x="129" y="85"/>
                  </a:lnTo>
                  <a:lnTo>
                    <a:pt x="139" y="85"/>
                  </a:lnTo>
                  <a:lnTo>
                    <a:pt x="149" y="85"/>
                  </a:lnTo>
                  <a:lnTo>
                    <a:pt x="158" y="85"/>
                  </a:lnTo>
                  <a:lnTo>
                    <a:pt x="149" y="79"/>
                  </a:lnTo>
                  <a:lnTo>
                    <a:pt x="149" y="73"/>
                  </a:lnTo>
                  <a:lnTo>
                    <a:pt x="158" y="73"/>
                  </a:lnTo>
                  <a:lnTo>
                    <a:pt x="168" y="79"/>
                  </a:lnTo>
                  <a:lnTo>
                    <a:pt x="168" y="85"/>
                  </a:lnTo>
                  <a:lnTo>
                    <a:pt x="178" y="90"/>
                  </a:lnTo>
                  <a:lnTo>
                    <a:pt x="188" y="90"/>
                  </a:lnTo>
                  <a:lnTo>
                    <a:pt x="188" y="96"/>
                  </a:lnTo>
                  <a:lnTo>
                    <a:pt x="198" y="96"/>
                  </a:lnTo>
                  <a:lnTo>
                    <a:pt x="208" y="102"/>
                  </a:lnTo>
                  <a:lnTo>
                    <a:pt x="218" y="102"/>
                  </a:lnTo>
                  <a:lnTo>
                    <a:pt x="208" y="102"/>
                  </a:lnTo>
                  <a:lnTo>
                    <a:pt x="208" y="96"/>
                  </a:lnTo>
                  <a:lnTo>
                    <a:pt x="218" y="96"/>
                  </a:lnTo>
                  <a:lnTo>
                    <a:pt x="228" y="102"/>
                  </a:lnTo>
                  <a:lnTo>
                    <a:pt x="228" y="107"/>
                  </a:lnTo>
                  <a:lnTo>
                    <a:pt x="238" y="107"/>
                  </a:lnTo>
                  <a:lnTo>
                    <a:pt x="238" y="113"/>
                  </a:lnTo>
                  <a:lnTo>
                    <a:pt x="248" y="113"/>
                  </a:lnTo>
                  <a:lnTo>
                    <a:pt x="248" y="119"/>
                  </a:lnTo>
                  <a:lnTo>
                    <a:pt x="257" y="119"/>
                  </a:lnTo>
                  <a:lnTo>
                    <a:pt x="257" y="113"/>
                  </a:lnTo>
                  <a:lnTo>
                    <a:pt x="267" y="119"/>
                  </a:lnTo>
                  <a:lnTo>
                    <a:pt x="267" y="124"/>
                  </a:lnTo>
                  <a:lnTo>
                    <a:pt x="277" y="124"/>
                  </a:lnTo>
                  <a:lnTo>
                    <a:pt x="277" y="130"/>
                  </a:lnTo>
                  <a:lnTo>
                    <a:pt x="287" y="130"/>
                  </a:lnTo>
                  <a:lnTo>
                    <a:pt x="297" y="135"/>
                  </a:lnTo>
                  <a:lnTo>
                    <a:pt x="307" y="135"/>
                  </a:lnTo>
                  <a:lnTo>
                    <a:pt x="317" y="135"/>
                  </a:lnTo>
                  <a:lnTo>
                    <a:pt x="317" y="141"/>
                  </a:lnTo>
                  <a:lnTo>
                    <a:pt x="317" y="135"/>
                  </a:lnTo>
                  <a:lnTo>
                    <a:pt x="307" y="135"/>
                  </a:lnTo>
                  <a:lnTo>
                    <a:pt x="307" y="130"/>
                  </a:lnTo>
                  <a:lnTo>
                    <a:pt x="297" y="124"/>
                  </a:lnTo>
                  <a:lnTo>
                    <a:pt x="297" y="119"/>
                  </a:lnTo>
                  <a:lnTo>
                    <a:pt x="287" y="119"/>
                  </a:lnTo>
                  <a:lnTo>
                    <a:pt x="277" y="113"/>
                  </a:lnTo>
                  <a:lnTo>
                    <a:pt x="267" y="113"/>
                  </a:lnTo>
                  <a:lnTo>
                    <a:pt x="267" y="107"/>
                  </a:lnTo>
                  <a:lnTo>
                    <a:pt x="277" y="107"/>
                  </a:lnTo>
                  <a:lnTo>
                    <a:pt x="267" y="107"/>
                  </a:lnTo>
                  <a:lnTo>
                    <a:pt x="267" y="102"/>
                  </a:lnTo>
                  <a:lnTo>
                    <a:pt x="257" y="96"/>
                  </a:lnTo>
                  <a:lnTo>
                    <a:pt x="248" y="96"/>
                  </a:lnTo>
                  <a:lnTo>
                    <a:pt x="248" y="90"/>
                  </a:lnTo>
                  <a:lnTo>
                    <a:pt x="238" y="90"/>
                  </a:lnTo>
                  <a:lnTo>
                    <a:pt x="228" y="90"/>
                  </a:lnTo>
                  <a:lnTo>
                    <a:pt x="218" y="90"/>
                  </a:lnTo>
                  <a:lnTo>
                    <a:pt x="208" y="90"/>
                  </a:lnTo>
                  <a:lnTo>
                    <a:pt x="208" y="85"/>
                  </a:lnTo>
                  <a:lnTo>
                    <a:pt x="218" y="85"/>
                  </a:lnTo>
                  <a:lnTo>
                    <a:pt x="228" y="85"/>
                  </a:lnTo>
                  <a:lnTo>
                    <a:pt x="218" y="79"/>
                  </a:lnTo>
                  <a:lnTo>
                    <a:pt x="208" y="79"/>
                  </a:lnTo>
                  <a:lnTo>
                    <a:pt x="208" y="73"/>
                  </a:lnTo>
                  <a:lnTo>
                    <a:pt x="198" y="73"/>
                  </a:lnTo>
                  <a:lnTo>
                    <a:pt x="188" y="68"/>
                  </a:lnTo>
                  <a:lnTo>
                    <a:pt x="178" y="68"/>
                  </a:lnTo>
                  <a:lnTo>
                    <a:pt x="168" y="68"/>
                  </a:lnTo>
                  <a:lnTo>
                    <a:pt x="158" y="68"/>
                  </a:lnTo>
                  <a:lnTo>
                    <a:pt x="149" y="68"/>
                  </a:lnTo>
                  <a:lnTo>
                    <a:pt x="139" y="62"/>
                  </a:lnTo>
                  <a:lnTo>
                    <a:pt x="149" y="62"/>
                  </a:lnTo>
                  <a:lnTo>
                    <a:pt x="158" y="62"/>
                  </a:lnTo>
                  <a:lnTo>
                    <a:pt x="168" y="62"/>
                  </a:lnTo>
                  <a:lnTo>
                    <a:pt x="158" y="57"/>
                  </a:lnTo>
                  <a:lnTo>
                    <a:pt x="149" y="57"/>
                  </a:lnTo>
                  <a:lnTo>
                    <a:pt x="149" y="51"/>
                  </a:lnTo>
                  <a:lnTo>
                    <a:pt x="139" y="51"/>
                  </a:lnTo>
                  <a:lnTo>
                    <a:pt x="129" y="51"/>
                  </a:lnTo>
                  <a:lnTo>
                    <a:pt x="119" y="51"/>
                  </a:lnTo>
                  <a:lnTo>
                    <a:pt x="109" y="51"/>
                  </a:lnTo>
                  <a:lnTo>
                    <a:pt x="99" y="51"/>
                  </a:lnTo>
                  <a:lnTo>
                    <a:pt x="99" y="45"/>
                  </a:lnTo>
                  <a:lnTo>
                    <a:pt x="89" y="45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0"/>
                  </a:lnTo>
                  <a:lnTo>
                    <a:pt x="109" y="45"/>
                  </a:lnTo>
                  <a:lnTo>
                    <a:pt x="119" y="45"/>
                  </a:lnTo>
                  <a:lnTo>
                    <a:pt x="129" y="45"/>
                  </a:lnTo>
                  <a:lnTo>
                    <a:pt x="139" y="45"/>
                  </a:lnTo>
                  <a:lnTo>
                    <a:pt x="149" y="45"/>
                  </a:lnTo>
                  <a:lnTo>
                    <a:pt x="158" y="45"/>
                  </a:lnTo>
                  <a:lnTo>
                    <a:pt x="158" y="40"/>
                  </a:lnTo>
                  <a:lnTo>
                    <a:pt x="149" y="40"/>
                  </a:lnTo>
                  <a:lnTo>
                    <a:pt x="139" y="34"/>
                  </a:lnTo>
                  <a:lnTo>
                    <a:pt x="149" y="34"/>
                  </a:lnTo>
                  <a:lnTo>
                    <a:pt x="158" y="34"/>
                  </a:lnTo>
                  <a:lnTo>
                    <a:pt x="168" y="40"/>
                  </a:lnTo>
                  <a:lnTo>
                    <a:pt x="178" y="40"/>
                  </a:lnTo>
                  <a:lnTo>
                    <a:pt x="188" y="40"/>
                  </a:lnTo>
                  <a:lnTo>
                    <a:pt x="198" y="45"/>
                  </a:lnTo>
                  <a:lnTo>
                    <a:pt x="208" y="45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38" y="45"/>
                  </a:lnTo>
                  <a:lnTo>
                    <a:pt x="228" y="45"/>
                  </a:lnTo>
                  <a:lnTo>
                    <a:pt x="228" y="40"/>
                  </a:lnTo>
                  <a:lnTo>
                    <a:pt x="218" y="40"/>
                  </a:lnTo>
                  <a:lnTo>
                    <a:pt x="218" y="34"/>
                  </a:lnTo>
                  <a:lnTo>
                    <a:pt x="228" y="34"/>
                  </a:lnTo>
                  <a:lnTo>
                    <a:pt x="238" y="34"/>
                  </a:lnTo>
                  <a:lnTo>
                    <a:pt x="238" y="40"/>
                  </a:lnTo>
                  <a:lnTo>
                    <a:pt x="248" y="40"/>
                  </a:lnTo>
                  <a:lnTo>
                    <a:pt x="257" y="40"/>
                  </a:lnTo>
                  <a:lnTo>
                    <a:pt x="257" y="45"/>
                  </a:lnTo>
                  <a:lnTo>
                    <a:pt x="267" y="45"/>
                  </a:lnTo>
                  <a:lnTo>
                    <a:pt x="277" y="45"/>
                  </a:lnTo>
                  <a:lnTo>
                    <a:pt x="287" y="40"/>
                  </a:lnTo>
                  <a:lnTo>
                    <a:pt x="277" y="40"/>
                  </a:lnTo>
                  <a:lnTo>
                    <a:pt x="277" y="34"/>
                  </a:lnTo>
                  <a:lnTo>
                    <a:pt x="277" y="40"/>
                  </a:lnTo>
                  <a:lnTo>
                    <a:pt x="287" y="40"/>
                  </a:lnTo>
                  <a:lnTo>
                    <a:pt x="297" y="40"/>
                  </a:lnTo>
                  <a:lnTo>
                    <a:pt x="297" y="45"/>
                  </a:lnTo>
                  <a:lnTo>
                    <a:pt x="307" y="45"/>
                  </a:lnTo>
                  <a:lnTo>
                    <a:pt x="317" y="45"/>
                  </a:lnTo>
                  <a:lnTo>
                    <a:pt x="327" y="51"/>
                  </a:lnTo>
                  <a:lnTo>
                    <a:pt x="327" y="45"/>
                  </a:lnTo>
                  <a:lnTo>
                    <a:pt x="327" y="40"/>
                  </a:lnTo>
                  <a:lnTo>
                    <a:pt x="337" y="40"/>
                  </a:lnTo>
                  <a:lnTo>
                    <a:pt x="337" y="45"/>
                  </a:lnTo>
                  <a:lnTo>
                    <a:pt x="346" y="45"/>
                  </a:lnTo>
                  <a:lnTo>
                    <a:pt x="346" y="51"/>
                  </a:lnTo>
                  <a:lnTo>
                    <a:pt x="356" y="51"/>
                  </a:lnTo>
                  <a:lnTo>
                    <a:pt x="366" y="51"/>
                  </a:lnTo>
                  <a:lnTo>
                    <a:pt x="376" y="51"/>
                  </a:lnTo>
                  <a:lnTo>
                    <a:pt x="386" y="51"/>
                  </a:lnTo>
                  <a:lnTo>
                    <a:pt x="396" y="51"/>
                  </a:lnTo>
                  <a:lnTo>
                    <a:pt x="406" y="51"/>
                  </a:lnTo>
                  <a:lnTo>
                    <a:pt x="416" y="51"/>
                  </a:lnTo>
                  <a:lnTo>
                    <a:pt x="416" y="57"/>
                  </a:lnTo>
                  <a:lnTo>
                    <a:pt x="426" y="57"/>
                  </a:lnTo>
                  <a:lnTo>
                    <a:pt x="436" y="57"/>
                  </a:lnTo>
                  <a:lnTo>
                    <a:pt x="445" y="51"/>
                  </a:lnTo>
                  <a:lnTo>
                    <a:pt x="436" y="51"/>
                  </a:lnTo>
                  <a:lnTo>
                    <a:pt x="436" y="45"/>
                  </a:lnTo>
                  <a:lnTo>
                    <a:pt x="426" y="45"/>
                  </a:lnTo>
                  <a:lnTo>
                    <a:pt x="416" y="45"/>
                  </a:lnTo>
                  <a:lnTo>
                    <a:pt x="406" y="45"/>
                  </a:lnTo>
                  <a:lnTo>
                    <a:pt x="396" y="45"/>
                  </a:lnTo>
                  <a:lnTo>
                    <a:pt x="396" y="40"/>
                  </a:lnTo>
                  <a:lnTo>
                    <a:pt x="406" y="40"/>
                  </a:lnTo>
                  <a:lnTo>
                    <a:pt x="396" y="40"/>
                  </a:lnTo>
                  <a:lnTo>
                    <a:pt x="386" y="40"/>
                  </a:lnTo>
                  <a:lnTo>
                    <a:pt x="376" y="40"/>
                  </a:lnTo>
                  <a:lnTo>
                    <a:pt x="366" y="40"/>
                  </a:lnTo>
                  <a:lnTo>
                    <a:pt x="356" y="40"/>
                  </a:lnTo>
                  <a:lnTo>
                    <a:pt x="346" y="40"/>
                  </a:lnTo>
                  <a:lnTo>
                    <a:pt x="346" y="34"/>
                  </a:lnTo>
                  <a:lnTo>
                    <a:pt x="356" y="34"/>
                  </a:lnTo>
                  <a:lnTo>
                    <a:pt x="356" y="28"/>
                  </a:lnTo>
                  <a:lnTo>
                    <a:pt x="346" y="28"/>
                  </a:lnTo>
                  <a:lnTo>
                    <a:pt x="337" y="28"/>
                  </a:lnTo>
                  <a:lnTo>
                    <a:pt x="327" y="28"/>
                  </a:lnTo>
                  <a:lnTo>
                    <a:pt x="317" y="28"/>
                  </a:lnTo>
                  <a:lnTo>
                    <a:pt x="317" y="34"/>
                  </a:lnTo>
                  <a:lnTo>
                    <a:pt x="307" y="34"/>
                  </a:lnTo>
                  <a:lnTo>
                    <a:pt x="297" y="34"/>
                  </a:lnTo>
                  <a:lnTo>
                    <a:pt x="287" y="34"/>
                  </a:lnTo>
                  <a:lnTo>
                    <a:pt x="297" y="28"/>
                  </a:lnTo>
                  <a:lnTo>
                    <a:pt x="307" y="28"/>
                  </a:lnTo>
                  <a:lnTo>
                    <a:pt x="307" y="23"/>
                  </a:lnTo>
                  <a:lnTo>
                    <a:pt x="317" y="23"/>
                  </a:lnTo>
                  <a:lnTo>
                    <a:pt x="307" y="23"/>
                  </a:lnTo>
                  <a:lnTo>
                    <a:pt x="297" y="23"/>
                  </a:lnTo>
                  <a:lnTo>
                    <a:pt x="287" y="23"/>
                  </a:lnTo>
                  <a:lnTo>
                    <a:pt x="277" y="23"/>
                  </a:lnTo>
                  <a:lnTo>
                    <a:pt x="267" y="28"/>
                  </a:lnTo>
                  <a:lnTo>
                    <a:pt x="257" y="28"/>
                  </a:lnTo>
                  <a:lnTo>
                    <a:pt x="257" y="34"/>
                  </a:lnTo>
                  <a:lnTo>
                    <a:pt x="248" y="34"/>
                  </a:lnTo>
                  <a:lnTo>
                    <a:pt x="238" y="28"/>
                  </a:lnTo>
                  <a:lnTo>
                    <a:pt x="248" y="28"/>
                  </a:lnTo>
                  <a:lnTo>
                    <a:pt x="248" y="23"/>
                  </a:lnTo>
                  <a:lnTo>
                    <a:pt x="257" y="23"/>
                  </a:lnTo>
                  <a:lnTo>
                    <a:pt x="267" y="17"/>
                  </a:lnTo>
                  <a:lnTo>
                    <a:pt x="257" y="17"/>
                  </a:lnTo>
                  <a:lnTo>
                    <a:pt x="248" y="17"/>
                  </a:lnTo>
                  <a:lnTo>
                    <a:pt x="238" y="17"/>
                  </a:lnTo>
                  <a:lnTo>
                    <a:pt x="228" y="17"/>
                  </a:lnTo>
                  <a:lnTo>
                    <a:pt x="218" y="17"/>
                  </a:lnTo>
                  <a:lnTo>
                    <a:pt x="218" y="23"/>
                  </a:lnTo>
                  <a:lnTo>
                    <a:pt x="208" y="23"/>
                  </a:lnTo>
                  <a:lnTo>
                    <a:pt x="198" y="23"/>
                  </a:lnTo>
                  <a:lnTo>
                    <a:pt x="198" y="28"/>
                  </a:lnTo>
                  <a:lnTo>
                    <a:pt x="188" y="28"/>
                  </a:lnTo>
                  <a:lnTo>
                    <a:pt x="178" y="28"/>
                  </a:lnTo>
                  <a:lnTo>
                    <a:pt x="178" y="23"/>
                  </a:lnTo>
                  <a:lnTo>
                    <a:pt x="188" y="23"/>
                  </a:lnTo>
                  <a:lnTo>
                    <a:pt x="198" y="23"/>
                  </a:lnTo>
                  <a:lnTo>
                    <a:pt x="198" y="17"/>
                  </a:lnTo>
                  <a:lnTo>
                    <a:pt x="208" y="17"/>
                  </a:lnTo>
                  <a:lnTo>
                    <a:pt x="208" y="11"/>
                  </a:lnTo>
                  <a:lnTo>
                    <a:pt x="198" y="11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68" y="11"/>
                  </a:lnTo>
                  <a:lnTo>
                    <a:pt x="158" y="11"/>
                  </a:lnTo>
                  <a:lnTo>
                    <a:pt x="158" y="17"/>
                  </a:lnTo>
                  <a:lnTo>
                    <a:pt x="149" y="17"/>
                  </a:lnTo>
                  <a:lnTo>
                    <a:pt x="149" y="23"/>
                  </a:lnTo>
                  <a:lnTo>
                    <a:pt x="139" y="23"/>
                  </a:lnTo>
                  <a:lnTo>
                    <a:pt x="129" y="23"/>
                  </a:lnTo>
                  <a:lnTo>
                    <a:pt x="129" y="17"/>
                  </a:lnTo>
                  <a:lnTo>
                    <a:pt x="139" y="17"/>
                  </a:lnTo>
                  <a:lnTo>
                    <a:pt x="139" y="11"/>
                  </a:lnTo>
                  <a:lnTo>
                    <a:pt x="149" y="11"/>
                  </a:lnTo>
                  <a:lnTo>
                    <a:pt x="149" y="6"/>
                  </a:lnTo>
                  <a:lnTo>
                    <a:pt x="158" y="6"/>
                  </a:lnTo>
                  <a:lnTo>
                    <a:pt x="158" y="0"/>
                  </a:lnTo>
                  <a:lnTo>
                    <a:pt x="149" y="6"/>
                  </a:lnTo>
                  <a:lnTo>
                    <a:pt x="139" y="6"/>
                  </a:lnTo>
                  <a:lnTo>
                    <a:pt x="129" y="6"/>
                  </a:lnTo>
                  <a:lnTo>
                    <a:pt x="119" y="6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6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3"/>
                  </a:lnTo>
                  <a:lnTo>
                    <a:pt x="59" y="28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23"/>
                  </a:lnTo>
                  <a:lnTo>
                    <a:pt x="50" y="23"/>
                  </a:lnTo>
                  <a:lnTo>
                    <a:pt x="50" y="17"/>
                  </a:lnTo>
                  <a:lnTo>
                    <a:pt x="59" y="17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69" y="6"/>
                  </a:lnTo>
                  <a:lnTo>
                    <a:pt x="79" y="6"/>
                  </a:lnTo>
                  <a:lnTo>
                    <a:pt x="79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4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69" name="Freeform 185"/>
            <p:cNvSpPr>
              <a:spLocks/>
            </p:cNvSpPr>
            <p:nvPr/>
          </p:nvSpPr>
          <p:spPr bwMode="auto">
            <a:xfrm>
              <a:off x="950" y="45"/>
              <a:ext cx="386" cy="62"/>
            </a:xfrm>
            <a:custGeom>
              <a:avLst/>
              <a:gdLst>
                <a:gd name="T0" fmla="*/ 386 w 386"/>
                <a:gd name="T1" fmla="*/ 11 h 62"/>
                <a:gd name="T2" fmla="*/ 376 w 386"/>
                <a:gd name="T3" fmla="*/ 17 h 62"/>
                <a:gd name="T4" fmla="*/ 366 w 386"/>
                <a:gd name="T5" fmla="*/ 23 h 62"/>
                <a:gd name="T6" fmla="*/ 356 w 386"/>
                <a:gd name="T7" fmla="*/ 28 h 62"/>
                <a:gd name="T8" fmla="*/ 346 w 386"/>
                <a:gd name="T9" fmla="*/ 34 h 62"/>
                <a:gd name="T10" fmla="*/ 346 w 386"/>
                <a:gd name="T11" fmla="*/ 28 h 62"/>
                <a:gd name="T12" fmla="*/ 346 w 386"/>
                <a:gd name="T13" fmla="*/ 23 h 62"/>
                <a:gd name="T14" fmla="*/ 356 w 386"/>
                <a:gd name="T15" fmla="*/ 17 h 62"/>
                <a:gd name="T16" fmla="*/ 366 w 386"/>
                <a:gd name="T17" fmla="*/ 11 h 62"/>
                <a:gd name="T18" fmla="*/ 376 w 386"/>
                <a:gd name="T19" fmla="*/ 0 h 62"/>
                <a:gd name="T20" fmla="*/ 376 w 386"/>
                <a:gd name="T21" fmla="*/ 0 h 62"/>
                <a:gd name="T22" fmla="*/ 346 w 386"/>
                <a:gd name="T23" fmla="*/ 0 h 62"/>
                <a:gd name="T24" fmla="*/ 317 w 386"/>
                <a:gd name="T25" fmla="*/ 6 h 62"/>
                <a:gd name="T26" fmla="*/ 297 w 386"/>
                <a:gd name="T27" fmla="*/ 11 h 62"/>
                <a:gd name="T28" fmla="*/ 287 w 386"/>
                <a:gd name="T29" fmla="*/ 23 h 62"/>
                <a:gd name="T30" fmla="*/ 277 w 386"/>
                <a:gd name="T31" fmla="*/ 28 h 62"/>
                <a:gd name="T32" fmla="*/ 267 w 386"/>
                <a:gd name="T33" fmla="*/ 28 h 62"/>
                <a:gd name="T34" fmla="*/ 257 w 386"/>
                <a:gd name="T35" fmla="*/ 28 h 62"/>
                <a:gd name="T36" fmla="*/ 257 w 386"/>
                <a:gd name="T37" fmla="*/ 23 h 62"/>
                <a:gd name="T38" fmla="*/ 267 w 386"/>
                <a:gd name="T39" fmla="*/ 17 h 62"/>
                <a:gd name="T40" fmla="*/ 277 w 386"/>
                <a:gd name="T41" fmla="*/ 11 h 62"/>
                <a:gd name="T42" fmla="*/ 287 w 386"/>
                <a:gd name="T43" fmla="*/ 6 h 62"/>
                <a:gd name="T44" fmla="*/ 277 w 386"/>
                <a:gd name="T45" fmla="*/ 6 h 62"/>
                <a:gd name="T46" fmla="*/ 248 w 386"/>
                <a:gd name="T47" fmla="*/ 6 h 62"/>
                <a:gd name="T48" fmla="*/ 218 w 386"/>
                <a:gd name="T49" fmla="*/ 11 h 62"/>
                <a:gd name="T50" fmla="*/ 198 w 386"/>
                <a:gd name="T51" fmla="*/ 11 h 62"/>
                <a:gd name="T52" fmla="*/ 188 w 386"/>
                <a:gd name="T53" fmla="*/ 23 h 62"/>
                <a:gd name="T54" fmla="*/ 178 w 386"/>
                <a:gd name="T55" fmla="*/ 28 h 62"/>
                <a:gd name="T56" fmla="*/ 168 w 386"/>
                <a:gd name="T57" fmla="*/ 34 h 62"/>
                <a:gd name="T58" fmla="*/ 158 w 386"/>
                <a:gd name="T59" fmla="*/ 40 h 62"/>
                <a:gd name="T60" fmla="*/ 149 w 386"/>
                <a:gd name="T61" fmla="*/ 34 h 62"/>
                <a:gd name="T62" fmla="*/ 168 w 386"/>
                <a:gd name="T63" fmla="*/ 23 h 62"/>
                <a:gd name="T64" fmla="*/ 139 w 386"/>
                <a:gd name="T65" fmla="*/ 28 h 62"/>
                <a:gd name="T66" fmla="*/ 69 w 386"/>
                <a:gd name="T67" fmla="*/ 45 h 62"/>
                <a:gd name="T68" fmla="*/ 50 w 386"/>
                <a:gd name="T69" fmla="*/ 51 h 62"/>
                <a:gd name="T70" fmla="*/ 139 w 386"/>
                <a:gd name="T71" fmla="*/ 62 h 62"/>
                <a:gd name="T72" fmla="*/ 208 w 386"/>
                <a:gd name="T73" fmla="*/ 62 h 62"/>
                <a:gd name="T74" fmla="*/ 188 w 386"/>
                <a:gd name="T75" fmla="*/ 57 h 62"/>
                <a:gd name="T76" fmla="*/ 178 w 386"/>
                <a:gd name="T77" fmla="*/ 51 h 62"/>
                <a:gd name="T78" fmla="*/ 188 w 386"/>
                <a:gd name="T79" fmla="*/ 45 h 62"/>
                <a:gd name="T80" fmla="*/ 198 w 386"/>
                <a:gd name="T81" fmla="*/ 45 h 62"/>
                <a:gd name="T82" fmla="*/ 208 w 386"/>
                <a:gd name="T83" fmla="*/ 51 h 62"/>
                <a:gd name="T84" fmla="*/ 228 w 386"/>
                <a:gd name="T85" fmla="*/ 57 h 62"/>
                <a:gd name="T86" fmla="*/ 277 w 386"/>
                <a:gd name="T87" fmla="*/ 57 h 62"/>
                <a:gd name="T88" fmla="*/ 317 w 386"/>
                <a:gd name="T89" fmla="*/ 57 h 62"/>
                <a:gd name="T90" fmla="*/ 297 w 386"/>
                <a:gd name="T91" fmla="*/ 51 h 62"/>
                <a:gd name="T92" fmla="*/ 277 w 386"/>
                <a:gd name="T93" fmla="*/ 45 h 62"/>
                <a:gd name="T94" fmla="*/ 287 w 386"/>
                <a:gd name="T95" fmla="*/ 40 h 62"/>
                <a:gd name="T96" fmla="*/ 307 w 386"/>
                <a:gd name="T97" fmla="*/ 40 h 62"/>
                <a:gd name="T98" fmla="*/ 307 w 386"/>
                <a:gd name="T99" fmla="*/ 45 h 62"/>
                <a:gd name="T100" fmla="*/ 317 w 386"/>
                <a:gd name="T101" fmla="*/ 51 h 62"/>
                <a:gd name="T102" fmla="*/ 327 w 386"/>
                <a:gd name="T103" fmla="*/ 57 h 62"/>
                <a:gd name="T104" fmla="*/ 346 w 386"/>
                <a:gd name="T105" fmla="*/ 62 h 62"/>
                <a:gd name="T106" fmla="*/ 366 w 386"/>
                <a:gd name="T107" fmla="*/ 62 h 62"/>
                <a:gd name="T108" fmla="*/ 386 w 386"/>
                <a:gd name="T109" fmla="*/ 40 h 62"/>
                <a:gd name="T110" fmla="*/ 386 w 386"/>
                <a:gd name="T111" fmla="*/ 40 h 62"/>
                <a:gd name="T112" fmla="*/ 376 w 386"/>
                <a:gd name="T113" fmla="*/ 40 h 62"/>
                <a:gd name="T114" fmla="*/ 386 w 386"/>
                <a:gd name="T115" fmla="*/ 34 h 62"/>
                <a:gd name="T116" fmla="*/ 386 w 386"/>
                <a:gd name="T117" fmla="*/ 34 h 6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6"/>
                <a:gd name="T178" fmla="*/ 0 h 62"/>
                <a:gd name="T179" fmla="*/ 386 w 386"/>
                <a:gd name="T180" fmla="*/ 62 h 6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6" h="62">
                  <a:moveTo>
                    <a:pt x="386" y="34"/>
                  </a:moveTo>
                  <a:lnTo>
                    <a:pt x="386" y="11"/>
                  </a:lnTo>
                  <a:lnTo>
                    <a:pt x="386" y="17"/>
                  </a:lnTo>
                  <a:lnTo>
                    <a:pt x="376" y="17"/>
                  </a:lnTo>
                  <a:lnTo>
                    <a:pt x="376" y="23"/>
                  </a:lnTo>
                  <a:lnTo>
                    <a:pt x="366" y="23"/>
                  </a:lnTo>
                  <a:lnTo>
                    <a:pt x="366" y="28"/>
                  </a:lnTo>
                  <a:lnTo>
                    <a:pt x="356" y="28"/>
                  </a:lnTo>
                  <a:lnTo>
                    <a:pt x="346" y="34"/>
                  </a:lnTo>
                  <a:lnTo>
                    <a:pt x="346" y="28"/>
                  </a:lnTo>
                  <a:lnTo>
                    <a:pt x="346" y="23"/>
                  </a:lnTo>
                  <a:lnTo>
                    <a:pt x="346" y="17"/>
                  </a:lnTo>
                  <a:lnTo>
                    <a:pt x="356" y="17"/>
                  </a:lnTo>
                  <a:lnTo>
                    <a:pt x="356" y="11"/>
                  </a:lnTo>
                  <a:lnTo>
                    <a:pt x="366" y="11"/>
                  </a:lnTo>
                  <a:lnTo>
                    <a:pt x="376" y="6"/>
                  </a:lnTo>
                  <a:lnTo>
                    <a:pt x="376" y="0"/>
                  </a:lnTo>
                  <a:lnTo>
                    <a:pt x="386" y="0"/>
                  </a:lnTo>
                  <a:lnTo>
                    <a:pt x="376" y="0"/>
                  </a:lnTo>
                  <a:lnTo>
                    <a:pt x="366" y="0"/>
                  </a:lnTo>
                  <a:lnTo>
                    <a:pt x="356" y="0"/>
                  </a:lnTo>
                  <a:lnTo>
                    <a:pt x="346" y="0"/>
                  </a:lnTo>
                  <a:lnTo>
                    <a:pt x="337" y="0"/>
                  </a:lnTo>
                  <a:lnTo>
                    <a:pt x="327" y="0"/>
                  </a:lnTo>
                  <a:lnTo>
                    <a:pt x="317" y="6"/>
                  </a:lnTo>
                  <a:lnTo>
                    <a:pt x="307" y="6"/>
                  </a:lnTo>
                  <a:lnTo>
                    <a:pt x="297" y="11"/>
                  </a:lnTo>
                  <a:lnTo>
                    <a:pt x="287" y="17"/>
                  </a:lnTo>
                  <a:lnTo>
                    <a:pt x="287" y="23"/>
                  </a:lnTo>
                  <a:lnTo>
                    <a:pt x="277" y="23"/>
                  </a:lnTo>
                  <a:lnTo>
                    <a:pt x="277" y="28"/>
                  </a:lnTo>
                  <a:lnTo>
                    <a:pt x="267" y="28"/>
                  </a:lnTo>
                  <a:lnTo>
                    <a:pt x="257" y="28"/>
                  </a:lnTo>
                  <a:lnTo>
                    <a:pt x="257" y="23"/>
                  </a:lnTo>
                  <a:lnTo>
                    <a:pt x="257" y="17"/>
                  </a:lnTo>
                  <a:lnTo>
                    <a:pt x="267" y="17"/>
                  </a:lnTo>
                  <a:lnTo>
                    <a:pt x="267" y="11"/>
                  </a:lnTo>
                  <a:lnTo>
                    <a:pt x="277" y="11"/>
                  </a:lnTo>
                  <a:lnTo>
                    <a:pt x="287" y="6"/>
                  </a:lnTo>
                  <a:lnTo>
                    <a:pt x="297" y="6"/>
                  </a:lnTo>
                  <a:lnTo>
                    <a:pt x="287" y="6"/>
                  </a:lnTo>
                  <a:lnTo>
                    <a:pt x="277" y="6"/>
                  </a:lnTo>
                  <a:lnTo>
                    <a:pt x="267" y="6"/>
                  </a:lnTo>
                  <a:lnTo>
                    <a:pt x="257" y="6"/>
                  </a:lnTo>
                  <a:lnTo>
                    <a:pt x="248" y="6"/>
                  </a:lnTo>
                  <a:lnTo>
                    <a:pt x="238" y="6"/>
                  </a:lnTo>
                  <a:lnTo>
                    <a:pt x="228" y="6"/>
                  </a:lnTo>
                  <a:lnTo>
                    <a:pt x="218" y="11"/>
                  </a:lnTo>
                  <a:lnTo>
                    <a:pt x="208" y="11"/>
                  </a:lnTo>
                  <a:lnTo>
                    <a:pt x="198" y="11"/>
                  </a:lnTo>
                  <a:lnTo>
                    <a:pt x="198" y="17"/>
                  </a:lnTo>
                  <a:lnTo>
                    <a:pt x="188" y="17"/>
                  </a:lnTo>
                  <a:lnTo>
                    <a:pt x="188" y="23"/>
                  </a:lnTo>
                  <a:lnTo>
                    <a:pt x="178" y="23"/>
                  </a:lnTo>
                  <a:lnTo>
                    <a:pt x="178" y="28"/>
                  </a:lnTo>
                  <a:lnTo>
                    <a:pt x="168" y="34"/>
                  </a:lnTo>
                  <a:lnTo>
                    <a:pt x="168" y="40"/>
                  </a:lnTo>
                  <a:lnTo>
                    <a:pt x="158" y="40"/>
                  </a:lnTo>
                  <a:lnTo>
                    <a:pt x="149" y="40"/>
                  </a:lnTo>
                  <a:lnTo>
                    <a:pt x="149" y="34"/>
                  </a:lnTo>
                  <a:lnTo>
                    <a:pt x="158" y="28"/>
                  </a:lnTo>
                  <a:lnTo>
                    <a:pt x="168" y="23"/>
                  </a:lnTo>
                  <a:lnTo>
                    <a:pt x="168" y="17"/>
                  </a:lnTo>
                  <a:lnTo>
                    <a:pt x="149" y="23"/>
                  </a:lnTo>
                  <a:lnTo>
                    <a:pt x="139" y="28"/>
                  </a:lnTo>
                  <a:lnTo>
                    <a:pt x="119" y="34"/>
                  </a:lnTo>
                  <a:lnTo>
                    <a:pt x="109" y="40"/>
                  </a:lnTo>
                  <a:lnTo>
                    <a:pt x="89" y="40"/>
                  </a:lnTo>
                  <a:lnTo>
                    <a:pt x="69" y="45"/>
                  </a:lnTo>
                  <a:lnTo>
                    <a:pt x="40" y="45"/>
                  </a:lnTo>
                  <a:lnTo>
                    <a:pt x="0" y="45"/>
                  </a:lnTo>
                  <a:lnTo>
                    <a:pt x="20" y="57"/>
                  </a:lnTo>
                  <a:lnTo>
                    <a:pt x="50" y="51"/>
                  </a:lnTo>
                  <a:lnTo>
                    <a:pt x="69" y="57"/>
                  </a:lnTo>
                  <a:lnTo>
                    <a:pt x="99" y="57"/>
                  </a:lnTo>
                  <a:lnTo>
                    <a:pt x="119" y="57"/>
                  </a:lnTo>
                  <a:lnTo>
                    <a:pt x="139" y="62"/>
                  </a:lnTo>
                  <a:lnTo>
                    <a:pt x="168" y="62"/>
                  </a:lnTo>
                  <a:lnTo>
                    <a:pt x="188" y="62"/>
                  </a:lnTo>
                  <a:lnTo>
                    <a:pt x="208" y="62"/>
                  </a:lnTo>
                  <a:lnTo>
                    <a:pt x="198" y="57"/>
                  </a:lnTo>
                  <a:lnTo>
                    <a:pt x="188" y="57"/>
                  </a:lnTo>
                  <a:lnTo>
                    <a:pt x="178" y="57"/>
                  </a:lnTo>
                  <a:lnTo>
                    <a:pt x="178" y="51"/>
                  </a:lnTo>
                  <a:lnTo>
                    <a:pt x="178" y="45"/>
                  </a:lnTo>
                  <a:lnTo>
                    <a:pt x="188" y="45"/>
                  </a:lnTo>
                  <a:lnTo>
                    <a:pt x="198" y="45"/>
                  </a:lnTo>
                  <a:lnTo>
                    <a:pt x="198" y="51"/>
                  </a:lnTo>
                  <a:lnTo>
                    <a:pt x="208" y="51"/>
                  </a:lnTo>
                  <a:lnTo>
                    <a:pt x="228" y="57"/>
                  </a:lnTo>
                  <a:lnTo>
                    <a:pt x="238" y="57"/>
                  </a:lnTo>
                  <a:lnTo>
                    <a:pt x="248" y="57"/>
                  </a:lnTo>
                  <a:lnTo>
                    <a:pt x="267" y="57"/>
                  </a:lnTo>
                  <a:lnTo>
                    <a:pt x="277" y="57"/>
                  </a:lnTo>
                  <a:lnTo>
                    <a:pt x="287" y="57"/>
                  </a:lnTo>
                  <a:lnTo>
                    <a:pt x="307" y="57"/>
                  </a:lnTo>
                  <a:lnTo>
                    <a:pt x="317" y="57"/>
                  </a:lnTo>
                  <a:lnTo>
                    <a:pt x="307" y="51"/>
                  </a:lnTo>
                  <a:lnTo>
                    <a:pt x="297" y="51"/>
                  </a:lnTo>
                  <a:lnTo>
                    <a:pt x="287" y="45"/>
                  </a:lnTo>
                  <a:lnTo>
                    <a:pt x="277" y="45"/>
                  </a:lnTo>
                  <a:lnTo>
                    <a:pt x="277" y="40"/>
                  </a:lnTo>
                  <a:lnTo>
                    <a:pt x="287" y="40"/>
                  </a:lnTo>
                  <a:lnTo>
                    <a:pt x="297" y="40"/>
                  </a:lnTo>
                  <a:lnTo>
                    <a:pt x="307" y="40"/>
                  </a:lnTo>
                  <a:lnTo>
                    <a:pt x="307" y="45"/>
                  </a:lnTo>
                  <a:lnTo>
                    <a:pt x="317" y="45"/>
                  </a:lnTo>
                  <a:lnTo>
                    <a:pt x="317" y="51"/>
                  </a:lnTo>
                  <a:lnTo>
                    <a:pt x="327" y="57"/>
                  </a:lnTo>
                  <a:lnTo>
                    <a:pt x="337" y="57"/>
                  </a:lnTo>
                  <a:lnTo>
                    <a:pt x="337" y="62"/>
                  </a:lnTo>
                  <a:lnTo>
                    <a:pt x="346" y="62"/>
                  </a:lnTo>
                  <a:lnTo>
                    <a:pt x="356" y="62"/>
                  </a:lnTo>
                  <a:lnTo>
                    <a:pt x="366" y="62"/>
                  </a:lnTo>
                  <a:lnTo>
                    <a:pt x="376" y="57"/>
                  </a:lnTo>
                  <a:lnTo>
                    <a:pt x="386" y="57"/>
                  </a:lnTo>
                  <a:lnTo>
                    <a:pt x="386" y="40"/>
                  </a:lnTo>
                  <a:lnTo>
                    <a:pt x="376" y="40"/>
                  </a:lnTo>
                  <a:lnTo>
                    <a:pt x="376" y="34"/>
                  </a:lnTo>
                  <a:lnTo>
                    <a:pt x="386" y="34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0" name="Freeform 186"/>
            <p:cNvSpPr>
              <a:spLocks/>
            </p:cNvSpPr>
            <p:nvPr/>
          </p:nvSpPr>
          <p:spPr bwMode="auto">
            <a:xfrm>
              <a:off x="1158" y="45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1" name="Freeform 187"/>
            <p:cNvSpPr>
              <a:spLocks/>
            </p:cNvSpPr>
            <p:nvPr/>
          </p:nvSpPr>
          <p:spPr bwMode="auto">
            <a:xfrm>
              <a:off x="1158" y="34"/>
              <a:ext cx="79" cy="17"/>
            </a:xfrm>
            <a:custGeom>
              <a:avLst/>
              <a:gdLst>
                <a:gd name="T0" fmla="*/ 79 w 79"/>
                <a:gd name="T1" fmla="*/ 0 h 17"/>
                <a:gd name="T2" fmla="*/ 79 w 79"/>
                <a:gd name="T3" fmla="*/ 0 h 17"/>
                <a:gd name="T4" fmla="*/ 69 w 79"/>
                <a:gd name="T5" fmla="*/ 0 h 17"/>
                <a:gd name="T6" fmla="*/ 59 w 79"/>
                <a:gd name="T7" fmla="*/ 0 h 17"/>
                <a:gd name="T8" fmla="*/ 59 w 79"/>
                <a:gd name="T9" fmla="*/ 0 h 17"/>
                <a:gd name="T10" fmla="*/ 49 w 79"/>
                <a:gd name="T11" fmla="*/ 0 h 17"/>
                <a:gd name="T12" fmla="*/ 40 w 79"/>
                <a:gd name="T13" fmla="*/ 0 h 17"/>
                <a:gd name="T14" fmla="*/ 30 w 79"/>
                <a:gd name="T15" fmla="*/ 0 h 17"/>
                <a:gd name="T16" fmla="*/ 10 w 79"/>
                <a:gd name="T17" fmla="*/ 5 h 17"/>
                <a:gd name="T18" fmla="*/ 0 w 79"/>
                <a:gd name="T19" fmla="*/ 11 h 17"/>
                <a:gd name="T20" fmla="*/ 10 w 79"/>
                <a:gd name="T21" fmla="*/ 17 h 17"/>
                <a:gd name="T22" fmla="*/ 20 w 79"/>
                <a:gd name="T23" fmla="*/ 11 h 17"/>
                <a:gd name="T24" fmla="*/ 30 w 79"/>
                <a:gd name="T25" fmla="*/ 5 h 17"/>
                <a:gd name="T26" fmla="*/ 40 w 79"/>
                <a:gd name="T27" fmla="*/ 5 h 17"/>
                <a:gd name="T28" fmla="*/ 49 w 79"/>
                <a:gd name="T29" fmla="*/ 5 h 17"/>
                <a:gd name="T30" fmla="*/ 59 w 79"/>
                <a:gd name="T31" fmla="*/ 5 h 17"/>
                <a:gd name="T32" fmla="*/ 59 w 79"/>
                <a:gd name="T33" fmla="*/ 5 h 17"/>
                <a:gd name="T34" fmla="*/ 69 w 79"/>
                <a:gd name="T35" fmla="*/ 5 h 17"/>
                <a:gd name="T36" fmla="*/ 79 w 79"/>
                <a:gd name="T37" fmla="*/ 5 h 17"/>
                <a:gd name="T38" fmla="*/ 79 w 79"/>
                <a:gd name="T39" fmla="*/ 5 h 17"/>
                <a:gd name="T40" fmla="*/ 79 w 79"/>
                <a:gd name="T41" fmla="*/ 5 h 17"/>
                <a:gd name="T42" fmla="*/ 79 w 79"/>
                <a:gd name="T43" fmla="*/ 0 h 17"/>
                <a:gd name="T44" fmla="*/ 79 w 79"/>
                <a:gd name="T45" fmla="*/ 0 h 17"/>
                <a:gd name="T46" fmla="*/ 79 w 79"/>
                <a:gd name="T47" fmla="*/ 0 h 17"/>
                <a:gd name="T48" fmla="*/ 79 w 79"/>
                <a:gd name="T49" fmla="*/ 0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17"/>
                <a:gd name="T77" fmla="*/ 79 w 79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17">
                  <a:moveTo>
                    <a:pt x="79" y="0"/>
                  </a:moveTo>
                  <a:lnTo>
                    <a:pt x="79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lnTo>
                    <a:pt x="10" y="17"/>
                  </a:lnTo>
                  <a:lnTo>
                    <a:pt x="20" y="11"/>
                  </a:lnTo>
                  <a:lnTo>
                    <a:pt x="30" y="5"/>
                  </a:lnTo>
                  <a:lnTo>
                    <a:pt x="40" y="5"/>
                  </a:lnTo>
                  <a:lnTo>
                    <a:pt x="49" y="5"/>
                  </a:lnTo>
                  <a:lnTo>
                    <a:pt x="59" y="5"/>
                  </a:lnTo>
                  <a:lnTo>
                    <a:pt x="69" y="5"/>
                  </a:lnTo>
                  <a:lnTo>
                    <a:pt x="7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2" name="Freeform 188"/>
            <p:cNvSpPr>
              <a:spLocks/>
            </p:cNvSpPr>
            <p:nvPr/>
          </p:nvSpPr>
          <p:spPr bwMode="auto">
            <a:xfrm>
              <a:off x="1237" y="23"/>
              <a:ext cx="69" cy="16"/>
            </a:xfrm>
            <a:custGeom>
              <a:avLst/>
              <a:gdLst>
                <a:gd name="T0" fmla="*/ 59 w 69"/>
                <a:gd name="T1" fmla="*/ 0 h 16"/>
                <a:gd name="T2" fmla="*/ 59 w 69"/>
                <a:gd name="T3" fmla="*/ 0 h 16"/>
                <a:gd name="T4" fmla="*/ 50 w 69"/>
                <a:gd name="T5" fmla="*/ 5 h 16"/>
                <a:gd name="T6" fmla="*/ 40 w 69"/>
                <a:gd name="T7" fmla="*/ 5 h 16"/>
                <a:gd name="T8" fmla="*/ 30 w 69"/>
                <a:gd name="T9" fmla="*/ 5 h 16"/>
                <a:gd name="T10" fmla="*/ 30 w 69"/>
                <a:gd name="T11" fmla="*/ 5 h 16"/>
                <a:gd name="T12" fmla="*/ 20 w 69"/>
                <a:gd name="T13" fmla="*/ 5 h 16"/>
                <a:gd name="T14" fmla="*/ 10 w 69"/>
                <a:gd name="T15" fmla="*/ 11 h 16"/>
                <a:gd name="T16" fmla="*/ 0 w 69"/>
                <a:gd name="T17" fmla="*/ 11 h 16"/>
                <a:gd name="T18" fmla="*/ 0 w 69"/>
                <a:gd name="T19" fmla="*/ 16 h 16"/>
                <a:gd name="T20" fmla="*/ 10 w 69"/>
                <a:gd name="T21" fmla="*/ 11 h 16"/>
                <a:gd name="T22" fmla="*/ 20 w 69"/>
                <a:gd name="T23" fmla="*/ 11 h 16"/>
                <a:gd name="T24" fmla="*/ 30 w 69"/>
                <a:gd name="T25" fmla="*/ 11 h 16"/>
                <a:gd name="T26" fmla="*/ 40 w 69"/>
                <a:gd name="T27" fmla="*/ 11 h 16"/>
                <a:gd name="T28" fmla="*/ 40 w 69"/>
                <a:gd name="T29" fmla="*/ 11 h 16"/>
                <a:gd name="T30" fmla="*/ 50 w 69"/>
                <a:gd name="T31" fmla="*/ 5 h 16"/>
                <a:gd name="T32" fmla="*/ 59 w 69"/>
                <a:gd name="T33" fmla="*/ 5 h 16"/>
                <a:gd name="T34" fmla="*/ 69 w 69"/>
                <a:gd name="T35" fmla="*/ 5 h 16"/>
                <a:gd name="T36" fmla="*/ 59 w 69"/>
                <a:gd name="T37" fmla="*/ 0 h 1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16"/>
                <a:gd name="T59" fmla="*/ 69 w 69"/>
                <a:gd name="T60" fmla="*/ 16 h 1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16">
                  <a:moveTo>
                    <a:pt x="59" y="0"/>
                  </a:moveTo>
                  <a:lnTo>
                    <a:pt x="59" y="0"/>
                  </a:lnTo>
                  <a:lnTo>
                    <a:pt x="50" y="5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10" y="11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5"/>
                  </a:lnTo>
                  <a:lnTo>
                    <a:pt x="59" y="5"/>
                  </a:lnTo>
                  <a:lnTo>
                    <a:pt x="69" y="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3" name="Freeform 189"/>
            <p:cNvSpPr>
              <a:spLocks/>
            </p:cNvSpPr>
            <p:nvPr/>
          </p:nvSpPr>
          <p:spPr bwMode="auto">
            <a:xfrm>
              <a:off x="1296" y="2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4" name="Freeform 190"/>
            <p:cNvSpPr>
              <a:spLocks/>
            </p:cNvSpPr>
            <p:nvPr/>
          </p:nvSpPr>
          <p:spPr bwMode="auto">
            <a:xfrm>
              <a:off x="1267" y="39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10 w 10"/>
                <a:gd name="T5" fmla="*/ 0 h 6"/>
                <a:gd name="T6" fmla="*/ 10 w 10"/>
                <a:gd name="T7" fmla="*/ 6 h 6"/>
                <a:gd name="T8" fmla="*/ 1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5" name="Freeform 191"/>
            <p:cNvSpPr>
              <a:spLocks/>
            </p:cNvSpPr>
            <p:nvPr/>
          </p:nvSpPr>
          <p:spPr bwMode="auto">
            <a:xfrm>
              <a:off x="1277" y="28"/>
              <a:ext cx="79" cy="17"/>
            </a:xfrm>
            <a:custGeom>
              <a:avLst/>
              <a:gdLst>
                <a:gd name="T0" fmla="*/ 69 w 79"/>
                <a:gd name="T1" fmla="*/ 0 h 17"/>
                <a:gd name="T2" fmla="*/ 79 w 79"/>
                <a:gd name="T3" fmla="*/ 0 h 17"/>
                <a:gd name="T4" fmla="*/ 59 w 79"/>
                <a:gd name="T5" fmla="*/ 0 h 17"/>
                <a:gd name="T6" fmla="*/ 49 w 79"/>
                <a:gd name="T7" fmla="*/ 0 h 17"/>
                <a:gd name="T8" fmla="*/ 39 w 79"/>
                <a:gd name="T9" fmla="*/ 6 h 17"/>
                <a:gd name="T10" fmla="*/ 29 w 79"/>
                <a:gd name="T11" fmla="*/ 6 h 17"/>
                <a:gd name="T12" fmla="*/ 19 w 79"/>
                <a:gd name="T13" fmla="*/ 6 h 17"/>
                <a:gd name="T14" fmla="*/ 10 w 79"/>
                <a:gd name="T15" fmla="*/ 6 h 17"/>
                <a:gd name="T16" fmla="*/ 0 w 79"/>
                <a:gd name="T17" fmla="*/ 11 h 17"/>
                <a:gd name="T18" fmla="*/ 0 w 79"/>
                <a:gd name="T19" fmla="*/ 11 h 17"/>
                <a:gd name="T20" fmla="*/ 0 w 79"/>
                <a:gd name="T21" fmla="*/ 17 h 17"/>
                <a:gd name="T22" fmla="*/ 10 w 79"/>
                <a:gd name="T23" fmla="*/ 11 h 17"/>
                <a:gd name="T24" fmla="*/ 19 w 79"/>
                <a:gd name="T25" fmla="*/ 11 h 17"/>
                <a:gd name="T26" fmla="*/ 19 w 79"/>
                <a:gd name="T27" fmla="*/ 11 h 17"/>
                <a:gd name="T28" fmla="*/ 29 w 79"/>
                <a:gd name="T29" fmla="*/ 11 h 17"/>
                <a:gd name="T30" fmla="*/ 39 w 79"/>
                <a:gd name="T31" fmla="*/ 6 h 17"/>
                <a:gd name="T32" fmla="*/ 49 w 79"/>
                <a:gd name="T33" fmla="*/ 6 h 17"/>
                <a:gd name="T34" fmla="*/ 69 w 79"/>
                <a:gd name="T35" fmla="*/ 6 h 17"/>
                <a:gd name="T36" fmla="*/ 79 w 79"/>
                <a:gd name="T37" fmla="*/ 0 h 17"/>
                <a:gd name="T38" fmla="*/ 79 w 79"/>
                <a:gd name="T39" fmla="*/ 0 h 17"/>
                <a:gd name="T40" fmla="*/ 79 w 79"/>
                <a:gd name="T41" fmla="*/ 0 h 17"/>
                <a:gd name="T42" fmla="*/ 79 w 79"/>
                <a:gd name="T43" fmla="*/ 0 h 17"/>
                <a:gd name="T44" fmla="*/ 79 w 79"/>
                <a:gd name="T45" fmla="*/ 0 h 17"/>
                <a:gd name="T46" fmla="*/ 79 w 79"/>
                <a:gd name="T47" fmla="*/ 0 h 17"/>
                <a:gd name="T48" fmla="*/ 79 w 79"/>
                <a:gd name="T49" fmla="*/ 0 h 17"/>
                <a:gd name="T50" fmla="*/ 69 w 79"/>
                <a:gd name="T51" fmla="*/ 0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7"/>
                <a:gd name="T80" fmla="*/ 79 w 79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7">
                  <a:moveTo>
                    <a:pt x="69" y="0"/>
                  </a:moveTo>
                  <a:lnTo>
                    <a:pt x="79" y="0"/>
                  </a:lnTo>
                  <a:lnTo>
                    <a:pt x="59" y="0"/>
                  </a:lnTo>
                  <a:lnTo>
                    <a:pt x="49" y="0"/>
                  </a:lnTo>
                  <a:lnTo>
                    <a:pt x="39" y="6"/>
                  </a:lnTo>
                  <a:lnTo>
                    <a:pt x="29" y="6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10" y="11"/>
                  </a:lnTo>
                  <a:lnTo>
                    <a:pt x="19" y="11"/>
                  </a:lnTo>
                  <a:lnTo>
                    <a:pt x="29" y="11"/>
                  </a:lnTo>
                  <a:lnTo>
                    <a:pt x="39" y="6"/>
                  </a:lnTo>
                  <a:lnTo>
                    <a:pt x="49" y="6"/>
                  </a:lnTo>
                  <a:lnTo>
                    <a:pt x="69" y="6"/>
                  </a:lnTo>
                  <a:lnTo>
                    <a:pt x="7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6" name="Freeform 192"/>
            <p:cNvSpPr>
              <a:spLocks/>
            </p:cNvSpPr>
            <p:nvPr/>
          </p:nvSpPr>
          <p:spPr bwMode="auto">
            <a:xfrm>
              <a:off x="1346" y="17"/>
              <a:ext cx="69" cy="11"/>
            </a:xfrm>
            <a:custGeom>
              <a:avLst/>
              <a:gdLst>
                <a:gd name="T0" fmla="*/ 69 w 69"/>
                <a:gd name="T1" fmla="*/ 0 h 11"/>
                <a:gd name="T2" fmla="*/ 59 w 69"/>
                <a:gd name="T3" fmla="*/ 0 h 11"/>
                <a:gd name="T4" fmla="*/ 49 w 69"/>
                <a:gd name="T5" fmla="*/ 0 h 11"/>
                <a:gd name="T6" fmla="*/ 49 w 69"/>
                <a:gd name="T7" fmla="*/ 0 h 11"/>
                <a:gd name="T8" fmla="*/ 40 w 69"/>
                <a:gd name="T9" fmla="*/ 6 h 11"/>
                <a:gd name="T10" fmla="*/ 30 w 69"/>
                <a:gd name="T11" fmla="*/ 6 h 11"/>
                <a:gd name="T12" fmla="*/ 20 w 69"/>
                <a:gd name="T13" fmla="*/ 6 h 11"/>
                <a:gd name="T14" fmla="*/ 20 w 69"/>
                <a:gd name="T15" fmla="*/ 11 h 11"/>
                <a:gd name="T16" fmla="*/ 0 w 69"/>
                <a:gd name="T17" fmla="*/ 11 h 11"/>
                <a:gd name="T18" fmla="*/ 10 w 69"/>
                <a:gd name="T19" fmla="*/ 11 h 11"/>
                <a:gd name="T20" fmla="*/ 20 w 69"/>
                <a:gd name="T21" fmla="*/ 11 h 11"/>
                <a:gd name="T22" fmla="*/ 30 w 69"/>
                <a:gd name="T23" fmla="*/ 11 h 11"/>
                <a:gd name="T24" fmla="*/ 40 w 69"/>
                <a:gd name="T25" fmla="*/ 11 h 11"/>
                <a:gd name="T26" fmla="*/ 40 w 69"/>
                <a:gd name="T27" fmla="*/ 6 h 11"/>
                <a:gd name="T28" fmla="*/ 49 w 69"/>
                <a:gd name="T29" fmla="*/ 6 h 11"/>
                <a:gd name="T30" fmla="*/ 59 w 69"/>
                <a:gd name="T31" fmla="*/ 6 h 11"/>
                <a:gd name="T32" fmla="*/ 59 w 69"/>
                <a:gd name="T33" fmla="*/ 6 h 11"/>
                <a:gd name="T34" fmla="*/ 69 w 69"/>
                <a:gd name="T35" fmla="*/ 6 h 11"/>
                <a:gd name="T36" fmla="*/ 69 w 69"/>
                <a:gd name="T37" fmla="*/ 0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11"/>
                <a:gd name="T59" fmla="*/ 69 w 6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11">
                  <a:moveTo>
                    <a:pt x="69" y="0"/>
                  </a:moveTo>
                  <a:lnTo>
                    <a:pt x="59" y="0"/>
                  </a:lnTo>
                  <a:lnTo>
                    <a:pt x="49" y="0"/>
                  </a:lnTo>
                  <a:lnTo>
                    <a:pt x="40" y="6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20" y="11"/>
                  </a:lnTo>
                  <a:lnTo>
                    <a:pt x="0" y="11"/>
                  </a:lnTo>
                  <a:lnTo>
                    <a:pt x="10" y="11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9" y="6"/>
                  </a:lnTo>
                  <a:lnTo>
                    <a:pt x="59" y="6"/>
                  </a:lnTo>
                  <a:lnTo>
                    <a:pt x="69" y="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7" name="Freeform 193"/>
            <p:cNvSpPr>
              <a:spLocks/>
            </p:cNvSpPr>
            <p:nvPr/>
          </p:nvSpPr>
          <p:spPr bwMode="auto">
            <a:xfrm>
              <a:off x="1415" y="1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8" name="Freeform 194"/>
            <p:cNvSpPr>
              <a:spLocks/>
            </p:cNvSpPr>
            <p:nvPr/>
          </p:nvSpPr>
          <p:spPr bwMode="auto">
            <a:xfrm>
              <a:off x="1366" y="3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79" name="Freeform 195"/>
            <p:cNvSpPr>
              <a:spLocks/>
            </p:cNvSpPr>
            <p:nvPr/>
          </p:nvSpPr>
          <p:spPr bwMode="auto">
            <a:xfrm>
              <a:off x="1366" y="23"/>
              <a:ext cx="79" cy="16"/>
            </a:xfrm>
            <a:custGeom>
              <a:avLst/>
              <a:gdLst>
                <a:gd name="T0" fmla="*/ 79 w 79"/>
                <a:gd name="T1" fmla="*/ 0 h 16"/>
                <a:gd name="T2" fmla="*/ 79 w 79"/>
                <a:gd name="T3" fmla="*/ 0 h 16"/>
                <a:gd name="T4" fmla="*/ 69 w 79"/>
                <a:gd name="T5" fmla="*/ 0 h 16"/>
                <a:gd name="T6" fmla="*/ 59 w 79"/>
                <a:gd name="T7" fmla="*/ 5 h 16"/>
                <a:gd name="T8" fmla="*/ 49 w 79"/>
                <a:gd name="T9" fmla="*/ 5 h 16"/>
                <a:gd name="T10" fmla="*/ 49 w 79"/>
                <a:gd name="T11" fmla="*/ 5 h 16"/>
                <a:gd name="T12" fmla="*/ 39 w 79"/>
                <a:gd name="T13" fmla="*/ 11 h 16"/>
                <a:gd name="T14" fmla="*/ 20 w 79"/>
                <a:gd name="T15" fmla="*/ 11 h 16"/>
                <a:gd name="T16" fmla="*/ 10 w 79"/>
                <a:gd name="T17" fmla="*/ 11 h 16"/>
                <a:gd name="T18" fmla="*/ 0 w 79"/>
                <a:gd name="T19" fmla="*/ 16 h 16"/>
                <a:gd name="T20" fmla="*/ 0 w 79"/>
                <a:gd name="T21" fmla="*/ 16 h 16"/>
                <a:gd name="T22" fmla="*/ 20 w 79"/>
                <a:gd name="T23" fmla="*/ 16 h 16"/>
                <a:gd name="T24" fmla="*/ 29 w 79"/>
                <a:gd name="T25" fmla="*/ 16 h 16"/>
                <a:gd name="T26" fmla="*/ 39 w 79"/>
                <a:gd name="T27" fmla="*/ 11 h 16"/>
                <a:gd name="T28" fmla="*/ 49 w 79"/>
                <a:gd name="T29" fmla="*/ 11 h 16"/>
                <a:gd name="T30" fmla="*/ 59 w 79"/>
                <a:gd name="T31" fmla="*/ 5 h 16"/>
                <a:gd name="T32" fmla="*/ 69 w 79"/>
                <a:gd name="T33" fmla="*/ 5 h 16"/>
                <a:gd name="T34" fmla="*/ 69 w 79"/>
                <a:gd name="T35" fmla="*/ 5 h 16"/>
                <a:gd name="T36" fmla="*/ 79 w 79"/>
                <a:gd name="T37" fmla="*/ 5 h 16"/>
                <a:gd name="T38" fmla="*/ 79 w 79"/>
                <a:gd name="T39" fmla="*/ 5 h 16"/>
                <a:gd name="T40" fmla="*/ 79 w 79"/>
                <a:gd name="T41" fmla="*/ 5 h 16"/>
                <a:gd name="T42" fmla="*/ 79 w 79"/>
                <a:gd name="T43" fmla="*/ 5 h 16"/>
                <a:gd name="T44" fmla="*/ 79 w 79"/>
                <a:gd name="T45" fmla="*/ 5 h 16"/>
                <a:gd name="T46" fmla="*/ 79 w 79"/>
                <a:gd name="T47" fmla="*/ 0 h 16"/>
                <a:gd name="T48" fmla="*/ 79 w 79"/>
                <a:gd name="T49" fmla="*/ 0 h 16"/>
                <a:gd name="T50" fmla="*/ 79 w 79"/>
                <a:gd name="T51" fmla="*/ 0 h 1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6"/>
                <a:gd name="T80" fmla="*/ 79 w 79"/>
                <a:gd name="T81" fmla="*/ 16 h 1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6">
                  <a:moveTo>
                    <a:pt x="79" y="0"/>
                  </a:moveTo>
                  <a:lnTo>
                    <a:pt x="79" y="0"/>
                  </a:lnTo>
                  <a:lnTo>
                    <a:pt x="69" y="0"/>
                  </a:lnTo>
                  <a:lnTo>
                    <a:pt x="59" y="5"/>
                  </a:lnTo>
                  <a:lnTo>
                    <a:pt x="49" y="5"/>
                  </a:lnTo>
                  <a:lnTo>
                    <a:pt x="39" y="11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16"/>
                  </a:lnTo>
                  <a:lnTo>
                    <a:pt x="20" y="16"/>
                  </a:lnTo>
                  <a:lnTo>
                    <a:pt x="29" y="16"/>
                  </a:lnTo>
                  <a:lnTo>
                    <a:pt x="39" y="11"/>
                  </a:lnTo>
                  <a:lnTo>
                    <a:pt x="49" y="11"/>
                  </a:lnTo>
                  <a:lnTo>
                    <a:pt x="59" y="5"/>
                  </a:lnTo>
                  <a:lnTo>
                    <a:pt x="69" y="5"/>
                  </a:lnTo>
                  <a:lnTo>
                    <a:pt x="7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0" name="Freeform 196"/>
            <p:cNvSpPr>
              <a:spLocks/>
            </p:cNvSpPr>
            <p:nvPr/>
          </p:nvSpPr>
          <p:spPr bwMode="auto">
            <a:xfrm>
              <a:off x="1445" y="23"/>
              <a:ext cx="69" cy="5"/>
            </a:xfrm>
            <a:custGeom>
              <a:avLst/>
              <a:gdLst>
                <a:gd name="T0" fmla="*/ 59 w 69"/>
                <a:gd name="T1" fmla="*/ 0 h 5"/>
                <a:gd name="T2" fmla="*/ 49 w 69"/>
                <a:gd name="T3" fmla="*/ 0 h 5"/>
                <a:gd name="T4" fmla="*/ 49 w 69"/>
                <a:gd name="T5" fmla="*/ 0 h 5"/>
                <a:gd name="T6" fmla="*/ 40 w 69"/>
                <a:gd name="T7" fmla="*/ 0 h 5"/>
                <a:gd name="T8" fmla="*/ 30 w 69"/>
                <a:gd name="T9" fmla="*/ 0 h 5"/>
                <a:gd name="T10" fmla="*/ 20 w 69"/>
                <a:gd name="T11" fmla="*/ 0 h 5"/>
                <a:gd name="T12" fmla="*/ 20 w 69"/>
                <a:gd name="T13" fmla="*/ 0 h 5"/>
                <a:gd name="T14" fmla="*/ 10 w 69"/>
                <a:gd name="T15" fmla="*/ 0 h 5"/>
                <a:gd name="T16" fmla="*/ 0 w 69"/>
                <a:gd name="T17" fmla="*/ 0 h 5"/>
                <a:gd name="T18" fmla="*/ 0 w 69"/>
                <a:gd name="T19" fmla="*/ 5 h 5"/>
                <a:gd name="T20" fmla="*/ 10 w 69"/>
                <a:gd name="T21" fmla="*/ 5 h 5"/>
                <a:gd name="T22" fmla="*/ 20 w 69"/>
                <a:gd name="T23" fmla="*/ 5 h 5"/>
                <a:gd name="T24" fmla="*/ 20 w 69"/>
                <a:gd name="T25" fmla="*/ 5 h 5"/>
                <a:gd name="T26" fmla="*/ 30 w 69"/>
                <a:gd name="T27" fmla="*/ 5 h 5"/>
                <a:gd name="T28" fmla="*/ 40 w 69"/>
                <a:gd name="T29" fmla="*/ 5 h 5"/>
                <a:gd name="T30" fmla="*/ 49 w 69"/>
                <a:gd name="T31" fmla="*/ 5 h 5"/>
                <a:gd name="T32" fmla="*/ 59 w 69"/>
                <a:gd name="T33" fmla="*/ 5 h 5"/>
                <a:gd name="T34" fmla="*/ 69 w 69"/>
                <a:gd name="T35" fmla="*/ 0 h 5"/>
                <a:gd name="T36" fmla="*/ 59 w 69"/>
                <a:gd name="T37" fmla="*/ 0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5"/>
                <a:gd name="T59" fmla="*/ 69 w 69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5">
                  <a:moveTo>
                    <a:pt x="59" y="0"/>
                  </a:moveTo>
                  <a:lnTo>
                    <a:pt x="49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5"/>
                  </a:lnTo>
                  <a:lnTo>
                    <a:pt x="40" y="5"/>
                  </a:lnTo>
                  <a:lnTo>
                    <a:pt x="49" y="5"/>
                  </a:lnTo>
                  <a:lnTo>
                    <a:pt x="59" y="5"/>
                  </a:lnTo>
                  <a:lnTo>
                    <a:pt x="6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1" name="Freeform 197"/>
            <p:cNvSpPr>
              <a:spLocks/>
            </p:cNvSpPr>
            <p:nvPr/>
          </p:nvSpPr>
          <p:spPr bwMode="auto">
            <a:xfrm>
              <a:off x="1504" y="23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2" name="Freeform 198"/>
            <p:cNvSpPr>
              <a:spLocks/>
            </p:cNvSpPr>
            <p:nvPr/>
          </p:nvSpPr>
          <p:spPr bwMode="auto">
            <a:xfrm>
              <a:off x="1435" y="3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3" name="Freeform 199"/>
            <p:cNvSpPr>
              <a:spLocks/>
            </p:cNvSpPr>
            <p:nvPr/>
          </p:nvSpPr>
          <p:spPr bwMode="auto">
            <a:xfrm>
              <a:off x="1435" y="34"/>
              <a:ext cx="79" cy="11"/>
            </a:xfrm>
            <a:custGeom>
              <a:avLst/>
              <a:gdLst>
                <a:gd name="T0" fmla="*/ 79 w 79"/>
                <a:gd name="T1" fmla="*/ 0 h 11"/>
                <a:gd name="T2" fmla="*/ 79 w 79"/>
                <a:gd name="T3" fmla="*/ 0 h 11"/>
                <a:gd name="T4" fmla="*/ 69 w 79"/>
                <a:gd name="T5" fmla="*/ 0 h 11"/>
                <a:gd name="T6" fmla="*/ 59 w 79"/>
                <a:gd name="T7" fmla="*/ 0 h 11"/>
                <a:gd name="T8" fmla="*/ 59 w 79"/>
                <a:gd name="T9" fmla="*/ 0 h 11"/>
                <a:gd name="T10" fmla="*/ 50 w 79"/>
                <a:gd name="T11" fmla="*/ 0 h 11"/>
                <a:gd name="T12" fmla="*/ 40 w 79"/>
                <a:gd name="T13" fmla="*/ 0 h 11"/>
                <a:gd name="T14" fmla="*/ 30 w 79"/>
                <a:gd name="T15" fmla="*/ 0 h 11"/>
                <a:gd name="T16" fmla="*/ 20 w 79"/>
                <a:gd name="T17" fmla="*/ 5 h 11"/>
                <a:gd name="T18" fmla="*/ 0 w 79"/>
                <a:gd name="T19" fmla="*/ 5 h 11"/>
                <a:gd name="T20" fmla="*/ 10 w 79"/>
                <a:gd name="T21" fmla="*/ 11 h 11"/>
                <a:gd name="T22" fmla="*/ 20 w 79"/>
                <a:gd name="T23" fmla="*/ 5 h 11"/>
                <a:gd name="T24" fmla="*/ 30 w 79"/>
                <a:gd name="T25" fmla="*/ 5 h 11"/>
                <a:gd name="T26" fmla="*/ 40 w 79"/>
                <a:gd name="T27" fmla="*/ 5 h 11"/>
                <a:gd name="T28" fmla="*/ 50 w 79"/>
                <a:gd name="T29" fmla="*/ 5 h 11"/>
                <a:gd name="T30" fmla="*/ 59 w 79"/>
                <a:gd name="T31" fmla="*/ 5 h 11"/>
                <a:gd name="T32" fmla="*/ 59 w 79"/>
                <a:gd name="T33" fmla="*/ 0 h 11"/>
                <a:gd name="T34" fmla="*/ 69 w 79"/>
                <a:gd name="T35" fmla="*/ 0 h 11"/>
                <a:gd name="T36" fmla="*/ 79 w 79"/>
                <a:gd name="T37" fmla="*/ 0 h 11"/>
                <a:gd name="T38" fmla="*/ 79 w 79"/>
                <a:gd name="T39" fmla="*/ 0 h 11"/>
                <a:gd name="T40" fmla="*/ 79 w 79"/>
                <a:gd name="T41" fmla="*/ 0 h 11"/>
                <a:gd name="T42" fmla="*/ 79 w 79"/>
                <a:gd name="T43" fmla="*/ 0 h 11"/>
                <a:gd name="T44" fmla="*/ 79 w 79"/>
                <a:gd name="T45" fmla="*/ 0 h 11"/>
                <a:gd name="T46" fmla="*/ 79 w 79"/>
                <a:gd name="T47" fmla="*/ 0 h 11"/>
                <a:gd name="T48" fmla="*/ 79 w 79"/>
                <a:gd name="T49" fmla="*/ 0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11"/>
                <a:gd name="T77" fmla="*/ 79 w 79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11">
                  <a:moveTo>
                    <a:pt x="79" y="0"/>
                  </a:moveTo>
                  <a:lnTo>
                    <a:pt x="79" y="0"/>
                  </a:lnTo>
                  <a:lnTo>
                    <a:pt x="69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5"/>
                  </a:lnTo>
                  <a:lnTo>
                    <a:pt x="0" y="5"/>
                  </a:lnTo>
                  <a:lnTo>
                    <a:pt x="10" y="11"/>
                  </a:lnTo>
                  <a:lnTo>
                    <a:pt x="20" y="5"/>
                  </a:lnTo>
                  <a:lnTo>
                    <a:pt x="30" y="5"/>
                  </a:lnTo>
                  <a:lnTo>
                    <a:pt x="40" y="5"/>
                  </a:lnTo>
                  <a:lnTo>
                    <a:pt x="50" y="5"/>
                  </a:lnTo>
                  <a:lnTo>
                    <a:pt x="59" y="5"/>
                  </a:lnTo>
                  <a:lnTo>
                    <a:pt x="59" y="0"/>
                  </a:lnTo>
                  <a:lnTo>
                    <a:pt x="6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4" name="Freeform 200"/>
            <p:cNvSpPr>
              <a:spLocks/>
            </p:cNvSpPr>
            <p:nvPr/>
          </p:nvSpPr>
          <p:spPr bwMode="auto">
            <a:xfrm>
              <a:off x="1514" y="28"/>
              <a:ext cx="60" cy="6"/>
            </a:xfrm>
            <a:custGeom>
              <a:avLst/>
              <a:gdLst>
                <a:gd name="T0" fmla="*/ 50 w 60"/>
                <a:gd name="T1" fmla="*/ 0 h 6"/>
                <a:gd name="T2" fmla="*/ 50 w 60"/>
                <a:gd name="T3" fmla="*/ 0 h 6"/>
                <a:gd name="T4" fmla="*/ 40 w 60"/>
                <a:gd name="T5" fmla="*/ 0 h 6"/>
                <a:gd name="T6" fmla="*/ 40 w 60"/>
                <a:gd name="T7" fmla="*/ 0 h 6"/>
                <a:gd name="T8" fmla="*/ 30 w 60"/>
                <a:gd name="T9" fmla="*/ 0 h 6"/>
                <a:gd name="T10" fmla="*/ 30 w 60"/>
                <a:gd name="T11" fmla="*/ 0 h 6"/>
                <a:gd name="T12" fmla="*/ 20 w 60"/>
                <a:gd name="T13" fmla="*/ 0 h 6"/>
                <a:gd name="T14" fmla="*/ 10 w 60"/>
                <a:gd name="T15" fmla="*/ 6 h 6"/>
                <a:gd name="T16" fmla="*/ 0 w 60"/>
                <a:gd name="T17" fmla="*/ 6 h 6"/>
                <a:gd name="T18" fmla="*/ 0 w 60"/>
                <a:gd name="T19" fmla="*/ 6 h 6"/>
                <a:gd name="T20" fmla="*/ 10 w 60"/>
                <a:gd name="T21" fmla="*/ 6 h 6"/>
                <a:gd name="T22" fmla="*/ 20 w 60"/>
                <a:gd name="T23" fmla="*/ 6 h 6"/>
                <a:gd name="T24" fmla="*/ 30 w 60"/>
                <a:gd name="T25" fmla="*/ 6 h 6"/>
                <a:gd name="T26" fmla="*/ 30 w 60"/>
                <a:gd name="T27" fmla="*/ 6 h 6"/>
                <a:gd name="T28" fmla="*/ 40 w 60"/>
                <a:gd name="T29" fmla="*/ 6 h 6"/>
                <a:gd name="T30" fmla="*/ 40 w 60"/>
                <a:gd name="T31" fmla="*/ 6 h 6"/>
                <a:gd name="T32" fmla="*/ 50 w 60"/>
                <a:gd name="T33" fmla="*/ 6 h 6"/>
                <a:gd name="T34" fmla="*/ 60 w 60"/>
                <a:gd name="T35" fmla="*/ 6 h 6"/>
                <a:gd name="T36" fmla="*/ 50 w 60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6"/>
                <a:gd name="T59" fmla="*/ 60 w 60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6">
                  <a:moveTo>
                    <a:pt x="50" y="0"/>
                  </a:move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60" y="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5" name="Freeform 201"/>
            <p:cNvSpPr>
              <a:spLocks/>
            </p:cNvSpPr>
            <p:nvPr/>
          </p:nvSpPr>
          <p:spPr bwMode="auto">
            <a:xfrm>
              <a:off x="1564" y="28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86" name="Freeform 202"/>
            <p:cNvSpPr>
              <a:spLocks/>
            </p:cNvSpPr>
            <p:nvPr/>
          </p:nvSpPr>
          <p:spPr bwMode="auto">
            <a:xfrm>
              <a:off x="1504" y="39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75" name="Group 203"/>
          <p:cNvGrpSpPr>
            <a:grpSpLocks/>
          </p:cNvGrpSpPr>
          <p:nvPr/>
        </p:nvGrpSpPr>
        <p:grpSpPr bwMode="auto">
          <a:xfrm>
            <a:off x="1289050" y="61913"/>
            <a:ext cx="1790700" cy="6769100"/>
            <a:chOff x="812" y="39"/>
            <a:chExt cx="1128" cy="4264"/>
          </a:xfrm>
        </p:grpSpPr>
        <p:sp>
          <p:nvSpPr>
            <p:cNvPr id="3287" name="Freeform 204"/>
            <p:cNvSpPr>
              <a:spLocks/>
            </p:cNvSpPr>
            <p:nvPr/>
          </p:nvSpPr>
          <p:spPr bwMode="auto">
            <a:xfrm>
              <a:off x="1514" y="39"/>
              <a:ext cx="70" cy="6"/>
            </a:xfrm>
            <a:custGeom>
              <a:avLst/>
              <a:gdLst>
                <a:gd name="T0" fmla="*/ 70 w 70"/>
                <a:gd name="T1" fmla="*/ 0 h 6"/>
                <a:gd name="T2" fmla="*/ 70 w 70"/>
                <a:gd name="T3" fmla="*/ 0 h 6"/>
                <a:gd name="T4" fmla="*/ 60 w 70"/>
                <a:gd name="T5" fmla="*/ 0 h 6"/>
                <a:gd name="T6" fmla="*/ 50 w 70"/>
                <a:gd name="T7" fmla="*/ 0 h 6"/>
                <a:gd name="T8" fmla="*/ 40 w 70"/>
                <a:gd name="T9" fmla="*/ 0 h 6"/>
                <a:gd name="T10" fmla="*/ 40 w 70"/>
                <a:gd name="T11" fmla="*/ 0 h 6"/>
                <a:gd name="T12" fmla="*/ 30 w 70"/>
                <a:gd name="T13" fmla="*/ 0 h 6"/>
                <a:gd name="T14" fmla="*/ 20 w 70"/>
                <a:gd name="T15" fmla="*/ 0 h 6"/>
                <a:gd name="T16" fmla="*/ 10 w 70"/>
                <a:gd name="T17" fmla="*/ 0 h 6"/>
                <a:gd name="T18" fmla="*/ 0 w 70"/>
                <a:gd name="T19" fmla="*/ 0 h 6"/>
                <a:gd name="T20" fmla="*/ 0 w 70"/>
                <a:gd name="T21" fmla="*/ 6 h 6"/>
                <a:gd name="T22" fmla="*/ 10 w 70"/>
                <a:gd name="T23" fmla="*/ 6 h 6"/>
                <a:gd name="T24" fmla="*/ 20 w 70"/>
                <a:gd name="T25" fmla="*/ 6 h 6"/>
                <a:gd name="T26" fmla="*/ 30 w 70"/>
                <a:gd name="T27" fmla="*/ 6 h 6"/>
                <a:gd name="T28" fmla="*/ 40 w 70"/>
                <a:gd name="T29" fmla="*/ 6 h 6"/>
                <a:gd name="T30" fmla="*/ 40 w 70"/>
                <a:gd name="T31" fmla="*/ 6 h 6"/>
                <a:gd name="T32" fmla="*/ 50 w 70"/>
                <a:gd name="T33" fmla="*/ 6 h 6"/>
                <a:gd name="T34" fmla="*/ 60 w 70"/>
                <a:gd name="T35" fmla="*/ 6 h 6"/>
                <a:gd name="T36" fmla="*/ 70 w 70"/>
                <a:gd name="T37" fmla="*/ 6 h 6"/>
                <a:gd name="T38" fmla="*/ 70 w 70"/>
                <a:gd name="T39" fmla="*/ 6 h 6"/>
                <a:gd name="T40" fmla="*/ 70 w 70"/>
                <a:gd name="T41" fmla="*/ 6 h 6"/>
                <a:gd name="T42" fmla="*/ 70 w 70"/>
                <a:gd name="T43" fmla="*/ 0 h 6"/>
                <a:gd name="T44" fmla="*/ 70 w 70"/>
                <a:gd name="T45" fmla="*/ 0 h 6"/>
                <a:gd name="T46" fmla="*/ 70 w 70"/>
                <a:gd name="T47" fmla="*/ 0 h 6"/>
                <a:gd name="T48" fmla="*/ 70 w 70"/>
                <a:gd name="T49" fmla="*/ 0 h 6"/>
                <a:gd name="T50" fmla="*/ 70 w 70"/>
                <a:gd name="T51" fmla="*/ 0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6"/>
                <a:gd name="T80" fmla="*/ 70 w 70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6">
                  <a:moveTo>
                    <a:pt x="70" y="0"/>
                  </a:moveTo>
                  <a:lnTo>
                    <a:pt x="70" y="0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60" y="6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8" name="Freeform 205"/>
            <p:cNvSpPr>
              <a:spLocks/>
            </p:cNvSpPr>
            <p:nvPr/>
          </p:nvSpPr>
          <p:spPr bwMode="auto">
            <a:xfrm>
              <a:off x="1584" y="39"/>
              <a:ext cx="49" cy="6"/>
            </a:xfrm>
            <a:custGeom>
              <a:avLst/>
              <a:gdLst>
                <a:gd name="T0" fmla="*/ 49 w 49"/>
                <a:gd name="T1" fmla="*/ 0 h 6"/>
                <a:gd name="T2" fmla="*/ 39 w 49"/>
                <a:gd name="T3" fmla="*/ 0 h 6"/>
                <a:gd name="T4" fmla="*/ 39 w 49"/>
                <a:gd name="T5" fmla="*/ 0 h 6"/>
                <a:gd name="T6" fmla="*/ 29 w 49"/>
                <a:gd name="T7" fmla="*/ 0 h 6"/>
                <a:gd name="T8" fmla="*/ 19 w 49"/>
                <a:gd name="T9" fmla="*/ 0 h 6"/>
                <a:gd name="T10" fmla="*/ 19 w 49"/>
                <a:gd name="T11" fmla="*/ 0 h 6"/>
                <a:gd name="T12" fmla="*/ 9 w 49"/>
                <a:gd name="T13" fmla="*/ 0 h 6"/>
                <a:gd name="T14" fmla="*/ 0 w 49"/>
                <a:gd name="T15" fmla="*/ 0 h 6"/>
                <a:gd name="T16" fmla="*/ 0 w 49"/>
                <a:gd name="T17" fmla="*/ 0 h 6"/>
                <a:gd name="T18" fmla="*/ 0 w 49"/>
                <a:gd name="T19" fmla="*/ 6 h 6"/>
                <a:gd name="T20" fmla="*/ 0 w 49"/>
                <a:gd name="T21" fmla="*/ 6 h 6"/>
                <a:gd name="T22" fmla="*/ 9 w 49"/>
                <a:gd name="T23" fmla="*/ 6 h 6"/>
                <a:gd name="T24" fmla="*/ 19 w 49"/>
                <a:gd name="T25" fmla="*/ 6 h 6"/>
                <a:gd name="T26" fmla="*/ 19 w 49"/>
                <a:gd name="T27" fmla="*/ 6 h 6"/>
                <a:gd name="T28" fmla="*/ 29 w 49"/>
                <a:gd name="T29" fmla="*/ 6 h 6"/>
                <a:gd name="T30" fmla="*/ 39 w 49"/>
                <a:gd name="T31" fmla="*/ 6 h 6"/>
                <a:gd name="T32" fmla="*/ 39 w 49"/>
                <a:gd name="T33" fmla="*/ 6 h 6"/>
                <a:gd name="T34" fmla="*/ 49 w 49"/>
                <a:gd name="T35" fmla="*/ 0 h 6"/>
                <a:gd name="T36" fmla="*/ 49 w 49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6"/>
                <a:gd name="T59" fmla="*/ 49 w 4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6">
                  <a:moveTo>
                    <a:pt x="49" y="0"/>
                  </a:moveTo>
                  <a:lnTo>
                    <a:pt x="39" y="0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9" y="6"/>
                  </a:lnTo>
                  <a:lnTo>
                    <a:pt x="19" y="6"/>
                  </a:lnTo>
                  <a:lnTo>
                    <a:pt x="29" y="6"/>
                  </a:lnTo>
                  <a:lnTo>
                    <a:pt x="39" y="6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9" name="Freeform 206"/>
            <p:cNvSpPr>
              <a:spLocks/>
            </p:cNvSpPr>
            <p:nvPr/>
          </p:nvSpPr>
          <p:spPr bwMode="auto">
            <a:xfrm>
              <a:off x="1633" y="39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0" name="Freeform 207"/>
            <p:cNvSpPr>
              <a:spLocks/>
            </p:cNvSpPr>
            <p:nvPr/>
          </p:nvSpPr>
          <p:spPr bwMode="auto">
            <a:xfrm>
              <a:off x="1554" y="51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1" name="Freeform 208"/>
            <p:cNvSpPr>
              <a:spLocks/>
            </p:cNvSpPr>
            <p:nvPr/>
          </p:nvSpPr>
          <p:spPr bwMode="auto">
            <a:xfrm>
              <a:off x="1554" y="45"/>
              <a:ext cx="79" cy="11"/>
            </a:xfrm>
            <a:custGeom>
              <a:avLst/>
              <a:gdLst>
                <a:gd name="T0" fmla="*/ 79 w 79"/>
                <a:gd name="T1" fmla="*/ 0 h 11"/>
                <a:gd name="T2" fmla="*/ 79 w 79"/>
                <a:gd name="T3" fmla="*/ 0 h 11"/>
                <a:gd name="T4" fmla="*/ 69 w 79"/>
                <a:gd name="T5" fmla="*/ 6 h 11"/>
                <a:gd name="T6" fmla="*/ 59 w 79"/>
                <a:gd name="T7" fmla="*/ 6 h 11"/>
                <a:gd name="T8" fmla="*/ 49 w 79"/>
                <a:gd name="T9" fmla="*/ 6 h 11"/>
                <a:gd name="T10" fmla="*/ 39 w 79"/>
                <a:gd name="T11" fmla="*/ 6 h 11"/>
                <a:gd name="T12" fmla="*/ 39 w 79"/>
                <a:gd name="T13" fmla="*/ 6 h 11"/>
                <a:gd name="T14" fmla="*/ 30 w 79"/>
                <a:gd name="T15" fmla="*/ 6 h 11"/>
                <a:gd name="T16" fmla="*/ 20 w 79"/>
                <a:gd name="T17" fmla="*/ 6 h 11"/>
                <a:gd name="T18" fmla="*/ 0 w 79"/>
                <a:gd name="T19" fmla="*/ 6 h 11"/>
                <a:gd name="T20" fmla="*/ 0 w 79"/>
                <a:gd name="T21" fmla="*/ 11 h 11"/>
                <a:gd name="T22" fmla="*/ 20 w 79"/>
                <a:gd name="T23" fmla="*/ 6 h 11"/>
                <a:gd name="T24" fmla="*/ 30 w 79"/>
                <a:gd name="T25" fmla="*/ 6 h 11"/>
                <a:gd name="T26" fmla="*/ 39 w 79"/>
                <a:gd name="T27" fmla="*/ 6 h 11"/>
                <a:gd name="T28" fmla="*/ 39 w 79"/>
                <a:gd name="T29" fmla="*/ 6 h 11"/>
                <a:gd name="T30" fmla="*/ 49 w 79"/>
                <a:gd name="T31" fmla="*/ 6 h 11"/>
                <a:gd name="T32" fmla="*/ 59 w 79"/>
                <a:gd name="T33" fmla="*/ 6 h 11"/>
                <a:gd name="T34" fmla="*/ 69 w 79"/>
                <a:gd name="T35" fmla="*/ 6 h 11"/>
                <a:gd name="T36" fmla="*/ 79 w 79"/>
                <a:gd name="T37" fmla="*/ 6 h 11"/>
                <a:gd name="T38" fmla="*/ 79 w 79"/>
                <a:gd name="T39" fmla="*/ 6 h 11"/>
                <a:gd name="T40" fmla="*/ 79 w 79"/>
                <a:gd name="T41" fmla="*/ 6 h 11"/>
                <a:gd name="T42" fmla="*/ 79 w 79"/>
                <a:gd name="T43" fmla="*/ 6 h 11"/>
                <a:gd name="T44" fmla="*/ 79 w 79"/>
                <a:gd name="T45" fmla="*/ 6 h 11"/>
                <a:gd name="T46" fmla="*/ 79 w 79"/>
                <a:gd name="T47" fmla="*/ 0 h 11"/>
                <a:gd name="T48" fmla="*/ 79 w 79"/>
                <a:gd name="T49" fmla="*/ 0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11"/>
                <a:gd name="T77" fmla="*/ 79 w 79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11">
                  <a:moveTo>
                    <a:pt x="79" y="0"/>
                  </a:moveTo>
                  <a:lnTo>
                    <a:pt x="7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49" y="6"/>
                  </a:lnTo>
                  <a:lnTo>
                    <a:pt x="59" y="6"/>
                  </a:lnTo>
                  <a:lnTo>
                    <a:pt x="69" y="6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2" name="Freeform 209"/>
            <p:cNvSpPr>
              <a:spLocks/>
            </p:cNvSpPr>
            <p:nvPr/>
          </p:nvSpPr>
          <p:spPr bwMode="auto">
            <a:xfrm>
              <a:off x="1633" y="45"/>
              <a:ext cx="69" cy="6"/>
            </a:xfrm>
            <a:custGeom>
              <a:avLst/>
              <a:gdLst>
                <a:gd name="T0" fmla="*/ 69 w 69"/>
                <a:gd name="T1" fmla="*/ 0 h 6"/>
                <a:gd name="T2" fmla="*/ 59 w 69"/>
                <a:gd name="T3" fmla="*/ 0 h 6"/>
                <a:gd name="T4" fmla="*/ 49 w 69"/>
                <a:gd name="T5" fmla="*/ 0 h 6"/>
                <a:gd name="T6" fmla="*/ 40 w 69"/>
                <a:gd name="T7" fmla="*/ 0 h 6"/>
                <a:gd name="T8" fmla="*/ 40 w 69"/>
                <a:gd name="T9" fmla="*/ 0 h 6"/>
                <a:gd name="T10" fmla="*/ 30 w 69"/>
                <a:gd name="T11" fmla="*/ 0 h 6"/>
                <a:gd name="T12" fmla="*/ 20 w 69"/>
                <a:gd name="T13" fmla="*/ 0 h 6"/>
                <a:gd name="T14" fmla="*/ 10 w 69"/>
                <a:gd name="T15" fmla="*/ 0 h 6"/>
                <a:gd name="T16" fmla="*/ 0 w 69"/>
                <a:gd name="T17" fmla="*/ 0 h 6"/>
                <a:gd name="T18" fmla="*/ 0 w 69"/>
                <a:gd name="T19" fmla="*/ 6 h 6"/>
                <a:gd name="T20" fmla="*/ 10 w 69"/>
                <a:gd name="T21" fmla="*/ 6 h 6"/>
                <a:gd name="T22" fmla="*/ 20 w 69"/>
                <a:gd name="T23" fmla="*/ 6 h 6"/>
                <a:gd name="T24" fmla="*/ 30 w 69"/>
                <a:gd name="T25" fmla="*/ 0 h 6"/>
                <a:gd name="T26" fmla="*/ 40 w 69"/>
                <a:gd name="T27" fmla="*/ 0 h 6"/>
                <a:gd name="T28" fmla="*/ 40 w 69"/>
                <a:gd name="T29" fmla="*/ 0 h 6"/>
                <a:gd name="T30" fmla="*/ 49 w 69"/>
                <a:gd name="T31" fmla="*/ 0 h 6"/>
                <a:gd name="T32" fmla="*/ 59 w 69"/>
                <a:gd name="T33" fmla="*/ 0 h 6"/>
                <a:gd name="T34" fmla="*/ 59 w 69"/>
                <a:gd name="T35" fmla="*/ 6 h 6"/>
                <a:gd name="T36" fmla="*/ 69 w 69"/>
                <a:gd name="T37" fmla="*/ 0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6"/>
                <a:gd name="T59" fmla="*/ 69 w 6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6">
                  <a:moveTo>
                    <a:pt x="69" y="0"/>
                  </a:moveTo>
                  <a:lnTo>
                    <a:pt x="59" y="0"/>
                  </a:lnTo>
                  <a:lnTo>
                    <a:pt x="49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59" y="6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3" name="Freeform 210"/>
            <p:cNvSpPr>
              <a:spLocks/>
            </p:cNvSpPr>
            <p:nvPr/>
          </p:nvSpPr>
          <p:spPr bwMode="auto">
            <a:xfrm>
              <a:off x="1692" y="45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4" name="Freeform 211"/>
            <p:cNvSpPr>
              <a:spLocks/>
            </p:cNvSpPr>
            <p:nvPr/>
          </p:nvSpPr>
          <p:spPr bwMode="auto">
            <a:xfrm>
              <a:off x="1613" y="62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5" name="Freeform 212"/>
            <p:cNvSpPr>
              <a:spLocks/>
            </p:cNvSpPr>
            <p:nvPr/>
          </p:nvSpPr>
          <p:spPr bwMode="auto">
            <a:xfrm>
              <a:off x="1623" y="56"/>
              <a:ext cx="69" cy="6"/>
            </a:xfrm>
            <a:custGeom>
              <a:avLst/>
              <a:gdLst>
                <a:gd name="T0" fmla="*/ 69 w 69"/>
                <a:gd name="T1" fmla="*/ 0 h 6"/>
                <a:gd name="T2" fmla="*/ 69 w 69"/>
                <a:gd name="T3" fmla="*/ 0 h 6"/>
                <a:gd name="T4" fmla="*/ 59 w 69"/>
                <a:gd name="T5" fmla="*/ 0 h 6"/>
                <a:gd name="T6" fmla="*/ 50 w 69"/>
                <a:gd name="T7" fmla="*/ 0 h 6"/>
                <a:gd name="T8" fmla="*/ 40 w 69"/>
                <a:gd name="T9" fmla="*/ 0 h 6"/>
                <a:gd name="T10" fmla="*/ 30 w 69"/>
                <a:gd name="T11" fmla="*/ 0 h 6"/>
                <a:gd name="T12" fmla="*/ 20 w 69"/>
                <a:gd name="T13" fmla="*/ 0 h 6"/>
                <a:gd name="T14" fmla="*/ 10 w 69"/>
                <a:gd name="T15" fmla="*/ 6 h 6"/>
                <a:gd name="T16" fmla="*/ 10 w 69"/>
                <a:gd name="T17" fmla="*/ 6 h 6"/>
                <a:gd name="T18" fmla="*/ 0 w 69"/>
                <a:gd name="T19" fmla="*/ 6 h 6"/>
                <a:gd name="T20" fmla="*/ 0 w 69"/>
                <a:gd name="T21" fmla="*/ 6 h 6"/>
                <a:gd name="T22" fmla="*/ 10 w 69"/>
                <a:gd name="T23" fmla="*/ 6 h 6"/>
                <a:gd name="T24" fmla="*/ 10 w 69"/>
                <a:gd name="T25" fmla="*/ 6 h 6"/>
                <a:gd name="T26" fmla="*/ 20 w 69"/>
                <a:gd name="T27" fmla="*/ 6 h 6"/>
                <a:gd name="T28" fmla="*/ 30 w 69"/>
                <a:gd name="T29" fmla="*/ 6 h 6"/>
                <a:gd name="T30" fmla="*/ 40 w 69"/>
                <a:gd name="T31" fmla="*/ 6 h 6"/>
                <a:gd name="T32" fmla="*/ 50 w 69"/>
                <a:gd name="T33" fmla="*/ 6 h 6"/>
                <a:gd name="T34" fmla="*/ 59 w 69"/>
                <a:gd name="T35" fmla="*/ 0 h 6"/>
                <a:gd name="T36" fmla="*/ 69 w 69"/>
                <a:gd name="T37" fmla="*/ 0 h 6"/>
                <a:gd name="T38" fmla="*/ 69 w 69"/>
                <a:gd name="T39" fmla="*/ 0 h 6"/>
                <a:gd name="T40" fmla="*/ 69 w 69"/>
                <a:gd name="T41" fmla="*/ 0 h 6"/>
                <a:gd name="T42" fmla="*/ 69 w 69"/>
                <a:gd name="T43" fmla="*/ 0 h 6"/>
                <a:gd name="T44" fmla="*/ 69 w 69"/>
                <a:gd name="T45" fmla="*/ 0 h 6"/>
                <a:gd name="T46" fmla="*/ 69 w 69"/>
                <a:gd name="T47" fmla="*/ 0 h 6"/>
                <a:gd name="T48" fmla="*/ 69 w 69"/>
                <a:gd name="T49" fmla="*/ 0 h 6"/>
                <a:gd name="T50" fmla="*/ 69 w 69"/>
                <a:gd name="T51" fmla="*/ 0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6"/>
                <a:gd name="T80" fmla="*/ 69 w 69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6">
                  <a:moveTo>
                    <a:pt x="69" y="0"/>
                  </a:moveTo>
                  <a:lnTo>
                    <a:pt x="69" y="0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59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6" name="Freeform 213"/>
            <p:cNvSpPr>
              <a:spLocks/>
            </p:cNvSpPr>
            <p:nvPr/>
          </p:nvSpPr>
          <p:spPr bwMode="auto">
            <a:xfrm>
              <a:off x="1692" y="51"/>
              <a:ext cx="30" cy="5"/>
            </a:xfrm>
            <a:custGeom>
              <a:avLst/>
              <a:gdLst>
                <a:gd name="T0" fmla="*/ 30 w 30"/>
                <a:gd name="T1" fmla="*/ 0 h 5"/>
                <a:gd name="T2" fmla="*/ 30 w 30"/>
                <a:gd name="T3" fmla="*/ 0 h 5"/>
                <a:gd name="T4" fmla="*/ 20 w 30"/>
                <a:gd name="T5" fmla="*/ 0 h 5"/>
                <a:gd name="T6" fmla="*/ 10 w 30"/>
                <a:gd name="T7" fmla="*/ 0 h 5"/>
                <a:gd name="T8" fmla="*/ 10 w 30"/>
                <a:gd name="T9" fmla="*/ 0 h 5"/>
                <a:gd name="T10" fmla="*/ 0 w 30"/>
                <a:gd name="T11" fmla="*/ 0 h 5"/>
                <a:gd name="T12" fmla="*/ 0 w 30"/>
                <a:gd name="T13" fmla="*/ 5 h 5"/>
                <a:gd name="T14" fmla="*/ 0 w 30"/>
                <a:gd name="T15" fmla="*/ 5 h 5"/>
                <a:gd name="T16" fmla="*/ 0 w 30"/>
                <a:gd name="T17" fmla="*/ 5 h 5"/>
                <a:gd name="T18" fmla="*/ 0 w 30"/>
                <a:gd name="T19" fmla="*/ 5 h 5"/>
                <a:gd name="T20" fmla="*/ 0 w 30"/>
                <a:gd name="T21" fmla="*/ 5 h 5"/>
                <a:gd name="T22" fmla="*/ 0 w 30"/>
                <a:gd name="T23" fmla="*/ 5 h 5"/>
                <a:gd name="T24" fmla="*/ 10 w 30"/>
                <a:gd name="T25" fmla="*/ 5 h 5"/>
                <a:gd name="T26" fmla="*/ 10 w 30"/>
                <a:gd name="T27" fmla="*/ 5 h 5"/>
                <a:gd name="T28" fmla="*/ 10 w 30"/>
                <a:gd name="T29" fmla="*/ 5 h 5"/>
                <a:gd name="T30" fmla="*/ 20 w 30"/>
                <a:gd name="T31" fmla="*/ 5 h 5"/>
                <a:gd name="T32" fmla="*/ 20 w 30"/>
                <a:gd name="T33" fmla="*/ 5 h 5"/>
                <a:gd name="T34" fmla="*/ 30 w 30"/>
                <a:gd name="T35" fmla="*/ 5 h 5"/>
                <a:gd name="T36" fmla="*/ 30 w 30"/>
                <a:gd name="T37" fmla="*/ 0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5"/>
                <a:gd name="T59" fmla="*/ 30 w 30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5">
                  <a:moveTo>
                    <a:pt x="30" y="0"/>
                  </a:move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7" name="Freeform 214"/>
            <p:cNvSpPr>
              <a:spLocks/>
            </p:cNvSpPr>
            <p:nvPr/>
          </p:nvSpPr>
          <p:spPr bwMode="auto">
            <a:xfrm>
              <a:off x="1722" y="51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5 h 5"/>
                <a:gd name="T4" fmla="*/ 10 w 10"/>
                <a:gd name="T5" fmla="*/ 5 h 5"/>
                <a:gd name="T6" fmla="*/ 0 w 10"/>
                <a:gd name="T7" fmla="*/ 5 h 5"/>
                <a:gd name="T8" fmla="*/ 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8" name="Freeform 215"/>
            <p:cNvSpPr>
              <a:spLocks/>
            </p:cNvSpPr>
            <p:nvPr/>
          </p:nvSpPr>
          <p:spPr bwMode="auto">
            <a:xfrm>
              <a:off x="1653" y="68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99" name="Freeform 216"/>
            <p:cNvSpPr>
              <a:spLocks/>
            </p:cNvSpPr>
            <p:nvPr/>
          </p:nvSpPr>
          <p:spPr bwMode="auto">
            <a:xfrm>
              <a:off x="1663" y="56"/>
              <a:ext cx="99" cy="12"/>
            </a:xfrm>
            <a:custGeom>
              <a:avLst/>
              <a:gdLst>
                <a:gd name="T0" fmla="*/ 99 w 99"/>
                <a:gd name="T1" fmla="*/ 6 h 12"/>
                <a:gd name="T2" fmla="*/ 89 w 99"/>
                <a:gd name="T3" fmla="*/ 0 h 12"/>
                <a:gd name="T4" fmla="*/ 79 w 99"/>
                <a:gd name="T5" fmla="*/ 0 h 12"/>
                <a:gd name="T6" fmla="*/ 69 w 99"/>
                <a:gd name="T7" fmla="*/ 0 h 12"/>
                <a:gd name="T8" fmla="*/ 59 w 99"/>
                <a:gd name="T9" fmla="*/ 6 h 12"/>
                <a:gd name="T10" fmla="*/ 39 w 99"/>
                <a:gd name="T11" fmla="*/ 6 h 12"/>
                <a:gd name="T12" fmla="*/ 29 w 99"/>
                <a:gd name="T13" fmla="*/ 6 h 12"/>
                <a:gd name="T14" fmla="*/ 10 w 99"/>
                <a:gd name="T15" fmla="*/ 6 h 12"/>
                <a:gd name="T16" fmla="*/ 0 w 99"/>
                <a:gd name="T17" fmla="*/ 12 h 12"/>
                <a:gd name="T18" fmla="*/ 0 w 99"/>
                <a:gd name="T19" fmla="*/ 12 h 12"/>
                <a:gd name="T20" fmla="*/ 10 w 99"/>
                <a:gd name="T21" fmla="*/ 12 h 12"/>
                <a:gd name="T22" fmla="*/ 29 w 99"/>
                <a:gd name="T23" fmla="*/ 12 h 12"/>
                <a:gd name="T24" fmla="*/ 39 w 99"/>
                <a:gd name="T25" fmla="*/ 12 h 12"/>
                <a:gd name="T26" fmla="*/ 59 w 99"/>
                <a:gd name="T27" fmla="*/ 6 h 12"/>
                <a:gd name="T28" fmla="*/ 69 w 99"/>
                <a:gd name="T29" fmla="*/ 6 h 12"/>
                <a:gd name="T30" fmla="*/ 79 w 99"/>
                <a:gd name="T31" fmla="*/ 6 h 12"/>
                <a:gd name="T32" fmla="*/ 89 w 99"/>
                <a:gd name="T33" fmla="*/ 6 h 12"/>
                <a:gd name="T34" fmla="*/ 99 w 99"/>
                <a:gd name="T35" fmla="*/ 6 h 12"/>
                <a:gd name="T36" fmla="*/ 99 w 99"/>
                <a:gd name="T37" fmla="*/ 6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2"/>
                <a:gd name="T59" fmla="*/ 99 w 99"/>
                <a:gd name="T60" fmla="*/ 12 h 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2">
                  <a:moveTo>
                    <a:pt x="99" y="6"/>
                  </a:moveTo>
                  <a:lnTo>
                    <a:pt x="89" y="0"/>
                  </a:lnTo>
                  <a:lnTo>
                    <a:pt x="79" y="0"/>
                  </a:lnTo>
                  <a:lnTo>
                    <a:pt x="69" y="0"/>
                  </a:lnTo>
                  <a:lnTo>
                    <a:pt x="59" y="6"/>
                  </a:lnTo>
                  <a:lnTo>
                    <a:pt x="39" y="6"/>
                  </a:lnTo>
                  <a:lnTo>
                    <a:pt x="2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12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59" y="6"/>
                  </a:lnTo>
                  <a:lnTo>
                    <a:pt x="69" y="6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99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0" name="Freeform 217"/>
            <p:cNvSpPr>
              <a:spLocks/>
            </p:cNvSpPr>
            <p:nvPr/>
          </p:nvSpPr>
          <p:spPr bwMode="auto">
            <a:xfrm>
              <a:off x="1762" y="62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1" name="Freeform 218"/>
            <p:cNvSpPr>
              <a:spLocks/>
            </p:cNvSpPr>
            <p:nvPr/>
          </p:nvSpPr>
          <p:spPr bwMode="auto">
            <a:xfrm>
              <a:off x="1712" y="73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2" name="Freeform 219"/>
            <p:cNvSpPr>
              <a:spLocks/>
            </p:cNvSpPr>
            <p:nvPr/>
          </p:nvSpPr>
          <p:spPr bwMode="auto">
            <a:xfrm>
              <a:off x="1712" y="68"/>
              <a:ext cx="139" cy="22"/>
            </a:xfrm>
            <a:custGeom>
              <a:avLst/>
              <a:gdLst>
                <a:gd name="T0" fmla="*/ 139 w 139"/>
                <a:gd name="T1" fmla="*/ 17 h 22"/>
                <a:gd name="T2" fmla="*/ 129 w 139"/>
                <a:gd name="T3" fmla="*/ 17 h 22"/>
                <a:gd name="T4" fmla="*/ 129 w 139"/>
                <a:gd name="T5" fmla="*/ 17 h 22"/>
                <a:gd name="T6" fmla="*/ 119 w 139"/>
                <a:gd name="T7" fmla="*/ 17 h 22"/>
                <a:gd name="T8" fmla="*/ 109 w 139"/>
                <a:gd name="T9" fmla="*/ 11 h 22"/>
                <a:gd name="T10" fmla="*/ 99 w 139"/>
                <a:gd name="T11" fmla="*/ 11 h 22"/>
                <a:gd name="T12" fmla="*/ 89 w 139"/>
                <a:gd name="T13" fmla="*/ 11 h 22"/>
                <a:gd name="T14" fmla="*/ 79 w 139"/>
                <a:gd name="T15" fmla="*/ 5 h 22"/>
                <a:gd name="T16" fmla="*/ 69 w 139"/>
                <a:gd name="T17" fmla="*/ 5 h 22"/>
                <a:gd name="T18" fmla="*/ 60 w 139"/>
                <a:gd name="T19" fmla="*/ 5 h 22"/>
                <a:gd name="T20" fmla="*/ 50 w 139"/>
                <a:gd name="T21" fmla="*/ 5 h 22"/>
                <a:gd name="T22" fmla="*/ 40 w 139"/>
                <a:gd name="T23" fmla="*/ 0 h 22"/>
                <a:gd name="T24" fmla="*/ 40 w 139"/>
                <a:gd name="T25" fmla="*/ 0 h 22"/>
                <a:gd name="T26" fmla="*/ 30 w 139"/>
                <a:gd name="T27" fmla="*/ 0 h 22"/>
                <a:gd name="T28" fmla="*/ 20 w 139"/>
                <a:gd name="T29" fmla="*/ 0 h 22"/>
                <a:gd name="T30" fmla="*/ 10 w 139"/>
                <a:gd name="T31" fmla="*/ 0 h 22"/>
                <a:gd name="T32" fmla="*/ 0 w 139"/>
                <a:gd name="T33" fmla="*/ 5 h 22"/>
                <a:gd name="T34" fmla="*/ 10 w 139"/>
                <a:gd name="T35" fmla="*/ 5 h 22"/>
                <a:gd name="T36" fmla="*/ 10 w 139"/>
                <a:gd name="T37" fmla="*/ 5 h 22"/>
                <a:gd name="T38" fmla="*/ 20 w 139"/>
                <a:gd name="T39" fmla="*/ 5 h 22"/>
                <a:gd name="T40" fmla="*/ 30 w 139"/>
                <a:gd name="T41" fmla="*/ 5 h 22"/>
                <a:gd name="T42" fmla="*/ 30 w 139"/>
                <a:gd name="T43" fmla="*/ 5 h 22"/>
                <a:gd name="T44" fmla="*/ 40 w 139"/>
                <a:gd name="T45" fmla="*/ 5 h 22"/>
                <a:gd name="T46" fmla="*/ 50 w 139"/>
                <a:gd name="T47" fmla="*/ 5 h 22"/>
                <a:gd name="T48" fmla="*/ 60 w 139"/>
                <a:gd name="T49" fmla="*/ 11 h 22"/>
                <a:gd name="T50" fmla="*/ 69 w 139"/>
                <a:gd name="T51" fmla="*/ 11 h 22"/>
                <a:gd name="T52" fmla="*/ 79 w 139"/>
                <a:gd name="T53" fmla="*/ 11 h 22"/>
                <a:gd name="T54" fmla="*/ 89 w 139"/>
                <a:gd name="T55" fmla="*/ 11 h 22"/>
                <a:gd name="T56" fmla="*/ 99 w 139"/>
                <a:gd name="T57" fmla="*/ 17 h 22"/>
                <a:gd name="T58" fmla="*/ 109 w 139"/>
                <a:gd name="T59" fmla="*/ 17 h 22"/>
                <a:gd name="T60" fmla="*/ 119 w 139"/>
                <a:gd name="T61" fmla="*/ 17 h 22"/>
                <a:gd name="T62" fmla="*/ 119 w 139"/>
                <a:gd name="T63" fmla="*/ 17 h 22"/>
                <a:gd name="T64" fmla="*/ 129 w 139"/>
                <a:gd name="T65" fmla="*/ 22 h 22"/>
                <a:gd name="T66" fmla="*/ 139 w 139"/>
                <a:gd name="T67" fmla="*/ 22 h 22"/>
                <a:gd name="T68" fmla="*/ 139 w 139"/>
                <a:gd name="T69" fmla="*/ 17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22"/>
                <a:gd name="T107" fmla="*/ 139 w 139"/>
                <a:gd name="T108" fmla="*/ 22 h 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22">
                  <a:moveTo>
                    <a:pt x="139" y="17"/>
                  </a:moveTo>
                  <a:lnTo>
                    <a:pt x="129" y="17"/>
                  </a:lnTo>
                  <a:lnTo>
                    <a:pt x="119" y="17"/>
                  </a:lnTo>
                  <a:lnTo>
                    <a:pt x="109" y="11"/>
                  </a:lnTo>
                  <a:lnTo>
                    <a:pt x="99" y="11"/>
                  </a:lnTo>
                  <a:lnTo>
                    <a:pt x="89" y="11"/>
                  </a:lnTo>
                  <a:lnTo>
                    <a:pt x="79" y="5"/>
                  </a:lnTo>
                  <a:lnTo>
                    <a:pt x="69" y="5"/>
                  </a:lnTo>
                  <a:lnTo>
                    <a:pt x="60" y="5"/>
                  </a:lnTo>
                  <a:lnTo>
                    <a:pt x="50" y="5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5"/>
                  </a:lnTo>
                  <a:lnTo>
                    <a:pt x="40" y="5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9" y="11"/>
                  </a:lnTo>
                  <a:lnTo>
                    <a:pt x="79" y="11"/>
                  </a:lnTo>
                  <a:lnTo>
                    <a:pt x="89" y="11"/>
                  </a:lnTo>
                  <a:lnTo>
                    <a:pt x="99" y="17"/>
                  </a:lnTo>
                  <a:lnTo>
                    <a:pt x="109" y="17"/>
                  </a:lnTo>
                  <a:lnTo>
                    <a:pt x="119" y="17"/>
                  </a:lnTo>
                  <a:lnTo>
                    <a:pt x="129" y="22"/>
                  </a:lnTo>
                  <a:lnTo>
                    <a:pt x="139" y="22"/>
                  </a:lnTo>
                  <a:lnTo>
                    <a:pt x="139" y="17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3" name="Freeform 220"/>
            <p:cNvSpPr>
              <a:spLocks/>
            </p:cNvSpPr>
            <p:nvPr/>
          </p:nvSpPr>
          <p:spPr bwMode="auto">
            <a:xfrm>
              <a:off x="1851" y="85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4" name="Freeform 221"/>
            <p:cNvSpPr>
              <a:spLocks/>
            </p:cNvSpPr>
            <p:nvPr/>
          </p:nvSpPr>
          <p:spPr bwMode="auto">
            <a:xfrm>
              <a:off x="1762" y="7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5" name="Freeform 222"/>
            <p:cNvSpPr>
              <a:spLocks/>
            </p:cNvSpPr>
            <p:nvPr/>
          </p:nvSpPr>
          <p:spPr bwMode="auto">
            <a:xfrm>
              <a:off x="1762" y="79"/>
              <a:ext cx="128" cy="28"/>
            </a:xfrm>
            <a:custGeom>
              <a:avLst/>
              <a:gdLst>
                <a:gd name="T0" fmla="*/ 128 w 128"/>
                <a:gd name="T1" fmla="*/ 23 h 28"/>
                <a:gd name="T2" fmla="*/ 118 w 128"/>
                <a:gd name="T3" fmla="*/ 23 h 28"/>
                <a:gd name="T4" fmla="*/ 109 w 128"/>
                <a:gd name="T5" fmla="*/ 23 h 28"/>
                <a:gd name="T6" fmla="*/ 109 w 128"/>
                <a:gd name="T7" fmla="*/ 23 h 28"/>
                <a:gd name="T8" fmla="*/ 99 w 128"/>
                <a:gd name="T9" fmla="*/ 17 h 28"/>
                <a:gd name="T10" fmla="*/ 89 w 128"/>
                <a:gd name="T11" fmla="*/ 17 h 28"/>
                <a:gd name="T12" fmla="*/ 79 w 128"/>
                <a:gd name="T13" fmla="*/ 17 h 28"/>
                <a:gd name="T14" fmla="*/ 69 w 128"/>
                <a:gd name="T15" fmla="*/ 11 h 28"/>
                <a:gd name="T16" fmla="*/ 69 w 128"/>
                <a:gd name="T17" fmla="*/ 11 h 28"/>
                <a:gd name="T18" fmla="*/ 59 w 128"/>
                <a:gd name="T19" fmla="*/ 11 h 28"/>
                <a:gd name="T20" fmla="*/ 49 w 128"/>
                <a:gd name="T21" fmla="*/ 6 h 28"/>
                <a:gd name="T22" fmla="*/ 39 w 128"/>
                <a:gd name="T23" fmla="*/ 6 h 28"/>
                <a:gd name="T24" fmla="*/ 29 w 128"/>
                <a:gd name="T25" fmla="*/ 6 h 28"/>
                <a:gd name="T26" fmla="*/ 29 w 128"/>
                <a:gd name="T27" fmla="*/ 0 h 28"/>
                <a:gd name="T28" fmla="*/ 19 w 128"/>
                <a:gd name="T29" fmla="*/ 0 h 28"/>
                <a:gd name="T30" fmla="*/ 10 w 128"/>
                <a:gd name="T31" fmla="*/ 0 h 28"/>
                <a:gd name="T32" fmla="*/ 0 w 128"/>
                <a:gd name="T33" fmla="*/ 0 h 28"/>
                <a:gd name="T34" fmla="*/ 0 w 128"/>
                <a:gd name="T35" fmla="*/ 6 h 28"/>
                <a:gd name="T36" fmla="*/ 10 w 128"/>
                <a:gd name="T37" fmla="*/ 6 h 28"/>
                <a:gd name="T38" fmla="*/ 19 w 128"/>
                <a:gd name="T39" fmla="*/ 6 h 28"/>
                <a:gd name="T40" fmla="*/ 19 w 128"/>
                <a:gd name="T41" fmla="*/ 6 h 28"/>
                <a:gd name="T42" fmla="*/ 29 w 128"/>
                <a:gd name="T43" fmla="*/ 6 h 28"/>
                <a:gd name="T44" fmla="*/ 39 w 128"/>
                <a:gd name="T45" fmla="*/ 11 h 28"/>
                <a:gd name="T46" fmla="*/ 49 w 128"/>
                <a:gd name="T47" fmla="*/ 11 h 28"/>
                <a:gd name="T48" fmla="*/ 59 w 128"/>
                <a:gd name="T49" fmla="*/ 11 h 28"/>
                <a:gd name="T50" fmla="*/ 59 w 128"/>
                <a:gd name="T51" fmla="*/ 17 h 28"/>
                <a:gd name="T52" fmla="*/ 69 w 128"/>
                <a:gd name="T53" fmla="*/ 17 h 28"/>
                <a:gd name="T54" fmla="*/ 79 w 128"/>
                <a:gd name="T55" fmla="*/ 17 h 28"/>
                <a:gd name="T56" fmla="*/ 89 w 128"/>
                <a:gd name="T57" fmla="*/ 23 h 28"/>
                <a:gd name="T58" fmla="*/ 99 w 128"/>
                <a:gd name="T59" fmla="*/ 23 h 28"/>
                <a:gd name="T60" fmla="*/ 99 w 128"/>
                <a:gd name="T61" fmla="*/ 23 h 28"/>
                <a:gd name="T62" fmla="*/ 109 w 128"/>
                <a:gd name="T63" fmla="*/ 28 h 28"/>
                <a:gd name="T64" fmla="*/ 118 w 128"/>
                <a:gd name="T65" fmla="*/ 28 h 28"/>
                <a:gd name="T66" fmla="*/ 128 w 128"/>
                <a:gd name="T67" fmla="*/ 28 h 28"/>
                <a:gd name="T68" fmla="*/ 128 w 128"/>
                <a:gd name="T69" fmla="*/ 23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8"/>
                <a:gd name="T106" fmla="*/ 0 h 28"/>
                <a:gd name="T107" fmla="*/ 128 w 128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8" h="28">
                  <a:moveTo>
                    <a:pt x="128" y="23"/>
                  </a:moveTo>
                  <a:lnTo>
                    <a:pt x="118" y="23"/>
                  </a:lnTo>
                  <a:lnTo>
                    <a:pt x="109" y="23"/>
                  </a:lnTo>
                  <a:lnTo>
                    <a:pt x="99" y="17"/>
                  </a:lnTo>
                  <a:lnTo>
                    <a:pt x="89" y="17"/>
                  </a:lnTo>
                  <a:lnTo>
                    <a:pt x="79" y="17"/>
                  </a:lnTo>
                  <a:lnTo>
                    <a:pt x="69" y="11"/>
                  </a:lnTo>
                  <a:lnTo>
                    <a:pt x="59" y="11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29" y="6"/>
                  </a:lnTo>
                  <a:lnTo>
                    <a:pt x="29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lnTo>
                    <a:pt x="39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8" y="28"/>
                  </a:lnTo>
                  <a:lnTo>
                    <a:pt x="128" y="28"/>
                  </a:lnTo>
                  <a:lnTo>
                    <a:pt x="128" y="23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6" name="Freeform 223"/>
            <p:cNvSpPr>
              <a:spLocks/>
            </p:cNvSpPr>
            <p:nvPr/>
          </p:nvSpPr>
          <p:spPr bwMode="auto">
            <a:xfrm>
              <a:off x="1890" y="102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7" name="Freeform 224"/>
            <p:cNvSpPr>
              <a:spLocks/>
            </p:cNvSpPr>
            <p:nvPr/>
          </p:nvSpPr>
          <p:spPr bwMode="auto">
            <a:xfrm>
              <a:off x="1742" y="102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8" name="Freeform 225"/>
            <p:cNvSpPr>
              <a:spLocks/>
            </p:cNvSpPr>
            <p:nvPr/>
          </p:nvSpPr>
          <p:spPr bwMode="auto">
            <a:xfrm>
              <a:off x="1742" y="102"/>
              <a:ext cx="148" cy="28"/>
            </a:xfrm>
            <a:custGeom>
              <a:avLst/>
              <a:gdLst>
                <a:gd name="T0" fmla="*/ 148 w 148"/>
                <a:gd name="T1" fmla="*/ 28 h 28"/>
                <a:gd name="T2" fmla="*/ 148 w 148"/>
                <a:gd name="T3" fmla="*/ 22 h 28"/>
                <a:gd name="T4" fmla="*/ 138 w 148"/>
                <a:gd name="T5" fmla="*/ 22 h 28"/>
                <a:gd name="T6" fmla="*/ 129 w 148"/>
                <a:gd name="T7" fmla="*/ 22 h 28"/>
                <a:gd name="T8" fmla="*/ 129 w 148"/>
                <a:gd name="T9" fmla="*/ 16 h 28"/>
                <a:gd name="T10" fmla="*/ 119 w 148"/>
                <a:gd name="T11" fmla="*/ 16 h 28"/>
                <a:gd name="T12" fmla="*/ 109 w 148"/>
                <a:gd name="T13" fmla="*/ 16 h 28"/>
                <a:gd name="T14" fmla="*/ 89 w 148"/>
                <a:gd name="T15" fmla="*/ 11 h 28"/>
                <a:gd name="T16" fmla="*/ 79 w 148"/>
                <a:gd name="T17" fmla="*/ 11 h 28"/>
                <a:gd name="T18" fmla="*/ 69 w 148"/>
                <a:gd name="T19" fmla="*/ 11 h 28"/>
                <a:gd name="T20" fmla="*/ 59 w 148"/>
                <a:gd name="T21" fmla="*/ 5 h 28"/>
                <a:gd name="T22" fmla="*/ 49 w 148"/>
                <a:gd name="T23" fmla="*/ 5 h 28"/>
                <a:gd name="T24" fmla="*/ 39 w 148"/>
                <a:gd name="T25" fmla="*/ 5 h 28"/>
                <a:gd name="T26" fmla="*/ 30 w 148"/>
                <a:gd name="T27" fmla="*/ 5 h 28"/>
                <a:gd name="T28" fmla="*/ 20 w 148"/>
                <a:gd name="T29" fmla="*/ 0 h 28"/>
                <a:gd name="T30" fmla="*/ 10 w 148"/>
                <a:gd name="T31" fmla="*/ 0 h 28"/>
                <a:gd name="T32" fmla="*/ 0 w 148"/>
                <a:gd name="T33" fmla="*/ 0 h 28"/>
                <a:gd name="T34" fmla="*/ 0 w 148"/>
                <a:gd name="T35" fmla="*/ 5 h 28"/>
                <a:gd name="T36" fmla="*/ 10 w 148"/>
                <a:gd name="T37" fmla="*/ 5 h 28"/>
                <a:gd name="T38" fmla="*/ 10 w 148"/>
                <a:gd name="T39" fmla="*/ 5 h 28"/>
                <a:gd name="T40" fmla="*/ 30 w 148"/>
                <a:gd name="T41" fmla="*/ 5 h 28"/>
                <a:gd name="T42" fmla="*/ 39 w 148"/>
                <a:gd name="T43" fmla="*/ 5 h 28"/>
                <a:gd name="T44" fmla="*/ 49 w 148"/>
                <a:gd name="T45" fmla="*/ 11 h 28"/>
                <a:gd name="T46" fmla="*/ 59 w 148"/>
                <a:gd name="T47" fmla="*/ 11 h 28"/>
                <a:gd name="T48" fmla="*/ 69 w 148"/>
                <a:gd name="T49" fmla="*/ 11 h 28"/>
                <a:gd name="T50" fmla="*/ 79 w 148"/>
                <a:gd name="T51" fmla="*/ 16 h 28"/>
                <a:gd name="T52" fmla="*/ 89 w 148"/>
                <a:gd name="T53" fmla="*/ 16 h 28"/>
                <a:gd name="T54" fmla="*/ 99 w 148"/>
                <a:gd name="T55" fmla="*/ 16 h 28"/>
                <a:gd name="T56" fmla="*/ 109 w 148"/>
                <a:gd name="T57" fmla="*/ 22 h 28"/>
                <a:gd name="T58" fmla="*/ 119 w 148"/>
                <a:gd name="T59" fmla="*/ 22 h 28"/>
                <a:gd name="T60" fmla="*/ 129 w 148"/>
                <a:gd name="T61" fmla="*/ 22 h 28"/>
                <a:gd name="T62" fmla="*/ 138 w 148"/>
                <a:gd name="T63" fmla="*/ 28 h 28"/>
                <a:gd name="T64" fmla="*/ 138 w 148"/>
                <a:gd name="T65" fmla="*/ 28 h 28"/>
                <a:gd name="T66" fmla="*/ 148 w 148"/>
                <a:gd name="T67" fmla="*/ 28 h 28"/>
                <a:gd name="T68" fmla="*/ 148 w 148"/>
                <a:gd name="T69" fmla="*/ 28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"/>
                <a:gd name="T106" fmla="*/ 0 h 28"/>
                <a:gd name="T107" fmla="*/ 148 w 148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" h="28">
                  <a:moveTo>
                    <a:pt x="148" y="28"/>
                  </a:moveTo>
                  <a:lnTo>
                    <a:pt x="148" y="22"/>
                  </a:lnTo>
                  <a:lnTo>
                    <a:pt x="138" y="22"/>
                  </a:lnTo>
                  <a:lnTo>
                    <a:pt x="129" y="22"/>
                  </a:lnTo>
                  <a:lnTo>
                    <a:pt x="129" y="16"/>
                  </a:lnTo>
                  <a:lnTo>
                    <a:pt x="119" y="16"/>
                  </a:lnTo>
                  <a:lnTo>
                    <a:pt x="109" y="16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5"/>
                  </a:lnTo>
                  <a:lnTo>
                    <a:pt x="49" y="5"/>
                  </a:lnTo>
                  <a:lnTo>
                    <a:pt x="39" y="5"/>
                  </a:lnTo>
                  <a:lnTo>
                    <a:pt x="30" y="5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30" y="5"/>
                  </a:lnTo>
                  <a:lnTo>
                    <a:pt x="39" y="5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16"/>
                  </a:lnTo>
                  <a:lnTo>
                    <a:pt x="89" y="16"/>
                  </a:lnTo>
                  <a:lnTo>
                    <a:pt x="99" y="16"/>
                  </a:lnTo>
                  <a:lnTo>
                    <a:pt x="109" y="22"/>
                  </a:lnTo>
                  <a:lnTo>
                    <a:pt x="119" y="22"/>
                  </a:lnTo>
                  <a:lnTo>
                    <a:pt x="129" y="22"/>
                  </a:lnTo>
                  <a:lnTo>
                    <a:pt x="138" y="28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09" name="Freeform 226"/>
            <p:cNvSpPr>
              <a:spLocks/>
            </p:cNvSpPr>
            <p:nvPr/>
          </p:nvSpPr>
          <p:spPr bwMode="auto">
            <a:xfrm>
              <a:off x="1890" y="13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0" name="Freeform 227"/>
            <p:cNvSpPr>
              <a:spLocks/>
            </p:cNvSpPr>
            <p:nvPr/>
          </p:nvSpPr>
          <p:spPr bwMode="auto">
            <a:xfrm>
              <a:off x="1682" y="96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1" name="Freeform 228"/>
            <p:cNvSpPr>
              <a:spLocks/>
            </p:cNvSpPr>
            <p:nvPr/>
          </p:nvSpPr>
          <p:spPr bwMode="auto">
            <a:xfrm>
              <a:off x="1682" y="96"/>
              <a:ext cx="109" cy="28"/>
            </a:xfrm>
            <a:custGeom>
              <a:avLst/>
              <a:gdLst>
                <a:gd name="T0" fmla="*/ 109 w 109"/>
                <a:gd name="T1" fmla="*/ 22 h 28"/>
                <a:gd name="T2" fmla="*/ 109 w 109"/>
                <a:gd name="T3" fmla="*/ 22 h 28"/>
                <a:gd name="T4" fmla="*/ 99 w 109"/>
                <a:gd name="T5" fmla="*/ 22 h 28"/>
                <a:gd name="T6" fmla="*/ 99 w 109"/>
                <a:gd name="T7" fmla="*/ 22 h 28"/>
                <a:gd name="T8" fmla="*/ 90 w 109"/>
                <a:gd name="T9" fmla="*/ 17 h 28"/>
                <a:gd name="T10" fmla="*/ 80 w 109"/>
                <a:gd name="T11" fmla="*/ 17 h 28"/>
                <a:gd name="T12" fmla="*/ 80 w 109"/>
                <a:gd name="T13" fmla="*/ 17 h 28"/>
                <a:gd name="T14" fmla="*/ 70 w 109"/>
                <a:gd name="T15" fmla="*/ 17 h 28"/>
                <a:gd name="T16" fmla="*/ 60 w 109"/>
                <a:gd name="T17" fmla="*/ 17 h 28"/>
                <a:gd name="T18" fmla="*/ 60 w 109"/>
                <a:gd name="T19" fmla="*/ 11 h 28"/>
                <a:gd name="T20" fmla="*/ 50 w 109"/>
                <a:gd name="T21" fmla="*/ 11 h 28"/>
                <a:gd name="T22" fmla="*/ 40 w 109"/>
                <a:gd name="T23" fmla="*/ 11 h 28"/>
                <a:gd name="T24" fmla="*/ 30 w 109"/>
                <a:gd name="T25" fmla="*/ 11 h 28"/>
                <a:gd name="T26" fmla="*/ 30 w 109"/>
                <a:gd name="T27" fmla="*/ 6 h 28"/>
                <a:gd name="T28" fmla="*/ 20 w 109"/>
                <a:gd name="T29" fmla="*/ 6 h 28"/>
                <a:gd name="T30" fmla="*/ 10 w 109"/>
                <a:gd name="T31" fmla="*/ 0 h 28"/>
                <a:gd name="T32" fmla="*/ 0 w 109"/>
                <a:gd name="T33" fmla="*/ 0 h 28"/>
                <a:gd name="T34" fmla="*/ 0 w 109"/>
                <a:gd name="T35" fmla="*/ 6 h 28"/>
                <a:gd name="T36" fmla="*/ 10 w 109"/>
                <a:gd name="T37" fmla="*/ 6 h 28"/>
                <a:gd name="T38" fmla="*/ 10 w 109"/>
                <a:gd name="T39" fmla="*/ 11 h 28"/>
                <a:gd name="T40" fmla="*/ 20 w 109"/>
                <a:gd name="T41" fmla="*/ 11 h 28"/>
                <a:gd name="T42" fmla="*/ 30 w 109"/>
                <a:gd name="T43" fmla="*/ 11 h 28"/>
                <a:gd name="T44" fmla="*/ 40 w 109"/>
                <a:gd name="T45" fmla="*/ 11 h 28"/>
                <a:gd name="T46" fmla="*/ 50 w 109"/>
                <a:gd name="T47" fmla="*/ 17 h 28"/>
                <a:gd name="T48" fmla="*/ 50 w 109"/>
                <a:gd name="T49" fmla="*/ 17 h 28"/>
                <a:gd name="T50" fmla="*/ 60 w 109"/>
                <a:gd name="T51" fmla="*/ 17 h 28"/>
                <a:gd name="T52" fmla="*/ 70 w 109"/>
                <a:gd name="T53" fmla="*/ 17 h 28"/>
                <a:gd name="T54" fmla="*/ 70 w 109"/>
                <a:gd name="T55" fmla="*/ 22 h 28"/>
                <a:gd name="T56" fmla="*/ 80 w 109"/>
                <a:gd name="T57" fmla="*/ 22 h 28"/>
                <a:gd name="T58" fmla="*/ 90 w 109"/>
                <a:gd name="T59" fmla="*/ 22 h 28"/>
                <a:gd name="T60" fmla="*/ 90 w 109"/>
                <a:gd name="T61" fmla="*/ 22 h 28"/>
                <a:gd name="T62" fmla="*/ 99 w 109"/>
                <a:gd name="T63" fmla="*/ 22 h 28"/>
                <a:gd name="T64" fmla="*/ 99 w 109"/>
                <a:gd name="T65" fmla="*/ 28 h 28"/>
                <a:gd name="T66" fmla="*/ 109 w 109"/>
                <a:gd name="T67" fmla="*/ 28 h 28"/>
                <a:gd name="T68" fmla="*/ 109 w 109"/>
                <a:gd name="T69" fmla="*/ 22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28"/>
                <a:gd name="T107" fmla="*/ 109 w 109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28">
                  <a:moveTo>
                    <a:pt x="109" y="22"/>
                  </a:moveTo>
                  <a:lnTo>
                    <a:pt x="109" y="22"/>
                  </a:lnTo>
                  <a:lnTo>
                    <a:pt x="99" y="22"/>
                  </a:lnTo>
                  <a:lnTo>
                    <a:pt x="90" y="17"/>
                  </a:lnTo>
                  <a:lnTo>
                    <a:pt x="80" y="17"/>
                  </a:lnTo>
                  <a:lnTo>
                    <a:pt x="70" y="17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50" y="11"/>
                  </a:lnTo>
                  <a:lnTo>
                    <a:pt x="40" y="11"/>
                  </a:lnTo>
                  <a:lnTo>
                    <a:pt x="30" y="11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17"/>
                  </a:lnTo>
                  <a:lnTo>
                    <a:pt x="70" y="22"/>
                  </a:lnTo>
                  <a:lnTo>
                    <a:pt x="80" y="22"/>
                  </a:lnTo>
                  <a:lnTo>
                    <a:pt x="90" y="22"/>
                  </a:lnTo>
                  <a:lnTo>
                    <a:pt x="99" y="22"/>
                  </a:lnTo>
                  <a:lnTo>
                    <a:pt x="99" y="28"/>
                  </a:lnTo>
                  <a:lnTo>
                    <a:pt x="109" y="28"/>
                  </a:lnTo>
                  <a:lnTo>
                    <a:pt x="109" y="22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2" name="Freeform 229"/>
            <p:cNvSpPr>
              <a:spLocks/>
            </p:cNvSpPr>
            <p:nvPr/>
          </p:nvSpPr>
          <p:spPr bwMode="auto">
            <a:xfrm>
              <a:off x="1791" y="118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3" name="Freeform 230"/>
            <p:cNvSpPr>
              <a:spLocks/>
            </p:cNvSpPr>
            <p:nvPr/>
          </p:nvSpPr>
          <p:spPr bwMode="auto">
            <a:xfrm>
              <a:off x="1633" y="9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4" name="Freeform 231"/>
            <p:cNvSpPr>
              <a:spLocks/>
            </p:cNvSpPr>
            <p:nvPr/>
          </p:nvSpPr>
          <p:spPr bwMode="auto">
            <a:xfrm>
              <a:off x="1633" y="96"/>
              <a:ext cx="99" cy="22"/>
            </a:xfrm>
            <a:custGeom>
              <a:avLst/>
              <a:gdLst>
                <a:gd name="T0" fmla="*/ 99 w 99"/>
                <a:gd name="T1" fmla="*/ 22 h 22"/>
                <a:gd name="T2" fmla="*/ 89 w 99"/>
                <a:gd name="T3" fmla="*/ 17 h 22"/>
                <a:gd name="T4" fmla="*/ 79 w 99"/>
                <a:gd name="T5" fmla="*/ 17 h 22"/>
                <a:gd name="T6" fmla="*/ 69 w 99"/>
                <a:gd name="T7" fmla="*/ 11 h 22"/>
                <a:gd name="T8" fmla="*/ 49 w 99"/>
                <a:gd name="T9" fmla="*/ 11 h 22"/>
                <a:gd name="T10" fmla="*/ 40 w 99"/>
                <a:gd name="T11" fmla="*/ 6 h 22"/>
                <a:gd name="T12" fmla="*/ 30 w 99"/>
                <a:gd name="T13" fmla="*/ 0 h 22"/>
                <a:gd name="T14" fmla="*/ 20 w 99"/>
                <a:gd name="T15" fmla="*/ 0 h 22"/>
                <a:gd name="T16" fmla="*/ 0 w 99"/>
                <a:gd name="T17" fmla="*/ 0 h 22"/>
                <a:gd name="T18" fmla="*/ 0 w 99"/>
                <a:gd name="T19" fmla="*/ 0 h 22"/>
                <a:gd name="T20" fmla="*/ 10 w 99"/>
                <a:gd name="T21" fmla="*/ 6 h 22"/>
                <a:gd name="T22" fmla="*/ 30 w 99"/>
                <a:gd name="T23" fmla="*/ 6 h 22"/>
                <a:gd name="T24" fmla="*/ 40 w 99"/>
                <a:gd name="T25" fmla="*/ 11 h 22"/>
                <a:gd name="T26" fmla="*/ 49 w 99"/>
                <a:gd name="T27" fmla="*/ 11 h 22"/>
                <a:gd name="T28" fmla="*/ 59 w 99"/>
                <a:gd name="T29" fmla="*/ 17 h 22"/>
                <a:gd name="T30" fmla="*/ 69 w 99"/>
                <a:gd name="T31" fmla="*/ 17 h 22"/>
                <a:gd name="T32" fmla="*/ 79 w 99"/>
                <a:gd name="T33" fmla="*/ 22 h 22"/>
                <a:gd name="T34" fmla="*/ 89 w 99"/>
                <a:gd name="T35" fmla="*/ 22 h 22"/>
                <a:gd name="T36" fmla="*/ 99 w 99"/>
                <a:gd name="T37" fmla="*/ 22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22"/>
                <a:gd name="T59" fmla="*/ 99 w 99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22">
                  <a:moveTo>
                    <a:pt x="99" y="22"/>
                  </a:moveTo>
                  <a:lnTo>
                    <a:pt x="89" y="17"/>
                  </a:lnTo>
                  <a:lnTo>
                    <a:pt x="79" y="17"/>
                  </a:lnTo>
                  <a:lnTo>
                    <a:pt x="69" y="11"/>
                  </a:lnTo>
                  <a:lnTo>
                    <a:pt x="49" y="11"/>
                  </a:lnTo>
                  <a:lnTo>
                    <a:pt x="40" y="6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22"/>
                  </a:lnTo>
                  <a:lnTo>
                    <a:pt x="89" y="22"/>
                  </a:lnTo>
                  <a:lnTo>
                    <a:pt x="99" y="22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5" name="Freeform 232"/>
            <p:cNvSpPr>
              <a:spLocks/>
            </p:cNvSpPr>
            <p:nvPr/>
          </p:nvSpPr>
          <p:spPr bwMode="auto">
            <a:xfrm>
              <a:off x="1722" y="118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6" name="Freeform 233"/>
            <p:cNvSpPr>
              <a:spLocks/>
            </p:cNvSpPr>
            <p:nvPr/>
          </p:nvSpPr>
          <p:spPr bwMode="auto">
            <a:xfrm>
              <a:off x="1574" y="90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7" name="Freeform 234"/>
            <p:cNvSpPr>
              <a:spLocks/>
            </p:cNvSpPr>
            <p:nvPr/>
          </p:nvSpPr>
          <p:spPr bwMode="auto">
            <a:xfrm>
              <a:off x="1584" y="90"/>
              <a:ext cx="89" cy="28"/>
            </a:xfrm>
            <a:custGeom>
              <a:avLst/>
              <a:gdLst>
                <a:gd name="T0" fmla="*/ 89 w 89"/>
                <a:gd name="T1" fmla="*/ 23 h 28"/>
                <a:gd name="T2" fmla="*/ 79 w 89"/>
                <a:gd name="T3" fmla="*/ 23 h 28"/>
                <a:gd name="T4" fmla="*/ 69 w 89"/>
                <a:gd name="T5" fmla="*/ 17 h 28"/>
                <a:gd name="T6" fmla="*/ 59 w 89"/>
                <a:gd name="T7" fmla="*/ 17 h 28"/>
                <a:gd name="T8" fmla="*/ 49 w 89"/>
                <a:gd name="T9" fmla="*/ 12 h 28"/>
                <a:gd name="T10" fmla="*/ 39 w 89"/>
                <a:gd name="T11" fmla="*/ 12 h 28"/>
                <a:gd name="T12" fmla="*/ 29 w 89"/>
                <a:gd name="T13" fmla="*/ 6 h 28"/>
                <a:gd name="T14" fmla="*/ 9 w 89"/>
                <a:gd name="T15" fmla="*/ 0 h 28"/>
                <a:gd name="T16" fmla="*/ 0 w 89"/>
                <a:gd name="T17" fmla="*/ 0 h 28"/>
                <a:gd name="T18" fmla="*/ 0 w 89"/>
                <a:gd name="T19" fmla="*/ 6 h 28"/>
                <a:gd name="T20" fmla="*/ 9 w 89"/>
                <a:gd name="T21" fmla="*/ 6 h 28"/>
                <a:gd name="T22" fmla="*/ 19 w 89"/>
                <a:gd name="T23" fmla="*/ 12 h 28"/>
                <a:gd name="T24" fmla="*/ 39 w 89"/>
                <a:gd name="T25" fmla="*/ 12 h 28"/>
                <a:gd name="T26" fmla="*/ 49 w 89"/>
                <a:gd name="T27" fmla="*/ 17 h 28"/>
                <a:gd name="T28" fmla="*/ 59 w 89"/>
                <a:gd name="T29" fmla="*/ 17 h 28"/>
                <a:gd name="T30" fmla="*/ 69 w 89"/>
                <a:gd name="T31" fmla="*/ 23 h 28"/>
                <a:gd name="T32" fmla="*/ 79 w 89"/>
                <a:gd name="T33" fmla="*/ 23 h 28"/>
                <a:gd name="T34" fmla="*/ 89 w 89"/>
                <a:gd name="T35" fmla="*/ 28 h 28"/>
                <a:gd name="T36" fmla="*/ 89 w 89"/>
                <a:gd name="T37" fmla="*/ 23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28"/>
                <a:gd name="T59" fmla="*/ 89 w 8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28">
                  <a:moveTo>
                    <a:pt x="89" y="23"/>
                  </a:moveTo>
                  <a:lnTo>
                    <a:pt x="79" y="23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49" y="12"/>
                  </a:lnTo>
                  <a:lnTo>
                    <a:pt x="39" y="12"/>
                  </a:lnTo>
                  <a:lnTo>
                    <a:pt x="29" y="6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9" y="6"/>
                  </a:lnTo>
                  <a:lnTo>
                    <a:pt x="19" y="12"/>
                  </a:lnTo>
                  <a:lnTo>
                    <a:pt x="39" y="12"/>
                  </a:lnTo>
                  <a:lnTo>
                    <a:pt x="49" y="17"/>
                  </a:lnTo>
                  <a:lnTo>
                    <a:pt x="59" y="17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28"/>
                  </a:lnTo>
                  <a:lnTo>
                    <a:pt x="89" y="23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8" name="Freeform 235"/>
            <p:cNvSpPr>
              <a:spLocks/>
            </p:cNvSpPr>
            <p:nvPr/>
          </p:nvSpPr>
          <p:spPr bwMode="auto">
            <a:xfrm>
              <a:off x="1673" y="113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19" name="Freeform 236"/>
            <p:cNvSpPr>
              <a:spLocks/>
            </p:cNvSpPr>
            <p:nvPr/>
          </p:nvSpPr>
          <p:spPr bwMode="auto">
            <a:xfrm>
              <a:off x="1514" y="90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0" name="Freeform 237"/>
            <p:cNvSpPr>
              <a:spLocks/>
            </p:cNvSpPr>
            <p:nvPr/>
          </p:nvSpPr>
          <p:spPr bwMode="auto">
            <a:xfrm>
              <a:off x="1514" y="90"/>
              <a:ext cx="89" cy="28"/>
            </a:xfrm>
            <a:custGeom>
              <a:avLst/>
              <a:gdLst>
                <a:gd name="T0" fmla="*/ 89 w 89"/>
                <a:gd name="T1" fmla="*/ 28 h 28"/>
                <a:gd name="T2" fmla="*/ 79 w 89"/>
                <a:gd name="T3" fmla="*/ 23 h 28"/>
                <a:gd name="T4" fmla="*/ 70 w 89"/>
                <a:gd name="T5" fmla="*/ 23 h 28"/>
                <a:gd name="T6" fmla="*/ 60 w 89"/>
                <a:gd name="T7" fmla="*/ 17 h 28"/>
                <a:gd name="T8" fmla="*/ 50 w 89"/>
                <a:gd name="T9" fmla="*/ 17 h 28"/>
                <a:gd name="T10" fmla="*/ 40 w 89"/>
                <a:gd name="T11" fmla="*/ 12 h 28"/>
                <a:gd name="T12" fmla="*/ 30 w 89"/>
                <a:gd name="T13" fmla="*/ 6 h 28"/>
                <a:gd name="T14" fmla="*/ 20 w 89"/>
                <a:gd name="T15" fmla="*/ 6 h 28"/>
                <a:gd name="T16" fmla="*/ 0 w 89"/>
                <a:gd name="T17" fmla="*/ 0 h 28"/>
                <a:gd name="T18" fmla="*/ 0 w 89"/>
                <a:gd name="T19" fmla="*/ 6 h 28"/>
                <a:gd name="T20" fmla="*/ 10 w 89"/>
                <a:gd name="T21" fmla="*/ 6 h 28"/>
                <a:gd name="T22" fmla="*/ 30 w 89"/>
                <a:gd name="T23" fmla="*/ 12 h 28"/>
                <a:gd name="T24" fmla="*/ 40 w 89"/>
                <a:gd name="T25" fmla="*/ 17 h 28"/>
                <a:gd name="T26" fmla="*/ 50 w 89"/>
                <a:gd name="T27" fmla="*/ 17 h 28"/>
                <a:gd name="T28" fmla="*/ 60 w 89"/>
                <a:gd name="T29" fmla="*/ 23 h 28"/>
                <a:gd name="T30" fmla="*/ 70 w 89"/>
                <a:gd name="T31" fmla="*/ 23 h 28"/>
                <a:gd name="T32" fmla="*/ 79 w 89"/>
                <a:gd name="T33" fmla="*/ 28 h 28"/>
                <a:gd name="T34" fmla="*/ 89 w 89"/>
                <a:gd name="T35" fmla="*/ 28 h 28"/>
                <a:gd name="T36" fmla="*/ 89 w 89"/>
                <a:gd name="T37" fmla="*/ 28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28"/>
                <a:gd name="T59" fmla="*/ 89 w 8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28">
                  <a:moveTo>
                    <a:pt x="89" y="28"/>
                  </a:moveTo>
                  <a:lnTo>
                    <a:pt x="79" y="23"/>
                  </a:lnTo>
                  <a:lnTo>
                    <a:pt x="70" y="23"/>
                  </a:lnTo>
                  <a:lnTo>
                    <a:pt x="60" y="17"/>
                  </a:lnTo>
                  <a:lnTo>
                    <a:pt x="50" y="17"/>
                  </a:lnTo>
                  <a:lnTo>
                    <a:pt x="4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30" y="12"/>
                  </a:lnTo>
                  <a:lnTo>
                    <a:pt x="40" y="17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9" y="28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1" name="Freeform 238"/>
            <p:cNvSpPr>
              <a:spLocks/>
            </p:cNvSpPr>
            <p:nvPr/>
          </p:nvSpPr>
          <p:spPr bwMode="auto">
            <a:xfrm>
              <a:off x="1603" y="11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2" name="Freeform 239"/>
            <p:cNvSpPr>
              <a:spLocks/>
            </p:cNvSpPr>
            <p:nvPr/>
          </p:nvSpPr>
          <p:spPr bwMode="auto">
            <a:xfrm>
              <a:off x="1574" y="130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3" name="Freeform 240"/>
            <p:cNvSpPr>
              <a:spLocks/>
            </p:cNvSpPr>
            <p:nvPr/>
          </p:nvSpPr>
          <p:spPr bwMode="auto">
            <a:xfrm>
              <a:off x="1574" y="130"/>
              <a:ext cx="89" cy="34"/>
            </a:xfrm>
            <a:custGeom>
              <a:avLst/>
              <a:gdLst>
                <a:gd name="T0" fmla="*/ 89 w 89"/>
                <a:gd name="T1" fmla="*/ 34 h 34"/>
                <a:gd name="T2" fmla="*/ 79 w 89"/>
                <a:gd name="T3" fmla="*/ 28 h 34"/>
                <a:gd name="T4" fmla="*/ 79 w 89"/>
                <a:gd name="T5" fmla="*/ 22 h 34"/>
                <a:gd name="T6" fmla="*/ 59 w 89"/>
                <a:gd name="T7" fmla="*/ 22 h 34"/>
                <a:gd name="T8" fmla="*/ 59 w 89"/>
                <a:gd name="T9" fmla="*/ 17 h 34"/>
                <a:gd name="T10" fmla="*/ 39 w 89"/>
                <a:gd name="T11" fmla="*/ 11 h 34"/>
                <a:gd name="T12" fmla="*/ 29 w 89"/>
                <a:gd name="T13" fmla="*/ 5 h 34"/>
                <a:gd name="T14" fmla="*/ 19 w 89"/>
                <a:gd name="T15" fmla="*/ 0 h 34"/>
                <a:gd name="T16" fmla="*/ 10 w 89"/>
                <a:gd name="T17" fmla="*/ 0 h 34"/>
                <a:gd name="T18" fmla="*/ 0 w 89"/>
                <a:gd name="T19" fmla="*/ 0 h 34"/>
                <a:gd name="T20" fmla="*/ 19 w 89"/>
                <a:gd name="T21" fmla="*/ 5 h 34"/>
                <a:gd name="T22" fmla="*/ 29 w 89"/>
                <a:gd name="T23" fmla="*/ 11 h 34"/>
                <a:gd name="T24" fmla="*/ 39 w 89"/>
                <a:gd name="T25" fmla="*/ 17 h 34"/>
                <a:gd name="T26" fmla="*/ 49 w 89"/>
                <a:gd name="T27" fmla="*/ 17 h 34"/>
                <a:gd name="T28" fmla="*/ 59 w 89"/>
                <a:gd name="T29" fmla="*/ 22 h 34"/>
                <a:gd name="T30" fmla="*/ 69 w 89"/>
                <a:gd name="T31" fmla="*/ 28 h 34"/>
                <a:gd name="T32" fmla="*/ 79 w 89"/>
                <a:gd name="T33" fmla="*/ 34 h 34"/>
                <a:gd name="T34" fmla="*/ 89 w 89"/>
                <a:gd name="T35" fmla="*/ 34 h 34"/>
                <a:gd name="T36" fmla="*/ 89 w 89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34"/>
                <a:gd name="T59" fmla="*/ 89 w 89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34">
                  <a:moveTo>
                    <a:pt x="89" y="34"/>
                  </a:moveTo>
                  <a:lnTo>
                    <a:pt x="79" y="28"/>
                  </a:lnTo>
                  <a:lnTo>
                    <a:pt x="79" y="22"/>
                  </a:lnTo>
                  <a:lnTo>
                    <a:pt x="59" y="22"/>
                  </a:lnTo>
                  <a:lnTo>
                    <a:pt x="59" y="17"/>
                  </a:lnTo>
                  <a:lnTo>
                    <a:pt x="39" y="11"/>
                  </a:lnTo>
                  <a:lnTo>
                    <a:pt x="29" y="5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9" y="5"/>
                  </a:lnTo>
                  <a:lnTo>
                    <a:pt x="29" y="11"/>
                  </a:lnTo>
                  <a:lnTo>
                    <a:pt x="39" y="17"/>
                  </a:lnTo>
                  <a:lnTo>
                    <a:pt x="49" y="17"/>
                  </a:lnTo>
                  <a:lnTo>
                    <a:pt x="59" y="22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34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4" name="Freeform 241"/>
            <p:cNvSpPr>
              <a:spLocks/>
            </p:cNvSpPr>
            <p:nvPr/>
          </p:nvSpPr>
          <p:spPr bwMode="auto">
            <a:xfrm>
              <a:off x="1663" y="164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5" name="Freeform 242"/>
            <p:cNvSpPr>
              <a:spLocks/>
            </p:cNvSpPr>
            <p:nvPr/>
          </p:nvSpPr>
          <p:spPr bwMode="auto">
            <a:xfrm>
              <a:off x="1653" y="186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6" name="Freeform 243"/>
            <p:cNvSpPr>
              <a:spLocks/>
            </p:cNvSpPr>
            <p:nvPr/>
          </p:nvSpPr>
          <p:spPr bwMode="auto">
            <a:xfrm>
              <a:off x="1663" y="192"/>
              <a:ext cx="59" cy="56"/>
            </a:xfrm>
            <a:custGeom>
              <a:avLst/>
              <a:gdLst>
                <a:gd name="T0" fmla="*/ 59 w 59"/>
                <a:gd name="T1" fmla="*/ 51 h 56"/>
                <a:gd name="T2" fmla="*/ 49 w 59"/>
                <a:gd name="T3" fmla="*/ 51 h 56"/>
                <a:gd name="T4" fmla="*/ 49 w 59"/>
                <a:gd name="T5" fmla="*/ 39 h 56"/>
                <a:gd name="T6" fmla="*/ 39 w 59"/>
                <a:gd name="T7" fmla="*/ 34 h 56"/>
                <a:gd name="T8" fmla="*/ 29 w 59"/>
                <a:gd name="T9" fmla="*/ 28 h 56"/>
                <a:gd name="T10" fmla="*/ 29 w 59"/>
                <a:gd name="T11" fmla="*/ 17 h 56"/>
                <a:gd name="T12" fmla="*/ 19 w 59"/>
                <a:gd name="T13" fmla="*/ 11 h 56"/>
                <a:gd name="T14" fmla="*/ 10 w 59"/>
                <a:gd name="T15" fmla="*/ 5 h 56"/>
                <a:gd name="T16" fmla="*/ 0 w 59"/>
                <a:gd name="T17" fmla="*/ 0 h 56"/>
                <a:gd name="T18" fmla="*/ 0 w 59"/>
                <a:gd name="T19" fmla="*/ 0 h 56"/>
                <a:gd name="T20" fmla="*/ 10 w 59"/>
                <a:gd name="T21" fmla="*/ 5 h 56"/>
                <a:gd name="T22" fmla="*/ 10 w 59"/>
                <a:gd name="T23" fmla="*/ 11 h 56"/>
                <a:gd name="T24" fmla="*/ 19 w 59"/>
                <a:gd name="T25" fmla="*/ 22 h 56"/>
                <a:gd name="T26" fmla="*/ 29 w 59"/>
                <a:gd name="T27" fmla="*/ 28 h 56"/>
                <a:gd name="T28" fmla="*/ 29 w 59"/>
                <a:gd name="T29" fmla="*/ 34 h 56"/>
                <a:gd name="T30" fmla="*/ 39 w 59"/>
                <a:gd name="T31" fmla="*/ 45 h 56"/>
                <a:gd name="T32" fmla="*/ 49 w 59"/>
                <a:gd name="T33" fmla="*/ 51 h 56"/>
                <a:gd name="T34" fmla="*/ 49 w 59"/>
                <a:gd name="T35" fmla="*/ 56 h 56"/>
                <a:gd name="T36" fmla="*/ 59 w 59"/>
                <a:gd name="T37" fmla="*/ 51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6"/>
                <a:gd name="T59" fmla="*/ 59 w 59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6">
                  <a:moveTo>
                    <a:pt x="59" y="51"/>
                  </a:moveTo>
                  <a:lnTo>
                    <a:pt x="49" y="51"/>
                  </a:lnTo>
                  <a:lnTo>
                    <a:pt x="49" y="39"/>
                  </a:lnTo>
                  <a:lnTo>
                    <a:pt x="39" y="34"/>
                  </a:lnTo>
                  <a:lnTo>
                    <a:pt x="29" y="28"/>
                  </a:lnTo>
                  <a:lnTo>
                    <a:pt x="29" y="17"/>
                  </a:lnTo>
                  <a:lnTo>
                    <a:pt x="19" y="11"/>
                  </a:ln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19" y="22"/>
                  </a:lnTo>
                  <a:lnTo>
                    <a:pt x="29" y="28"/>
                  </a:lnTo>
                  <a:lnTo>
                    <a:pt x="29" y="34"/>
                  </a:lnTo>
                  <a:lnTo>
                    <a:pt x="39" y="45"/>
                  </a:lnTo>
                  <a:lnTo>
                    <a:pt x="49" y="51"/>
                  </a:lnTo>
                  <a:lnTo>
                    <a:pt x="49" y="56"/>
                  </a:lnTo>
                  <a:lnTo>
                    <a:pt x="59" y="51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7" name="Freeform 244"/>
            <p:cNvSpPr>
              <a:spLocks/>
            </p:cNvSpPr>
            <p:nvPr/>
          </p:nvSpPr>
          <p:spPr bwMode="auto">
            <a:xfrm>
              <a:off x="1712" y="243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5 h 5"/>
                <a:gd name="T4" fmla="*/ 10 w 10"/>
                <a:gd name="T5" fmla="*/ 5 h 5"/>
                <a:gd name="T6" fmla="*/ 10 w 10"/>
                <a:gd name="T7" fmla="*/ 5 h 5"/>
                <a:gd name="T8" fmla="*/ 1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8" name="Freeform 245"/>
            <p:cNvSpPr>
              <a:spLocks/>
            </p:cNvSpPr>
            <p:nvPr/>
          </p:nvSpPr>
          <p:spPr bwMode="auto">
            <a:xfrm>
              <a:off x="1603" y="169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29" name="Freeform 246"/>
            <p:cNvSpPr>
              <a:spLocks/>
            </p:cNvSpPr>
            <p:nvPr/>
          </p:nvSpPr>
          <p:spPr bwMode="auto">
            <a:xfrm>
              <a:off x="1603" y="175"/>
              <a:ext cx="70" cy="51"/>
            </a:xfrm>
            <a:custGeom>
              <a:avLst/>
              <a:gdLst>
                <a:gd name="T0" fmla="*/ 70 w 70"/>
                <a:gd name="T1" fmla="*/ 51 h 51"/>
                <a:gd name="T2" fmla="*/ 60 w 70"/>
                <a:gd name="T3" fmla="*/ 45 h 51"/>
                <a:gd name="T4" fmla="*/ 60 w 70"/>
                <a:gd name="T5" fmla="*/ 39 h 51"/>
                <a:gd name="T6" fmla="*/ 50 w 70"/>
                <a:gd name="T7" fmla="*/ 34 h 51"/>
                <a:gd name="T8" fmla="*/ 40 w 70"/>
                <a:gd name="T9" fmla="*/ 22 h 51"/>
                <a:gd name="T10" fmla="*/ 30 w 70"/>
                <a:gd name="T11" fmla="*/ 17 h 51"/>
                <a:gd name="T12" fmla="*/ 30 w 70"/>
                <a:gd name="T13" fmla="*/ 11 h 51"/>
                <a:gd name="T14" fmla="*/ 20 w 70"/>
                <a:gd name="T15" fmla="*/ 5 h 51"/>
                <a:gd name="T16" fmla="*/ 0 w 70"/>
                <a:gd name="T17" fmla="*/ 0 h 51"/>
                <a:gd name="T18" fmla="*/ 0 w 70"/>
                <a:gd name="T19" fmla="*/ 0 h 51"/>
                <a:gd name="T20" fmla="*/ 10 w 70"/>
                <a:gd name="T21" fmla="*/ 5 h 51"/>
                <a:gd name="T22" fmla="*/ 20 w 70"/>
                <a:gd name="T23" fmla="*/ 11 h 51"/>
                <a:gd name="T24" fmla="*/ 30 w 70"/>
                <a:gd name="T25" fmla="*/ 17 h 51"/>
                <a:gd name="T26" fmla="*/ 40 w 70"/>
                <a:gd name="T27" fmla="*/ 28 h 51"/>
                <a:gd name="T28" fmla="*/ 40 w 70"/>
                <a:gd name="T29" fmla="*/ 34 h 51"/>
                <a:gd name="T30" fmla="*/ 50 w 70"/>
                <a:gd name="T31" fmla="*/ 39 h 51"/>
                <a:gd name="T32" fmla="*/ 60 w 70"/>
                <a:gd name="T33" fmla="*/ 45 h 51"/>
                <a:gd name="T34" fmla="*/ 70 w 70"/>
                <a:gd name="T35" fmla="*/ 51 h 51"/>
                <a:gd name="T36" fmla="*/ 70 w 70"/>
                <a:gd name="T37" fmla="*/ 51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51"/>
                <a:gd name="T59" fmla="*/ 70 w 70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51">
                  <a:moveTo>
                    <a:pt x="70" y="51"/>
                  </a:moveTo>
                  <a:lnTo>
                    <a:pt x="60" y="45"/>
                  </a:lnTo>
                  <a:lnTo>
                    <a:pt x="60" y="39"/>
                  </a:lnTo>
                  <a:lnTo>
                    <a:pt x="50" y="34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30" y="11"/>
                  </a:lnTo>
                  <a:lnTo>
                    <a:pt x="20" y="5"/>
                  </a:lnTo>
                  <a:lnTo>
                    <a:pt x="0" y="0"/>
                  </a:lnTo>
                  <a:lnTo>
                    <a:pt x="1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50" y="39"/>
                  </a:lnTo>
                  <a:lnTo>
                    <a:pt x="60" y="45"/>
                  </a:lnTo>
                  <a:lnTo>
                    <a:pt x="70" y="51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0" name="Freeform 247"/>
            <p:cNvSpPr>
              <a:spLocks/>
            </p:cNvSpPr>
            <p:nvPr/>
          </p:nvSpPr>
          <p:spPr bwMode="auto">
            <a:xfrm>
              <a:off x="1673" y="22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1" name="Freeform 248"/>
            <p:cNvSpPr>
              <a:spLocks/>
            </p:cNvSpPr>
            <p:nvPr/>
          </p:nvSpPr>
          <p:spPr bwMode="auto">
            <a:xfrm>
              <a:off x="1554" y="15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2" name="Freeform 249"/>
            <p:cNvSpPr>
              <a:spLocks/>
            </p:cNvSpPr>
            <p:nvPr/>
          </p:nvSpPr>
          <p:spPr bwMode="auto">
            <a:xfrm>
              <a:off x="1554" y="152"/>
              <a:ext cx="79" cy="57"/>
            </a:xfrm>
            <a:custGeom>
              <a:avLst/>
              <a:gdLst>
                <a:gd name="T0" fmla="*/ 79 w 79"/>
                <a:gd name="T1" fmla="*/ 57 h 57"/>
                <a:gd name="T2" fmla="*/ 69 w 79"/>
                <a:gd name="T3" fmla="*/ 51 h 57"/>
                <a:gd name="T4" fmla="*/ 59 w 79"/>
                <a:gd name="T5" fmla="*/ 45 h 57"/>
                <a:gd name="T6" fmla="*/ 49 w 79"/>
                <a:gd name="T7" fmla="*/ 34 h 57"/>
                <a:gd name="T8" fmla="*/ 49 w 79"/>
                <a:gd name="T9" fmla="*/ 28 h 57"/>
                <a:gd name="T10" fmla="*/ 39 w 79"/>
                <a:gd name="T11" fmla="*/ 23 h 57"/>
                <a:gd name="T12" fmla="*/ 30 w 79"/>
                <a:gd name="T13" fmla="*/ 12 h 57"/>
                <a:gd name="T14" fmla="*/ 20 w 79"/>
                <a:gd name="T15" fmla="*/ 6 h 57"/>
                <a:gd name="T16" fmla="*/ 0 w 79"/>
                <a:gd name="T17" fmla="*/ 0 h 57"/>
                <a:gd name="T18" fmla="*/ 0 w 79"/>
                <a:gd name="T19" fmla="*/ 6 h 57"/>
                <a:gd name="T20" fmla="*/ 10 w 79"/>
                <a:gd name="T21" fmla="*/ 12 h 57"/>
                <a:gd name="T22" fmla="*/ 20 w 79"/>
                <a:gd name="T23" fmla="*/ 17 h 57"/>
                <a:gd name="T24" fmla="*/ 30 w 79"/>
                <a:gd name="T25" fmla="*/ 23 h 57"/>
                <a:gd name="T26" fmla="*/ 39 w 79"/>
                <a:gd name="T27" fmla="*/ 34 h 57"/>
                <a:gd name="T28" fmla="*/ 49 w 79"/>
                <a:gd name="T29" fmla="*/ 40 h 57"/>
                <a:gd name="T30" fmla="*/ 59 w 79"/>
                <a:gd name="T31" fmla="*/ 45 h 57"/>
                <a:gd name="T32" fmla="*/ 69 w 79"/>
                <a:gd name="T33" fmla="*/ 51 h 57"/>
                <a:gd name="T34" fmla="*/ 69 w 79"/>
                <a:gd name="T35" fmla="*/ 57 h 57"/>
                <a:gd name="T36" fmla="*/ 79 w 79"/>
                <a:gd name="T37" fmla="*/ 57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57"/>
                <a:gd name="T59" fmla="*/ 79 w 7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57">
                  <a:moveTo>
                    <a:pt x="79" y="57"/>
                  </a:moveTo>
                  <a:lnTo>
                    <a:pt x="69" y="51"/>
                  </a:lnTo>
                  <a:lnTo>
                    <a:pt x="59" y="45"/>
                  </a:lnTo>
                  <a:lnTo>
                    <a:pt x="49" y="34"/>
                  </a:lnTo>
                  <a:lnTo>
                    <a:pt x="49" y="28"/>
                  </a:lnTo>
                  <a:lnTo>
                    <a:pt x="39" y="23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12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34"/>
                  </a:lnTo>
                  <a:lnTo>
                    <a:pt x="4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69" y="57"/>
                  </a:lnTo>
                  <a:lnTo>
                    <a:pt x="79" y="57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3" name="Freeform 250"/>
            <p:cNvSpPr>
              <a:spLocks/>
            </p:cNvSpPr>
            <p:nvPr/>
          </p:nvSpPr>
          <p:spPr bwMode="auto">
            <a:xfrm>
              <a:off x="1623" y="209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4" name="Freeform 251"/>
            <p:cNvSpPr>
              <a:spLocks/>
            </p:cNvSpPr>
            <p:nvPr/>
          </p:nvSpPr>
          <p:spPr bwMode="auto">
            <a:xfrm>
              <a:off x="1485" y="135"/>
              <a:ext cx="9" cy="1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0 h 1"/>
                <a:gd name="T6" fmla="*/ 0 w 9"/>
                <a:gd name="T7" fmla="*/ 0 h 1"/>
                <a:gd name="T8" fmla="*/ 9 w 9"/>
                <a:gd name="T9" fmla="*/ 0 h 1"/>
                <a:gd name="T10" fmla="*/ 9 w 9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"/>
                <a:gd name="T20" fmla="*/ 9 w 9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5" name="Freeform 252"/>
            <p:cNvSpPr>
              <a:spLocks/>
            </p:cNvSpPr>
            <p:nvPr/>
          </p:nvSpPr>
          <p:spPr bwMode="auto">
            <a:xfrm>
              <a:off x="1494" y="135"/>
              <a:ext cx="90" cy="57"/>
            </a:xfrm>
            <a:custGeom>
              <a:avLst/>
              <a:gdLst>
                <a:gd name="T0" fmla="*/ 90 w 90"/>
                <a:gd name="T1" fmla="*/ 51 h 57"/>
                <a:gd name="T2" fmla="*/ 80 w 90"/>
                <a:gd name="T3" fmla="*/ 45 h 57"/>
                <a:gd name="T4" fmla="*/ 70 w 90"/>
                <a:gd name="T5" fmla="*/ 40 h 57"/>
                <a:gd name="T6" fmla="*/ 60 w 90"/>
                <a:gd name="T7" fmla="*/ 34 h 57"/>
                <a:gd name="T8" fmla="*/ 50 w 90"/>
                <a:gd name="T9" fmla="*/ 29 h 57"/>
                <a:gd name="T10" fmla="*/ 40 w 90"/>
                <a:gd name="T11" fmla="*/ 17 h 57"/>
                <a:gd name="T12" fmla="*/ 30 w 90"/>
                <a:gd name="T13" fmla="*/ 12 h 57"/>
                <a:gd name="T14" fmla="*/ 10 w 90"/>
                <a:gd name="T15" fmla="*/ 6 h 57"/>
                <a:gd name="T16" fmla="*/ 0 w 90"/>
                <a:gd name="T17" fmla="*/ 0 h 57"/>
                <a:gd name="T18" fmla="*/ 0 w 90"/>
                <a:gd name="T19" fmla="*/ 0 h 57"/>
                <a:gd name="T20" fmla="*/ 10 w 90"/>
                <a:gd name="T21" fmla="*/ 6 h 57"/>
                <a:gd name="T22" fmla="*/ 20 w 90"/>
                <a:gd name="T23" fmla="*/ 12 h 57"/>
                <a:gd name="T24" fmla="*/ 30 w 90"/>
                <a:gd name="T25" fmla="*/ 23 h 57"/>
                <a:gd name="T26" fmla="*/ 40 w 90"/>
                <a:gd name="T27" fmla="*/ 29 h 57"/>
                <a:gd name="T28" fmla="*/ 50 w 90"/>
                <a:gd name="T29" fmla="*/ 34 h 57"/>
                <a:gd name="T30" fmla="*/ 60 w 90"/>
                <a:gd name="T31" fmla="*/ 40 h 57"/>
                <a:gd name="T32" fmla="*/ 70 w 90"/>
                <a:gd name="T33" fmla="*/ 51 h 57"/>
                <a:gd name="T34" fmla="*/ 80 w 90"/>
                <a:gd name="T35" fmla="*/ 57 h 57"/>
                <a:gd name="T36" fmla="*/ 90 w 90"/>
                <a:gd name="T37" fmla="*/ 51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0"/>
                <a:gd name="T58" fmla="*/ 0 h 57"/>
                <a:gd name="T59" fmla="*/ 90 w 90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0" h="57">
                  <a:moveTo>
                    <a:pt x="90" y="51"/>
                  </a:moveTo>
                  <a:lnTo>
                    <a:pt x="80" y="45"/>
                  </a:lnTo>
                  <a:lnTo>
                    <a:pt x="70" y="40"/>
                  </a:lnTo>
                  <a:lnTo>
                    <a:pt x="60" y="34"/>
                  </a:lnTo>
                  <a:lnTo>
                    <a:pt x="50" y="29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50" y="34"/>
                  </a:lnTo>
                  <a:lnTo>
                    <a:pt x="60" y="40"/>
                  </a:lnTo>
                  <a:lnTo>
                    <a:pt x="70" y="51"/>
                  </a:lnTo>
                  <a:lnTo>
                    <a:pt x="80" y="57"/>
                  </a:lnTo>
                  <a:lnTo>
                    <a:pt x="90" y="51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6" name="Freeform 253"/>
            <p:cNvSpPr>
              <a:spLocks/>
            </p:cNvSpPr>
            <p:nvPr/>
          </p:nvSpPr>
          <p:spPr bwMode="auto">
            <a:xfrm>
              <a:off x="1574" y="186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10 w 10"/>
                <a:gd name="T5" fmla="*/ 6 h 6"/>
                <a:gd name="T6" fmla="*/ 1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7" name="Freeform 254"/>
            <p:cNvSpPr>
              <a:spLocks/>
            </p:cNvSpPr>
            <p:nvPr/>
          </p:nvSpPr>
          <p:spPr bwMode="auto">
            <a:xfrm>
              <a:off x="1376" y="11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8" name="Freeform 255"/>
            <p:cNvSpPr>
              <a:spLocks/>
            </p:cNvSpPr>
            <p:nvPr/>
          </p:nvSpPr>
          <p:spPr bwMode="auto">
            <a:xfrm>
              <a:off x="1376" y="118"/>
              <a:ext cx="118" cy="46"/>
            </a:xfrm>
            <a:custGeom>
              <a:avLst/>
              <a:gdLst>
                <a:gd name="T0" fmla="*/ 118 w 118"/>
                <a:gd name="T1" fmla="*/ 46 h 46"/>
                <a:gd name="T2" fmla="*/ 118 w 118"/>
                <a:gd name="T3" fmla="*/ 34 h 46"/>
                <a:gd name="T4" fmla="*/ 109 w 118"/>
                <a:gd name="T5" fmla="*/ 29 h 46"/>
                <a:gd name="T6" fmla="*/ 99 w 118"/>
                <a:gd name="T7" fmla="*/ 23 h 46"/>
                <a:gd name="T8" fmla="*/ 89 w 118"/>
                <a:gd name="T9" fmla="*/ 23 h 46"/>
                <a:gd name="T10" fmla="*/ 79 w 118"/>
                <a:gd name="T11" fmla="*/ 17 h 46"/>
                <a:gd name="T12" fmla="*/ 69 w 118"/>
                <a:gd name="T13" fmla="*/ 12 h 46"/>
                <a:gd name="T14" fmla="*/ 59 w 118"/>
                <a:gd name="T15" fmla="*/ 12 h 46"/>
                <a:gd name="T16" fmla="*/ 49 w 118"/>
                <a:gd name="T17" fmla="*/ 12 h 46"/>
                <a:gd name="T18" fmla="*/ 49 w 118"/>
                <a:gd name="T19" fmla="*/ 6 h 46"/>
                <a:gd name="T20" fmla="*/ 39 w 118"/>
                <a:gd name="T21" fmla="*/ 6 h 46"/>
                <a:gd name="T22" fmla="*/ 29 w 118"/>
                <a:gd name="T23" fmla="*/ 6 h 46"/>
                <a:gd name="T24" fmla="*/ 29 w 118"/>
                <a:gd name="T25" fmla="*/ 6 h 46"/>
                <a:gd name="T26" fmla="*/ 19 w 118"/>
                <a:gd name="T27" fmla="*/ 0 h 46"/>
                <a:gd name="T28" fmla="*/ 10 w 118"/>
                <a:gd name="T29" fmla="*/ 0 h 46"/>
                <a:gd name="T30" fmla="*/ 10 w 118"/>
                <a:gd name="T31" fmla="*/ 0 h 46"/>
                <a:gd name="T32" fmla="*/ 10 w 118"/>
                <a:gd name="T33" fmla="*/ 0 h 46"/>
                <a:gd name="T34" fmla="*/ 0 w 118"/>
                <a:gd name="T35" fmla="*/ 0 h 46"/>
                <a:gd name="T36" fmla="*/ 10 w 118"/>
                <a:gd name="T37" fmla="*/ 0 h 46"/>
                <a:gd name="T38" fmla="*/ 10 w 118"/>
                <a:gd name="T39" fmla="*/ 6 h 46"/>
                <a:gd name="T40" fmla="*/ 19 w 118"/>
                <a:gd name="T41" fmla="*/ 6 h 46"/>
                <a:gd name="T42" fmla="*/ 19 w 118"/>
                <a:gd name="T43" fmla="*/ 6 h 46"/>
                <a:gd name="T44" fmla="*/ 29 w 118"/>
                <a:gd name="T45" fmla="*/ 12 h 46"/>
                <a:gd name="T46" fmla="*/ 39 w 118"/>
                <a:gd name="T47" fmla="*/ 12 h 46"/>
                <a:gd name="T48" fmla="*/ 39 w 118"/>
                <a:gd name="T49" fmla="*/ 12 h 46"/>
                <a:gd name="T50" fmla="*/ 49 w 118"/>
                <a:gd name="T51" fmla="*/ 12 h 46"/>
                <a:gd name="T52" fmla="*/ 59 w 118"/>
                <a:gd name="T53" fmla="*/ 17 h 46"/>
                <a:gd name="T54" fmla="*/ 69 w 118"/>
                <a:gd name="T55" fmla="*/ 17 h 46"/>
                <a:gd name="T56" fmla="*/ 79 w 118"/>
                <a:gd name="T57" fmla="*/ 17 h 46"/>
                <a:gd name="T58" fmla="*/ 89 w 118"/>
                <a:gd name="T59" fmla="*/ 23 h 46"/>
                <a:gd name="T60" fmla="*/ 89 w 118"/>
                <a:gd name="T61" fmla="*/ 29 h 46"/>
                <a:gd name="T62" fmla="*/ 99 w 118"/>
                <a:gd name="T63" fmla="*/ 34 h 46"/>
                <a:gd name="T64" fmla="*/ 109 w 118"/>
                <a:gd name="T65" fmla="*/ 40 h 46"/>
                <a:gd name="T66" fmla="*/ 118 w 118"/>
                <a:gd name="T67" fmla="*/ 46 h 46"/>
                <a:gd name="T68" fmla="*/ 118 w 118"/>
                <a:gd name="T69" fmla="*/ 46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46"/>
                <a:gd name="T107" fmla="*/ 118 w 118"/>
                <a:gd name="T108" fmla="*/ 46 h 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46">
                  <a:moveTo>
                    <a:pt x="118" y="46"/>
                  </a:moveTo>
                  <a:lnTo>
                    <a:pt x="118" y="34"/>
                  </a:lnTo>
                  <a:lnTo>
                    <a:pt x="109" y="29"/>
                  </a:lnTo>
                  <a:lnTo>
                    <a:pt x="99" y="23"/>
                  </a:lnTo>
                  <a:lnTo>
                    <a:pt x="89" y="23"/>
                  </a:lnTo>
                  <a:lnTo>
                    <a:pt x="79" y="17"/>
                  </a:lnTo>
                  <a:lnTo>
                    <a:pt x="69" y="12"/>
                  </a:lnTo>
                  <a:lnTo>
                    <a:pt x="59" y="12"/>
                  </a:lnTo>
                  <a:lnTo>
                    <a:pt x="49" y="12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12"/>
                  </a:lnTo>
                  <a:lnTo>
                    <a:pt x="39" y="12"/>
                  </a:lnTo>
                  <a:lnTo>
                    <a:pt x="49" y="12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89" y="29"/>
                  </a:lnTo>
                  <a:lnTo>
                    <a:pt x="99" y="34"/>
                  </a:lnTo>
                  <a:lnTo>
                    <a:pt x="109" y="40"/>
                  </a:lnTo>
                  <a:lnTo>
                    <a:pt x="118" y="4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39" name="Freeform 256"/>
            <p:cNvSpPr>
              <a:spLocks/>
            </p:cNvSpPr>
            <p:nvPr/>
          </p:nvSpPr>
          <p:spPr bwMode="auto">
            <a:xfrm>
              <a:off x="1494" y="16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0" name="Freeform 257"/>
            <p:cNvSpPr>
              <a:spLocks/>
            </p:cNvSpPr>
            <p:nvPr/>
          </p:nvSpPr>
          <p:spPr bwMode="auto">
            <a:xfrm>
              <a:off x="1316" y="113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1" name="Freeform 258"/>
            <p:cNvSpPr>
              <a:spLocks/>
            </p:cNvSpPr>
            <p:nvPr/>
          </p:nvSpPr>
          <p:spPr bwMode="auto">
            <a:xfrm>
              <a:off x="1316" y="113"/>
              <a:ext cx="139" cy="34"/>
            </a:xfrm>
            <a:custGeom>
              <a:avLst/>
              <a:gdLst>
                <a:gd name="T0" fmla="*/ 139 w 139"/>
                <a:gd name="T1" fmla="*/ 34 h 34"/>
                <a:gd name="T2" fmla="*/ 129 w 139"/>
                <a:gd name="T3" fmla="*/ 28 h 34"/>
                <a:gd name="T4" fmla="*/ 119 w 139"/>
                <a:gd name="T5" fmla="*/ 28 h 34"/>
                <a:gd name="T6" fmla="*/ 119 w 139"/>
                <a:gd name="T7" fmla="*/ 28 h 34"/>
                <a:gd name="T8" fmla="*/ 109 w 139"/>
                <a:gd name="T9" fmla="*/ 22 h 34"/>
                <a:gd name="T10" fmla="*/ 99 w 139"/>
                <a:gd name="T11" fmla="*/ 22 h 34"/>
                <a:gd name="T12" fmla="*/ 89 w 139"/>
                <a:gd name="T13" fmla="*/ 22 h 34"/>
                <a:gd name="T14" fmla="*/ 79 w 139"/>
                <a:gd name="T15" fmla="*/ 17 h 34"/>
                <a:gd name="T16" fmla="*/ 79 w 139"/>
                <a:gd name="T17" fmla="*/ 17 h 34"/>
                <a:gd name="T18" fmla="*/ 70 w 139"/>
                <a:gd name="T19" fmla="*/ 11 h 34"/>
                <a:gd name="T20" fmla="*/ 60 w 139"/>
                <a:gd name="T21" fmla="*/ 11 h 34"/>
                <a:gd name="T22" fmla="*/ 50 w 139"/>
                <a:gd name="T23" fmla="*/ 11 h 34"/>
                <a:gd name="T24" fmla="*/ 40 w 139"/>
                <a:gd name="T25" fmla="*/ 5 h 34"/>
                <a:gd name="T26" fmla="*/ 30 w 139"/>
                <a:gd name="T27" fmla="*/ 5 h 34"/>
                <a:gd name="T28" fmla="*/ 20 w 139"/>
                <a:gd name="T29" fmla="*/ 0 h 34"/>
                <a:gd name="T30" fmla="*/ 10 w 139"/>
                <a:gd name="T31" fmla="*/ 0 h 34"/>
                <a:gd name="T32" fmla="*/ 10 w 139"/>
                <a:gd name="T33" fmla="*/ 0 h 34"/>
                <a:gd name="T34" fmla="*/ 0 w 139"/>
                <a:gd name="T35" fmla="*/ 0 h 34"/>
                <a:gd name="T36" fmla="*/ 10 w 139"/>
                <a:gd name="T37" fmla="*/ 5 h 34"/>
                <a:gd name="T38" fmla="*/ 20 w 139"/>
                <a:gd name="T39" fmla="*/ 5 h 34"/>
                <a:gd name="T40" fmla="*/ 30 w 139"/>
                <a:gd name="T41" fmla="*/ 11 h 34"/>
                <a:gd name="T42" fmla="*/ 40 w 139"/>
                <a:gd name="T43" fmla="*/ 11 h 34"/>
                <a:gd name="T44" fmla="*/ 40 w 139"/>
                <a:gd name="T45" fmla="*/ 11 h 34"/>
                <a:gd name="T46" fmla="*/ 50 w 139"/>
                <a:gd name="T47" fmla="*/ 17 h 34"/>
                <a:gd name="T48" fmla="*/ 60 w 139"/>
                <a:gd name="T49" fmla="*/ 17 h 34"/>
                <a:gd name="T50" fmla="*/ 70 w 139"/>
                <a:gd name="T51" fmla="*/ 17 h 34"/>
                <a:gd name="T52" fmla="*/ 79 w 139"/>
                <a:gd name="T53" fmla="*/ 22 h 34"/>
                <a:gd name="T54" fmla="*/ 89 w 139"/>
                <a:gd name="T55" fmla="*/ 22 h 34"/>
                <a:gd name="T56" fmla="*/ 99 w 139"/>
                <a:gd name="T57" fmla="*/ 28 h 34"/>
                <a:gd name="T58" fmla="*/ 109 w 139"/>
                <a:gd name="T59" fmla="*/ 28 h 34"/>
                <a:gd name="T60" fmla="*/ 109 w 139"/>
                <a:gd name="T61" fmla="*/ 28 h 34"/>
                <a:gd name="T62" fmla="*/ 119 w 139"/>
                <a:gd name="T63" fmla="*/ 34 h 34"/>
                <a:gd name="T64" fmla="*/ 129 w 139"/>
                <a:gd name="T65" fmla="*/ 34 h 34"/>
                <a:gd name="T66" fmla="*/ 129 w 139"/>
                <a:gd name="T67" fmla="*/ 34 h 34"/>
                <a:gd name="T68" fmla="*/ 139 w 139"/>
                <a:gd name="T69" fmla="*/ 34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34"/>
                <a:gd name="T107" fmla="*/ 139 w 139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34">
                  <a:moveTo>
                    <a:pt x="139" y="34"/>
                  </a:moveTo>
                  <a:lnTo>
                    <a:pt x="129" y="28"/>
                  </a:lnTo>
                  <a:lnTo>
                    <a:pt x="119" y="28"/>
                  </a:lnTo>
                  <a:lnTo>
                    <a:pt x="109" y="22"/>
                  </a:lnTo>
                  <a:lnTo>
                    <a:pt x="99" y="22"/>
                  </a:lnTo>
                  <a:lnTo>
                    <a:pt x="89" y="22"/>
                  </a:lnTo>
                  <a:lnTo>
                    <a:pt x="79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50" y="11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17"/>
                  </a:lnTo>
                  <a:lnTo>
                    <a:pt x="79" y="22"/>
                  </a:lnTo>
                  <a:lnTo>
                    <a:pt x="89" y="22"/>
                  </a:lnTo>
                  <a:lnTo>
                    <a:pt x="99" y="28"/>
                  </a:lnTo>
                  <a:lnTo>
                    <a:pt x="109" y="28"/>
                  </a:lnTo>
                  <a:lnTo>
                    <a:pt x="119" y="34"/>
                  </a:lnTo>
                  <a:lnTo>
                    <a:pt x="129" y="34"/>
                  </a:lnTo>
                  <a:lnTo>
                    <a:pt x="139" y="34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2" name="Freeform 259"/>
            <p:cNvSpPr>
              <a:spLocks/>
            </p:cNvSpPr>
            <p:nvPr/>
          </p:nvSpPr>
          <p:spPr bwMode="auto">
            <a:xfrm>
              <a:off x="1445" y="147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3" name="Freeform 260"/>
            <p:cNvSpPr>
              <a:spLocks/>
            </p:cNvSpPr>
            <p:nvPr/>
          </p:nvSpPr>
          <p:spPr bwMode="auto">
            <a:xfrm>
              <a:off x="1168" y="107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4" name="Freeform 261"/>
            <p:cNvSpPr>
              <a:spLocks/>
            </p:cNvSpPr>
            <p:nvPr/>
          </p:nvSpPr>
          <p:spPr bwMode="auto">
            <a:xfrm>
              <a:off x="1168" y="107"/>
              <a:ext cx="198" cy="28"/>
            </a:xfrm>
            <a:custGeom>
              <a:avLst/>
              <a:gdLst>
                <a:gd name="T0" fmla="*/ 198 w 198"/>
                <a:gd name="T1" fmla="*/ 28 h 28"/>
                <a:gd name="T2" fmla="*/ 178 w 198"/>
                <a:gd name="T3" fmla="*/ 23 h 28"/>
                <a:gd name="T4" fmla="*/ 158 w 198"/>
                <a:gd name="T5" fmla="*/ 17 h 28"/>
                <a:gd name="T6" fmla="*/ 148 w 198"/>
                <a:gd name="T7" fmla="*/ 11 h 28"/>
                <a:gd name="T8" fmla="*/ 128 w 198"/>
                <a:gd name="T9" fmla="*/ 11 h 28"/>
                <a:gd name="T10" fmla="*/ 119 w 198"/>
                <a:gd name="T11" fmla="*/ 6 h 28"/>
                <a:gd name="T12" fmla="*/ 109 w 198"/>
                <a:gd name="T13" fmla="*/ 6 h 28"/>
                <a:gd name="T14" fmla="*/ 89 w 198"/>
                <a:gd name="T15" fmla="*/ 6 h 28"/>
                <a:gd name="T16" fmla="*/ 79 w 198"/>
                <a:gd name="T17" fmla="*/ 6 h 28"/>
                <a:gd name="T18" fmla="*/ 69 w 198"/>
                <a:gd name="T19" fmla="*/ 6 h 28"/>
                <a:gd name="T20" fmla="*/ 59 w 198"/>
                <a:gd name="T21" fmla="*/ 6 h 28"/>
                <a:gd name="T22" fmla="*/ 49 w 198"/>
                <a:gd name="T23" fmla="*/ 6 h 28"/>
                <a:gd name="T24" fmla="*/ 39 w 198"/>
                <a:gd name="T25" fmla="*/ 6 h 28"/>
                <a:gd name="T26" fmla="*/ 30 w 198"/>
                <a:gd name="T27" fmla="*/ 6 h 28"/>
                <a:gd name="T28" fmla="*/ 20 w 198"/>
                <a:gd name="T29" fmla="*/ 0 h 28"/>
                <a:gd name="T30" fmla="*/ 20 w 198"/>
                <a:gd name="T31" fmla="*/ 0 h 28"/>
                <a:gd name="T32" fmla="*/ 10 w 198"/>
                <a:gd name="T33" fmla="*/ 0 h 28"/>
                <a:gd name="T34" fmla="*/ 0 w 198"/>
                <a:gd name="T35" fmla="*/ 6 h 28"/>
                <a:gd name="T36" fmla="*/ 10 w 198"/>
                <a:gd name="T37" fmla="*/ 6 h 28"/>
                <a:gd name="T38" fmla="*/ 20 w 198"/>
                <a:gd name="T39" fmla="*/ 6 h 28"/>
                <a:gd name="T40" fmla="*/ 30 w 198"/>
                <a:gd name="T41" fmla="*/ 6 h 28"/>
                <a:gd name="T42" fmla="*/ 39 w 198"/>
                <a:gd name="T43" fmla="*/ 6 h 28"/>
                <a:gd name="T44" fmla="*/ 49 w 198"/>
                <a:gd name="T45" fmla="*/ 6 h 28"/>
                <a:gd name="T46" fmla="*/ 59 w 198"/>
                <a:gd name="T47" fmla="*/ 6 h 28"/>
                <a:gd name="T48" fmla="*/ 69 w 198"/>
                <a:gd name="T49" fmla="*/ 6 h 28"/>
                <a:gd name="T50" fmla="*/ 79 w 198"/>
                <a:gd name="T51" fmla="*/ 11 h 28"/>
                <a:gd name="T52" fmla="*/ 89 w 198"/>
                <a:gd name="T53" fmla="*/ 11 h 28"/>
                <a:gd name="T54" fmla="*/ 99 w 198"/>
                <a:gd name="T55" fmla="*/ 11 h 28"/>
                <a:gd name="T56" fmla="*/ 119 w 198"/>
                <a:gd name="T57" fmla="*/ 11 h 28"/>
                <a:gd name="T58" fmla="*/ 128 w 198"/>
                <a:gd name="T59" fmla="*/ 11 h 28"/>
                <a:gd name="T60" fmla="*/ 138 w 198"/>
                <a:gd name="T61" fmla="*/ 17 h 28"/>
                <a:gd name="T62" fmla="*/ 158 w 198"/>
                <a:gd name="T63" fmla="*/ 17 h 28"/>
                <a:gd name="T64" fmla="*/ 178 w 198"/>
                <a:gd name="T65" fmla="*/ 23 h 28"/>
                <a:gd name="T66" fmla="*/ 188 w 198"/>
                <a:gd name="T67" fmla="*/ 28 h 28"/>
                <a:gd name="T68" fmla="*/ 198 w 198"/>
                <a:gd name="T69" fmla="*/ 28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8"/>
                <a:gd name="T106" fmla="*/ 0 h 28"/>
                <a:gd name="T107" fmla="*/ 198 w 198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8" h="28">
                  <a:moveTo>
                    <a:pt x="198" y="28"/>
                  </a:moveTo>
                  <a:lnTo>
                    <a:pt x="178" y="23"/>
                  </a:lnTo>
                  <a:lnTo>
                    <a:pt x="158" y="17"/>
                  </a:lnTo>
                  <a:lnTo>
                    <a:pt x="148" y="11"/>
                  </a:lnTo>
                  <a:lnTo>
                    <a:pt x="128" y="11"/>
                  </a:lnTo>
                  <a:lnTo>
                    <a:pt x="119" y="6"/>
                  </a:lnTo>
                  <a:lnTo>
                    <a:pt x="109" y="6"/>
                  </a:lnTo>
                  <a:lnTo>
                    <a:pt x="89" y="6"/>
                  </a:lnTo>
                  <a:lnTo>
                    <a:pt x="79" y="6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49" y="6"/>
                  </a:lnTo>
                  <a:lnTo>
                    <a:pt x="59" y="6"/>
                  </a:lnTo>
                  <a:lnTo>
                    <a:pt x="69" y="6"/>
                  </a:lnTo>
                  <a:lnTo>
                    <a:pt x="79" y="11"/>
                  </a:lnTo>
                  <a:lnTo>
                    <a:pt x="89" y="11"/>
                  </a:lnTo>
                  <a:lnTo>
                    <a:pt x="99" y="11"/>
                  </a:lnTo>
                  <a:lnTo>
                    <a:pt x="119" y="11"/>
                  </a:lnTo>
                  <a:lnTo>
                    <a:pt x="128" y="11"/>
                  </a:lnTo>
                  <a:lnTo>
                    <a:pt x="138" y="17"/>
                  </a:lnTo>
                  <a:lnTo>
                    <a:pt x="158" y="17"/>
                  </a:lnTo>
                  <a:lnTo>
                    <a:pt x="178" y="23"/>
                  </a:lnTo>
                  <a:lnTo>
                    <a:pt x="188" y="28"/>
                  </a:lnTo>
                  <a:lnTo>
                    <a:pt x="198" y="28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5" name="Freeform 262"/>
            <p:cNvSpPr>
              <a:spLocks/>
            </p:cNvSpPr>
            <p:nvPr/>
          </p:nvSpPr>
          <p:spPr bwMode="auto">
            <a:xfrm>
              <a:off x="1356" y="13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6" name="Freeform 263"/>
            <p:cNvSpPr>
              <a:spLocks/>
            </p:cNvSpPr>
            <p:nvPr/>
          </p:nvSpPr>
          <p:spPr bwMode="auto">
            <a:xfrm>
              <a:off x="1623" y="158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7" name="Freeform 264"/>
            <p:cNvSpPr>
              <a:spLocks/>
            </p:cNvSpPr>
            <p:nvPr/>
          </p:nvSpPr>
          <p:spPr bwMode="auto">
            <a:xfrm>
              <a:off x="1623" y="158"/>
              <a:ext cx="89" cy="45"/>
            </a:xfrm>
            <a:custGeom>
              <a:avLst/>
              <a:gdLst>
                <a:gd name="T0" fmla="*/ 89 w 89"/>
                <a:gd name="T1" fmla="*/ 39 h 45"/>
                <a:gd name="T2" fmla="*/ 79 w 89"/>
                <a:gd name="T3" fmla="*/ 34 h 45"/>
                <a:gd name="T4" fmla="*/ 69 w 89"/>
                <a:gd name="T5" fmla="*/ 28 h 45"/>
                <a:gd name="T6" fmla="*/ 59 w 89"/>
                <a:gd name="T7" fmla="*/ 28 h 45"/>
                <a:gd name="T8" fmla="*/ 50 w 89"/>
                <a:gd name="T9" fmla="*/ 22 h 45"/>
                <a:gd name="T10" fmla="*/ 40 w 89"/>
                <a:gd name="T11" fmla="*/ 17 h 45"/>
                <a:gd name="T12" fmla="*/ 30 w 89"/>
                <a:gd name="T13" fmla="*/ 11 h 45"/>
                <a:gd name="T14" fmla="*/ 20 w 89"/>
                <a:gd name="T15" fmla="*/ 6 h 45"/>
                <a:gd name="T16" fmla="*/ 10 w 89"/>
                <a:gd name="T17" fmla="*/ 0 h 45"/>
                <a:gd name="T18" fmla="*/ 0 w 89"/>
                <a:gd name="T19" fmla="*/ 0 h 45"/>
                <a:gd name="T20" fmla="*/ 10 w 89"/>
                <a:gd name="T21" fmla="*/ 6 h 45"/>
                <a:gd name="T22" fmla="*/ 30 w 89"/>
                <a:gd name="T23" fmla="*/ 11 h 45"/>
                <a:gd name="T24" fmla="*/ 30 w 89"/>
                <a:gd name="T25" fmla="*/ 17 h 45"/>
                <a:gd name="T26" fmla="*/ 50 w 89"/>
                <a:gd name="T27" fmla="*/ 22 h 45"/>
                <a:gd name="T28" fmla="*/ 59 w 89"/>
                <a:gd name="T29" fmla="*/ 28 h 45"/>
                <a:gd name="T30" fmla="*/ 59 w 89"/>
                <a:gd name="T31" fmla="*/ 34 h 45"/>
                <a:gd name="T32" fmla="*/ 69 w 89"/>
                <a:gd name="T33" fmla="*/ 39 h 45"/>
                <a:gd name="T34" fmla="*/ 79 w 89"/>
                <a:gd name="T35" fmla="*/ 45 h 45"/>
                <a:gd name="T36" fmla="*/ 89 w 89"/>
                <a:gd name="T37" fmla="*/ 39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45"/>
                <a:gd name="T59" fmla="*/ 89 w 89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45">
                  <a:moveTo>
                    <a:pt x="89" y="39"/>
                  </a:moveTo>
                  <a:lnTo>
                    <a:pt x="79" y="34"/>
                  </a:lnTo>
                  <a:lnTo>
                    <a:pt x="69" y="28"/>
                  </a:lnTo>
                  <a:lnTo>
                    <a:pt x="59" y="28"/>
                  </a:lnTo>
                  <a:lnTo>
                    <a:pt x="50" y="22"/>
                  </a:lnTo>
                  <a:lnTo>
                    <a:pt x="40" y="17"/>
                  </a:lnTo>
                  <a:lnTo>
                    <a:pt x="30" y="11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59" y="34"/>
                  </a:lnTo>
                  <a:lnTo>
                    <a:pt x="69" y="39"/>
                  </a:lnTo>
                  <a:lnTo>
                    <a:pt x="79" y="45"/>
                  </a:lnTo>
                  <a:lnTo>
                    <a:pt x="89" y="39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8" name="Freeform 265"/>
            <p:cNvSpPr>
              <a:spLocks/>
            </p:cNvSpPr>
            <p:nvPr/>
          </p:nvSpPr>
          <p:spPr bwMode="auto">
            <a:xfrm>
              <a:off x="1702" y="197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49" name="Freeform 266"/>
            <p:cNvSpPr>
              <a:spLocks/>
            </p:cNvSpPr>
            <p:nvPr/>
          </p:nvSpPr>
          <p:spPr bwMode="auto">
            <a:xfrm>
              <a:off x="1534" y="10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0" name="Freeform 267"/>
            <p:cNvSpPr>
              <a:spLocks/>
            </p:cNvSpPr>
            <p:nvPr/>
          </p:nvSpPr>
          <p:spPr bwMode="auto">
            <a:xfrm>
              <a:off x="1534" y="107"/>
              <a:ext cx="89" cy="34"/>
            </a:xfrm>
            <a:custGeom>
              <a:avLst/>
              <a:gdLst>
                <a:gd name="T0" fmla="*/ 89 w 89"/>
                <a:gd name="T1" fmla="*/ 28 h 34"/>
                <a:gd name="T2" fmla="*/ 89 w 89"/>
                <a:gd name="T3" fmla="*/ 23 h 34"/>
                <a:gd name="T4" fmla="*/ 79 w 89"/>
                <a:gd name="T5" fmla="*/ 23 h 34"/>
                <a:gd name="T6" fmla="*/ 69 w 89"/>
                <a:gd name="T7" fmla="*/ 17 h 34"/>
                <a:gd name="T8" fmla="*/ 59 w 89"/>
                <a:gd name="T9" fmla="*/ 11 h 34"/>
                <a:gd name="T10" fmla="*/ 50 w 89"/>
                <a:gd name="T11" fmla="*/ 11 h 34"/>
                <a:gd name="T12" fmla="*/ 30 w 89"/>
                <a:gd name="T13" fmla="*/ 6 h 34"/>
                <a:gd name="T14" fmla="*/ 20 w 89"/>
                <a:gd name="T15" fmla="*/ 0 h 34"/>
                <a:gd name="T16" fmla="*/ 0 w 89"/>
                <a:gd name="T17" fmla="*/ 0 h 34"/>
                <a:gd name="T18" fmla="*/ 0 w 89"/>
                <a:gd name="T19" fmla="*/ 6 h 34"/>
                <a:gd name="T20" fmla="*/ 20 w 89"/>
                <a:gd name="T21" fmla="*/ 6 h 34"/>
                <a:gd name="T22" fmla="*/ 30 w 89"/>
                <a:gd name="T23" fmla="*/ 11 h 34"/>
                <a:gd name="T24" fmla="*/ 40 w 89"/>
                <a:gd name="T25" fmla="*/ 11 h 34"/>
                <a:gd name="T26" fmla="*/ 50 w 89"/>
                <a:gd name="T27" fmla="*/ 17 h 34"/>
                <a:gd name="T28" fmla="*/ 59 w 89"/>
                <a:gd name="T29" fmla="*/ 23 h 34"/>
                <a:gd name="T30" fmla="*/ 69 w 89"/>
                <a:gd name="T31" fmla="*/ 23 h 34"/>
                <a:gd name="T32" fmla="*/ 79 w 89"/>
                <a:gd name="T33" fmla="*/ 28 h 34"/>
                <a:gd name="T34" fmla="*/ 89 w 89"/>
                <a:gd name="T35" fmla="*/ 34 h 34"/>
                <a:gd name="T36" fmla="*/ 89 w 89"/>
                <a:gd name="T37" fmla="*/ 28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34"/>
                <a:gd name="T59" fmla="*/ 89 w 89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34">
                  <a:moveTo>
                    <a:pt x="89" y="28"/>
                  </a:moveTo>
                  <a:lnTo>
                    <a:pt x="89" y="23"/>
                  </a:lnTo>
                  <a:lnTo>
                    <a:pt x="79" y="23"/>
                  </a:lnTo>
                  <a:lnTo>
                    <a:pt x="69" y="17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59" y="23"/>
                  </a:lnTo>
                  <a:lnTo>
                    <a:pt x="69" y="23"/>
                  </a:lnTo>
                  <a:lnTo>
                    <a:pt x="79" y="28"/>
                  </a:lnTo>
                  <a:lnTo>
                    <a:pt x="89" y="34"/>
                  </a:lnTo>
                  <a:lnTo>
                    <a:pt x="89" y="28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1" name="Freeform 268"/>
            <p:cNvSpPr>
              <a:spLocks/>
            </p:cNvSpPr>
            <p:nvPr/>
          </p:nvSpPr>
          <p:spPr bwMode="auto">
            <a:xfrm>
              <a:off x="1623" y="135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2" name="Freeform 269"/>
            <p:cNvSpPr>
              <a:spLocks/>
            </p:cNvSpPr>
            <p:nvPr/>
          </p:nvSpPr>
          <p:spPr bwMode="auto">
            <a:xfrm>
              <a:off x="1514" y="90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3" name="Freeform 270"/>
            <p:cNvSpPr>
              <a:spLocks/>
            </p:cNvSpPr>
            <p:nvPr/>
          </p:nvSpPr>
          <p:spPr bwMode="auto">
            <a:xfrm>
              <a:off x="1514" y="90"/>
              <a:ext cx="119" cy="28"/>
            </a:xfrm>
            <a:custGeom>
              <a:avLst/>
              <a:gdLst>
                <a:gd name="T0" fmla="*/ 119 w 119"/>
                <a:gd name="T1" fmla="*/ 23 h 28"/>
                <a:gd name="T2" fmla="*/ 99 w 119"/>
                <a:gd name="T3" fmla="*/ 17 h 28"/>
                <a:gd name="T4" fmla="*/ 89 w 119"/>
                <a:gd name="T5" fmla="*/ 17 h 28"/>
                <a:gd name="T6" fmla="*/ 79 w 119"/>
                <a:gd name="T7" fmla="*/ 12 h 28"/>
                <a:gd name="T8" fmla="*/ 70 w 119"/>
                <a:gd name="T9" fmla="*/ 12 h 28"/>
                <a:gd name="T10" fmla="*/ 50 w 119"/>
                <a:gd name="T11" fmla="*/ 6 h 28"/>
                <a:gd name="T12" fmla="*/ 40 w 119"/>
                <a:gd name="T13" fmla="*/ 6 h 28"/>
                <a:gd name="T14" fmla="*/ 20 w 119"/>
                <a:gd name="T15" fmla="*/ 6 h 28"/>
                <a:gd name="T16" fmla="*/ 10 w 119"/>
                <a:gd name="T17" fmla="*/ 0 h 28"/>
                <a:gd name="T18" fmla="*/ 0 w 119"/>
                <a:gd name="T19" fmla="*/ 6 h 28"/>
                <a:gd name="T20" fmla="*/ 20 w 119"/>
                <a:gd name="T21" fmla="*/ 6 h 28"/>
                <a:gd name="T22" fmla="*/ 40 w 119"/>
                <a:gd name="T23" fmla="*/ 12 h 28"/>
                <a:gd name="T24" fmla="*/ 50 w 119"/>
                <a:gd name="T25" fmla="*/ 12 h 28"/>
                <a:gd name="T26" fmla="*/ 60 w 119"/>
                <a:gd name="T27" fmla="*/ 17 h 28"/>
                <a:gd name="T28" fmla="*/ 79 w 119"/>
                <a:gd name="T29" fmla="*/ 17 h 28"/>
                <a:gd name="T30" fmla="*/ 89 w 119"/>
                <a:gd name="T31" fmla="*/ 23 h 28"/>
                <a:gd name="T32" fmla="*/ 99 w 119"/>
                <a:gd name="T33" fmla="*/ 23 h 28"/>
                <a:gd name="T34" fmla="*/ 109 w 119"/>
                <a:gd name="T35" fmla="*/ 28 h 28"/>
                <a:gd name="T36" fmla="*/ 119 w 119"/>
                <a:gd name="T37" fmla="*/ 23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"/>
                <a:gd name="T58" fmla="*/ 0 h 28"/>
                <a:gd name="T59" fmla="*/ 119 w 11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" h="28">
                  <a:moveTo>
                    <a:pt x="119" y="23"/>
                  </a:moveTo>
                  <a:lnTo>
                    <a:pt x="99" y="17"/>
                  </a:lnTo>
                  <a:lnTo>
                    <a:pt x="89" y="17"/>
                  </a:lnTo>
                  <a:lnTo>
                    <a:pt x="79" y="12"/>
                  </a:lnTo>
                  <a:lnTo>
                    <a:pt x="70" y="12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0" y="6"/>
                  </a:lnTo>
                  <a:lnTo>
                    <a:pt x="20" y="6"/>
                  </a:lnTo>
                  <a:lnTo>
                    <a:pt x="40" y="12"/>
                  </a:lnTo>
                  <a:lnTo>
                    <a:pt x="50" y="12"/>
                  </a:lnTo>
                  <a:lnTo>
                    <a:pt x="60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3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4" name="Freeform 271"/>
            <p:cNvSpPr>
              <a:spLocks/>
            </p:cNvSpPr>
            <p:nvPr/>
          </p:nvSpPr>
          <p:spPr bwMode="auto">
            <a:xfrm>
              <a:off x="1623" y="113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5 h 5"/>
                <a:gd name="T4" fmla="*/ 10 w 10"/>
                <a:gd name="T5" fmla="*/ 0 h 5"/>
                <a:gd name="T6" fmla="*/ 10 w 10"/>
                <a:gd name="T7" fmla="*/ 0 h 5"/>
                <a:gd name="T8" fmla="*/ 1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5" name="Freeform 272"/>
            <p:cNvSpPr>
              <a:spLocks/>
            </p:cNvSpPr>
            <p:nvPr/>
          </p:nvSpPr>
          <p:spPr bwMode="auto">
            <a:xfrm>
              <a:off x="1811" y="102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6" name="Freeform 273"/>
            <p:cNvSpPr>
              <a:spLocks/>
            </p:cNvSpPr>
            <p:nvPr/>
          </p:nvSpPr>
          <p:spPr bwMode="auto">
            <a:xfrm>
              <a:off x="1821" y="102"/>
              <a:ext cx="119" cy="28"/>
            </a:xfrm>
            <a:custGeom>
              <a:avLst/>
              <a:gdLst>
                <a:gd name="T0" fmla="*/ 119 w 119"/>
                <a:gd name="T1" fmla="*/ 22 h 28"/>
                <a:gd name="T2" fmla="*/ 109 w 119"/>
                <a:gd name="T3" fmla="*/ 22 h 28"/>
                <a:gd name="T4" fmla="*/ 109 w 119"/>
                <a:gd name="T5" fmla="*/ 22 h 28"/>
                <a:gd name="T6" fmla="*/ 99 w 119"/>
                <a:gd name="T7" fmla="*/ 16 h 28"/>
                <a:gd name="T8" fmla="*/ 89 w 119"/>
                <a:gd name="T9" fmla="*/ 16 h 28"/>
                <a:gd name="T10" fmla="*/ 79 w 119"/>
                <a:gd name="T11" fmla="*/ 16 h 28"/>
                <a:gd name="T12" fmla="*/ 69 w 119"/>
                <a:gd name="T13" fmla="*/ 11 h 28"/>
                <a:gd name="T14" fmla="*/ 59 w 119"/>
                <a:gd name="T15" fmla="*/ 11 h 28"/>
                <a:gd name="T16" fmla="*/ 59 w 119"/>
                <a:gd name="T17" fmla="*/ 11 h 28"/>
                <a:gd name="T18" fmla="*/ 50 w 119"/>
                <a:gd name="T19" fmla="*/ 5 h 28"/>
                <a:gd name="T20" fmla="*/ 40 w 119"/>
                <a:gd name="T21" fmla="*/ 5 h 28"/>
                <a:gd name="T22" fmla="*/ 30 w 119"/>
                <a:gd name="T23" fmla="*/ 5 h 28"/>
                <a:gd name="T24" fmla="*/ 20 w 119"/>
                <a:gd name="T25" fmla="*/ 5 h 28"/>
                <a:gd name="T26" fmla="*/ 10 w 119"/>
                <a:gd name="T27" fmla="*/ 0 h 28"/>
                <a:gd name="T28" fmla="*/ 10 w 119"/>
                <a:gd name="T29" fmla="*/ 0 h 28"/>
                <a:gd name="T30" fmla="*/ 0 w 119"/>
                <a:gd name="T31" fmla="*/ 0 h 28"/>
                <a:gd name="T32" fmla="*/ 0 w 119"/>
                <a:gd name="T33" fmla="*/ 0 h 28"/>
                <a:gd name="T34" fmla="*/ 0 w 119"/>
                <a:gd name="T35" fmla="*/ 0 h 28"/>
                <a:gd name="T36" fmla="*/ 0 w 119"/>
                <a:gd name="T37" fmla="*/ 0 h 28"/>
                <a:gd name="T38" fmla="*/ 0 w 119"/>
                <a:gd name="T39" fmla="*/ 5 h 28"/>
                <a:gd name="T40" fmla="*/ 10 w 119"/>
                <a:gd name="T41" fmla="*/ 5 h 28"/>
                <a:gd name="T42" fmla="*/ 20 w 119"/>
                <a:gd name="T43" fmla="*/ 5 h 28"/>
                <a:gd name="T44" fmla="*/ 30 w 119"/>
                <a:gd name="T45" fmla="*/ 11 h 28"/>
                <a:gd name="T46" fmla="*/ 30 w 119"/>
                <a:gd name="T47" fmla="*/ 11 h 28"/>
                <a:gd name="T48" fmla="*/ 40 w 119"/>
                <a:gd name="T49" fmla="*/ 11 h 28"/>
                <a:gd name="T50" fmla="*/ 50 w 119"/>
                <a:gd name="T51" fmla="*/ 11 h 28"/>
                <a:gd name="T52" fmla="*/ 59 w 119"/>
                <a:gd name="T53" fmla="*/ 16 h 28"/>
                <a:gd name="T54" fmla="*/ 69 w 119"/>
                <a:gd name="T55" fmla="*/ 16 h 28"/>
                <a:gd name="T56" fmla="*/ 79 w 119"/>
                <a:gd name="T57" fmla="*/ 16 h 28"/>
                <a:gd name="T58" fmla="*/ 89 w 119"/>
                <a:gd name="T59" fmla="*/ 22 h 28"/>
                <a:gd name="T60" fmla="*/ 99 w 119"/>
                <a:gd name="T61" fmla="*/ 22 h 28"/>
                <a:gd name="T62" fmla="*/ 99 w 119"/>
                <a:gd name="T63" fmla="*/ 22 h 28"/>
                <a:gd name="T64" fmla="*/ 109 w 119"/>
                <a:gd name="T65" fmla="*/ 28 h 28"/>
                <a:gd name="T66" fmla="*/ 109 w 119"/>
                <a:gd name="T67" fmla="*/ 28 h 28"/>
                <a:gd name="T68" fmla="*/ 119 w 119"/>
                <a:gd name="T69" fmla="*/ 22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28"/>
                <a:gd name="T107" fmla="*/ 119 w 119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28">
                  <a:moveTo>
                    <a:pt x="119" y="22"/>
                  </a:moveTo>
                  <a:lnTo>
                    <a:pt x="109" y="22"/>
                  </a:lnTo>
                  <a:lnTo>
                    <a:pt x="99" y="16"/>
                  </a:lnTo>
                  <a:lnTo>
                    <a:pt x="89" y="16"/>
                  </a:lnTo>
                  <a:lnTo>
                    <a:pt x="79" y="16"/>
                  </a:lnTo>
                  <a:lnTo>
                    <a:pt x="69" y="11"/>
                  </a:lnTo>
                  <a:lnTo>
                    <a:pt x="59" y="11"/>
                  </a:lnTo>
                  <a:lnTo>
                    <a:pt x="50" y="5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1"/>
                  </a:lnTo>
                  <a:lnTo>
                    <a:pt x="59" y="16"/>
                  </a:lnTo>
                  <a:lnTo>
                    <a:pt x="69" y="16"/>
                  </a:lnTo>
                  <a:lnTo>
                    <a:pt x="79" y="16"/>
                  </a:lnTo>
                  <a:lnTo>
                    <a:pt x="89" y="22"/>
                  </a:lnTo>
                  <a:lnTo>
                    <a:pt x="99" y="22"/>
                  </a:lnTo>
                  <a:lnTo>
                    <a:pt x="109" y="28"/>
                  </a:lnTo>
                  <a:lnTo>
                    <a:pt x="119" y="22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7" name="Freeform 274"/>
            <p:cNvSpPr>
              <a:spLocks/>
            </p:cNvSpPr>
            <p:nvPr/>
          </p:nvSpPr>
          <p:spPr bwMode="auto">
            <a:xfrm>
              <a:off x="1930" y="124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8" name="Freeform 275"/>
            <p:cNvSpPr>
              <a:spLocks/>
            </p:cNvSpPr>
            <p:nvPr/>
          </p:nvSpPr>
          <p:spPr bwMode="auto">
            <a:xfrm>
              <a:off x="1336" y="4140"/>
              <a:ext cx="445" cy="135"/>
            </a:xfrm>
            <a:custGeom>
              <a:avLst/>
              <a:gdLst>
                <a:gd name="T0" fmla="*/ 30 w 445"/>
                <a:gd name="T1" fmla="*/ 135 h 135"/>
                <a:gd name="T2" fmla="*/ 79 w 445"/>
                <a:gd name="T3" fmla="*/ 129 h 135"/>
                <a:gd name="T4" fmla="*/ 40 w 445"/>
                <a:gd name="T5" fmla="*/ 112 h 135"/>
                <a:gd name="T6" fmla="*/ 50 w 445"/>
                <a:gd name="T7" fmla="*/ 107 h 135"/>
                <a:gd name="T8" fmla="*/ 69 w 445"/>
                <a:gd name="T9" fmla="*/ 124 h 135"/>
                <a:gd name="T10" fmla="*/ 119 w 445"/>
                <a:gd name="T11" fmla="*/ 129 h 135"/>
                <a:gd name="T12" fmla="*/ 158 w 445"/>
                <a:gd name="T13" fmla="*/ 135 h 135"/>
                <a:gd name="T14" fmla="*/ 119 w 445"/>
                <a:gd name="T15" fmla="*/ 112 h 135"/>
                <a:gd name="T16" fmla="*/ 149 w 445"/>
                <a:gd name="T17" fmla="*/ 118 h 135"/>
                <a:gd name="T18" fmla="*/ 178 w 445"/>
                <a:gd name="T19" fmla="*/ 124 h 135"/>
                <a:gd name="T20" fmla="*/ 208 w 445"/>
                <a:gd name="T21" fmla="*/ 118 h 135"/>
                <a:gd name="T22" fmla="*/ 178 w 445"/>
                <a:gd name="T23" fmla="*/ 107 h 135"/>
                <a:gd name="T24" fmla="*/ 208 w 445"/>
                <a:gd name="T25" fmla="*/ 112 h 135"/>
                <a:gd name="T26" fmla="*/ 238 w 445"/>
                <a:gd name="T27" fmla="*/ 118 h 135"/>
                <a:gd name="T28" fmla="*/ 248 w 445"/>
                <a:gd name="T29" fmla="*/ 107 h 135"/>
                <a:gd name="T30" fmla="*/ 257 w 445"/>
                <a:gd name="T31" fmla="*/ 107 h 135"/>
                <a:gd name="T32" fmla="*/ 287 w 445"/>
                <a:gd name="T33" fmla="*/ 112 h 135"/>
                <a:gd name="T34" fmla="*/ 307 w 445"/>
                <a:gd name="T35" fmla="*/ 112 h 135"/>
                <a:gd name="T36" fmla="*/ 287 w 445"/>
                <a:gd name="T37" fmla="*/ 101 h 135"/>
                <a:gd name="T38" fmla="*/ 317 w 445"/>
                <a:gd name="T39" fmla="*/ 101 h 135"/>
                <a:gd name="T40" fmla="*/ 346 w 445"/>
                <a:gd name="T41" fmla="*/ 107 h 135"/>
                <a:gd name="T42" fmla="*/ 346 w 445"/>
                <a:gd name="T43" fmla="*/ 95 h 135"/>
                <a:gd name="T44" fmla="*/ 376 w 445"/>
                <a:gd name="T45" fmla="*/ 101 h 135"/>
                <a:gd name="T46" fmla="*/ 396 w 445"/>
                <a:gd name="T47" fmla="*/ 95 h 135"/>
                <a:gd name="T48" fmla="*/ 416 w 445"/>
                <a:gd name="T49" fmla="*/ 90 h 135"/>
                <a:gd name="T50" fmla="*/ 436 w 445"/>
                <a:gd name="T51" fmla="*/ 90 h 135"/>
                <a:gd name="T52" fmla="*/ 436 w 445"/>
                <a:gd name="T53" fmla="*/ 78 h 135"/>
                <a:gd name="T54" fmla="*/ 406 w 445"/>
                <a:gd name="T55" fmla="*/ 84 h 135"/>
                <a:gd name="T56" fmla="*/ 376 w 445"/>
                <a:gd name="T57" fmla="*/ 84 h 135"/>
                <a:gd name="T58" fmla="*/ 346 w 445"/>
                <a:gd name="T59" fmla="*/ 84 h 135"/>
                <a:gd name="T60" fmla="*/ 327 w 445"/>
                <a:gd name="T61" fmla="*/ 90 h 135"/>
                <a:gd name="T62" fmla="*/ 287 w 445"/>
                <a:gd name="T63" fmla="*/ 95 h 135"/>
                <a:gd name="T64" fmla="*/ 277 w 445"/>
                <a:gd name="T65" fmla="*/ 90 h 135"/>
                <a:gd name="T66" fmla="*/ 238 w 445"/>
                <a:gd name="T67" fmla="*/ 95 h 135"/>
                <a:gd name="T68" fmla="*/ 218 w 445"/>
                <a:gd name="T69" fmla="*/ 101 h 135"/>
                <a:gd name="T70" fmla="*/ 228 w 445"/>
                <a:gd name="T71" fmla="*/ 90 h 135"/>
                <a:gd name="T72" fmla="*/ 178 w 445"/>
                <a:gd name="T73" fmla="*/ 95 h 135"/>
                <a:gd name="T74" fmla="*/ 139 w 445"/>
                <a:gd name="T75" fmla="*/ 101 h 135"/>
                <a:gd name="T76" fmla="*/ 149 w 445"/>
                <a:gd name="T77" fmla="*/ 90 h 135"/>
                <a:gd name="T78" fmla="*/ 109 w 445"/>
                <a:gd name="T79" fmla="*/ 90 h 135"/>
                <a:gd name="T80" fmla="*/ 89 w 445"/>
                <a:gd name="T81" fmla="*/ 90 h 135"/>
                <a:gd name="T82" fmla="*/ 119 w 445"/>
                <a:gd name="T83" fmla="*/ 84 h 135"/>
                <a:gd name="T84" fmla="*/ 158 w 445"/>
                <a:gd name="T85" fmla="*/ 78 h 135"/>
                <a:gd name="T86" fmla="*/ 149 w 445"/>
                <a:gd name="T87" fmla="*/ 67 h 135"/>
                <a:gd name="T88" fmla="*/ 208 w 445"/>
                <a:gd name="T89" fmla="*/ 56 h 135"/>
                <a:gd name="T90" fmla="*/ 208 w 445"/>
                <a:gd name="T91" fmla="*/ 50 h 135"/>
                <a:gd name="T92" fmla="*/ 228 w 445"/>
                <a:gd name="T93" fmla="*/ 45 h 135"/>
                <a:gd name="T94" fmla="*/ 267 w 445"/>
                <a:gd name="T95" fmla="*/ 33 h 135"/>
                <a:gd name="T96" fmla="*/ 277 w 445"/>
                <a:gd name="T97" fmla="*/ 22 h 135"/>
                <a:gd name="T98" fmla="*/ 307 w 445"/>
                <a:gd name="T99" fmla="*/ 0 h 135"/>
                <a:gd name="T100" fmla="*/ 287 w 445"/>
                <a:gd name="T101" fmla="*/ 5 h 135"/>
                <a:gd name="T102" fmla="*/ 257 w 445"/>
                <a:gd name="T103" fmla="*/ 22 h 135"/>
                <a:gd name="T104" fmla="*/ 248 w 445"/>
                <a:gd name="T105" fmla="*/ 22 h 135"/>
                <a:gd name="T106" fmla="*/ 218 w 445"/>
                <a:gd name="T107" fmla="*/ 39 h 135"/>
                <a:gd name="T108" fmla="*/ 208 w 445"/>
                <a:gd name="T109" fmla="*/ 33 h 135"/>
                <a:gd name="T110" fmla="*/ 149 w 445"/>
                <a:gd name="T111" fmla="*/ 62 h 135"/>
                <a:gd name="T112" fmla="*/ 129 w 445"/>
                <a:gd name="T113" fmla="*/ 50 h 135"/>
                <a:gd name="T114" fmla="*/ 99 w 445"/>
                <a:gd name="T115" fmla="*/ 73 h 135"/>
                <a:gd name="T116" fmla="*/ 79 w 445"/>
                <a:gd name="T117" fmla="*/ 73 h 135"/>
                <a:gd name="T118" fmla="*/ 50 w 445"/>
                <a:gd name="T119" fmla="*/ 67 h 135"/>
                <a:gd name="T120" fmla="*/ 20 w 445"/>
                <a:gd name="T121" fmla="*/ 78 h 135"/>
                <a:gd name="T122" fmla="*/ 10 w 445"/>
                <a:gd name="T123" fmla="*/ 78 h 135"/>
                <a:gd name="T124" fmla="*/ 20 w 445"/>
                <a:gd name="T125" fmla="*/ 95 h 1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45"/>
                <a:gd name="T190" fmla="*/ 0 h 135"/>
                <a:gd name="T191" fmla="*/ 445 w 445"/>
                <a:gd name="T192" fmla="*/ 135 h 1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45" h="135">
                  <a:moveTo>
                    <a:pt x="0" y="101"/>
                  </a:moveTo>
                  <a:lnTo>
                    <a:pt x="0" y="124"/>
                  </a:lnTo>
                  <a:lnTo>
                    <a:pt x="10" y="129"/>
                  </a:lnTo>
                  <a:lnTo>
                    <a:pt x="20" y="129"/>
                  </a:lnTo>
                  <a:lnTo>
                    <a:pt x="20" y="135"/>
                  </a:lnTo>
                  <a:lnTo>
                    <a:pt x="30" y="135"/>
                  </a:lnTo>
                  <a:lnTo>
                    <a:pt x="40" y="135"/>
                  </a:lnTo>
                  <a:lnTo>
                    <a:pt x="50" y="135"/>
                  </a:lnTo>
                  <a:lnTo>
                    <a:pt x="59" y="135"/>
                  </a:lnTo>
                  <a:lnTo>
                    <a:pt x="69" y="135"/>
                  </a:lnTo>
                  <a:lnTo>
                    <a:pt x="79" y="129"/>
                  </a:lnTo>
                  <a:lnTo>
                    <a:pt x="69" y="129"/>
                  </a:lnTo>
                  <a:lnTo>
                    <a:pt x="69" y="124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0" y="118"/>
                  </a:lnTo>
                  <a:lnTo>
                    <a:pt x="50" y="112"/>
                  </a:lnTo>
                  <a:lnTo>
                    <a:pt x="40" y="112"/>
                  </a:lnTo>
                  <a:lnTo>
                    <a:pt x="30" y="112"/>
                  </a:lnTo>
                  <a:lnTo>
                    <a:pt x="30" y="107"/>
                  </a:lnTo>
                  <a:lnTo>
                    <a:pt x="40" y="107"/>
                  </a:lnTo>
                  <a:lnTo>
                    <a:pt x="50" y="107"/>
                  </a:lnTo>
                  <a:lnTo>
                    <a:pt x="59" y="107"/>
                  </a:lnTo>
                  <a:lnTo>
                    <a:pt x="69" y="112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79" y="124"/>
                  </a:lnTo>
                  <a:lnTo>
                    <a:pt x="79" y="129"/>
                  </a:lnTo>
                  <a:lnTo>
                    <a:pt x="89" y="129"/>
                  </a:lnTo>
                  <a:lnTo>
                    <a:pt x="99" y="129"/>
                  </a:lnTo>
                  <a:lnTo>
                    <a:pt x="109" y="129"/>
                  </a:lnTo>
                  <a:lnTo>
                    <a:pt x="119" y="129"/>
                  </a:lnTo>
                  <a:lnTo>
                    <a:pt x="129" y="129"/>
                  </a:lnTo>
                  <a:lnTo>
                    <a:pt x="139" y="129"/>
                  </a:lnTo>
                  <a:lnTo>
                    <a:pt x="149" y="129"/>
                  </a:lnTo>
                  <a:lnTo>
                    <a:pt x="149" y="135"/>
                  </a:lnTo>
                  <a:lnTo>
                    <a:pt x="158" y="135"/>
                  </a:lnTo>
                  <a:lnTo>
                    <a:pt x="158" y="129"/>
                  </a:lnTo>
                  <a:lnTo>
                    <a:pt x="149" y="129"/>
                  </a:lnTo>
                  <a:lnTo>
                    <a:pt x="149" y="124"/>
                  </a:lnTo>
                  <a:lnTo>
                    <a:pt x="139" y="124"/>
                  </a:lnTo>
                  <a:lnTo>
                    <a:pt x="129" y="118"/>
                  </a:lnTo>
                  <a:lnTo>
                    <a:pt x="129" y="112"/>
                  </a:lnTo>
                  <a:lnTo>
                    <a:pt x="119" y="112"/>
                  </a:lnTo>
                  <a:lnTo>
                    <a:pt x="129" y="112"/>
                  </a:lnTo>
                  <a:lnTo>
                    <a:pt x="139" y="112"/>
                  </a:lnTo>
                  <a:lnTo>
                    <a:pt x="149" y="118"/>
                  </a:lnTo>
                  <a:lnTo>
                    <a:pt x="158" y="118"/>
                  </a:lnTo>
                  <a:lnTo>
                    <a:pt x="158" y="124"/>
                  </a:lnTo>
                  <a:lnTo>
                    <a:pt x="168" y="124"/>
                  </a:lnTo>
                  <a:lnTo>
                    <a:pt x="178" y="124"/>
                  </a:lnTo>
                  <a:lnTo>
                    <a:pt x="188" y="124"/>
                  </a:lnTo>
                  <a:lnTo>
                    <a:pt x="198" y="124"/>
                  </a:lnTo>
                  <a:lnTo>
                    <a:pt x="208" y="124"/>
                  </a:lnTo>
                  <a:lnTo>
                    <a:pt x="208" y="118"/>
                  </a:lnTo>
                  <a:lnTo>
                    <a:pt x="198" y="118"/>
                  </a:lnTo>
                  <a:lnTo>
                    <a:pt x="198" y="112"/>
                  </a:lnTo>
                  <a:lnTo>
                    <a:pt x="188" y="112"/>
                  </a:lnTo>
                  <a:lnTo>
                    <a:pt x="178" y="112"/>
                  </a:lnTo>
                  <a:lnTo>
                    <a:pt x="178" y="107"/>
                  </a:lnTo>
                  <a:lnTo>
                    <a:pt x="188" y="107"/>
                  </a:lnTo>
                  <a:lnTo>
                    <a:pt x="198" y="107"/>
                  </a:lnTo>
                  <a:lnTo>
                    <a:pt x="198" y="112"/>
                  </a:lnTo>
                  <a:lnTo>
                    <a:pt x="208" y="112"/>
                  </a:lnTo>
                  <a:lnTo>
                    <a:pt x="218" y="112"/>
                  </a:lnTo>
                  <a:lnTo>
                    <a:pt x="218" y="118"/>
                  </a:lnTo>
                  <a:lnTo>
                    <a:pt x="228" y="118"/>
                  </a:lnTo>
                  <a:lnTo>
                    <a:pt x="238" y="118"/>
                  </a:lnTo>
                  <a:lnTo>
                    <a:pt x="248" y="118"/>
                  </a:lnTo>
                  <a:lnTo>
                    <a:pt x="257" y="118"/>
                  </a:lnTo>
                  <a:lnTo>
                    <a:pt x="267" y="118"/>
                  </a:lnTo>
                  <a:lnTo>
                    <a:pt x="257" y="118"/>
                  </a:lnTo>
                  <a:lnTo>
                    <a:pt x="257" y="112"/>
                  </a:lnTo>
                  <a:lnTo>
                    <a:pt x="248" y="112"/>
                  </a:lnTo>
                  <a:lnTo>
                    <a:pt x="248" y="107"/>
                  </a:lnTo>
                  <a:lnTo>
                    <a:pt x="238" y="107"/>
                  </a:lnTo>
                  <a:lnTo>
                    <a:pt x="238" y="101"/>
                  </a:lnTo>
                  <a:lnTo>
                    <a:pt x="248" y="101"/>
                  </a:lnTo>
                  <a:lnTo>
                    <a:pt x="248" y="107"/>
                  </a:lnTo>
                  <a:lnTo>
                    <a:pt x="257" y="107"/>
                  </a:lnTo>
                  <a:lnTo>
                    <a:pt x="267" y="107"/>
                  </a:lnTo>
                  <a:lnTo>
                    <a:pt x="267" y="112"/>
                  </a:lnTo>
                  <a:lnTo>
                    <a:pt x="277" y="112"/>
                  </a:lnTo>
                  <a:lnTo>
                    <a:pt x="287" y="112"/>
                  </a:lnTo>
                  <a:lnTo>
                    <a:pt x="297" y="112"/>
                  </a:lnTo>
                  <a:lnTo>
                    <a:pt x="307" y="112"/>
                  </a:lnTo>
                  <a:lnTo>
                    <a:pt x="317" y="112"/>
                  </a:lnTo>
                  <a:lnTo>
                    <a:pt x="307" y="112"/>
                  </a:lnTo>
                  <a:lnTo>
                    <a:pt x="307" y="107"/>
                  </a:lnTo>
                  <a:lnTo>
                    <a:pt x="297" y="107"/>
                  </a:lnTo>
                  <a:lnTo>
                    <a:pt x="287" y="107"/>
                  </a:lnTo>
                  <a:lnTo>
                    <a:pt x="287" y="101"/>
                  </a:lnTo>
                  <a:lnTo>
                    <a:pt x="297" y="101"/>
                  </a:lnTo>
                  <a:lnTo>
                    <a:pt x="307" y="101"/>
                  </a:lnTo>
                  <a:lnTo>
                    <a:pt x="317" y="101"/>
                  </a:lnTo>
                  <a:lnTo>
                    <a:pt x="317" y="107"/>
                  </a:lnTo>
                  <a:lnTo>
                    <a:pt x="327" y="107"/>
                  </a:lnTo>
                  <a:lnTo>
                    <a:pt x="337" y="107"/>
                  </a:lnTo>
                  <a:lnTo>
                    <a:pt x="346" y="107"/>
                  </a:lnTo>
                  <a:lnTo>
                    <a:pt x="356" y="107"/>
                  </a:lnTo>
                  <a:lnTo>
                    <a:pt x="356" y="101"/>
                  </a:lnTo>
                  <a:lnTo>
                    <a:pt x="346" y="101"/>
                  </a:lnTo>
                  <a:lnTo>
                    <a:pt x="346" y="95"/>
                  </a:lnTo>
                  <a:lnTo>
                    <a:pt x="356" y="95"/>
                  </a:lnTo>
                  <a:lnTo>
                    <a:pt x="366" y="95"/>
                  </a:lnTo>
                  <a:lnTo>
                    <a:pt x="366" y="101"/>
                  </a:lnTo>
                  <a:lnTo>
                    <a:pt x="376" y="101"/>
                  </a:lnTo>
                  <a:lnTo>
                    <a:pt x="386" y="101"/>
                  </a:lnTo>
                  <a:lnTo>
                    <a:pt x="386" y="95"/>
                  </a:lnTo>
                  <a:lnTo>
                    <a:pt x="396" y="95"/>
                  </a:lnTo>
                  <a:lnTo>
                    <a:pt x="406" y="95"/>
                  </a:lnTo>
                  <a:lnTo>
                    <a:pt x="396" y="95"/>
                  </a:lnTo>
                  <a:lnTo>
                    <a:pt x="396" y="90"/>
                  </a:lnTo>
                  <a:lnTo>
                    <a:pt x="406" y="90"/>
                  </a:lnTo>
                  <a:lnTo>
                    <a:pt x="416" y="90"/>
                  </a:lnTo>
                  <a:lnTo>
                    <a:pt x="426" y="90"/>
                  </a:lnTo>
                  <a:lnTo>
                    <a:pt x="436" y="90"/>
                  </a:lnTo>
                  <a:lnTo>
                    <a:pt x="445" y="84"/>
                  </a:lnTo>
                  <a:lnTo>
                    <a:pt x="436" y="78"/>
                  </a:lnTo>
                  <a:lnTo>
                    <a:pt x="426" y="78"/>
                  </a:lnTo>
                  <a:lnTo>
                    <a:pt x="416" y="84"/>
                  </a:lnTo>
                  <a:lnTo>
                    <a:pt x="406" y="84"/>
                  </a:lnTo>
                  <a:lnTo>
                    <a:pt x="396" y="84"/>
                  </a:lnTo>
                  <a:lnTo>
                    <a:pt x="386" y="84"/>
                  </a:lnTo>
                  <a:lnTo>
                    <a:pt x="376" y="84"/>
                  </a:lnTo>
                  <a:lnTo>
                    <a:pt x="366" y="84"/>
                  </a:lnTo>
                  <a:lnTo>
                    <a:pt x="356" y="84"/>
                  </a:lnTo>
                  <a:lnTo>
                    <a:pt x="346" y="84"/>
                  </a:lnTo>
                  <a:lnTo>
                    <a:pt x="346" y="90"/>
                  </a:lnTo>
                  <a:lnTo>
                    <a:pt x="337" y="90"/>
                  </a:lnTo>
                  <a:lnTo>
                    <a:pt x="327" y="95"/>
                  </a:lnTo>
                  <a:lnTo>
                    <a:pt x="327" y="90"/>
                  </a:lnTo>
                  <a:lnTo>
                    <a:pt x="317" y="90"/>
                  </a:lnTo>
                  <a:lnTo>
                    <a:pt x="307" y="90"/>
                  </a:lnTo>
                  <a:lnTo>
                    <a:pt x="297" y="90"/>
                  </a:lnTo>
                  <a:lnTo>
                    <a:pt x="297" y="95"/>
                  </a:lnTo>
                  <a:lnTo>
                    <a:pt x="287" y="95"/>
                  </a:lnTo>
                  <a:lnTo>
                    <a:pt x="277" y="95"/>
                  </a:lnTo>
                  <a:lnTo>
                    <a:pt x="277" y="101"/>
                  </a:lnTo>
                  <a:lnTo>
                    <a:pt x="277" y="95"/>
                  </a:lnTo>
                  <a:lnTo>
                    <a:pt x="287" y="90"/>
                  </a:lnTo>
                  <a:lnTo>
                    <a:pt x="277" y="90"/>
                  </a:lnTo>
                  <a:lnTo>
                    <a:pt x="267" y="90"/>
                  </a:lnTo>
                  <a:lnTo>
                    <a:pt x="257" y="90"/>
                  </a:lnTo>
                  <a:lnTo>
                    <a:pt x="257" y="95"/>
                  </a:lnTo>
                  <a:lnTo>
                    <a:pt x="248" y="95"/>
                  </a:lnTo>
                  <a:lnTo>
                    <a:pt x="238" y="95"/>
                  </a:lnTo>
                  <a:lnTo>
                    <a:pt x="238" y="101"/>
                  </a:lnTo>
                  <a:lnTo>
                    <a:pt x="228" y="101"/>
                  </a:lnTo>
                  <a:lnTo>
                    <a:pt x="218" y="101"/>
                  </a:lnTo>
                  <a:lnTo>
                    <a:pt x="218" y="95"/>
                  </a:lnTo>
                  <a:lnTo>
                    <a:pt x="228" y="95"/>
                  </a:lnTo>
                  <a:lnTo>
                    <a:pt x="228" y="90"/>
                  </a:lnTo>
                  <a:lnTo>
                    <a:pt x="218" y="90"/>
                  </a:lnTo>
                  <a:lnTo>
                    <a:pt x="208" y="90"/>
                  </a:lnTo>
                  <a:lnTo>
                    <a:pt x="198" y="90"/>
                  </a:lnTo>
                  <a:lnTo>
                    <a:pt x="188" y="95"/>
                  </a:lnTo>
                  <a:lnTo>
                    <a:pt x="178" y="95"/>
                  </a:lnTo>
                  <a:lnTo>
                    <a:pt x="168" y="95"/>
                  </a:lnTo>
                  <a:lnTo>
                    <a:pt x="158" y="101"/>
                  </a:lnTo>
                  <a:lnTo>
                    <a:pt x="149" y="101"/>
                  </a:lnTo>
                  <a:lnTo>
                    <a:pt x="139" y="101"/>
                  </a:lnTo>
                  <a:lnTo>
                    <a:pt x="139" y="95"/>
                  </a:lnTo>
                  <a:lnTo>
                    <a:pt x="149" y="95"/>
                  </a:lnTo>
                  <a:lnTo>
                    <a:pt x="158" y="95"/>
                  </a:lnTo>
                  <a:lnTo>
                    <a:pt x="158" y="90"/>
                  </a:lnTo>
                  <a:lnTo>
                    <a:pt x="149" y="90"/>
                  </a:lnTo>
                  <a:lnTo>
                    <a:pt x="139" y="90"/>
                  </a:lnTo>
                  <a:lnTo>
                    <a:pt x="129" y="90"/>
                  </a:lnTo>
                  <a:lnTo>
                    <a:pt x="119" y="90"/>
                  </a:lnTo>
                  <a:lnTo>
                    <a:pt x="109" y="90"/>
                  </a:lnTo>
                  <a:lnTo>
                    <a:pt x="99" y="90"/>
                  </a:lnTo>
                  <a:lnTo>
                    <a:pt x="99" y="95"/>
                  </a:lnTo>
                  <a:lnTo>
                    <a:pt x="89" y="95"/>
                  </a:lnTo>
                  <a:lnTo>
                    <a:pt x="89" y="90"/>
                  </a:lnTo>
                  <a:lnTo>
                    <a:pt x="99" y="90"/>
                  </a:lnTo>
                  <a:lnTo>
                    <a:pt x="99" y="84"/>
                  </a:lnTo>
                  <a:lnTo>
                    <a:pt x="109" y="84"/>
                  </a:lnTo>
                  <a:lnTo>
                    <a:pt x="119" y="84"/>
                  </a:lnTo>
                  <a:lnTo>
                    <a:pt x="129" y="84"/>
                  </a:lnTo>
                  <a:lnTo>
                    <a:pt x="139" y="84"/>
                  </a:lnTo>
                  <a:lnTo>
                    <a:pt x="149" y="84"/>
                  </a:lnTo>
                  <a:lnTo>
                    <a:pt x="149" y="78"/>
                  </a:lnTo>
                  <a:lnTo>
                    <a:pt x="158" y="78"/>
                  </a:lnTo>
                  <a:lnTo>
                    <a:pt x="168" y="73"/>
                  </a:lnTo>
                  <a:lnTo>
                    <a:pt x="158" y="73"/>
                  </a:lnTo>
                  <a:lnTo>
                    <a:pt x="149" y="73"/>
                  </a:lnTo>
                  <a:lnTo>
                    <a:pt x="139" y="73"/>
                  </a:lnTo>
                  <a:lnTo>
                    <a:pt x="139" y="67"/>
                  </a:lnTo>
                  <a:lnTo>
                    <a:pt x="149" y="67"/>
                  </a:lnTo>
                  <a:lnTo>
                    <a:pt x="158" y="67"/>
                  </a:lnTo>
                  <a:lnTo>
                    <a:pt x="168" y="67"/>
                  </a:lnTo>
                  <a:lnTo>
                    <a:pt x="178" y="67"/>
                  </a:lnTo>
                  <a:lnTo>
                    <a:pt x="188" y="67"/>
                  </a:lnTo>
                  <a:lnTo>
                    <a:pt x="198" y="62"/>
                  </a:lnTo>
                  <a:lnTo>
                    <a:pt x="208" y="62"/>
                  </a:lnTo>
                  <a:lnTo>
                    <a:pt x="208" y="56"/>
                  </a:lnTo>
                  <a:lnTo>
                    <a:pt x="218" y="56"/>
                  </a:lnTo>
                  <a:lnTo>
                    <a:pt x="228" y="50"/>
                  </a:lnTo>
                  <a:lnTo>
                    <a:pt x="218" y="50"/>
                  </a:lnTo>
                  <a:lnTo>
                    <a:pt x="208" y="50"/>
                  </a:lnTo>
                  <a:lnTo>
                    <a:pt x="208" y="45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38" y="45"/>
                  </a:lnTo>
                  <a:lnTo>
                    <a:pt x="248" y="45"/>
                  </a:lnTo>
                  <a:lnTo>
                    <a:pt x="248" y="39"/>
                  </a:lnTo>
                  <a:lnTo>
                    <a:pt x="257" y="39"/>
                  </a:lnTo>
                  <a:lnTo>
                    <a:pt x="267" y="33"/>
                  </a:lnTo>
                  <a:lnTo>
                    <a:pt x="267" y="28"/>
                  </a:lnTo>
                  <a:lnTo>
                    <a:pt x="277" y="28"/>
                  </a:lnTo>
                  <a:lnTo>
                    <a:pt x="267" y="28"/>
                  </a:lnTo>
                  <a:lnTo>
                    <a:pt x="267" y="22"/>
                  </a:lnTo>
                  <a:lnTo>
                    <a:pt x="277" y="22"/>
                  </a:lnTo>
                  <a:lnTo>
                    <a:pt x="287" y="16"/>
                  </a:lnTo>
                  <a:lnTo>
                    <a:pt x="297" y="16"/>
                  </a:lnTo>
                  <a:lnTo>
                    <a:pt x="297" y="11"/>
                  </a:lnTo>
                  <a:lnTo>
                    <a:pt x="297" y="5"/>
                  </a:lnTo>
                  <a:lnTo>
                    <a:pt x="307" y="5"/>
                  </a:lnTo>
                  <a:lnTo>
                    <a:pt x="307" y="0"/>
                  </a:lnTo>
                  <a:lnTo>
                    <a:pt x="317" y="0"/>
                  </a:lnTo>
                  <a:lnTo>
                    <a:pt x="307" y="0"/>
                  </a:lnTo>
                  <a:lnTo>
                    <a:pt x="297" y="0"/>
                  </a:lnTo>
                  <a:lnTo>
                    <a:pt x="297" y="5"/>
                  </a:lnTo>
                  <a:lnTo>
                    <a:pt x="287" y="5"/>
                  </a:lnTo>
                  <a:lnTo>
                    <a:pt x="277" y="11"/>
                  </a:lnTo>
                  <a:lnTo>
                    <a:pt x="267" y="11"/>
                  </a:lnTo>
                  <a:lnTo>
                    <a:pt x="267" y="16"/>
                  </a:lnTo>
                  <a:lnTo>
                    <a:pt x="267" y="22"/>
                  </a:lnTo>
                  <a:lnTo>
                    <a:pt x="257" y="22"/>
                  </a:lnTo>
                  <a:lnTo>
                    <a:pt x="257" y="16"/>
                  </a:lnTo>
                  <a:lnTo>
                    <a:pt x="248" y="16"/>
                  </a:lnTo>
                  <a:lnTo>
                    <a:pt x="248" y="22"/>
                  </a:lnTo>
                  <a:lnTo>
                    <a:pt x="238" y="22"/>
                  </a:lnTo>
                  <a:lnTo>
                    <a:pt x="238" y="28"/>
                  </a:lnTo>
                  <a:lnTo>
                    <a:pt x="228" y="28"/>
                  </a:lnTo>
                  <a:lnTo>
                    <a:pt x="228" y="33"/>
                  </a:lnTo>
                  <a:lnTo>
                    <a:pt x="228" y="39"/>
                  </a:lnTo>
                  <a:lnTo>
                    <a:pt x="218" y="39"/>
                  </a:lnTo>
                  <a:lnTo>
                    <a:pt x="208" y="39"/>
                  </a:lnTo>
                  <a:lnTo>
                    <a:pt x="208" y="45"/>
                  </a:lnTo>
                  <a:lnTo>
                    <a:pt x="208" y="39"/>
                  </a:lnTo>
                  <a:lnTo>
                    <a:pt x="208" y="33"/>
                  </a:lnTo>
                  <a:lnTo>
                    <a:pt x="218" y="33"/>
                  </a:lnTo>
                  <a:lnTo>
                    <a:pt x="208" y="33"/>
                  </a:lnTo>
                  <a:lnTo>
                    <a:pt x="198" y="39"/>
                  </a:lnTo>
                  <a:lnTo>
                    <a:pt x="188" y="39"/>
                  </a:lnTo>
                  <a:lnTo>
                    <a:pt x="178" y="45"/>
                  </a:lnTo>
                  <a:lnTo>
                    <a:pt x="178" y="50"/>
                  </a:lnTo>
                  <a:lnTo>
                    <a:pt x="168" y="50"/>
                  </a:lnTo>
                  <a:lnTo>
                    <a:pt x="168" y="56"/>
                  </a:lnTo>
                  <a:lnTo>
                    <a:pt x="158" y="62"/>
                  </a:lnTo>
                  <a:lnTo>
                    <a:pt x="149" y="62"/>
                  </a:lnTo>
                  <a:lnTo>
                    <a:pt x="149" y="56"/>
                  </a:lnTo>
                  <a:lnTo>
                    <a:pt x="149" y="50"/>
                  </a:lnTo>
                  <a:lnTo>
                    <a:pt x="139" y="50"/>
                  </a:lnTo>
                  <a:lnTo>
                    <a:pt x="129" y="50"/>
                  </a:lnTo>
                  <a:lnTo>
                    <a:pt x="119" y="56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99" y="62"/>
                  </a:lnTo>
                  <a:lnTo>
                    <a:pt x="99" y="67"/>
                  </a:lnTo>
                  <a:lnTo>
                    <a:pt x="99" y="73"/>
                  </a:lnTo>
                  <a:lnTo>
                    <a:pt x="89" y="78"/>
                  </a:lnTo>
                  <a:lnTo>
                    <a:pt x="79" y="78"/>
                  </a:lnTo>
                  <a:lnTo>
                    <a:pt x="79" y="73"/>
                  </a:lnTo>
                  <a:lnTo>
                    <a:pt x="89" y="67"/>
                  </a:lnTo>
                  <a:lnTo>
                    <a:pt x="79" y="67"/>
                  </a:lnTo>
                  <a:lnTo>
                    <a:pt x="69" y="67"/>
                  </a:lnTo>
                  <a:lnTo>
                    <a:pt x="59" y="67"/>
                  </a:lnTo>
                  <a:lnTo>
                    <a:pt x="50" y="67"/>
                  </a:lnTo>
                  <a:lnTo>
                    <a:pt x="40" y="73"/>
                  </a:lnTo>
                  <a:lnTo>
                    <a:pt x="30" y="73"/>
                  </a:lnTo>
                  <a:lnTo>
                    <a:pt x="30" y="78"/>
                  </a:lnTo>
                  <a:lnTo>
                    <a:pt x="20" y="84"/>
                  </a:lnTo>
                  <a:lnTo>
                    <a:pt x="20" y="78"/>
                  </a:lnTo>
                  <a:lnTo>
                    <a:pt x="20" y="73"/>
                  </a:lnTo>
                  <a:lnTo>
                    <a:pt x="10" y="73"/>
                  </a:lnTo>
                  <a:lnTo>
                    <a:pt x="10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0" y="90"/>
                  </a:lnTo>
                  <a:lnTo>
                    <a:pt x="20" y="90"/>
                  </a:lnTo>
                  <a:lnTo>
                    <a:pt x="20" y="95"/>
                  </a:lnTo>
                  <a:lnTo>
                    <a:pt x="10" y="95"/>
                  </a:lnTo>
                  <a:lnTo>
                    <a:pt x="10" y="101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9" name="Freeform 276"/>
            <p:cNvSpPr>
              <a:spLocks/>
            </p:cNvSpPr>
            <p:nvPr/>
          </p:nvSpPr>
          <p:spPr bwMode="auto">
            <a:xfrm>
              <a:off x="950" y="4213"/>
              <a:ext cx="386" cy="62"/>
            </a:xfrm>
            <a:custGeom>
              <a:avLst/>
              <a:gdLst>
                <a:gd name="T0" fmla="*/ 376 w 386"/>
                <a:gd name="T1" fmla="*/ 5 h 62"/>
                <a:gd name="T2" fmla="*/ 356 w 386"/>
                <a:gd name="T3" fmla="*/ 0 h 62"/>
                <a:gd name="T4" fmla="*/ 337 w 386"/>
                <a:gd name="T5" fmla="*/ 5 h 62"/>
                <a:gd name="T6" fmla="*/ 317 w 386"/>
                <a:gd name="T7" fmla="*/ 11 h 62"/>
                <a:gd name="T8" fmla="*/ 317 w 386"/>
                <a:gd name="T9" fmla="*/ 17 h 62"/>
                <a:gd name="T10" fmla="*/ 307 w 386"/>
                <a:gd name="T11" fmla="*/ 22 h 62"/>
                <a:gd name="T12" fmla="*/ 297 w 386"/>
                <a:gd name="T13" fmla="*/ 28 h 62"/>
                <a:gd name="T14" fmla="*/ 277 w 386"/>
                <a:gd name="T15" fmla="*/ 22 h 62"/>
                <a:gd name="T16" fmla="*/ 297 w 386"/>
                <a:gd name="T17" fmla="*/ 17 h 62"/>
                <a:gd name="T18" fmla="*/ 307 w 386"/>
                <a:gd name="T19" fmla="*/ 11 h 62"/>
                <a:gd name="T20" fmla="*/ 287 w 386"/>
                <a:gd name="T21" fmla="*/ 5 h 62"/>
                <a:gd name="T22" fmla="*/ 238 w 386"/>
                <a:gd name="T23" fmla="*/ 5 h 62"/>
                <a:gd name="T24" fmla="*/ 208 w 386"/>
                <a:gd name="T25" fmla="*/ 11 h 62"/>
                <a:gd name="T26" fmla="*/ 198 w 386"/>
                <a:gd name="T27" fmla="*/ 17 h 62"/>
                <a:gd name="T28" fmla="*/ 188 w 386"/>
                <a:gd name="T29" fmla="*/ 17 h 62"/>
                <a:gd name="T30" fmla="*/ 178 w 386"/>
                <a:gd name="T31" fmla="*/ 17 h 62"/>
                <a:gd name="T32" fmla="*/ 188 w 386"/>
                <a:gd name="T33" fmla="*/ 5 h 62"/>
                <a:gd name="T34" fmla="*/ 198 w 386"/>
                <a:gd name="T35" fmla="*/ 5 h 62"/>
                <a:gd name="T36" fmla="*/ 168 w 386"/>
                <a:gd name="T37" fmla="*/ 0 h 62"/>
                <a:gd name="T38" fmla="*/ 69 w 386"/>
                <a:gd name="T39" fmla="*/ 11 h 62"/>
                <a:gd name="T40" fmla="*/ 40 w 386"/>
                <a:gd name="T41" fmla="*/ 17 h 62"/>
                <a:gd name="T42" fmla="*/ 119 w 386"/>
                <a:gd name="T43" fmla="*/ 28 h 62"/>
                <a:gd name="T44" fmla="*/ 168 w 386"/>
                <a:gd name="T45" fmla="*/ 45 h 62"/>
                <a:gd name="T46" fmla="*/ 149 w 386"/>
                <a:gd name="T47" fmla="*/ 28 h 62"/>
                <a:gd name="T48" fmla="*/ 149 w 386"/>
                <a:gd name="T49" fmla="*/ 22 h 62"/>
                <a:gd name="T50" fmla="*/ 158 w 386"/>
                <a:gd name="T51" fmla="*/ 28 h 62"/>
                <a:gd name="T52" fmla="*/ 168 w 386"/>
                <a:gd name="T53" fmla="*/ 34 h 62"/>
                <a:gd name="T54" fmla="*/ 178 w 386"/>
                <a:gd name="T55" fmla="*/ 39 h 62"/>
                <a:gd name="T56" fmla="*/ 198 w 386"/>
                <a:gd name="T57" fmla="*/ 45 h 62"/>
                <a:gd name="T58" fmla="*/ 208 w 386"/>
                <a:gd name="T59" fmla="*/ 51 h 62"/>
                <a:gd name="T60" fmla="*/ 238 w 386"/>
                <a:gd name="T61" fmla="*/ 56 h 62"/>
                <a:gd name="T62" fmla="*/ 267 w 386"/>
                <a:gd name="T63" fmla="*/ 56 h 62"/>
                <a:gd name="T64" fmla="*/ 287 w 386"/>
                <a:gd name="T65" fmla="*/ 56 h 62"/>
                <a:gd name="T66" fmla="*/ 277 w 386"/>
                <a:gd name="T67" fmla="*/ 51 h 62"/>
                <a:gd name="T68" fmla="*/ 267 w 386"/>
                <a:gd name="T69" fmla="*/ 51 h 62"/>
                <a:gd name="T70" fmla="*/ 257 w 386"/>
                <a:gd name="T71" fmla="*/ 45 h 62"/>
                <a:gd name="T72" fmla="*/ 257 w 386"/>
                <a:gd name="T73" fmla="*/ 34 h 62"/>
                <a:gd name="T74" fmla="*/ 267 w 386"/>
                <a:gd name="T75" fmla="*/ 34 h 62"/>
                <a:gd name="T76" fmla="*/ 277 w 386"/>
                <a:gd name="T77" fmla="*/ 34 h 62"/>
                <a:gd name="T78" fmla="*/ 287 w 386"/>
                <a:gd name="T79" fmla="*/ 39 h 62"/>
                <a:gd name="T80" fmla="*/ 287 w 386"/>
                <a:gd name="T81" fmla="*/ 45 h 62"/>
                <a:gd name="T82" fmla="*/ 317 w 386"/>
                <a:gd name="T83" fmla="*/ 56 h 62"/>
                <a:gd name="T84" fmla="*/ 337 w 386"/>
                <a:gd name="T85" fmla="*/ 62 h 62"/>
                <a:gd name="T86" fmla="*/ 366 w 386"/>
                <a:gd name="T87" fmla="*/ 62 h 62"/>
                <a:gd name="T88" fmla="*/ 386 w 386"/>
                <a:gd name="T89" fmla="*/ 62 h 62"/>
                <a:gd name="T90" fmla="*/ 366 w 386"/>
                <a:gd name="T91" fmla="*/ 56 h 62"/>
                <a:gd name="T92" fmla="*/ 356 w 386"/>
                <a:gd name="T93" fmla="*/ 45 h 62"/>
                <a:gd name="T94" fmla="*/ 346 w 386"/>
                <a:gd name="T95" fmla="*/ 39 h 62"/>
                <a:gd name="T96" fmla="*/ 346 w 386"/>
                <a:gd name="T97" fmla="*/ 34 h 62"/>
                <a:gd name="T98" fmla="*/ 346 w 386"/>
                <a:gd name="T99" fmla="*/ 28 h 62"/>
                <a:gd name="T100" fmla="*/ 356 w 386"/>
                <a:gd name="T101" fmla="*/ 34 h 62"/>
                <a:gd name="T102" fmla="*/ 366 w 386"/>
                <a:gd name="T103" fmla="*/ 39 h 62"/>
                <a:gd name="T104" fmla="*/ 376 w 386"/>
                <a:gd name="T105" fmla="*/ 45 h 62"/>
                <a:gd name="T106" fmla="*/ 386 w 386"/>
                <a:gd name="T107" fmla="*/ 51 h 62"/>
                <a:gd name="T108" fmla="*/ 386 w 386"/>
                <a:gd name="T109" fmla="*/ 28 h 62"/>
                <a:gd name="T110" fmla="*/ 376 w 386"/>
                <a:gd name="T111" fmla="*/ 28 h 62"/>
                <a:gd name="T112" fmla="*/ 386 w 386"/>
                <a:gd name="T113" fmla="*/ 22 h 62"/>
                <a:gd name="T114" fmla="*/ 386 w 386"/>
                <a:gd name="T115" fmla="*/ 17 h 6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86"/>
                <a:gd name="T175" fmla="*/ 0 h 62"/>
                <a:gd name="T176" fmla="*/ 386 w 386"/>
                <a:gd name="T177" fmla="*/ 62 h 6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86" h="62">
                  <a:moveTo>
                    <a:pt x="386" y="17"/>
                  </a:moveTo>
                  <a:lnTo>
                    <a:pt x="386" y="5"/>
                  </a:lnTo>
                  <a:lnTo>
                    <a:pt x="376" y="5"/>
                  </a:lnTo>
                  <a:lnTo>
                    <a:pt x="366" y="5"/>
                  </a:lnTo>
                  <a:lnTo>
                    <a:pt x="366" y="0"/>
                  </a:lnTo>
                  <a:lnTo>
                    <a:pt x="356" y="0"/>
                  </a:lnTo>
                  <a:lnTo>
                    <a:pt x="346" y="0"/>
                  </a:lnTo>
                  <a:lnTo>
                    <a:pt x="337" y="5"/>
                  </a:lnTo>
                  <a:lnTo>
                    <a:pt x="327" y="5"/>
                  </a:lnTo>
                  <a:lnTo>
                    <a:pt x="327" y="11"/>
                  </a:lnTo>
                  <a:lnTo>
                    <a:pt x="317" y="11"/>
                  </a:lnTo>
                  <a:lnTo>
                    <a:pt x="317" y="17"/>
                  </a:lnTo>
                  <a:lnTo>
                    <a:pt x="307" y="17"/>
                  </a:lnTo>
                  <a:lnTo>
                    <a:pt x="307" y="22"/>
                  </a:lnTo>
                  <a:lnTo>
                    <a:pt x="297" y="22"/>
                  </a:lnTo>
                  <a:lnTo>
                    <a:pt x="297" y="28"/>
                  </a:lnTo>
                  <a:lnTo>
                    <a:pt x="287" y="22"/>
                  </a:lnTo>
                  <a:lnTo>
                    <a:pt x="277" y="22"/>
                  </a:lnTo>
                  <a:lnTo>
                    <a:pt x="277" y="17"/>
                  </a:lnTo>
                  <a:lnTo>
                    <a:pt x="287" y="17"/>
                  </a:lnTo>
                  <a:lnTo>
                    <a:pt x="297" y="17"/>
                  </a:lnTo>
                  <a:lnTo>
                    <a:pt x="297" y="11"/>
                  </a:lnTo>
                  <a:lnTo>
                    <a:pt x="307" y="11"/>
                  </a:lnTo>
                  <a:lnTo>
                    <a:pt x="317" y="11"/>
                  </a:lnTo>
                  <a:lnTo>
                    <a:pt x="317" y="5"/>
                  </a:lnTo>
                  <a:lnTo>
                    <a:pt x="307" y="5"/>
                  </a:lnTo>
                  <a:lnTo>
                    <a:pt x="287" y="5"/>
                  </a:lnTo>
                  <a:lnTo>
                    <a:pt x="277" y="5"/>
                  </a:lnTo>
                  <a:lnTo>
                    <a:pt x="267" y="5"/>
                  </a:lnTo>
                  <a:lnTo>
                    <a:pt x="248" y="5"/>
                  </a:lnTo>
                  <a:lnTo>
                    <a:pt x="238" y="5"/>
                  </a:lnTo>
                  <a:lnTo>
                    <a:pt x="218" y="5"/>
                  </a:lnTo>
                  <a:lnTo>
                    <a:pt x="208" y="11"/>
                  </a:lnTo>
                  <a:lnTo>
                    <a:pt x="198" y="11"/>
                  </a:lnTo>
                  <a:lnTo>
                    <a:pt x="198" y="17"/>
                  </a:lnTo>
                  <a:lnTo>
                    <a:pt x="188" y="17"/>
                  </a:lnTo>
                  <a:lnTo>
                    <a:pt x="178" y="17"/>
                  </a:lnTo>
                  <a:lnTo>
                    <a:pt x="178" y="11"/>
                  </a:lnTo>
                  <a:lnTo>
                    <a:pt x="178" y="5"/>
                  </a:lnTo>
                  <a:lnTo>
                    <a:pt x="188" y="5"/>
                  </a:lnTo>
                  <a:lnTo>
                    <a:pt x="198" y="5"/>
                  </a:lnTo>
                  <a:lnTo>
                    <a:pt x="208" y="5"/>
                  </a:lnTo>
                  <a:lnTo>
                    <a:pt x="208" y="0"/>
                  </a:lnTo>
                  <a:lnTo>
                    <a:pt x="188" y="0"/>
                  </a:lnTo>
                  <a:lnTo>
                    <a:pt x="168" y="0"/>
                  </a:lnTo>
                  <a:lnTo>
                    <a:pt x="139" y="0"/>
                  </a:lnTo>
                  <a:lnTo>
                    <a:pt x="119" y="5"/>
                  </a:lnTo>
                  <a:lnTo>
                    <a:pt x="99" y="5"/>
                  </a:lnTo>
                  <a:lnTo>
                    <a:pt x="69" y="11"/>
                  </a:lnTo>
                  <a:lnTo>
                    <a:pt x="50" y="11"/>
                  </a:lnTo>
                  <a:lnTo>
                    <a:pt x="20" y="5"/>
                  </a:lnTo>
                  <a:lnTo>
                    <a:pt x="0" y="17"/>
                  </a:lnTo>
                  <a:lnTo>
                    <a:pt x="40" y="17"/>
                  </a:lnTo>
                  <a:lnTo>
                    <a:pt x="69" y="17"/>
                  </a:lnTo>
                  <a:lnTo>
                    <a:pt x="89" y="22"/>
                  </a:lnTo>
                  <a:lnTo>
                    <a:pt x="109" y="22"/>
                  </a:lnTo>
                  <a:lnTo>
                    <a:pt x="119" y="28"/>
                  </a:lnTo>
                  <a:lnTo>
                    <a:pt x="139" y="34"/>
                  </a:lnTo>
                  <a:lnTo>
                    <a:pt x="149" y="39"/>
                  </a:lnTo>
                  <a:lnTo>
                    <a:pt x="168" y="45"/>
                  </a:lnTo>
                  <a:lnTo>
                    <a:pt x="158" y="39"/>
                  </a:lnTo>
                  <a:lnTo>
                    <a:pt x="158" y="34"/>
                  </a:lnTo>
                  <a:lnTo>
                    <a:pt x="149" y="28"/>
                  </a:lnTo>
                  <a:lnTo>
                    <a:pt x="149" y="22"/>
                  </a:lnTo>
                  <a:lnTo>
                    <a:pt x="158" y="22"/>
                  </a:lnTo>
                  <a:lnTo>
                    <a:pt x="158" y="28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39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98" y="45"/>
                  </a:lnTo>
                  <a:lnTo>
                    <a:pt x="198" y="51"/>
                  </a:lnTo>
                  <a:lnTo>
                    <a:pt x="208" y="51"/>
                  </a:lnTo>
                  <a:lnTo>
                    <a:pt x="218" y="51"/>
                  </a:lnTo>
                  <a:lnTo>
                    <a:pt x="218" y="56"/>
                  </a:lnTo>
                  <a:lnTo>
                    <a:pt x="228" y="56"/>
                  </a:lnTo>
                  <a:lnTo>
                    <a:pt x="238" y="56"/>
                  </a:lnTo>
                  <a:lnTo>
                    <a:pt x="248" y="56"/>
                  </a:lnTo>
                  <a:lnTo>
                    <a:pt x="257" y="56"/>
                  </a:lnTo>
                  <a:lnTo>
                    <a:pt x="267" y="56"/>
                  </a:lnTo>
                  <a:lnTo>
                    <a:pt x="277" y="56"/>
                  </a:lnTo>
                  <a:lnTo>
                    <a:pt x="287" y="56"/>
                  </a:lnTo>
                  <a:lnTo>
                    <a:pt x="297" y="56"/>
                  </a:lnTo>
                  <a:lnTo>
                    <a:pt x="287" y="56"/>
                  </a:lnTo>
                  <a:lnTo>
                    <a:pt x="277" y="56"/>
                  </a:lnTo>
                  <a:lnTo>
                    <a:pt x="277" y="51"/>
                  </a:lnTo>
                  <a:lnTo>
                    <a:pt x="267" y="51"/>
                  </a:lnTo>
                  <a:lnTo>
                    <a:pt x="267" y="45"/>
                  </a:lnTo>
                  <a:lnTo>
                    <a:pt x="257" y="45"/>
                  </a:lnTo>
                  <a:lnTo>
                    <a:pt x="257" y="39"/>
                  </a:lnTo>
                  <a:lnTo>
                    <a:pt x="257" y="34"/>
                  </a:lnTo>
                  <a:lnTo>
                    <a:pt x="267" y="34"/>
                  </a:lnTo>
                  <a:lnTo>
                    <a:pt x="277" y="34"/>
                  </a:lnTo>
                  <a:lnTo>
                    <a:pt x="277" y="39"/>
                  </a:lnTo>
                  <a:lnTo>
                    <a:pt x="287" y="39"/>
                  </a:lnTo>
                  <a:lnTo>
                    <a:pt x="287" y="45"/>
                  </a:lnTo>
                  <a:lnTo>
                    <a:pt x="297" y="51"/>
                  </a:lnTo>
                  <a:lnTo>
                    <a:pt x="307" y="56"/>
                  </a:lnTo>
                  <a:lnTo>
                    <a:pt x="317" y="56"/>
                  </a:lnTo>
                  <a:lnTo>
                    <a:pt x="327" y="62"/>
                  </a:lnTo>
                  <a:lnTo>
                    <a:pt x="337" y="62"/>
                  </a:lnTo>
                  <a:lnTo>
                    <a:pt x="346" y="62"/>
                  </a:lnTo>
                  <a:lnTo>
                    <a:pt x="356" y="62"/>
                  </a:lnTo>
                  <a:lnTo>
                    <a:pt x="366" y="62"/>
                  </a:lnTo>
                  <a:lnTo>
                    <a:pt x="376" y="62"/>
                  </a:lnTo>
                  <a:lnTo>
                    <a:pt x="386" y="62"/>
                  </a:lnTo>
                  <a:lnTo>
                    <a:pt x="376" y="62"/>
                  </a:lnTo>
                  <a:lnTo>
                    <a:pt x="376" y="56"/>
                  </a:lnTo>
                  <a:lnTo>
                    <a:pt x="366" y="56"/>
                  </a:lnTo>
                  <a:lnTo>
                    <a:pt x="366" y="51"/>
                  </a:lnTo>
                  <a:lnTo>
                    <a:pt x="356" y="51"/>
                  </a:lnTo>
                  <a:lnTo>
                    <a:pt x="356" y="45"/>
                  </a:lnTo>
                  <a:lnTo>
                    <a:pt x="346" y="45"/>
                  </a:lnTo>
                  <a:lnTo>
                    <a:pt x="346" y="39"/>
                  </a:lnTo>
                  <a:lnTo>
                    <a:pt x="346" y="34"/>
                  </a:lnTo>
                  <a:lnTo>
                    <a:pt x="337" y="34"/>
                  </a:lnTo>
                  <a:lnTo>
                    <a:pt x="346" y="34"/>
                  </a:lnTo>
                  <a:lnTo>
                    <a:pt x="346" y="28"/>
                  </a:lnTo>
                  <a:lnTo>
                    <a:pt x="356" y="34"/>
                  </a:lnTo>
                  <a:lnTo>
                    <a:pt x="366" y="39"/>
                  </a:lnTo>
                  <a:lnTo>
                    <a:pt x="376" y="45"/>
                  </a:lnTo>
                  <a:lnTo>
                    <a:pt x="386" y="51"/>
                  </a:lnTo>
                  <a:lnTo>
                    <a:pt x="386" y="28"/>
                  </a:lnTo>
                  <a:lnTo>
                    <a:pt x="376" y="28"/>
                  </a:lnTo>
                  <a:lnTo>
                    <a:pt x="376" y="22"/>
                  </a:lnTo>
                  <a:lnTo>
                    <a:pt x="386" y="22"/>
                  </a:lnTo>
                  <a:lnTo>
                    <a:pt x="386" y="17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0" name="Freeform 277"/>
            <p:cNvSpPr>
              <a:spLocks/>
            </p:cNvSpPr>
            <p:nvPr/>
          </p:nvSpPr>
          <p:spPr bwMode="auto">
            <a:xfrm>
              <a:off x="1158" y="426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1" name="Freeform 278"/>
            <p:cNvSpPr>
              <a:spLocks/>
            </p:cNvSpPr>
            <p:nvPr/>
          </p:nvSpPr>
          <p:spPr bwMode="auto">
            <a:xfrm>
              <a:off x="1158" y="4269"/>
              <a:ext cx="79" cy="17"/>
            </a:xfrm>
            <a:custGeom>
              <a:avLst/>
              <a:gdLst>
                <a:gd name="T0" fmla="*/ 79 w 79"/>
                <a:gd name="T1" fmla="*/ 17 h 17"/>
                <a:gd name="T2" fmla="*/ 79 w 79"/>
                <a:gd name="T3" fmla="*/ 17 h 17"/>
                <a:gd name="T4" fmla="*/ 69 w 79"/>
                <a:gd name="T5" fmla="*/ 17 h 17"/>
                <a:gd name="T6" fmla="*/ 59 w 79"/>
                <a:gd name="T7" fmla="*/ 17 h 17"/>
                <a:gd name="T8" fmla="*/ 49 w 79"/>
                <a:gd name="T9" fmla="*/ 17 h 17"/>
                <a:gd name="T10" fmla="*/ 49 w 79"/>
                <a:gd name="T11" fmla="*/ 17 h 17"/>
                <a:gd name="T12" fmla="*/ 40 w 79"/>
                <a:gd name="T13" fmla="*/ 17 h 17"/>
                <a:gd name="T14" fmla="*/ 20 w 79"/>
                <a:gd name="T15" fmla="*/ 17 h 17"/>
                <a:gd name="T16" fmla="*/ 10 w 79"/>
                <a:gd name="T17" fmla="*/ 12 h 17"/>
                <a:gd name="T18" fmla="*/ 0 w 79"/>
                <a:gd name="T19" fmla="*/ 6 h 17"/>
                <a:gd name="T20" fmla="*/ 10 w 79"/>
                <a:gd name="T21" fmla="*/ 0 h 17"/>
                <a:gd name="T22" fmla="*/ 20 w 79"/>
                <a:gd name="T23" fmla="*/ 6 h 17"/>
                <a:gd name="T24" fmla="*/ 30 w 79"/>
                <a:gd name="T25" fmla="*/ 12 h 17"/>
                <a:gd name="T26" fmla="*/ 40 w 79"/>
                <a:gd name="T27" fmla="*/ 12 h 17"/>
                <a:gd name="T28" fmla="*/ 49 w 79"/>
                <a:gd name="T29" fmla="*/ 12 h 17"/>
                <a:gd name="T30" fmla="*/ 49 w 79"/>
                <a:gd name="T31" fmla="*/ 12 h 17"/>
                <a:gd name="T32" fmla="*/ 59 w 79"/>
                <a:gd name="T33" fmla="*/ 12 h 17"/>
                <a:gd name="T34" fmla="*/ 69 w 79"/>
                <a:gd name="T35" fmla="*/ 12 h 17"/>
                <a:gd name="T36" fmla="*/ 79 w 79"/>
                <a:gd name="T37" fmla="*/ 17 h 17"/>
                <a:gd name="T38" fmla="*/ 79 w 79"/>
                <a:gd name="T39" fmla="*/ 17 h 17"/>
                <a:gd name="T40" fmla="*/ 79 w 79"/>
                <a:gd name="T41" fmla="*/ 17 h 17"/>
                <a:gd name="T42" fmla="*/ 79 w 79"/>
                <a:gd name="T43" fmla="*/ 17 h 17"/>
                <a:gd name="T44" fmla="*/ 79 w 79"/>
                <a:gd name="T45" fmla="*/ 17 h 17"/>
                <a:gd name="T46" fmla="*/ 79 w 79"/>
                <a:gd name="T47" fmla="*/ 17 h 17"/>
                <a:gd name="T48" fmla="*/ 79 w 79"/>
                <a:gd name="T49" fmla="*/ 17 h 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17"/>
                <a:gd name="T77" fmla="*/ 79 w 79"/>
                <a:gd name="T78" fmla="*/ 17 h 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17">
                  <a:moveTo>
                    <a:pt x="79" y="17"/>
                  </a:moveTo>
                  <a:lnTo>
                    <a:pt x="79" y="17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10" y="0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40" y="12"/>
                  </a:lnTo>
                  <a:lnTo>
                    <a:pt x="49" y="12"/>
                  </a:lnTo>
                  <a:lnTo>
                    <a:pt x="59" y="12"/>
                  </a:lnTo>
                  <a:lnTo>
                    <a:pt x="69" y="12"/>
                  </a:lnTo>
                  <a:lnTo>
                    <a:pt x="79" y="17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2" name="Freeform 279"/>
            <p:cNvSpPr>
              <a:spLocks/>
            </p:cNvSpPr>
            <p:nvPr/>
          </p:nvSpPr>
          <p:spPr bwMode="auto">
            <a:xfrm>
              <a:off x="1237" y="4286"/>
              <a:ext cx="69" cy="11"/>
            </a:xfrm>
            <a:custGeom>
              <a:avLst/>
              <a:gdLst>
                <a:gd name="T0" fmla="*/ 59 w 69"/>
                <a:gd name="T1" fmla="*/ 11 h 11"/>
                <a:gd name="T2" fmla="*/ 50 w 69"/>
                <a:gd name="T3" fmla="*/ 11 h 11"/>
                <a:gd name="T4" fmla="*/ 50 w 69"/>
                <a:gd name="T5" fmla="*/ 6 h 11"/>
                <a:gd name="T6" fmla="*/ 40 w 69"/>
                <a:gd name="T7" fmla="*/ 6 h 11"/>
                <a:gd name="T8" fmla="*/ 30 w 69"/>
                <a:gd name="T9" fmla="*/ 6 h 11"/>
                <a:gd name="T10" fmla="*/ 30 w 69"/>
                <a:gd name="T11" fmla="*/ 6 h 11"/>
                <a:gd name="T12" fmla="*/ 20 w 69"/>
                <a:gd name="T13" fmla="*/ 0 h 11"/>
                <a:gd name="T14" fmla="*/ 10 w 69"/>
                <a:gd name="T15" fmla="*/ 0 h 11"/>
                <a:gd name="T16" fmla="*/ 0 w 69"/>
                <a:gd name="T17" fmla="*/ 0 h 11"/>
                <a:gd name="T18" fmla="*/ 0 w 69"/>
                <a:gd name="T19" fmla="*/ 0 h 11"/>
                <a:gd name="T20" fmla="*/ 10 w 69"/>
                <a:gd name="T21" fmla="*/ 0 h 11"/>
                <a:gd name="T22" fmla="*/ 20 w 69"/>
                <a:gd name="T23" fmla="*/ 0 h 11"/>
                <a:gd name="T24" fmla="*/ 30 w 69"/>
                <a:gd name="T25" fmla="*/ 0 h 11"/>
                <a:gd name="T26" fmla="*/ 30 w 69"/>
                <a:gd name="T27" fmla="*/ 0 h 11"/>
                <a:gd name="T28" fmla="*/ 40 w 69"/>
                <a:gd name="T29" fmla="*/ 0 h 11"/>
                <a:gd name="T30" fmla="*/ 50 w 69"/>
                <a:gd name="T31" fmla="*/ 6 h 11"/>
                <a:gd name="T32" fmla="*/ 59 w 69"/>
                <a:gd name="T33" fmla="*/ 6 h 11"/>
                <a:gd name="T34" fmla="*/ 69 w 69"/>
                <a:gd name="T35" fmla="*/ 6 h 11"/>
                <a:gd name="T36" fmla="*/ 59 w 69"/>
                <a:gd name="T37" fmla="*/ 11 h 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11"/>
                <a:gd name="T59" fmla="*/ 69 w 69"/>
                <a:gd name="T60" fmla="*/ 11 h 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11">
                  <a:moveTo>
                    <a:pt x="59" y="11"/>
                  </a:moveTo>
                  <a:lnTo>
                    <a:pt x="50" y="11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6"/>
                  </a:lnTo>
                  <a:lnTo>
                    <a:pt x="59" y="6"/>
                  </a:lnTo>
                  <a:lnTo>
                    <a:pt x="69" y="6"/>
                  </a:lnTo>
                  <a:lnTo>
                    <a:pt x="59" y="11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3" name="Freeform 280"/>
            <p:cNvSpPr>
              <a:spLocks/>
            </p:cNvSpPr>
            <p:nvPr/>
          </p:nvSpPr>
          <p:spPr bwMode="auto">
            <a:xfrm>
              <a:off x="1296" y="4292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5 h 5"/>
                <a:gd name="T4" fmla="*/ 1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4" name="Freeform 281"/>
            <p:cNvSpPr>
              <a:spLocks/>
            </p:cNvSpPr>
            <p:nvPr/>
          </p:nvSpPr>
          <p:spPr bwMode="auto">
            <a:xfrm>
              <a:off x="1267" y="4275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5" name="Freeform 282"/>
            <p:cNvSpPr>
              <a:spLocks/>
            </p:cNvSpPr>
            <p:nvPr/>
          </p:nvSpPr>
          <p:spPr bwMode="auto">
            <a:xfrm>
              <a:off x="1277" y="4275"/>
              <a:ext cx="79" cy="17"/>
            </a:xfrm>
            <a:custGeom>
              <a:avLst/>
              <a:gdLst>
                <a:gd name="T0" fmla="*/ 69 w 79"/>
                <a:gd name="T1" fmla="*/ 17 h 17"/>
                <a:gd name="T2" fmla="*/ 69 w 79"/>
                <a:gd name="T3" fmla="*/ 17 h 17"/>
                <a:gd name="T4" fmla="*/ 59 w 79"/>
                <a:gd name="T5" fmla="*/ 17 h 17"/>
                <a:gd name="T6" fmla="*/ 49 w 79"/>
                <a:gd name="T7" fmla="*/ 17 h 17"/>
                <a:gd name="T8" fmla="*/ 39 w 79"/>
                <a:gd name="T9" fmla="*/ 11 h 17"/>
                <a:gd name="T10" fmla="*/ 29 w 79"/>
                <a:gd name="T11" fmla="*/ 11 h 17"/>
                <a:gd name="T12" fmla="*/ 19 w 79"/>
                <a:gd name="T13" fmla="*/ 11 h 17"/>
                <a:gd name="T14" fmla="*/ 10 w 79"/>
                <a:gd name="T15" fmla="*/ 11 h 17"/>
                <a:gd name="T16" fmla="*/ 0 w 79"/>
                <a:gd name="T17" fmla="*/ 6 h 17"/>
                <a:gd name="T18" fmla="*/ 0 w 79"/>
                <a:gd name="T19" fmla="*/ 6 h 17"/>
                <a:gd name="T20" fmla="*/ 0 w 79"/>
                <a:gd name="T21" fmla="*/ 0 h 17"/>
                <a:gd name="T22" fmla="*/ 10 w 79"/>
                <a:gd name="T23" fmla="*/ 6 h 17"/>
                <a:gd name="T24" fmla="*/ 10 w 79"/>
                <a:gd name="T25" fmla="*/ 6 h 17"/>
                <a:gd name="T26" fmla="*/ 19 w 79"/>
                <a:gd name="T27" fmla="*/ 6 h 17"/>
                <a:gd name="T28" fmla="*/ 29 w 79"/>
                <a:gd name="T29" fmla="*/ 6 h 17"/>
                <a:gd name="T30" fmla="*/ 39 w 79"/>
                <a:gd name="T31" fmla="*/ 11 h 17"/>
                <a:gd name="T32" fmla="*/ 49 w 79"/>
                <a:gd name="T33" fmla="*/ 11 h 17"/>
                <a:gd name="T34" fmla="*/ 59 w 79"/>
                <a:gd name="T35" fmla="*/ 11 h 17"/>
                <a:gd name="T36" fmla="*/ 79 w 79"/>
                <a:gd name="T37" fmla="*/ 11 h 17"/>
                <a:gd name="T38" fmla="*/ 79 w 79"/>
                <a:gd name="T39" fmla="*/ 11 h 17"/>
                <a:gd name="T40" fmla="*/ 79 w 79"/>
                <a:gd name="T41" fmla="*/ 11 h 17"/>
                <a:gd name="T42" fmla="*/ 79 w 79"/>
                <a:gd name="T43" fmla="*/ 17 h 17"/>
                <a:gd name="T44" fmla="*/ 79 w 79"/>
                <a:gd name="T45" fmla="*/ 17 h 17"/>
                <a:gd name="T46" fmla="*/ 79 w 79"/>
                <a:gd name="T47" fmla="*/ 17 h 17"/>
                <a:gd name="T48" fmla="*/ 69 w 79"/>
                <a:gd name="T49" fmla="*/ 17 h 17"/>
                <a:gd name="T50" fmla="*/ 69 w 79"/>
                <a:gd name="T51" fmla="*/ 17 h 1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17"/>
                <a:gd name="T80" fmla="*/ 79 w 79"/>
                <a:gd name="T81" fmla="*/ 17 h 1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17">
                  <a:moveTo>
                    <a:pt x="69" y="17"/>
                  </a:moveTo>
                  <a:lnTo>
                    <a:pt x="69" y="17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39" y="11"/>
                  </a:lnTo>
                  <a:lnTo>
                    <a:pt x="29" y="11"/>
                  </a:lnTo>
                  <a:lnTo>
                    <a:pt x="19" y="11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lnTo>
                    <a:pt x="39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79" y="11"/>
                  </a:lnTo>
                  <a:lnTo>
                    <a:pt x="79" y="17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6" name="Freeform 283"/>
            <p:cNvSpPr>
              <a:spLocks/>
            </p:cNvSpPr>
            <p:nvPr/>
          </p:nvSpPr>
          <p:spPr bwMode="auto">
            <a:xfrm>
              <a:off x="1346" y="4286"/>
              <a:ext cx="69" cy="17"/>
            </a:xfrm>
            <a:custGeom>
              <a:avLst/>
              <a:gdLst>
                <a:gd name="T0" fmla="*/ 69 w 69"/>
                <a:gd name="T1" fmla="*/ 17 h 17"/>
                <a:gd name="T2" fmla="*/ 59 w 69"/>
                <a:gd name="T3" fmla="*/ 17 h 17"/>
                <a:gd name="T4" fmla="*/ 49 w 69"/>
                <a:gd name="T5" fmla="*/ 17 h 17"/>
                <a:gd name="T6" fmla="*/ 49 w 69"/>
                <a:gd name="T7" fmla="*/ 17 h 17"/>
                <a:gd name="T8" fmla="*/ 40 w 69"/>
                <a:gd name="T9" fmla="*/ 11 h 17"/>
                <a:gd name="T10" fmla="*/ 30 w 69"/>
                <a:gd name="T11" fmla="*/ 11 h 17"/>
                <a:gd name="T12" fmla="*/ 20 w 69"/>
                <a:gd name="T13" fmla="*/ 11 h 17"/>
                <a:gd name="T14" fmla="*/ 10 w 69"/>
                <a:gd name="T15" fmla="*/ 6 h 17"/>
                <a:gd name="T16" fmla="*/ 0 w 69"/>
                <a:gd name="T17" fmla="*/ 6 h 17"/>
                <a:gd name="T18" fmla="*/ 10 w 69"/>
                <a:gd name="T19" fmla="*/ 0 h 17"/>
                <a:gd name="T20" fmla="*/ 20 w 69"/>
                <a:gd name="T21" fmla="*/ 6 h 17"/>
                <a:gd name="T22" fmla="*/ 30 w 69"/>
                <a:gd name="T23" fmla="*/ 6 h 17"/>
                <a:gd name="T24" fmla="*/ 30 w 69"/>
                <a:gd name="T25" fmla="*/ 6 h 17"/>
                <a:gd name="T26" fmla="*/ 40 w 69"/>
                <a:gd name="T27" fmla="*/ 11 h 17"/>
                <a:gd name="T28" fmla="*/ 49 w 69"/>
                <a:gd name="T29" fmla="*/ 11 h 17"/>
                <a:gd name="T30" fmla="*/ 49 w 69"/>
                <a:gd name="T31" fmla="*/ 11 h 17"/>
                <a:gd name="T32" fmla="*/ 59 w 69"/>
                <a:gd name="T33" fmla="*/ 11 h 17"/>
                <a:gd name="T34" fmla="*/ 69 w 69"/>
                <a:gd name="T35" fmla="*/ 11 h 17"/>
                <a:gd name="T36" fmla="*/ 69 w 69"/>
                <a:gd name="T37" fmla="*/ 17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17"/>
                <a:gd name="T59" fmla="*/ 69 w 69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17">
                  <a:moveTo>
                    <a:pt x="69" y="17"/>
                  </a:moveTo>
                  <a:lnTo>
                    <a:pt x="59" y="17"/>
                  </a:lnTo>
                  <a:lnTo>
                    <a:pt x="49" y="17"/>
                  </a:lnTo>
                  <a:lnTo>
                    <a:pt x="40" y="11"/>
                  </a:lnTo>
                  <a:lnTo>
                    <a:pt x="30" y="11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69" y="17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7" name="Freeform 284"/>
            <p:cNvSpPr>
              <a:spLocks/>
            </p:cNvSpPr>
            <p:nvPr/>
          </p:nvSpPr>
          <p:spPr bwMode="auto">
            <a:xfrm>
              <a:off x="1415" y="429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8" name="Freeform 285"/>
            <p:cNvSpPr>
              <a:spLocks/>
            </p:cNvSpPr>
            <p:nvPr/>
          </p:nvSpPr>
          <p:spPr bwMode="auto">
            <a:xfrm>
              <a:off x="1366" y="4275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69" name="Freeform 286"/>
            <p:cNvSpPr>
              <a:spLocks/>
            </p:cNvSpPr>
            <p:nvPr/>
          </p:nvSpPr>
          <p:spPr bwMode="auto">
            <a:xfrm>
              <a:off x="1366" y="4275"/>
              <a:ext cx="79" cy="22"/>
            </a:xfrm>
            <a:custGeom>
              <a:avLst/>
              <a:gdLst>
                <a:gd name="T0" fmla="*/ 79 w 79"/>
                <a:gd name="T1" fmla="*/ 22 h 22"/>
                <a:gd name="T2" fmla="*/ 79 w 79"/>
                <a:gd name="T3" fmla="*/ 22 h 22"/>
                <a:gd name="T4" fmla="*/ 69 w 79"/>
                <a:gd name="T5" fmla="*/ 22 h 22"/>
                <a:gd name="T6" fmla="*/ 59 w 79"/>
                <a:gd name="T7" fmla="*/ 17 h 22"/>
                <a:gd name="T8" fmla="*/ 49 w 79"/>
                <a:gd name="T9" fmla="*/ 17 h 22"/>
                <a:gd name="T10" fmla="*/ 49 w 79"/>
                <a:gd name="T11" fmla="*/ 17 h 22"/>
                <a:gd name="T12" fmla="*/ 39 w 79"/>
                <a:gd name="T13" fmla="*/ 11 h 22"/>
                <a:gd name="T14" fmla="*/ 20 w 79"/>
                <a:gd name="T15" fmla="*/ 11 h 22"/>
                <a:gd name="T16" fmla="*/ 10 w 79"/>
                <a:gd name="T17" fmla="*/ 11 h 22"/>
                <a:gd name="T18" fmla="*/ 0 w 79"/>
                <a:gd name="T19" fmla="*/ 6 h 22"/>
                <a:gd name="T20" fmla="*/ 0 w 79"/>
                <a:gd name="T21" fmla="*/ 0 h 22"/>
                <a:gd name="T22" fmla="*/ 10 w 79"/>
                <a:gd name="T23" fmla="*/ 6 h 22"/>
                <a:gd name="T24" fmla="*/ 29 w 79"/>
                <a:gd name="T25" fmla="*/ 6 h 22"/>
                <a:gd name="T26" fmla="*/ 39 w 79"/>
                <a:gd name="T27" fmla="*/ 11 h 22"/>
                <a:gd name="T28" fmla="*/ 49 w 79"/>
                <a:gd name="T29" fmla="*/ 11 h 22"/>
                <a:gd name="T30" fmla="*/ 59 w 79"/>
                <a:gd name="T31" fmla="*/ 11 h 22"/>
                <a:gd name="T32" fmla="*/ 69 w 79"/>
                <a:gd name="T33" fmla="*/ 17 h 22"/>
                <a:gd name="T34" fmla="*/ 69 w 79"/>
                <a:gd name="T35" fmla="*/ 17 h 22"/>
                <a:gd name="T36" fmla="*/ 79 w 79"/>
                <a:gd name="T37" fmla="*/ 17 h 22"/>
                <a:gd name="T38" fmla="*/ 79 w 79"/>
                <a:gd name="T39" fmla="*/ 17 h 22"/>
                <a:gd name="T40" fmla="*/ 79 w 79"/>
                <a:gd name="T41" fmla="*/ 17 h 22"/>
                <a:gd name="T42" fmla="*/ 79 w 79"/>
                <a:gd name="T43" fmla="*/ 17 h 22"/>
                <a:gd name="T44" fmla="*/ 79 w 79"/>
                <a:gd name="T45" fmla="*/ 17 h 22"/>
                <a:gd name="T46" fmla="*/ 79 w 79"/>
                <a:gd name="T47" fmla="*/ 22 h 22"/>
                <a:gd name="T48" fmla="*/ 79 w 79"/>
                <a:gd name="T49" fmla="*/ 22 h 22"/>
                <a:gd name="T50" fmla="*/ 79 w 79"/>
                <a:gd name="T51" fmla="*/ 22 h 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22"/>
                <a:gd name="T80" fmla="*/ 79 w 79"/>
                <a:gd name="T81" fmla="*/ 22 h 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22">
                  <a:moveTo>
                    <a:pt x="79" y="22"/>
                  </a:moveTo>
                  <a:lnTo>
                    <a:pt x="79" y="22"/>
                  </a:lnTo>
                  <a:lnTo>
                    <a:pt x="69" y="22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39" y="11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9" y="6"/>
                  </a:lnTo>
                  <a:lnTo>
                    <a:pt x="39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79" y="22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0" name="Freeform 287"/>
            <p:cNvSpPr>
              <a:spLocks/>
            </p:cNvSpPr>
            <p:nvPr/>
          </p:nvSpPr>
          <p:spPr bwMode="auto">
            <a:xfrm>
              <a:off x="1445" y="4292"/>
              <a:ext cx="59" cy="5"/>
            </a:xfrm>
            <a:custGeom>
              <a:avLst/>
              <a:gdLst>
                <a:gd name="T0" fmla="*/ 59 w 59"/>
                <a:gd name="T1" fmla="*/ 5 h 5"/>
                <a:gd name="T2" fmla="*/ 49 w 59"/>
                <a:gd name="T3" fmla="*/ 5 h 5"/>
                <a:gd name="T4" fmla="*/ 49 w 59"/>
                <a:gd name="T5" fmla="*/ 5 h 5"/>
                <a:gd name="T6" fmla="*/ 40 w 59"/>
                <a:gd name="T7" fmla="*/ 5 h 5"/>
                <a:gd name="T8" fmla="*/ 30 w 59"/>
                <a:gd name="T9" fmla="*/ 5 h 5"/>
                <a:gd name="T10" fmla="*/ 20 w 59"/>
                <a:gd name="T11" fmla="*/ 5 h 5"/>
                <a:gd name="T12" fmla="*/ 20 w 59"/>
                <a:gd name="T13" fmla="*/ 5 h 5"/>
                <a:gd name="T14" fmla="*/ 10 w 59"/>
                <a:gd name="T15" fmla="*/ 5 h 5"/>
                <a:gd name="T16" fmla="*/ 0 w 59"/>
                <a:gd name="T17" fmla="*/ 5 h 5"/>
                <a:gd name="T18" fmla="*/ 0 w 59"/>
                <a:gd name="T19" fmla="*/ 0 h 5"/>
                <a:gd name="T20" fmla="*/ 10 w 59"/>
                <a:gd name="T21" fmla="*/ 0 h 5"/>
                <a:gd name="T22" fmla="*/ 20 w 59"/>
                <a:gd name="T23" fmla="*/ 0 h 5"/>
                <a:gd name="T24" fmla="*/ 20 w 59"/>
                <a:gd name="T25" fmla="*/ 0 h 5"/>
                <a:gd name="T26" fmla="*/ 30 w 59"/>
                <a:gd name="T27" fmla="*/ 0 h 5"/>
                <a:gd name="T28" fmla="*/ 40 w 59"/>
                <a:gd name="T29" fmla="*/ 0 h 5"/>
                <a:gd name="T30" fmla="*/ 49 w 59"/>
                <a:gd name="T31" fmla="*/ 0 h 5"/>
                <a:gd name="T32" fmla="*/ 59 w 59"/>
                <a:gd name="T33" fmla="*/ 0 h 5"/>
                <a:gd name="T34" fmla="*/ 59 w 59"/>
                <a:gd name="T35" fmla="*/ 5 h 5"/>
                <a:gd name="T36" fmla="*/ 59 w 59"/>
                <a:gd name="T37" fmla="*/ 5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5"/>
                <a:gd name="T59" fmla="*/ 59 w 59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5">
                  <a:moveTo>
                    <a:pt x="59" y="5"/>
                  </a:moveTo>
                  <a:lnTo>
                    <a:pt x="49" y="5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0" y="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59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1" name="Freeform 288"/>
            <p:cNvSpPr>
              <a:spLocks/>
            </p:cNvSpPr>
            <p:nvPr/>
          </p:nvSpPr>
          <p:spPr bwMode="auto">
            <a:xfrm>
              <a:off x="1504" y="4297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2" name="Freeform 289"/>
            <p:cNvSpPr>
              <a:spLocks/>
            </p:cNvSpPr>
            <p:nvPr/>
          </p:nvSpPr>
          <p:spPr bwMode="auto">
            <a:xfrm>
              <a:off x="1435" y="4275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3" name="Freeform 290"/>
            <p:cNvSpPr>
              <a:spLocks/>
            </p:cNvSpPr>
            <p:nvPr/>
          </p:nvSpPr>
          <p:spPr bwMode="auto">
            <a:xfrm>
              <a:off x="1435" y="4275"/>
              <a:ext cx="79" cy="11"/>
            </a:xfrm>
            <a:custGeom>
              <a:avLst/>
              <a:gdLst>
                <a:gd name="T0" fmla="*/ 79 w 79"/>
                <a:gd name="T1" fmla="*/ 11 h 11"/>
                <a:gd name="T2" fmla="*/ 79 w 79"/>
                <a:gd name="T3" fmla="*/ 11 h 11"/>
                <a:gd name="T4" fmla="*/ 69 w 79"/>
                <a:gd name="T5" fmla="*/ 11 h 11"/>
                <a:gd name="T6" fmla="*/ 59 w 79"/>
                <a:gd name="T7" fmla="*/ 11 h 11"/>
                <a:gd name="T8" fmla="*/ 50 w 79"/>
                <a:gd name="T9" fmla="*/ 11 h 11"/>
                <a:gd name="T10" fmla="*/ 50 w 79"/>
                <a:gd name="T11" fmla="*/ 11 h 11"/>
                <a:gd name="T12" fmla="*/ 40 w 79"/>
                <a:gd name="T13" fmla="*/ 11 h 11"/>
                <a:gd name="T14" fmla="*/ 30 w 79"/>
                <a:gd name="T15" fmla="*/ 11 h 11"/>
                <a:gd name="T16" fmla="*/ 20 w 79"/>
                <a:gd name="T17" fmla="*/ 6 h 11"/>
                <a:gd name="T18" fmla="*/ 0 w 79"/>
                <a:gd name="T19" fmla="*/ 6 h 11"/>
                <a:gd name="T20" fmla="*/ 0 w 79"/>
                <a:gd name="T21" fmla="*/ 0 h 11"/>
                <a:gd name="T22" fmla="*/ 20 w 79"/>
                <a:gd name="T23" fmla="*/ 6 h 11"/>
                <a:gd name="T24" fmla="*/ 30 w 79"/>
                <a:gd name="T25" fmla="*/ 6 h 11"/>
                <a:gd name="T26" fmla="*/ 40 w 79"/>
                <a:gd name="T27" fmla="*/ 6 h 11"/>
                <a:gd name="T28" fmla="*/ 50 w 79"/>
                <a:gd name="T29" fmla="*/ 11 h 11"/>
                <a:gd name="T30" fmla="*/ 50 w 79"/>
                <a:gd name="T31" fmla="*/ 11 h 11"/>
                <a:gd name="T32" fmla="*/ 59 w 79"/>
                <a:gd name="T33" fmla="*/ 11 h 11"/>
                <a:gd name="T34" fmla="*/ 69 w 79"/>
                <a:gd name="T35" fmla="*/ 11 h 11"/>
                <a:gd name="T36" fmla="*/ 79 w 79"/>
                <a:gd name="T37" fmla="*/ 11 h 11"/>
                <a:gd name="T38" fmla="*/ 79 w 79"/>
                <a:gd name="T39" fmla="*/ 11 h 11"/>
                <a:gd name="T40" fmla="*/ 79 w 79"/>
                <a:gd name="T41" fmla="*/ 11 h 11"/>
                <a:gd name="T42" fmla="*/ 79 w 79"/>
                <a:gd name="T43" fmla="*/ 11 h 11"/>
                <a:gd name="T44" fmla="*/ 79 w 79"/>
                <a:gd name="T45" fmla="*/ 11 h 11"/>
                <a:gd name="T46" fmla="*/ 79 w 79"/>
                <a:gd name="T47" fmla="*/ 11 h 11"/>
                <a:gd name="T48" fmla="*/ 79 w 79"/>
                <a:gd name="T49" fmla="*/ 11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11"/>
                <a:gd name="T77" fmla="*/ 79 w 79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11">
                  <a:moveTo>
                    <a:pt x="79" y="11"/>
                  </a:moveTo>
                  <a:lnTo>
                    <a:pt x="79" y="11"/>
                  </a:lnTo>
                  <a:lnTo>
                    <a:pt x="69" y="11"/>
                  </a:lnTo>
                  <a:lnTo>
                    <a:pt x="59" y="11"/>
                  </a:lnTo>
                  <a:lnTo>
                    <a:pt x="50" y="11"/>
                  </a:lnTo>
                  <a:lnTo>
                    <a:pt x="40" y="11"/>
                  </a:lnTo>
                  <a:lnTo>
                    <a:pt x="30" y="11"/>
                  </a:lnTo>
                  <a:lnTo>
                    <a:pt x="2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6"/>
                  </a:lnTo>
                  <a:lnTo>
                    <a:pt x="50" y="11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4" name="Freeform 291"/>
            <p:cNvSpPr>
              <a:spLocks/>
            </p:cNvSpPr>
            <p:nvPr/>
          </p:nvSpPr>
          <p:spPr bwMode="auto">
            <a:xfrm>
              <a:off x="1514" y="4286"/>
              <a:ext cx="60" cy="6"/>
            </a:xfrm>
            <a:custGeom>
              <a:avLst/>
              <a:gdLst>
                <a:gd name="T0" fmla="*/ 50 w 60"/>
                <a:gd name="T1" fmla="*/ 6 h 6"/>
                <a:gd name="T2" fmla="*/ 50 w 60"/>
                <a:gd name="T3" fmla="*/ 6 h 6"/>
                <a:gd name="T4" fmla="*/ 40 w 60"/>
                <a:gd name="T5" fmla="*/ 6 h 6"/>
                <a:gd name="T6" fmla="*/ 40 w 60"/>
                <a:gd name="T7" fmla="*/ 6 h 6"/>
                <a:gd name="T8" fmla="*/ 30 w 60"/>
                <a:gd name="T9" fmla="*/ 6 h 6"/>
                <a:gd name="T10" fmla="*/ 30 w 60"/>
                <a:gd name="T11" fmla="*/ 0 h 6"/>
                <a:gd name="T12" fmla="*/ 20 w 60"/>
                <a:gd name="T13" fmla="*/ 0 h 6"/>
                <a:gd name="T14" fmla="*/ 10 w 60"/>
                <a:gd name="T15" fmla="*/ 0 h 6"/>
                <a:gd name="T16" fmla="*/ 0 w 60"/>
                <a:gd name="T17" fmla="*/ 0 h 6"/>
                <a:gd name="T18" fmla="*/ 0 w 60"/>
                <a:gd name="T19" fmla="*/ 0 h 6"/>
                <a:gd name="T20" fmla="*/ 10 w 60"/>
                <a:gd name="T21" fmla="*/ 0 h 6"/>
                <a:gd name="T22" fmla="*/ 20 w 60"/>
                <a:gd name="T23" fmla="*/ 0 h 6"/>
                <a:gd name="T24" fmla="*/ 30 w 60"/>
                <a:gd name="T25" fmla="*/ 0 h 6"/>
                <a:gd name="T26" fmla="*/ 30 w 60"/>
                <a:gd name="T27" fmla="*/ 0 h 6"/>
                <a:gd name="T28" fmla="*/ 40 w 60"/>
                <a:gd name="T29" fmla="*/ 0 h 6"/>
                <a:gd name="T30" fmla="*/ 40 w 60"/>
                <a:gd name="T31" fmla="*/ 0 h 6"/>
                <a:gd name="T32" fmla="*/ 50 w 60"/>
                <a:gd name="T33" fmla="*/ 0 h 6"/>
                <a:gd name="T34" fmla="*/ 60 w 60"/>
                <a:gd name="T35" fmla="*/ 0 h 6"/>
                <a:gd name="T36" fmla="*/ 50 w 60"/>
                <a:gd name="T37" fmla="*/ 6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0"/>
                <a:gd name="T58" fmla="*/ 0 h 6"/>
                <a:gd name="T59" fmla="*/ 60 w 60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0" h="6">
                  <a:moveTo>
                    <a:pt x="50" y="6"/>
                  </a:moveTo>
                  <a:lnTo>
                    <a:pt x="50" y="6"/>
                  </a:lnTo>
                  <a:lnTo>
                    <a:pt x="40" y="6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5" name="Freeform 292"/>
            <p:cNvSpPr>
              <a:spLocks/>
            </p:cNvSpPr>
            <p:nvPr/>
          </p:nvSpPr>
          <p:spPr bwMode="auto">
            <a:xfrm>
              <a:off x="1564" y="4286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6" name="Freeform 293"/>
            <p:cNvSpPr>
              <a:spLocks/>
            </p:cNvSpPr>
            <p:nvPr/>
          </p:nvSpPr>
          <p:spPr bwMode="auto">
            <a:xfrm>
              <a:off x="1504" y="4275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7" name="Freeform 294"/>
            <p:cNvSpPr>
              <a:spLocks/>
            </p:cNvSpPr>
            <p:nvPr/>
          </p:nvSpPr>
          <p:spPr bwMode="auto">
            <a:xfrm>
              <a:off x="1514" y="4275"/>
              <a:ext cx="70" cy="6"/>
            </a:xfrm>
            <a:custGeom>
              <a:avLst/>
              <a:gdLst>
                <a:gd name="T0" fmla="*/ 60 w 70"/>
                <a:gd name="T1" fmla="*/ 6 h 6"/>
                <a:gd name="T2" fmla="*/ 70 w 70"/>
                <a:gd name="T3" fmla="*/ 6 h 6"/>
                <a:gd name="T4" fmla="*/ 60 w 70"/>
                <a:gd name="T5" fmla="*/ 6 h 6"/>
                <a:gd name="T6" fmla="*/ 50 w 70"/>
                <a:gd name="T7" fmla="*/ 6 h 6"/>
                <a:gd name="T8" fmla="*/ 40 w 70"/>
                <a:gd name="T9" fmla="*/ 6 h 6"/>
                <a:gd name="T10" fmla="*/ 40 w 70"/>
                <a:gd name="T11" fmla="*/ 6 h 6"/>
                <a:gd name="T12" fmla="*/ 30 w 70"/>
                <a:gd name="T13" fmla="*/ 6 h 6"/>
                <a:gd name="T14" fmla="*/ 20 w 70"/>
                <a:gd name="T15" fmla="*/ 6 h 6"/>
                <a:gd name="T16" fmla="*/ 10 w 70"/>
                <a:gd name="T17" fmla="*/ 6 h 6"/>
                <a:gd name="T18" fmla="*/ 0 w 70"/>
                <a:gd name="T19" fmla="*/ 6 h 6"/>
                <a:gd name="T20" fmla="*/ 0 w 70"/>
                <a:gd name="T21" fmla="*/ 0 h 6"/>
                <a:gd name="T22" fmla="*/ 10 w 70"/>
                <a:gd name="T23" fmla="*/ 0 h 6"/>
                <a:gd name="T24" fmla="*/ 20 w 70"/>
                <a:gd name="T25" fmla="*/ 0 h 6"/>
                <a:gd name="T26" fmla="*/ 30 w 70"/>
                <a:gd name="T27" fmla="*/ 0 h 6"/>
                <a:gd name="T28" fmla="*/ 40 w 70"/>
                <a:gd name="T29" fmla="*/ 0 h 6"/>
                <a:gd name="T30" fmla="*/ 40 w 70"/>
                <a:gd name="T31" fmla="*/ 0 h 6"/>
                <a:gd name="T32" fmla="*/ 50 w 70"/>
                <a:gd name="T33" fmla="*/ 0 h 6"/>
                <a:gd name="T34" fmla="*/ 60 w 70"/>
                <a:gd name="T35" fmla="*/ 0 h 6"/>
                <a:gd name="T36" fmla="*/ 70 w 70"/>
                <a:gd name="T37" fmla="*/ 0 h 6"/>
                <a:gd name="T38" fmla="*/ 70 w 70"/>
                <a:gd name="T39" fmla="*/ 0 h 6"/>
                <a:gd name="T40" fmla="*/ 70 w 70"/>
                <a:gd name="T41" fmla="*/ 0 h 6"/>
                <a:gd name="T42" fmla="*/ 70 w 70"/>
                <a:gd name="T43" fmla="*/ 0 h 6"/>
                <a:gd name="T44" fmla="*/ 70 w 70"/>
                <a:gd name="T45" fmla="*/ 6 h 6"/>
                <a:gd name="T46" fmla="*/ 70 w 70"/>
                <a:gd name="T47" fmla="*/ 6 h 6"/>
                <a:gd name="T48" fmla="*/ 70 w 70"/>
                <a:gd name="T49" fmla="*/ 6 h 6"/>
                <a:gd name="T50" fmla="*/ 60 w 70"/>
                <a:gd name="T51" fmla="*/ 6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0"/>
                <a:gd name="T79" fmla="*/ 0 h 6"/>
                <a:gd name="T80" fmla="*/ 70 w 70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0" h="6">
                  <a:moveTo>
                    <a:pt x="60" y="6"/>
                  </a:moveTo>
                  <a:lnTo>
                    <a:pt x="70" y="6"/>
                  </a:lnTo>
                  <a:lnTo>
                    <a:pt x="6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0" y="6"/>
                  </a:lnTo>
                  <a:lnTo>
                    <a:pt x="6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8" name="Freeform 295"/>
            <p:cNvSpPr>
              <a:spLocks/>
            </p:cNvSpPr>
            <p:nvPr/>
          </p:nvSpPr>
          <p:spPr bwMode="auto">
            <a:xfrm>
              <a:off x="1574" y="4275"/>
              <a:ext cx="59" cy="6"/>
            </a:xfrm>
            <a:custGeom>
              <a:avLst/>
              <a:gdLst>
                <a:gd name="T0" fmla="*/ 59 w 59"/>
                <a:gd name="T1" fmla="*/ 6 h 6"/>
                <a:gd name="T2" fmla="*/ 49 w 59"/>
                <a:gd name="T3" fmla="*/ 6 h 6"/>
                <a:gd name="T4" fmla="*/ 39 w 59"/>
                <a:gd name="T5" fmla="*/ 6 h 6"/>
                <a:gd name="T6" fmla="*/ 39 w 59"/>
                <a:gd name="T7" fmla="*/ 6 h 6"/>
                <a:gd name="T8" fmla="*/ 29 w 59"/>
                <a:gd name="T9" fmla="*/ 6 h 6"/>
                <a:gd name="T10" fmla="*/ 29 w 59"/>
                <a:gd name="T11" fmla="*/ 6 h 6"/>
                <a:gd name="T12" fmla="*/ 19 w 59"/>
                <a:gd name="T13" fmla="*/ 6 h 6"/>
                <a:gd name="T14" fmla="*/ 10 w 59"/>
                <a:gd name="T15" fmla="*/ 6 h 6"/>
                <a:gd name="T16" fmla="*/ 0 w 59"/>
                <a:gd name="T17" fmla="*/ 6 h 6"/>
                <a:gd name="T18" fmla="*/ 10 w 59"/>
                <a:gd name="T19" fmla="*/ 0 h 6"/>
                <a:gd name="T20" fmla="*/ 10 w 59"/>
                <a:gd name="T21" fmla="*/ 0 h 6"/>
                <a:gd name="T22" fmla="*/ 19 w 59"/>
                <a:gd name="T23" fmla="*/ 0 h 6"/>
                <a:gd name="T24" fmla="*/ 29 w 59"/>
                <a:gd name="T25" fmla="*/ 0 h 6"/>
                <a:gd name="T26" fmla="*/ 29 w 59"/>
                <a:gd name="T27" fmla="*/ 0 h 6"/>
                <a:gd name="T28" fmla="*/ 39 w 59"/>
                <a:gd name="T29" fmla="*/ 0 h 6"/>
                <a:gd name="T30" fmla="*/ 39 w 59"/>
                <a:gd name="T31" fmla="*/ 0 h 6"/>
                <a:gd name="T32" fmla="*/ 49 w 59"/>
                <a:gd name="T33" fmla="*/ 0 h 6"/>
                <a:gd name="T34" fmla="*/ 59 w 59"/>
                <a:gd name="T35" fmla="*/ 0 h 6"/>
                <a:gd name="T36" fmla="*/ 59 w 59"/>
                <a:gd name="T37" fmla="*/ 6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9"/>
                <a:gd name="T58" fmla="*/ 0 h 6"/>
                <a:gd name="T59" fmla="*/ 59 w 5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9" h="6">
                  <a:moveTo>
                    <a:pt x="59" y="6"/>
                  </a:moveTo>
                  <a:lnTo>
                    <a:pt x="49" y="6"/>
                  </a:lnTo>
                  <a:lnTo>
                    <a:pt x="39" y="6"/>
                  </a:lnTo>
                  <a:lnTo>
                    <a:pt x="29" y="6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59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79" name="Freeform 296"/>
            <p:cNvSpPr>
              <a:spLocks/>
            </p:cNvSpPr>
            <p:nvPr/>
          </p:nvSpPr>
          <p:spPr bwMode="auto">
            <a:xfrm>
              <a:off x="1633" y="4275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0" name="Freeform 297"/>
            <p:cNvSpPr>
              <a:spLocks/>
            </p:cNvSpPr>
            <p:nvPr/>
          </p:nvSpPr>
          <p:spPr bwMode="auto">
            <a:xfrm>
              <a:off x="1554" y="426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1" name="Freeform 298"/>
            <p:cNvSpPr>
              <a:spLocks/>
            </p:cNvSpPr>
            <p:nvPr/>
          </p:nvSpPr>
          <p:spPr bwMode="auto">
            <a:xfrm>
              <a:off x="1554" y="4264"/>
              <a:ext cx="79" cy="11"/>
            </a:xfrm>
            <a:custGeom>
              <a:avLst/>
              <a:gdLst>
                <a:gd name="T0" fmla="*/ 79 w 79"/>
                <a:gd name="T1" fmla="*/ 11 h 11"/>
                <a:gd name="T2" fmla="*/ 79 w 79"/>
                <a:gd name="T3" fmla="*/ 11 h 11"/>
                <a:gd name="T4" fmla="*/ 69 w 79"/>
                <a:gd name="T5" fmla="*/ 5 h 11"/>
                <a:gd name="T6" fmla="*/ 59 w 79"/>
                <a:gd name="T7" fmla="*/ 5 h 11"/>
                <a:gd name="T8" fmla="*/ 49 w 79"/>
                <a:gd name="T9" fmla="*/ 5 h 11"/>
                <a:gd name="T10" fmla="*/ 39 w 79"/>
                <a:gd name="T11" fmla="*/ 5 h 11"/>
                <a:gd name="T12" fmla="*/ 39 w 79"/>
                <a:gd name="T13" fmla="*/ 5 h 11"/>
                <a:gd name="T14" fmla="*/ 30 w 79"/>
                <a:gd name="T15" fmla="*/ 5 h 11"/>
                <a:gd name="T16" fmla="*/ 20 w 79"/>
                <a:gd name="T17" fmla="*/ 5 h 11"/>
                <a:gd name="T18" fmla="*/ 0 w 79"/>
                <a:gd name="T19" fmla="*/ 5 h 11"/>
                <a:gd name="T20" fmla="*/ 0 w 79"/>
                <a:gd name="T21" fmla="*/ 0 h 11"/>
                <a:gd name="T22" fmla="*/ 20 w 79"/>
                <a:gd name="T23" fmla="*/ 5 h 11"/>
                <a:gd name="T24" fmla="*/ 30 w 79"/>
                <a:gd name="T25" fmla="*/ 5 h 11"/>
                <a:gd name="T26" fmla="*/ 39 w 79"/>
                <a:gd name="T27" fmla="*/ 5 h 11"/>
                <a:gd name="T28" fmla="*/ 39 w 79"/>
                <a:gd name="T29" fmla="*/ 5 h 11"/>
                <a:gd name="T30" fmla="*/ 49 w 79"/>
                <a:gd name="T31" fmla="*/ 5 h 11"/>
                <a:gd name="T32" fmla="*/ 59 w 79"/>
                <a:gd name="T33" fmla="*/ 5 h 11"/>
                <a:gd name="T34" fmla="*/ 69 w 79"/>
                <a:gd name="T35" fmla="*/ 5 h 11"/>
                <a:gd name="T36" fmla="*/ 79 w 79"/>
                <a:gd name="T37" fmla="*/ 5 h 11"/>
                <a:gd name="T38" fmla="*/ 79 w 79"/>
                <a:gd name="T39" fmla="*/ 5 h 11"/>
                <a:gd name="T40" fmla="*/ 79 w 79"/>
                <a:gd name="T41" fmla="*/ 5 h 11"/>
                <a:gd name="T42" fmla="*/ 79 w 79"/>
                <a:gd name="T43" fmla="*/ 5 h 11"/>
                <a:gd name="T44" fmla="*/ 79 w 79"/>
                <a:gd name="T45" fmla="*/ 5 h 11"/>
                <a:gd name="T46" fmla="*/ 79 w 79"/>
                <a:gd name="T47" fmla="*/ 5 h 11"/>
                <a:gd name="T48" fmla="*/ 79 w 79"/>
                <a:gd name="T49" fmla="*/ 11 h 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9"/>
                <a:gd name="T76" fmla="*/ 0 h 11"/>
                <a:gd name="T77" fmla="*/ 79 w 79"/>
                <a:gd name="T78" fmla="*/ 11 h 1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9" h="11">
                  <a:moveTo>
                    <a:pt x="79" y="11"/>
                  </a:moveTo>
                  <a:lnTo>
                    <a:pt x="79" y="11"/>
                  </a:lnTo>
                  <a:lnTo>
                    <a:pt x="69" y="5"/>
                  </a:lnTo>
                  <a:lnTo>
                    <a:pt x="59" y="5"/>
                  </a:lnTo>
                  <a:lnTo>
                    <a:pt x="49" y="5"/>
                  </a:lnTo>
                  <a:lnTo>
                    <a:pt x="39" y="5"/>
                  </a:lnTo>
                  <a:lnTo>
                    <a:pt x="30" y="5"/>
                  </a:lnTo>
                  <a:lnTo>
                    <a:pt x="2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20" y="5"/>
                  </a:lnTo>
                  <a:lnTo>
                    <a:pt x="30" y="5"/>
                  </a:lnTo>
                  <a:lnTo>
                    <a:pt x="39" y="5"/>
                  </a:lnTo>
                  <a:lnTo>
                    <a:pt x="49" y="5"/>
                  </a:lnTo>
                  <a:lnTo>
                    <a:pt x="59" y="5"/>
                  </a:lnTo>
                  <a:lnTo>
                    <a:pt x="69" y="5"/>
                  </a:lnTo>
                  <a:lnTo>
                    <a:pt x="7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2" name="Freeform 299"/>
            <p:cNvSpPr>
              <a:spLocks/>
            </p:cNvSpPr>
            <p:nvPr/>
          </p:nvSpPr>
          <p:spPr bwMode="auto">
            <a:xfrm>
              <a:off x="1633" y="4269"/>
              <a:ext cx="69" cy="6"/>
            </a:xfrm>
            <a:custGeom>
              <a:avLst/>
              <a:gdLst>
                <a:gd name="T0" fmla="*/ 69 w 69"/>
                <a:gd name="T1" fmla="*/ 6 h 6"/>
                <a:gd name="T2" fmla="*/ 59 w 69"/>
                <a:gd name="T3" fmla="*/ 6 h 6"/>
                <a:gd name="T4" fmla="*/ 49 w 69"/>
                <a:gd name="T5" fmla="*/ 6 h 6"/>
                <a:gd name="T6" fmla="*/ 40 w 69"/>
                <a:gd name="T7" fmla="*/ 6 h 6"/>
                <a:gd name="T8" fmla="*/ 40 w 69"/>
                <a:gd name="T9" fmla="*/ 6 h 6"/>
                <a:gd name="T10" fmla="*/ 30 w 69"/>
                <a:gd name="T11" fmla="*/ 6 h 6"/>
                <a:gd name="T12" fmla="*/ 20 w 69"/>
                <a:gd name="T13" fmla="*/ 6 h 6"/>
                <a:gd name="T14" fmla="*/ 10 w 69"/>
                <a:gd name="T15" fmla="*/ 6 h 6"/>
                <a:gd name="T16" fmla="*/ 0 w 69"/>
                <a:gd name="T17" fmla="*/ 6 h 6"/>
                <a:gd name="T18" fmla="*/ 0 w 69"/>
                <a:gd name="T19" fmla="*/ 0 h 6"/>
                <a:gd name="T20" fmla="*/ 10 w 69"/>
                <a:gd name="T21" fmla="*/ 0 h 6"/>
                <a:gd name="T22" fmla="*/ 20 w 69"/>
                <a:gd name="T23" fmla="*/ 0 h 6"/>
                <a:gd name="T24" fmla="*/ 30 w 69"/>
                <a:gd name="T25" fmla="*/ 6 h 6"/>
                <a:gd name="T26" fmla="*/ 40 w 69"/>
                <a:gd name="T27" fmla="*/ 6 h 6"/>
                <a:gd name="T28" fmla="*/ 40 w 69"/>
                <a:gd name="T29" fmla="*/ 6 h 6"/>
                <a:gd name="T30" fmla="*/ 49 w 69"/>
                <a:gd name="T31" fmla="*/ 6 h 6"/>
                <a:gd name="T32" fmla="*/ 59 w 69"/>
                <a:gd name="T33" fmla="*/ 6 h 6"/>
                <a:gd name="T34" fmla="*/ 59 w 69"/>
                <a:gd name="T35" fmla="*/ 0 h 6"/>
                <a:gd name="T36" fmla="*/ 69 w 69"/>
                <a:gd name="T37" fmla="*/ 6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6"/>
                <a:gd name="T59" fmla="*/ 69 w 69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6">
                  <a:moveTo>
                    <a:pt x="69" y="6"/>
                  </a:moveTo>
                  <a:lnTo>
                    <a:pt x="59" y="6"/>
                  </a:lnTo>
                  <a:lnTo>
                    <a:pt x="49" y="6"/>
                  </a:lnTo>
                  <a:lnTo>
                    <a:pt x="40" y="6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6"/>
                  </a:lnTo>
                  <a:lnTo>
                    <a:pt x="40" y="6"/>
                  </a:lnTo>
                  <a:lnTo>
                    <a:pt x="49" y="6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69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3" name="Freeform 300"/>
            <p:cNvSpPr>
              <a:spLocks/>
            </p:cNvSpPr>
            <p:nvPr/>
          </p:nvSpPr>
          <p:spPr bwMode="auto">
            <a:xfrm>
              <a:off x="1692" y="426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4" name="Freeform 301"/>
            <p:cNvSpPr>
              <a:spLocks/>
            </p:cNvSpPr>
            <p:nvPr/>
          </p:nvSpPr>
          <p:spPr bwMode="auto">
            <a:xfrm>
              <a:off x="1613" y="425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5" name="Freeform 302"/>
            <p:cNvSpPr>
              <a:spLocks/>
            </p:cNvSpPr>
            <p:nvPr/>
          </p:nvSpPr>
          <p:spPr bwMode="auto">
            <a:xfrm>
              <a:off x="1613" y="4258"/>
              <a:ext cx="79" cy="6"/>
            </a:xfrm>
            <a:custGeom>
              <a:avLst/>
              <a:gdLst>
                <a:gd name="T0" fmla="*/ 79 w 79"/>
                <a:gd name="T1" fmla="*/ 6 h 6"/>
                <a:gd name="T2" fmla="*/ 79 w 79"/>
                <a:gd name="T3" fmla="*/ 6 h 6"/>
                <a:gd name="T4" fmla="*/ 69 w 79"/>
                <a:gd name="T5" fmla="*/ 6 h 6"/>
                <a:gd name="T6" fmla="*/ 60 w 79"/>
                <a:gd name="T7" fmla="*/ 6 h 6"/>
                <a:gd name="T8" fmla="*/ 50 w 79"/>
                <a:gd name="T9" fmla="*/ 6 h 6"/>
                <a:gd name="T10" fmla="*/ 40 w 79"/>
                <a:gd name="T11" fmla="*/ 6 h 6"/>
                <a:gd name="T12" fmla="*/ 30 w 79"/>
                <a:gd name="T13" fmla="*/ 6 h 6"/>
                <a:gd name="T14" fmla="*/ 20 w 79"/>
                <a:gd name="T15" fmla="*/ 0 h 6"/>
                <a:gd name="T16" fmla="*/ 10 w 79"/>
                <a:gd name="T17" fmla="*/ 0 h 6"/>
                <a:gd name="T18" fmla="*/ 0 w 79"/>
                <a:gd name="T19" fmla="*/ 0 h 6"/>
                <a:gd name="T20" fmla="*/ 0 w 79"/>
                <a:gd name="T21" fmla="*/ 0 h 6"/>
                <a:gd name="T22" fmla="*/ 10 w 79"/>
                <a:gd name="T23" fmla="*/ 0 h 6"/>
                <a:gd name="T24" fmla="*/ 20 w 79"/>
                <a:gd name="T25" fmla="*/ 0 h 6"/>
                <a:gd name="T26" fmla="*/ 30 w 79"/>
                <a:gd name="T27" fmla="*/ 0 h 6"/>
                <a:gd name="T28" fmla="*/ 40 w 79"/>
                <a:gd name="T29" fmla="*/ 0 h 6"/>
                <a:gd name="T30" fmla="*/ 50 w 79"/>
                <a:gd name="T31" fmla="*/ 0 h 6"/>
                <a:gd name="T32" fmla="*/ 60 w 79"/>
                <a:gd name="T33" fmla="*/ 0 h 6"/>
                <a:gd name="T34" fmla="*/ 69 w 79"/>
                <a:gd name="T35" fmla="*/ 6 h 6"/>
                <a:gd name="T36" fmla="*/ 79 w 79"/>
                <a:gd name="T37" fmla="*/ 6 h 6"/>
                <a:gd name="T38" fmla="*/ 79 w 79"/>
                <a:gd name="T39" fmla="*/ 6 h 6"/>
                <a:gd name="T40" fmla="*/ 79 w 79"/>
                <a:gd name="T41" fmla="*/ 6 h 6"/>
                <a:gd name="T42" fmla="*/ 79 w 79"/>
                <a:gd name="T43" fmla="*/ 6 h 6"/>
                <a:gd name="T44" fmla="*/ 79 w 79"/>
                <a:gd name="T45" fmla="*/ 6 h 6"/>
                <a:gd name="T46" fmla="*/ 79 w 79"/>
                <a:gd name="T47" fmla="*/ 6 h 6"/>
                <a:gd name="T48" fmla="*/ 79 w 79"/>
                <a:gd name="T49" fmla="*/ 6 h 6"/>
                <a:gd name="T50" fmla="*/ 79 w 79"/>
                <a:gd name="T51" fmla="*/ 6 h 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6"/>
                <a:gd name="T80" fmla="*/ 79 w 79"/>
                <a:gd name="T81" fmla="*/ 6 h 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6">
                  <a:moveTo>
                    <a:pt x="79" y="6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30" y="6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0"/>
                  </a:lnTo>
                  <a:lnTo>
                    <a:pt x="60" y="0"/>
                  </a:lnTo>
                  <a:lnTo>
                    <a:pt x="69" y="6"/>
                  </a:lnTo>
                  <a:lnTo>
                    <a:pt x="79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6" name="Freeform 303"/>
            <p:cNvSpPr>
              <a:spLocks/>
            </p:cNvSpPr>
            <p:nvPr/>
          </p:nvSpPr>
          <p:spPr bwMode="auto">
            <a:xfrm>
              <a:off x="1692" y="4264"/>
              <a:ext cx="30" cy="5"/>
            </a:xfrm>
            <a:custGeom>
              <a:avLst/>
              <a:gdLst>
                <a:gd name="T0" fmla="*/ 30 w 30"/>
                <a:gd name="T1" fmla="*/ 5 h 5"/>
                <a:gd name="T2" fmla="*/ 20 w 30"/>
                <a:gd name="T3" fmla="*/ 5 h 5"/>
                <a:gd name="T4" fmla="*/ 20 w 30"/>
                <a:gd name="T5" fmla="*/ 5 h 5"/>
                <a:gd name="T6" fmla="*/ 10 w 30"/>
                <a:gd name="T7" fmla="*/ 5 h 5"/>
                <a:gd name="T8" fmla="*/ 10 w 30"/>
                <a:gd name="T9" fmla="*/ 5 h 5"/>
                <a:gd name="T10" fmla="*/ 0 w 30"/>
                <a:gd name="T11" fmla="*/ 5 h 5"/>
                <a:gd name="T12" fmla="*/ 0 w 30"/>
                <a:gd name="T13" fmla="*/ 0 h 5"/>
                <a:gd name="T14" fmla="*/ 0 w 30"/>
                <a:gd name="T15" fmla="*/ 0 h 5"/>
                <a:gd name="T16" fmla="*/ 0 w 30"/>
                <a:gd name="T17" fmla="*/ 0 h 5"/>
                <a:gd name="T18" fmla="*/ 0 w 30"/>
                <a:gd name="T19" fmla="*/ 0 h 5"/>
                <a:gd name="T20" fmla="*/ 0 w 30"/>
                <a:gd name="T21" fmla="*/ 0 h 5"/>
                <a:gd name="T22" fmla="*/ 0 w 30"/>
                <a:gd name="T23" fmla="*/ 0 h 5"/>
                <a:gd name="T24" fmla="*/ 10 w 30"/>
                <a:gd name="T25" fmla="*/ 0 h 5"/>
                <a:gd name="T26" fmla="*/ 10 w 30"/>
                <a:gd name="T27" fmla="*/ 0 h 5"/>
                <a:gd name="T28" fmla="*/ 10 w 30"/>
                <a:gd name="T29" fmla="*/ 0 h 5"/>
                <a:gd name="T30" fmla="*/ 20 w 30"/>
                <a:gd name="T31" fmla="*/ 0 h 5"/>
                <a:gd name="T32" fmla="*/ 20 w 30"/>
                <a:gd name="T33" fmla="*/ 0 h 5"/>
                <a:gd name="T34" fmla="*/ 30 w 30"/>
                <a:gd name="T35" fmla="*/ 0 h 5"/>
                <a:gd name="T36" fmla="*/ 30 w 30"/>
                <a:gd name="T37" fmla="*/ 5 h 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5"/>
                <a:gd name="T59" fmla="*/ 30 w 30"/>
                <a:gd name="T60" fmla="*/ 5 h 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5">
                  <a:moveTo>
                    <a:pt x="30" y="5"/>
                  </a:moveTo>
                  <a:lnTo>
                    <a:pt x="20" y="5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7" name="Freeform 304"/>
            <p:cNvSpPr>
              <a:spLocks/>
            </p:cNvSpPr>
            <p:nvPr/>
          </p:nvSpPr>
          <p:spPr bwMode="auto">
            <a:xfrm>
              <a:off x="1722" y="4264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8" name="Freeform 305"/>
            <p:cNvSpPr>
              <a:spLocks/>
            </p:cNvSpPr>
            <p:nvPr/>
          </p:nvSpPr>
          <p:spPr bwMode="auto">
            <a:xfrm>
              <a:off x="1653" y="4252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89" name="Freeform 306"/>
            <p:cNvSpPr>
              <a:spLocks/>
            </p:cNvSpPr>
            <p:nvPr/>
          </p:nvSpPr>
          <p:spPr bwMode="auto">
            <a:xfrm>
              <a:off x="1663" y="4252"/>
              <a:ext cx="99" cy="12"/>
            </a:xfrm>
            <a:custGeom>
              <a:avLst/>
              <a:gdLst>
                <a:gd name="T0" fmla="*/ 99 w 99"/>
                <a:gd name="T1" fmla="*/ 6 h 12"/>
                <a:gd name="T2" fmla="*/ 89 w 99"/>
                <a:gd name="T3" fmla="*/ 12 h 12"/>
                <a:gd name="T4" fmla="*/ 79 w 99"/>
                <a:gd name="T5" fmla="*/ 12 h 12"/>
                <a:gd name="T6" fmla="*/ 69 w 99"/>
                <a:gd name="T7" fmla="*/ 12 h 12"/>
                <a:gd name="T8" fmla="*/ 49 w 99"/>
                <a:gd name="T9" fmla="*/ 6 h 12"/>
                <a:gd name="T10" fmla="*/ 39 w 99"/>
                <a:gd name="T11" fmla="*/ 6 h 12"/>
                <a:gd name="T12" fmla="*/ 29 w 99"/>
                <a:gd name="T13" fmla="*/ 6 h 12"/>
                <a:gd name="T14" fmla="*/ 10 w 99"/>
                <a:gd name="T15" fmla="*/ 6 h 12"/>
                <a:gd name="T16" fmla="*/ 0 w 99"/>
                <a:gd name="T17" fmla="*/ 0 h 12"/>
                <a:gd name="T18" fmla="*/ 0 w 99"/>
                <a:gd name="T19" fmla="*/ 0 h 12"/>
                <a:gd name="T20" fmla="*/ 10 w 99"/>
                <a:gd name="T21" fmla="*/ 0 h 12"/>
                <a:gd name="T22" fmla="*/ 29 w 99"/>
                <a:gd name="T23" fmla="*/ 0 h 12"/>
                <a:gd name="T24" fmla="*/ 39 w 99"/>
                <a:gd name="T25" fmla="*/ 0 h 12"/>
                <a:gd name="T26" fmla="*/ 59 w 99"/>
                <a:gd name="T27" fmla="*/ 6 h 12"/>
                <a:gd name="T28" fmla="*/ 69 w 99"/>
                <a:gd name="T29" fmla="*/ 6 h 12"/>
                <a:gd name="T30" fmla="*/ 79 w 99"/>
                <a:gd name="T31" fmla="*/ 6 h 12"/>
                <a:gd name="T32" fmla="*/ 89 w 99"/>
                <a:gd name="T33" fmla="*/ 6 h 12"/>
                <a:gd name="T34" fmla="*/ 99 w 99"/>
                <a:gd name="T35" fmla="*/ 6 h 12"/>
                <a:gd name="T36" fmla="*/ 99 w 99"/>
                <a:gd name="T37" fmla="*/ 6 h 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12"/>
                <a:gd name="T59" fmla="*/ 99 w 99"/>
                <a:gd name="T60" fmla="*/ 12 h 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12">
                  <a:moveTo>
                    <a:pt x="99" y="6"/>
                  </a:moveTo>
                  <a:lnTo>
                    <a:pt x="89" y="12"/>
                  </a:lnTo>
                  <a:lnTo>
                    <a:pt x="79" y="12"/>
                  </a:lnTo>
                  <a:lnTo>
                    <a:pt x="69" y="12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29" y="6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6"/>
                  </a:lnTo>
                  <a:lnTo>
                    <a:pt x="69" y="6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99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0" name="Freeform 307"/>
            <p:cNvSpPr>
              <a:spLocks/>
            </p:cNvSpPr>
            <p:nvPr/>
          </p:nvSpPr>
          <p:spPr bwMode="auto">
            <a:xfrm>
              <a:off x="1762" y="4258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1" name="Freeform 308"/>
            <p:cNvSpPr>
              <a:spLocks/>
            </p:cNvSpPr>
            <p:nvPr/>
          </p:nvSpPr>
          <p:spPr bwMode="auto">
            <a:xfrm>
              <a:off x="1712" y="4247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0 w 10"/>
                <a:gd name="T5" fmla="*/ 0 h 5"/>
                <a:gd name="T6" fmla="*/ 0 w 10"/>
                <a:gd name="T7" fmla="*/ 0 h 5"/>
                <a:gd name="T8" fmla="*/ 1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2" name="Freeform 309"/>
            <p:cNvSpPr>
              <a:spLocks/>
            </p:cNvSpPr>
            <p:nvPr/>
          </p:nvSpPr>
          <p:spPr bwMode="auto">
            <a:xfrm>
              <a:off x="1712" y="4230"/>
              <a:ext cx="139" cy="22"/>
            </a:xfrm>
            <a:custGeom>
              <a:avLst/>
              <a:gdLst>
                <a:gd name="T0" fmla="*/ 139 w 139"/>
                <a:gd name="T1" fmla="*/ 5 h 22"/>
                <a:gd name="T2" fmla="*/ 129 w 139"/>
                <a:gd name="T3" fmla="*/ 5 h 22"/>
                <a:gd name="T4" fmla="*/ 119 w 139"/>
                <a:gd name="T5" fmla="*/ 5 h 22"/>
                <a:gd name="T6" fmla="*/ 119 w 139"/>
                <a:gd name="T7" fmla="*/ 5 h 22"/>
                <a:gd name="T8" fmla="*/ 109 w 139"/>
                <a:gd name="T9" fmla="*/ 11 h 22"/>
                <a:gd name="T10" fmla="*/ 99 w 139"/>
                <a:gd name="T11" fmla="*/ 11 h 22"/>
                <a:gd name="T12" fmla="*/ 89 w 139"/>
                <a:gd name="T13" fmla="*/ 11 h 22"/>
                <a:gd name="T14" fmla="*/ 79 w 139"/>
                <a:gd name="T15" fmla="*/ 17 h 22"/>
                <a:gd name="T16" fmla="*/ 69 w 139"/>
                <a:gd name="T17" fmla="*/ 17 h 22"/>
                <a:gd name="T18" fmla="*/ 60 w 139"/>
                <a:gd name="T19" fmla="*/ 17 h 22"/>
                <a:gd name="T20" fmla="*/ 50 w 139"/>
                <a:gd name="T21" fmla="*/ 17 h 22"/>
                <a:gd name="T22" fmla="*/ 40 w 139"/>
                <a:gd name="T23" fmla="*/ 22 h 22"/>
                <a:gd name="T24" fmla="*/ 30 w 139"/>
                <a:gd name="T25" fmla="*/ 22 h 22"/>
                <a:gd name="T26" fmla="*/ 30 w 139"/>
                <a:gd name="T27" fmla="*/ 22 h 22"/>
                <a:gd name="T28" fmla="*/ 20 w 139"/>
                <a:gd name="T29" fmla="*/ 22 h 22"/>
                <a:gd name="T30" fmla="*/ 10 w 139"/>
                <a:gd name="T31" fmla="*/ 22 h 22"/>
                <a:gd name="T32" fmla="*/ 0 w 139"/>
                <a:gd name="T33" fmla="*/ 22 h 22"/>
                <a:gd name="T34" fmla="*/ 10 w 139"/>
                <a:gd name="T35" fmla="*/ 17 h 22"/>
                <a:gd name="T36" fmla="*/ 10 w 139"/>
                <a:gd name="T37" fmla="*/ 17 h 22"/>
                <a:gd name="T38" fmla="*/ 20 w 139"/>
                <a:gd name="T39" fmla="*/ 17 h 22"/>
                <a:gd name="T40" fmla="*/ 30 w 139"/>
                <a:gd name="T41" fmla="*/ 17 h 22"/>
                <a:gd name="T42" fmla="*/ 30 w 139"/>
                <a:gd name="T43" fmla="*/ 17 h 22"/>
                <a:gd name="T44" fmla="*/ 40 w 139"/>
                <a:gd name="T45" fmla="*/ 17 h 22"/>
                <a:gd name="T46" fmla="*/ 50 w 139"/>
                <a:gd name="T47" fmla="*/ 17 h 22"/>
                <a:gd name="T48" fmla="*/ 60 w 139"/>
                <a:gd name="T49" fmla="*/ 11 h 22"/>
                <a:gd name="T50" fmla="*/ 69 w 139"/>
                <a:gd name="T51" fmla="*/ 11 h 22"/>
                <a:gd name="T52" fmla="*/ 79 w 139"/>
                <a:gd name="T53" fmla="*/ 11 h 22"/>
                <a:gd name="T54" fmla="*/ 89 w 139"/>
                <a:gd name="T55" fmla="*/ 11 h 22"/>
                <a:gd name="T56" fmla="*/ 99 w 139"/>
                <a:gd name="T57" fmla="*/ 5 h 22"/>
                <a:gd name="T58" fmla="*/ 109 w 139"/>
                <a:gd name="T59" fmla="*/ 5 h 22"/>
                <a:gd name="T60" fmla="*/ 119 w 139"/>
                <a:gd name="T61" fmla="*/ 5 h 22"/>
                <a:gd name="T62" fmla="*/ 119 w 139"/>
                <a:gd name="T63" fmla="*/ 0 h 22"/>
                <a:gd name="T64" fmla="*/ 129 w 139"/>
                <a:gd name="T65" fmla="*/ 0 h 22"/>
                <a:gd name="T66" fmla="*/ 139 w 139"/>
                <a:gd name="T67" fmla="*/ 0 h 22"/>
                <a:gd name="T68" fmla="*/ 139 w 139"/>
                <a:gd name="T69" fmla="*/ 5 h 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22"/>
                <a:gd name="T107" fmla="*/ 139 w 139"/>
                <a:gd name="T108" fmla="*/ 22 h 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22">
                  <a:moveTo>
                    <a:pt x="139" y="5"/>
                  </a:moveTo>
                  <a:lnTo>
                    <a:pt x="129" y="5"/>
                  </a:lnTo>
                  <a:lnTo>
                    <a:pt x="119" y="5"/>
                  </a:lnTo>
                  <a:lnTo>
                    <a:pt x="109" y="11"/>
                  </a:lnTo>
                  <a:lnTo>
                    <a:pt x="99" y="11"/>
                  </a:lnTo>
                  <a:lnTo>
                    <a:pt x="89" y="11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60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0" y="22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50" y="17"/>
                  </a:lnTo>
                  <a:lnTo>
                    <a:pt x="60" y="11"/>
                  </a:lnTo>
                  <a:lnTo>
                    <a:pt x="69" y="11"/>
                  </a:lnTo>
                  <a:lnTo>
                    <a:pt x="79" y="11"/>
                  </a:lnTo>
                  <a:lnTo>
                    <a:pt x="89" y="11"/>
                  </a:lnTo>
                  <a:lnTo>
                    <a:pt x="99" y="5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19" y="0"/>
                  </a:lnTo>
                  <a:lnTo>
                    <a:pt x="129" y="0"/>
                  </a:lnTo>
                  <a:lnTo>
                    <a:pt x="139" y="0"/>
                  </a:lnTo>
                  <a:lnTo>
                    <a:pt x="139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3" name="Freeform 310"/>
            <p:cNvSpPr>
              <a:spLocks/>
            </p:cNvSpPr>
            <p:nvPr/>
          </p:nvSpPr>
          <p:spPr bwMode="auto">
            <a:xfrm>
              <a:off x="1851" y="4230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4" name="Freeform 311"/>
            <p:cNvSpPr>
              <a:spLocks/>
            </p:cNvSpPr>
            <p:nvPr/>
          </p:nvSpPr>
          <p:spPr bwMode="auto">
            <a:xfrm>
              <a:off x="1762" y="4235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5" name="Freeform 312"/>
            <p:cNvSpPr>
              <a:spLocks/>
            </p:cNvSpPr>
            <p:nvPr/>
          </p:nvSpPr>
          <p:spPr bwMode="auto">
            <a:xfrm>
              <a:off x="1762" y="4213"/>
              <a:ext cx="128" cy="28"/>
            </a:xfrm>
            <a:custGeom>
              <a:avLst/>
              <a:gdLst>
                <a:gd name="T0" fmla="*/ 128 w 128"/>
                <a:gd name="T1" fmla="*/ 5 h 28"/>
                <a:gd name="T2" fmla="*/ 118 w 128"/>
                <a:gd name="T3" fmla="*/ 5 h 28"/>
                <a:gd name="T4" fmla="*/ 109 w 128"/>
                <a:gd name="T5" fmla="*/ 5 h 28"/>
                <a:gd name="T6" fmla="*/ 109 w 128"/>
                <a:gd name="T7" fmla="*/ 5 h 28"/>
                <a:gd name="T8" fmla="*/ 99 w 128"/>
                <a:gd name="T9" fmla="*/ 11 h 28"/>
                <a:gd name="T10" fmla="*/ 89 w 128"/>
                <a:gd name="T11" fmla="*/ 11 h 28"/>
                <a:gd name="T12" fmla="*/ 79 w 128"/>
                <a:gd name="T13" fmla="*/ 11 h 28"/>
                <a:gd name="T14" fmla="*/ 69 w 128"/>
                <a:gd name="T15" fmla="*/ 17 h 28"/>
                <a:gd name="T16" fmla="*/ 69 w 128"/>
                <a:gd name="T17" fmla="*/ 17 h 28"/>
                <a:gd name="T18" fmla="*/ 59 w 128"/>
                <a:gd name="T19" fmla="*/ 17 h 28"/>
                <a:gd name="T20" fmla="*/ 49 w 128"/>
                <a:gd name="T21" fmla="*/ 22 h 28"/>
                <a:gd name="T22" fmla="*/ 39 w 128"/>
                <a:gd name="T23" fmla="*/ 22 h 28"/>
                <a:gd name="T24" fmla="*/ 29 w 128"/>
                <a:gd name="T25" fmla="*/ 22 h 28"/>
                <a:gd name="T26" fmla="*/ 29 w 128"/>
                <a:gd name="T27" fmla="*/ 28 h 28"/>
                <a:gd name="T28" fmla="*/ 19 w 128"/>
                <a:gd name="T29" fmla="*/ 28 h 28"/>
                <a:gd name="T30" fmla="*/ 10 w 128"/>
                <a:gd name="T31" fmla="*/ 28 h 28"/>
                <a:gd name="T32" fmla="*/ 0 w 128"/>
                <a:gd name="T33" fmla="*/ 28 h 28"/>
                <a:gd name="T34" fmla="*/ 0 w 128"/>
                <a:gd name="T35" fmla="*/ 22 h 28"/>
                <a:gd name="T36" fmla="*/ 10 w 128"/>
                <a:gd name="T37" fmla="*/ 22 h 28"/>
                <a:gd name="T38" fmla="*/ 19 w 128"/>
                <a:gd name="T39" fmla="*/ 22 h 28"/>
                <a:gd name="T40" fmla="*/ 19 w 128"/>
                <a:gd name="T41" fmla="*/ 22 h 28"/>
                <a:gd name="T42" fmla="*/ 29 w 128"/>
                <a:gd name="T43" fmla="*/ 22 h 28"/>
                <a:gd name="T44" fmla="*/ 39 w 128"/>
                <a:gd name="T45" fmla="*/ 17 h 28"/>
                <a:gd name="T46" fmla="*/ 49 w 128"/>
                <a:gd name="T47" fmla="*/ 17 h 28"/>
                <a:gd name="T48" fmla="*/ 49 w 128"/>
                <a:gd name="T49" fmla="*/ 17 h 28"/>
                <a:gd name="T50" fmla="*/ 59 w 128"/>
                <a:gd name="T51" fmla="*/ 11 h 28"/>
                <a:gd name="T52" fmla="*/ 69 w 128"/>
                <a:gd name="T53" fmla="*/ 11 h 28"/>
                <a:gd name="T54" fmla="*/ 79 w 128"/>
                <a:gd name="T55" fmla="*/ 11 h 28"/>
                <a:gd name="T56" fmla="*/ 89 w 128"/>
                <a:gd name="T57" fmla="*/ 5 h 28"/>
                <a:gd name="T58" fmla="*/ 89 w 128"/>
                <a:gd name="T59" fmla="*/ 5 h 28"/>
                <a:gd name="T60" fmla="*/ 99 w 128"/>
                <a:gd name="T61" fmla="*/ 5 h 28"/>
                <a:gd name="T62" fmla="*/ 109 w 128"/>
                <a:gd name="T63" fmla="*/ 5 h 28"/>
                <a:gd name="T64" fmla="*/ 118 w 128"/>
                <a:gd name="T65" fmla="*/ 0 h 28"/>
                <a:gd name="T66" fmla="*/ 128 w 128"/>
                <a:gd name="T67" fmla="*/ 0 h 28"/>
                <a:gd name="T68" fmla="*/ 128 w 128"/>
                <a:gd name="T69" fmla="*/ 5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8"/>
                <a:gd name="T106" fmla="*/ 0 h 28"/>
                <a:gd name="T107" fmla="*/ 128 w 128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8" h="28">
                  <a:moveTo>
                    <a:pt x="128" y="5"/>
                  </a:moveTo>
                  <a:lnTo>
                    <a:pt x="118" y="5"/>
                  </a:lnTo>
                  <a:lnTo>
                    <a:pt x="109" y="5"/>
                  </a:lnTo>
                  <a:lnTo>
                    <a:pt x="99" y="11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49" y="22"/>
                  </a:lnTo>
                  <a:lnTo>
                    <a:pt x="39" y="22"/>
                  </a:lnTo>
                  <a:lnTo>
                    <a:pt x="29" y="22"/>
                  </a:lnTo>
                  <a:lnTo>
                    <a:pt x="29" y="28"/>
                  </a:lnTo>
                  <a:lnTo>
                    <a:pt x="19" y="28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9" y="22"/>
                  </a:lnTo>
                  <a:lnTo>
                    <a:pt x="29" y="22"/>
                  </a:lnTo>
                  <a:lnTo>
                    <a:pt x="39" y="17"/>
                  </a:lnTo>
                  <a:lnTo>
                    <a:pt x="49" y="17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99" y="5"/>
                  </a:lnTo>
                  <a:lnTo>
                    <a:pt x="109" y="5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28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6" name="Freeform 313"/>
            <p:cNvSpPr>
              <a:spLocks/>
            </p:cNvSpPr>
            <p:nvPr/>
          </p:nvSpPr>
          <p:spPr bwMode="auto">
            <a:xfrm>
              <a:off x="1890" y="4213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7" name="Freeform 314"/>
            <p:cNvSpPr>
              <a:spLocks/>
            </p:cNvSpPr>
            <p:nvPr/>
          </p:nvSpPr>
          <p:spPr bwMode="auto">
            <a:xfrm>
              <a:off x="1742" y="4213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8" name="Freeform 315"/>
            <p:cNvSpPr>
              <a:spLocks/>
            </p:cNvSpPr>
            <p:nvPr/>
          </p:nvSpPr>
          <p:spPr bwMode="auto">
            <a:xfrm>
              <a:off x="1742" y="4190"/>
              <a:ext cx="148" cy="28"/>
            </a:xfrm>
            <a:custGeom>
              <a:avLst/>
              <a:gdLst>
                <a:gd name="T0" fmla="*/ 148 w 148"/>
                <a:gd name="T1" fmla="*/ 0 h 28"/>
                <a:gd name="T2" fmla="*/ 148 w 148"/>
                <a:gd name="T3" fmla="*/ 6 h 28"/>
                <a:gd name="T4" fmla="*/ 138 w 148"/>
                <a:gd name="T5" fmla="*/ 6 h 28"/>
                <a:gd name="T6" fmla="*/ 129 w 148"/>
                <a:gd name="T7" fmla="*/ 6 h 28"/>
                <a:gd name="T8" fmla="*/ 119 w 148"/>
                <a:gd name="T9" fmla="*/ 12 h 28"/>
                <a:gd name="T10" fmla="*/ 109 w 148"/>
                <a:gd name="T11" fmla="*/ 12 h 28"/>
                <a:gd name="T12" fmla="*/ 109 w 148"/>
                <a:gd name="T13" fmla="*/ 12 h 28"/>
                <a:gd name="T14" fmla="*/ 89 w 148"/>
                <a:gd name="T15" fmla="*/ 17 h 28"/>
                <a:gd name="T16" fmla="*/ 79 w 148"/>
                <a:gd name="T17" fmla="*/ 17 h 28"/>
                <a:gd name="T18" fmla="*/ 69 w 148"/>
                <a:gd name="T19" fmla="*/ 17 h 28"/>
                <a:gd name="T20" fmla="*/ 59 w 148"/>
                <a:gd name="T21" fmla="*/ 23 h 28"/>
                <a:gd name="T22" fmla="*/ 49 w 148"/>
                <a:gd name="T23" fmla="*/ 23 h 28"/>
                <a:gd name="T24" fmla="*/ 39 w 148"/>
                <a:gd name="T25" fmla="*/ 23 h 28"/>
                <a:gd name="T26" fmla="*/ 30 w 148"/>
                <a:gd name="T27" fmla="*/ 23 h 28"/>
                <a:gd name="T28" fmla="*/ 20 w 148"/>
                <a:gd name="T29" fmla="*/ 28 h 28"/>
                <a:gd name="T30" fmla="*/ 10 w 148"/>
                <a:gd name="T31" fmla="*/ 28 h 28"/>
                <a:gd name="T32" fmla="*/ 0 w 148"/>
                <a:gd name="T33" fmla="*/ 28 h 28"/>
                <a:gd name="T34" fmla="*/ 0 w 148"/>
                <a:gd name="T35" fmla="*/ 23 h 28"/>
                <a:gd name="T36" fmla="*/ 10 w 148"/>
                <a:gd name="T37" fmla="*/ 23 h 28"/>
                <a:gd name="T38" fmla="*/ 10 w 148"/>
                <a:gd name="T39" fmla="*/ 23 h 28"/>
                <a:gd name="T40" fmla="*/ 20 w 148"/>
                <a:gd name="T41" fmla="*/ 23 h 28"/>
                <a:gd name="T42" fmla="*/ 30 w 148"/>
                <a:gd name="T43" fmla="*/ 17 h 28"/>
                <a:gd name="T44" fmla="*/ 49 w 148"/>
                <a:gd name="T45" fmla="*/ 17 h 28"/>
                <a:gd name="T46" fmla="*/ 59 w 148"/>
                <a:gd name="T47" fmla="*/ 17 h 28"/>
                <a:gd name="T48" fmla="*/ 69 w 148"/>
                <a:gd name="T49" fmla="*/ 17 h 28"/>
                <a:gd name="T50" fmla="*/ 79 w 148"/>
                <a:gd name="T51" fmla="*/ 12 h 28"/>
                <a:gd name="T52" fmla="*/ 89 w 148"/>
                <a:gd name="T53" fmla="*/ 12 h 28"/>
                <a:gd name="T54" fmla="*/ 99 w 148"/>
                <a:gd name="T55" fmla="*/ 12 h 28"/>
                <a:gd name="T56" fmla="*/ 109 w 148"/>
                <a:gd name="T57" fmla="*/ 6 h 28"/>
                <a:gd name="T58" fmla="*/ 119 w 148"/>
                <a:gd name="T59" fmla="*/ 6 h 28"/>
                <a:gd name="T60" fmla="*/ 129 w 148"/>
                <a:gd name="T61" fmla="*/ 6 h 28"/>
                <a:gd name="T62" fmla="*/ 138 w 148"/>
                <a:gd name="T63" fmla="*/ 0 h 28"/>
                <a:gd name="T64" fmla="*/ 138 w 148"/>
                <a:gd name="T65" fmla="*/ 0 h 28"/>
                <a:gd name="T66" fmla="*/ 148 w 148"/>
                <a:gd name="T67" fmla="*/ 0 h 28"/>
                <a:gd name="T68" fmla="*/ 148 w 148"/>
                <a:gd name="T69" fmla="*/ 0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8"/>
                <a:gd name="T106" fmla="*/ 0 h 28"/>
                <a:gd name="T107" fmla="*/ 148 w 148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8" h="28">
                  <a:moveTo>
                    <a:pt x="148" y="0"/>
                  </a:moveTo>
                  <a:lnTo>
                    <a:pt x="148" y="6"/>
                  </a:lnTo>
                  <a:lnTo>
                    <a:pt x="138" y="6"/>
                  </a:lnTo>
                  <a:lnTo>
                    <a:pt x="129" y="6"/>
                  </a:lnTo>
                  <a:lnTo>
                    <a:pt x="119" y="12"/>
                  </a:lnTo>
                  <a:lnTo>
                    <a:pt x="109" y="12"/>
                  </a:lnTo>
                  <a:lnTo>
                    <a:pt x="89" y="17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3"/>
                  </a:lnTo>
                  <a:lnTo>
                    <a:pt x="30" y="23"/>
                  </a:lnTo>
                  <a:lnTo>
                    <a:pt x="20" y="28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0" y="23"/>
                  </a:lnTo>
                  <a:lnTo>
                    <a:pt x="20" y="23"/>
                  </a:lnTo>
                  <a:lnTo>
                    <a:pt x="30" y="17"/>
                  </a:lnTo>
                  <a:lnTo>
                    <a:pt x="49" y="17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89" y="12"/>
                  </a:lnTo>
                  <a:lnTo>
                    <a:pt x="99" y="12"/>
                  </a:lnTo>
                  <a:lnTo>
                    <a:pt x="109" y="6"/>
                  </a:lnTo>
                  <a:lnTo>
                    <a:pt x="119" y="6"/>
                  </a:lnTo>
                  <a:lnTo>
                    <a:pt x="129" y="6"/>
                  </a:lnTo>
                  <a:lnTo>
                    <a:pt x="13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99" name="Freeform 316"/>
            <p:cNvSpPr>
              <a:spLocks/>
            </p:cNvSpPr>
            <p:nvPr/>
          </p:nvSpPr>
          <p:spPr bwMode="auto">
            <a:xfrm>
              <a:off x="1890" y="419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0" name="Freeform 317"/>
            <p:cNvSpPr>
              <a:spLocks/>
            </p:cNvSpPr>
            <p:nvPr/>
          </p:nvSpPr>
          <p:spPr bwMode="auto">
            <a:xfrm>
              <a:off x="1682" y="4218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1" name="Freeform 318"/>
            <p:cNvSpPr>
              <a:spLocks/>
            </p:cNvSpPr>
            <p:nvPr/>
          </p:nvSpPr>
          <p:spPr bwMode="auto">
            <a:xfrm>
              <a:off x="1682" y="4196"/>
              <a:ext cx="109" cy="28"/>
            </a:xfrm>
            <a:custGeom>
              <a:avLst/>
              <a:gdLst>
                <a:gd name="T0" fmla="*/ 109 w 109"/>
                <a:gd name="T1" fmla="*/ 6 h 28"/>
                <a:gd name="T2" fmla="*/ 109 w 109"/>
                <a:gd name="T3" fmla="*/ 6 h 28"/>
                <a:gd name="T4" fmla="*/ 99 w 109"/>
                <a:gd name="T5" fmla="*/ 6 h 28"/>
                <a:gd name="T6" fmla="*/ 99 w 109"/>
                <a:gd name="T7" fmla="*/ 6 h 28"/>
                <a:gd name="T8" fmla="*/ 90 w 109"/>
                <a:gd name="T9" fmla="*/ 11 h 28"/>
                <a:gd name="T10" fmla="*/ 80 w 109"/>
                <a:gd name="T11" fmla="*/ 11 h 28"/>
                <a:gd name="T12" fmla="*/ 80 w 109"/>
                <a:gd name="T13" fmla="*/ 11 h 28"/>
                <a:gd name="T14" fmla="*/ 70 w 109"/>
                <a:gd name="T15" fmla="*/ 11 h 28"/>
                <a:gd name="T16" fmla="*/ 60 w 109"/>
                <a:gd name="T17" fmla="*/ 11 h 28"/>
                <a:gd name="T18" fmla="*/ 60 w 109"/>
                <a:gd name="T19" fmla="*/ 17 h 28"/>
                <a:gd name="T20" fmla="*/ 50 w 109"/>
                <a:gd name="T21" fmla="*/ 17 h 28"/>
                <a:gd name="T22" fmla="*/ 40 w 109"/>
                <a:gd name="T23" fmla="*/ 17 h 28"/>
                <a:gd name="T24" fmla="*/ 30 w 109"/>
                <a:gd name="T25" fmla="*/ 22 h 28"/>
                <a:gd name="T26" fmla="*/ 30 w 109"/>
                <a:gd name="T27" fmla="*/ 22 h 28"/>
                <a:gd name="T28" fmla="*/ 20 w 109"/>
                <a:gd name="T29" fmla="*/ 22 h 28"/>
                <a:gd name="T30" fmla="*/ 10 w 109"/>
                <a:gd name="T31" fmla="*/ 28 h 28"/>
                <a:gd name="T32" fmla="*/ 0 w 109"/>
                <a:gd name="T33" fmla="*/ 28 h 28"/>
                <a:gd name="T34" fmla="*/ 0 w 109"/>
                <a:gd name="T35" fmla="*/ 22 h 28"/>
                <a:gd name="T36" fmla="*/ 10 w 109"/>
                <a:gd name="T37" fmla="*/ 22 h 28"/>
                <a:gd name="T38" fmla="*/ 10 w 109"/>
                <a:gd name="T39" fmla="*/ 22 h 28"/>
                <a:gd name="T40" fmla="*/ 20 w 109"/>
                <a:gd name="T41" fmla="*/ 17 h 28"/>
                <a:gd name="T42" fmla="*/ 30 w 109"/>
                <a:gd name="T43" fmla="*/ 17 h 28"/>
                <a:gd name="T44" fmla="*/ 40 w 109"/>
                <a:gd name="T45" fmla="*/ 11 h 28"/>
                <a:gd name="T46" fmla="*/ 50 w 109"/>
                <a:gd name="T47" fmla="*/ 11 h 28"/>
                <a:gd name="T48" fmla="*/ 50 w 109"/>
                <a:gd name="T49" fmla="*/ 11 h 28"/>
                <a:gd name="T50" fmla="*/ 60 w 109"/>
                <a:gd name="T51" fmla="*/ 11 h 28"/>
                <a:gd name="T52" fmla="*/ 70 w 109"/>
                <a:gd name="T53" fmla="*/ 11 h 28"/>
                <a:gd name="T54" fmla="*/ 70 w 109"/>
                <a:gd name="T55" fmla="*/ 6 h 28"/>
                <a:gd name="T56" fmla="*/ 80 w 109"/>
                <a:gd name="T57" fmla="*/ 6 h 28"/>
                <a:gd name="T58" fmla="*/ 90 w 109"/>
                <a:gd name="T59" fmla="*/ 6 h 28"/>
                <a:gd name="T60" fmla="*/ 90 w 109"/>
                <a:gd name="T61" fmla="*/ 6 h 28"/>
                <a:gd name="T62" fmla="*/ 99 w 109"/>
                <a:gd name="T63" fmla="*/ 6 h 28"/>
                <a:gd name="T64" fmla="*/ 99 w 109"/>
                <a:gd name="T65" fmla="*/ 0 h 28"/>
                <a:gd name="T66" fmla="*/ 109 w 109"/>
                <a:gd name="T67" fmla="*/ 0 h 28"/>
                <a:gd name="T68" fmla="*/ 109 w 109"/>
                <a:gd name="T69" fmla="*/ 6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28"/>
                <a:gd name="T107" fmla="*/ 109 w 109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28">
                  <a:moveTo>
                    <a:pt x="109" y="6"/>
                  </a:moveTo>
                  <a:lnTo>
                    <a:pt x="109" y="6"/>
                  </a:lnTo>
                  <a:lnTo>
                    <a:pt x="99" y="6"/>
                  </a:lnTo>
                  <a:lnTo>
                    <a:pt x="90" y="11"/>
                  </a:lnTo>
                  <a:lnTo>
                    <a:pt x="80" y="11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17"/>
                  </a:lnTo>
                  <a:lnTo>
                    <a:pt x="50" y="17"/>
                  </a:lnTo>
                  <a:lnTo>
                    <a:pt x="40" y="17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40" y="11"/>
                  </a:lnTo>
                  <a:lnTo>
                    <a:pt x="50" y="11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80" y="6"/>
                  </a:lnTo>
                  <a:lnTo>
                    <a:pt x="90" y="6"/>
                  </a:lnTo>
                  <a:lnTo>
                    <a:pt x="99" y="6"/>
                  </a:lnTo>
                  <a:lnTo>
                    <a:pt x="99" y="0"/>
                  </a:lnTo>
                  <a:lnTo>
                    <a:pt x="109" y="0"/>
                  </a:lnTo>
                  <a:lnTo>
                    <a:pt x="109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2" name="Freeform 319"/>
            <p:cNvSpPr>
              <a:spLocks/>
            </p:cNvSpPr>
            <p:nvPr/>
          </p:nvSpPr>
          <p:spPr bwMode="auto">
            <a:xfrm>
              <a:off x="1791" y="4196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3" name="Freeform 320"/>
            <p:cNvSpPr>
              <a:spLocks/>
            </p:cNvSpPr>
            <p:nvPr/>
          </p:nvSpPr>
          <p:spPr bwMode="auto">
            <a:xfrm>
              <a:off x="1633" y="422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4" name="Freeform 321"/>
            <p:cNvSpPr>
              <a:spLocks/>
            </p:cNvSpPr>
            <p:nvPr/>
          </p:nvSpPr>
          <p:spPr bwMode="auto">
            <a:xfrm>
              <a:off x="1633" y="4202"/>
              <a:ext cx="99" cy="22"/>
            </a:xfrm>
            <a:custGeom>
              <a:avLst/>
              <a:gdLst>
                <a:gd name="T0" fmla="*/ 99 w 99"/>
                <a:gd name="T1" fmla="*/ 0 h 22"/>
                <a:gd name="T2" fmla="*/ 89 w 99"/>
                <a:gd name="T3" fmla="*/ 5 h 22"/>
                <a:gd name="T4" fmla="*/ 79 w 99"/>
                <a:gd name="T5" fmla="*/ 5 h 22"/>
                <a:gd name="T6" fmla="*/ 59 w 99"/>
                <a:gd name="T7" fmla="*/ 11 h 22"/>
                <a:gd name="T8" fmla="*/ 49 w 99"/>
                <a:gd name="T9" fmla="*/ 11 h 22"/>
                <a:gd name="T10" fmla="*/ 40 w 99"/>
                <a:gd name="T11" fmla="*/ 16 h 22"/>
                <a:gd name="T12" fmla="*/ 30 w 99"/>
                <a:gd name="T13" fmla="*/ 16 h 22"/>
                <a:gd name="T14" fmla="*/ 20 w 99"/>
                <a:gd name="T15" fmla="*/ 22 h 22"/>
                <a:gd name="T16" fmla="*/ 0 w 99"/>
                <a:gd name="T17" fmla="*/ 22 h 22"/>
                <a:gd name="T18" fmla="*/ 0 w 99"/>
                <a:gd name="T19" fmla="*/ 22 h 22"/>
                <a:gd name="T20" fmla="*/ 10 w 99"/>
                <a:gd name="T21" fmla="*/ 16 h 22"/>
                <a:gd name="T22" fmla="*/ 30 w 99"/>
                <a:gd name="T23" fmla="*/ 16 h 22"/>
                <a:gd name="T24" fmla="*/ 40 w 99"/>
                <a:gd name="T25" fmla="*/ 11 h 22"/>
                <a:gd name="T26" fmla="*/ 49 w 99"/>
                <a:gd name="T27" fmla="*/ 11 h 22"/>
                <a:gd name="T28" fmla="*/ 59 w 99"/>
                <a:gd name="T29" fmla="*/ 5 h 22"/>
                <a:gd name="T30" fmla="*/ 69 w 99"/>
                <a:gd name="T31" fmla="*/ 5 h 22"/>
                <a:gd name="T32" fmla="*/ 79 w 99"/>
                <a:gd name="T33" fmla="*/ 0 h 22"/>
                <a:gd name="T34" fmla="*/ 89 w 99"/>
                <a:gd name="T35" fmla="*/ 0 h 22"/>
                <a:gd name="T36" fmla="*/ 99 w 99"/>
                <a:gd name="T37" fmla="*/ 0 h 2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22"/>
                <a:gd name="T59" fmla="*/ 99 w 99"/>
                <a:gd name="T60" fmla="*/ 22 h 2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22">
                  <a:moveTo>
                    <a:pt x="99" y="0"/>
                  </a:moveTo>
                  <a:lnTo>
                    <a:pt x="89" y="5"/>
                  </a:lnTo>
                  <a:lnTo>
                    <a:pt x="79" y="5"/>
                  </a:lnTo>
                  <a:lnTo>
                    <a:pt x="59" y="11"/>
                  </a:lnTo>
                  <a:lnTo>
                    <a:pt x="49" y="11"/>
                  </a:lnTo>
                  <a:lnTo>
                    <a:pt x="40" y="16"/>
                  </a:lnTo>
                  <a:lnTo>
                    <a:pt x="30" y="16"/>
                  </a:lnTo>
                  <a:lnTo>
                    <a:pt x="20" y="22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30" y="1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5"/>
                  </a:lnTo>
                  <a:lnTo>
                    <a:pt x="69" y="5"/>
                  </a:lnTo>
                  <a:lnTo>
                    <a:pt x="79" y="0"/>
                  </a:lnTo>
                  <a:lnTo>
                    <a:pt x="8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5" name="Freeform 322"/>
            <p:cNvSpPr>
              <a:spLocks/>
            </p:cNvSpPr>
            <p:nvPr/>
          </p:nvSpPr>
          <p:spPr bwMode="auto">
            <a:xfrm>
              <a:off x="1722" y="4202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6" name="Freeform 323"/>
            <p:cNvSpPr>
              <a:spLocks/>
            </p:cNvSpPr>
            <p:nvPr/>
          </p:nvSpPr>
          <p:spPr bwMode="auto">
            <a:xfrm>
              <a:off x="1574" y="422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7" name="Freeform 324"/>
            <p:cNvSpPr>
              <a:spLocks/>
            </p:cNvSpPr>
            <p:nvPr/>
          </p:nvSpPr>
          <p:spPr bwMode="auto">
            <a:xfrm>
              <a:off x="1584" y="4202"/>
              <a:ext cx="89" cy="28"/>
            </a:xfrm>
            <a:custGeom>
              <a:avLst/>
              <a:gdLst>
                <a:gd name="T0" fmla="*/ 89 w 89"/>
                <a:gd name="T1" fmla="*/ 5 h 28"/>
                <a:gd name="T2" fmla="*/ 79 w 89"/>
                <a:gd name="T3" fmla="*/ 5 h 28"/>
                <a:gd name="T4" fmla="*/ 69 w 89"/>
                <a:gd name="T5" fmla="*/ 11 h 28"/>
                <a:gd name="T6" fmla="*/ 59 w 89"/>
                <a:gd name="T7" fmla="*/ 11 h 28"/>
                <a:gd name="T8" fmla="*/ 49 w 89"/>
                <a:gd name="T9" fmla="*/ 16 h 28"/>
                <a:gd name="T10" fmla="*/ 39 w 89"/>
                <a:gd name="T11" fmla="*/ 16 h 28"/>
                <a:gd name="T12" fmla="*/ 29 w 89"/>
                <a:gd name="T13" fmla="*/ 22 h 28"/>
                <a:gd name="T14" fmla="*/ 9 w 89"/>
                <a:gd name="T15" fmla="*/ 28 h 28"/>
                <a:gd name="T16" fmla="*/ 0 w 89"/>
                <a:gd name="T17" fmla="*/ 28 h 28"/>
                <a:gd name="T18" fmla="*/ 0 w 89"/>
                <a:gd name="T19" fmla="*/ 22 h 28"/>
                <a:gd name="T20" fmla="*/ 9 w 89"/>
                <a:gd name="T21" fmla="*/ 22 h 28"/>
                <a:gd name="T22" fmla="*/ 19 w 89"/>
                <a:gd name="T23" fmla="*/ 16 h 28"/>
                <a:gd name="T24" fmla="*/ 39 w 89"/>
                <a:gd name="T25" fmla="*/ 16 h 28"/>
                <a:gd name="T26" fmla="*/ 49 w 89"/>
                <a:gd name="T27" fmla="*/ 11 h 28"/>
                <a:gd name="T28" fmla="*/ 59 w 89"/>
                <a:gd name="T29" fmla="*/ 11 h 28"/>
                <a:gd name="T30" fmla="*/ 69 w 89"/>
                <a:gd name="T31" fmla="*/ 5 h 28"/>
                <a:gd name="T32" fmla="*/ 79 w 89"/>
                <a:gd name="T33" fmla="*/ 5 h 28"/>
                <a:gd name="T34" fmla="*/ 89 w 89"/>
                <a:gd name="T35" fmla="*/ 0 h 28"/>
                <a:gd name="T36" fmla="*/ 89 w 89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28"/>
                <a:gd name="T59" fmla="*/ 89 w 8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28">
                  <a:moveTo>
                    <a:pt x="89" y="5"/>
                  </a:moveTo>
                  <a:lnTo>
                    <a:pt x="79" y="5"/>
                  </a:lnTo>
                  <a:lnTo>
                    <a:pt x="69" y="11"/>
                  </a:lnTo>
                  <a:lnTo>
                    <a:pt x="59" y="11"/>
                  </a:lnTo>
                  <a:lnTo>
                    <a:pt x="49" y="16"/>
                  </a:lnTo>
                  <a:lnTo>
                    <a:pt x="39" y="16"/>
                  </a:lnTo>
                  <a:lnTo>
                    <a:pt x="29" y="22"/>
                  </a:lnTo>
                  <a:lnTo>
                    <a:pt x="9" y="28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9" y="16"/>
                  </a:lnTo>
                  <a:lnTo>
                    <a:pt x="39" y="16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69" y="5"/>
                  </a:lnTo>
                  <a:lnTo>
                    <a:pt x="79" y="5"/>
                  </a:lnTo>
                  <a:lnTo>
                    <a:pt x="89" y="0"/>
                  </a:lnTo>
                  <a:lnTo>
                    <a:pt x="89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8" name="Freeform 325"/>
            <p:cNvSpPr>
              <a:spLocks/>
            </p:cNvSpPr>
            <p:nvPr/>
          </p:nvSpPr>
          <p:spPr bwMode="auto">
            <a:xfrm>
              <a:off x="1673" y="4202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09" name="Freeform 326"/>
            <p:cNvSpPr>
              <a:spLocks/>
            </p:cNvSpPr>
            <p:nvPr/>
          </p:nvSpPr>
          <p:spPr bwMode="auto">
            <a:xfrm>
              <a:off x="1514" y="4224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0" name="Freeform 327"/>
            <p:cNvSpPr>
              <a:spLocks/>
            </p:cNvSpPr>
            <p:nvPr/>
          </p:nvSpPr>
          <p:spPr bwMode="auto">
            <a:xfrm>
              <a:off x="1514" y="4202"/>
              <a:ext cx="89" cy="28"/>
            </a:xfrm>
            <a:custGeom>
              <a:avLst/>
              <a:gdLst>
                <a:gd name="T0" fmla="*/ 89 w 89"/>
                <a:gd name="T1" fmla="*/ 0 h 28"/>
                <a:gd name="T2" fmla="*/ 79 w 89"/>
                <a:gd name="T3" fmla="*/ 5 h 28"/>
                <a:gd name="T4" fmla="*/ 70 w 89"/>
                <a:gd name="T5" fmla="*/ 5 h 28"/>
                <a:gd name="T6" fmla="*/ 60 w 89"/>
                <a:gd name="T7" fmla="*/ 11 h 28"/>
                <a:gd name="T8" fmla="*/ 50 w 89"/>
                <a:gd name="T9" fmla="*/ 11 h 28"/>
                <a:gd name="T10" fmla="*/ 40 w 89"/>
                <a:gd name="T11" fmla="*/ 16 h 28"/>
                <a:gd name="T12" fmla="*/ 30 w 89"/>
                <a:gd name="T13" fmla="*/ 22 h 28"/>
                <a:gd name="T14" fmla="*/ 20 w 89"/>
                <a:gd name="T15" fmla="*/ 22 h 28"/>
                <a:gd name="T16" fmla="*/ 0 w 89"/>
                <a:gd name="T17" fmla="*/ 28 h 28"/>
                <a:gd name="T18" fmla="*/ 0 w 89"/>
                <a:gd name="T19" fmla="*/ 22 h 28"/>
                <a:gd name="T20" fmla="*/ 10 w 89"/>
                <a:gd name="T21" fmla="*/ 22 h 28"/>
                <a:gd name="T22" fmla="*/ 30 w 89"/>
                <a:gd name="T23" fmla="*/ 16 h 28"/>
                <a:gd name="T24" fmla="*/ 40 w 89"/>
                <a:gd name="T25" fmla="*/ 11 h 28"/>
                <a:gd name="T26" fmla="*/ 50 w 89"/>
                <a:gd name="T27" fmla="*/ 11 h 28"/>
                <a:gd name="T28" fmla="*/ 60 w 89"/>
                <a:gd name="T29" fmla="*/ 5 h 28"/>
                <a:gd name="T30" fmla="*/ 70 w 89"/>
                <a:gd name="T31" fmla="*/ 5 h 28"/>
                <a:gd name="T32" fmla="*/ 79 w 89"/>
                <a:gd name="T33" fmla="*/ 0 h 28"/>
                <a:gd name="T34" fmla="*/ 89 w 89"/>
                <a:gd name="T35" fmla="*/ 0 h 28"/>
                <a:gd name="T36" fmla="*/ 89 w 89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28"/>
                <a:gd name="T59" fmla="*/ 89 w 8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28">
                  <a:moveTo>
                    <a:pt x="89" y="0"/>
                  </a:moveTo>
                  <a:lnTo>
                    <a:pt x="79" y="5"/>
                  </a:lnTo>
                  <a:lnTo>
                    <a:pt x="70" y="5"/>
                  </a:lnTo>
                  <a:lnTo>
                    <a:pt x="60" y="11"/>
                  </a:lnTo>
                  <a:lnTo>
                    <a:pt x="50" y="11"/>
                  </a:lnTo>
                  <a:lnTo>
                    <a:pt x="40" y="16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30" y="16"/>
                  </a:lnTo>
                  <a:lnTo>
                    <a:pt x="40" y="11"/>
                  </a:lnTo>
                  <a:lnTo>
                    <a:pt x="50" y="11"/>
                  </a:lnTo>
                  <a:lnTo>
                    <a:pt x="60" y="5"/>
                  </a:lnTo>
                  <a:lnTo>
                    <a:pt x="70" y="5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1" name="Freeform 328"/>
            <p:cNvSpPr>
              <a:spLocks/>
            </p:cNvSpPr>
            <p:nvPr/>
          </p:nvSpPr>
          <p:spPr bwMode="auto">
            <a:xfrm>
              <a:off x="1603" y="4202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2" name="Freeform 329"/>
            <p:cNvSpPr>
              <a:spLocks/>
            </p:cNvSpPr>
            <p:nvPr/>
          </p:nvSpPr>
          <p:spPr bwMode="auto">
            <a:xfrm>
              <a:off x="1574" y="4190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3" name="Freeform 330"/>
            <p:cNvSpPr>
              <a:spLocks/>
            </p:cNvSpPr>
            <p:nvPr/>
          </p:nvSpPr>
          <p:spPr bwMode="auto">
            <a:xfrm>
              <a:off x="1574" y="4151"/>
              <a:ext cx="89" cy="39"/>
            </a:xfrm>
            <a:custGeom>
              <a:avLst/>
              <a:gdLst>
                <a:gd name="T0" fmla="*/ 89 w 89"/>
                <a:gd name="T1" fmla="*/ 5 h 39"/>
                <a:gd name="T2" fmla="*/ 79 w 89"/>
                <a:gd name="T3" fmla="*/ 11 h 39"/>
                <a:gd name="T4" fmla="*/ 69 w 89"/>
                <a:gd name="T5" fmla="*/ 17 h 39"/>
                <a:gd name="T6" fmla="*/ 59 w 89"/>
                <a:gd name="T7" fmla="*/ 17 h 39"/>
                <a:gd name="T8" fmla="*/ 49 w 89"/>
                <a:gd name="T9" fmla="*/ 22 h 39"/>
                <a:gd name="T10" fmla="*/ 39 w 89"/>
                <a:gd name="T11" fmla="*/ 28 h 39"/>
                <a:gd name="T12" fmla="*/ 29 w 89"/>
                <a:gd name="T13" fmla="*/ 34 h 39"/>
                <a:gd name="T14" fmla="*/ 19 w 89"/>
                <a:gd name="T15" fmla="*/ 39 h 39"/>
                <a:gd name="T16" fmla="*/ 10 w 89"/>
                <a:gd name="T17" fmla="*/ 39 h 39"/>
                <a:gd name="T18" fmla="*/ 0 w 89"/>
                <a:gd name="T19" fmla="*/ 39 h 39"/>
                <a:gd name="T20" fmla="*/ 19 w 89"/>
                <a:gd name="T21" fmla="*/ 34 h 39"/>
                <a:gd name="T22" fmla="*/ 29 w 89"/>
                <a:gd name="T23" fmla="*/ 28 h 39"/>
                <a:gd name="T24" fmla="*/ 39 w 89"/>
                <a:gd name="T25" fmla="*/ 22 h 39"/>
                <a:gd name="T26" fmla="*/ 49 w 89"/>
                <a:gd name="T27" fmla="*/ 22 h 39"/>
                <a:gd name="T28" fmla="*/ 59 w 89"/>
                <a:gd name="T29" fmla="*/ 17 h 39"/>
                <a:gd name="T30" fmla="*/ 69 w 89"/>
                <a:gd name="T31" fmla="*/ 11 h 39"/>
                <a:gd name="T32" fmla="*/ 79 w 89"/>
                <a:gd name="T33" fmla="*/ 5 h 39"/>
                <a:gd name="T34" fmla="*/ 89 w 89"/>
                <a:gd name="T35" fmla="*/ 0 h 39"/>
                <a:gd name="T36" fmla="*/ 89 w 89"/>
                <a:gd name="T37" fmla="*/ 5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39"/>
                <a:gd name="T59" fmla="*/ 89 w 89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39">
                  <a:moveTo>
                    <a:pt x="89" y="5"/>
                  </a:moveTo>
                  <a:lnTo>
                    <a:pt x="79" y="11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49" y="22"/>
                  </a:lnTo>
                  <a:lnTo>
                    <a:pt x="39" y="28"/>
                  </a:lnTo>
                  <a:lnTo>
                    <a:pt x="29" y="34"/>
                  </a:lnTo>
                  <a:lnTo>
                    <a:pt x="19" y="39"/>
                  </a:lnTo>
                  <a:lnTo>
                    <a:pt x="10" y="39"/>
                  </a:lnTo>
                  <a:lnTo>
                    <a:pt x="0" y="39"/>
                  </a:lnTo>
                  <a:lnTo>
                    <a:pt x="19" y="34"/>
                  </a:lnTo>
                  <a:lnTo>
                    <a:pt x="29" y="28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0"/>
                  </a:lnTo>
                  <a:lnTo>
                    <a:pt x="89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4" name="Freeform 331"/>
            <p:cNvSpPr>
              <a:spLocks/>
            </p:cNvSpPr>
            <p:nvPr/>
          </p:nvSpPr>
          <p:spPr bwMode="auto">
            <a:xfrm>
              <a:off x="1663" y="4151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5" name="Freeform 332"/>
            <p:cNvSpPr>
              <a:spLocks/>
            </p:cNvSpPr>
            <p:nvPr/>
          </p:nvSpPr>
          <p:spPr bwMode="auto">
            <a:xfrm>
              <a:off x="1653" y="4128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6" name="Freeform 333"/>
            <p:cNvSpPr>
              <a:spLocks/>
            </p:cNvSpPr>
            <p:nvPr/>
          </p:nvSpPr>
          <p:spPr bwMode="auto">
            <a:xfrm>
              <a:off x="1653" y="4072"/>
              <a:ext cx="69" cy="62"/>
            </a:xfrm>
            <a:custGeom>
              <a:avLst/>
              <a:gdLst>
                <a:gd name="T0" fmla="*/ 69 w 69"/>
                <a:gd name="T1" fmla="*/ 5 h 62"/>
                <a:gd name="T2" fmla="*/ 59 w 69"/>
                <a:gd name="T3" fmla="*/ 5 h 62"/>
                <a:gd name="T4" fmla="*/ 59 w 69"/>
                <a:gd name="T5" fmla="*/ 17 h 62"/>
                <a:gd name="T6" fmla="*/ 49 w 69"/>
                <a:gd name="T7" fmla="*/ 22 h 62"/>
                <a:gd name="T8" fmla="*/ 39 w 69"/>
                <a:gd name="T9" fmla="*/ 28 h 62"/>
                <a:gd name="T10" fmla="*/ 39 w 69"/>
                <a:gd name="T11" fmla="*/ 39 h 62"/>
                <a:gd name="T12" fmla="*/ 29 w 69"/>
                <a:gd name="T13" fmla="*/ 45 h 62"/>
                <a:gd name="T14" fmla="*/ 20 w 69"/>
                <a:gd name="T15" fmla="*/ 51 h 62"/>
                <a:gd name="T16" fmla="*/ 10 w 69"/>
                <a:gd name="T17" fmla="*/ 62 h 62"/>
                <a:gd name="T18" fmla="*/ 0 w 69"/>
                <a:gd name="T19" fmla="*/ 56 h 62"/>
                <a:gd name="T20" fmla="*/ 10 w 69"/>
                <a:gd name="T21" fmla="*/ 51 h 62"/>
                <a:gd name="T22" fmla="*/ 20 w 69"/>
                <a:gd name="T23" fmla="*/ 45 h 62"/>
                <a:gd name="T24" fmla="*/ 29 w 69"/>
                <a:gd name="T25" fmla="*/ 34 h 62"/>
                <a:gd name="T26" fmla="*/ 39 w 69"/>
                <a:gd name="T27" fmla="*/ 28 h 62"/>
                <a:gd name="T28" fmla="*/ 39 w 69"/>
                <a:gd name="T29" fmla="*/ 22 h 62"/>
                <a:gd name="T30" fmla="*/ 49 w 69"/>
                <a:gd name="T31" fmla="*/ 11 h 62"/>
                <a:gd name="T32" fmla="*/ 59 w 69"/>
                <a:gd name="T33" fmla="*/ 5 h 62"/>
                <a:gd name="T34" fmla="*/ 59 w 69"/>
                <a:gd name="T35" fmla="*/ 0 h 62"/>
                <a:gd name="T36" fmla="*/ 69 w 69"/>
                <a:gd name="T37" fmla="*/ 5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62"/>
                <a:gd name="T59" fmla="*/ 69 w 69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62">
                  <a:moveTo>
                    <a:pt x="69" y="5"/>
                  </a:moveTo>
                  <a:lnTo>
                    <a:pt x="59" y="5"/>
                  </a:lnTo>
                  <a:lnTo>
                    <a:pt x="59" y="17"/>
                  </a:lnTo>
                  <a:lnTo>
                    <a:pt x="49" y="22"/>
                  </a:lnTo>
                  <a:lnTo>
                    <a:pt x="39" y="28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20" y="51"/>
                  </a:lnTo>
                  <a:lnTo>
                    <a:pt x="10" y="62"/>
                  </a:lnTo>
                  <a:lnTo>
                    <a:pt x="0" y="56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29" y="34"/>
                  </a:lnTo>
                  <a:lnTo>
                    <a:pt x="39" y="28"/>
                  </a:lnTo>
                  <a:lnTo>
                    <a:pt x="39" y="22"/>
                  </a:lnTo>
                  <a:lnTo>
                    <a:pt x="49" y="11"/>
                  </a:lnTo>
                  <a:lnTo>
                    <a:pt x="59" y="5"/>
                  </a:lnTo>
                  <a:lnTo>
                    <a:pt x="59" y="0"/>
                  </a:lnTo>
                  <a:lnTo>
                    <a:pt x="69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7" name="Freeform 334"/>
            <p:cNvSpPr>
              <a:spLocks/>
            </p:cNvSpPr>
            <p:nvPr/>
          </p:nvSpPr>
          <p:spPr bwMode="auto">
            <a:xfrm>
              <a:off x="1712" y="4072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1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8" name="Freeform 335"/>
            <p:cNvSpPr>
              <a:spLocks/>
            </p:cNvSpPr>
            <p:nvPr/>
          </p:nvSpPr>
          <p:spPr bwMode="auto">
            <a:xfrm>
              <a:off x="1603" y="4145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19" name="Freeform 336"/>
            <p:cNvSpPr>
              <a:spLocks/>
            </p:cNvSpPr>
            <p:nvPr/>
          </p:nvSpPr>
          <p:spPr bwMode="auto">
            <a:xfrm>
              <a:off x="1603" y="4094"/>
              <a:ext cx="70" cy="51"/>
            </a:xfrm>
            <a:custGeom>
              <a:avLst/>
              <a:gdLst>
                <a:gd name="T0" fmla="*/ 70 w 70"/>
                <a:gd name="T1" fmla="*/ 0 h 51"/>
                <a:gd name="T2" fmla="*/ 60 w 70"/>
                <a:gd name="T3" fmla="*/ 6 h 51"/>
                <a:gd name="T4" fmla="*/ 60 w 70"/>
                <a:gd name="T5" fmla="*/ 12 h 51"/>
                <a:gd name="T6" fmla="*/ 50 w 70"/>
                <a:gd name="T7" fmla="*/ 17 h 51"/>
                <a:gd name="T8" fmla="*/ 40 w 70"/>
                <a:gd name="T9" fmla="*/ 29 h 51"/>
                <a:gd name="T10" fmla="*/ 30 w 70"/>
                <a:gd name="T11" fmla="*/ 34 h 51"/>
                <a:gd name="T12" fmla="*/ 30 w 70"/>
                <a:gd name="T13" fmla="*/ 40 h 51"/>
                <a:gd name="T14" fmla="*/ 10 w 70"/>
                <a:gd name="T15" fmla="*/ 46 h 51"/>
                <a:gd name="T16" fmla="*/ 0 w 70"/>
                <a:gd name="T17" fmla="*/ 51 h 51"/>
                <a:gd name="T18" fmla="*/ 0 w 70"/>
                <a:gd name="T19" fmla="*/ 51 h 51"/>
                <a:gd name="T20" fmla="*/ 10 w 70"/>
                <a:gd name="T21" fmla="*/ 46 h 51"/>
                <a:gd name="T22" fmla="*/ 20 w 70"/>
                <a:gd name="T23" fmla="*/ 40 h 51"/>
                <a:gd name="T24" fmla="*/ 30 w 70"/>
                <a:gd name="T25" fmla="*/ 34 h 51"/>
                <a:gd name="T26" fmla="*/ 40 w 70"/>
                <a:gd name="T27" fmla="*/ 23 h 51"/>
                <a:gd name="T28" fmla="*/ 40 w 70"/>
                <a:gd name="T29" fmla="*/ 17 h 51"/>
                <a:gd name="T30" fmla="*/ 50 w 70"/>
                <a:gd name="T31" fmla="*/ 12 h 51"/>
                <a:gd name="T32" fmla="*/ 60 w 70"/>
                <a:gd name="T33" fmla="*/ 6 h 51"/>
                <a:gd name="T34" fmla="*/ 70 w 70"/>
                <a:gd name="T35" fmla="*/ 0 h 51"/>
                <a:gd name="T36" fmla="*/ 70 w 70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51"/>
                <a:gd name="T59" fmla="*/ 70 w 70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51">
                  <a:moveTo>
                    <a:pt x="70" y="0"/>
                  </a:moveTo>
                  <a:lnTo>
                    <a:pt x="60" y="6"/>
                  </a:lnTo>
                  <a:lnTo>
                    <a:pt x="60" y="12"/>
                  </a:lnTo>
                  <a:lnTo>
                    <a:pt x="50" y="17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10" y="46"/>
                  </a:lnTo>
                  <a:lnTo>
                    <a:pt x="0" y="51"/>
                  </a:lnTo>
                  <a:lnTo>
                    <a:pt x="10" y="46"/>
                  </a:lnTo>
                  <a:lnTo>
                    <a:pt x="20" y="40"/>
                  </a:lnTo>
                  <a:lnTo>
                    <a:pt x="30" y="34"/>
                  </a:lnTo>
                  <a:lnTo>
                    <a:pt x="40" y="23"/>
                  </a:lnTo>
                  <a:lnTo>
                    <a:pt x="40" y="17"/>
                  </a:lnTo>
                  <a:lnTo>
                    <a:pt x="50" y="12"/>
                  </a:lnTo>
                  <a:lnTo>
                    <a:pt x="6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0" name="Freeform 337"/>
            <p:cNvSpPr>
              <a:spLocks/>
            </p:cNvSpPr>
            <p:nvPr/>
          </p:nvSpPr>
          <p:spPr bwMode="auto">
            <a:xfrm>
              <a:off x="1673" y="4094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1" name="Freeform 338"/>
            <p:cNvSpPr>
              <a:spLocks/>
            </p:cNvSpPr>
            <p:nvPr/>
          </p:nvSpPr>
          <p:spPr bwMode="auto">
            <a:xfrm>
              <a:off x="1554" y="416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2" name="Freeform 339"/>
            <p:cNvSpPr>
              <a:spLocks/>
            </p:cNvSpPr>
            <p:nvPr/>
          </p:nvSpPr>
          <p:spPr bwMode="auto">
            <a:xfrm>
              <a:off x="1554" y="4111"/>
              <a:ext cx="79" cy="57"/>
            </a:xfrm>
            <a:custGeom>
              <a:avLst/>
              <a:gdLst>
                <a:gd name="T0" fmla="*/ 79 w 79"/>
                <a:gd name="T1" fmla="*/ 0 h 57"/>
                <a:gd name="T2" fmla="*/ 69 w 79"/>
                <a:gd name="T3" fmla="*/ 6 h 57"/>
                <a:gd name="T4" fmla="*/ 59 w 79"/>
                <a:gd name="T5" fmla="*/ 12 h 57"/>
                <a:gd name="T6" fmla="*/ 49 w 79"/>
                <a:gd name="T7" fmla="*/ 23 h 57"/>
                <a:gd name="T8" fmla="*/ 49 w 79"/>
                <a:gd name="T9" fmla="*/ 29 h 57"/>
                <a:gd name="T10" fmla="*/ 39 w 79"/>
                <a:gd name="T11" fmla="*/ 34 h 57"/>
                <a:gd name="T12" fmla="*/ 30 w 79"/>
                <a:gd name="T13" fmla="*/ 45 h 57"/>
                <a:gd name="T14" fmla="*/ 20 w 79"/>
                <a:gd name="T15" fmla="*/ 51 h 57"/>
                <a:gd name="T16" fmla="*/ 0 w 79"/>
                <a:gd name="T17" fmla="*/ 57 h 57"/>
                <a:gd name="T18" fmla="*/ 0 w 79"/>
                <a:gd name="T19" fmla="*/ 51 h 57"/>
                <a:gd name="T20" fmla="*/ 10 w 79"/>
                <a:gd name="T21" fmla="*/ 45 h 57"/>
                <a:gd name="T22" fmla="*/ 20 w 79"/>
                <a:gd name="T23" fmla="*/ 40 h 57"/>
                <a:gd name="T24" fmla="*/ 30 w 79"/>
                <a:gd name="T25" fmla="*/ 34 h 57"/>
                <a:gd name="T26" fmla="*/ 39 w 79"/>
                <a:gd name="T27" fmla="*/ 29 h 57"/>
                <a:gd name="T28" fmla="*/ 49 w 79"/>
                <a:gd name="T29" fmla="*/ 17 h 57"/>
                <a:gd name="T30" fmla="*/ 59 w 79"/>
                <a:gd name="T31" fmla="*/ 12 h 57"/>
                <a:gd name="T32" fmla="*/ 59 w 79"/>
                <a:gd name="T33" fmla="*/ 6 h 57"/>
                <a:gd name="T34" fmla="*/ 69 w 79"/>
                <a:gd name="T35" fmla="*/ 0 h 57"/>
                <a:gd name="T36" fmla="*/ 79 w 79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57"/>
                <a:gd name="T59" fmla="*/ 79 w 7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57">
                  <a:moveTo>
                    <a:pt x="79" y="0"/>
                  </a:moveTo>
                  <a:lnTo>
                    <a:pt x="69" y="6"/>
                  </a:lnTo>
                  <a:lnTo>
                    <a:pt x="59" y="12"/>
                  </a:lnTo>
                  <a:lnTo>
                    <a:pt x="49" y="23"/>
                  </a:lnTo>
                  <a:lnTo>
                    <a:pt x="49" y="29"/>
                  </a:lnTo>
                  <a:lnTo>
                    <a:pt x="39" y="34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0" y="57"/>
                  </a:lnTo>
                  <a:lnTo>
                    <a:pt x="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30" y="34"/>
                  </a:lnTo>
                  <a:lnTo>
                    <a:pt x="39" y="29"/>
                  </a:lnTo>
                  <a:lnTo>
                    <a:pt x="49" y="17"/>
                  </a:lnTo>
                  <a:lnTo>
                    <a:pt x="59" y="12"/>
                  </a:lnTo>
                  <a:lnTo>
                    <a:pt x="59" y="6"/>
                  </a:lnTo>
                  <a:lnTo>
                    <a:pt x="6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3" name="Freeform 340"/>
            <p:cNvSpPr>
              <a:spLocks/>
            </p:cNvSpPr>
            <p:nvPr/>
          </p:nvSpPr>
          <p:spPr bwMode="auto">
            <a:xfrm>
              <a:off x="1623" y="4111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4" name="Freeform 341"/>
            <p:cNvSpPr>
              <a:spLocks/>
            </p:cNvSpPr>
            <p:nvPr/>
          </p:nvSpPr>
          <p:spPr bwMode="auto">
            <a:xfrm>
              <a:off x="1485" y="4185"/>
              <a:ext cx="9" cy="1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0 h 1"/>
                <a:gd name="T6" fmla="*/ 0 w 9"/>
                <a:gd name="T7" fmla="*/ 0 h 1"/>
                <a:gd name="T8" fmla="*/ 0 w 9"/>
                <a:gd name="T9" fmla="*/ 0 h 1"/>
                <a:gd name="T10" fmla="*/ 9 w 9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"/>
                <a:gd name="T20" fmla="*/ 9 w 9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5" name="Freeform 342"/>
            <p:cNvSpPr>
              <a:spLocks/>
            </p:cNvSpPr>
            <p:nvPr/>
          </p:nvSpPr>
          <p:spPr bwMode="auto">
            <a:xfrm>
              <a:off x="1485" y="4134"/>
              <a:ext cx="89" cy="51"/>
            </a:xfrm>
            <a:custGeom>
              <a:avLst/>
              <a:gdLst>
                <a:gd name="T0" fmla="*/ 89 w 89"/>
                <a:gd name="T1" fmla="*/ 0 h 51"/>
                <a:gd name="T2" fmla="*/ 89 w 89"/>
                <a:gd name="T3" fmla="*/ 6 h 51"/>
                <a:gd name="T4" fmla="*/ 79 w 89"/>
                <a:gd name="T5" fmla="*/ 11 h 51"/>
                <a:gd name="T6" fmla="*/ 69 w 89"/>
                <a:gd name="T7" fmla="*/ 17 h 51"/>
                <a:gd name="T8" fmla="*/ 59 w 89"/>
                <a:gd name="T9" fmla="*/ 28 h 51"/>
                <a:gd name="T10" fmla="*/ 49 w 89"/>
                <a:gd name="T11" fmla="*/ 34 h 51"/>
                <a:gd name="T12" fmla="*/ 29 w 89"/>
                <a:gd name="T13" fmla="*/ 39 h 51"/>
                <a:gd name="T14" fmla="*/ 19 w 89"/>
                <a:gd name="T15" fmla="*/ 45 h 51"/>
                <a:gd name="T16" fmla="*/ 9 w 89"/>
                <a:gd name="T17" fmla="*/ 51 h 51"/>
                <a:gd name="T18" fmla="*/ 0 w 89"/>
                <a:gd name="T19" fmla="*/ 51 h 51"/>
                <a:gd name="T20" fmla="*/ 19 w 89"/>
                <a:gd name="T21" fmla="*/ 45 h 51"/>
                <a:gd name="T22" fmla="*/ 29 w 89"/>
                <a:gd name="T23" fmla="*/ 39 h 51"/>
                <a:gd name="T24" fmla="*/ 39 w 89"/>
                <a:gd name="T25" fmla="*/ 28 h 51"/>
                <a:gd name="T26" fmla="*/ 49 w 89"/>
                <a:gd name="T27" fmla="*/ 22 h 51"/>
                <a:gd name="T28" fmla="*/ 59 w 89"/>
                <a:gd name="T29" fmla="*/ 17 h 51"/>
                <a:gd name="T30" fmla="*/ 69 w 89"/>
                <a:gd name="T31" fmla="*/ 6 h 51"/>
                <a:gd name="T32" fmla="*/ 79 w 89"/>
                <a:gd name="T33" fmla="*/ 0 h 51"/>
                <a:gd name="T34" fmla="*/ 89 w 89"/>
                <a:gd name="T35" fmla="*/ 0 h 51"/>
                <a:gd name="T36" fmla="*/ 89 w 89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51"/>
                <a:gd name="T59" fmla="*/ 89 w 89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51">
                  <a:moveTo>
                    <a:pt x="89" y="0"/>
                  </a:moveTo>
                  <a:lnTo>
                    <a:pt x="89" y="6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29" y="39"/>
                  </a:lnTo>
                  <a:lnTo>
                    <a:pt x="19" y="45"/>
                  </a:lnTo>
                  <a:lnTo>
                    <a:pt x="9" y="51"/>
                  </a:lnTo>
                  <a:lnTo>
                    <a:pt x="0" y="51"/>
                  </a:lnTo>
                  <a:lnTo>
                    <a:pt x="19" y="45"/>
                  </a:lnTo>
                  <a:lnTo>
                    <a:pt x="29" y="39"/>
                  </a:lnTo>
                  <a:lnTo>
                    <a:pt x="39" y="28"/>
                  </a:lnTo>
                  <a:lnTo>
                    <a:pt x="49" y="22"/>
                  </a:lnTo>
                  <a:lnTo>
                    <a:pt x="59" y="17"/>
                  </a:lnTo>
                  <a:lnTo>
                    <a:pt x="69" y="6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6" name="Freeform 343"/>
            <p:cNvSpPr>
              <a:spLocks/>
            </p:cNvSpPr>
            <p:nvPr/>
          </p:nvSpPr>
          <p:spPr bwMode="auto">
            <a:xfrm>
              <a:off x="1574" y="4128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6 h 6"/>
                <a:gd name="T6" fmla="*/ 10 w 10"/>
                <a:gd name="T7" fmla="*/ 6 h 6"/>
                <a:gd name="T8" fmla="*/ 0 w 10"/>
                <a:gd name="T9" fmla="*/ 6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7" name="Freeform 344"/>
            <p:cNvSpPr>
              <a:spLocks/>
            </p:cNvSpPr>
            <p:nvPr/>
          </p:nvSpPr>
          <p:spPr bwMode="auto">
            <a:xfrm>
              <a:off x="1376" y="4202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0 w 10"/>
                <a:gd name="T3" fmla="*/ 5 h 5"/>
                <a:gd name="T4" fmla="*/ 0 w 10"/>
                <a:gd name="T5" fmla="*/ 5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8" name="Freeform 345"/>
            <p:cNvSpPr>
              <a:spLocks/>
            </p:cNvSpPr>
            <p:nvPr/>
          </p:nvSpPr>
          <p:spPr bwMode="auto">
            <a:xfrm>
              <a:off x="1376" y="4156"/>
              <a:ext cx="118" cy="46"/>
            </a:xfrm>
            <a:custGeom>
              <a:avLst/>
              <a:gdLst>
                <a:gd name="T0" fmla="*/ 118 w 118"/>
                <a:gd name="T1" fmla="*/ 0 h 46"/>
                <a:gd name="T2" fmla="*/ 118 w 118"/>
                <a:gd name="T3" fmla="*/ 6 h 46"/>
                <a:gd name="T4" fmla="*/ 109 w 118"/>
                <a:gd name="T5" fmla="*/ 17 h 46"/>
                <a:gd name="T6" fmla="*/ 99 w 118"/>
                <a:gd name="T7" fmla="*/ 23 h 46"/>
                <a:gd name="T8" fmla="*/ 89 w 118"/>
                <a:gd name="T9" fmla="*/ 23 h 46"/>
                <a:gd name="T10" fmla="*/ 79 w 118"/>
                <a:gd name="T11" fmla="*/ 29 h 46"/>
                <a:gd name="T12" fmla="*/ 69 w 118"/>
                <a:gd name="T13" fmla="*/ 34 h 46"/>
                <a:gd name="T14" fmla="*/ 59 w 118"/>
                <a:gd name="T15" fmla="*/ 34 h 46"/>
                <a:gd name="T16" fmla="*/ 49 w 118"/>
                <a:gd name="T17" fmla="*/ 34 h 46"/>
                <a:gd name="T18" fmla="*/ 49 w 118"/>
                <a:gd name="T19" fmla="*/ 40 h 46"/>
                <a:gd name="T20" fmla="*/ 39 w 118"/>
                <a:gd name="T21" fmla="*/ 40 h 46"/>
                <a:gd name="T22" fmla="*/ 29 w 118"/>
                <a:gd name="T23" fmla="*/ 40 h 46"/>
                <a:gd name="T24" fmla="*/ 19 w 118"/>
                <a:gd name="T25" fmla="*/ 40 h 46"/>
                <a:gd name="T26" fmla="*/ 19 w 118"/>
                <a:gd name="T27" fmla="*/ 46 h 46"/>
                <a:gd name="T28" fmla="*/ 10 w 118"/>
                <a:gd name="T29" fmla="*/ 46 h 46"/>
                <a:gd name="T30" fmla="*/ 10 w 118"/>
                <a:gd name="T31" fmla="*/ 46 h 46"/>
                <a:gd name="T32" fmla="*/ 10 w 118"/>
                <a:gd name="T33" fmla="*/ 46 h 46"/>
                <a:gd name="T34" fmla="*/ 0 w 118"/>
                <a:gd name="T35" fmla="*/ 46 h 46"/>
                <a:gd name="T36" fmla="*/ 0 w 118"/>
                <a:gd name="T37" fmla="*/ 46 h 46"/>
                <a:gd name="T38" fmla="*/ 10 w 118"/>
                <a:gd name="T39" fmla="*/ 40 h 46"/>
                <a:gd name="T40" fmla="*/ 19 w 118"/>
                <a:gd name="T41" fmla="*/ 40 h 46"/>
                <a:gd name="T42" fmla="*/ 19 w 118"/>
                <a:gd name="T43" fmla="*/ 40 h 46"/>
                <a:gd name="T44" fmla="*/ 29 w 118"/>
                <a:gd name="T45" fmla="*/ 34 h 46"/>
                <a:gd name="T46" fmla="*/ 39 w 118"/>
                <a:gd name="T47" fmla="*/ 34 h 46"/>
                <a:gd name="T48" fmla="*/ 39 w 118"/>
                <a:gd name="T49" fmla="*/ 34 h 46"/>
                <a:gd name="T50" fmla="*/ 49 w 118"/>
                <a:gd name="T51" fmla="*/ 34 h 46"/>
                <a:gd name="T52" fmla="*/ 59 w 118"/>
                <a:gd name="T53" fmla="*/ 29 h 46"/>
                <a:gd name="T54" fmla="*/ 69 w 118"/>
                <a:gd name="T55" fmla="*/ 29 h 46"/>
                <a:gd name="T56" fmla="*/ 79 w 118"/>
                <a:gd name="T57" fmla="*/ 29 h 46"/>
                <a:gd name="T58" fmla="*/ 89 w 118"/>
                <a:gd name="T59" fmla="*/ 23 h 46"/>
                <a:gd name="T60" fmla="*/ 89 w 118"/>
                <a:gd name="T61" fmla="*/ 17 h 46"/>
                <a:gd name="T62" fmla="*/ 99 w 118"/>
                <a:gd name="T63" fmla="*/ 12 h 46"/>
                <a:gd name="T64" fmla="*/ 109 w 118"/>
                <a:gd name="T65" fmla="*/ 6 h 46"/>
                <a:gd name="T66" fmla="*/ 118 w 118"/>
                <a:gd name="T67" fmla="*/ 0 h 46"/>
                <a:gd name="T68" fmla="*/ 118 w 118"/>
                <a:gd name="T69" fmla="*/ 0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46"/>
                <a:gd name="T107" fmla="*/ 118 w 118"/>
                <a:gd name="T108" fmla="*/ 46 h 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46">
                  <a:moveTo>
                    <a:pt x="118" y="0"/>
                  </a:moveTo>
                  <a:lnTo>
                    <a:pt x="118" y="6"/>
                  </a:lnTo>
                  <a:lnTo>
                    <a:pt x="109" y="17"/>
                  </a:lnTo>
                  <a:lnTo>
                    <a:pt x="99" y="23"/>
                  </a:lnTo>
                  <a:lnTo>
                    <a:pt x="89" y="23"/>
                  </a:lnTo>
                  <a:lnTo>
                    <a:pt x="79" y="29"/>
                  </a:lnTo>
                  <a:lnTo>
                    <a:pt x="69" y="34"/>
                  </a:lnTo>
                  <a:lnTo>
                    <a:pt x="59" y="34"/>
                  </a:lnTo>
                  <a:lnTo>
                    <a:pt x="49" y="34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29" y="40"/>
                  </a:lnTo>
                  <a:lnTo>
                    <a:pt x="19" y="40"/>
                  </a:lnTo>
                  <a:lnTo>
                    <a:pt x="19" y="46"/>
                  </a:lnTo>
                  <a:lnTo>
                    <a:pt x="10" y="46"/>
                  </a:lnTo>
                  <a:lnTo>
                    <a:pt x="0" y="46"/>
                  </a:lnTo>
                  <a:lnTo>
                    <a:pt x="10" y="40"/>
                  </a:lnTo>
                  <a:lnTo>
                    <a:pt x="19" y="40"/>
                  </a:lnTo>
                  <a:lnTo>
                    <a:pt x="29" y="34"/>
                  </a:lnTo>
                  <a:lnTo>
                    <a:pt x="39" y="34"/>
                  </a:lnTo>
                  <a:lnTo>
                    <a:pt x="4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9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29" name="Freeform 346"/>
            <p:cNvSpPr>
              <a:spLocks/>
            </p:cNvSpPr>
            <p:nvPr/>
          </p:nvSpPr>
          <p:spPr bwMode="auto">
            <a:xfrm>
              <a:off x="1494" y="415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0" name="Freeform 347"/>
            <p:cNvSpPr>
              <a:spLocks/>
            </p:cNvSpPr>
            <p:nvPr/>
          </p:nvSpPr>
          <p:spPr bwMode="auto">
            <a:xfrm>
              <a:off x="1316" y="4207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1" name="Freeform 348"/>
            <p:cNvSpPr>
              <a:spLocks/>
            </p:cNvSpPr>
            <p:nvPr/>
          </p:nvSpPr>
          <p:spPr bwMode="auto">
            <a:xfrm>
              <a:off x="1316" y="4173"/>
              <a:ext cx="139" cy="34"/>
            </a:xfrm>
            <a:custGeom>
              <a:avLst/>
              <a:gdLst>
                <a:gd name="T0" fmla="*/ 139 w 139"/>
                <a:gd name="T1" fmla="*/ 0 h 34"/>
                <a:gd name="T2" fmla="*/ 129 w 139"/>
                <a:gd name="T3" fmla="*/ 6 h 34"/>
                <a:gd name="T4" fmla="*/ 119 w 139"/>
                <a:gd name="T5" fmla="*/ 6 h 34"/>
                <a:gd name="T6" fmla="*/ 119 w 139"/>
                <a:gd name="T7" fmla="*/ 6 h 34"/>
                <a:gd name="T8" fmla="*/ 109 w 139"/>
                <a:gd name="T9" fmla="*/ 12 h 34"/>
                <a:gd name="T10" fmla="*/ 99 w 139"/>
                <a:gd name="T11" fmla="*/ 12 h 34"/>
                <a:gd name="T12" fmla="*/ 89 w 139"/>
                <a:gd name="T13" fmla="*/ 12 h 34"/>
                <a:gd name="T14" fmla="*/ 79 w 139"/>
                <a:gd name="T15" fmla="*/ 17 h 34"/>
                <a:gd name="T16" fmla="*/ 70 w 139"/>
                <a:gd name="T17" fmla="*/ 17 h 34"/>
                <a:gd name="T18" fmla="*/ 70 w 139"/>
                <a:gd name="T19" fmla="*/ 23 h 34"/>
                <a:gd name="T20" fmla="*/ 60 w 139"/>
                <a:gd name="T21" fmla="*/ 23 h 34"/>
                <a:gd name="T22" fmla="*/ 50 w 139"/>
                <a:gd name="T23" fmla="*/ 23 h 34"/>
                <a:gd name="T24" fmla="*/ 40 w 139"/>
                <a:gd name="T25" fmla="*/ 29 h 34"/>
                <a:gd name="T26" fmla="*/ 30 w 139"/>
                <a:gd name="T27" fmla="*/ 29 h 34"/>
                <a:gd name="T28" fmla="*/ 20 w 139"/>
                <a:gd name="T29" fmla="*/ 34 h 34"/>
                <a:gd name="T30" fmla="*/ 10 w 139"/>
                <a:gd name="T31" fmla="*/ 34 h 34"/>
                <a:gd name="T32" fmla="*/ 10 w 139"/>
                <a:gd name="T33" fmla="*/ 34 h 34"/>
                <a:gd name="T34" fmla="*/ 0 w 139"/>
                <a:gd name="T35" fmla="*/ 34 h 34"/>
                <a:gd name="T36" fmla="*/ 10 w 139"/>
                <a:gd name="T37" fmla="*/ 29 h 34"/>
                <a:gd name="T38" fmla="*/ 20 w 139"/>
                <a:gd name="T39" fmla="*/ 29 h 34"/>
                <a:gd name="T40" fmla="*/ 30 w 139"/>
                <a:gd name="T41" fmla="*/ 23 h 34"/>
                <a:gd name="T42" fmla="*/ 30 w 139"/>
                <a:gd name="T43" fmla="*/ 23 h 34"/>
                <a:gd name="T44" fmla="*/ 40 w 139"/>
                <a:gd name="T45" fmla="*/ 23 h 34"/>
                <a:gd name="T46" fmla="*/ 50 w 139"/>
                <a:gd name="T47" fmla="*/ 17 h 34"/>
                <a:gd name="T48" fmla="*/ 60 w 139"/>
                <a:gd name="T49" fmla="*/ 17 h 34"/>
                <a:gd name="T50" fmla="*/ 70 w 139"/>
                <a:gd name="T51" fmla="*/ 17 h 34"/>
                <a:gd name="T52" fmla="*/ 79 w 139"/>
                <a:gd name="T53" fmla="*/ 12 h 34"/>
                <a:gd name="T54" fmla="*/ 89 w 139"/>
                <a:gd name="T55" fmla="*/ 12 h 34"/>
                <a:gd name="T56" fmla="*/ 99 w 139"/>
                <a:gd name="T57" fmla="*/ 6 h 34"/>
                <a:gd name="T58" fmla="*/ 109 w 139"/>
                <a:gd name="T59" fmla="*/ 6 h 34"/>
                <a:gd name="T60" fmla="*/ 109 w 139"/>
                <a:gd name="T61" fmla="*/ 6 h 34"/>
                <a:gd name="T62" fmla="*/ 119 w 139"/>
                <a:gd name="T63" fmla="*/ 0 h 34"/>
                <a:gd name="T64" fmla="*/ 129 w 139"/>
                <a:gd name="T65" fmla="*/ 0 h 34"/>
                <a:gd name="T66" fmla="*/ 129 w 139"/>
                <a:gd name="T67" fmla="*/ 0 h 34"/>
                <a:gd name="T68" fmla="*/ 139 w 139"/>
                <a:gd name="T69" fmla="*/ 0 h 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34"/>
                <a:gd name="T107" fmla="*/ 139 w 139"/>
                <a:gd name="T108" fmla="*/ 34 h 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34">
                  <a:moveTo>
                    <a:pt x="139" y="0"/>
                  </a:moveTo>
                  <a:lnTo>
                    <a:pt x="129" y="6"/>
                  </a:lnTo>
                  <a:lnTo>
                    <a:pt x="119" y="6"/>
                  </a:lnTo>
                  <a:lnTo>
                    <a:pt x="109" y="12"/>
                  </a:lnTo>
                  <a:lnTo>
                    <a:pt x="99" y="12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70" y="17"/>
                  </a:lnTo>
                  <a:lnTo>
                    <a:pt x="70" y="23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40" y="29"/>
                  </a:lnTo>
                  <a:lnTo>
                    <a:pt x="30" y="29"/>
                  </a:lnTo>
                  <a:lnTo>
                    <a:pt x="20" y="34"/>
                  </a:lnTo>
                  <a:lnTo>
                    <a:pt x="10" y="34"/>
                  </a:lnTo>
                  <a:lnTo>
                    <a:pt x="0" y="34"/>
                  </a:lnTo>
                  <a:lnTo>
                    <a:pt x="10" y="29"/>
                  </a:lnTo>
                  <a:lnTo>
                    <a:pt x="20" y="29"/>
                  </a:lnTo>
                  <a:lnTo>
                    <a:pt x="30" y="23"/>
                  </a:lnTo>
                  <a:lnTo>
                    <a:pt x="40" y="23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17"/>
                  </a:lnTo>
                  <a:lnTo>
                    <a:pt x="79" y="12"/>
                  </a:lnTo>
                  <a:lnTo>
                    <a:pt x="89" y="12"/>
                  </a:lnTo>
                  <a:lnTo>
                    <a:pt x="99" y="6"/>
                  </a:lnTo>
                  <a:lnTo>
                    <a:pt x="109" y="6"/>
                  </a:lnTo>
                  <a:lnTo>
                    <a:pt x="119" y="0"/>
                  </a:lnTo>
                  <a:lnTo>
                    <a:pt x="129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2" name="Freeform 349"/>
            <p:cNvSpPr>
              <a:spLocks/>
            </p:cNvSpPr>
            <p:nvPr/>
          </p:nvSpPr>
          <p:spPr bwMode="auto">
            <a:xfrm>
              <a:off x="1445" y="4173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3" name="Freeform 350"/>
            <p:cNvSpPr>
              <a:spLocks/>
            </p:cNvSpPr>
            <p:nvPr/>
          </p:nvSpPr>
          <p:spPr bwMode="auto">
            <a:xfrm>
              <a:off x="1168" y="4207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4" name="Freeform 351"/>
            <p:cNvSpPr>
              <a:spLocks/>
            </p:cNvSpPr>
            <p:nvPr/>
          </p:nvSpPr>
          <p:spPr bwMode="auto">
            <a:xfrm>
              <a:off x="1168" y="4185"/>
              <a:ext cx="188" cy="28"/>
            </a:xfrm>
            <a:custGeom>
              <a:avLst/>
              <a:gdLst>
                <a:gd name="T0" fmla="*/ 188 w 188"/>
                <a:gd name="T1" fmla="*/ 0 h 28"/>
                <a:gd name="T2" fmla="*/ 178 w 188"/>
                <a:gd name="T3" fmla="*/ 11 h 28"/>
                <a:gd name="T4" fmla="*/ 158 w 188"/>
                <a:gd name="T5" fmla="*/ 11 h 28"/>
                <a:gd name="T6" fmla="*/ 148 w 188"/>
                <a:gd name="T7" fmla="*/ 17 h 28"/>
                <a:gd name="T8" fmla="*/ 128 w 188"/>
                <a:gd name="T9" fmla="*/ 17 h 28"/>
                <a:gd name="T10" fmla="*/ 119 w 188"/>
                <a:gd name="T11" fmla="*/ 22 h 28"/>
                <a:gd name="T12" fmla="*/ 99 w 188"/>
                <a:gd name="T13" fmla="*/ 22 h 28"/>
                <a:gd name="T14" fmla="*/ 89 w 188"/>
                <a:gd name="T15" fmla="*/ 22 h 28"/>
                <a:gd name="T16" fmla="*/ 79 w 188"/>
                <a:gd name="T17" fmla="*/ 22 h 28"/>
                <a:gd name="T18" fmla="*/ 69 w 188"/>
                <a:gd name="T19" fmla="*/ 22 h 28"/>
                <a:gd name="T20" fmla="*/ 59 w 188"/>
                <a:gd name="T21" fmla="*/ 22 h 28"/>
                <a:gd name="T22" fmla="*/ 49 w 188"/>
                <a:gd name="T23" fmla="*/ 22 h 28"/>
                <a:gd name="T24" fmla="*/ 39 w 188"/>
                <a:gd name="T25" fmla="*/ 22 h 28"/>
                <a:gd name="T26" fmla="*/ 30 w 188"/>
                <a:gd name="T27" fmla="*/ 22 h 28"/>
                <a:gd name="T28" fmla="*/ 20 w 188"/>
                <a:gd name="T29" fmla="*/ 28 h 28"/>
                <a:gd name="T30" fmla="*/ 10 w 188"/>
                <a:gd name="T31" fmla="*/ 28 h 28"/>
                <a:gd name="T32" fmla="*/ 10 w 188"/>
                <a:gd name="T33" fmla="*/ 28 h 28"/>
                <a:gd name="T34" fmla="*/ 0 w 188"/>
                <a:gd name="T35" fmla="*/ 22 h 28"/>
                <a:gd name="T36" fmla="*/ 10 w 188"/>
                <a:gd name="T37" fmla="*/ 22 h 28"/>
                <a:gd name="T38" fmla="*/ 20 w 188"/>
                <a:gd name="T39" fmla="*/ 22 h 28"/>
                <a:gd name="T40" fmla="*/ 30 w 188"/>
                <a:gd name="T41" fmla="*/ 22 h 28"/>
                <a:gd name="T42" fmla="*/ 39 w 188"/>
                <a:gd name="T43" fmla="*/ 22 h 28"/>
                <a:gd name="T44" fmla="*/ 49 w 188"/>
                <a:gd name="T45" fmla="*/ 22 h 28"/>
                <a:gd name="T46" fmla="*/ 59 w 188"/>
                <a:gd name="T47" fmla="*/ 22 h 28"/>
                <a:gd name="T48" fmla="*/ 69 w 188"/>
                <a:gd name="T49" fmla="*/ 22 h 28"/>
                <a:gd name="T50" fmla="*/ 79 w 188"/>
                <a:gd name="T51" fmla="*/ 22 h 28"/>
                <a:gd name="T52" fmla="*/ 89 w 188"/>
                <a:gd name="T53" fmla="*/ 17 h 28"/>
                <a:gd name="T54" fmla="*/ 99 w 188"/>
                <a:gd name="T55" fmla="*/ 17 h 28"/>
                <a:gd name="T56" fmla="*/ 119 w 188"/>
                <a:gd name="T57" fmla="*/ 17 h 28"/>
                <a:gd name="T58" fmla="*/ 128 w 188"/>
                <a:gd name="T59" fmla="*/ 17 h 28"/>
                <a:gd name="T60" fmla="*/ 138 w 188"/>
                <a:gd name="T61" fmla="*/ 11 h 28"/>
                <a:gd name="T62" fmla="*/ 158 w 188"/>
                <a:gd name="T63" fmla="*/ 11 h 28"/>
                <a:gd name="T64" fmla="*/ 168 w 188"/>
                <a:gd name="T65" fmla="*/ 5 h 28"/>
                <a:gd name="T66" fmla="*/ 188 w 188"/>
                <a:gd name="T67" fmla="*/ 0 h 28"/>
                <a:gd name="T68" fmla="*/ 188 w 188"/>
                <a:gd name="T69" fmla="*/ 0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28"/>
                <a:gd name="T107" fmla="*/ 188 w 188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28">
                  <a:moveTo>
                    <a:pt x="188" y="0"/>
                  </a:moveTo>
                  <a:lnTo>
                    <a:pt x="178" y="11"/>
                  </a:lnTo>
                  <a:lnTo>
                    <a:pt x="158" y="11"/>
                  </a:lnTo>
                  <a:lnTo>
                    <a:pt x="148" y="17"/>
                  </a:lnTo>
                  <a:lnTo>
                    <a:pt x="128" y="17"/>
                  </a:lnTo>
                  <a:lnTo>
                    <a:pt x="119" y="22"/>
                  </a:lnTo>
                  <a:lnTo>
                    <a:pt x="99" y="22"/>
                  </a:lnTo>
                  <a:lnTo>
                    <a:pt x="89" y="22"/>
                  </a:lnTo>
                  <a:lnTo>
                    <a:pt x="79" y="22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2"/>
                  </a:lnTo>
                  <a:lnTo>
                    <a:pt x="39" y="22"/>
                  </a:lnTo>
                  <a:lnTo>
                    <a:pt x="30" y="22"/>
                  </a:lnTo>
                  <a:lnTo>
                    <a:pt x="20" y="28"/>
                  </a:lnTo>
                  <a:lnTo>
                    <a:pt x="10" y="28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20" y="22"/>
                  </a:lnTo>
                  <a:lnTo>
                    <a:pt x="30" y="22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119" y="17"/>
                  </a:lnTo>
                  <a:lnTo>
                    <a:pt x="128" y="17"/>
                  </a:lnTo>
                  <a:lnTo>
                    <a:pt x="138" y="11"/>
                  </a:lnTo>
                  <a:lnTo>
                    <a:pt x="158" y="11"/>
                  </a:lnTo>
                  <a:lnTo>
                    <a:pt x="16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5" name="Freeform 352"/>
            <p:cNvSpPr>
              <a:spLocks/>
            </p:cNvSpPr>
            <p:nvPr/>
          </p:nvSpPr>
          <p:spPr bwMode="auto">
            <a:xfrm>
              <a:off x="1356" y="418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6" name="Freeform 353"/>
            <p:cNvSpPr>
              <a:spLocks/>
            </p:cNvSpPr>
            <p:nvPr/>
          </p:nvSpPr>
          <p:spPr bwMode="auto">
            <a:xfrm>
              <a:off x="1623" y="4162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7" name="Freeform 354"/>
            <p:cNvSpPr>
              <a:spLocks/>
            </p:cNvSpPr>
            <p:nvPr/>
          </p:nvSpPr>
          <p:spPr bwMode="auto">
            <a:xfrm>
              <a:off x="1623" y="4117"/>
              <a:ext cx="89" cy="45"/>
            </a:xfrm>
            <a:custGeom>
              <a:avLst/>
              <a:gdLst>
                <a:gd name="T0" fmla="*/ 89 w 89"/>
                <a:gd name="T1" fmla="*/ 6 h 45"/>
                <a:gd name="T2" fmla="*/ 79 w 89"/>
                <a:gd name="T3" fmla="*/ 11 h 45"/>
                <a:gd name="T4" fmla="*/ 69 w 89"/>
                <a:gd name="T5" fmla="*/ 17 h 45"/>
                <a:gd name="T6" fmla="*/ 59 w 89"/>
                <a:gd name="T7" fmla="*/ 17 h 45"/>
                <a:gd name="T8" fmla="*/ 50 w 89"/>
                <a:gd name="T9" fmla="*/ 23 h 45"/>
                <a:gd name="T10" fmla="*/ 40 w 89"/>
                <a:gd name="T11" fmla="*/ 28 h 45"/>
                <a:gd name="T12" fmla="*/ 30 w 89"/>
                <a:gd name="T13" fmla="*/ 34 h 45"/>
                <a:gd name="T14" fmla="*/ 20 w 89"/>
                <a:gd name="T15" fmla="*/ 39 h 45"/>
                <a:gd name="T16" fmla="*/ 10 w 89"/>
                <a:gd name="T17" fmla="*/ 45 h 45"/>
                <a:gd name="T18" fmla="*/ 0 w 89"/>
                <a:gd name="T19" fmla="*/ 45 h 45"/>
                <a:gd name="T20" fmla="*/ 10 w 89"/>
                <a:gd name="T21" fmla="*/ 39 h 45"/>
                <a:gd name="T22" fmla="*/ 20 w 89"/>
                <a:gd name="T23" fmla="*/ 34 h 45"/>
                <a:gd name="T24" fmla="*/ 30 w 89"/>
                <a:gd name="T25" fmla="*/ 28 h 45"/>
                <a:gd name="T26" fmla="*/ 40 w 89"/>
                <a:gd name="T27" fmla="*/ 23 h 45"/>
                <a:gd name="T28" fmla="*/ 50 w 89"/>
                <a:gd name="T29" fmla="*/ 17 h 45"/>
                <a:gd name="T30" fmla="*/ 59 w 89"/>
                <a:gd name="T31" fmla="*/ 11 h 45"/>
                <a:gd name="T32" fmla="*/ 69 w 89"/>
                <a:gd name="T33" fmla="*/ 6 h 45"/>
                <a:gd name="T34" fmla="*/ 79 w 89"/>
                <a:gd name="T35" fmla="*/ 0 h 45"/>
                <a:gd name="T36" fmla="*/ 89 w 89"/>
                <a:gd name="T37" fmla="*/ 6 h 4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45"/>
                <a:gd name="T59" fmla="*/ 89 w 89"/>
                <a:gd name="T60" fmla="*/ 45 h 4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45">
                  <a:moveTo>
                    <a:pt x="89" y="6"/>
                  </a:moveTo>
                  <a:lnTo>
                    <a:pt x="79" y="11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39"/>
                  </a:lnTo>
                  <a:lnTo>
                    <a:pt x="10" y="45"/>
                  </a:lnTo>
                  <a:lnTo>
                    <a:pt x="0" y="45"/>
                  </a:lnTo>
                  <a:lnTo>
                    <a:pt x="10" y="39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40" y="23"/>
                  </a:lnTo>
                  <a:lnTo>
                    <a:pt x="50" y="17"/>
                  </a:lnTo>
                  <a:lnTo>
                    <a:pt x="59" y="11"/>
                  </a:lnTo>
                  <a:lnTo>
                    <a:pt x="69" y="6"/>
                  </a:lnTo>
                  <a:lnTo>
                    <a:pt x="79" y="0"/>
                  </a:lnTo>
                  <a:lnTo>
                    <a:pt x="89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8" name="Freeform 355"/>
            <p:cNvSpPr>
              <a:spLocks/>
            </p:cNvSpPr>
            <p:nvPr/>
          </p:nvSpPr>
          <p:spPr bwMode="auto">
            <a:xfrm>
              <a:off x="1702" y="4117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39" name="Freeform 356"/>
            <p:cNvSpPr>
              <a:spLocks/>
            </p:cNvSpPr>
            <p:nvPr/>
          </p:nvSpPr>
          <p:spPr bwMode="auto">
            <a:xfrm>
              <a:off x="1534" y="420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0" name="Freeform 357"/>
            <p:cNvSpPr>
              <a:spLocks/>
            </p:cNvSpPr>
            <p:nvPr/>
          </p:nvSpPr>
          <p:spPr bwMode="auto">
            <a:xfrm>
              <a:off x="1534" y="4185"/>
              <a:ext cx="89" cy="28"/>
            </a:xfrm>
            <a:custGeom>
              <a:avLst/>
              <a:gdLst>
                <a:gd name="T0" fmla="*/ 89 w 89"/>
                <a:gd name="T1" fmla="*/ 0 h 28"/>
                <a:gd name="T2" fmla="*/ 79 w 89"/>
                <a:gd name="T3" fmla="*/ 5 h 28"/>
                <a:gd name="T4" fmla="*/ 79 w 89"/>
                <a:gd name="T5" fmla="*/ 5 h 28"/>
                <a:gd name="T6" fmla="*/ 69 w 89"/>
                <a:gd name="T7" fmla="*/ 11 h 28"/>
                <a:gd name="T8" fmla="*/ 59 w 89"/>
                <a:gd name="T9" fmla="*/ 17 h 28"/>
                <a:gd name="T10" fmla="*/ 40 w 89"/>
                <a:gd name="T11" fmla="*/ 17 h 28"/>
                <a:gd name="T12" fmla="*/ 30 w 89"/>
                <a:gd name="T13" fmla="*/ 22 h 28"/>
                <a:gd name="T14" fmla="*/ 20 w 89"/>
                <a:gd name="T15" fmla="*/ 22 h 28"/>
                <a:gd name="T16" fmla="*/ 0 w 89"/>
                <a:gd name="T17" fmla="*/ 28 h 28"/>
                <a:gd name="T18" fmla="*/ 0 w 89"/>
                <a:gd name="T19" fmla="*/ 22 h 28"/>
                <a:gd name="T20" fmla="*/ 20 w 89"/>
                <a:gd name="T21" fmla="*/ 22 h 28"/>
                <a:gd name="T22" fmla="*/ 30 w 89"/>
                <a:gd name="T23" fmla="*/ 17 h 28"/>
                <a:gd name="T24" fmla="*/ 40 w 89"/>
                <a:gd name="T25" fmla="*/ 17 h 28"/>
                <a:gd name="T26" fmla="*/ 50 w 89"/>
                <a:gd name="T27" fmla="*/ 11 h 28"/>
                <a:gd name="T28" fmla="*/ 59 w 89"/>
                <a:gd name="T29" fmla="*/ 5 h 28"/>
                <a:gd name="T30" fmla="*/ 69 w 89"/>
                <a:gd name="T31" fmla="*/ 5 h 28"/>
                <a:gd name="T32" fmla="*/ 79 w 89"/>
                <a:gd name="T33" fmla="*/ 0 h 28"/>
                <a:gd name="T34" fmla="*/ 89 w 89"/>
                <a:gd name="T35" fmla="*/ 0 h 28"/>
                <a:gd name="T36" fmla="*/ 89 w 89"/>
                <a:gd name="T37" fmla="*/ 0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9"/>
                <a:gd name="T58" fmla="*/ 0 h 28"/>
                <a:gd name="T59" fmla="*/ 89 w 8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9" h="28">
                  <a:moveTo>
                    <a:pt x="89" y="0"/>
                  </a:moveTo>
                  <a:lnTo>
                    <a:pt x="7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40" y="17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0" y="2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50" y="11"/>
                  </a:lnTo>
                  <a:lnTo>
                    <a:pt x="59" y="5"/>
                  </a:lnTo>
                  <a:lnTo>
                    <a:pt x="69" y="5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1" name="Freeform 358"/>
            <p:cNvSpPr>
              <a:spLocks/>
            </p:cNvSpPr>
            <p:nvPr/>
          </p:nvSpPr>
          <p:spPr bwMode="auto">
            <a:xfrm>
              <a:off x="1623" y="418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2" name="Freeform 359"/>
            <p:cNvSpPr>
              <a:spLocks/>
            </p:cNvSpPr>
            <p:nvPr/>
          </p:nvSpPr>
          <p:spPr bwMode="auto">
            <a:xfrm>
              <a:off x="1514" y="422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3" name="Freeform 360"/>
            <p:cNvSpPr>
              <a:spLocks/>
            </p:cNvSpPr>
            <p:nvPr/>
          </p:nvSpPr>
          <p:spPr bwMode="auto">
            <a:xfrm>
              <a:off x="1514" y="4202"/>
              <a:ext cx="109" cy="28"/>
            </a:xfrm>
            <a:custGeom>
              <a:avLst/>
              <a:gdLst>
                <a:gd name="T0" fmla="*/ 109 w 109"/>
                <a:gd name="T1" fmla="*/ 5 h 28"/>
                <a:gd name="T2" fmla="*/ 99 w 109"/>
                <a:gd name="T3" fmla="*/ 11 h 28"/>
                <a:gd name="T4" fmla="*/ 89 w 109"/>
                <a:gd name="T5" fmla="*/ 11 h 28"/>
                <a:gd name="T6" fmla="*/ 79 w 109"/>
                <a:gd name="T7" fmla="*/ 16 h 28"/>
                <a:gd name="T8" fmla="*/ 70 w 109"/>
                <a:gd name="T9" fmla="*/ 16 h 28"/>
                <a:gd name="T10" fmla="*/ 50 w 109"/>
                <a:gd name="T11" fmla="*/ 16 h 28"/>
                <a:gd name="T12" fmla="*/ 40 w 109"/>
                <a:gd name="T13" fmla="*/ 22 h 28"/>
                <a:gd name="T14" fmla="*/ 20 w 109"/>
                <a:gd name="T15" fmla="*/ 28 h 28"/>
                <a:gd name="T16" fmla="*/ 10 w 109"/>
                <a:gd name="T17" fmla="*/ 28 h 28"/>
                <a:gd name="T18" fmla="*/ 0 w 109"/>
                <a:gd name="T19" fmla="*/ 22 h 28"/>
                <a:gd name="T20" fmla="*/ 20 w 109"/>
                <a:gd name="T21" fmla="*/ 22 h 28"/>
                <a:gd name="T22" fmla="*/ 30 w 109"/>
                <a:gd name="T23" fmla="*/ 16 h 28"/>
                <a:gd name="T24" fmla="*/ 50 w 109"/>
                <a:gd name="T25" fmla="*/ 16 h 28"/>
                <a:gd name="T26" fmla="*/ 60 w 109"/>
                <a:gd name="T27" fmla="*/ 11 h 28"/>
                <a:gd name="T28" fmla="*/ 79 w 109"/>
                <a:gd name="T29" fmla="*/ 11 h 28"/>
                <a:gd name="T30" fmla="*/ 89 w 109"/>
                <a:gd name="T31" fmla="*/ 5 h 28"/>
                <a:gd name="T32" fmla="*/ 99 w 109"/>
                <a:gd name="T33" fmla="*/ 5 h 28"/>
                <a:gd name="T34" fmla="*/ 109 w 109"/>
                <a:gd name="T35" fmla="*/ 0 h 28"/>
                <a:gd name="T36" fmla="*/ 109 w 109"/>
                <a:gd name="T37" fmla="*/ 5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9"/>
                <a:gd name="T58" fmla="*/ 0 h 28"/>
                <a:gd name="T59" fmla="*/ 109 w 10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9" h="28">
                  <a:moveTo>
                    <a:pt x="109" y="5"/>
                  </a:moveTo>
                  <a:lnTo>
                    <a:pt x="99" y="11"/>
                  </a:lnTo>
                  <a:lnTo>
                    <a:pt x="89" y="11"/>
                  </a:lnTo>
                  <a:lnTo>
                    <a:pt x="79" y="16"/>
                  </a:lnTo>
                  <a:lnTo>
                    <a:pt x="70" y="16"/>
                  </a:lnTo>
                  <a:lnTo>
                    <a:pt x="50" y="16"/>
                  </a:lnTo>
                  <a:lnTo>
                    <a:pt x="40" y="22"/>
                  </a:lnTo>
                  <a:lnTo>
                    <a:pt x="20" y="28"/>
                  </a:lnTo>
                  <a:lnTo>
                    <a:pt x="10" y="28"/>
                  </a:lnTo>
                  <a:lnTo>
                    <a:pt x="0" y="22"/>
                  </a:lnTo>
                  <a:lnTo>
                    <a:pt x="20" y="22"/>
                  </a:lnTo>
                  <a:lnTo>
                    <a:pt x="30" y="16"/>
                  </a:lnTo>
                  <a:lnTo>
                    <a:pt x="50" y="16"/>
                  </a:lnTo>
                  <a:lnTo>
                    <a:pt x="60" y="11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99" y="5"/>
                  </a:lnTo>
                  <a:lnTo>
                    <a:pt x="109" y="0"/>
                  </a:lnTo>
                  <a:lnTo>
                    <a:pt x="109" y="5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4" name="Freeform 361"/>
            <p:cNvSpPr>
              <a:spLocks/>
            </p:cNvSpPr>
            <p:nvPr/>
          </p:nvSpPr>
          <p:spPr bwMode="auto">
            <a:xfrm>
              <a:off x="1623" y="4202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5" name="Freeform 362"/>
            <p:cNvSpPr>
              <a:spLocks/>
            </p:cNvSpPr>
            <p:nvPr/>
          </p:nvSpPr>
          <p:spPr bwMode="auto">
            <a:xfrm>
              <a:off x="1811" y="4218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6" name="Freeform 363"/>
            <p:cNvSpPr>
              <a:spLocks/>
            </p:cNvSpPr>
            <p:nvPr/>
          </p:nvSpPr>
          <p:spPr bwMode="auto">
            <a:xfrm>
              <a:off x="1811" y="4190"/>
              <a:ext cx="129" cy="28"/>
            </a:xfrm>
            <a:custGeom>
              <a:avLst/>
              <a:gdLst>
                <a:gd name="T0" fmla="*/ 129 w 129"/>
                <a:gd name="T1" fmla="*/ 6 h 28"/>
                <a:gd name="T2" fmla="*/ 119 w 129"/>
                <a:gd name="T3" fmla="*/ 6 h 28"/>
                <a:gd name="T4" fmla="*/ 119 w 129"/>
                <a:gd name="T5" fmla="*/ 6 h 28"/>
                <a:gd name="T6" fmla="*/ 109 w 129"/>
                <a:gd name="T7" fmla="*/ 12 h 28"/>
                <a:gd name="T8" fmla="*/ 99 w 129"/>
                <a:gd name="T9" fmla="*/ 12 h 28"/>
                <a:gd name="T10" fmla="*/ 89 w 129"/>
                <a:gd name="T11" fmla="*/ 12 h 28"/>
                <a:gd name="T12" fmla="*/ 79 w 129"/>
                <a:gd name="T13" fmla="*/ 17 h 28"/>
                <a:gd name="T14" fmla="*/ 69 w 129"/>
                <a:gd name="T15" fmla="*/ 17 h 28"/>
                <a:gd name="T16" fmla="*/ 60 w 129"/>
                <a:gd name="T17" fmla="*/ 17 h 28"/>
                <a:gd name="T18" fmla="*/ 50 w 129"/>
                <a:gd name="T19" fmla="*/ 23 h 28"/>
                <a:gd name="T20" fmla="*/ 50 w 129"/>
                <a:gd name="T21" fmla="*/ 23 h 28"/>
                <a:gd name="T22" fmla="*/ 40 w 129"/>
                <a:gd name="T23" fmla="*/ 23 h 28"/>
                <a:gd name="T24" fmla="*/ 30 w 129"/>
                <a:gd name="T25" fmla="*/ 23 h 28"/>
                <a:gd name="T26" fmla="*/ 20 w 129"/>
                <a:gd name="T27" fmla="*/ 28 h 28"/>
                <a:gd name="T28" fmla="*/ 20 w 129"/>
                <a:gd name="T29" fmla="*/ 28 h 28"/>
                <a:gd name="T30" fmla="*/ 10 w 129"/>
                <a:gd name="T31" fmla="*/ 28 h 28"/>
                <a:gd name="T32" fmla="*/ 10 w 129"/>
                <a:gd name="T33" fmla="*/ 28 h 28"/>
                <a:gd name="T34" fmla="*/ 0 w 129"/>
                <a:gd name="T35" fmla="*/ 28 h 28"/>
                <a:gd name="T36" fmla="*/ 10 w 129"/>
                <a:gd name="T37" fmla="*/ 28 h 28"/>
                <a:gd name="T38" fmla="*/ 10 w 129"/>
                <a:gd name="T39" fmla="*/ 23 h 28"/>
                <a:gd name="T40" fmla="*/ 20 w 129"/>
                <a:gd name="T41" fmla="*/ 23 h 28"/>
                <a:gd name="T42" fmla="*/ 30 w 129"/>
                <a:gd name="T43" fmla="*/ 23 h 28"/>
                <a:gd name="T44" fmla="*/ 30 w 129"/>
                <a:gd name="T45" fmla="*/ 17 h 28"/>
                <a:gd name="T46" fmla="*/ 40 w 129"/>
                <a:gd name="T47" fmla="*/ 17 h 28"/>
                <a:gd name="T48" fmla="*/ 50 w 129"/>
                <a:gd name="T49" fmla="*/ 17 h 28"/>
                <a:gd name="T50" fmla="*/ 60 w 129"/>
                <a:gd name="T51" fmla="*/ 17 h 28"/>
                <a:gd name="T52" fmla="*/ 69 w 129"/>
                <a:gd name="T53" fmla="*/ 12 h 28"/>
                <a:gd name="T54" fmla="*/ 79 w 129"/>
                <a:gd name="T55" fmla="*/ 12 h 28"/>
                <a:gd name="T56" fmla="*/ 89 w 129"/>
                <a:gd name="T57" fmla="*/ 12 h 28"/>
                <a:gd name="T58" fmla="*/ 99 w 129"/>
                <a:gd name="T59" fmla="*/ 6 h 28"/>
                <a:gd name="T60" fmla="*/ 109 w 129"/>
                <a:gd name="T61" fmla="*/ 6 h 28"/>
                <a:gd name="T62" fmla="*/ 109 w 129"/>
                <a:gd name="T63" fmla="*/ 6 h 28"/>
                <a:gd name="T64" fmla="*/ 119 w 129"/>
                <a:gd name="T65" fmla="*/ 6 h 28"/>
                <a:gd name="T66" fmla="*/ 119 w 129"/>
                <a:gd name="T67" fmla="*/ 0 h 28"/>
                <a:gd name="T68" fmla="*/ 129 w 129"/>
                <a:gd name="T69" fmla="*/ 6 h 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28"/>
                <a:gd name="T107" fmla="*/ 129 w 129"/>
                <a:gd name="T108" fmla="*/ 28 h 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28">
                  <a:moveTo>
                    <a:pt x="129" y="6"/>
                  </a:moveTo>
                  <a:lnTo>
                    <a:pt x="119" y="6"/>
                  </a:lnTo>
                  <a:lnTo>
                    <a:pt x="109" y="12"/>
                  </a:lnTo>
                  <a:lnTo>
                    <a:pt x="99" y="12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23"/>
                  </a:lnTo>
                  <a:lnTo>
                    <a:pt x="20" y="28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20" y="23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69" y="12"/>
                  </a:lnTo>
                  <a:lnTo>
                    <a:pt x="79" y="12"/>
                  </a:lnTo>
                  <a:lnTo>
                    <a:pt x="89" y="12"/>
                  </a:lnTo>
                  <a:lnTo>
                    <a:pt x="99" y="6"/>
                  </a:lnTo>
                  <a:lnTo>
                    <a:pt x="109" y="6"/>
                  </a:lnTo>
                  <a:lnTo>
                    <a:pt x="119" y="6"/>
                  </a:lnTo>
                  <a:lnTo>
                    <a:pt x="119" y="0"/>
                  </a:lnTo>
                  <a:lnTo>
                    <a:pt x="129" y="6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7" name="Freeform 364"/>
            <p:cNvSpPr>
              <a:spLocks/>
            </p:cNvSpPr>
            <p:nvPr/>
          </p:nvSpPr>
          <p:spPr bwMode="auto">
            <a:xfrm>
              <a:off x="1930" y="4190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85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8" name="Freeform 365"/>
            <p:cNvSpPr>
              <a:spLocks/>
            </p:cNvSpPr>
            <p:nvPr/>
          </p:nvSpPr>
          <p:spPr bwMode="auto">
            <a:xfrm>
              <a:off x="1168" y="3920"/>
              <a:ext cx="59" cy="90"/>
            </a:xfrm>
            <a:custGeom>
              <a:avLst/>
              <a:gdLst>
                <a:gd name="T0" fmla="*/ 0 w 59"/>
                <a:gd name="T1" fmla="*/ 45 h 90"/>
                <a:gd name="T2" fmla="*/ 0 w 59"/>
                <a:gd name="T3" fmla="*/ 90 h 90"/>
                <a:gd name="T4" fmla="*/ 10 w 59"/>
                <a:gd name="T5" fmla="*/ 84 h 90"/>
                <a:gd name="T6" fmla="*/ 10 w 59"/>
                <a:gd name="T7" fmla="*/ 84 h 90"/>
                <a:gd name="T8" fmla="*/ 10 w 59"/>
                <a:gd name="T9" fmla="*/ 79 h 90"/>
                <a:gd name="T10" fmla="*/ 20 w 59"/>
                <a:gd name="T11" fmla="*/ 73 h 90"/>
                <a:gd name="T12" fmla="*/ 20 w 59"/>
                <a:gd name="T13" fmla="*/ 73 h 90"/>
                <a:gd name="T14" fmla="*/ 20 w 59"/>
                <a:gd name="T15" fmla="*/ 67 h 90"/>
                <a:gd name="T16" fmla="*/ 30 w 59"/>
                <a:gd name="T17" fmla="*/ 67 h 90"/>
                <a:gd name="T18" fmla="*/ 30 w 59"/>
                <a:gd name="T19" fmla="*/ 62 h 90"/>
                <a:gd name="T20" fmla="*/ 30 w 59"/>
                <a:gd name="T21" fmla="*/ 56 h 90"/>
                <a:gd name="T22" fmla="*/ 39 w 59"/>
                <a:gd name="T23" fmla="*/ 45 h 90"/>
                <a:gd name="T24" fmla="*/ 39 w 59"/>
                <a:gd name="T25" fmla="*/ 39 h 90"/>
                <a:gd name="T26" fmla="*/ 49 w 59"/>
                <a:gd name="T27" fmla="*/ 28 h 90"/>
                <a:gd name="T28" fmla="*/ 49 w 59"/>
                <a:gd name="T29" fmla="*/ 22 h 90"/>
                <a:gd name="T30" fmla="*/ 49 w 59"/>
                <a:gd name="T31" fmla="*/ 11 h 90"/>
                <a:gd name="T32" fmla="*/ 59 w 59"/>
                <a:gd name="T33" fmla="*/ 5 h 90"/>
                <a:gd name="T34" fmla="*/ 59 w 59"/>
                <a:gd name="T35" fmla="*/ 0 h 90"/>
                <a:gd name="T36" fmla="*/ 59 w 59"/>
                <a:gd name="T37" fmla="*/ 0 h 90"/>
                <a:gd name="T38" fmla="*/ 49 w 59"/>
                <a:gd name="T39" fmla="*/ 5 h 90"/>
                <a:gd name="T40" fmla="*/ 49 w 59"/>
                <a:gd name="T41" fmla="*/ 5 h 90"/>
                <a:gd name="T42" fmla="*/ 49 w 59"/>
                <a:gd name="T43" fmla="*/ 11 h 90"/>
                <a:gd name="T44" fmla="*/ 39 w 59"/>
                <a:gd name="T45" fmla="*/ 11 h 90"/>
                <a:gd name="T46" fmla="*/ 39 w 59"/>
                <a:gd name="T47" fmla="*/ 17 h 90"/>
                <a:gd name="T48" fmla="*/ 39 w 59"/>
                <a:gd name="T49" fmla="*/ 17 h 90"/>
                <a:gd name="T50" fmla="*/ 39 w 59"/>
                <a:gd name="T51" fmla="*/ 22 h 90"/>
                <a:gd name="T52" fmla="*/ 30 w 59"/>
                <a:gd name="T53" fmla="*/ 22 h 90"/>
                <a:gd name="T54" fmla="*/ 30 w 59"/>
                <a:gd name="T55" fmla="*/ 28 h 90"/>
                <a:gd name="T56" fmla="*/ 20 w 59"/>
                <a:gd name="T57" fmla="*/ 28 h 90"/>
                <a:gd name="T58" fmla="*/ 20 w 59"/>
                <a:gd name="T59" fmla="*/ 33 h 90"/>
                <a:gd name="T60" fmla="*/ 20 w 59"/>
                <a:gd name="T61" fmla="*/ 39 h 90"/>
                <a:gd name="T62" fmla="*/ 10 w 59"/>
                <a:gd name="T63" fmla="*/ 39 h 90"/>
                <a:gd name="T64" fmla="*/ 10 w 59"/>
                <a:gd name="T65" fmla="*/ 39 h 90"/>
                <a:gd name="T66" fmla="*/ 0 w 59"/>
                <a:gd name="T67" fmla="*/ 45 h 90"/>
                <a:gd name="T68" fmla="*/ 0 w 59"/>
                <a:gd name="T69" fmla="*/ 45 h 90"/>
                <a:gd name="T70" fmla="*/ 0 w 59"/>
                <a:gd name="T71" fmla="*/ 45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9"/>
                <a:gd name="T109" fmla="*/ 0 h 90"/>
                <a:gd name="T110" fmla="*/ 59 w 59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9" h="90">
                  <a:moveTo>
                    <a:pt x="0" y="45"/>
                  </a:moveTo>
                  <a:lnTo>
                    <a:pt x="0" y="90"/>
                  </a:lnTo>
                  <a:lnTo>
                    <a:pt x="10" y="84"/>
                  </a:lnTo>
                  <a:lnTo>
                    <a:pt x="10" y="79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30" y="67"/>
                  </a:lnTo>
                  <a:lnTo>
                    <a:pt x="30" y="62"/>
                  </a:lnTo>
                  <a:lnTo>
                    <a:pt x="30" y="56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28"/>
                  </a:lnTo>
                  <a:lnTo>
                    <a:pt x="49" y="22"/>
                  </a:lnTo>
                  <a:lnTo>
                    <a:pt x="49" y="11"/>
                  </a:lnTo>
                  <a:lnTo>
                    <a:pt x="59" y="5"/>
                  </a:lnTo>
                  <a:lnTo>
                    <a:pt x="59" y="0"/>
                  </a:lnTo>
                  <a:lnTo>
                    <a:pt x="49" y="5"/>
                  </a:lnTo>
                  <a:lnTo>
                    <a:pt x="49" y="11"/>
                  </a:lnTo>
                  <a:lnTo>
                    <a:pt x="39" y="11"/>
                  </a:lnTo>
                  <a:lnTo>
                    <a:pt x="39" y="17"/>
                  </a:lnTo>
                  <a:lnTo>
                    <a:pt x="39" y="22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3"/>
                  </a:lnTo>
                  <a:lnTo>
                    <a:pt x="20" y="39"/>
                  </a:lnTo>
                  <a:lnTo>
                    <a:pt x="10" y="3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49" name="Freeform 366"/>
            <p:cNvSpPr>
              <a:spLocks/>
            </p:cNvSpPr>
            <p:nvPr/>
          </p:nvSpPr>
          <p:spPr bwMode="auto">
            <a:xfrm>
              <a:off x="1168" y="3632"/>
              <a:ext cx="79" cy="316"/>
            </a:xfrm>
            <a:custGeom>
              <a:avLst/>
              <a:gdLst>
                <a:gd name="T0" fmla="*/ 0 w 79"/>
                <a:gd name="T1" fmla="*/ 310 h 316"/>
                <a:gd name="T2" fmla="*/ 10 w 79"/>
                <a:gd name="T3" fmla="*/ 305 h 316"/>
                <a:gd name="T4" fmla="*/ 20 w 79"/>
                <a:gd name="T5" fmla="*/ 299 h 316"/>
                <a:gd name="T6" fmla="*/ 39 w 79"/>
                <a:gd name="T7" fmla="*/ 288 h 316"/>
                <a:gd name="T8" fmla="*/ 59 w 79"/>
                <a:gd name="T9" fmla="*/ 259 h 316"/>
                <a:gd name="T10" fmla="*/ 69 w 79"/>
                <a:gd name="T11" fmla="*/ 237 h 316"/>
                <a:gd name="T12" fmla="*/ 79 w 79"/>
                <a:gd name="T13" fmla="*/ 209 h 316"/>
                <a:gd name="T14" fmla="*/ 69 w 79"/>
                <a:gd name="T15" fmla="*/ 203 h 316"/>
                <a:gd name="T16" fmla="*/ 59 w 79"/>
                <a:gd name="T17" fmla="*/ 220 h 316"/>
                <a:gd name="T18" fmla="*/ 39 w 79"/>
                <a:gd name="T19" fmla="*/ 231 h 316"/>
                <a:gd name="T20" fmla="*/ 30 w 79"/>
                <a:gd name="T21" fmla="*/ 242 h 316"/>
                <a:gd name="T22" fmla="*/ 20 w 79"/>
                <a:gd name="T23" fmla="*/ 248 h 316"/>
                <a:gd name="T24" fmla="*/ 20 w 79"/>
                <a:gd name="T25" fmla="*/ 237 h 316"/>
                <a:gd name="T26" fmla="*/ 30 w 79"/>
                <a:gd name="T27" fmla="*/ 231 h 316"/>
                <a:gd name="T28" fmla="*/ 30 w 79"/>
                <a:gd name="T29" fmla="*/ 220 h 316"/>
                <a:gd name="T30" fmla="*/ 39 w 79"/>
                <a:gd name="T31" fmla="*/ 209 h 316"/>
                <a:gd name="T32" fmla="*/ 59 w 79"/>
                <a:gd name="T33" fmla="*/ 192 h 316"/>
                <a:gd name="T34" fmla="*/ 69 w 79"/>
                <a:gd name="T35" fmla="*/ 180 h 316"/>
                <a:gd name="T36" fmla="*/ 69 w 79"/>
                <a:gd name="T37" fmla="*/ 164 h 316"/>
                <a:gd name="T38" fmla="*/ 69 w 79"/>
                <a:gd name="T39" fmla="*/ 147 h 316"/>
                <a:gd name="T40" fmla="*/ 69 w 79"/>
                <a:gd name="T41" fmla="*/ 130 h 316"/>
                <a:gd name="T42" fmla="*/ 59 w 79"/>
                <a:gd name="T43" fmla="*/ 130 h 316"/>
                <a:gd name="T44" fmla="*/ 39 w 79"/>
                <a:gd name="T45" fmla="*/ 147 h 316"/>
                <a:gd name="T46" fmla="*/ 39 w 79"/>
                <a:gd name="T47" fmla="*/ 164 h 316"/>
                <a:gd name="T48" fmla="*/ 30 w 79"/>
                <a:gd name="T49" fmla="*/ 175 h 316"/>
                <a:gd name="T50" fmla="*/ 20 w 79"/>
                <a:gd name="T51" fmla="*/ 175 h 316"/>
                <a:gd name="T52" fmla="*/ 20 w 79"/>
                <a:gd name="T53" fmla="*/ 152 h 316"/>
                <a:gd name="T54" fmla="*/ 30 w 79"/>
                <a:gd name="T55" fmla="*/ 141 h 316"/>
                <a:gd name="T56" fmla="*/ 39 w 79"/>
                <a:gd name="T57" fmla="*/ 135 h 316"/>
                <a:gd name="T58" fmla="*/ 49 w 79"/>
                <a:gd name="T59" fmla="*/ 124 h 316"/>
                <a:gd name="T60" fmla="*/ 59 w 79"/>
                <a:gd name="T61" fmla="*/ 107 h 316"/>
                <a:gd name="T62" fmla="*/ 59 w 79"/>
                <a:gd name="T63" fmla="*/ 90 h 316"/>
                <a:gd name="T64" fmla="*/ 49 w 79"/>
                <a:gd name="T65" fmla="*/ 73 h 316"/>
                <a:gd name="T66" fmla="*/ 49 w 79"/>
                <a:gd name="T67" fmla="*/ 62 h 316"/>
                <a:gd name="T68" fmla="*/ 49 w 79"/>
                <a:gd name="T69" fmla="*/ 51 h 316"/>
                <a:gd name="T70" fmla="*/ 39 w 79"/>
                <a:gd name="T71" fmla="*/ 51 h 316"/>
                <a:gd name="T72" fmla="*/ 30 w 79"/>
                <a:gd name="T73" fmla="*/ 73 h 316"/>
                <a:gd name="T74" fmla="*/ 20 w 79"/>
                <a:gd name="T75" fmla="*/ 85 h 316"/>
                <a:gd name="T76" fmla="*/ 20 w 79"/>
                <a:gd name="T77" fmla="*/ 79 h 316"/>
                <a:gd name="T78" fmla="*/ 20 w 79"/>
                <a:gd name="T79" fmla="*/ 68 h 316"/>
                <a:gd name="T80" fmla="*/ 20 w 79"/>
                <a:gd name="T81" fmla="*/ 56 h 316"/>
                <a:gd name="T82" fmla="*/ 30 w 79"/>
                <a:gd name="T83" fmla="*/ 45 h 316"/>
                <a:gd name="T84" fmla="*/ 30 w 79"/>
                <a:gd name="T85" fmla="*/ 34 h 316"/>
                <a:gd name="T86" fmla="*/ 20 w 79"/>
                <a:gd name="T87" fmla="*/ 23 h 316"/>
                <a:gd name="T88" fmla="*/ 20 w 79"/>
                <a:gd name="T89" fmla="*/ 6 h 316"/>
                <a:gd name="T90" fmla="*/ 10 w 79"/>
                <a:gd name="T91" fmla="*/ 0 h 316"/>
                <a:gd name="T92" fmla="*/ 0 w 79"/>
                <a:gd name="T93" fmla="*/ 11 h 316"/>
                <a:gd name="T94" fmla="*/ 10 w 79"/>
                <a:gd name="T95" fmla="*/ 192 h 316"/>
                <a:gd name="T96" fmla="*/ 10 w 79"/>
                <a:gd name="T97" fmla="*/ 203 h 316"/>
                <a:gd name="T98" fmla="*/ 10 w 79"/>
                <a:gd name="T99" fmla="*/ 214 h 31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9"/>
                <a:gd name="T151" fmla="*/ 0 h 316"/>
                <a:gd name="T152" fmla="*/ 79 w 79"/>
                <a:gd name="T153" fmla="*/ 316 h 31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9" h="316">
                  <a:moveTo>
                    <a:pt x="0" y="214"/>
                  </a:moveTo>
                  <a:lnTo>
                    <a:pt x="0" y="316"/>
                  </a:lnTo>
                  <a:lnTo>
                    <a:pt x="0" y="310"/>
                  </a:lnTo>
                  <a:lnTo>
                    <a:pt x="10" y="310"/>
                  </a:lnTo>
                  <a:lnTo>
                    <a:pt x="10" y="305"/>
                  </a:lnTo>
                  <a:lnTo>
                    <a:pt x="20" y="305"/>
                  </a:lnTo>
                  <a:lnTo>
                    <a:pt x="20" y="299"/>
                  </a:lnTo>
                  <a:lnTo>
                    <a:pt x="30" y="293"/>
                  </a:lnTo>
                  <a:lnTo>
                    <a:pt x="39" y="288"/>
                  </a:lnTo>
                  <a:lnTo>
                    <a:pt x="49" y="282"/>
                  </a:lnTo>
                  <a:lnTo>
                    <a:pt x="49" y="276"/>
                  </a:lnTo>
                  <a:lnTo>
                    <a:pt x="59" y="271"/>
                  </a:lnTo>
                  <a:lnTo>
                    <a:pt x="59" y="259"/>
                  </a:lnTo>
                  <a:lnTo>
                    <a:pt x="59" y="254"/>
                  </a:lnTo>
                  <a:lnTo>
                    <a:pt x="69" y="248"/>
                  </a:lnTo>
                  <a:lnTo>
                    <a:pt x="69" y="242"/>
                  </a:lnTo>
                  <a:lnTo>
                    <a:pt x="69" y="237"/>
                  </a:lnTo>
                  <a:lnTo>
                    <a:pt x="69" y="231"/>
                  </a:lnTo>
                  <a:lnTo>
                    <a:pt x="69" y="226"/>
                  </a:lnTo>
                  <a:lnTo>
                    <a:pt x="69" y="220"/>
                  </a:lnTo>
                  <a:lnTo>
                    <a:pt x="79" y="209"/>
                  </a:lnTo>
                  <a:lnTo>
                    <a:pt x="79" y="203"/>
                  </a:lnTo>
                  <a:lnTo>
                    <a:pt x="79" y="197"/>
                  </a:lnTo>
                  <a:lnTo>
                    <a:pt x="69" y="203"/>
                  </a:lnTo>
                  <a:lnTo>
                    <a:pt x="69" y="209"/>
                  </a:lnTo>
                  <a:lnTo>
                    <a:pt x="59" y="209"/>
                  </a:lnTo>
                  <a:lnTo>
                    <a:pt x="59" y="214"/>
                  </a:lnTo>
                  <a:lnTo>
                    <a:pt x="59" y="220"/>
                  </a:lnTo>
                  <a:lnTo>
                    <a:pt x="49" y="220"/>
                  </a:lnTo>
                  <a:lnTo>
                    <a:pt x="49" y="226"/>
                  </a:lnTo>
                  <a:lnTo>
                    <a:pt x="39" y="231"/>
                  </a:lnTo>
                  <a:lnTo>
                    <a:pt x="39" y="237"/>
                  </a:lnTo>
                  <a:lnTo>
                    <a:pt x="30" y="237"/>
                  </a:lnTo>
                  <a:lnTo>
                    <a:pt x="30" y="242"/>
                  </a:lnTo>
                  <a:lnTo>
                    <a:pt x="20" y="248"/>
                  </a:lnTo>
                  <a:lnTo>
                    <a:pt x="20" y="242"/>
                  </a:lnTo>
                  <a:lnTo>
                    <a:pt x="10" y="242"/>
                  </a:lnTo>
                  <a:lnTo>
                    <a:pt x="20" y="237"/>
                  </a:lnTo>
                  <a:lnTo>
                    <a:pt x="20" y="231"/>
                  </a:lnTo>
                  <a:lnTo>
                    <a:pt x="30" y="231"/>
                  </a:lnTo>
                  <a:lnTo>
                    <a:pt x="30" y="226"/>
                  </a:lnTo>
                  <a:lnTo>
                    <a:pt x="30" y="220"/>
                  </a:lnTo>
                  <a:lnTo>
                    <a:pt x="39" y="220"/>
                  </a:lnTo>
                  <a:lnTo>
                    <a:pt x="39" y="214"/>
                  </a:lnTo>
                  <a:lnTo>
                    <a:pt x="39" y="209"/>
                  </a:lnTo>
                  <a:lnTo>
                    <a:pt x="49" y="203"/>
                  </a:lnTo>
                  <a:lnTo>
                    <a:pt x="59" y="197"/>
                  </a:lnTo>
                  <a:lnTo>
                    <a:pt x="59" y="192"/>
                  </a:lnTo>
                  <a:lnTo>
                    <a:pt x="59" y="186"/>
                  </a:lnTo>
                  <a:lnTo>
                    <a:pt x="69" y="180"/>
                  </a:lnTo>
                  <a:lnTo>
                    <a:pt x="69" y="175"/>
                  </a:lnTo>
                  <a:lnTo>
                    <a:pt x="69" y="169"/>
                  </a:lnTo>
                  <a:lnTo>
                    <a:pt x="69" y="164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7"/>
                  </a:lnTo>
                  <a:lnTo>
                    <a:pt x="69" y="141"/>
                  </a:lnTo>
                  <a:lnTo>
                    <a:pt x="69" y="135"/>
                  </a:lnTo>
                  <a:lnTo>
                    <a:pt x="69" y="130"/>
                  </a:lnTo>
                  <a:lnTo>
                    <a:pt x="69" y="124"/>
                  </a:lnTo>
                  <a:lnTo>
                    <a:pt x="59" y="118"/>
                  </a:lnTo>
                  <a:lnTo>
                    <a:pt x="59" y="124"/>
                  </a:lnTo>
                  <a:lnTo>
                    <a:pt x="59" y="130"/>
                  </a:lnTo>
                  <a:lnTo>
                    <a:pt x="49" y="135"/>
                  </a:lnTo>
                  <a:lnTo>
                    <a:pt x="49" y="141"/>
                  </a:lnTo>
                  <a:lnTo>
                    <a:pt x="39" y="147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4"/>
                  </a:lnTo>
                  <a:lnTo>
                    <a:pt x="30" y="169"/>
                  </a:lnTo>
                  <a:lnTo>
                    <a:pt x="30" y="175"/>
                  </a:lnTo>
                  <a:lnTo>
                    <a:pt x="20" y="175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20" y="158"/>
                  </a:lnTo>
                  <a:lnTo>
                    <a:pt x="20" y="152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39" y="135"/>
                  </a:lnTo>
                  <a:lnTo>
                    <a:pt x="39" y="130"/>
                  </a:lnTo>
                  <a:lnTo>
                    <a:pt x="49" y="124"/>
                  </a:lnTo>
                  <a:lnTo>
                    <a:pt x="49" y="118"/>
                  </a:lnTo>
                  <a:lnTo>
                    <a:pt x="49" y="113"/>
                  </a:lnTo>
                  <a:lnTo>
                    <a:pt x="59" y="107"/>
                  </a:lnTo>
                  <a:lnTo>
                    <a:pt x="59" y="101"/>
                  </a:lnTo>
                  <a:lnTo>
                    <a:pt x="59" y="96"/>
                  </a:lnTo>
                  <a:lnTo>
                    <a:pt x="59" y="90"/>
                  </a:lnTo>
                  <a:lnTo>
                    <a:pt x="49" y="85"/>
                  </a:lnTo>
                  <a:lnTo>
                    <a:pt x="49" y="79"/>
                  </a:lnTo>
                  <a:lnTo>
                    <a:pt x="49" y="73"/>
                  </a:lnTo>
                  <a:lnTo>
                    <a:pt x="49" y="68"/>
                  </a:lnTo>
                  <a:lnTo>
                    <a:pt x="49" y="62"/>
                  </a:lnTo>
                  <a:lnTo>
                    <a:pt x="49" y="56"/>
                  </a:lnTo>
                  <a:lnTo>
                    <a:pt x="49" y="51"/>
                  </a:lnTo>
                  <a:lnTo>
                    <a:pt x="49" y="45"/>
                  </a:lnTo>
                  <a:lnTo>
                    <a:pt x="39" y="51"/>
                  </a:lnTo>
                  <a:lnTo>
                    <a:pt x="39" y="56"/>
                  </a:lnTo>
                  <a:lnTo>
                    <a:pt x="39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3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11"/>
                  </a:lnTo>
                  <a:lnTo>
                    <a:pt x="0" y="192"/>
                  </a:lnTo>
                  <a:lnTo>
                    <a:pt x="10" y="192"/>
                  </a:lnTo>
                  <a:lnTo>
                    <a:pt x="10" y="197"/>
                  </a:lnTo>
                  <a:lnTo>
                    <a:pt x="10" y="203"/>
                  </a:lnTo>
                  <a:lnTo>
                    <a:pt x="1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14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0" name="Freeform 367"/>
            <p:cNvSpPr>
              <a:spLocks/>
            </p:cNvSpPr>
            <p:nvPr/>
          </p:nvSpPr>
          <p:spPr bwMode="auto">
            <a:xfrm>
              <a:off x="920" y="3418"/>
              <a:ext cx="248" cy="789"/>
            </a:xfrm>
            <a:custGeom>
              <a:avLst/>
              <a:gdLst>
                <a:gd name="T0" fmla="*/ 248 w 248"/>
                <a:gd name="T1" fmla="*/ 242 h 789"/>
                <a:gd name="T2" fmla="*/ 238 w 248"/>
                <a:gd name="T3" fmla="*/ 225 h 789"/>
                <a:gd name="T4" fmla="*/ 238 w 248"/>
                <a:gd name="T5" fmla="*/ 197 h 789"/>
                <a:gd name="T6" fmla="*/ 218 w 248"/>
                <a:gd name="T7" fmla="*/ 186 h 789"/>
                <a:gd name="T8" fmla="*/ 208 w 248"/>
                <a:gd name="T9" fmla="*/ 169 h 789"/>
                <a:gd name="T10" fmla="*/ 198 w 248"/>
                <a:gd name="T11" fmla="*/ 135 h 789"/>
                <a:gd name="T12" fmla="*/ 179 w 248"/>
                <a:gd name="T13" fmla="*/ 124 h 789"/>
                <a:gd name="T14" fmla="*/ 179 w 248"/>
                <a:gd name="T15" fmla="*/ 141 h 789"/>
                <a:gd name="T16" fmla="*/ 169 w 248"/>
                <a:gd name="T17" fmla="*/ 107 h 789"/>
                <a:gd name="T18" fmla="*/ 139 w 248"/>
                <a:gd name="T19" fmla="*/ 84 h 789"/>
                <a:gd name="T20" fmla="*/ 119 w 248"/>
                <a:gd name="T21" fmla="*/ 79 h 789"/>
                <a:gd name="T22" fmla="*/ 99 w 248"/>
                <a:gd name="T23" fmla="*/ 45 h 789"/>
                <a:gd name="T24" fmla="*/ 80 w 248"/>
                <a:gd name="T25" fmla="*/ 45 h 789"/>
                <a:gd name="T26" fmla="*/ 60 w 248"/>
                <a:gd name="T27" fmla="*/ 22 h 789"/>
                <a:gd name="T28" fmla="*/ 30 w 248"/>
                <a:gd name="T29" fmla="*/ 0 h 789"/>
                <a:gd name="T30" fmla="*/ 50 w 248"/>
                <a:gd name="T31" fmla="*/ 22 h 789"/>
                <a:gd name="T32" fmla="*/ 80 w 248"/>
                <a:gd name="T33" fmla="*/ 45 h 789"/>
                <a:gd name="T34" fmla="*/ 99 w 248"/>
                <a:gd name="T35" fmla="*/ 79 h 789"/>
                <a:gd name="T36" fmla="*/ 139 w 248"/>
                <a:gd name="T37" fmla="*/ 101 h 789"/>
                <a:gd name="T38" fmla="*/ 139 w 248"/>
                <a:gd name="T39" fmla="*/ 112 h 789"/>
                <a:gd name="T40" fmla="*/ 188 w 248"/>
                <a:gd name="T41" fmla="*/ 158 h 789"/>
                <a:gd name="T42" fmla="*/ 179 w 248"/>
                <a:gd name="T43" fmla="*/ 158 h 789"/>
                <a:gd name="T44" fmla="*/ 208 w 248"/>
                <a:gd name="T45" fmla="*/ 197 h 789"/>
                <a:gd name="T46" fmla="*/ 208 w 248"/>
                <a:gd name="T47" fmla="*/ 208 h 789"/>
                <a:gd name="T48" fmla="*/ 208 w 248"/>
                <a:gd name="T49" fmla="*/ 225 h 789"/>
                <a:gd name="T50" fmla="*/ 248 w 248"/>
                <a:gd name="T51" fmla="*/ 287 h 789"/>
                <a:gd name="T52" fmla="*/ 228 w 248"/>
                <a:gd name="T53" fmla="*/ 270 h 789"/>
                <a:gd name="T54" fmla="*/ 228 w 248"/>
                <a:gd name="T55" fmla="*/ 310 h 789"/>
                <a:gd name="T56" fmla="*/ 238 w 248"/>
                <a:gd name="T57" fmla="*/ 338 h 789"/>
                <a:gd name="T58" fmla="*/ 218 w 248"/>
                <a:gd name="T59" fmla="*/ 304 h 789"/>
                <a:gd name="T60" fmla="*/ 198 w 248"/>
                <a:gd name="T61" fmla="*/ 276 h 789"/>
                <a:gd name="T62" fmla="*/ 169 w 248"/>
                <a:gd name="T63" fmla="*/ 248 h 789"/>
                <a:gd name="T64" fmla="*/ 139 w 248"/>
                <a:gd name="T65" fmla="*/ 231 h 789"/>
                <a:gd name="T66" fmla="*/ 119 w 248"/>
                <a:gd name="T67" fmla="*/ 220 h 789"/>
                <a:gd name="T68" fmla="*/ 80 w 248"/>
                <a:gd name="T69" fmla="*/ 180 h 789"/>
                <a:gd name="T70" fmla="*/ 60 w 248"/>
                <a:gd name="T71" fmla="*/ 174 h 789"/>
                <a:gd name="T72" fmla="*/ 0 w 248"/>
                <a:gd name="T73" fmla="*/ 152 h 789"/>
                <a:gd name="T74" fmla="*/ 40 w 248"/>
                <a:gd name="T75" fmla="*/ 180 h 789"/>
                <a:gd name="T76" fmla="*/ 60 w 248"/>
                <a:gd name="T77" fmla="*/ 197 h 789"/>
                <a:gd name="T78" fmla="*/ 89 w 248"/>
                <a:gd name="T79" fmla="*/ 214 h 789"/>
                <a:gd name="T80" fmla="*/ 119 w 248"/>
                <a:gd name="T81" fmla="*/ 237 h 789"/>
                <a:gd name="T82" fmla="*/ 139 w 248"/>
                <a:gd name="T83" fmla="*/ 259 h 789"/>
                <a:gd name="T84" fmla="*/ 169 w 248"/>
                <a:gd name="T85" fmla="*/ 293 h 789"/>
                <a:gd name="T86" fmla="*/ 188 w 248"/>
                <a:gd name="T87" fmla="*/ 332 h 789"/>
                <a:gd name="T88" fmla="*/ 208 w 248"/>
                <a:gd name="T89" fmla="*/ 349 h 789"/>
                <a:gd name="T90" fmla="*/ 198 w 248"/>
                <a:gd name="T91" fmla="*/ 366 h 789"/>
                <a:gd name="T92" fmla="*/ 228 w 248"/>
                <a:gd name="T93" fmla="*/ 406 h 789"/>
                <a:gd name="T94" fmla="*/ 208 w 248"/>
                <a:gd name="T95" fmla="*/ 456 h 789"/>
                <a:gd name="T96" fmla="*/ 228 w 248"/>
                <a:gd name="T97" fmla="*/ 496 h 789"/>
                <a:gd name="T98" fmla="*/ 228 w 248"/>
                <a:gd name="T99" fmla="*/ 519 h 789"/>
                <a:gd name="T100" fmla="*/ 188 w 248"/>
                <a:gd name="T101" fmla="*/ 558 h 789"/>
                <a:gd name="T102" fmla="*/ 188 w 248"/>
                <a:gd name="T103" fmla="*/ 614 h 789"/>
                <a:gd name="T104" fmla="*/ 169 w 248"/>
                <a:gd name="T105" fmla="*/ 597 h 789"/>
                <a:gd name="T106" fmla="*/ 20 w 248"/>
                <a:gd name="T107" fmla="*/ 784 h 789"/>
                <a:gd name="T108" fmla="*/ 218 w 248"/>
                <a:gd name="T109" fmla="*/ 626 h 789"/>
                <a:gd name="T110" fmla="*/ 188 w 248"/>
                <a:gd name="T111" fmla="*/ 631 h 789"/>
                <a:gd name="T112" fmla="*/ 248 w 248"/>
                <a:gd name="T113" fmla="*/ 597 h 789"/>
                <a:gd name="T114" fmla="*/ 248 w 248"/>
                <a:gd name="T115" fmla="*/ 530 h 789"/>
                <a:gd name="T116" fmla="*/ 248 w 248"/>
                <a:gd name="T117" fmla="*/ 406 h 7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48"/>
                <a:gd name="T178" fmla="*/ 0 h 789"/>
                <a:gd name="T179" fmla="*/ 248 w 248"/>
                <a:gd name="T180" fmla="*/ 789 h 7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48" h="789">
                  <a:moveTo>
                    <a:pt x="248" y="406"/>
                  </a:moveTo>
                  <a:lnTo>
                    <a:pt x="248" y="225"/>
                  </a:lnTo>
                  <a:lnTo>
                    <a:pt x="248" y="231"/>
                  </a:lnTo>
                  <a:lnTo>
                    <a:pt x="248" y="237"/>
                  </a:lnTo>
                  <a:lnTo>
                    <a:pt x="248" y="242"/>
                  </a:lnTo>
                  <a:lnTo>
                    <a:pt x="238" y="242"/>
                  </a:lnTo>
                  <a:lnTo>
                    <a:pt x="238" y="237"/>
                  </a:lnTo>
                  <a:lnTo>
                    <a:pt x="238" y="231"/>
                  </a:lnTo>
                  <a:lnTo>
                    <a:pt x="238" y="225"/>
                  </a:lnTo>
                  <a:lnTo>
                    <a:pt x="248" y="220"/>
                  </a:lnTo>
                  <a:lnTo>
                    <a:pt x="248" y="214"/>
                  </a:lnTo>
                  <a:lnTo>
                    <a:pt x="248" y="208"/>
                  </a:lnTo>
                  <a:lnTo>
                    <a:pt x="238" y="208"/>
                  </a:lnTo>
                  <a:lnTo>
                    <a:pt x="238" y="203"/>
                  </a:lnTo>
                  <a:lnTo>
                    <a:pt x="238" y="197"/>
                  </a:lnTo>
                  <a:lnTo>
                    <a:pt x="238" y="191"/>
                  </a:lnTo>
                  <a:lnTo>
                    <a:pt x="238" y="186"/>
                  </a:lnTo>
                  <a:lnTo>
                    <a:pt x="238" y="180"/>
                  </a:lnTo>
                  <a:lnTo>
                    <a:pt x="228" y="174"/>
                  </a:lnTo>
                  <a:lnTo>
                    <a:pt x="228" y="169"/>
                  </a:lnTo>
                  <a:lnTo>
                    <a:pt x="218" y="163"/>
                  </a:lnTo>
                  <a:lnTo>
                    <a:pt x="218" y="169"/>
                  </a:lnTo>
                  <a:lnTo>
                    <a:pt x="218" y="174"/>
                  </a:lnTo>
                  <a:lnTo>
                    <a:pt x="218" y="180"/>
                  </a:lnTo>
                  <a:lnTo>
                    <a:pt x="218" y="186"/>
                  </a:lnTo>
                  <a:lnTo>
                    <a:pt x="218" y="191"/>
                  </a:lnTo>
                  <a:lnTo>
                    <a:pt x="208" y="186"/>
                  </a:lnTo>
                  <a:lnTo>
                    <a:pt x="208" y="180"/>
                  </a:lnTo>
                  <a:lnTo>
                    <a:pt x="208" y="174"/>
                  </a:lnTo>
                  <a:lnTo>
                    <a:pt x="208" y="169"/>
                  </a:lnTo>
                  <a:lnTo>
                    <a:pt x="208" y="163"/>
                  </a:lnTo>
                  <a:lnTo>
                    <a:pt x="208" y="158"/>
                  </a:lnTo>
                  <a:lnTo>
                    <a:pt x="208" y="152"/>
                  </a:lnTo>
                  <a:lnTo>
                    <a:pt x="208" y="146"/>
                  </a:lnTo>
                  <a:lnTo>
                    <a:pt x="198" y="141"/>
                  </a:lnTo>
                  <a:lnTo>
                    <a:pt x="198" y="135"/>
                  </a:lnTo>
                  <a:lnTo>
                    <a:pt x="198" y="129"/>
                  </a:lnTo>
                  <a:lnTo>
                    <a:pt x="188" y="129"/>
                  </a:lnTo>
                  <a:lnTo>
                    <a:pt x="188" y="124"/>
                  </a:lnTo>
                  <a:lnTo>
                    <a:pt x="188" y="118"/>
                  </a:lnTo>
                  <a:lnTo>
                    <a:pt x="188" y="124"/>
                  </a:lnTo>
                  <a:lnTo>
                    <a:pt x="179" y="124"/>
                  </a:lnTo>
                  <a:lnTo>
                    <a:pt x="179" y="129"/>
                  </a:lnTo>
                  <a:lnTo>
                    <a:pt x="179" y="135"/>
                  </a:lnTo>
                  <a:lnTo>
                    <a:pt x="188" y="135"/>
                  </a:lnTo>
                  <a:lnTo>
                    <a:pt x="188" y="141"/>
                  </a:lnTo>
                  <a:lnTo>
                    <a:pt x="188" y="146"/>
                  </a:lnTo>
                  <a:lnTo>
                    <a:pt x="179" y="141"/>
                  </a:lnTo>
                  <a:lnTo>
                    <a:pt x="179" y="135"/>
                  </a:lnTo>
                  <a:lnTo>
                    <a:pt x="169" y="135"/>
                  </a:lnTo>
                  <a:lnTo>
                    <a:pt x="169" y="129"/>
                  </a:lnTo>
                  <a:lnTo>
                    <a:pt x="169" y="124"/>
                  </a:lnTo>
                  <a:lnTo>
                    <a:pt x="169" y="118"/>
                  </a:lnTo>
                  <a:lnTo>
                    <a:pt x="169" y="112"/>
                  </a:lnTo>
                  <a:lnTo>
                    <a:pt x="169" y="107"/>
                  </a:lnTo>
                  <a:lnTo>
                    <a:pt x="169" y="101"/>
                  </a:lnTo>
                  <a:lnTo>
                    <a:pt x="159" y="96"/>
                  </a:lnTo>
                  <a:lnTo>
                    <a:pt x="149" y="90"/>
                  </a:lnTo>
                  <a:lnTo>
                    <a:pt x="149" y="84"/>
                  </a:lnTo>
                  <a:lnTo>
                    <a:pt x="139" y="79"/>
                  </a:lnTo>
                  <a:lnTo>
                    <a:pt x="139" y="73"/>
                  </a:lnTo>
                  <a:lnTo>
                    <a:pt x="139" y="79"/>
                  </a:lnTo>
                  <a:lnTo>
                    <a:pt x="139" y="84"/>
                  </a:lnTo>
                  <a:lnTo>
                    <a:pt x="139" y="90"/>
                  </a:lnTo>
                  <a:lnTo>
                    <a:pt x="129" y="84"/>
                  </a:lnTo>
                  <a:lnTo>
                    <a:pt x="129" y="79"/>
                  </a:lnTo>
                  <a:lnTo>
                    <a:pt x="119" y="79"/>
                  </a:lnTo>
                  <a:lnTo>
                    <a:pt x="119" y="73"/>
                  </a:lnTo>
                  <a:lnTo>
                    <a:pt x="119" y="67"/>
                  </a:lnTo>
                  <a:lnTo>
                    <a:pt x="119" y="62"/>
                  </a:lnTo>
                  <a:lnTo>
                    <a:pt x="109" y="62"/>
                  </a:lnTo>
                  <a:lnTo>
                    <a:pt x="109" y="56"/>
                  </a:lnTo>
                  <a:lnTo>
                    <a:pt x="109" y="50"/>
                  </a:lnTo>
                  <a:lnTo>
                    <a:pt x="9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89" y="39"/>
                  </a:lnTo>
                  <a:lnTo>
                    <a:pt x="89" y="45"/>
                  </a:lnTo>
                  <a:lnTo>
                    <a:pt x="80" y="45"/>
                  </a:lnTo>
                  <a:lnTo>
                    <a:pt x="80" y="39"/>
                  </a:lnTo>
                  <a:lnTo>
                    <a:pt x="70" y="39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22"/>
                  </a:lnTo>
                  <a:lnTo>
                    <a:pt x="60" y="22"/>
                  </a:lnTo>
                  <a:lnTo>
                    <a:pt x="60" y="17"/>
                  </a:lnTo>
                  <a:lnTo>
                    <a:pt x="50" y="11"/>
                  </a:lnTo>
                  <a:lnTo>
                    <a:pt x="50" y="5"/>
                  </a:lnTo>
                  <a:lnTo>
                    <a:pt x="40" y="5"/>
                  </a:lnTo>
                  <a:lnTo>
                    <a:pt x="30" y="0"/>
                  </a:lnTo>
                  <a:lnTo>
                    <a:pt x="3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28"/>
                  </a:lnTo>
                  <a:lnTo>
                    <a:pt x="60" y="33"/>
                  </a:lnTo>
                  <a:lnTo>
                    <a:pt x="70" y="33"/>
                  </a:lnTo>
                  <a:lnTo>
                    <a:pt x="70" y="39"/>
                  </a:lnTo>
                  <a:lnTo>
                    <a:pt x="80" y="39"/>
                  </a:lnTo>
                  <a:lnTo>
                    <a:pt x="80" y="45"/>
                  </a:lnTo>
                  <a:lnTo>
                    <a:pt x="80" y="50"/>
                  </a:lnTo>
                  <a:lnTo>
                    <a:pt x="89" y="50"/>
                  </a:lnTo>
                  <a:lnTo>
                    <a:pt x="89" y="56"/>
                  </a:lnTo>
                  <a:lnTo>
                    <a:pt x="89" y="62"/>
                  </a:lnTo>
                  <a:lnTo>
                    <a:pt x="89" y="67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119" y="90"/>
                  </a:lnTo>
                  <a:lnTo>
                    <a:pt x="119" y="96"/>
                  </a:lnTo>
                  <a:lnTo>
                    <a:pt x="129" y="96"/>
                  </a:lnTo>
                  <a:lnTo>
                    <a:pt x="129" y="101"/>
                  </a:lnTo>
                  <a:lnTo>
                    <a:pt x="139" y="101"/>
                  </a:lnTo>
                  <a:lnTo>
                    <a:pt x="139" y="107"/>
                  </a:lnTo>
                  <a:lnTo>
                    <a:pt x="149" y="107"/>
                  </a:lnTo>
                  <a:lnTo>
                    <a:pt x="149" y="112"/>
                  </a:lnTo>
                  <a:lnTo>
                    <a:pt x="139" y="112"/>
                  </a:lnTo>
                  <a:lnTo>
                    <a:pt x="139" y="107"/>
                  </a:lnTo>
                  <a:lnTo>
                    <a:pt x="139" y="112"/>
                  </a:lnTo>
                  <a:lnTo>
                    <a:pt x="139" y="118"/>
                  </a:lnTo>
                  <a:lnTo>
                    <a:pt x="149" y="124"/>
                  </a:lnTo>
                  <a:lnTo>
                    <a:pt x="159" y="129"/>
                  </a:lnTo>
                  <a:lnTo>
                    <a:pt x="159" y="135"/>
                  </a:lnTo>
                  <a:lnTo>
                    <a:pt x="169" y="141"/>
                  </a:lnTo>
                  <a:lnTo>
                    <a:pt x="179" y="146"/>
                  </a:lnTo>
                  <a:lnTo>
                    <a:pt x="179" y="152"/>
                  </a:lnTo>
                  <a:lnTo>
                    <a:pt x="188" y="152"/>
                  </a:lnTo>
                  <a:lnTo>
                    <a:pt x="188" y="158"/>
                  </a:lnTo>
                  <a:lnTo>
                    <a:pt x="179" y="158"/>
                  </a:lnTo>
                  <a:lnTo>
                    <a:pt x="179" y="152"/>
                  </a:lnTo>
                  <a:lnTo>
                    <a:pt x="169" y="152"/>
                  </a:lnTo>
                  <a:lnTo>
                    <a:pt x="169" y="158"/>
                  </a:lnTo>
                  <a:lnTo>
                    <a:pt x="179" y="158"/>
                  </a:lnTo>
                  <a:lnTo>
                    <a:pt x="179" y="163"/>
                  </a:lnTo>
                  <a:lnTo>
                    <a:pt x="179" y="169"/>
                  </a:lnTo>
                  <a:lnTo>
                    <a:pt x="188" y="174"/>
                  </a:lnTo>
                  <a:lnTo>
                    <a:pt x="188" y="180"/>
                  </a:lnTo>
                  <a:lnTo>
                    <a:pt x="198" y="186"/>
                  </a:lnTo>
                  <a:lnTo>
                    <a:pt x="198" y="191"/>
                  </a:lnTo>
                  <a:lnTo>
                    <a:pt x="208" y="191"/>
                  </a:lnTo>
                  <a:lnTo>
                    <a:pt x="208" y="197"/>
                  </a:lnTo>
                  <a:lnTo>
                    <a:pt x="208" y="203"/>
                  </a:lnTo>
                  <a:lnTo>
                    <a:pt x="218" y="208"/>
                  </a:lnTo>
                  <a:lnTo>
                    <a:pt x="208" y="208"/>
                  </a:lnTo>
                  <a:lnTo>
                    <a:pt x="198" y="208"/>
                  </a:lnTo>
                  <a:lnTo>
                    <a:pt x="198" y="203"/>
                  </a:lnTo>
                  <a:lnTo>
                    <a:pt x="198" y="208"/>
                  </a:lnTo>
                  <a:lnTo>
                    <a:pt x="198" y="214"/>
                  </a:lnTo>
                  <a:lnTo>
                    <a:pt x="208" y="220"/>
                  </a:lnTo>
                  <a:lnTo>
                    <a:pt x="208" y="225"/>
                  </a:lnTo>
                  <a:lnTo>
                    <a:pt x="208" y="237"/>
                  </a:lnTo>
                  <a:lnTo>
                    <a:pt x="218" y="242"/>
                  </a:lnTo>
                  <a:lnTo>
                    <a:pt x="218" y="248"/>
                  </a:lnTo>
                  <a:lnTo>
                    <a:pt x="228" y="253"/>
                  </a:lnTo>
                  <a:lnTo>
                    <a:pt x="228" y="259"/>
                  </a:lnTo>
                  <a:lnTo>
                    <a:pt x="238" y="270"/>
                  </a:lnTo>
                  <a:lnTo>
                    <a:pt x="248" y="276"/>
                  </a:lnTo>
                  <a:lnTo>
                    <a:pt x="248" y="282"/>
                  </a:lnTo>
                  <a:lnTo>
                    <a:pt x="248" y="287"/>
                  </a:lnTo>
                  <a:lnTo>
                    <a:pt x="238" y="287"/>
                  </a:lnTo>
                  <a:lnTo>
                    <a:pt x="238" y="282"/>
                  </a:lnTo>
                  <a:lnTo>
                    <a:pt x="228" y="282"/>
                  </a:lnTo>
                  <a:lnTo>
                    <a:pt x="228" y="276"/>
                  </a:lnTo>
                  <a:lnTo>
                    <a:pt x="228" y="270"/>
                  </a:lnTo>
                  <a:lnTo>
                    <a:pt x="228" y="276"/>
                  </a:lnTo>
                  <a:lnTo>
                    <a:pt x="228" y="282"/>
                  </a:lnTo>
                  <a:lnTo>
                    <a:pt x="228" y="287"/>
                  </a:lnTo>
                  <a:lnTo>
                    <a:pt x="228" y="293"/>
                  </a:lnTo>
                  <a:lnTo>
                    <a:pt x="228" y="299"/>
                  </a:lnTo>
                  <a:lnTo>
                    <a:pt x="228" y="304"/>
                  </a:lnTo>
                  <a:lnTo>
                    <a:pt x="228" y="310"/>
                  </a:lnTo>
                  <a:lnTo>
                    <a:pt x="238" y="315"/>
                  </a:lnTo>
                  <a:lnTo>
                    <a:pt x="238" y="321"/>
                  </a:lnTo>
                  <a:lnTo>
                    <a:pt x="238" y="327"/>
                  </a:lnTo>
                  <a:lnTo>
                    <a:pt x="238" y="332"/>
                  </a:lnTo>
                  <a:lnTo>
                    <a:pt x="238" y="338"/>
                  </a:lnTo>
                  <a:lnTo>
                    <a:pt x="238" y="332"/>
                  </a:lnTo>
                  <a:lnTo>
                    <a:pt x="228" y="332"/>
                  </a:lnTo>
                  <a:lnTo>
                    <a:pt x="228" y="327"/>
                  </a:lnTo>
                  <a:lnTo>
                    <a:pt x="228" y="321"/>
                  </a:lnTo>
                  <a:lnTo>
                    <a:pt x="228" y="315"/>
                  </a:lnTo>
                  <a:lnTo>
                    <a:pt x="228" y="310"/>
                  </a:lnTo>
                  <a:lnTo>
                    <a:pt x="218" y="310"/>
                  </a:lnTo>
                  <a:lnTo>
                    <a:pt x="218" y="304"/>
                  </a:lnTo>
                  <a:lnTo>
                    <a:pt x="218" y="299"/>
                  </a:lnTo>
                  <a:lnTo>
                    <a:pt x="218" y="293"/>
                  </a:lnTo>
                  <a:lnTo>
                    <a:pt x="208" y="287"/>
                  </a:lnTo>
                  <a:lnTo>
                    <a:pt x="208" y="282"/>
                  </a:lnTo>
                  <a:lnTo>
                    <a:pt x="198" y="276"/>
                  </a:lnTo>
                  <a:lnTo>
                    <a:pt x="198" y="270"/>
                  </a:lnTo>
                  <a:lnTo>
                    <a:pt x="198" y="276"/>
                  </a:lnTo>
                  <a:lnTo>
                    <a:pt x="198" y="282"/>
                  </a:lnTo>
                  <a:lnTo>
                    <a:pt x="198" y="287"/>
                  </a:lnTo>
                  <a:lnTo>
                    <a:pt x="198" y="293"/>
                  </a:lnTo>
                  <a:lnTo>
                    <a:pt x="188" y="293"/>
                  </a:lnTo>
                  <a:lnTo>
                    <a:pt x="188" y="287"/>
                  </a:lnTo>
                  <a:lnTo>
                    <a:pt x="179" y="282"/>
                  </a:lnTo>
                  <a:lnTo>
                    <a:pt x="179" y="276"/>
                  </a:lnTo>
                  <a:lnTo>
                    <a:pt x="179" y="265"/>
                  </a:lnTo>
                  <a:lnTo>
                    <a:pt x="179" y="259"/>
                  </a:lnTo>
                  <a:lnTo>
                    <a:pt x="169" y="253"/>
                  </a:lnTo>
                  <a:lnTo>
                    <a:pt x="169" y="248"/>
                  </a:lnTo>
                  <a:lnTo>
                    <a:pt x="169" y="242"/>
                  </a:lnTo>
                  <a:lnTo>
                    <a:pt x="159" y="242"/>
                  </a:lnTo>
                  <a:lnTo>
                    <a:pt x="159" y="237"/>
                  </a:lnTo>
                  <a:lnTo>
                    <a:pt x="149" y="237"/>
                  </a:lnTo>
                  <a:lnTo>
                    <a:pt x="149" y="231"/>
                  </a:lnTo>
                  <a:lnTo>
                    <a:pt x="149" y="225"/>
                  </a:lnTo>
                  <a:lnTo>
                    <a:pt x="139" y="225"/>
                  </a:lnTo>
                  <a:lnTo>
                    <a:pt x="139" y="220"/>
                  </a:lnTo>
                  <a:lnTo>
                    <a:pt x="139" y="225"/>
                  </a:lnTo>
                  <a:lnTo>
                    <a:pt x="139" y="231"/>
                  </a:lnTo>
                  <a:lnTo>
                    <a:pt x="139" y="237"/>
                  </a:lnTo>
                  <a:lnTo>
                    <a:pt x="129" y="237"/>
                  </a:lnTo>
                  <a:lnTo>
                    <a:pt x="129" y="231"/>
                  </a:lnTo>
                  <a:lnTo>
                    <a:pt x="119" y="231"/>
                  </a:lnTo>
                  <a:lnTo>
                    <a:pt x="119" y="225"/>
                  </a:lnTo>
                  <a:lnTo>
                    <a:pt x="119" y="220"/>
                  </a:lnTo>
                  <a:lnTo>
                    <a:pt x="119" y="214"/>
                  </a:lnTo>
                  <a:lnTo>
                    <a:pt x="119" y="208"/>
                  </a:lnTo>
                  <a:lnTo>
                    <a:pt x="119" y="203"/>
                  </a:lnTo>
                  <a:lnTo>
                    <a:pt x="109" y="203"/>
                  </a:lnTo>
                  <a:lnTo>
                    <a:pt x="99" y="197"/>
                  </a:lnTo>
                  <a:lnTo>
                    <a:pt x="99" y="191"/>
                  </a:lnTo>
                  <a:lnTo>
                    <a:pt x="89" y="191"/>
                  </a:lnTo>
                  <a:lnTo>
                    <a:pt x="89" y="186"/>
                  </a:lnTo>
                  <a:lnTo>
                    <a:pt x="80" y="186"/>
                  </a:lnTo>
                  <a:lnTo>
                    <a:pt x="80" y="180"/>
                  </a:lnTo>
                  <a:lnTo>
                    <a:pt x="70" y="180"/>
                  </a:lnTo>
                  <a:lnTo>
                    <a:pt x="70" y="186"/>
                  </a:lnTo>
                  <a:lnTo>
                    <a:pt x="80" y="186"/>
                  </a:lnTo>
                  <a:lnTo>
                    <a:pt x="70" y="191"/>
                  </a:lnTo>
                  <a:lnTo>
                    <a:pt x="70" y="186"/>
                  </a:lnTo>
                  <a:lnTo>
                    <a:pt x="60" y="180"/>
                  </a:lnTo>
                  <a:lnTo>
                    <a:pt x="60" y="174"/>
                  </a:lnTo>
                  <a:lnTo>
                    <a:pt x="50" y="174"/>
                  </a:lnTo>
                  <a:lnTo>
                    <a:pt x="50" y="169"/>
                  </a:lnTo>
                  <a:lnTo>
                    <a:pt x="40" y="169"/>
                  </a:lnTo>
                  <a:lnTo>
                    <a:pt x="40" y="163"/>
                  </a:lnTo>
                  <a:lnTo>
                    <a:pt x="30" y="163"/>
                  </a:lnTo>
                  <a:lnTo>
                    <a:pt x="20" y="158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0" y="152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1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69"/>
                  </a:lnTo>
                  <a:lnTo>
                    <a:pt x="30" y="174"/>
                  </a:lnTo>
                  <a:lnTo>
                    <a:pt x="30" y="180"/>
                  </a:lnTo>
                  <a:lnTo>
                    <a:pt x="40" y="180"/>
                  </a:lnTo>
                  <a:lnTo>
                    <a:pt x="40" y="186"/>
                  </a:lnTo>
                  <a:lnTo>
                    <a:pt x="50" y="186"/>
                  </a:lnTo>
                  <a:lnTo>
                    <a:pt x="60" y="191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70" y="203"/>
                  </a:lnTo>
                  <a:lnTo>
                    <a:pt x="70" y="208"/>
                  </a:lnTo>
                  <a:lnTo>
                    <a:pt x="80" y="214"/>
                  </a:lnTo>
                  <a:lnTo>
                    <a:pt x="89" y="214"/>
                  </a:lnTo>
                  <a:lnTo>
                    <a:pt x="89" y="220"/>
                  </a:lnTo>
                  <a:lnTo>
                    <a:pt x="99" y="220"/>
                  </a:lnTo>
                  <a:lnTo>
                    <a:pt x="109" y="225"/>
                  </a:lnTo>
                  <a:lnTo>
                    <a:pt x="119" y="231"/>
                  </a:lnTo>
                  <a:lnTo>
                    <a:pt x="119" y="237"/>
                  </a:lnTo>
                  <a:lnTo>
                    <a:pt x="129" y="237"/>
                  </a:lnTo>
                  <a:lnTo>
                    <a:pt x="119" y="242"/>
                  </a:lnTo>
                  <a:lnTo>
                    <a:pt x="119" y="237"/>
                  </a:lnTo>
                  <a:lnTo>
                    <a:pt x="109" y="237"/>
                  </a:lnTo>
                  <a:lnTo>
                    <a:pt x="109" y="242"/>
                  </a:lnTo>
                  <a:lnTo>
                    <a:pt x="119" y="248"/>
                  </a:lnTo>
                  <a:lnTo>
                    <a:pt x="129" y="253"/>
                  </a:lnTo>
                  <a:lnTo>
                    <a:pt x="139" y="259"/>
                  </a:lnTo>
                  <a:lnTo>
                    <a:pt x="139" y="265"/>
                  </a:lnTo>
                  <a:lnTo>
                    <a:pt x="149" y="270"/>
                  </a:lnTo>
                  <a:lnTo>
                    <a:pt x="159" y="276"/>
                  </a:lnTo>
                  <a:lnTo>
                    <a:pt x="169" y="282"/>
                  </a:lnTo>
                  <a:lnTo>
                    <a:pt x="169" y="287"/>
                  </a:lnTo>
                  <a:lnTo>
                    <a:pt x="179" y="287"/>
                  </a:lnTo>
                  <a:lnTo>
                    <a:pt x="169" y="293"/>
                  </a:lnTo>
                  <a:lnTo>
                    <a:pt x="159" y="287"/>
                  </a:lnTo>
                  <a:lnTo>
                    <a:pt x="159" y="293"/>
                  </a:lnTo>
                  <a:lnTo>
                    <a:pt x="159" y="304"/>
                  </a:lnTo>
                  <a:lnTo>
                    <a:pt x="159" y="310"/>
                  </a:lnTo>
                  <a:lnTo>
                    <a:pt x="169" y="315"/>
                  </a:lnTo>
                  <a:lnTo>
                    <a:pt x="169" y="321"/>
                  </a:lnTo>
                  <a:lnTo>
                    <a:pt x="179" y="327"/>
                  </a:lnTo>
                  <a:lnTo>
                    <a:pt x="179" y="332"/>
                  </a:lnTo>
                  <a:lnTo>
                    <a:pt x="188" y="332"/>
                  </a:lnTo>
                  <a:lnTo>
                    <a:pt x="198" y="332"/>
                  </a:lnTo>
                  <a:lnTo>
                    <a:pt x="208" y="332"/>
                  </a:lnTo>
                  <a:lnTo>
                    <a:pt x="208" y="338"/>
                  </a:lnTo>
                  <a:lnTo>
                    <a:pt x="218" y="344"/>
                  </a:lnTo>
                  <a:lnTo>
                    <a:pt x="218" y="349"/>
                  </a:lnTo>
                  <a:lnTo>
                    <a:pt x="208" y="349"/>
                  </a:lnTo>
                  <a:lnTo>
                    <a:pt x="198" y="349"/>
                  </a:lnTo>
                  <a:lnTo>
                    <a:pt x="198" y="344"/>
                  </a:lnTo>
                  <a:lnTo>
                    <a:pt x="198" y="349"/>
                  </a:lnTo>
                  <a:lnTo>
                    <a:pt x="198" y="355"/>
                  </a:lnTo>
                  <a:lnTo>
                    <a:pt x="198" y="361"/>
                  </a:lnTo>
                  <a:lnTo>
                    <a:pt x="198" y="366"/>
                  </a:lnTo>
                  <a:lnTo>
                    <a:pt x="198" y="372"/>
                  </a:lnTo>
                  <a:lnTo>
                    <a:pt x="198" y="378"/>
                  </a:lnTo>
                  <a:lnTo>
                    <a:pt x="198" y="383"/>
                  </a:lnTo>
                  <a:lnTo>
                    <a:pt x="208" y="383"/>
                  </a:lnTo>
                  <a:lnTo>
                    <a:pt x="208" y="389"/>
                  </a:lnTo>
                  <a:lnTo>
                    <a:pt x="208" y="394"/>
                  </a:lnTo>
                  <a:lnTo>
                    <a:pt x="218" y="394"/>
                  </a:lnTo>
                  <a:lnTo>
                    <a:pt x="218" y="400"/>
                  </a:lnTo>
                  <a:lnTo>
                    <a:pt x="228" y="406"/>
                  </a:lnTo>
                  <a:lnTo>
                    <a:pt x="218" y="406"/>
                  </a:lnTo>
                  <a:lnTo>
                    <a:pt x="208" y="406"/>
                  </a:lnTo>
                  <a:lnTo>
                    <a:pt x="218" y="417"/>
                  </a:lnTo>
                  <a:lnTo>
                    <a:pt x="218" y="428"/>
                  </a:lnTo>
                  <a:lnTo>
                    <a:pt x="218" y="434"/>
                  </a:lnTo>
                  <a:lnTo>
                    <a:pt x="218" y="440"/>
                  </a:lnTo>
                  <a:lnTo>
                    <a:pt x="208" y="451"/>
                  </a:lnTo>
                  <a:lnTo>
                    <a:pt x="208" y="456"/>
                  </a:lnTo>
                  <a:lnTo>
                    <a:pt x="208" y="462"/>
                  </a:lnTo>
                  <a:lnTo>
                    <a:pt x="208" y="468"/>
                  </a:lnTo>
                  <a:lnTo>
                    <a:pt x="208" y="473"/>
                  </a:lnTo>
                  <a:lnTo>
                    <a:pt x="218" y="479"/>
                  </a:lnTo>
                  <a:lnTo>
                    <a:pt x="218" y="485"/>
                  </a:lnTo>
                  <a:lnTo>
                    <a:pt x="218" y="490"/>
                  </a:lnTo>
                  <a:lnTo>
                    <a:pt x="228" y="490"/>
                  </a:lnTo>
                  <a:lnTo>
                    <a:pt x="228" y="496"/>
                  </a:lnTo>
                  <a:lnTo>
                    <a:pt x="238" y="496"/>
                  </a:lnTo>
                  <a:lnTo>
                    <a:pt x="238" y="502"/>
                  </a:lnTo>
                  <a:lnTo>
                    <a:pt x="238" y="507"/>
                  </a:lnTo>
                  <a:lnTo>
                    <a:pt x="238" y="513"/>
                  </a:lnTo>
                  <a:lnTo>
                    <a:pt x="238" y="519"/>
                  </a:lnTo>
                  <a:lnTo>
                    <a:pt x="228" y="524"/>
                  </a:lnTo>
                  <a:lnTo>
                    <a:pt x="228" y="519"/>
                  </a:lnTo>
                  <a:lnTo>
                    <a:pt x="218" y="519"/>
                  </a:lnTo>
                  <a:lnTo>
                    <a:pt x="218" y="513"/>
                  </a:lnTo>
                  <a:lnTo>
                    <a:pt x="218" y="507"/>
                  </a:lnTo>
                  <a:lnTo>
                    <a:pt x="218" y="502"/>
                  </a:lnTo>
                  <a:lnTo>
                    <a:pt x="218" y="496"/>
                  </a:lnTo>
                  <a:lnTo>
                    <a:pt x="218" y="490"/>
                  </a:lnTo>
                  <a:lnTo>
                    <a:pt x="208" y="502"/>
                  </a:lnTo>
                  <a:lnTo>
                    <a:pt x="208" y="519"/>
                  </a:lnTo>
                  <a:lnTo>
                    <a:pt x="198" y="530"/>
                  </a:lnTo>
                  <a:lnTo>
                    <a:pt x="188" y="547"/>
                  </a:lnTo>
                  <a:lnTo>
                    <a:pt x="188" y="558"/>
                  </a:lnTo>
                  <a:lnTo>
                    <a:pt x="179" y="569"/>
                  </a:lnTo>
                  <a:lnTo>
                    <a:pt x="179" y="581"/>
                  </a:lnTo>
                  <a:lnTo>
                    <a:pt x="179" y="592"/>
                  </a:lnTo>
                  <a:lnTo>
                    <a:pt x="179" y="597"/>
                  </a:lnTo>
                  <a:lnTo>
                    <a:pt x="188" y="603"/>
                  </a:lnTo>
                  <a:lnTo>
                    <a:pt x="188" y="609"/>
                  </a:lnTo>
                  <a:lnTo>
                    <a:pt x="188" y="614"/>
                  </a:lnTo>
                  <a:lnTo>
                    <a:pt x="179" y="614"/>
                  </a:lnTo>
                  <a:lnTo>
                    <a:pt x="179" y="620"/>
                  </a:lnTo>
                  <a:lnTo>
                    <a:pt x="179" y="626"/>
                  </a:lnTo>
                  <a:lnTo>
                    <a:pt x="169" y="626"/>
                  </a:lnTo>
                  <a:lnTo>
                    <a:pt x="159" y="620"/>
                  </a:lnTo>
                  <a:lnTo>
                    <a:pt x="159" y="614"/>
                  </a:lnTo>
                  <a:lnTo>
                    <a:pt x="159" y="609"/>
                  </a:lnTo>
                  <a:lnTo>
                    <a:pt x="169" y="609"/>
                  </a:lnTo>
                  <a:lnTo>
                    <a:pt x="169" y="603"/>
                  </a:lnTo>
                  <a:lnTo>
                    <a:pt x="169" y="597"/>
                  </a:lnTo>
                  <a:lnTo>
                    <a:pt x="149" y="620"/>
                  </a:lnTo>
                  <a:lnTo>
                    <a:pt x="129" y="637"/>
                  </a:lnTo>
                  <a:lnTo>
                    <a:pt x="119" y="659"/>
                  </a:lnTo>
                  <a:lnTo>
                    <a:pt x="109" y="682"/>
                  </a:lnTo>
                  <a:lnTo>
                    <a:pt x="89" y="705"/>
                  </a:lnTo>
                  <a:lnTo>
                    <a:pt x="70" y="727"/>
                  </a:lnTo>
                  <a:lnTo>
                    <a:pt x="50" y="750"/>
                  </a:lnTo>
                  <a:lnTo>
                    <a:pt x="20" y="778"/>
                  </a:lnTo>
                  <a:lnTo>
                    <a:pt x="20" y="784"/>
                  </a:lnTo>
                  <a:lnTo>
                    <a:pt x="20" y="789"/>
                  </a:lnTo>
                  <a:lnTo>
                    <a:pt x="60" y="755"/>
                  </a:lnTo>
                  <a:lnTo>
                    <a:pt x="89" y="727"/>
                  </a:lnTo>
                  <a:lnTo>
                    <a:pt x="119" y="705"/>
                  </a:lnTo>
                  <a:lnTo>
                    <a:pt x="139" y="688"/>
                  </a:lnTo>
                  <a:lnTo>
                    <a:pt x="159" y="676"/>
                  </a:lnTo>
                  <a:lnTo>
                    <a:pt x="179" y="659"/>
                  </a:lnTo>
                  <a:lnTo>
                    <a:pt x="198" y="643"/>
                  </a:lnTo>
                  <a:lnTo>
                    <a:pt x="228" y="620"/>
                  </a:lnTo>
                  <a:lnTo>
                    <a:pt x="218" y="626"/>
                  </a:lnTo>
                  <a:lnTo>
                    <a:pt x="218" y="631"/>
                  </a:lnTo>
                  <a:lnTo>
                    <a:pt x="208" y="637"/>
                  </a:lnTo>
                  <a:lnTo>
                    <a:pt x="198" y="637"/>
                  </a:lnTo>
                  <a:lnTo>
                    <a:pt x="188" y="643"/>
                  </a:lnTo>
                  <a:lnTo>
                    <a:pt x="179" y="643"/>
                  </a:lnTo>
                  <a:lnTo>
                    <a:pt x="179" y="648"/>
                  </a:lnTo>
                  <a:lnTo>
                    <a:pt x="169" y="648"/>
                  </a:lnTo>
                  <a:lnTo>
                    <a:pt x="179" y="643"/>
                  </a:lnTo>
                  <a:lnTo>
                    <a:pt x="179" y="637"/>
                  </a:lnTo>
                  <a:lnTo>
                    <a:pt x="188" y="631"/>
                  </a:lnTo>
                  <a:lnTo>
                    <a:pt x="198" y="626"/>
                  </a:lnTo>
                  <a:lnTo>
                    <a:pt x="208" y="620"/>
                  </a:lnTo>
                  <a:lnTo>
                    <a:pt x="218" y="614"/>
                  </a:lnTo>
                  <a:lnTo>
                    <a:pt x="228" y="614"/>
                  </a:lnTo>
                  <a:lnTo>
                    <a:pt x="228" y="609"/>
                  </a:lnTo>
                  <a:lnTo>
                    <a:pt x="238" y="603"/>
                  </a:lnTo>
                  <a:lnTo>
                    <a:pt x="248" y="597"/>
                  </a:lnTo>
                  <a:lnTo>
                    <a:pt x="248" y="592"/>
                  </a:lnTo>
                  <a:lnTo>
                    <a:pt x="248" y="547"/>
                  </a:lnTo>
                  <a:lnTo>
                    <a:pt x="248" y="541"/>
                  </a:lnTo>
                  <a:lnTo>
                    <a:pt x="248" y="535"/>
                  </a:lnTo>
                  <a:lnTo>
                    <a:pt x="248" y="530"/>
                  </a:lnTo>
                  <a:lnTo>
                    <a:pt x="248" y="428"/>
                  </a:lnTo>
                  <a:lnTo>
                    <a:pt x="248" y="423"/>
                  </a:lnTo>
                  <a:lnTo>
                    <a:pt x="248" y="417"/>
                  </a:lnTo>
                  <a:lnTo>
                    <a:pt x="238" y="411"/>
                  </a:lnTo>
                  <a:lnTo>
                    <a:pt x="248" y="406"/>
                  </a:lnTo>
                  <a:close/>
                </a:path>
              </a:pathLst>
            </a:custGeom>
            <a:solidFill>
              <a:srgbClr val="0000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1" name="Freeform 368"/>
            <p:cNvSpPr>
              <a:spLocks/>
            </p:cNvSpPr>
            <p:nvPr/>
          </p:nvSpPr>
          <p:spPr bwMode="auto">
            <a:xfrm>
              <a:off x="1198" y="3993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2" name="Freeform 369"/>
            <p:cNvSpPr>
              <a:spLocks/>
            </p:cNvSpPr>
            <p:nvPr/>
          </p:nvSpPr>
          <p:spPr bwMode="auto">
            <a:xfrm>
              <a:off x="1198" y="3920"/>
              <a:ext cx="49" cy="79"/>
            </a:xfrm>
            <a:custGeom>
              <a:avLst/>
              <a:gdLst>
                <a:gd name="T0" fmla="*/ 49 w 49"/>
                <a:gd name="T1" fmla="*/ 5 h 79"/>
                <a:gd name="T2" fmla="*/ 49 w 49"/>
                <a:gd name="T3" fmla="*/ 5 h 79"/>
                <a:gd name="T4" fmla="*/ 49 w 49"/>
                <a:gd name="T5" fmla="*/ 5 h 79"/>
                <a:gd name="T6" fmla="*/ 49 w 49"/>
                <a:gd name="T7" fmla="*/ 11 h 79"/>
                <a:gd name="T8" fmla="*/ 49 w 49"/>
                <a:gd name="T9" fmla="*/ 17 h 79"/>
                <a:gd name="T10" fmla="*/ 49 w 49"/>
                <a:gd name="T11" fmla="*/ 17 h 79"/>
                <a:gd name="T12" fmla="*/ 49 w 49"/>
                <a:gd name="T13" fmla="*/ 22 h 79"/>
                <a:gd name="T14" fmla="*/ 49 w 49"/>
                <a:gd name="T15" fmla="*/ 28 h 79"/>
                <a:gd name="T16" fmla="*/ 39 w 49"/>
                <a:gd name="T17" fmla="*/ 28 h 79"/>
                <a:gd name="T18" fmla="*/ 39 w 49"/>
                <a:gd name="T19" fmla="*/ 33 h 79"/>
                <a:gd name="T20" fmla="*/ 39 w 49"/>
                <a:gd name="T21" fmla="*/ 39 h 79"/>
                <a:gd name="T22" fmla="*/ 39 w 49"/>
                <a:gd name="T23" fmla="*/ 45 h 79"/>
                <a:gd name="T24" fmla="*/ 29 w 49"/>
                <a:gd name="T25" fmla="*/ 50 h 79"/>
                <a:gd name="T26" fmla="*/ 29 w 49"/>
                <a:gd name="T27" fmla="*/ 56 h 79"/>
                <a:gd name="T28" fmla="*/ 19 w 49"/>
                <a:gd name="T29" fmla="*/ 62 h 79"/>
                <a:gd name="T30" fmla="*/ 19 w 49"/>
                <a:gd name="T31" fmla="*/ 67 h 79"/>
                <a:gd name="T32" fmla="*/ 9 w 49"/>
                <a:gd name="T33" fmla="*/ 73 h 79"/>
                <a:gd name="T34" fmla="*/ 0 w 49"/>
                <a:gd name="T35" fmla="*/ 79 h 79"/>
                <a:gd name="T36" fmla="*/ 0 w 49"/>
                <a:gd name="T37" fmla="*/ 73 h 79"/>
                <a:gd name="T38" fmla="*/ 9 w 49"/>
                <a:gd name="T39" fmla="*/ 67 h 79"/>
                <a:gd name="T40" fmla="*/ 9 w 49"/>
                <a:gd name="T41" fmla="*/ 62 h 79"/>
                <a:gd name="T42" fmla="*/ 19 w 49"/>
                <a:gd name="T43" fmla="*/ 56 h 79"/>
                <a:gd name="T44" fmla="*/ 19 w 49"/>
                <a:gd name="T45" fmla="*/ 50 h 79"/>
                <a:gd name="T46" fmla="*/ 29 w 49"/>
                <a:gd name="T47" fmla="*/ 45 h 79"/>
                <a:gd name="T48" fmla="*/ 29 w 49"/>
                <a:gd name="T49" fmla="*/ 39 h 79"/>
                <a:gd name="T50" fmla="*/ 29 w 49"/>
                <a:gd name="T51" fmla="*/ 33 h 79"/>
                <a:gd name="T52" fmla="*/ 39 w 49"/>
                <a:gd name="T53" fmla="*/ 33 h 79"/>
                <a:gd name="T54" fmla="*/ 39 w 49"/>
                <a:gd name="T55" fmla="*/ 28 h 79"/>
                <a:gd name="T56" fmla="*/ 39 w 49"/>
                <a:gd name="T57" fmla="*/ 22 h 79"/>
                <a:gd name="T58" fmla="*/ 39 w 49"/>
                <a:gd name="T59" fmla="*/ 17 h 79"/>
                <a:gd name="T60" fmla="*/ 39 w 49"/>
                <a:gd name="T61" fmla="*/ 17 h 79"/>
                <a:gd name="T62" fmla="*/ 39 w 49"/>
                <a:gd name="T63" fmla="*/ 11 h 79"/>
                <a:gd name="T64" fmla="*/ 39 w 49"/>
                <a:gd name="T65" fmla="*/ 11 h 79"/>
                <a:gd name="T66" fmla="*/ 49 w 49"/>
                <a:gd name="T67" fmla="*/ 5 h 79"/>
                <a:gd name="T68" fmla="*/ 49 w 49"/>
                <a:gd name="T69" fmla="*/ 0 h 79"/>
                <a:gd name="T70" fmla="*/ 49 w 49"/>
                <a:gd name="T71" fmla="*/ 0 h 79"/>
                <a:gd name="T72" fmla="*/ 49 w 49"/>
                <a:gd name="T73" fmla="*/ 0 h 79"/>
                <a:gd name="T74" fmla="*/ 49 w 49"/>
                <a:gd name="T75" fmla="*/ 0 h 79"/>
                <a:gd name="T76" fmla="*/ 49 w 49"/>
                <a:gd name="T77" fmla="*/ 0 h 79"/>
                <a:gd name="T78" fmla="*/ 49 w 49"/>
                <a:gd name="T79" fmla="*/ 0 h 79"/>
                <a:gd name="T80" fmla="*/ 49 w 49"/>
                <a:gd name="T81" fmla="*/ 5 h 79"/>
                <a:gd name="T82" fmla="*/ 49 w 49"/>
                <a:gd name="T83" fmla="*/ 5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9"/>
                <a:gd name="T128" fmla="*/ 49 w 49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9">
                  <a:moveTo>
                    <a:pt x="49" y="5"/>
                  </a:moveTo>
                  <a:lnTo>
                    <a:pt x="49" y="5"/>
                  </a:lnTo>
                  <a:lnTo>
                    <a:pt x="49" y="11"/>
                  </a:lnTo>
                  <a:lnTo>
                    <a:pt x="49" y="17"/>
                  </a:lnTo>
                  <a:lnTo>
                    <a:pt x="49" y="22"/>
                  </a:lnTo>
                  <a:lnTo>
                    <a:pt x="49" y="28"/>
                  </a:lnTo>
                  <a:lnTo>
                    <a:pt x="39" y="28"/>
                  </a:lnTo>
                  <a:lnTo>
                    <a:pt x="3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9" y="56"/>
                  </a:lnTo>
                  <a:lnTo>
                    <a:pt x="19" y="62"/>
                  </a:lnTo>
                  <a:lnTo>
                    <a:pt x="19" y="67"/>
                  </a:lnTo>
                  <a:lnTo>
                    <a:pt x="9" y="73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9" y="67"/>
                  </a:lnTo>
                  <a:lnTo>
                    <a:pt x="9" y="62"/>
                  </a:lnTo>
                  <a:lnTo>
                    <a:pt x="19" y="56"/>
                  </a:lnTo>
                  <a:lnTo>
                    <a:pt x="19" y="50"/>
                  </a:lnTo>
                  <a:lnTo>
                    <a:pt x="29" y="45"/>
                  </a:lnTo>
                  <a:lnTo>
                    <a:pt x="29" y="39"/>
                  </a:lnTo>
                  <a:lnTo>
                    <a:pt x="29" y="33"/>
                  </a:lnTo>
                  <a:lnTo>
                    <a:pt x="39" y="33"/>
                  </a:lnTo>
                  <a:lnTo>
                    <a:pt x="39" y="28"/>
                  </a:lnTo>
                  <a:lnTo>
                    <a:pt x="39" y="22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49" y="5"/>
                  </a:lnTo>
                  <a:lnTo>
                    <a:pt x="49" y="0"/>
                  </a:lnTo>
                  <a:lnTo>
                    <a:pt x="49" y="5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3" name="Freeform 370"/>
            <p:cNvSpPr>
              <a:spLocks/>
            </p:cNvSpPr>
            <p:nvPr/>
          </p:nvSpPr>
          <p:spPr bwMode="auto">
            <a:xfrm>
              <a:off x="1247" y="3858"/>
              <a:ext cx="30" cy="67"/>
            </a:xfrm>
            <a:custGeom>
              <a:avLst/>
              <a:gdLst>
                <a:gd name="T0" fmla="*/ 30 w 30"/>
                <a:gd name="T1" fmla="*/ 0 h 67"/>
                <a:gd name="T2" fmla="*/ 30 w 30"/>
                <a:gd name="T3" fmla="*/ 5 h 67"/>
                <a:gd name="T4" fmla="*/ 30 w 30"/>
                <a:gd name="T5" fmla="*/ 5 h 67"/>
                <a:gd name="T6" fmla="*/ 30 w 30"/>
                <a:gd name="T7" fmla="*/ 11 h 67"/>
                <a:gd name="T8" fmla="*/ 20 w 30"/>
                <a:gd name="T9" fmla="*/ 16 h 67"/>
                <a:gd name="T10" fmla="*/ 20 w 30"/>
                <a:gd name="T11" fmla="*/ 16 h 67"/>
                <a:gd name="T12" fmla="*/ 20 w 30"/>
                <a:gd name="T13" fmla="*/ 22 h 67"/>
                <a:gd name="T14" fmla="*/ 20 w 30"/>
                <a:gd name="T15" fmla="*/ 28 h 67"/>
                <a:gd name="T16" fmla="*/ 20 w 30"/>
                <a:gd name="T17" fmla="*/ 28 h 67"/>
                <a:gd name="T18" fmla="*/ 20 w 30"/>
                <a:gd name="T19" fmla="*/ 33 h 67"/>
                <a:gd name="T20" fmla="*/ 20 w 30"/>
                <a:gd name="T21" fmla="*/ 39 h 67"/>
                <a:gd name="T22" fmla="*/ 10 w 30"/>
                <a:gd name="T23" fmla="*/ 39 h 67"/>
                <a:gd name="T24" fmla="*/ 10 w 30"/>
                <a:gd name="T25" fmla="*/ 45 h 67"/>
                <a:gd name="T26" fmla="*/ 10 w 30"/>
                <a:gd name="T27" fmla="*/ 50 h 67"/>
                <a:gd name="T28" fmla="*/ 10 w 30"/>
                <a:gd name="T29" fmla="*/ 56 h 67"/>
                <a:gd name="T30" fmla="*/ 10 w 30"/>
                <a:gd name="T31" fmla="*/ 62 h 67"/>
                <a:gd name="T32" fmla="*/ 0 w 30"/>
                <a:gd name="T33" fmla="*/ 67 h 67"/>
                <a:gd name="T34" fmla="*/ 0 w 30"/>
                <a:gd name="T35" fmla="*/ 62 h 67"/>
                <a:gd name="T36" fmla="*/ 0 w 30"/>
                <a:gd name="T37" fmla="*/ 56 h 67"/>
                <a:gd name="T38" fmla="*/ 0 w 30"/>
                <a:gd name="T39" fmla="*/ 50 h 67"/>
                <a:gd name="T40" fmla="*/ 0 w 30"/>
                <a:gd name="T41" fmla="*/ 50 h 67"/>
                <a:gd name="T42" fmla="*/ 0 w 30"/>
                <a:gd name="T43" fmla="*/ 45 h 67"/>
                <a:gd name="T44" fmla="*/ 10 w 30"/>
                <a:gd name="T45" fmla="*/ 39 h 67"/>
                <a:gd name="T46" fmla="*/ 10 w 30"/>
                <a:gd name="T47" fmla="*/ 33 h 67"/>
                <a:gd name="T48" fmla="*/ 10 w 30"/>
                <a:gd name="T49" fmla="*/ 33 h 67"/>
                <a:gd name="T50" fmla="*/ 10 w 30"/>
                <a:gd name="T51" fmla="*/ 28 h 67"/>
                <a:gd name="T52" fmla="*/ 10 w 30"/>
                <a:gd name="T53" fmla="*/ 22 h 67"/>
                <a:gd name="T54" fmla="*/ 20 w 30"/>
                <a:gd name="T55" fmla="*/ 16 h 67"/>
                <a:gd name="T56" fmla="*/ 20 w 30"/>
                <a:gd name="T57" fmla="*/ 16 h 67"/>
                <a:gd name="T58" fmla="*/ 20 w 30"/>
                <a:gd name="T59" fmla="*/ 11 h 67"/>
                <a:gd name="T60" fmla="*/ 20 w 30"/>
                <a:gd name="T61" fmla="*/ 11 h 67"/>
                <a:gd name="T62" fmla="*/ 20 w 30"/>
                <a:gd name="T63" fmla="*/ 5 h 67"/>
                <a:gd name="T64" fmla="*/ 20 w 30"/>
                <a:gd name="T65" fmla="*/ 0 h 67"/>
                <a:gd name="T66" fmla="*/ 30 w 30"/>
                <a:gd name="T67" fmla="*/ 0 h 67"/>
                <a:gd name="T68" fmla="*/ 30 w 30"/>
                <a:gd name="T69" fmla="*/ 0 h 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0"/>
                <a:gd name="T106" fmla="*/ 0 h 67"/>
                <a:gd name="T107" fmla="*/ 30 w 30"/>
                <a:gd name="T108" fmla="*/ 67 h 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0" h="67">
                  <a:moveTo>
                    <a:pt x="30" y="0"/>
                  </a:moveTo>
                  <a:lnTo>
                    <a:pt x="30" y="5"/>
                  </a:lnTo>
                  <a:lnTo>
                    <a:pt x="30" y="11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20" y="33"/>
                  </a:lnTo>
                  <a:lnTo>
                    <a:pt x="20" y="39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0"/>
                  </a:lnTo>
                  <a:lnTo>
                    <a:pt x="10" y="56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4" name="Freeform 371"/>
            <p:cNvSpPr>
              <a:spLocks/>
            </p:cNvSpPr>
            <p:nvPr/>
          </p:nvSpPr>
          <p:spPr bwMode="auto">
            <a:xfrm>
              <a:off x="1277" y="385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5" name="Freeform 372"/>
            <p:cNvSpPr>
              <a:spLocks/>
            </p:cNvSpPr>
            <p:nvPr/>
          </p:nvSpPr>
          <p:spPr bwMode="auto">
            <a:xfrm>
              <a:off x="1237" y="3886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0 w 10"/>
                <a:gd name="T5" fmla="*/ 5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6" name="Freeform 373"/>
            <p:cNvSpPr>
              <a:spLocks/>
            </p:cNvSpPr>
            <p:nvPr/>
          </p:nvSpPr>
          <p:spPr bwMode="auto">
            <a:xfrm>
              <a:off x="1237" y="3807"/>
              <a:ext cx="40" cy="84"/>
            </a:xfrm>
            <a:custGeom>
              <a:avLst/>
              <a:gdLst>
                <a:gd name="T0" fmla="*/ 40 w 40"/>
                <a:gd name="T1" fmla="*/ 5 h 84"/>
                <a:gd name="T2" fmla="*/ 40 w 40"/>
                <a:gd name="T3" fmla="*/ 5 h 84"/>
                <a:gd name="T4" fmla="*/ 30 w 40"/>
                <a:gd name="T5" fmla="*/ 11 h 84"/>
                <a:gd name="T6" fmla="*/ 30 w 40"/>
                <a:gd name="T7" fmla="*/ 17 h 84"/>
                <a:gd name="T8" fmla="*/ 30 w 40"/>
                <a:gd name="T9" fmla="*/ 22 h 84"/>
                <a:gd name="T10" fmla="*/ 30 w 40"/>
                <a:gd name="T11" fmla="*/ 28 h 84"/>
                <a:gd name="T12" fmla="*/ 30 w 40"/>
                <a:gd name="T13" fmla="*/ 28 h 84"/>
                <a:gd name="T14" fmla="*/ 30 w 40"/>
                <a:gd name="T15" fmla="*/ 34 h 84"/>
                <a:gd name="T16" fmla="*/ 30 w 40"/>
                <a:gd name="T17" fmla="*/ 39 h 84"/>
                <a:gd name="T18" fmla="*/ 20 w 40"/>
                <a:gd name="T19" fmla="*/ 45 h 84"/>
                <a:gd name="T20" fmla="*/ 20 w 40"/>
                <a:gd name="T21" fmla="*/ 51 h 84"/>
                <a:gd name="T22" fmla="*/ 20 w 40"/>
                <a:gd name="T23" fmla="*/ 56 h 84"/>
                <a:gd name="T24" fmla="*/ 20 w 40"/>
                <a:gd name="T25" fmla="*/ 62 h 84"/>
                <a:gd name="T26" fmla="*/ 20 w 40"/>
                <a:gd name="T27" fmla="*/ 62 h 84"/>
                <a:gd name="T28" fmla="*/ 20 w 40"/>
                <a:gd name="T29" fmla="*/ 67 h 84"/>
                <a:gd name="T30" fmla="*/ 10 w 40"/>
                <a:gd name="T31" fmla="*/ 73 h 84"/>
                <a:gd name="T32" fmla="*/ 10 w 40"/>
                <a:gd name="T33" fmla="*/ 79 h 84"/>
                <a:gd name="T34" fmla="*/ 10 w 40"/>
                <a:gd name="T35" fmla="*/ 84 h 84"/>
                <a:gd name="T36" fmla="*/ 0 w 40"/>
                <a:gd name="T37" fmla="*/ 79 h 84"/>
                <a:gd name="T38" fmla="*/ 0 w 40"/>
                <a:gd name="T39" fmla="*/ 73 h 84"/>
                <a:gd name="T40" fmla="*/ 10 w 40"/>
                <a:gd name="T41" fmla="*/ 67 h 84"/>
                <a:gd name="T42" fmla="*/ 10 w 40"/>
                <a:gd name="T43" fmla="*/ 67 h 84"/>
                <a:gd name="T44" fmla="*/ 10 w 40"/>
                <a:gd name="T45" fmla="*/ 62 h 84"/>
                <a:gd name="T46" fmla="*/ 10 w 40"/>
                <a:gd name="T47" fmla="*/ 56 h 84"/>
                <a:gd name="T48" fmla="*/ 10 w 40"/>
                <a:gd name="T49" fmla="*/ 51 h 84"/>
                <a:gd name="T50" fmla="*/ 20 w 40"/>
                <a:gd name="T51" fmla="*/ 51 h 84"/>
                <a:gd name="T52" fmla="*/ 20 w 40"/>
                <a:gd name="T53" fmla="*/ 45 h 84"/>
                <a:gd name="T54" fmla="*/ 20 w 40"/>
                <a:gd name="T55" fmla="*/ 39 h 84"/>
                <a:gd name="T56" fmla="*/ 20 w 40"/>
                <a:gd name="T57" fmla="*/ 34 h 84"/>
                <a:gd name="T58" fmla="*/ 20 w 40"/>
                <a:gd name="T59" fmla="*/ 28 h 84"/>
                <a:gd name="T60" fmla="*/ 20 w 40"/>
                <a:gd name="T61" fmla="*/ 22 h 84"/>
                <a:gd name="T62" fmla="*/ 30 w 40"/>
                <a:gd name="T63" fmla="*/ 17 h 84"/>
                <a:gd name="T64" fmla="*/ 30 w 40"/>
                <a:gd name="T65" fmla="*/ 11 h 84"/>
                <a:gd name="T66" fmla="*/ 30 w 40"/>
                <a:gd name="T67" fmla="*/ 5 h 84"/>
                <a:gd name="T68" fmla="*/ 30 w 40"/>
                <a:gd name="T69" fmla="*/ 0 h 84"/>
                <a:gd name="T70" fmla="*/ 30 w 40"/>
                <a:gd name="T71" fmla="*/ 0 h 84"/>
                <a:gd name="T72" fmla="*/ 30 w 40"/>
                <a:gd name="T73" fmla="*/ 0 h 84"/>
                <a:gd name="T74" fmla="*/ 30 w 40"/>
                <a:gd name="T75" fmla="*/ 0 h 84"/>
                <a:gd name="T76" fmla="*/ 30 w 40"/>
                <a:gd name="T77" fmla="*/ 0 h 84"/>
                <a:gd name="T78" fmla="*/ 40 w 40"/>
                <a:gd name="T79" fmla="*/ 0 h 84"/>
                <a:gd name="T80" fmla="*/ 40 w 40"/>
                <a:gd name="T81" fmla="*/ 5 h 84"/>
                <a:gd name="T82" fmla="*/ 40 w 40"/>
                <a:gd name="T83" fmla="*/ 5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"/>
                <a:gd name="T127" fmla="*/ 0 h 84"/>
                <a:gd name="T128" fmla="*/ 40 w 40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" h="84">
                  <a:moveTo>
                    <a:pt x="40" y="5"/>
                  </a:moveTo>
                  <a:lnTo>
                    <a:pt x="40" y="5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30" y="39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4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10" y="51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2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30" y="17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7" name="Freeform 374"/>
            <p:cNvSpPr>
              <a:spLocks/>
            </p:cNvSpPr>
            <p:nvPr/>
          </p:nvSpPr>
          <p:spPr bwMode="auto">
            <a:xfrm>
              <a:off x="1267" y="3745"/>
              <a:ext cx="20" cy="67"/>
            </a:xfrm>
            <a:custGeom>
              <a:avLst/>
              <a:gdLst>
                <a:gd name="T0" fmla="*/ 20 w 20"/>
                <a:gd name="T1" fmla="*/ 0 h 67"/>
                <a:gd name="T2" fmla="*/ 20 w 20"/>
                <a:gd name="T3" fmla="*/ 5 h 67"/>
                <a:gd name="T4" fmla="*/ 20 w 20"/>
                <a:gd name="T5" fmla="*/ 11 h 67"/>
                <a:gd name="T6" fmla="*/ 20 w 20"/>
                <a:gd name="T7" fmla="*/ 11 h 67"/>
                <a:gd name="T8" fmla="*/ 20 w 20"/>
                <a:gd name="T9" fmla="*/ 17 h 67"/>
                <a:gd name="T10" fmla="*/ 20 w 20"/>
                <a:gd name="T11" fmla="*/ 22 h 67"/>
                <a:gd name="T12" fmla="*/ 20 w 20"/>
                <a:gd name="T13" fmla="*/ 22 h 67"/>
                <a:gd name="T14" fmla="*/ 20 w 20"/>
                <a:gd name="T15" fmla="*/ 28 h 67"/>
                <a:gd name="T16" fmla="*/ 20 w 20"/>
                <a:gd name="T17" fmla="*/ 28 h 67"/>
                <a:gd name="T18" fmla="*/ 20 w 20"/>
                <a:gd name="T19" fmla="*/ 34 h 67"/>
                <a:gd name="T20" fmla="*/ 10 w 20"/>
                <a:gd name="T21" fmla="*/ 39 h 67"/>
                <a:gd name="T22" fmla="*/ 10 w 20"/>
                <a:gd name="T23" fmla="*/ 39 h 67"/>
                <a:gd name="T24" fmla="*/ 10 w 20"/>
                <a:gd name="T25" fmla="*/ 45 h 67"/>
                <a:gd name="T26" fmla="*/ 10 w 20"/>
                <a:gd name="T27" fmla="*/ 51 h 67"/>
                <a:gd name="T28" fmla="*/ 10 w 20"/>
                <a:gd name="T29" fmla="*/ 56 h 67"/>
                <a:gd name="T30" fmla="*/ 10 w 20"/>
                <a:gd name="T31" fmla="*/ 62 h 67"/>
                <a:gd name="T32" fmla="*/ 10 w 20"/>
                <a:gd name="T33" fmla="*/ 67 h 67"/>
                <a:gd name="T34" fmla="*/ 0 w 20"/>
                <a:gd name="T35" fmla="*/ 62 h 67"/>
                <a:gd name="T36" fmla="*/ 0 w 20"/>
                <a:gd name="T37" fmla="*/ 56 h 67"/>
                <a:gd name="T38" fmla="*/ 0 w 20"/>
                <a:gd name="T39" fmla="*/ 56 h 67"/>
                <a:gd name="T40" fmla="*/ 0 w 20"/>
                <a:gd name="T41" fmla="*/ 51 h 67"/>
                <a:gd name="T42" fmla="*/ 10 w 20"/>
                <a:gd name="T43" fmla="*/ 45 h 67"/>
                <a:gd name="T44" fmla="*/ 10 w 20"/>
                <a:gd name="T45" fmla="*/ 39 h 67"/>
                <a:gd name="T46" fmla="*/ 10 w 20"/>
                <a:gd name="T47" fmla="*/ 34 h 67"/>
                <a:gd name="T48" fmla="*/ 10 w 20"/>
                <a:gd name="T49" fmla="*/ 34 h 67"/>
                <a:gd name="T50" fmla="*/ 10 w 20"/>
                <a:gd name="T51" fmla="*/ 28 h 67"/>
                <a:gd name="T52" fmla="*/ 10 w 20"/>
                <a:gd name="T53" fmla="*/ 28 h 67"/>
                <a:gd name="T54" fmla="*/ 10 w 20"/>
                <a:gd name="T55" fmla="*/ 22 h 67"/>
                <a:gd name="T56" fmla="*/ 10 w 20"/>
                <a:gd name="T57" fmla="*/ 17 h 67"/>
                <a:gd name="T58" fmla="*/ 10 w 20"/>
                <a:gd name="T59" fmla="*/ 17 h 67"/>
                <a:gd name="T60" fmla="*/ 10 w 20"/>
                <a:gd name="T61" fmla="*/ 11 h 67"/>
                <a:gd name="T62" fmla="*/ 10 w 20"/>
                <a:gd name="T63" fmla="*/ 11 h 67"/>
                <a:gd name="T64" fmla="*/ 10 w 20"/>
                <a:gd name="T65" fmla="*/ 5 h 67"/>
                <a:gd name="T66" fmla="*/ 10 w 20"/>
                <a:gd name="T67" fmla="*/ 0 h 67"/>
                <a:gd name="T68" fmla="*/ 20 w 20"/>
                <a:gd name="T69" fmla="*/ 0 h 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67"/>
                <a:gd name="T107" fmla="*/ 20 w 20"/>
                <a:gd name="T108" fmla="*/ 67 h 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67">
                  <a:moveTo>
                    <a:pt x="20" y="0"/>
                  </a:moveTo>
                  <a:lnTo>
                    <a:pt x="20" y="5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0" y="62"/>
                  </a:lnTo>
                  <a:lnTo>
                    <a:pt x="10" y="67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1"/>
                  </a:lnTo>
                  <a:lnTo>
                    <a:pt x="10" y="45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8" name="Freeform 375"/>
            <p:cNvSpPr>
              <a:spLocks/>
            </p:cNvSpPr>
            <p:nvPr/>
          </p:nvSpPr>
          <p:spPr bwMode="auto">
            <a:xfrm>
              <a:off x="1277" y="374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59" name="Freeform 376"/>
            <p:cNvSpPr>
              <a:spLocks/>
            </p:cNvSpPr>
            <p:nvPr/>
          </p:nvSpPr>
          <p:spPr bwMode="auto">
            <a:xfrm>
              <a:off x="1247" y="3801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0" name="Freeform 377"/>
            <p:cNvSpPr>
              <a:spLocks/>
            </p:cNvSpPr>
            <p:nvPr/>
          </p:nvSpPr>
          <p:spPr bwMode="auto">
            <a:xfrm>
              <a:off x="1247" y="3717"/>
              <a:ext cx="20" cy="84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5 h 84"/>
                <a:gd name="T6" fmla="*/ 20 w 20"/>
                <a:gd name="T7" fmla="*/ 11 h 84"/>
                <a:gd name="T8" fmla="*/ 20 w 20"/>
                <a:gd name="T9" fmla="*/ 11 h 84"/>
                <a:gd name="T10" fmla="*/ 20 w 20"/>
                <a:gd name="T11" fmla="*/ 16 h 84"/>
                <a:gd name="T12" fmla="*/ 20 w 20"/>
                <a:gd name="T13" fmla="*/ 22 h 84"/>
                <a:gd name="T14" fmla="*/ 20 w 20"/>
                <a:gd name="T15" fmla="*/ 28 h 84"/>
                <a:gd name="T16" fmla="*/ 20 w 20"/>
                <a:gd name="T17" fmla="*/ 33 h 84"/>
                <a:gd name="T18" fmla="*/ 20 w 20"/>
                <a:gd name="T19" fmla="*/ 33 h 84"/>
                <a:gd name="T20" fmla="*/ 20 w 20"/>
                <a:gd name="T21" fmla="*/ 39 h 84"/>
                <a:gd name="T22" fmla="*/ 20 w 20"/>
                <a:gd name="T23" fmla="*/ 45 h 84"/>
                <a:gd name="T24" fmla="*/ 10 w 20"/>
                <a:gd name="T25" fmla="*/ 50 h 84"/>
                <a:gd name="T26" fmla="*/ 10 w 20"/>
                <a:gd name="T27" fmla="*/ 56 h 84"/>
                <a:gd name="T28" fmla="*/ 10 w 20"/>
                <a:gd name="T29" fmla="*/ 62 h 84"/>
                <a:gd name="T30" fmla="*/ 10 w 20"/>
                <a:gd name="T31" fmla="*/ 67 h 84"/>
                <a:gd name="T32" fmla="*/ 10 w 20"/>
                <a:gd name="T33" fmla="*/ 79 h 84"/>
                <a:gd name="T34" fmla="*/ 10 w 20"/>
                <a:gd name="T35" fmla="*/ 84 h 84"/>
                <a:gd name="T36" fmla="*/ 0 w 20"/>
                <a:gd name="T37" fmla="*/ 84 h 84"/>
                <a:gd name="T38" fmla="*/ 0 w 20"/>
                <a:gd name="T39" fmla="*/ 73 h 84"/>
                <a:gd name="T40" fmla="*/ 0 w 20"/>
                <a:gd name="T41" fmla="*/ 67 h 84"/>
                <a:gd name="T42" fmla="*/ 0 w 20"/>
                <a:gd name="T43" fmla="*/ 62 h 84"/>
                <a:gd name="T44" fmla="*/ 0 w 20"/>
                <a:gd name="T45" fmla="*/ 56 h 84"/>
                <a:gd name="T46" fmla="*/ 10 w 20"/>
                <a:gd name="T47" fmla="*/ 50 h 84"/>
                <a:gd name="T48" fmla="*/ 10 w 20"/>
                <a:gd name="T49" fmla="*/ 45 h 84"/>
                <a:gd name="T50" fmla="*/ 10 w 20"/>
                <a:gd name="T51" fmla="*/ 39 h 84"/>
                <a:gd name="T52" fmla="*/ 10 w 20"/>
                <a:gd name="T53" fmla="*/ 33 h 84"/>
                <a:gd name="T54" fmla="*/ 10 w 20"/>
                <a:gd name="T55" fmla="*/ 28 h 84"/>
                <a:gd name="T56" fmla="*/ 10 w 20"/>
                <a:gd name="T57" fmla="*/ 28 h 84"/>
                <a:gd name="T58" fmla="*/ 10 w 20"/>
                <a:gd name="T59" fmla="*/ 22 h 84"/>
                <a:gd name="T60" fmla="*/ 10 w 20"/>
                <a:gd name="T61" fmla="*/ 16 h 84"/>
                <a:gd name="T62" fmla="*/ 10 w 20"/>
                <a:gd name="T63" fmla="*/ 11 h 84"/>
                <a:gd name="T64" fmla="*/ 10 w 20"/>
                <a:gd name="T65" fmla="*/ 11 h 84"/>
                <a:gd name="T66" fmla="*/ 10 w 20"/>
                <a:gd name="T67" fmla="*/ 5 h 84"/>
                <a:gd name="T68" fmla="*/ 10 w 20"/>
                <a:gd name="T69" fmla="*/ 0 h 84"/>
                <a:gd name="T70" fmla="*/ 10 w 20"/>
                <a:gd name="T71" fmla="*/ 0 h 84"/>
                <a:gd name="T72" fmla="*/ 10 w 20"/>
                <a:gd name="T73" fmla="*/ 0 h 84"/>
                <a:gd name="T74" fmla="*/ 10 w 20"/>
                <a:gd name="T75" fmla="*/ 0 h 84"/>
                <a:gd name="T76" fmla="*/ 20 w 20"/>
                <a:gd name="T77" fmla="*/ 0 h 84"/>
                <a:gd name="T78" fmla="*/ 20 w 20"/>
                <a:gd name="T79" fmla="*/ 0 h 84"/>
                <a:gd name="T80" fmla="*/ 20 w 20"/>
                <a:gd name="T81" fmla="*/ 0 h 84"/>
                <a:gd name="T82" fmla="*/ 20 w 20"/>
                <a:gd name="T83" fmla="*/ 0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84"/>
                <a:gd name="T128" fmla="*/ 20 w 20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2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10" y="50"/>
                  </a:lnTo>
                  <a:lnTo>
                    <a:pt x="10" y="56"/>
                  </a:lnTo>
                  <a:lnTo>
                    <a:pt x="10" y="62"/>
                  </a:lnTo>
                  <a:lnTo>
                    <a:pt x="10" y="67"/>
                  </a:lnTo>
                  <a:lnTo>
                    <a:pt x="10" y="79"/>
                  </a:lnTo>
                  <a:lnTo>
                    <a:pt x="10" y="84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0" y="67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10" y="50"/>
                  </a:lnTo>
                  <a:lnTo>
                    <a:pt x="10" y="45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1" name="Freeform 378"/>
            <p:cNvSpPr>
              <a:spLocks/>
            </p:cNvSpPr>
            <p:nvPr/>
          </p:nvSpPr>
          <p:spPr bwMode="auto">
            <a:xfrm>
              <a:off x="1247" y="3660"/>
              <a:ext cx="20" cy="57"/>
            </a:xfrm>
            <a:custGeom>
              <a:avLst/>
              <a:gdLst>
                <a:gd name="T0" fmla="*/ 10 w 20"/>
                <a:gd name="T1" fmla="*/ 0 h 57"/>
                <a:gd name="T2" fmla="*/ 10 w 20"/>
                <a:gd name="T3" fmla="*/ 6 h 57"/>
                <a:gd name="T4" fmla="*/ 10 w 20"/>
                <a:gd name="T5" fmla="*/ 11 h 57"/>
                <a:gd name="T6" fmla="*/ 10 w 20"/>
                <a:gd name="T7" fmla="*/ 23 h 57"/>
                <a:gd name="T8" fmla="*/ 10 w 20"/>
                <a:gd name="T9" fmla="*/ 28 h 57"/>
                <a:gd name="T10" fmla="*/ 20 w 20"/>
                <a:gd name="T11" fmla="*/ 34 h 57"/>
                <a:gd name="T12" fmla="*/ 20 w 20"/>
                <a:gd name="T13" fmla="*/ 45 h 57"/>
                <a:gd name="T14" fmla="*/ 20 w 20"/>
                <a:gd name="T15" fmla="*/ 51 h 57"/>
                <a:gd name="T16" fmla="*/ 20 w 20"/>
                <a:gd name="T17" fmla="*/ 57 h 57"/>
                <a:gd name="T18" fmla="*/ 10 w 20"/>
                <a:gd name="T19" fmla="*/ 57 h 57"/>
                <a:gd name="T20" fmla="*/ 10 w 20"/>
                <a:gd name="T21" fmla="*/ 51 h 57"/>
                <a:gd name="T22" fmla="*/ 10 w 20"/>
                <a:gd name="T23" fmla="*/ 45 h 57"/>
                <a:gd name="T24" fmla="*/ 10 w 20"/>
                <a:gd name="T25" fmla="*/ 40 h 57"/>
                <a:gd name="T26" fmla="*/ 10 w 20"/>
                <a:gd name="T27" fmla="*/ 28 h 57"/>
                <a:gd name="T28" fmla="*/ 0 w 20"/>
                <a:gd name="T29" fmla="*/ 23 h 57"/>
                <a:gd name="T30" fmla="*/ 0 w 20"/>
                <a:gd name="T31" fmla="*/ 17 h 57"/>
                <a:gd name="T32" fmla="*/ 0 w 20"/>
                <a:gd name="T33" fmla="*/ 6 h 57"/>
                <a:gd name="T34" fmla="*/ 0 w 20"/>
                <a:gd name="T35" fmla="*/ 0 h 57"/>
                <a:gd name="T36" fmla="*/ 10 w 20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57"/>
                <a:gd name="T59" fmla="*/ 20 w 20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57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20" y="34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0" y="40"/>
                  </a:lnTo>
                  <a:lnTo>
                    <a:pt x="10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2" name="Freeform 379"/>
            <p:cNvSpPr>
              <a:spLocks/>
            </p:cNvSpPr>
            <p:nvPr/>
          </p:nvSpPr>
          <p:spPr bwMode="auto">
            <a:xfrm>
              <a:off x="1247" y="3655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10 w 10"/>
                <a:gd name="T9" fmla="*/ 5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3" name="Freeform 380"/>
            <p:cNvSpPr>
              <a:spLocks/>
            </p:cNvSpPr>
            <p:nvPr/>
          </p:nvSpPr>
          <p:spPr bwMode="auto">
            <a:xfrm>
              <a:off x="1237" y="3728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4" name="Freeform 381"/>
            <p:cNvSpPr>
              <a:spLocks/>
            </p:cNvSpPr>
            <p:nvPr/>
          </p:nvSpPr>
          <p:spPr bwMode="auto">
            <a:xfrm>
              <a:off x="1227" y="3649"/>
              <a:ext cx="20" cy="84"/>
            </a:xfrm>
            <a:custGeom>
              <a:avLst/>
              <a:gdLst>
                <a:gd name="T0" fmla="*/ 10 w 20"/>
                <a:gd name="T1" fmla="*/ 6 h 84"/>
                <a:gd name="T2" fmla="*/ 10 w 20"/>
                <a:gd name="T3" fmla="*/ 6 h 84"/>
                <a:gd name="T4" fmla="*/ 10 w 20"/>
                <a:gd name="T5" fmla="*/ 11 h 84"/>
                <a:gd name="T6" fmla="*/ 10 w 20"/>
                <a:gd name="T7" fmla="*/ 17 h 84"/>
                <a:gd name="T8" fmla="*/ 10 w 20"/>
                <a:gd name="T9" fmla="*/ 17 h 84"/>
                <a:gd name="T10" fmla="*/ 10 w 20"/>
                <a:gd name="T11" fmla="*/ 22 h 84"/>
                <a:gd name="T12" fmla="*/ 10 w 20"/>
                <a:gd name="T13" fmla="*/ 28 h 84"/>
                <a:gd name="T14" fmla="*/ 10 w 20"/>
                <a:gd name="T15" fmla="*/ 28 h 84"/>
                <a:gd name="T16" fmla="*/ 10 w 20"/>
                <a:gd name="T17" fmla="*/ 34 h 84"/>
                <a:gd name="T18" fmla="*/ 20 w 20"/>
                <a:gd name="T19" fmla="*/ 39 h 84"/>
                <a:gd name="T20" fmla="*/ 20 w 20"/>
                <a:gd name="T21" fmla="*/ 39 h 84"/>
                <a:gd name="T22" fmla="*/ 20 w 20"/>
                <a:gd name="T23" fmla="*/ 45 h 84"/>
                <a:gd name="T24" fmla="*/ 20 w 20"/>
                <a:gd name="T25" fmla="*/ 51 h 84"/>
                <a:gd name="T26" fmla="*/ 20 w 20"/>
                <a:gd name="T27" fmla="*/ 56 h 84"/>
                <a:gd name="T28" fmla="*/ 20 w 20"/>
                <a:gd name="T29" fmla="*/ 62 h 84"/>
                <a:gd name="T30" fmla="*/ 20 w 20"/>
                <a:gd name="T31" fmla="*/ 68 h 84"/>
                <a:gd name="T32" fmla="*/ 10 w 20"/>
                <a:gd name="T33" fmla="*/ 73 h 84"/>
                <a:gd name="T34" fmla="*/ 10 w 20"/>
                <a:gd name="T35" fmla="*/ 84 h 84"/>
                <a:gd name="T36" fmla="*/ 10 w 20"/>
                <a:gd name="T37" fmla="*/ 79 h 84"/>
                <a:gd name="T38" fmla="*/ 10 w 20"/>
                <a:gd name="T39" fmla="*/ 73 h 84"/>
                <a:gd name="T40" fmla="*/ 10 w 20"/>
                <a:gd name="T41" fmla="*/ 68 h 84"/>
                <a:gd name="T42" fmla="*/ 10 w 20"/>
                <a:gd name="T43" fmla="*/ 62 h 84"/>
                <a:gd name="T44" fmla="*/ 10 w 20"/>
                <a:gd name="T45" fmla="*/ 56 h 84"/>
                <a:gd name="T46" fmla="*/ 10 w 20"/>
                <a:gd name="T47" fmla="*/ 51 h 84"/>
                <a:gd name="T48" fmla="*/ 10 w 20"/>
                <a:gd name="T49" fmla="*/ 45 h 84"/>
                <a:gd name="T50" fmla="*/ 10 w 20"/>
                <a:gd name="T51" fmla="*/ 39 h 84"/>
                <a:gd name="T52" fmla="*/ 10 w 20"/>
                <a:gd name="T53" fmla="*/ 39 h 84"/>
                <a:gd name="T54" fmla="*/ 10 w 20"/>
                <a:gd name="T55" fmla="*/ 34 h 84"/>
                <a:gd name="T56" fmla="*/ 10 w 20"/>
                <a:gd name="T57" fmla="*/ 34 h 84"/>
                <a:gd name="T58" fmla="*/ 10 w 20"/>
                <a:gd name="T59" fmla="*/ 28 h 84"/>
                <a:gd name="T60" fmla="*/ 0 w 20"/>
                <a:gd name="T61" fmla="*/ 22 h 84"/>
                <a:gd name="T62" fmla="*/ 0 w 20"/>
                <a:gd name="T63" fmla="*/ 22 h 84"/>
                <a:gd name="T64" fmla="*/ 0 w 20"/>
                <a:gd name="T65" fmla="*/ 17 h 84"/>
                <a:gd name="T66" fmla="*/ 0 w 20"/>
                <a:gd name="T67" fmla="*/ 11 h 84"/>
                <a:gd name="T68" fmla="*/ 0 w 20"/>
                <a:gd name="T69" fmla="*/ 6 h 84"/>
                <a:gd name="T70" fmla="*/ 0 w 20"/>
                <a:gd name="T71" fmla="*/ 6 h 84"/>
                <a:gd name="T72" fmla="*/ 0 w 20"/>
                <a:gd name="T73" fmla="*/ 6 h 84"/>
                <a:gd name="T74" fmla="*/ 0 w 20"/>
                <a:gd name="T75" fmla="*/ 6 h 84"/>
                <a:gd name="T76" fmla="*/ 0 w 20"/>
                <a:gd name="T77" fmla="*/ 0 h 84"/>
                <a:gd name="T78" fmla="*/ 0 w 20"/>
                <a:gd name="T79" fmla="*/ 0 h 84"/>
                <a:gd name="T80" fmla="*/ 10 w 20"/>
                <a:gd name="T81" fmla="*/ 6 h 84"/>
                <a:gd name="T82" fmla="*/ 10 w 20"/>
                <a:gd name="T83" fmla="*/ 6 h 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84"/>
                <a:gd name="T128" fmla="*/ 20 w 20"/>
                <a:gd name="T129" fmla="*/ 84 h 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84">
                  <a:moveTo>
                    <a:pt x="10" y="6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84"/>
                  </a:lnTo>
                  <a:lnTo>
                    <a:pt x="10" y="79"/>
                  </a:lnTo>
                  <a:lnTo>
                    <a:pt x="1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5" name="Freeform 382"/>
            <p:cNvSpPr>
              <a:spLocks/>
            </p:cNvSpPr>
            <p:nvPr/>
          </p:nvSpPr>
          <p:spPr bwMode="auto">
            <a:xfrm>
              <a:off x="1207" y="3604"/>
              <a:ext cx="30" cy="51"/>
            </a:xfrm>
            <a:custGeom>
              <a:avLst/>
              <a:gdLst>
                <a:gd name="T0" fmla="*/ 10 w 30"/>
                <a:gd name="T1" fmla="*/ 0 h 51"/>
                <a:gd name="T2" fmla="*/ 10 w 30"/>
                <a:gd name="T3" fmla="*/ 5 h 51"/>
                <a:gd name="T4" fmla="*/ 10 w 30"/>
                <a:gd name="T5" fmla="*/ 11 h 51"/>
                <a:gd name="T6" fmla="*/ 10 w 30"/>
                <a:gd name="T7" fmla="*/ 17 h 51"/>
                <a:gd name="T8" fmla="*/ 20 w 30"/>
                <a:gd name="T9" fmla="*/ 22 h 51"/>
                <a:gd name="T10" fmla="*/ 20 w 30"/>
                <a:gd name="T11" fmla="*/ 28 h 51"/>
                <a:gd name="T12" fmla="*/ 20 w 30"/>
                <a:gd name="T13" fmla="*/ 34 h 51"/>
                <a:gd name="T14" fmla="*/ 20 w 30"/>
                <a:gd name="T15" fmla="*/ 39 h 51"/>
                <a:gd name="T16" fmla="*/ 30 w 30"/>
                <a:gd name="T17" fmla="*/ 51 h 51"/>
                <a:gd name="T18" fmla="*/ 20 w 30"/>
                <a:gd name="T19" fmla="*/ 51 h 51"/>
                <a:gd name="T20" fmla="*/ 20 w 30"/>
                <a:gd name="T21" fmla="*/ 45 h 51"/>
                <a:gd name="T22" fmla="*/ 10 w 30"/>
                <a:gd name="T23" fmla="*/ 34 h 51"/>
                <a:gd name="T24" fmla="*/ 10 w 30"/>
                <a:gd name="T25" fmla="*/ 28 h 51"/>
                <a:gd name="T26" fmla="*/ 10 w 30"/>
                <a:gd name="T27" fmla="*/ 22 h 51"/>
                <a:gd name="T28" fmla="*/ 10 w 30"/>
                <a:gd name="T29" fmla="*/ 17 h 51"/>
                <a:gd name="T30" fmla="*/ 0 w 30"/>
                <a:gd name="T31" fmla="*/ 11 h 51"/>
                <a:gd name="T32" fmla="*/ 0 w 30"/>
                <a:gd name="T33" fmla="*/ 5 h 51"/>
                <a:gd name="T34" fmla="*/ 0 w 30"/>
                <a:gd name="T35" fmla="*/ 0 h 51"/>
                <a:gd name="T36" fmla="*/ 10 w 30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51"/>
                <a:gd name="T59" fmla="*/ 30 w 30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51">
                  <a:moveTo>
                    <a:pt x="1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39"/>
                  </a:lnTo>
                  <a:lnTo>
                    <a:pt x="30" y="51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6" name="Freeform 383"/>
            <p:cNvSpPr>
              <a:spLocks/>
            </p:cNvSpPr>
            <p:nvPr/>
          </p:nvSpPr>
          <p:spPr bwMode="auto">
            <a:xfrm>
              <a:off x="1207" y="3598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6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7" name="Freeform 384"/>
            <p:cNvSpPr>
              <a:spLocks/>
            </p:cNvSpPr>
            <p:nvPr/>
          </p:nvSpPr>
          <p:spPr bwMode="auto">
            <a:xfrm>
              <a:off x="1207" y="3660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6 h 6"/>
                <a:gd name="T4" fmla="*/ 10 w 10"/>
                <a:gd name="T5" fmla="*/ 6 h 6"/>
                <a:gd name="T6" fmla="*/ 10 w 10"/>
                <a:gd name="T7" fmla="*/ 6 h 6"/>
                <a:gd name="T8" fmla="*/ 0 w 10"/>
                <a:gd name="T9" fmla="*/ 0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8" name="Freeform 385"/>
            <p:cNvSpPr>
              <a:spLocks/>
            </p:cNvSpPr>
            <p:nvPr/>
          </p:nvSpPr>
          <p:spPr bwMode="auto">
            <a:xfrm>
              <a:off x="1188" y="3592"/>
              <a:ext cx="29" cy="68"/>
            </a:xfrm>
            <a:custGeom>
              <a:avLst/>
              <a:gdLst>
                <a:gd name="T0" fmla="*/ 10 w 29"/>
                <a:gd name="T1" fmla="*/ 0 h 68"/>
                <a:gd name="T2" fmla="*/ 10 w 29"/>
                <a:gd name="T3" fmla="*/ 0 h 68"/>
                <a:gd name="T4" fmla="*/ 10 w 29"/>
                <a:gd name="T5" fmla="*/ 6 h 68"/>
                <a:gd name="T6" fmla="*/ 10 w 29"/>
                <a:gd name="T7" fmla="*/ 6 h 68"/>
                <a:gd name="T8" fmla="*/ 10 w 29"/>
                <a:gd name="T9" fmla="*/ 12 h 68"/>
                <a:gd name="T10" fmla="*/ 10 w 29"/>
                <a:gd name="T11" fmla="*/ 17 h 68"/>
                <a:gd name="T12" fmla="*/ 19 w 29"/>
                <a:gd name="T13" fmla="*/ 17 h 68"/>
                <a:gd name="T14" fmla="*/ 19 w 29"/>
                <a:gd name="T15" fmla="*/ 23 h 68"/>
                <a:gd name="T16" fmla="*/ 19 w 29"/>
                <a:gd name="T17" fmla="*/ 23 h 68"/>
                <a:gd name="T18" fmla="*/ 19 w 29"/>
                <a:gd name="T19" fmla="*/ 29 h 68"/>
                <a:gd name="T20" fmla="*/ 19 w 29"/>
                <a:gd name="T21" fmla="*/ 34 h 68"/>
                <a:gd name="T22" fmla="*/ 19 w 29"/>
                <a:gd name="T23" fmla="*/ 40 h 68"/>
                <a:gd name="T24" fmla="*/ 19 w 29"/>
                <a:gd name="T25" fmla="*/ 40 h 68"/>
                <a:gd name="T26" fmla="*/ 29 w 29"/>
                <a:gd name="T27" fmla="*/ 46 h 68"/>
                <a:gd name="T28" fmla="*/ 29 w 29"/>
                <a:gd name="T29" fmla="*/ 51 h 68"/>
                <a:gd name="T30" fmla="*/ 29 w 29"/>
                <a:gd name="T31" fmla="*/ 57 h 68"/>
                <a:gd name="T32" fmla="*/ 29 w 29"/>
                <a:gd name="T33" fmla="*/ 63 h 68"/>
                <a:gd name="T34" fmla="*/ 29 w 29"/>
                <a:gd name="T35" fmla="*/ 68 h 68"/>
                <a:gd name="T36" fmla="*/ 19 w 29"/>
                <a:gd name="T37" fmla="*/ 68 h 68"/>
                <a:gd name="T38" fmla="*/ 19 w 29"/>
                <a:gd name="T39" fmla="*/ 63 h 68"/>
                <a:gd name="T40" fmla="*/ 19 w 29"/>
                <a:gd name="T41" fmla="*/ 57 h 68"/>
                <a:gd name="T42" fmla="*/ 19 w 29"/>
                <a:gd name="T43" fmla="*/ 51 h 68"/>
                <a:gd name="T44" fmla="*/ 19 w 29"/>
                <a:gd name="T45" fmla="*/ 46 h 68"/>
                <a:gd name="T46" fmla="*/ 19 w 29"/>
                <a:gd name="T47" fmla="*/ 46 h 68"/>
                <a:gd name="T48" fmla="*/ 19 w 29"/>
                <a:gd name="T49" fmla="*/ 40 h 68"/>
                <a:gd name="T50" fmla="*/ 19 w 29"/>
                <a:gd name="T51" fmla="*/ 34 h 68"/>
                <a:gd name="T52" fmla="*/ 10 w 29"/>
                <a:gd name="T53" fmla="*/ 34 h 68"/>
                <a:gd name="T54" fmla="*/ 10 w 29"/>
                <a:gd name="T55" fmla="*/ 29 h 68"/>
                <a:gd name="T56" fmla="*/ 10 w 29"/>
                <a:gd name="T57" fmla="*/ 23 h 68"/>
                <a:gd name="T58" fmla="*/ 10 w 29"/>
                <a:gd name="T59" fmla="*/ 23 h 68"/>
                <a:gd name="T60" fmla="*/ 10 w 29"/>
                <a:gd name="T61" fmla="*/ 17 h 68"/>
                <a:gd name="T62" fmla="*/ 0 w 29"/>
                <a:gd name="T63" fmla="*/ 12 h 68"/>
                <a:gd name="T64" fmla="*/ 0 w 29"/>
                <a:gd name="T65" fmla="*/ 12 h 68"/>
                <a:gd name="T66" fmla="*/ 0 w 29"/>
                <a:gd name="T67" fmla="*/ 6 h 68"/>
                <a:gd name="T68" fmla="*/ 0 w 29"/>
                <a:gd name="T69" fmla="*/ 6 h 68"/>
                <a:gd name="T70" fmla="*/ 0 w 29"/>
                <a:gd name="T71" fmla="*/ 6 h 68"/>
                <a:gd name="T72" fmla="*/ 0 w 29"/>
                <a:gd name="T73" fmla="*/ 6 h 68"/>
                <a:gd name="T74" fmla="*/ 0 w 29"/>
                <a:gd name="T75" fmla="*/ 0 h 68"/>
                <a:gd name="T76" fmla="*/ 0 w 29"/>
                <a:gd name="T77" fmla="*/ 0 h 68"/>
                <a:gd name="T78" fmla="*/ 0 w 29"/>
                <a:gd name="T79" fmla="*/ 0 h 68"/>
                <a:gd name="T80" fmla="*/ 10 w 29"/>
                <a:gd name="T81" fmla="*/ 0 h 68"/>
                <a:gd name="T82" fmla="*/ 10 w 29"/>
                <a:gd name="T83" fmla="*/ 0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68"/>
                <a:gd name="T128" fmla="*/ 29 w 29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68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9" y="17"/>
                  </a:lnTo>
                  <a:lnTo>
                    <a:pt x="19" y="23"/>
                  </a:lnTo>
                  <a:lnTo>
                    <a:pt x="19" y="29"/>
                  </a:lnTo>
                  <a:lnTo>
                    <a:pt x="19" y="34"/>
                  </a:lnTo>
                  <a:lnTo>
                    <a:pt x="19" y="40"/>
                  </a:lnTo>
                  <a:lnTo>
                    <a:pt x="29" y="46"/>
                  </a:lnTo>
                  <a:lnTo>
                    <a:pt x="29" y="51"/>
                  </a:lnTo>
                  <a:lnTo>
                    <a:pt x="29" y="57"/>
                  </a:lnTo>
                  <a:lnTo>
                    <a:pt x="29" y="63"/>
                  </a:lnTo>
                  <a:lnTo>
                    <a:pt x="29" y="68"/>
                  </a:lnTo>
                  <a:lnTo>
                    <a:pt x="19" y="68"/>
                  </a:lnTo>
                  <a:lnTo>
                    <a:pt x="19" y="63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6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69" name="Freeform 386"/>
            <p:cNvSpPr>
              <a:spLocks/>
            </p:cNvSpPr>
            <p:nvPr/>
          </p:nvSpPr>
          <p:spPr bwMode="auto">
            <a:xfrm>
              <a:off x="1158" y="3542"/>
              <a:ext cx="40" cy="56"/>
            </a:xfrm>
            <a:custGeom>
              <a:avLst/>
              <a:gdLst>
                <a:gd name="T0" fmla="*/ 10 w 40"/>
                <a:gd name="T1" fmla="*/ 0 h 56"/>
                <a:gd name="T2" fmla="*/ 10 w 40"/>
                <a:gd name="T3" fmla="*/ 5 h 56"/>
                <a:gd name="T4" fmla="*/ 10 w 40"/>
                <a:gd name="T5" fmla="*/ 17 h 56"/>
                <a:gd name="T6" fmla="*/ 20 w 40"/>
                <a:gd name="T7" fmla="*/ 22 h 56"/>
                <a:gd name="T8" fmla="*/ 20 w 40"/>
                <a:gd name="T9" fmla="*/ 28 h 56"/>
                <a:gd name="T10" fmla="*/ 20 w 40"/>
                <a:gd name="T11" fmla="*/ 28 h 56"/>
                <a:gd name="T12" fmla="*/ 30 w 40"/>
                <a:gd name="T13" fmla="*/ 39 h 56"/>
                <a:gd name="T14" fmla="*/ 30 w 40"/>
                <a:gd name="T15" fmla="*/ 45 h 56"/>
                <a:gd name="T16" fmla="*/ 40 w 40"/>
                <a:gd name="T17" fmla="*/ 50 h 56"/>
                <a:gd name="T18" fmla="*/ 30 w 40"/>
                <a:gd name="T19" fmla="*/ 56 h 56"/>
                <a:gd name="T20" fmla="*/ 30 w 40"/>
                <a:gd name="T21" fmla="*/ 45 h 56"/>
                <a:gd name="T22" fmla="*/ 20 w 40"/>
                <a:gd name="T23" fmla="*/ 39 h 56"/>
                <a:gd name="T24" fmla="*/ 20 w 40"/>
                <a:gd name="T25" fmla="*/ 34 h 56"/>
                <a:gd name="T26" fmla="*/ 10 w 40"/>
                <a:gd name="T27" fmla="*/ 28 h 56"/>
                <a:gd name="T28" fmla="*/ 10 w 40"/>
                <a:gd name="T29" fmla="*/ 22 h 56"/>
                <a:gd name="T30" fmla="*/ 10 w 40"/>
                <a:gd name="T31" fmla="*/ 17 h 56"/>
                <a:gd name="T32" fmla="*/ 0 w 40"/>
                <a:gd name="T33" fmla="*/ 11 h 56"/>
                <a:gd name="T34" fmla="*/ 0 w 40"/>
                <a:gd name="T35" fmla="*/ 5 h 56"/>
                <a:gd name="T36" fmla="*/ 10 w 40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56"/>
                <a:gd name="T59" fmla="*/ 40 w 40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56">
                  <a:moveTo>
                    <a:pt x="10" y="0"/>
                  </a:moveTo>
                  <a:lnTo>
                    <a:pt x="10" y="5"/>
                  </a:lnTo>
                  <a:lnTo>
                    <a:pt x="10" y="17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40" y="50"/>
                  </a:lnTo>
                  <a:lnTo>
                    <a:pt x="30" y="56"/>
                  </a:lnTo>
                  <a:lnTo>
                    <a:pt x="30" y="45"/>
                  </a:lnTo>
                  <a:lnTo>
                    <a:pt x="20" y="39"/>
                  </a:lnTo>
                  <a:lnTo>
                    <a:pt x="2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0" name="Freeform 387"/>
            <p:cNvSpPr>
              <a:spLocks/>
            </p:cNvSpPr>
            <p:nvPr/>
          </p:nvSpPr>
          <p:spPr bwMode="auto">
            <a:xfrm>
              <a:off x="1158" y="3542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0 w 10"/>
                <a:gd name="T5" fmla="*/ 0 h 5"/>
                <a:gd name="T6" fmla="*/ 0 w 10"/>
                <a:gd name="T7" fmla="*/ 0 h 5"/>
                <a:gd name="T8" fmla="*/ 1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1" name="Freeform 388"/>
            <p:cNvSpPr>
              <a:spLocks/>
            </p:cNvSpPr>
            <p:nvPr/>
          </p:nvSpPr>
          <p:spPr bwMode="auto">
            <a:xfrm>
              <a:off x="1178" y="3621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2" name="Freeform 389"/>
            <p:cNvSpPr>
              <a:spLocks/>
            </p:cNvSpPr>
            <p:nvPr/>
          </p:nvSpPr>
          <p:spPr bwMode="auto">
            <a:xfrm>
              <a:off x="1138" y="3542"/>
              <a:ext cx="50" cy="79"/>
            </a:xfrm>
            <a:custGeom>
              <a:avLst/>
              <a:gdLst>
                <a:gd name="T0" fmla="*/ 10 w 50"/>
                <a:gd name="T1" fmla="*/ 0 h 79"/>
                <a:gd name="T2" fmla="*/ 10 w 50"/>
                <a:gd name="T3" fmla="*/ 0 h 79"/>
                <a:gd name="T4" fmla="*/ 10 w 50"/>
                <a:gd name="T5" fmla="*/ 5 h 79"/>
                <a:gd name="T6" fmla="*/ 10 w 50"/>
                <a:gd name="T7" fmla="*/ 11 h 79"/>
                <a:gd name="T8" fmla="*/ 20 w 50"/>
                <a:gd name="T9" fmla="*/ 17 h 79"/>
                <a:gd name="T10" fmla="*/ 20 w 50"/>
                <a:gd name="T11" fmla="*/ 22 h 79"/>
                <a:gd name="T12" fmla="*/ 20 w 50"/>
                <a:gd name="T13" fmla="*/ 28 h 79"/>
                <a:gd name="T14" fmla="*/ 20 w 50"/>
                <a:gd name="T15" fmla="*/ 28 h 79"/>
                <a:gd name="T16" fmla="*/ 30 w 50"/>
                <a:gd name="T17" fmla="*/ 34 h 79"/>
                <a:gd name="T18" fmla="*/ 30 w 50"/>
                <a:gd name="T19" fmla="*/ 39 h 79"/>
                <a:gd name="T20" fmla="*/ 30 w 50"/>
                <a:gd name="T21" fmla="*/ 39 h 79"/>
                <a:gd name="T22" fmla="*/ 30 w 50"/>
                <a:gd name="T23" fmla="*/ 45 h 79"/>
                <a:gd name="T24" fmla="*/ 40 w 50"/>
                <a:gd name="T25" fmla="*/ 50 h 79"/>
                <a:gd name="T26" fmla="*/ 40 w 50"/>
                <a:gd name="T27" fmla="*/ 56 h 79"/>
                <a:gd name="T28" fmla="*/ 40 w 50"/>
                <a:gd name="T29" fmla="*/ 62 h 79"/>
                <a:gd name="T30" fmla="*/ 40 w 50"/>
                <a:gd name="T31" fmla="*/ 62 h 79"/>
                <a:gd name="T32" fmla="*/ 50 w 50"/>
                <a:gd name="T33" fmla="*/ 73 h 79"/>
                <a:gd name="T34" fmla="*/ 50 w 50"/>
                <a:gd name="T35" fmla="*/ 79 h 79"/>
                <a:gd name="T36" fmla="*/ 40 w 50"/>
                <a:gd name="T37" fmla="*/ 79 h 79"/>
                <a:gd name="T38" fmla="*/ 40 w 50"/>
                <a:gd name="T39" fmla="*/ 73 h 79"/>
                <a:gd name="T40" fmla="*/ 40 w 50"/>
                <a:gd name="T41" fmla="*/ 67 h 79"/>
                <a:gd name="T42" fmla="*/ 30 w 50"/>
                <a:gd name="T43" fmla="*/ 62 h 79"/>
                <a:gd name="T44" fmla="*/ 30 w 50"/>
                <a:gd name="T45" fmla="*/ 56 h 79"/>
                <a:gd name="T46" fmla="*/ 30 w 50"/>
                <a:gd name="T47" fmla="*/ 50 h 79"/>
                <a:gd name="T48" fmla="*/ 30 w 50"/>
                <a:gd name="T49" fmla="*/ 50 h 79"/>
                <a:gd name="T50" fmla="*/ 20 w 50"/>
                <a:gd name="T51" fmla="*/ 45 h 79"/>
                <a:gd name="T52" fmla="*/ 20 w 50"/>
                <a:gd name="T53" fmla="*/ 39 h 79"/>
                <a:gd name="T54" fmla="*/ 20 w 50"/>
                <a:gd name="T55" fmla="*/ 39 h 79"/>
                <a:gd name="T56" fmla="*/ 20 w 50"/>
                <a:gd name="T57" fmla="*/ 34 h 79"/>
                <a:gd name="T58" fmla="*/ 10 w 50"/>
                <a:gd name="T59" fmla="*/ 28 h 79"/>
                <a:gd name="T60" fmla="*/ 10 w 50"/>
                <a:gd name="T61" fmla="*/ 22 h 79"/>
                <a:gd name="T62" fmla="*/ 10 w 50"/>
                <a:gd name="T63" fmla="*/ 22 h 79"/>
                <a:gd name="T64" fmla="*/ 10 w 50"/>
                <a:gd name="T65" fmla="*/ 17 h 79"/>
                <a:gd name="T66" fmla="*/ 10 w 50"/>
                <a:gd name="T67" fmla="*/ 11 h 79"/>
                <a:gd name="T68" fmla="*/ 0 w 50"/>
                <a:gd name="T69" fmla="*/ 5 h 79"/>
                <a:gd name="T70" fmla="*/ 0 w 50"/>
                <a:gd name="T71" fmla="*/ 5 h 79"/>
                <a:gd name="T72" fmla="*/ 0 w 50"/>
                <a:gd name="T73" fmla="*/ 5 h 79"/>
                <a:gd name="T74" fmla="*/ 0 w 50"/>
                <a:gd name="T75" fmla="*/ 0 h 79"/>
                <a:gd name="T76" fmla="*/ 10 w 50"/>
                <a:gd name="T77" fmla="*/ 0 h 79"/>
                <a:gd name="T78" fmla="*/ 10 w 50"/>
                <a:gd name="T79" fmla="*/ 0 h 79"/>
                <a:gd name="T80" fmla="*/ 10 w 50"/>
                <a:gd name="T81" fmla="*/ 0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0"/>
                <a:gd name="T124" fmla="*/ 0 h 79"/>
                <a:gd name="T125" fmla="*/ 50 w 50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0" h="79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30" y="34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40" y="50"/>
                  </a:lnTo>
                  <a:lnTo>
                    <a:pt x="40" y="56"/>
                  </a:lnTo>
                  <a:lnTo>
                    <a:pt x="40" y="62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30" y="62"/>
                  </a:lnTo>
                  <a:lnTo>
                    <a:pt x="30" y="56"/>
                  </a:lnTo>
                  <a:lnTo>
                    <a:pt x="30" y="50"/>
                  </a:lnTo>
                  <a:lnTo>
                    <a:pt x="20" y="45"/>
                  </a:lnTo>
                  <a:lnTo>
                    <a:pt x="20" y="39"/>
                  </a:lnTo>
                  <a:lnTo>
                    <a:pt x="2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3" name="Freeform 390"/>
            <p:cNvSpPr>
              <a:spLocks/>
            </p:cNvSpPr>
            <p:nvPr/>
          </p:nvSpPr>
          <p:spPr bwMode="auto">
            <a:xfrm>
              <a:off x="1099" y="3480"/>
              <a:ext cx="49" cy="67"/>
            </a:xfrm>
            <a:custGeom>
              <a:avLst/>
              <a:gdLst>
                <a:gd name="T0" fmla="*/ 0 w 49"/>
                <a:gd name="T1" fmla="*/ 0 h 67"/>
                <a:gd name="T2" fmla="*/ 9 w 49"/>
                <a:gd name="T3" fmla="*/ 5 h 67"/>
                <a:gd name="T4" fmla="*/ 19 w 49"/>
                <a:gd name="T5" fmla="*/ 17 h 67"/>
                <a:gd name="T6" fmla="*/ 29 w 49"/>
                <a:gd name="T7" fmla="*/ 22 h 67"/>
                <a:gd name="T8" fmla="*/ 29 w 49"/>
                <a:gd name="T9" fmla="*/ 28 h 67"/>
                <a:gd name="T10" fmla="*/ 39 w 49"/>
                <a:gd name="T11" fmla="*/ 39 h 67"/>
                <a:gd name="T12" fmla="*/ 39 w 49"/>
                <a:gd name="T13" fmla="*/ 45 h 67"/>
                <a:gd name="T14" fmla="*/ 39 w 49"/>
                <a:gd name="T15" fmla="*/ 56 h 67"/>
                <a:gd name="T16" fmla="*/ 49 w 49"/>
                <a:gd name="T17" fmla="*/ 62 h 67"/>
                <a:gd name="T18" fmla="*/ 39 w 49"/>
                <a:gd name="T19" fmla="*/ 67 h 67"/>
                <a:gd name="T20" fmla="*/ 39 w 49"/>
                <a:gd name="T21" fmla="*/ 56 h 67"/>
                <a:gd name="T22" fmla="*/ 29 w 49"/>
                <a:gd name="T23" fmla="*/ 45 h 67"/>
                <a:gd name="T24" fmla="*/ 29 w 49"/>
                <a:gd name="T25" fmla="*/ 39 h 67"/>
                <a:gd name="T26" fmla="*/ 29 w 49"/>
                <a:gd name="T27" fmla="*/ 34 h 67"/>
                <a:gd name="T28" fmla="*/ 19 w 49"/>
                <a:gd name="T29" fmla="*/ 22 h 67"/>
                <a:gd name="T30" fmla="*/ 19 w 49"/>
                <a:gd name="T31" fmla="*/ 17 h 67"/>
                <a:gd name="T32" fmla="*/ 9 w 49"/>
                <a:gd name="T33" fmla="*/ 11 h 67"/>
                <a:gd name="T34" fmla="*/ 0 w 49"/>
                <a:gd name="T35" fmla="*/ 5 h 67"/>
                <a:gd name="T36" fmla="*/ 0 w 49"/>
                <a:gd name="T37" fmla="*/ 0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67"/>
                <a:gd name="T59" fmla="*/ 49 w 49"/>
                <a:gd name="T60" fmla="*/ 67 h 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67">
                  <a:moveTo>
                    <a:pt x="0" y="0"/>
                  </a:moveTo>
                  <a:lnTo>
                    <a:pt x="9" y="5"/>
                  </a:lnTo>
                  <a:lnTo>
                    <a:pt x="19" y="17"/>
                  </a:lnTo>
                  <a:lnTo>
                    <a:pt x="29" y="22"/>
                  </a:lnTo>
                  <a:lnTo>
                    <a:pt x="29" y="28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39" y="56"/>
                  </a:lnTo>
                  <a:lnTo>
                    <a:pt x="49" y="62"/>
                  </a:lnTo>
                  <a:lnTo>
                    <a:pt x="39" y="67"/>
                  </a:lnTo>
                  <a:lnTo>
                    <a:pt x="39" y="56"/>
                  </a:lnTo>
                  <a:lnTo>
                    <a:pt x="29" y="45"/>
                  </a:lnTo>
                  <a:lnTo>
                    <a:pt x="29" y="39"/>
                  </a:lnTo>
                  <a:lnTo>
                    <a:pt x="29" y="34"/>
                  </a:lnTo>
                  <a:lnTo>
                    <a:pt x="1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4" name="Freeform 391"/>
            <p:cNvSpPr>
              <a:spLocks/>
            </p:cNvSpPr>
            <p:nvPr/>
          </p:nvSpPr>
          <p:spPr bwMode="auto">
            <a:xfrm>
              <a:off x="1099" y="3480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5" name="Freeform 392"/>
            <p:cNvSpPr>
              <a:spLocks/>
            </p:cNvSpPr>
            <p:nvPr/>
          </p:nvSpPr>
          <p:spPr bwMode="auto">
            <a:xfrm>
              <a:off x="1128" y="3564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6 h 6"/>
                <a:gd name="T8" fmla="*/ 0 w 10"/>
                <a:gd name="T9" fmla="*/ 0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6" name="Freeform 393"/>
            <p:cNvSpPr>
              <a:spLocks/>
            </p:cNvSpPr>
            <p:nvPr/>
          </p:nvSpPr>
          <p:spPr bwMode="auto">
            <a:xfrm>
              <a:off x="1089" y="3485"/>
              <a:ext cx="49" cy="79"/>
            </a:xfrm>
            <a:custGeom>
              <a:avLst/>
              <a:gdLst>
                <a:gd name="T0" fmla="*/ 10 w 49"/>
                <a:gd name="T1" fmla="*/ 6 h 79"/>
                <a:gd name="T2" fmla="*/ 10 w 49"/>
                <a:gd name="T3" fmla="*/ 6 h 79"/>
                <a:gd name="T4" fmla="*/ 10 w 49"/>
                <a:gd name="T5" fmla="*/ 12 h 79"/>
                <a:gd name="T6" fmla="*/ 10 w 49"/>
                <a:gd name="T7" fmla="*/ 17 h 79"/>
                <a:gd name="T8" fmla="*/ 19 w 49"/>
                <a:gd name="T9" fmla="*/ 23 h 79"/>
                <a:gd name="T10" fmla="*/ 19 w 49"/>
                <a:gd name="T11" fmla="*/ 23 h 79"/>
                <a:gd name="T12" fmla="*/ 19 w 49"/>
                <a:gd name="T13" fmla="*/ 29 h 79"/>
                <a:gd name="T14" fmla="*/ 29 w 49"/>
                <a:gd name="T15" fmla="*/ 34 h 79"/>
                <a:gd name="T16" fmla="*/ 29 w 49"/>
                <a:gd name="T17" fmla="*/ 40 h 79"/>
                <a:gd name="T18" fmla="*/ 29 w 49"/>
                <a:gd name="T19" fmla="*/ 45 h 79"/>
                <a:gd name="T20" fmla="*/ 29 w 49"/>
                <a:gd name="T21" fmla="*/ 45 h 79"/>
                <a:gd name="T22" fmla="*/ 39 w 49"/>
                <a:gd name="T23" fmla="*/ 51 h 79"/>
                <a:gd name="T24" fmla="*/ 39 w 49"/>
                <a:gd name="T25" fmla="*/ 57 h 79"/>
                <a:gd name="T26" fmla="*/ 39 w 49"/>
                <a:gd name="T27" fmla="*/ 62 h 79"/>
                <a:gd name="T28" fmla="*/ 39 w 49"/>
                <a:gd name="T29" fmla="*/ 62 h 79"/>
                <a:gd name="T30" fmla="*/ 39 w 49"/>
                <a:gd name="T31" fmla="*/ 68 h 79"/>
                <a:gd name="T32" fmla="*/ 49 w 49"/>
                <a:gd name="T33" fmla="*/ 74 h 79"/>
                <a:gd name="T34" fmla="*/ 49 w 49"/>
                <a:gd name="T35" fmla="*/ 79 h 79"/>
                <a:gd name="T36" fmla="*/ 39 w 49"/>
                <a:gd name="T37" fmla="*/ 79 h 79"/>
                <a:gd name="T38" fmla="*/ 39 w 49"/>
                <a:gd name="T39" fmla="*/ 74 h 79"/>
                <a:gd name="T40" fmla="*/ 39 w 49"/>
                <a:gd name="T41" fmla="*/ 74 h 79"/>
                <a:gd name="T42" fmla="*/ 39 w 49"/>
                <a:gd name="T43" fmla="*/ 68 h 79"/>
                <a:gd name="T44" fmla="*/ 29 w 49"/>
                <a:gd name="T45" fmla="*/ 62 h 79"/>
                <a:gd name="T46" fmla="*/ 29 w 49"/>
                <a:gd name="T47" fmla="*/ 57 h 79"/>
                <a:gd name="T48" fmla="*/ 29 w 49"/>
                <a:gd name="T49" fmla="*/ 57 h 79"/>
                <a:gd name="T50" fmla="*/ 29 w 49"/>
                <a:gd name="T51" fmla="*/ 51 h 79"/>
                <a:gd name="T52" fmla="*/ 19 w 49"/>
                <a:gd name="T53" fmla="*/ 45 h 79"/>
                <a:gd name="T54" fmla="*/ 19 w 49"/>
                <a:gd name="T55" fmla="*/ 40 h 79"/>
                <a:gd name="T56" fmla="*/ 19 w 49"/>
                <a:gd name="T57" fmla="*/ 40 h 79"/>
                <a:gd name="T58" fmla="*/ 19 w 49"/>
                <a:gd name="T59" fmla="*/ 34 h 79"/>
                <a:gd name="T60" fmla="*/ 10 w 49"/>
                <a:gd name="T61" fmla="*/ 29 h 79"/>
                <a:gd name="T62" fmla="*/ 10 w 49"/>
                <a:gd name="T63" fmla="*/ 23 h 79"/>
                <a:gd name="T64" fmla="*/ 10 w 49"/>
                <a:gd name="T65" fmla="*/ 17 h 79"/>
                <a:gd name="T66" fmla="*/ 0 w 49"/>
                <a:gd name="T67" fmla="*/ 12 h 79"/>
                <a:gd name="T68" fmla="*/ 0 w 49"/>
                <a:gd name="T69" fmla="*/ 6 h 79"/>
                <a:gd name="T70" fmla="*/ 0 w 49"/>
                <a:gd name="T71" fmla="*/ 6 h 79"/>
                <a:gd name="T72" fmla="*/ 0 w 49"/>
                <a:gd name="T73" fmla="*/ 6 h 79"/>
                <a:gd name="T74" fmla="*/ 0 w 49"/>
                <a:gd name="T75" fmla="*/ 6 h 79"/>
                <a:gd name="T76" fmla="*/ 0 w 49"/>
                <a:gd name="T77" fmla="*/ 6 h 79"/>
                <a:gd name="T78" fmla="*/ 0 w 49"/>
                <a:gd name="T79" fmla="*/ 0 h 79"/>
                <a:gd name="T80" fmla="*/ 10 w 49"/>
                <a:gd name="T81" fmla="*/ 6 h 79"/>
                <a:gd name="T82" fmla="*/ 10 w 49"/>
                <a:gd name="T83" fmla="*/ 6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9"/>
                <a:gd name="T128" fmla="*/ 49 w 49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9">
                  <a:moveTo>
                    <a:pt x="10" y="6"/>
                  </a:moveTo>
                  <a:lnTo>
                    <a:pt x="1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19" y="23"/>
                  </a:lnTo>
                  <a:lnTo>
                    <a:pt x="19" y="29"/>
                  </a:lnTo>
                  <a:lnTo>
                    <a:pt x="29" y="34"/>
                  </a:lnTo>
                  <a:lnTo>
                    <a:pt x="29" y="40"/>
                  </a:lnTo>
                  <a:lnTo>
                    <a:pt x="29" y="45"/>
                  </a:lnTo>
                  <a:lnTo>
                    <a:pt x="39" y="51"/>
                  </a:lnTo>
                  <a:lnTo>
                    <a:pt x="39" y="57"/>
                  </a:lnTo>
                  <a:lnTo>
                    <a:pt x="39" y="62"/>
                  </a:lnTo>
                  <a:lnTo>
                    <a:pt x="39" y="68"/>
                  </a:lnTo>
                  <a:lnTo>
                    <a:pt x="49" y="74"/>
                  </a:lnTo>
                  <a:lnTo>
                    <a:pt x="49" y="79"/>
                  </a:lnTo>
                  <a:lnTo>
                    <a:pt x="39" y="79"/>
                  </a:lnTo>
                  <a:lnTo>
                    <a:pt x="39" y="74"/>
                  </a:lnTo>
                  <a:lnTo>
                    <a:pt x="39" y="68"/>
                  </a:lnTo>
                  <a:lnTo>
                    <a:pt x="29" y="62"/>
                  </a:lnTo>
                  <a:lnTo>
                    <a:pt x="29" y="57"/>
                  </a:lnTo>
                  <a:lnTo>
                    <a:pt x="2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7" name="Freeform 394"/>
            <p:cNvSpPr>
              <a:spLocks/>
            </p:cNvSpPr>
            <p:nvPr/>
          </p:nvSpPr>
          <p:spPr bwMode="auto">
            <a:xfrm>
              <a:off x="1069" y="3457"/>
              <a:ext cx="30" cy="34"/>
            </a:xfrm>
            <a:custGeom>
              <a:avLst/>
              <a:gdLst>
                <a:gd name="T0" fmla="*/ 0 w 30"/>
                <a:gd name="T1" fmla="*/ 0 h 34"/>
                <a:gd name="T2" fmla="*/ 10 w 30"/>
                <a:gd name="T3" fmla="*/ 11 h 34"/>
                <a:gd name="T4" fmla="*/ 10 w 30"/>
                <a:gd name="T5" fmla="*/ 17 h 34"/>
                <a:gd name="T6" fmla="*/ 20 w 30"/>
                <a:gd name="T7" fmla="*/ 17 h 34"/>
                <a:gd name="T8" fmla="*/ 20 w 30"/>
                <a:gd name="T9" fmla="*/ 23 h 34"/>
                <a:gd name="T10" fmla="*/ 20 w 30"/>
                <a:gd name="T11" fmla="*/ 28 h 34"/>
                <a:gd name="T12" fmla="*/ 30 w 30"/>
                <a:gd name="T13" fmla="*/ 28 h 34"/>
                <a:gd name="T14" fmla="*/ 30 w 30"/>
                <a:gd name="T15" fmla="*/ 34 h 34"/>
                <a:gd name="T16" fmla="*/ 30 w 30"/>
                <a:gd name="T17" fmla="*/ 34 h 34"/>
                <a:gd name="T18" fmla="*/ 20 w 30"/>
                <a:gd name="T19" fmla="*/ 34 h 34"/>
                <a:gd name="T20" fmla="*/ 20 w 30"/>
                <a:gd name="T21" fmla="*/ 34 h 34"/>
                <a:gd name="T22" fmla="*/ 20 w 30"/>
                <a:gd name="T23" fmla="*/ 34 h 34"/>
                <a:gd name="T24" fmla="*/ 20 w 30"/>
                <a:gd name="T25" fmla="*/ 28 h 34"/>
                <a:gd name="T26" fmla="*/ 20 w 30"/>
                <a:gd name="T27" fmla="*/ 28 h 34"/>
                <a:gd name="T28" fmla="*/ 10 w 30"/>
                <a:gd name="T29" fmla="*/ 23 h 34"/>
                <a:gd name="T30" fmla="*/ 10 w 30"/>
                <a:gd name="T31" fmla="*/ 17 h 34"/>
                <a:gd name="T32" fmla="*/ 0 w 30"/>
                <a:gd name="T33" fmla="*/ 11 h 34"/>
                <a:gd name="T34" fmla="*/ 0 w 30"/>
                <a:gd name="T35" fmla="*/ 6 h 34"/>
                <a:gd name="T36" fmla="*/ 0 w 30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34"/>
                <a:gd name="T59" fmla="*/ 30 w 30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34">
                  <a:moveTo>
                    <a:pt x="0" y="0"/>
                  </a:moveTo>
                  <a:lnTo>
                    <a:pt x="10" y="11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8" name="Freeform 395"/>
            <p:cNvSpPr>
              <a:spLocks/>
            </p:cNvSpPr>
            <p:nvPr/>
          </p:nvSpPr>
          <p:spPr bwMode="auto">
            <a:xfrm>
              <a:off x="1059" y="3457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79" name="Freeform 396"/>
            <p:cNvSpPr>
              <a:spLocks/>
            </p:cNvSpPr>
            <p:nvPr/>
          </p:nvSpPr>
          <p:spPr bwMode="auto">
            <a:xfrm>
              <a:off x="1099" y="3525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0 h 5"/>
                <a:gd name="T6" fmla="*/ 0 w 1"/>
                <a:gd name="T7" fmla="*/ 5 h 5"/>
                <a:gd name="T8" fmla="*/ 0 w 1"/>
                <a:gd name="T9" fmla="*/ 0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0" name="Freeform 397"/>
            <p:cNvSpPr>
              <a:spLocks/>
            </p:cNvSpPr>
            <p:nvPr/>
          </p:nvSpPr>
          <p:spPr bwMode="auto">
            <a:xfrm>
              <a:off x="1019" y="3423"/>
              <a:ext cx="80" cy="102"/>
            </a:xfrm>
            <a:custGeom>
              <a:avLst/>
              <a:gdLst>
                <a:gd name="T0" fmla="*/ 0 w 80"/>
                <a:gd name="T1" fmla="*/ 0 h 102"/>
                <a:gd name="T2" fmla="*/ 10 w 80"/>
                <a:gd name="T3" fmla="*/ 0 h 102"/>
                <a:gd name="T4" fmla="*/ 10 w 80"/>
                <a:gd name="T5" fmla="*/ 6 h 102"/>
                <a:gd name="T6" fmla="*/ 20 w 80"/>
                <a:gd name="T7" fmla="*/ 12 h 102"/>
                <a:gd name="T8" fmla="*/ 20 w 80"/>
                <a:gd name="T9" fmla="*/ 17 h 102"/>
                <a:gd name="T10" fmla="*/ 30 w 80"/>
                <a:gd name="T11" fmla="*/ 23 h 102"/>
                <a:gd name="T12" fmla="*/ 30 w 80"/>
                <a:gd name="T13" fmla="*/ 28 h 102"/>
                <a:gd name="T14" fmla="*/ 40 w 80"/>
                <a:gd name="T15" fmla="*/ 34 h 102"/>
                <a:gd name="T16" fmla="*/ 40 w 80"/>
                <a:gd name="T17" fmla="*/ 45 h 102"/>
                <a:gd name="T18" fmla="*/ 50 w 80"/>
                <a:gd name="T19" fmla="*/ 51 h 102"/>
                <a:gd name="T20" fmla="*/ 50 w 80"/>
                <a:gd name="T21" fmla="*/ 57 h 102"/>
                <a:gd name="T22" fmla="*/ 60 w 80"/>
                <a:gd name="T23" fmla="*/ 62 h 102"/>
                <a:gd name="T24" fmla="*/ 60 w 80"/>
                <a:gd name="T25" fmla="*/ 74 h 102"/>
                <a:gd name="T26" fmla="*/ 70 w 80"/>
                <a:gd name="T27" fmla="*/ 79 h 102"/>
                <a:gd name="T28" fmla="*/ 70 w 80"/>
                <a:gd name="T29" fmla="*/ 85 h 102"/>
                <a:gd name="T30" fmla="*/ 80 w 80"/>
                <a:gd name="T31" fmla="*/ 91 h 102"/>
                <a:gd name="T32" fmla="*/ 80 w 80"/>
                <a:gd name="T33" fmla="*/ 102 h 102"/>
                <a:gd name="T34" fmla="*/ 80 w 80"/>
                <a:gd name="T35" fmla="*/ 102 h 102"/>
                <a:gd name="T36" fmla="*/ 70 w 80"/>
                <a:gd name="T37" fmla="*/ 96 h 102"/>
                <a:gd name="T38" fmla="*/ 70 w 80"/>
                <a:gd name="T39" fmla="*/ 91 h 102"/>
                <a:gd name="T40" fmla="*/ 60 w 80"/>
                <a:gd name="T41" fmla="*/ 85 h 102"/>
                <a:gd name="T42" fmla="*/ 60 w 80"/>
                <a:gd name="T43" fmla="*/ 74 h 102"/>
                <a:gd name="T44" fmla="*/ 50 w 80"/>
                <a:gd name="T45" fmla="*/ 68 h 102"/>
                <a:gd name="T46" fmla="*/ 50 w 80"/>
                <a:gd name="T47" fmla="*/ 62 h 102"/>
                <a:gd name="T48" fmla="*/ 40 w 80"/>
                <a:gd name="T49" fmla="*/ 57 h 102"/>
                <a:gd name="T50" fmla="*/ 40 w 80"/>
                <a:gd name="T51" fmla="*/ 45 h 102"/>
                <a:gd name="T52" fmla="*/ 30 w 80"/>
                <a:gd name="T53" fmla="*/ 40 h 102"/>
                <a:gd name="T54" fmla="*/ 30 w 80"/>
                <a:gd name="T55" fmla="*/ 34 h 102"/>
                <a:gd name="T56" fmla="*/ 20 w 80"/>
                <a:gd name="T57" fmla="*/ 28 h 102"/>
                <a:gd name="T58" fmla="*/ 20 w 80"/>
                <a:gd name="T59" fmla="*/ 23 h 102"/>
                <a:gd name="T60" fmla="*/ 10 w 80"/>
                <a:gd name="T61" fmla="*/ 17 h 102"/>
                <a:gd name="T62" fmla="*/ 10 w 80"/>
                <a:gd name="T63" fmla="*/ 12 h 102"/>
                <a:gd name="T64" fmla="*/ 0 w 80"/>
                <a:gd name="T65" fmla="*/ 6 h 102"/>
                <a:gd name="T66" fmla="*/ 0 w 80"/>
                <a:gd name="T67" fmla="*/ 6 h 102"/>
                <a:gd name="T68" fmla="*/ 0 w 80"/>
                <a:gd name="T69" fmla="*/ 0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102"/>
                <a:gd name="T107" fmla="*/ 80 w 80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102">
                  <a:moveTo>
                    <a:pt x="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50" y="51"/>
                  </a:lnTo>
                  <a:lnTo>
                    <a:pt x="50" y="57"/>
                  </a:lnTo>
                  <a:lnTo>
                    <a:pt x="60" y="62"/>
                  </a:lnTo>
                  <a:lnTo>
                    <a:pt x="60" y="74"/>
                  </a:lnTo>
                  <a:lnTo>
                    <a:pt x="70" y="79"/>
                  </a:lnTo>
                  <a:lnTo>
                    <a:pt x="70" y="85"/>
                  </a:lnTo>
                  <a:lnTo>
                    <a:pt x="80" y="91"/>
                  </a:lnTo>
                  <a:lnTo>
                    <a:pt x="80" y="102"/>
                  </a:lnTo>
                  <a:lnTo>
                    <a:pt x="70" y="96"/>
                  </a:lnTo>
                  <a:lnTo>
                    <a:pt x="70" y="91"/>
                  </a:lnTo>
                  <a:lnTo>
                    <a:pt x="60" y="85"/>
                  </a:lnTo>
                  <a:lnTo>
                    <a:pt x="60" y="74"/>
                  </a:lnTo>
                  <a:lnTo>
                    <a:pt x="50" y="68"/>
                  </a:lnTo>
                  <a:lnTo>
                    <a:pt x="50" y="62"/>
                  </a:lnTo>
                  <a:lnTo>
                    <a:pt x="40" y="57"/>
                  </a:lnTo>
                  <a:lnTo>
                    <a:pt x="4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1" name="Freeform 398"/>
            <p:cNvSpPr>
              <a:spLocks/>
            </p:cNvSpPr>
            <p:nvPr/>
          </p:nvSpPr>
          <p:spPr bwMode="auto">
            <a:xfrm>
              <a:off x="1019" y="3418"/>
              <a:ext cx="1" cy="11"/>
            </a:xfrm>
            <a:custGeom>
              <a:avLst/>
              <a:gdLst>
                <a:gd name="T0" fmla="*/ 0 w 1"/>
                <a:gd name="T1" fmla="*/ 11 h 11"/>
                <a:gd name="T2" fmla="*/ 0 w 1"/>
                <a:gd name="T3" fmla="*/ 5 h 11"/>
                <a:gd name="T4" fmla="*/ 0 w 1"/>
                <a:gd name="T5" fmla="*/ 5 h 11"/>
                <a:gd name="T6" fmla="*/ 0 w 1"/>
                <a:gd name="T7" fmla="*/ 0 h 11"/>
                <a:gd name="T8" fmla="*/ 0 w 1"/>
                <a:gd name="T9" fmla="*/ 5 h 11"/>
                <a:gd name="T10" fmla="*/ 0 w 1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0" y="11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2" name="Freeform 399"/>
            <p:cNvSpPr>
              <a:spLocks/>
            </p:cNvSpPr>
            <p:nvPr/>
          </p:nvSpPr>
          <p:spPr bwMode="auto">
            <a:xfrm>
              <a:off x="1039" y="3468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6 h 6"/>
                <a:gd name="T4" fmla="*/ 10 w 10"/>
                <a:gd name="T5" fmla="*/ 6 h 6"/>
                <a:gd name="T6" fmla="*/ 1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3" name="Freeform 400"/>
            <p:cNvSpPr>
              <a:spLocks/>
            </p:cNvSpPr>
            <p:nvPr/>
          </p:nvSpPr>
          <p:spPr bwMode="auto">
            <a:xfrm>
              <a:off x="881" y="3350"/>
              <a:ext cx="168" cy="124"/>
            </a:xfrm>
            <a:custGeom>
              <a:avLst/>
              <a:gdLst>
                <a:gd name="T0" fmla="*/ 10 w 168"/>
                <a:gd name="T1" fmla="*/ 0 h 124"/>
                <a:gd name="T2" fmla="*/ 20 w 168"/>
                <a:gd name="T3" fmla="*/ 6 h 124"/>
                <a:gd name="T4" fmla="*/ 30 w 168"/>
                <a:gd name="T5" fmla="*/ 11 h 124"/>
                <a:gd name="T6" fmla="*/ 39 w 168"/>
                <a:gd name="T7" fmla="*/ 17 h 124"/>
                <a:gd name="T8" fmla="*/ 49 w 168"/>
                <a:gd name="T9" fmla="*/ 23 h 124"/>
                <a:gd name="T10" fmla="*/ 59 w 168"/>
                <a:gd name="T11" fmla="*/ 34 h 124"/>
                <a:gd name="T12" fmla="*/ 69 w 168"/>
                <a:gd name="T13" fmla="*/ 39 h 124"/>
                <a:gd name="T14" fmla="*/ 79 w 168"/>
                <a:gd name="T15" fmla="*/ 51 h 124"/>
                <a:gd name="T16" fmla="*/ 99 w 168"/>
                <a:gd name="T17" fmla="*/ 56 h 124"/>
                <a:gd name="T18" fmla="*/ 109 w 168"/>
                <a:gd name="T19" fmla="*/ 68 h 124"/>
                <a:gd name="T20" fmla="*/ 119 w 168"/>
                <a:gd name="T21" fmla="*/ 73 h 124"/>
                <a:gd name="T22" fmla="*/ 128 w 168"/>
                <a:gd name="T23" fmla="*/ 85 h 124"/>
                <a:gd name="T24" fmla="*/ 138 w 168"/>
                <a:gd name="T25" fmla="*/ 90 h 124"/>
                <a:gd name="T26" fmla="*/ 148 w 168"/>
                <a:gd name="T27" fmla="*/ 101 h 124"/>
                <a:gd name="T28" fmla="*/ 158 w 168"/>
                <a:gd name="T29" fmla="*/ 107 h 124"/>
                <a:gd name="T30" fmla="*/ 168 w 168"/>
                <a:gd name="T31" fmla="*/ 113 h 124"/>
                <a:gd name="T32" fmla="*/ 168 w 168"/>
                <a:gd name="T33" fmla="*/ 118 h 124"/>
                <a:gd name="T34" fmla="*/ 158 w 168"/>
                <a:gd name="T35" fmla="*/ 124 h 124"/>
                <a:gd name="T36" fmla="*/ 158 w 168"/>
                <a:gd name="T37" fmla="*/ 118 h 124"/>
                <a:gd name="T38" fmla="*/ 148 w 168"/>
                <a:gd name="T39" fmla="*/ 113 h 124"/>
                <a:gd name="T40" fmla="*/ 148 w 168"/>
                <a:gd name="T41" fmla="*/ 107 h 124"/>
                <a:gd name="T42" fmla="*/ 138 w 168"/>
                <a:gd name="T43" fmla="*/ 96 h 124"/>
                <a:gd name="T44" fmla="*/ 128 w 168"/>
                <a:gd name="T45" fmla="*/ 90 h 124"/>
                <a:gd name="T46" fmla="*/ 119 w 168"/>
                <a:gd name="T47" fmla="*/ 79 h 124"/>
                <a:gd name="T48" fmla="*/ 109 w 168"/>
                <a:gd name="T49" fmla="*/ 73 h 124"/>
                <a:gd name="T50" fmla="*/ 89 w 168"/>
                <a:gd name="T51" fmla="*/ 62 h 124"/>
                <a:gd name="T52" fmla="*/ 79 w 168"/>
                <a:gd name="T53" fmla="*/ 56 h 124"/>
                <a:gd name="T54" fmla="*/ 69 w 168"/>
                <a:gd name="T55" fmla="*/ 45 h 124"/>
                <a:gd name="T56" fmla="*/ 49 w 168"/>
                <a:gd name="T57" fmla="*/ 39 h 124"/>
                <a:gd name="T58" fmla="*/ 39 w 168"/>
                <a:gd name="T59" fmla="*/ 28 h 124"/>
                <a:gd name="T60" fmla="*/ 30 w 168"/>
                <a:gd name="T61" fmla="*/ 23 h 124"/>
                <a:gd name="T62" fmla="*/ 20 w 168"/>
                <a:gd name="T63" fmla="*/ 17 h 124"/>
                <a:gd name="T64" fmla="*/ 10 w 168"/>
                <a:gd name="T65" fmla="*/ 11 h 124"/>
                <a:gd name="T66" fmla="*/ 0 w 168"/>
                <a:gd name="T67" fmla="*/ 6 h 124"/>
                <a:gd name="T68" fmla="*/ 10 w 168"/>
                <a:gd name="T69" fmla="*/ 0 h 1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124"/>
                <a:gd name="T107" fmla="*/ 168 w 168"/>
                <a:gd name="T108" fmla="*/ 124 h 1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124">
                  <a:moveTo>
                    <a:pt x="10" y="0"/>
                  </a:moveTo>
                  <a:lnTo>
                    <a:pt x="20" y="6"/>
                  </a:lnTo>
                  <a:lnTo>
                    <a:pt x="30" y="11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34"/>
                  </a:lnTo>
                  <a:lnTo>
                    <a:pt x="69" y="39"/>
                  </a:lnTo>
                  <a:lnTo>
                    <a:pt x="79" y="51"/>
                  </a:lnTo>
                  <a:lnTo>
                    <a:pt x="99" y="56"/>
                  </a:lnTo>
                  <a:lnTo>
                    <a:pt x="109" y="68"/>
                  </a:lnTo>
                  <a:lnTo>
                    <a:pt x="119" y="73"/>
                  </a:lnTo>
                  <a:lnTo>
                    <a:pt x="128" y="85"/>
                  </a:lnTo>
                  <a:lnTo>
                    <a:pt x="138" y="90"/>
                  </a:lnTo>
                  <a:lnTo>
                    <a:pt x="148" y="101"/>
                  </a:lnTo>
                  <a:lnTo>
                    <a:pt x="158" y="107"/>
                  </a:lnTo>
                  <a:lnTo>
                    <a:pt x="168" y="113"/>
                  </a:lnTo>
                  <a:lnTo>
                    <a:pt x="168" y="118"/>
                  </a:lnTo>
                  <a:lnTo>
                    <a:pt x="158" y="124"/>
                  </a:lnTo>
                  <a:lnTo>
                    <a:pt x="158" y="118"/>
                  </a:lnTo>
                  <a:lnTo>
                    <a:pt x="148" y="113"/>
                  </a:lnTo>
                  <a:lnTo>
                    <a:pt x="148" y="107"/>
                  </a:lnTo>
                  <a:lnTo>
                    <a:pt x="138" y="96"/>
                  </a:lnTo>
                  <a:lnTo>
                    <a:pt x="128" y="90"/>
                  </a:lnTo>
                  <a:lnTo>
                    <a:pt x="119" y="79"/>
                  </a:lnTo>
                  <a:lnTo>
                    <a:pt x="109" y="73"/>
                  </a:lnTo>
                  <a:lnTo>
                    <a:pt x="89" y="62"/>
                  </a:lnTo>
                  <a:lnTo>
                    <a:pt x="79" y="56"/>
                  </a:lnTo>
                  <a:lnTo>
                    <a:pt x="69" y="45"/>
                  </a:lnTo>
                  <a:lnTo>
                    <a:pt x="49" y="39"/>
                  </a:lnTo>
                  <a:lnTo>
                    <a:pt x="39" y="28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4" name="Freeform 401"/>
            <p:cNvSpPr>
              <a:spLocks/>
            </p:cNvSpPr>
            <p:nvPr/>
          </p:nvSpPr>
          <p:spPr bwMode="auto">
            <a:xfrm>
              <a:off x="881" y="3350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5" name="Freeform 402"/>
            <p:cNvSpPr>
              <a:spLocks/>
            </p:cNvSpPr>
            <p:nvPr/>
          </p:nvSpPr>
          <p:spPr bwMode="auto">
            <a:xfrm>
              <a:off x="990" y="342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86" name="Freeform 403"/>
            <p:cNvSpPr>
              <a:spLocks/>
            </p:cNvSpPr>
            <p:nvPr/>
          </p:nvSpPr>
          <p:spPr bwMode="auto">
            <a:xfrm>
              <a:off x="812" y="3316"/>
              <a:ext cx="178" cy="119"/>
            </a:xfrm>
            <a:custGeom>
              <a:avLst/>
              <a:gdLst>
                <a:gd name="T0" fmla="*/ 0 w 178"/>
                <a:gd name="T1" fmla="*/ 0 h 119"/>
                <a:gd name="T2" fmla="*/ 9 w 178"/>
                <a:gd name="T3" fmla="*/ 6 h 119"/>
                <a:gd name="T4" fmla="*/ 19 w 178"/>
                <a:gd name="T5" fmla="*/ 11 h 119"/>
                <a:gd name="T6" fmla="*/ 29 w 178"/>
                <a:gd name="T7" fmla="*/ 23 h 119"/>
                <a:gd name="T8" fmla="*/ 49 w 178"/>
                <a:gd name="T9" fmla="*/ 28 h 119"/>
                <a:gd name="T10" fmla="*/ 59 w 178"/>
                <a:gd name="T11" fmla="*/ 34 h 119"/>
                <a:gd name="T12" fmla="*/ 69 w 178"/>
                <a:gd name="T13" fmla="*/ 40 h 119"/>
                <a:gd name="T14" fmla="*/ 79 w 178"/>
                <a:gd name="T15" fmla="*/ 45 h 119"/>
                <a:gd name="T16" fmla="*/ 99 w 178"/>
                <a:gd name="T17" fmla="*/ 57 h 119"/>
                <a:gd name="T18" fmla="*/ 108 w 178"/>
                <a:gd name="T19" fmla="*/ 62 h 119"/>
                <a:gd name="T20" fmla="*/ 118 w 178"/>
                <a:gd name="T21" fmla="*/ 68 h 119"/>
                <a:gd name="T22" fmla="*/ 128 w 178"/>
                <a:gd name="T23" fmla="*/ 73 h 119"/>
                <a:gd name="T24" fmla="*/ 138 w 178"/>
                <a:gd name="T25" fmla="*/ 85 h 119"/>
                <a:gd name="T26" fmla="*/ 148 w 178"/>
                <a:gd name="T27" fmla="*/ 90 h 119"/>
                <a:gd name="T28" fmla="*/ 158 w 178"/>
                <a:gd name="T29" fmla="*/ 96 h 119"/>
                <a:gd name="T30" fmla="*/ 168 w 178"/>
                <a:gd name="T31" fmla="*/ 102 h 119"/>
                <a:gd name="T32" fmla="*/ 178 w 178"/>
                <a:gd name="T33" fmla="*/ 113 h 119"/>
                <a:gd name="T34" fmla="*/ 178 w 178"/>
                <a:gd name="T35" fmla="*/ 119 h 119"/>
                <a:gd name="T36" fmla="*/ 168 w 178"/>
                <a:gd name="T37" fmla="*/ 107 h 119"/>
                <a:gd name="T38" fmla="*/ 158 w 178"/>
                <a:gd name="T39" fmla="*/ 102 h 119"/>
                <a:gd name="T40" fmla="*/ 148 w 178"/>
                <a:gd name="T41" fmla="*/ 96 h 119"/>
                <a:gd name="T42" fmla="*/ 138 w 178"/>
                <a:gd name="T43" fmla="*/ 90 h 119"/>
                <a:gd name="T44" fmla="*/ 128 w 178"/>
                <a:gd name="T45" fmla="*/ 79 h 119"/>
                <a:gd name="T46" fmla="*/ 118 w 178"/>
                <a:gd name="T47" fmla="*/ 73 h 119"/>
                <a:gd name="T48" fmla="*/ 99 w 178"/>
                <a:gd name="T49" fmla="*/ 68 h 119"/>
                <a:gd name="T50" fmla="*/ 89 w 178"/>
                <a:gd name="T51" fmla="*/ 62 h 119"/>
                <a:gd name="T52" fmla="*/ 79 w 178"/>
                <a:gd name="T53" fmla="*/ 57 h 119"/>
                <a:gd name="T54" fmla="*/ 69 w 178"/>
                <a:gd name="T55" fmla="*/ 45 h 119"/>
                <a:gd name="T56" fmla="*/ 49 w 178"/>
                <a:gd name="T57" fmla="*/ 40 h 119"/>
                <a:gd name="T58" fmla="*/ 39 w 178"/>
                <a:gd name="T59" fmla="*/ 34 h 119"/>
                <a:gd name="T60" fmla="*/ 29 w 178"/>
                <a:gd name="T61" fmla="*/ 28 h 119"/>
                <a:gd name="T62" fmla="*/ 19 w 178"/>
                <a:gd name="T63" fmla="*/ 17 h 119"/>
                <a:gd name="T64" fmla="*/ 9 w 178"/>
                <a:gd name="T65" fmla="*/ 11 h 119"/>
                <a:gd name="T66" fmla="*/ 0 w 178"/>
                <a:gd name="T67" fmla="*/ 6 h 119"/>
                <a:gd name="T68" fmla="*/ 0 w 178"/>
                <a:gd name="T69" fmla="*/ 0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8"/>
                <a:gd name="T106" fmla="*/ 0 h 119"/>
                <a:gd name="T107" fmla="*/ 178 w 178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8" h="119">
                  <a:moveTo>
                    <a:pt x="0" y="0"/>
                  </a:moveTo>
                  <a:lnTo>
                    <a:pt x="9" y="6"/>
                  </a:lnTo>
                  <a:lnTo>
                    <a:pt x="19" y="11"/>
                  </a:lnTo>
                  <a:lnTo>
                    <a:pt x="29" y="23"/>
                  </a:lnTo>
                  <a:lnTo>
                    <a:pt x="49" y="28"/>
                  </a:lnTo>
                  <a:lnTo>
                    <a:pt x="59" y="34"/>
                  </a:lnTo>
                  <a:lnTo>
                    <a:pt x="69" y="40"/>
                  </a:lnTo>
                  <a:lnTo>
                    <a:pt x="79" y="45"/>
                  </a:lnTo>
                  <a:lnTo>
                    <a:pt x="99" y="57"/>
                  </a:lnTo>
                  <a:lnTo>
                    <a:pt x="108" y="62"/>
                  </a:lnTo>
                  <a:lnTo>
                    <a:pt x="118" y="68"/>
                  </a:lnTo>
                  <a:lnTo>
                    <a:pt x="128" y="73"/>
                  </a:lnTo>
                  <a:lnTo>
                    <a:pt x="138" y="85"/>
                  </a:lnTo>
                  <a:lnTo>
                    <a:pt x="148" y="90"/>
                  </a:lnTo>
                  <a:lnTo>
                    <a:pt x="158" y="96"/>
                  </a:lnTo>
                  <a:lnTo>
                    <a:pt x="168" y="102"/>
                  </a:lnTo>
                  <a:lnTo>
                    <a:pt x="178" y="113"/>
                  </a:lnTo>
                  <a:lnTo>
                    <a:pt x="178" y="119"/>
                  </a:lnTo>
                  <a:lnTo>
                    <a:pt x="168" y="107"/>
                  </a:lnTo>
                  <a:lnTo>
                    <a:pt x="158" y="102"/>
                  </a:lnTo>
                  <a:lnTo>
                    <a:pt x="148" y="96"/>
                  </a:lnTo>
                  <a:lnTo>
                    <a:pt x="138" y="90"/>
                  </a:lnTo>
                  <a:lnTo>
                    <a:pt x="128" y="79"/>
                  </a:lnTo>
                  <a:lnTo>
                    <a:pt x="118" y="73"/>
                  </a:lnTo>
                  <a:lnTo>
                    <a:pt x="99" y="68"/>
                  </a:lnTo>
                  <a:lnTo>
                    <a:pt x="89" y="62"/>
                  </a:lnTo>
                  <a:lnTo>
                    <a:pt x="79" y="57"/>
                  </a:lnTo>
                  <a:lnTo>
                    <a:pt x="69" y="45"/>
                  </a:lnTo>
                  <a:lnTo>
                    <a:pt x="49" y="40"/>
                  </a:lnTo>
                  <a:lnTo>
                    <a:pt x="39" y="34"/>
                  </a:lnTo>
                  <a:lnTo>
                    <a:pt x="29" y="28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076" name="Group 404"/>
          <p:cNvGrpSpPr>
            <a:grpSpLocks/>
          </p:cNvGrpSpPr>
          <p:nvPr/>
        </p:nvGrpSpPr>
        <p:grpSpPr bwMode="auto">
          <a:xfrm>
            <a:off x="31750" y="115888"/>
            <a:ext cx="9080500" cy="6670675"/>
            <a:chOff x="20" y="73"/>
            <a:chExt cx="5720" cy="4202"/>
          </a:xfrm>
        </p:grpSpPr>
        <p:sp>
          <p:nvSpPr>
            <p:cNvPr id="3087" name="Freeform 405"/>
            <p:cNvSpPr>
              <a:spLocks/>
            </p:cNvSpPr>
            <p:nvPr/>
          </p:nvSpPr>
          <p:spPr bwMode="auto">
            <a:xfrm>
              <a:off x="802" y="3316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8" name="Freeform 406"/>
            <p:cNvSpPr>
              <a:spLocks/>
            </p:cNvSpPr>
            <p:nvPr/>
          </p:nvSpPr>
          <p:spPr bwMode="auto">
            <a:xfrm>
              <a:off x="980" y="3457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89" name="Freeform 407"/>
            <p:cNvSpPr>
              <a:spLocks/>
            </p:cNvSpPr>
            <p:nvPr/>
          </p:nvSpPr>
          <p:spPr bwMode="auto">
            <a:xfrm>
              <a:off x="772" y="3322"/>
              <a:ext cx="208" cy="141"/>
            </a:xfrm>
            <a:custGeom>
              <a:avLst/>
              <a:gdLst>
                <a:gd name="T0" fmla="*/ 0 w 208"/>
                <a:gd name="T1" fmla="*/ 0 h 141"/>
                <a:gd name="T2" fmla="*/ 10 w 208"/>
                <a:gd name="T3" fmla="*/ 0 h 141"/>
                <a:gd name="T4" fmla="*/ 20 w 208"/>
                <a:gd name="T5" fmla="*/ 5 h 141"/>
                <a:gd name="T6" fmla="*/ 30 w 208"/>
                <a:gd name="T7" fmla="*/ 11 h 141"/>
                <a:gd name="T8" fmla="*/ 49 w 208"/>
                <a:gd name="T9" fmla="*/ 22 h 141"/>
                <a:gd name="T10" fmla="*/ 59 w 208"/>
                <a:gd name="T11" fmla="*/ 28 h 141"/>
                <a:gd name="T12" fmla="*/ 69 w 208"/>
                <a:gd name="T13" fmla="*/ 39 h 141"/>
                <a:gd name="T14" fmla="*/ 89 w 208"/>
                <a:gd name="T15" fmla="*/ 51 h 141"/>
                <a:gd name="T16" fmla="*/ 99 w 208"/>
                <a:gd name="T17" fmla="*/ 56 h 141"/>
                <a:gd name="T18" fmla="*/ 119 w 208"/>
                <a:gd name="T19" fmla="*/ 67 h 141"/>
                <a:gd name="T20" fmla="*/ 139 w 208"/>
                <a:gd name="T21" fmla="*/ 79 h 141"/>
                <a:gd name="T22" fmla="*/ 148 w 208"/>
                <a:gd name="T23" fmla="*/ 90 h 141"/>
                <a:gd name="T24" fmla="*/ 158 w 208"/>
                <a:gd name="T25" fmla="*/ 101 h 141"/>
                <a:gd name="T26" fmla="*/ 178 w 208"/>
                <a:gd name="T27" fmla="*/ 107 h 141"/>
                <a:gd name="T28" fmla="*/ 188 w 208"/>
                <a:gd name="T29" fmla="*/ 118 h 141"/>
                <a:gd name="T30" fmla="*/ 198 w 208"/>
                <a:gd name="T31" fmla="*/ 129 h 141"/>
                <a:gd name="T32" fmla="*/ 208 w 208"/>
                <a:gd name="T33" fmla="*/ 135 h 141"/>
                <a:gd name="T34" fmla="*/ 208 w 208"/>
                <a:gd name="T35" fmla="*/ 141 h 141"/>
                <a:gd name="T36" fmla="*/ 198 w 208"/>
                <a:gd name="T37" fmla="*/ 129 h 141"/>
                <a:gd name="T38" fmla="*/ 188 w 208"/>
                <a:gd name="T39" fmla="*/ 124 h 141"/>
                <a:gd name="T40" fmla="*/ 168 w 208"/>
                <a:gd name="T41" fmla="*/ 113 h 141"/>
                <a:gd name="T42" fmla="*/ 158 w 208"/>
                <a:gd name="T43" fmla="*/ 107 h 141"/>
                <a:gd name="T44" fmla="*/ 148 w 208"/>
                <a:gd name="T45" fmla="*/ 96 h 141"/>
                <a:gd name="T46" fmla="*/ 129 w 208"/>
                <a:gd name="T47" fmla="*/ 84 h 141"/>
                <a:gd name="T48" fmla="*/ 119 w 208"/>
                <a:gd name="T49" fmla="*/ 73 h 141"/>
                <a:gd name="T50" fmla="*/ 99 w 208"/>
                <a:gd name="T51" fmla="*/ 62 h 141"/>
                <a:gd name="T52" fmla="*/ 89 w 208"/>
                <a:gd name="T53" fmla="*/ 56 h 141"/>
                <a:gd name="T54" fmla="*/ 69 w 208"/>
                <a:gd name="T55" fmla="*/ 45 h 141"/>
                <a:gd name="T56" fmla="*/ 49 w 208"/>
                <a:gd name="T57" fmla="*/ 34 h 141"/>
                <a:gd name="T58" fmla="*/ 40 w 208"/>
                <a:gd name="T59" fmla="*/ 28 h 141"/>
                <a:gd name="T60" fmla="*/ 30 w 208"/>
                <a:gd name="T61" fmla="*/ 17 h 141"/>
                <a:gd name="T62" fmla="*/ 20 w 208"/>
                <a:gd name="T63" fmla="*/ 11 h 141"/>
                <a:gd name="T64" fmla="*/ 10 w 208"/>
                <a:gd name="T65" fmla="*/ 11 h 141"/>
                <a:gd name="T66" fmla="*/ 0 w 208"/>
                <a:gd name="T67" fmla="*/ 5 h 141"/>
                <a:gd name="T68" fmla="*/ 0 w 208"/>
                <a:gd name="T69" fmla="*/ 0 h 14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8"/>
                <a:gd name="T106" fmla="*/ 0 h 141"/>
                <a:gd name="T107" fmla="*/ 208 w 208"/>
                <a:gd name="T108" fmla="*/ 141 h 14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8" h="141">
                  <a:moveTo>
                    <a:pt x="0" y="0"/>
                  </a:moveTo>
                  <a:lnTo>
                    <a:pt x="10" y="0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51"/>
                  </a:lnTo>
                  <a:lnTo>
                    <a:pt x="99" y="56"/>
                  </a:lnTo>
                  <a:lnTo>
                    <a:pt x="119" y="67"/>
                  </a:lnTo>
                  <a:lnTo>
                    <a:pt x="139" y="79"/>
                  </a:lnTo>
                  <a:lnTo>
                    <a:pt x="148" y="90"/>
                  </a:lnTo>
                  <a:lnTo>
                    <a:pt x="158" y="101"/>
                  </a:lnTo>
                  <a:lnTo>
                    <a:pt x="178" y="107"/>
                  </a:lnTo>
                  <a:lnTo>
                    <a:pt x="188" y="118"/>
                  </a:lnTo>
                  <a:lnTo>
                    <a:pt x="198" y="129"/>
                  </a:lnTo>
                  <a:lnTo>
                    <a:pt x="208" y="135"/>
                  </a:lnTo>
                  <a:lnTo>
                    <a:pt x="208" y="141"/>
                  </a:lnTo>
                  <a:lnTo>
                    <a:pt x="198" y="129"/>
                  </a:lnTo>
                  <a:lnTo>
                    <a:pt x="188" y="124"/>
                  </a:lnTo>
                  <a:lnTo>
                    <a:pt x="168" y="113"/>
                  </a:lnTo>
                  <a:lnTo>
                    <a:pt x="158" y="107"/>
                  </a:lnTo>
                  <a:lnTo>
                    <a:pt x="148" y="96"/>
                  </a:lnTo>
                  <a:lnTo>
                    <a:pt x="129" y="84"/>
                  </a:lnTo>
                  <a:lnTo>
                    <a:pt x="119" y="73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69" y="45"/>
                  </a:lnTo>
                  <a:lnTo>
                    <a:pt x="49" y="34"/>
                  </a:lnTo>
                  <a:lnTo>
                    <a:pt x="40" y="28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0" name="Freeform 408"/>
            <p:cNvSpPr>
              <a:spLocks/>
            </p:cNvSpPr>
            <p:nvPr/>
          </p:nvSpPr>
          <p:spPr bwMode="auto">
            <a:xfrm>
              <a:off x="772" y="3322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1" name="Freeform 409"/>
            <p:cNvSpPr>
              <a:spLocks/>
            </p:cNvSpPr>
            <p:nvPr/>
          </p:nvSpPr>
          <p:spPr bwMode="auto">
            <a:xfrm>
              <a:off x="1029" y="3508"/>
              <a:ext cx="10" cy="11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6 h 11"/>
                <a:gd name="T4" fmla="*/ 10 w 10"/>
                <a:gd name="T5" fmla="*/ 6 h 11"/>
                <a:gd name="T6" fmla="*/ 10 w 10"/>
                <a:gd name="T7" fmla="*/ 11 h 11"/>
                <a:gd name="T8" fmla="*/ 0 w 10"/>
                <a:gd name="T9" fmla="*/ 11 h 11"/>
                <a:gd name="T10" fmla="*/ 10 w 10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1"/>
                <a:gd name="T20" fmla="*/ 10 w 10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1">
                  <a:moveTo>
                    <a:pt x="10" y="0"/>
                  </a:moveTo>
                  <a:lnTo>
                    <a:pt x="10" y="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2" name="Freeform 410"/>
            <p:cNvSpPr>
              <a:spLocks/>
            </p:cNvSpPr>
            <p:nvPr/>
          </p:nvSpPr>
          <p:spPr bwMode="auto">
            <a:xfrm>
              <a:off x="901" y="3412"/>
              <a:ext cx="138" cy="107"/>
            </a:xfrm>
            <a:custGeom>
              <a:avLst/>
              <a:gdLst>
                <a:gd name="T0" fmla="*/ 0 w 138"/>
                <a:gd name="T1" fmla="*/ 0 h 107"/>
                <a:gd name="T2" fmla="*/ 10 w 138"/>
                <a:gd name="T3" fmla="*/ 6 h 107"/>
                <a:gd name="T4" fmla="*/ 19 w 138"/>
                <a:gd name="T5" fmla="*/ 11 h 107"/>
                <a:gd name="T6" fmla="*/ 19 w 138"/>
                <a:gd name="T7" fmla="*/ 17 h 107"/>
                <a:gd name="T8" fmla="*/ 29 w 138"/>
                <a:gd name="T9" fmla="*/ 23 h 107"/>
                <a:gd name="T10" fmla="*/ 39 w 138"/>
                <a:gd name="T11" fmla="*/ 28 h 107"/>
                <a:gd name="T12" fmla="*/ 49 w 138"/>
                <a:gd name="T13" fmla="*/ 34 h 107"/>
                <a:gd name="T14" fmla="*/ 59 w 138"/>
                <a:gd name="T15" fmla="*/ 39 h 107"/>
                <a:gd name="T16" fmla="*/ 59 w 138"/>
                <a:gd name="T17" fmla="*/ 45 h 107"/>
                <a:gd name="T18" fmla="*/ 69 w 138"/>
                <a:gd name="T19" fmla="*/ 51 h 107"/>
                <a:gd name="T20" fmla="*/ 79 w 138"/>
                <a:gd name="T21" fmla="*/ 56 h 107"/>
                <a:gd name="T22" fmla="*/ 89 w 138"/>
                <a:gd name="T23" fmla="*/ 62 h 107"/>
                <a:gd name="T24" fmla="*/ 99 w 138"/>
                <a:gd name="T25" fmla="*/ 73 h 107"/>
                <a:gd name="T26" fmla="*/ 108 w 138"/>
                <a:gd name="T27" fmla="*/ 79 h 107"/>
                <a:gd name="T28" fmla="*/ 118 w 138"/>
                <a:gd name="T29" fmla="*/ 85 h 107"/>
                <a:gd name="T30" fmla="*/ 128 w 138"/>
                <a:gd name="T31" fmla="*/ 90 h 107"/>
                <a:gd name="T32" fmla="*/ 138 w 138"/>
                <a:gd name="T33" fmla="*/ 96 h 107"/>
                <a:gd name="T34" fmla="*/ 128 w 138"/>
                <a:gd name="T35" fmla="*/ 107 h 107"/>
                <a:gd name="T36" fmla="*/ 118 w 138"/>
                <a:gd name="T37" fmla="*/ 96 h 107"/>
                <a:gd name="T38" fmla="*/ 108 w 138"/>
                <a:gd name="T39" fmla="*/ 90 h 107"/>
                <a:gd name="T40" fmla="*/ 99 w 138"/>
                <a:gd name="T41" fmla="*/ 85 h 107"/>
                <a:gd name="T42" fmla="*/ 89 w 138"/>
                <a:gd name="T43" fmla="*/ 79 h 107"/>
                <a:gd name="T44" fmla="*/ 89 w 138"/>
                <a:gd name="T45" fmla="*/ 68 h 107"/>
                <a:gd name="T46" fmla="*/ 79 w 138"/>
                <a:gd name="T47" fmla="*/ 62 h 107"/>
                <a:gd name="T48" fmla="*/ 69 w 138"/>
                <a:gd name="T49" fmla="*/ 56 h 107"/>
                <a:gd name="T50" fmla="*/ 59 w 138"/>
                <a:gd name="T51" fmla="*/ 51 h 107"/>
                <a:gd name="T52" fmla="*/ 49 w 138"/>
                <a:gd name="T53" fmla="*/ 45 h 107"/>
                <a:gd name="T54" fmla="*/ 39 w 138"/>
                <a:gd name="T55" fmla="*/ 39 h 107"/>
                <a:gd name="T56" fmla="*/ 39 w 138"/>
                <a:gd name="T57" fmla="*/ 28 h 107"/>
                <a:gd name="T58" fmla="*/ 29 w 138"/>
                <a:gd name="T59" fmla="*/ 28 h 107"/>
                <a:gd name="T60" fmla="*/ 19 w 138"/>
                <a:gd name="T61" fmla="*/ 23 h 107"/>
                <a:gd name="T62" fmla="*/ 10 w 138"/>
                <a:gd name="T63" fmla="*/ 17 h 107"/>
                <a:gd name="T64" fmla="*/ 10 w 138"/>
                <a:gd name="T65" fmla="*/ 11 h 107"/>
                <a:gd name="T66" fmla="*/ 0 w 138"/>
                <a:gd name="T67" fmla="*/ 6 h 107"/>
                <a:gd name="T68" fmla="*/ 0 w 13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8"/>
                <a:gd name="T106" fmla="*/ 0 h 107"/>
                <a:gd name="T107" fmla="*/ 138 w 13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8" h="107">
                  <a:moveTo>
                    <a:pt x="0" y="0"/>
                  </a:moveTo>
                  <a:lnTo>
                    <a:pt x="10" y="6"/>
                  </a:lnTo>
                  <a:lnTo>
                    <a:pt x="19" y="11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39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99" y="73"/>
                  </a:lnTo>
                  <a:lnTo>
                    <a:pt x="108" y="79"/>
                  </a:lnTo>
                  <a:lnTo>
                    <a:pt x="118" y="85"/>
                  </a:lnTo>
                  <a:lnTo>
                    <a:pt x="128" y="90"/>
                  </a:lnTo>
                  <a:lnTo>
                    <a:pt x="138" y="96"/>
                  </a:lnTo>
                  <a:lnTo>
                    <a:pt x="128" y="107"/>
                  </a:lnTo>
                  <a:lnTo>
                    <a:pt x="118" y="96"/>
                  </a:lnTo>
                  <a:lnTo>
                    <a:pt x="108" y="90"/>
                  </a:lnTo>
                  <a:lnTo>
                    <a:pt x="99" y="85"/>
                  </a:lnTo>
                  <a:lnTo>
                    <a:pt x="89" y="79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39" y="39"/>
                  </a:lnTo>
                  <a:lnTo>
                    <a:pt x="39" y="28"/>
                  </a:lnTo>
                  <a:lnTo>
                    <a:pt x="29" y="28"/>
                  </a:lnTo>
                  <a:lnTo>
                    <a:pt x="19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3" name="Freeform 411"/>
            <p:cNvSpPr>
              <a:spLocks/>
            </p:cNvSpPr>
            <p:nvPr/>
          </p:nvSpPr>
          <p:spPr bwMode="auto">
            <a:xfrm>
              <a:off x="901" y="341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4" name="Freeform 412"/>
            <p:cNvSpPr>
              <a:spLocks/>
            </p:cNvSpPr>
            <p:nvPr/>
          </p:nvSpPr>
          <p:spPr bwMode="auto">
            <a:xfrm>
              <a:off x="1069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5" name="Freeform 413"/>
            <p:cNvSpPr>
              <a:spLocks/>
            </p:cNvSpPr>
            <p:nvPr/>
          </p:nvSpPr>
          <p:spPr bwMode="auto">
            <a:xfrm>
              <a:off x="970" y="3474"/>
              <a:ext cx="99" cy="90"/>
            </a:xfrm>
            <a:custGeom>
              <a:avLst/>
              <a:gdLst>
                <a:gd name="T0" fmla="*/ 0 w 99"/>
                <a:gd name="T1" fmla="*/ 0 h 90"/>
                <a:gd name="T2" fmla="*/ 10 w 99"/>
                <a:gd name="T3" fmla="*/ 6 h 90"/>
                <a:gd name="T4" fmla="*/ 10 w 99"/>
                <a:gd name="T5" fmla="*/ 6 h 90"/>
                <a:gd name="T6" fmla="*/ 20 w 99"/>
                <a:gd name="T7" fmla="*/ 11 h 90"/>
                <a:gd name="T8" fmla="*/ 20 w 99"/>
                <a:gd name="T9" fmla="*/ 17 h 90"/>
                <a:gd name="T10" fmla="*/ 30 w 99"/>
                <a:gd name="T11" fmla="*/ 23 h 90"/>
                <a:gd name="T12" fmla="*/ 39 w 99"/>
                <a:gd name="T13" fmla="*/ 28 h 90"/>
                <a:gd name="T14" fmla="*/ 39 w 99"/>
                <a:gd name="T15" fmla="*/ 28 h 90"/>
                <a:gd name="T16" fmla="*/ 49 w 99"/>
                <a:gd name="T17" fmla="*/ 34 h 90"/>
                <a:gd name="T18" fmla="*/ 59 w 99"/>
                <a:gd name="T19" fmla="*/ 40 h 90"/>
                <a:gd name="T20" fmla="*/ 59 w 99"/>
                <a:gd name="T21" fmla="*/ 45 h 90"/>
                <a:gd name="T22" fmla="*/ 69 w 99"/>
                <a:gd name="T23" fmla="*/ 51 h 90"/>
                <a:gd name="T24" fmla="*/ 79 w 99"/>
                <a:gd name="T25" fmla="*/ 56 h 90"/>
                <a:gd name="T26" fmla="*/ 89 w 99"/>
                <a:gd name="T27" fmla="*/ 62 h 90"/>
                <a:gd name="T28" fmla="*/ 89 w 99"/>
                <a:gd name="T29" fmla="*/ 68 h 90"/>
                <a:gd name="T30" fmla="*/ 99 w 99"/>
                <a:gd name="T31" fmla="*/ 79 h 90"/>
                <a:gd name="T32" fmla="*/ 99 w 99"/>
                <a:gd name="T33" fmla="*/ 85 h 90"/>
                <a:gd name="T34" fmla="*/ 99 w 99"/>
                <a:gd name="T35" fmla="*/ 90 h 90"/>
                <a:gd name="T36" fmla="*/ 89 w 99"/>
                <a:gd name="T37" fmla="*/ 79 h 90"/>
                <a:gd name="T38" fmla="*/ 89 w 99"/>
                <a:gd name="T39" fmla="*/ 73 h 90"/>
                <a:gd name="T40" fmla="*/ 79 w 99"/>
                <a:gd name="T41" fmla="*/ 68 h 90"/>
                <a:gd name="T42" fmla="*/ 69 w 99"/>
                <a:gd name="T43" fmla="*/ 62 h 90"/>
                <a:gd name="T44" fmla="*/ 69 w 99"/>
                <a:gd name="T45" fmla="*/ 56 h 90"/>
                <a:gd name="T46" fmla="*/ 59 w 99"/>
                <a:gd name="T47" fmla="*/ 51 h 90"/>
                <a:gd name="T48" fmla="*/ 49 w 99"/>
                <a:gd name="T49" fmla="*/ 45 h 90"/>
                <a:gd name="T50" fmla="*/ 49 w 99"/>
                <a:gd name="T51" fmla="*/ 40 h 90"/>
                <a:gd name="T52" fmla="*/ 39 w 99"/>
                <a:gd name="T53" fmla="*/ 40 h 90"/>
                <a:gd name="T54" fmla="*/ 30 w 99"/>
                <a:gd name="T55" fmla="*/ 34 h 90"/>
                <a:gd name="T56" fmla="*/ 30 w 99"/>
                <a:gd name="T57" fmla="*/ 28 h 90"/>
                <a:gd name="T58" fmla="*/ 20 w 99"/>
                <a:gd name="T59" fmla="*/ 23 h 90"/>
                <a:gd name="T60" fmla="*/ 10 w 99"/>
                <a:gd name="T61" fmla="*/ 17 h 90"/>
                <a:gd name="T62" fmla="*/ 10 w 99"/>
                <a:gd name="T63" fmla="*/ 11 h 90"/>
                <a:gd name="T64" fmla="*/ 0 w 99"/>
                <a:gd name="T65" fmla="*/ 11 h 90"/>
                <a:gd name="T66" fmla="*/ 0 w 99"/>
                <a:gd name="T67" fmla="*/ 6 h 90"/>
                <a:gd name="T68" fmla="*/ 0 w 99"/>
                <a:gd name="T69" fmla="*/ 0 h 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0"/>
                <a:gd name="T107" fmla="*/ 99 w 99"/>
                <a:gd name="T108" fmla="*/ 90 h 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0">
                  <a:moveTo>
                    <a:pt x="0" y="0"/>
                  </a:moveTo>
                  <a:lnTo>
                    <a:pt x="10" y="6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3"/>
                  </a:lnTo>
                  <a:lnTo>
                    <a:pt x="39" y="28"/>
                  </a:lnTo>
                  <a:lnTo>
                    <a:pt x="49" y="34"/>
                  </a:lnTo>
                  <a:lnTo>
                    <a:pt x="59" y="40"/>
                  </a:lnTo>
                  <a:lnTo>
                    <a:pt x="59" y="45"/>
                  </a:lnTo>
                  <a:lnTo>
                    <a:pt x="69" y="51"/>
                  </a:lnTo>
                  <a:lnTo>
                    <a:pt x="79" y="56"/>
                  </a:lnTo>
                  <a:lnTo>
                    <a:pt x="89" y="62"/>
                  </a:lnTo>
                  <a:lnTo>
                    <a:pt x="89" y="68"/>
                  </a:lnTo>
                  <a:lnTo>
                    <a:pt x="99" y="79"/>
                  </a:lnTo>
                  <a:lnTo>
                    <a:pt x="99" y="85"/>
                  </a:lnTo>
                  <a:lnTo>
                    <a:pt x="99" y="90"/>
                  </a:lnTo>
                  <a:lnTo>
                    <a:pt x="89" y="79"/>
                  </a:lnTo>
                  <a:lnTo>
                    <a:pt x="89" y="73"/>
                  </a:lnTo>
                  <a:lnTo>
                    <a:pt x="79" y="68"/>
                  </a:lnTo>
                  <a:lnTo>
                    <a:pt x="69" y="62"/>
                  </a:lnTo>
                  <a:lnTo>
                    <a:pt x="69" y="56"/>
                  </a:lnTo>
                  <a:lnTo>
                    <a:pt x="59" y="51"/>
                  </a:lnTo>
                  <a:lnTo>
                    <a:pt x="49" y="45"/>
                  </a:lnTo>
                  <a:lnTo>
                    <a:pt x="49" y="40"/>
                  </a:lnTo>
                  <a:lnTo>
                    <a:pt x="39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6" name="Freeform 414"/>
            <p:cNvSpPr>
              <a:spLocks/>
            </p:cNvSpPr>
            <p:nvPr/>
          </p:nvSpPr>
          <p:spPr bwMode="auto">
            <a:xfrm>
              <a:off x="960" y="347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7" name="Freeform 415"/>
            <p:cNvSpPr>
              <a:spLocks/>
            </p:cNvSpPr>
            <p:nvPr/>
          </p:nvSpPr>
          <p:spPr bwMode="auto">
            <a:xfrm>
              <a:off x="1099" y="3604"/>
              <a:ext cx="9" cy="5"/>
            </a:xfrm>
            <a:custGeom>
              <a:avLst/>
              <a:gdLst>
                <a:gd name="T0" fmla="*/ 9 w 9"/>
                <a:gd name="T1" fmla="*/ 0 h 5"/>
                <a:gd name="T2" fmla="*/ 9 w 9"/>
                <a:gd name="T3" fmla="*/ 5 h 5"/>
                <a:gd name="T4" fmla="*/ 9 w 9"/>
                <a:gd name="T5" fmla="*/ 5 h 5"/>
                <a:gd name="T6" fmla="*/ 9 w 9"/>
                <a:gd name="T7" fmla="*/ 5 h 5"/>
                <a:gd name="T8" fmla="*/ 0 w 9"/>
                <a:gd name="T9" fmla="*/ 5 h 5"/>
                <a:gd name="T10" fmla="*/ 9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9" y="0"/>
                  </a:move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8" name="Freeform 416"/>
            <p:cNvSpPr>
              <a:spLocks/>
            </p:cNvSpPr>
            <p:nvPr/>
          </p:nvSpPr>
          <p:spPr bwMode="auto">
            <a:xfrm>
              <a:off x="1009" y="3525"/>
              <a:ext cx="99" cy="84"/>
            </a:xfrm>
            <a:custGeom>
              <a:avLst/>
              <a:gdLst>
                <a:gd name="T0" fmla="*/ 10 w 99"/>
                <a:gd name="T1" fmla="*/ 0 h 84"/>
                <a:gd name="T2" fmla="*/ 10 w 99"/>
                <a:gd name="T3" fmla="*/ 5 h 84"/>
                <a:gd name="T4" fmla="*/ 20 w 99"/>
                <a:gd name="T5" fmla="*/ 5 h 84"/>
                <a:gd name="T6" fmla="*/ 20 w 99"/>
                <a:gd name="T7" fmla="*/ 11 h 84"/>
                <a:gd name="T8" fmla="*/ 30 w 99"/>
                <a:gd name="T9" fmla="*/ 17 h 84"/>
                <a:gd name="T10" fmla="*/ 30 w 99"/>
                <a:gd name="T11" fmla="*/ 22 h 84"/>
                <a:gd name="T12" fmla="*/ 40 w 99"/>
                <a:gd name="T13" fmla="*/ 22 h 84"/>
                <a:gd name="T14" fmla="*/ 40 w 99"/>
                <a:gd name="T15" fmla="*/ 28 h 84"/>
                <a:gd name="T16" fmla="*/ 50 w 99"/>
                <a:gd name="T17" fmla="*/ 34 h 84"/>
                <a:gd name="T18" fmla="*/ 60 w 99"/>
                <a:gd name="T19" fmla="*/ 39 h 84"/>
                <a:gd name="T20" fmla="*/ 60 w 99"/>
                <a:gd name="T21" fmla="*/ 45 h 84"/>
                <a:gd name="T22" fmla="*/ 70 w 99"/>
                <a:gd name="T23" fmla="*/ 51 h 84"/>
                <a:gd name="T24" fmla="*/ 80 w 99"/>
                <a:gd name="T25" fmla="*/ 56 h 84"/>
                <a:gd name="T26" fmla="*/ 80 w 99"/>
                <a:gd name="T27" fmla="*/ 62 h 84"/>
                <a:gd name="T28" fmla="*/ 90 w 99"/>
                <a:gd name="T29" fmla="*/ 67 h 84"/>
                <a:gd name="T30" fmla="*/ 90 w 99"/>
                <a:gd name="T31" fmla="*/ 73 h 84"/>
                <a:gd name="T32" fmla="*/ 99 w 99"/>
                <a:gd name="T33" fmla="*/ 79 h 84"/>
                <a:gd name="T34" fmla="*/ 90 w 99"/>
                <a:gd name="T35" fmla="*/ 84 h 84"/>
                <a:gd name="T36" fmla="*/ 90 w 99"/>
                <a:gd name="T37" fmla="*/ 79 h 84"/>
                <a:gd name="T38" fmla="*/ 80 w 99"/>
                <a:gd name="T39" fmla="*/ 73 h 84"/>
                <a:gd name="T40" fmla="*/ 80 w 99"/>
                <a:gd name="T41" fmla="*/ 67 h 84"/>
                <a:gd name="T42" fmla="*/ 70 w 99"/>
                <a:gd name="T43" fmla="*/ 62 h 84"/>
                <a:gd name="T44" fmla="*/ 60 w 99"/>
                <a:gd name="T45" fmla="*/ 56 h 84"/>
                <a:gd name="T46" fmla="*/ 60 w 99"/>
                <a:gd name="T47" fmla="*/ 51 h 84"/>
                <a:gd name="T48" fmla="*/ 50 w 99"/>
                <a:gd name="T49" fmla="*/ 45 h 84"/>
                <a:gd name="T50" fmla="*/ 40 w 99"/>
                <a:gd name="T51" fmla="*/ 39 h 84"/>
                <a:gd name="T52" fmla="*/ 40 w 99"/>
                <a:gd name="T53" fmla="*/ 34 h 84"/>
                <a:gd name="T54" fmla="*/ 30 w 99"/>
                <a:gd name="T55" fmla="*/ 28 h 84"/>
                <a:gd name="T56" fmla="*/ 30 w 99"/>
                <a:gd name="T57" fmla="*/ 28 h 84"/>
                <a:gd name="T58" fmla="*/ 20 w 99"/>
                <a:gd name="T59" fmla="*/ 22 h 84"/>
                <a:gd name="T60" fmla="*/ 20 w 99"/>
                <a:gd name="T61" fmla="*/ 17 h 84"/>
                <a:gd name="T62" fmla="*/ 10 w 99"/>
                <a:gd name="T63" fmla="*/ 11 h 84"/>
                <a:gd name="T64" fmla="*/ 10 w 99"/>
                <a:gd name="T65" fmla="*/ 11 h 84"/>
                <a:gd name="T66" fmla="*/ 0 w 99"/>
                <a:gd name="T67" fmla="*/ 5 h 84"/>
                <a:gd name="T68" fmla="*/ 10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10" y="0"/>
                  </a:moveTo>
                  <a:lnTo>
                    <a:pt x="10" y="5"/>
                  </a:lnTo>
                  <a:lnTo>
                    <a:pt x="20" y="5"/>
                  </a:lnTo>
                  <a:lnTo>
                    <a:pt x="20" y="11"/>
                  </a:lnTo>
                  <a:lnTo>
                    <a:pt x="30" y="17"/>
                  </a:lnTo>
                  <a:lnTo>
                    <a:pt x="3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50" y="34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1"/>
                  </a:lnTo>
                  <a:lnTo>
                    <a:pt x="80" y="56"/>
                  </a:lnTo>
                  <a:lnTo>
                    <a:pt x="80" y="62"/>
                  </a:lnTo>
                  <a:lnTo>
                    <a:pt x="90" y="67"/>
                  </a:lnTo>
                  <a:lnTo>
                    <a:pt x="90" y="73"/>
                  </a:lnTo>
                  <a:lnTo>
                    <a:pt x="99" y="79"/>
                  </a:lnTo>
                  <a:lnTo>
                    <a:pt x="90" y="84"/>
                  </a:lnTo>
                  <a:lnTo>
                    <a:pt x="90" y="79"/>
                  </a:lnTo>
                  <a:lnTo>
                    <a:pt x="80" y="73"/>
                  </a:lnTo>
                  <a:lnTo>
                    <a:pt x="8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45"/>
                  </a:lnTo>
                  <a:lnTo>
                    <a:pt x="40" y="39"/>
                  </a:lnTo>
                  <a:lnTo>
                    <a:pt x="40" y="34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99" name="Freeform 417"/>
            <p:cNvSpPr>
              <a:spLocks/>
            </p:cNvSpPr>
            <p:nvPr/>
          </p:nvSpPr>
          <p:spPr bwMode="auto">
            <a:xfrm>
              <a:off x="1009" y="3525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0 w 10"/>
                <a:gd name="T3" fmla="*/ 0 h 5"/>
                <a:gd name="T4" fmla="*/ 0 w 10"/>
                <a:gd name="T5" fmla="*/ 0 h 5"/>
                <a:gd name="T6" fmla="*/ 0 w 10"/>
                <a:gd name="T7" fmla="*/ 0 h 5"/>
                <a:gd name="T8" fmla="*/ 1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0" name="Freeform 418"/>
            <p:cNvSpPr>
              <a:spLocks/>
            </p:cNvSpPr>
            <p:nvPr/>
          </p:nvSpPr>
          <p:spPr bwMode="auto">
            <a:xfrm>
              <a:off x="1128" y="3671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1" name="Freeform 419"/>
            <p:cNvSpPr>
              <a:spLocks/>
            </p:cNvSpPr>
            <p:nvPr/>
          </p:nvSpPr>
          <p:spPr bwMode="auto">
            <a:xfrm>
              <a:off x="1049" y="3592"/>
              <a:ext cx="79" cy="79"/>
            </a:xfrm>
            <a:custGeom>
              <a:avLst/>
              <a:gdLst>
                <a:gd name="T0" fmla="*/ 10 w 79"/>
                <a:gd name="T1" fmla="*/ 0 h 79"/>
                <a:gd name="T2" fmla="*/ 10 w 79"/>
                <a:gd name="T3" fmla="*/ 6 h 79"/>
                <a:gd name="T4" fmla="*/ 10 w 79"/>
                <a:gd name="T5" fmla="*/ 6 h 79"/>
                <a:gd name="T6" fmla="*/ 20 w 79"/>
                <a:gd name="T7" fmla="*/ 12 h 79"/>
                <a:gd name="T8" fmla="*/ 20 w 79"/>
                <a:gd name="T9" fmla="*/ 17 h 79"/>
                <a:gd name="T10" fmla="*/ 30 w 79"/>
                <a:gd name="T11" fmla="*/ 17 h 79"/>
                <a:gd name="T12" fmla="*/ 30 w 79"/>
                <a:gd name="T13" fmla="*/ 23 h 79"/>
                <a:gd name="T14" fmla="*/ 40 w 79"/>
                <a:gd name="T15" fmla="*/ 29 h 79"/>
                <a:gd name="T16" fmla="*/ 40 w 79"/>
                <a:gd name="T17" fmla="*/ 34 h 79"/>
                <a:gd name="T18" fmla="*/ 50 w 79"/>
                <a:gd name="T19" fmla="*/ 40 h 79"/>
                <a:gd name="T20" fmla="*/ 50 w 79"/>
                <a:gd name="T21" fmla="*/ 46 h 79"/>
                <a:gd name="T22" fmla="*/ 59 w 79"/>
                <a:gd name="T23" fmla="*/ 46 h 79"/>
                <a:gd name="T24" fmla="*/ 59 w 79"/>
                <a:gd name="T25" fmla="*/ 51 h 79"/>
                <a:gd name="T26" fmla="*/ 69 w 79"/>
                <a:gd name="T27" fmla="*/ 57 h 79"/>
                <a:gd name="T28" fmla="*/ 69 w 79"/>
                <a:gd name="T29" fmla="*/ 63 h 79"/>
                <a:gd name="T30" fmla="*/ 79 w 79"/>
                <a:gd name="T31" fmla="*/ 68 h 79"/>
                <a:gd name="T32" fmla="*/ 79 w 79"/>
                <a:gd name="T33" fmla="*/ 79 h 79"/>
                <a:gd name="T34" fmla="*/ 79 w 79"/>
                <a:gd name="T35" fmla="*/ 79 h 79"/>
                <a:gd name="T36" fmla="*/ 69 w 79"/>
                <a:gd name="T37" fmla="*/ 74 h 79"/>
                <a:gd name="T38" fmla="*/ 69 w 79"/>
                <a:gd name="T39" fmla="*/ 68 h 79"/>
                <a:gd name="T40" fmla="*/ 59 w 79"/>
                <a:gd name="T41" fmla="*/ 63 h 79"/>
                <a:gd name="T42" fmla="*/ 59 w 79"/>
                <a:gd name="T43" fmla="*/ 57 h 79"/>
                <a:gd name="T44" fmla="*/ 50 w 79"/>
                <a:gd name="T45" fmla="*/ 51 h 79"/>
                <a:gd name="T46" fmla="*/ 50 w 79"/>
                <a:gd name="T47" fmla="*/ 46 h 79"/>
                <a:gd name="T48" fmla="*/ 40 w 79"/>
                <a:gd name="T49" fmla="*/ 46 h 79"/>
                <a:gd name="T50" fmla="*/ 40 w 79"/>
                <a:gd name="T51" fmla="*/ 40 h 79"/>
                <a:gd name="T52" fmla="*/ 30 w 79"/>
                <a:gd name="T53" fmla="*/ 34 h 79"/>
                <a:gd name="T54" fmla="*/ 30 w 79"/>
                <a:gd name="T55" fmla="*/ 29 h 79"/>
                <a:gd name="T56" fmla="*/ 20 w 79"/>
                <a:gd name="T57" fmla="*/ 23 h 79"/>
                <a:gd name="T58" fmla="*/ 20 w 79"/>
                <a:gd name="T59" fmla="*/ 23 h 79"/>
                <a:gd name="T60" fmla="*/ 10 w 79"/>
                <a:gd name="T61" fmla="*/ 17 h 79"/>
                <a:gd name="T62" fmla="*/ 10 w 79"/>
                <a:gd name="T63" fmla="*/ 12 h 79"/>
                <a:gd name="T64" fmla="*/ 0 w 79"/>
                <a:gd name="T65" fmla="*/ 12 h 79"/>
                <a:gd name="T66" fmla="*/ 0 w 79"/>
                <a:gd name="T67" fmla="*/ 6 h 79"/>
                <a:gd name="T68" fmla="*/ 10 w 7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9"/>
                <a:gd name="T107" fmla="*/ 79 w 7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40" y="29"/>
                  </a:lnTo>
                  <a:lnTo>
                    <a:pt x="40" y="34"/>
                  </a:lnTo>
                  <a:lnTo>
                    <a:pt x="50" y="40"/>
                  </a:lnTo>
                  <a:lnTo>
                    <a:pt x="50" y="46"/>
                  </a:lnTo>
                  <a:lnTo>
                    <a:pt x="59" y="46"/>
                  </a:lnTo>
                  <a:lnTo>
                    <a:pt x="59" y="51"/>
                  </a:lnTo>
                  <a:lnTo>
                    <a:pt x="69" y="57"/>
                  </a:lnTo>
                  <a:lnTo>
                    <a:pt x="69" y="63"/>
                  </a:lnTo>
                  <a:lnTo>
                    <a:pt x="79" y="68"/>
                  </a:lnTo>
                  <a:lnTo>
                    <a:pt x="79" y="79"/>
                  </a:lnTo>
                  <a:lnTo>
                    <a:pt x="69" y="74"/>
                  </a:lnTo>
                  <a:lnTo>
                    <a:pt x="69" y="68"/>
                  </a:lnTo>
                  <a:lnTo>
                    <a:pt x="59" y="63"/>
                  </a:lnTo>
                  <a:lnTo>
                    <a:pt x="59" y="57"/>
                  </a:lnTo>
                  <a:lnTo>
                    <a:pt x="50" y="51"/>
                  </a:lnTo>
                  <a:lnTo>
                    <a:pt x="50" y="46"/>
                  </a:lnTo>
                  <a:lnTo>
                    <a:pt x="40" y="46"/>
                  </a:lnTo>
                  <a:lnTo>
                    <a:pt x="40" y="40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2" name="Freeform 420"/>
            <p:cNvSpPr>
              <a:spLocks/>
            </p:cNvSpPr>
            <p:nvPr/>
          </p:nvSpPr>
          <p:spPr bwMode="auto">
            <a:xfrm>
              <a:off x="1049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3" name="Freeform 421"/>
            <p:cNvSpPr>
              <a:spLocks/>
            </p:cNvSpPr>
            <p:nvPr/>
          </p:nvSpPr>
          <p:spPr bwMode="auto">
            <a:xfrm>
              <a:off x="1039" y="3621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4" name="Freeform 422"/>
            <p:cNvSpPr>
              <a:spLocks/>
            </p:cNvSpPr>
            <p:nvPr/>
          </p:nvSpPr>
          <p:spPr bwMode="auto">
            <a:xfrm>
              <a:off x="940" y="3547"/>
              <a:ext cx="109" cy="79"/>
            </a:xfrm>
            <a:custGeom>
              <a:avLst/>
              <a:gdLst>
                <a:gd name="T0" fmla="*/ 10 w 109"/>
                <a:gd name="T1" fmla="*/ 0 h 79"/>
                <a:gd name="T2" fmla="*/ 10 w 109"/>
                <a:gd name="T3" fmla="*/ 6 h 79"/>
                <a:gd name="T4" fmla="*/ 20 w 109"/>
                <a:gd name="T5" fmla="*/ 12 h 79"/>
                <a:gd name="T6" fmla="*/ 20 w 109"/>
                <a:gd name="T7" fmla="*/ 12 h 79"/>
                <a:gd name="T8" fmla="*/ 30 w 109"/>
                <a:gd name="T9" fmla="*/ 17 h 79"/>
                <a:gd name="T10" fmla="*/ 40 w 109"/>
                <a:gd name="T11" fmla="*/ 17 h 79"/>
                <a:gd name="T12" fmla="*/ 40 w 109"/>
                <a:gd name="T13" fmla="*/ 23 h 79"/>
                <a:gd name="T14" fmla="*/ 50 w 109"/>
                <a:gd name="T15" fmla="*/ 29 h 79"/>
                <a:gd name="T16" fmla="*/ 50 w 109"/>
                <a:gd name="T17" fmla="*/ 34 h 79"/>
                <a:gd name="T18" fmla="*/ 60 w 109"/>
                <a:gd name="T19" fmla="*/ 34 h 79"/>
                <a:gd name="T20" fmla="*/ 69 w 109"/>
                <a:gd name="T21" fmla="*/ 40 h 79"/>
                <a:gd name="T22" fmla="*/ 69 w 109"/>
                <a:gd name="T23" fmla="*/ 45 h 79"/>
                <a:gd name="T24" fmla="*/ 79 w 109"/>
                <a:gd name="T25" fmla="*/ 51 h 79"/>
                <a:gd name="T26" fmla="*/ 89 w 109"/>
                <a:gd name="T27" fmla="*/ 57 h 79"/>
                <a:gd name="T28" fmla="*/ 89 w 109"/>
                <a:gd name="T29" fmla="*/ 62 h 79"/>
                <a:gd name="T30" fmla="*/ 99 w 109"/>
                <a:gd name="T31" fmla="*/ 68 h 79"/>
                <a:gd name="T32" fmla="*/ 109 w 109"/>
                <a:gd name="T33" fmla="*/ 74 h 79"/>
                <a:gd name="T34" fmla="*/ 99 w 109"/>
                <a:gd name="T35" fmla="*/ 79 h 79"/>
                <a:gd name="T36" fmla="*/ 99 w 109"/>
                <a:gd name="T37" fmla="*/ 74 h 79"/>
                <a:gd name="T38" fmla="*/ 89 w 109"/>
                <a:gd name="T39" fmla="*/ 68 h 79"/>
                <a:gd name="T40" fmla="*/ 79 w 109"/>
                <a:gd name="T41" fmla="*/ 62 h 79"/>
                <a:gd name="T42" fmla="*/ 79 w 109"/>
                <a:gd name="T43" fmla="*/ 57 h 79"/>
                <a:gd name="T44" fmla="*/ 69 w 109"/>
                <a:gd name="T45" fmla="*/ 51 h 79"/>
                <a:gd name="T46" fmla="*/ 60 w 109"/>
                <a:gd name="T47" fmla="*/ 45 h 79"/>
                <a:gd name="T48" fmla="*/ 60 w 109"/>
                <a:gd name="T49" fmla="*/ 40 h 79"/>
                <a:gd name="T50" fmla="*/ 50 w 109"/>
                <a:gd name="T51" fmla="*/ 40 h 79"/>
                <a:gd name="T52" fmla="*/ 40 w 109"/>
                <a:gd name="T53" fmla="*/ 34 h 79"/>
                <a:gd name="T54" fmla="*/ 40 w 109"/>
                <a:gd name="T55" fmla="*/ 29 h 79"/>
                <a:gd name="T56" fmla="*/ 30 w 109"/>
                <a:gd name="T57" fmla="*/ 23 h 79"/>
                <a:gd name="T58" fmla="*/ 30 w 109"/>
                <a:gd name="T59" fmla="*/ 23 h 79"/>
                <a:gd name="T60" fmla="*/ 20 w 109"/>
                <a:gd name="T61" fmla="*/ 17 h 79"/>
                <a:gd name="T62" fmla="*/ 10 w 109"/>
                <a:gd name="T63" fmla="*/ 17 h 79"/>
                <a:gd name="T64" fmla="*/ 10 w 109"/>
                <a:gd name="T65" fmla="*/ 12 h 79"/>
                <a:gd name="T66" fmla="*/ 0 w 109"/>
                <a:gd name="T67" fmla="*/ 12 h 79"/>
                <a:gd name="T68" fmla="*/ 10 w 10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79"/>
                <a:gd name="T107" fmla="*/ 109 w 10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79">
                  <a:moveTo>
                    <a:pt x="10" y="0"/>
                  </a:moveTo>
                  <a:lnTo>
                    <a:pt x="10" y="6"/>
                  </a:lnTo>
                  <a:lnTo>
                    <a:pt x="20" y="12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23"/>
                  </a:lnTo>
                  <a:lnTo>
                    <a:pt x="50" y="29"/>
                  </a:lnTo>
                  <a:lnTo>
                    <a:pt x="50" y="34"/>
                  </a:lnTo>
                  <a:lnTo>
                    <a:pt x="60" y="34"/>
                  </a:lnTo>
                  <a:lnTo>
                    <a:pt x="69" y="40"/>
                  </a:lnTo>
                  <a:lnTo>
                    <a:pt x="69" y="45"/>
                  </a:lnTo>
                  <a:lnTo>
                    <a:pt x="79" y="51"/>
                  </a:lnTo>
                  <a:lnTo>
                    <a:pt x="89" y="57"/>
                  </a:lnTo>
                  <a:lnTo>
                    <a:pt x="89" y="62"/>
                  </a:lnTo>
                  <a:lnTo>
                    <a:pt x="99" y="68"/>
                  </a:lnTo>
                  <a:lnTo>
                    <a:pt x="109" y="74"/>
                  </a:lnTo>
                  <a:lnTo>
                    <a:pt x="99" y="79"/>
                  </a:lnTo>
                  <a:lnTo>
                    <a:pt x="99" y="74"/>
                  </a:lnTo>
                  <a:lnTo>
                    <a:pt x="89" y="68"/>
                  </a:lnTo>
                  <a:lnTo>
                    <a:pt x="79" y="62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60" y="45"/>
                  </a:lnTo>
                  <a:lnTo>
                    <a:pt x="60" y="40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40" y="29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0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5" name="Freeform 423"/>
            <p:cNvSpPr>
              <a:spLocks/>
            </p:cNvSpPr>
            <p:nvPr/>
          </p:nvSpPr>
          <p:spPr bwMode="auto">
            <a:xfrm>
              <a:off x="940" y="3547"/>
              <a:ext cx="10" cy="12"/>
            </a:xfrm>
            <a:custGeom>
              <a:avLst/>
              <a:gdLst>
                <a:gd name="T0" fmla="*/ 0 w 10"/>
                <a:gd name="T1" fmla="*/ 12 h 12"/>
                <a:gd name="T2" fmla="*/ 0 w 10"/>
                <a:gd name="T3" fmla="*/ 6 h 12"/>
                <a:gd name="T4" fmla="*/ 0 w 10"/>
                <a:gd name="T5" fmla="*/ 6 h 12"/>
                <a:gd name="T6" fmla="*/ 0 w 10"/>
                <a:gd name="T7" fmla="*/ 0 h 12"/>
                <a:gd name="T8" fmla="*/ 10 w 10"/>
                <a:gd name="T9" fmla="*/ 0 h 12"/>
                <a:gd name="T10" fmla="*/ 0 w 10"/>
                <a:gd name="T11" fmla="*/ 12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2"/>
                <a:gd name="T20" fmla="*/ 10 w 10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2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6" name="Freeform 424"/>
            <p:cNvSpPr>
              <a:spLocks/>
            </p:cNvSpPr>
            <p:nvPr/>
          </p:nvSpPr>
          <p:spPr bwMode="auto">
            <a:xfrm>
              <a:off x="901" y="3559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7" name="Freeform 425"/>
            <p:cNvSpPr>
              <a:spLocks/>
            </p:cNvSpPr>
            <p:nvPr/>
          </p:nvSpPr>
          <p:spPr bwMode="auto">
            <a:xfrm>
              <a:off x="772" y="3519"/>
              <a:ext cx="129" cy="45"/>
            </a:xfrm>
            <a:custGeom>
              <a:avLst/>
              <a:gdLst>
                <a:gd name="T0" fmla="*/ 10 w 129"/>
                <a:gd name="T1" fmla="*/ 0 h 45"/>
                <a:gd name="T2" fmla="*/ 10 w 129"/>
                <a:gd name="T3" fmla="*/ 0 h 45"/>
                <a:gd name="T4" fmla="*/ 20 w 129"/>
                <a:gd name="T5" fmla="*/ 6 h 45"/>
                <a:gd name="T6" fmla="*/ 20 w 129"/>
                <a:gd name="T7" fmla="*/ 6 h 45"/>
                <a:gd name="T8" fmla="*/ 30 w 129"/>
                <a:gd name="T9" fmla="*/ 6 h 45"/>
                <a:gd name="T10" fmla="*/ 40 w 129"/>
                <a:gd name="T11" fmla="*/ 11 h 45"/>
                <a:gd name="T12" fmla="*/ 49 w 129"/>
                <a:gd name="T13" fmla="*/ 11 h 45"/>
                <a:gd name="T14" fmla="*/ 59 w 129"/>
                <a:gd name="T15" fmla="*/ 11 h 45"/>
                <a:gd name="T16" fmla="*/ 59 w 129"/>
                <a:gd name="T17" fmla="*/ 17 h 45"/>
                <a:gd name="T18" fmla="*/ 69 w 129"/>
                <a:gd name="T19" fmla="*/ 17 h 45"/>
                <a:gd name="T20" fmla="*/ 79 w 129"/>
                <a:gd name="T21" fmla="*/ 17 h 45"/>
                <a:gd name="T22" fmla="*/ 89 w 129"/>
                <a:gd name="T23" fmla="*/ 23 h 45"/>
                <a:gd name="T24" fmla="*/ 99 w 129"/>
                <a:gd name="T25" fmla="*/ 23 h 45"/>
                <a:gd name="T26" fmla="*/ 109 w 129"/>
                <a:gd name="T27" fmla="*/ 28 h 45"/>
                <a:gd name="T28" fmla="*/ 119 w 129"/>
                <a:gd name="T29" fmla="*/ 28 h 45"/>
                <a:gd name="T30" fmla="*/ 119 w 129"/>
                <a:gd name="T31" fmla="*/ 34 h 45"/>
                <a:gd name="T32" fmla="*/ 129 w 129"/>
                <a:gd name="T33" fmla="*/ 40 h 45"/>
                <a:gd name="T34" fmla="*/ 129 w 129"/>
                <a:gd name="T35" fmla="*/ 45 h 45"/>
                <a:gd name="T36" fmla="*/ 119 w 129"/>
                <a:gd name="T37" fmla="*/ 40 h 45"/>
                <a:gd name="T38" fmla="*/ 109 w 129"/>
                <a:gd name="T39" fmla="*/ 40 h 45"/>
                <a:gd name="T40" fmla="*/ 109 w 129"/>
                <a:gd name="T41" fmla="*/ 34 h 45"/>
                <a:gd name="T42" fmla="*/ 99 w 129"/>
                <a:gd name="T43" fmla="*/ 28 h 45"/>
                <a:gd name="T44" fmla="*/ 89 w 129"/>
                <a:gd name="T45" fmla="*/ 28 h 45"/>
                <a:gd name="T46" fmla="*/ 79 w 129"/>
                <a:gd name="T47" fmla="*/ 28 h 45"/>
                <a:gd name="T48" fmla="*/ 69 w 129"/>
                <a:gd name="T49" fmla="*/ 23 h 45"/>
                <a:gd name="T50" fmla="*/ 59 w 129"/>
                <a:gd name="T51" fmla="*/ 23 h 45"/>
                <a:gd name="T52" fmla="*/ 49 w 129"/>
                <a:gd name="T53" fmla="*/ 23 h 45"/>
                <a:gd name="T54" fmla="*/ 49 w 129"/>
                <a:gd name="T55" fmla="*/ 17 h 45"/>
                <a:gd name="T56" fmla="*/ 40 w 129"/>
                <a:gd name="T57" fmla="*/ 17 h 45"/>
                <a:gd name="T58" fmla="*/ 30 w 129"/>
                <a:gd name="T59" fmla="*/ 17 h 45"/>
                <a:gd name="T60" fmla="*/ 20 w 129"/>
                <a:gd name="T61" fmla="*/ 11 h 45"/>
                <a:gd name="T62" fmla="*/ 10 w 129"/>
                <a:gd name="T63" fmla="*/ 11 h 45"/>
                <a:gd name="T64" fmla="*/ 10 w 129"/>
                <a:gd name="T65" fmla="*/ 6 h 45"/>
                <a:gd name="T66" fmla="*/ 0 w 129"/>
                <a:gd name="T67" fmla="*/ 6 h 45"/>
                <a:gd name="T68" fmla="*/ 10 w 129"/>
                <a:gd name="T69" fmla="*/ 0 h 4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45"/>
                <a:gd name="T107" fmla="*/ 129 w 129"/>
                <a:gd name="T108" fmla="*/ 45 h 4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45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1"/>
                  </a:lnTo>
                  <a:lnTo>
                    <a:pt x="49" y="11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69" y="17"/>
                  </a:lnTo>
                  <a:lnTo>
                    <a:pt x="79" y="17"/>
                  </a:lnTo>
                  <a:lnTo>
                    <a:pt x="89" y="23"/>
                  </a:lnTo>
                  <a:lnTo>
                    <a:pt x="99" y="23"/>
                  </a:lnTo>
                  <a:lnTo>
                    <a:pt x="109" y="28"/>
                  </a:lnTo>
                  <a:lnTo>
                    <a:pt x="119" y="28"/>
                  </a:lnTo>
                  <a:lnTo>
                    <a:pt x="119" y="34"/>
                  </a:lnTo>
                  <a:lnTo>
                    <a:pt x="129" y="40"/>
                  </a:lnTo>
                  <a:lnTo>
                    <a:pt x="129" y="45"/>
                  </a:lnTo>
                  <a:lnTo>
                    <a:pt x="119" y="40"/>
                  </a:lnTo>
                  <a:lnTo>
                    <a:pt x="109" y="40"/>
                  </a:lnTo>
                  <a:lnTo>
                    <a:pt x="109" y="34"/>
                  </a:lnTo>
                  <a:lnTo>
                    <a:pt x="99" y="28"/>
                  </a:lnTo>
                  <a:lnTo>
                    <a:pt x="89" y="28"/>
                  </a:lnTo>
                  <a:lnTo>
                    <a:pt x="79" y="28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8" name="Freeform 426"/>
            <p:cNvSpPr>
              <a:spLocks/>
            </p:cNvSpPr>
            <p:nvPr/>
          </p:nvSpPr>
          <p:spPr bwMode="auto">
            <a:xfrm>
              <a:off x="772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09" name="Freeform 427"/>
            <p:cNvSpPr>
              <a:spLocks/>
            </p:cNvSpPr>
            <p:nvPr/>
          </p:nvSpPr>
          <p:spPr bwMode="auto">
            <a:xfrm>
              <a:off x="960" y="360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0" name="Freeform 428"/>
            <p:cNvSpPr>
              <a:spLocks/>
            </p:cNvSpPr>
            <p:nvPr/>
          </p:nvSpPr>
          <p:spPr bwMode="auto">
            <a:xfrm>
              <a:off x="841" y="3559"/>
              <a:ext cx="119" cy="56"/>
            </a:xfrm>
            <a:custGeom>
              <a:avLst/>
              <a:gdLst>
                <a:gd name="T0" fmla="*/ 0 w 119"/>
                <a:gd name="T1" fmla="*/ 0 h 56"/>
                <a:gd name="T2" fmla="*/ 10 w 119"/>
                <a:gd name="T3" fmla="*/ 0 h 56"/>
                <a:gd name="T4" fmla="*/ 10 w 119"/>
                <a:gd name="T5" fmla="*/ 5 h 56"/>
                <a:gd name="T6" fmla="*/ 20 w 119"/>
                <a:gd name="T7" fmla="*/ 5 h 56"/>
                <a:gd name="T8" fmla="*/ 30 w 119"/>
                <a:gd name="T9" fmla="*/ 11 h 56"/>
                <a:gd name="T10" fmla="*/ 30 w 119"/>
                <a:gd name="T11" fmla="*/ 11 h 56"/>
                <a:gd name="T12" fmla="*/ 40 w 119"/>
                <a:gd name="T13" fmla="*/ 11 h 56"/>
                <a:gd name="T14" fmla="*/ 50 w 119"/>
                <a:gd name="T15" fmla="*/ 17 h 56"/>
                <a:gd name="T16" fmla="*/ 60 w 119"/>
                <a:gd name="T17" fmla="*/ 17 h 56"/>
                <a:gd name="T18" fmla="*/ 70 w 119"/>
                <a:gd name="T19" fmla="*/ 22 h 56"/>
                <a:gd name="T20" fmla="*/ 70 w 119"/>
                <a:gd name="T21" fmla="*/ 22 h 56"/>
                <a:gd name="T22" fmla="*/ 79 w 119"/>
                <a:gd name="T23" fmla="*/ 28 h 56"/>
                <a:gd name="T24" fmla="*/ 89 w 119"/>
                <a:gd name="T25" fmla="*/ 28 h 56"/>
                <a:gd name="T26" fmla="*/ 99 w 119"/>
                <a:gd name="T27" fmla="*/ 33 h 56"/>
                <a:gd name="T28" fmla="*/ 109 w 119"/>
                <a:gd name="T29" fmla="*/ 39 h 56"/>
                <a:gd name="T30" fmla="*/ 109 w 119"/>
                <a:gd name="T31" fmla="*/ 45 h 56"/>
                <a:gd name="T32" fmla="*/ 119 w 119"/>
                <a:gd name="T33" fmla="*/ 50 h 56"/>
                <a:gd name="T34" fmla="*/ 119 w 119"/>
                <a:gd name="T35" fmla="*/ 56 h 56"/>
                <a:gd name="T36" fmla="*/ 109 w 119"/>
                <a:gd name="T37" fmla="*/ 50 h 56"/>
                <a:gd name="T38" fmla="*/ 99 w 119"/>
                <a:gd name="T39" fmla="*/ 45 h 56"/>
                <a:gd name="T40" fmla="*/ 89 w 119"/>
                <a:gd name="T41" fmla="*/ 39 h 56"/>
                <a:gd name="T42" fmla="*/ 89 w 119"/>
                <a:gd name="T43" fmla="*/ 33 h 56"/>
                <a:gd name="T44" fmla="*/ 79 w 119"/>
                <a:gd name="T45" fmla="*/ 33 h 56"/>
                <a:gd name="T46" fmla="*/ 70 w 119"/>
                <a:gd name="T47" fmla="*/ 28 h 56"/>
                <a:gd name="T48" fmla="*/ 60 w 119"/>
                <a:gd name="T49" fmla="*/ 28 h 56"/>
                <a:gd name="T50" fmla="*/ 60 w 119"/>
                <a:gd name="T51" fmla="*/ 22 h 56"/>
                <a:gd name="T52" fmla="*/ 50 w 119"/>
                <a:gd name="T53" fmla="*/ 22 h 56"/>
                <a:gd name="T54" fmla="*/ 40 w 119"/>
                <a:gd name="T55" fmla="*/ 22 h 56"/>
                <a:gd name="T56" fmla="*/ 30 w 119"/>
                <a:gd name="T57" fmla="*/ 17 h 56"/>
                <a:gd name="T58" fmla="*/ 20 w 119"/>
                <a:gd name="T59" fmla="*/ 17 h 56"/>
                <a:gd name="T60" fmla="*/ 20 w 119"/>
                <a:gd name="T61" fmla="*/ 11 h 56"/>
                <a:gd name="T62" fmla="*/ 10 w 119"/>
                <a:gd name="T63" fmla="*/ 11 h 56"/>
                <a:gd name="T64" fmla="*/ 0 w 119"/>
                <a:gd name="T65" fmla="*/ 5 h 56"/>
                <a:gd name="T66" fmla="*/ 0 w 119"/>
                <a:gd name="T67" fmla="*/ 5 h 56"/>
                <a:gd name="T68" fmla="*/ 0 w 119"/>
                <a:gd name="T69" fmla="*/ 0 h 5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56"/>
                <a:gd name="T107" fmla="*/ 119 w 119"/>
                <a:gd name="T108" fmla="*/ 56 h 5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56">
                  <a:moveTo>
                    <a:pt x="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20" y="5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17"/>
                  </a:lnTo>
                  <a:lnTo>
                    <a:pt x="70" y="22"/>
                  </a:lnTo>
                  <a:lnTo>
                    <a:pt x="79" y="28"/>
                  </a:lnTo>
                  <a:lnTo>
                    <a:pt x="89" y="28"/>
                  </a:lnTo>
                  <a:lnTo>
                    <a:pt x="99" y="33"/>
                  </a:lnTo>
                  <a:lnTo>
                    <a:pt x="109" y="39"/>
                  </a:lnTo>
                  <a:lnTo>
                    <a:pt x="109" y="45"/>
                  </a:lnTo>
                  <a:lnTo>
                    <a:pt x="119" y="50"/>
                  </a:lnTo>
                  <a:lnTo>
                    <a:pt x="119" y="56"/>
                  </a:lnTo>
                  <a:lnTo>
                    <a:pt x="109" y="50"/>
                  </a:lnTo>
                  <a:lnTo>
                    <a:pt x="99" y="45"/>
                  </a:lnTo>
                  <a:lnTo>
                    <a:pt x="89" y="39"/>
                  </a:lnTo>
                  <a:lnTo>
                    <a:pt x="89" y="33"/>
                  </a:lnTo>
                  <a:lnTo>
                    <a:pt x="79" y="33"/>
                  </a:lnTo>
                  <a:lnTo>
                    <a:pt x="70" y="28"/>
                  </a:lnTo>
                  <a:lnTo>
                    <a:pt x="60" y="28"/>
                  </a:lnTo>
                  <a:lnTo>
                    <a:pt x="60" y="22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0" y="17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1" name="Freeform 429"/>
            <p:cNvSpPr>
              <a:spLocks/>
            </p:cNvSpPr>
            <p:nvPr/>
          </p:nvSpPr>
          <p:spPr bwMode="auto">
            <a:xfrm>
              <a:off x="831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1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2" name="Freeform 430"/>
            <p:cNvSpPr>
              <a:spLocks/>
            </p:cNvSpPr>
            <p:nvPr/>
          </p:nvSpPr>
          <p:spPr bwMode="auto">
            <a:xfrm>
              <a:off x="1009" y="3649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10 w 10"/>
                <a:gd name="T3" fmla="*/ 6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3" name="Freeform 431"/>
            <p:cNvSpPr>
              <a:spLocks/>
            </p:cNvSpPr>
            <p:nvPr/>
          </p:nvSpPr>
          <p:spPr bwMode="auto">
            <a:xfrm>
              <a:off x="891" y="3592"/>
              <a:ext cx="118" cy="63"/>
            </a:xfrm>
            <a:custGeom>
              <a:avLst/>
              <a:gdLst>
                <a:gd name="T0" fmla="*/ 0 w 118"/>
                <a:gd name="T1" fmla="*/ 0 h 63"/>
                <a:gd name="T2" fmla="*/ 10 w 118"/>
                <a:gd name="T3" fmla="*/ 6 h 63"/>
                <a:gd name="T4" fmla="*/ 20 w 118"/>
                <a:gd name="T5" fmla="*/ 6 h 63"/>
                <a:gd name="T6" fmla="*/ 20 w 118"/>
                <a:gd name="T7" fmla="*/ 12 h 63"/>
                <a:gd name="T8" fmla="*/ 29 w 118"/>
                <a:gd name="T9" fmla="*/ 12 h 63"/>
                <a:gd name="T10" fmla="*/ 39 w 118"/>
                <a:gd name="T11" fmla="*/ 17 h 63"/>
                <a:gd name="T12" fmla="*/ 39 w 118"/>
                <a:gd name="T13" fmla="*/ 17 h 63"/>
                <a:gd name="T14" fmla="*/ 49 w 118"/>
                <a:gd name="T15" fmla="*/ 23 h 63"/>
                <a:gd name="T16" fmla="*/ 59 w 118"/>
                <a:gd name="T17" fmla="*/ 23 h 63"/>
                <a:gd name="T18" fmla="*/ 69 w 118"/>
                <a:gd name="T19" fmla="*/ 29 h 63"/>
                <a:gd name="T20" fmla="*/ 79 w 118"/>
                <a:gd name="T21" fmla="*/ 29 h 63"/>
                <a:gd name="T22" fmla="*/ 89 w 118"/>
                <a:gd name="T23" fmla="*/ 34 h 63"/>
                <a:gd name="T24" fmla="*/ 89 w 118"/>
                <a:gd name="T25" fmla="*/ 40 h 63"/>
                <a:gd name="T26" fmla="*/ 99 w 118"/>
                <a:gd name="T27" fmla="*/ 40 h 63"/>
                <a:gd name="T28" fmla="*/ 109 w 118"/>
                <a:gd name="T29" fmla="*/ 46 h 63"/>
                <a:gd name="T30" fmla="*/ 118 w 118"/>
                <a:gd name="T31" fmla="*/ 51 h 63"/>
                <a:gd name="T32" fmla="*/ 118 w 118"/>
                <a:gd name="T33" fmla="*/ 57 h 63"/>
                <a:gd name="T34" fmla="*/ 118 w 118"/>
                <a:gd name="T35" fmla="*/ 63 h 63"/>
                <a:gd name="T36" fmla="*/ 109 w 118"/>
                <a:gd name="T37" fmla="*/ 57 h 63"/>
                <a:gd name="T38" fmla="*/ 109 w 118"/>
                <a:gd name="T39" fmla="*/ 51 h 63"/>
                <a:gd name="T40" fmla="*/ 99 w 118"/>
                <a:gd name="T41" fmla="*/ 46 h 63"/>
                <a:gd name="T42" fmla="*/ 89 w 118"/>
                <a:gd name="T43" fmla="*/ 46 h 63"/>
                <a:gd name="T44" fmla="*/ 79 w 118"/>
                <a:gd name="T45" fmla="*/ 40 h 63"/>
                <a:gd name="T46" fmla="*/ 69 w 118"/>
                <a:gd name="T47" fmla="*/ 34 h 63"/>
                <a:gd name="T48" fmla="*/ 69 w 118"/>
                <a:gd name="T49" fmla="*/ 34 h 63"/>
                <a:gd name="T50" fmla="*/ 59 w 118"/>
                <a:gd name="T51" fmla="*/ 29 h 63"/>
                <a:gd name="T52" fmla="*/ 49 w 118"/>
                <a:gd name="T53" fmla="*/ 29 h 63"/>
                <a:gd name="T54" fmla="*/ 39 w 118"/>
                <a:gd name="T55" fmla="*/ 23 h 63"/>
                <a:gd name="T56" fmla="*/ 29 w 118"/>
                <a:gd name="T57" fmla="*/ 23 h 63"/>
                <a:gd name="T58" fmla="*/ 29 w 118"/>
                <a:gd name="T59" fmla="*/ 17 h 63"/>
                <a:gd name="T60" fmla="*/ 20 w 118"/>
                <a:gd name="T61" fmla="*/ 17 h 63"/>
                <a:gd name="T62" fmla="*/ 10 w 118"/>
                <a:gd name="T63" fmla="*/ 12 h 63"/>
                <a:gd name="T64" fmla="*/ 10 w 118"/>
                <a:gd name="T65" fmla="*/ 12 h 63"/>
                <a:gd name="T66" fmla="*/ 0 w 118"/>
                <a:gd name="T67" fmla="*/ 6 h 63"/>
                <a:gd name="T68" fmla="*/ 0 w 118"/>
                <a:gd name="T69" fmla="*/ 0 h 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3"/>
                <a:gd name="T107" fmla="*/ 118 w 118"/>
                <a:gd name="T108" fmla="*/ 63 h 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3">
                  <a:moveTo>
                    <a:pt x="0" y="0"/>
                  </a:moveTo>
                  <a:lnTo>
                    <a:pt x="10" y="6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9" y="12"/>
                  </a:lnTo>
                  <a:lnTo>
                    <a:pt x="39" y="17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69" y="29"/>
                  </a:lnTo>
                  <a:lnTo>
                    <a:pt x="79" y="29"/>
                  </a:lnTo>
                  <a:lnTo>
                    <a:pt x="89" y="34"/>
                  </a:lnTo>
                  <a:lnTo>
                    <a:pt x="89" y="40"/>
                  </a:lnTo>
                  <a:lnTo>
                    <a:pt x="99" y="40"/>
                  </a:lnTo>
                  <a:lnTo>
                    <a:pt x="109" y="46"/>
                  </a:lnTo>
                  <a:lnTo>
                    <a:pt x="118" y="51"/>
                  </a:lnTo>
                  <a:lnTo>
                    <a:pt x="118" y="57"/>
                  </a:lnTo>
                  <a:lnTo>
                    <a:pt x="118" y="63"/>
                  </a:lnTo>
                  <a:lnTo>
                    <a:pt x="109" y="57"/>
                  </a:lnTo>
                  <a:lnTo>
                    <a:pt x="109" y="51"/>
                  </a:lnTo>
                  <a:lnTo>
                    <a:pt x="99" y="46"/>
                  </a:lnTo>
                  <a:lnTo>
                    <a:pt x="89" y="46"/>
                  </a:lnTo>
                  <a:lnTo>
                    <a:pt x="79" y="40"/>
                  </a:lnTo>
                  <a:lnTo>
                    <a:pt x="69" y="34"/>
                  </a:lnTo>
                  <a:lnTo>
                    <a:pt x="59" y="29"/>
                  </a:lnTo>
                  <a:lnTo>
                    <a:pt x="49" y="29"/>
                  </a:lnTo>
                  <a:lnTo>
                    <a:pt x="39" y="23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0" y="17"/>
                  </a:lnTo>
                  <a:lnTo>
                    <a:pt x="1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4" name="Freeform 432"/>
            <p:cNvSpPr>
              <a:spLocks/>
            </p:cNvSpPr>
            <p:nvPr/>
          </p:nvSpPr>
          <p:spPr bwMode="auto">
            <a:xfrm>
              <a:off x="891" y="359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5" name="Freeform 433"/>
            <p:cNvSpPr>
              <a:spLocks/>
            </p:cNvSpPr>
            <p:nvPr/>
          </p:nvSpPr>
          <p:spPr bwMode="auto">
            <a:xfrm>
              <a:off x="1059" y="3705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6" name="Freeform 434"/>
            <p:cNvSpPr>
              <a:spLocks/>
            </p:cNvSpPr>
            <p:nvPr/>
          </p:nvSpPr>
          <p:spPr bwMode="auto">
            <a:xfrm>
              <a:off x="950" y="3638"/>
              <a:ext cx="119" cy="73"/>
            </a:xfrm>
            <a:custGeom>
              <a:avLst/>
              <a:gdLst>
                <a:gd name="T0" fmla="*/ 0 w 119"/>
                <a:gd name="T1" fmla="*/ 0 h 73"/>
                <a:gd name="T2" fmla="*/ 10 w 119"/>
                <a:gd name="T3" fmla="*/ 5 h 73"/>
                <a:gd name="T4" fmla="*/ 10 w 119"/>
                <a:gd name="T5" fmla="*/ 5 h 73"/>
                <a:gd name="T6" fmla="*/ 20 w 119"/>
                <a:gd name="T7" fmla="*/ 11 h 73"/>
                <a:gd name="T8" fmla="*/ 30 w 119"/>
                <a:gd name="T9" fmla="*/ 11 h 73"/>
                <a:gd name="T10" fmla="*/ 30 w 119"/>
                <a:gd name="T11" fmla="*/ 17 h 73"/>
                <a:gd name="T12" fmla="*/ 40 w 119"/>
                <a:gd name="T13" fmla="*/ 22 h 73"/>
                <a:gd name="T14" fmla="*/ 50 w 119"/>
                <a:gd name="T15" fmla="*/ 22 h 73"/>
                <a:gd name="T16" fmla="*/ 59 w 119"/>
                <a:gd name="T17" fmla="*/ 28 h 73"/>
                <a:gd name="T18" fmla="*/ 69 w 119"/>
                <a:gd name="T19" fmla="*/ 33 h 73"/>
                <a:gd name="T20" fmla="*/ 69 w 119"/>
                <a:gd name="T21" fmla="*/ 33 h 73"/>
                <a:gd name="T22" fmla="*/ 79 w 119"/>
                <a:gd name="T23" fmla="*/ 39 h 73"/>
                <a:gd name="T24" fmla="*/ 89 w 119"/>
                <a:gd name="T25" fmla="*/ 45 h 73"/>
                <a:gd name="T26" fmla="*/ 99 w 119"/>
                <a:gd name="T27" fmla="*/ 50 h 73"/>
                <a:gd name="T28" fmla="*/ 109 w 119"/>
                <a:gd name="T29" fmla="*/ 56 h 73"/>
                <a:gd name="T30" fmla="*/ 109 w 119"/>
                <a:gd name="T31" fmla="*/ 62 h 73"/>
                <a:gd name="T32" fmla="*/ 119 w 119"/>
                <a:gd name="T33" fmla="*/ 67 h 73"/>
                <a:gd name="T34" fmla="*/ 109 w 119"/>
                <a:gd name="T35" fmla="*/ 73 h 73"/>
                <a:gd name="T36" fmla="*/ 109 w 119"/>
                <a:gd name="T37" fmla="*/ 67 h 73"/>
                <a:gd name="T38" fmla="*/ 99 w 119"/>
                <a:gd name="T39" fmla="*/ 62 h 73"/>
                <a:gd name="T40" fmla="*/ 89 w 119"/>
                <a:gd name="T41" fmla="*/ 56 h 73"/>
                <a:gd name="T42" fmla="*/ 89 w 119"/>
                <a:gd name="T43" fmla="*/ 50 h 73"/>
                <a:gd name="T44" fmla="*/ 79 w 119"/>
                <a:gd name="T45" fmla="*/ 45 h 73"/>
                <a:gd name="T46" fmla="*/ 69 w 119"/>
                <a:gd name="T47" fmla="*/ 39 h 73"/>
                <a:gd name="T48" fmla="*/ 59 w 119"/>
                <a:gd name="T49" fmla="*/ 39 h 73"/>
                <a:gd name="T50" fmla="*/ 50 w 119"/>
                <a:gd name="T51" fmla="*/ 33 h 73"/>
                <a:gd name="T52" fmla="*/ 50 w 119"/>
                <a:gd name="T53" fmla="*/ 28 h 73"/>
                <a:gd name="T54" fmla="*/ 40 w 119"/>
                <a:gd name="T55" fmla="*/ 28 h 73"/>
                <a:gd name="T56" fmla="*/ 30 w 119"/>
                <a:gd name="T57" fmla="*/ 22 h 73"/>
                <a:gd name="T58" fmla="*/ 20 w 119"/>
                <a:gd name="T59" fmla="*/ 17 h 73"/>
                <a:gd name="T60" fmla="*/ 20 w 119"/>
                <a:gd name="T61" fmla="*/ 17 h 73"/>
                <a:gd name="T62" fmla="*/ 10 w 119"/>
                <a:gd name="T63" fmla="*/ 11 h 73"/>
                <a:gd name="T64" fmla="*/ 0 w 119"/>
                <a:gd name="T65" fmla="*/ 11 h 73"/>
                <a:gd name="T66" fmla="*/ 0 w 119"/>
                <a:gd name="T67" fmla="*/ 5 h 73"/>
                <a:gd name="T68" fmla="*/ 0 w 11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73"/>
                <a:gd name="T107" fmla="*/ 119 w 11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73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40" y="22"/>
                  </a:lnTo>
                  <a:lnTo>
                    <a:pt x="50" y="22"/>
                  </a:lnTo>
                  <a:lnTo>
                    <a:pt x="59" y="28"/>
                  </a:lnTo>
                  <a:lnTo>
                    <a:pt x="69" y="33"/>
                  </a:lnTo>
                  <a:lnTo>
                    <a:pt x="79" y="39"/>
                  </a:lnTo>
                  <a:lnTo>
                    <a:pt x="89" y="45"/>
                  </a:lnTo>
                  <a:lnTo>
                    <a:pt x="99" y="50"/>
                  </a:lnTo>
                  <a:lnTo>
                    <a:pt x="109" y="56"/>
                  </a:lnTo>
                  <a:lnTo>
                    <a:pt x="109" y="62"/>
                  </a:lnTo>
                  <a:lnTo>
                    <a:pt x="119" y="67"/>
                  </a:lnTo>
                  <a:lnTo>
                    <a:pt x="109" y="73"/>
                  </a:lnTo>
                  <a:lnTo>
                    <a:pt x="109" y="67"/>
                  </a:lnTo>
                  <a:lnTo>
                    <a:pt x="99" y="62"/>
                  </a:lnTo>
                  <a:lnTo>
                    <a:pt x="89" y="56"/>
                  </a:lnTo>
                  <a:lnTo>
                    <a:pt x="89" y="50"/>
                  </a:lnTo>
                  <a:lnTo>
                    <a:pt x="79" y="45"/>
                  </a:lnTo>
                  <a:lnTo>
                    <a:pt x="69" y="39"/>
                  </a:lnTo>
                  <a:lnTo>
                    <a:pt x="59" y="39"/>
                  </a:lnTo>
                  <a:lnTo>
                    <a:pt x="50" y="33"/>
                  </a:lnTo>
                  <a:lnTo>
                    <a:pt x="50" y="28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7" name="Freeform 435"/>
            <p:cNvSpPr>
              <a:spLocks/>
            </p:cNvSpPr>
            <p:nvPr/>
          </p:nvSpPr>
          <p:spPr bwMode="auto">
            <a:xfrm>
              <a:off x="950" y="3638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8" name="Freeform 436"/>
            <p:cNvSpPr>
              <a:spLocks/>
            </p:cNvSpPr>
            <p:nvPr/>
          </p:nvSpPr>
          <p:spPr bwMode="auto">
            <a:xfrm>
              <a:off x="1108" y="3807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19" name="Freeform 437"/>
            <p:cNvSpPr>
              <a:spLocks/>
            </p:cNvSpPr>
            <p:nvPr/>
          </p:nvSpPr>
          <p:spPr bwMode="auto">
            <a:xfrm>
              <a:off x="1019" y="3711"/>
              <a:ext cx="99" cy="101"/>
            </a:xfrm>
            <a:custGeom>
              <a:avLst/>
              <a:gdLst>
                <a:gd name="T0" fmla="*/ 0 w 99"/>
                <a:gd name="T1" fmla="*/ 0 h 101"/>
                <a:gd name="T2" fmla="*/ 10 w 99"/>
                <a:gd name="T3" fmla="*/ 6 h 101"/>
                <a:gd name="T4" fmla="*/ 30 w 99"/>
                <a:gd name="T5" fmla="*/ 11 h 101"/>
                <a:gd name="T6" fmla="*/ 40 w 99"/>
                <a:gd name="T7" fmla="*/ 17 h 101"/>
                <a:gd name="T8" fmla="*/ 50 w 99"/>
                <a:gd name="T9" fmla="*/ 22 h 101"/>
                <a:gd name="T10" fmla="*/ 50 w 99"/>
                <a:gd name="T11" fmla="*/ 28 h 101"/>
                <a:gd name="T12" fmla="*/ 60 w 99"/>
                <a:gd name="T13" fmla="*/ 39 h 101"/>
                <a:gd name="T14" fmla="*/ 70 w 99"/>
                <a:gd name="T15" fmla="*/ 45 h 101"/>
                <a:gd name="T16" fmla="*/ 70 w 99"/>
                <a:gd name="T17" fmla="*/ 51 h 101"/>
                <a:gd name="T18" fmla="*/ 70 w 99"/>
                <a:gd name="T19" fmla="*/ 56 h 101"/>
                <a:gd name="T20" fmla="*/ 80 w 99"/>
                <a:gd name="T21" fmla="*/ 68 h 101"/>
                <a:gd name="T22" fmla="*/ 80 w 99"/>
                <a:gd name="T23" fmla="*/ 73 h 101"/>
                <a:gd name="T24" fmla="*/ 80 w 99"/>
                <a:gd name="T25" fmla="*/ 79 h 101"/>
                <a:gd name="T26" fmla="*/ 89 w 99"/>
                <a:gd name="T27" fmla="*/ 85 h 101"/>
                <a:gd name="T28" fmla="*/ 89 w 99"/>
                <a:gd name="T29" fmla="*/ 90 h 101"/>
                <a:gd name="T30" fmla="*/ 89 w 99"/>
                <a:gd name="T31" fmla="*/ 90 h 101"/>
                <a:gd name="T32" fmla="*/ 99 w 99"/>
                <a:gd name="T33" fmla="*/ 96 h 101"/>
                <a:gd name="T34" fmla="*/ 89 w 99"/>
                <a:gd name="T35" fmla="*/ 101 h 101"/>
                <a:gd name="T36" fmla="*/ 89 w 99"/>
                <a:gd name="T37" fmla="*/ 96 h 101"/>
                <a:gd name="T38" fmla="*/ 80 w 99"/>
                <a:gd name="T39" fmla="*/ 90 h 101"/>
                <a:gd name="T40" fmla="*/ 80 w 99"/>
                <a:gd name="T41" fmla="*/ 90 h 101"/>
                <a:gd name="T42" fmla="*/ 80 w 99"/>
                <a:gd name="T43" fmla="*/ 85 h 101"/>
                <a:gd name="T44" fmla="*/ 70 w 99"/>
                <a:gd name="T45" fmla="*/ 73 h 101"/>
                <a:gd name="T46" fmla="*/ 70 w 99"/>
                <a:gd name="T47" fmla="*/ 68 h 101"/>
                <a:gd name="T48" fmla="*/ 70 w 99"/>
                <a:gd name="T49" fmla="*/ 62 h 101"/>
                <a:gd name="T50" fmla="*/ 60 w 99"/>
                <a:gd name="T51" fmla="*/ 56 h 101"/>
                <a:gd name="T52" fmla="*/ 60 w 99"/>
                <a:gd name="T53" fmla="*/ 51 h 101"/>
                <a:gd name="T54" fmla="*/ 50 w 99"/>
                <a:gd name="T55" fmla="*/ 39 h 101"/>
                <a:gd name="T56" fmla="*/ 50 w 99"/>
                <a:gd name="T57" fmla="*/ 34 h 101"/>
                <a:gd name="T58" fmla="*/ 40 w 99"/>
                <a:gd name="T59" fmla="*/ 28 h 101"/>
                <a:gd name="T60" fmla="*/ 30 w 99"/>
                <a:gd name="T61" fmla="*/ 22 h 101"/>
                <a:gd name="T62" fmla="*/ 20 w 99"/>
                <a:gd name="T63" fmla="*/ 17 h 101"/>
                <a:gd name="T64" fmla="*/ 10 w 99"/>
                <a:gd name="T65" fmla="*/ 11 h 101"/>
                <a:gd name="T66" fmla="*/ 0 w 99"/>
                <a:gd name="T67" fmla="*/ 6 h 101"/>
                <a:gd name="T68" fmla="*/ 0 w 9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101"/>
                <a:gd name="T107" fmla="*/ 99 w 9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101">
                  <a:moveTo>
                    <a:pt x="0" y="0"/>
                  </a:moveTo>
                  <a:lnTo>
                    <a:pt x="10" y="6"/>
                  </a:lnTo>
                  <a:lnTo>
                    <a:pt x="30" y="11"/>
                  </a:lnTo>
                  <a:lnTo>
                    <a:pt x="40" y="17"/>
                  </a:lnTo>
                  <a:lnTo>
                    <a:pt x="50" y="22"/>
                  </a:lnTo>
                  <a:lnTo>
                    <a:pt x="50" y="28"/>
                  </a:lnTo>
                  <a:lnTo>
                    <a:pt x="60" y="39"/>
                  </a:lnTo>
                  <a:lnTo>
                    <a:pt x="70" y="45"/>
                  </a:lnTo>
                  <a:lnTo>
                    <a:pt x="70" y="51"/>
                  </a:lnTo>
                  <a:lnTo>
                    <a:pt x="70" y="56"/>
                  </a:lnTo>
                  <a:lnTo>
                    <a:pt x="80" y="68"/>
                  </a:lnTo>
                  <a:lnTo>
                    <a:pt x="80" y="73"/>
                  </a:lnTo>
                  <a:lnTo>
                    <a:pt x="80" y="79"/>
                  </a:lnTo>
                  <a:lnTo>
                    <a:pt x="89" y="85"/>
                  </a:lnTo>
                  <a:lnTo>
                    <a:pt x="89" y="90"/>
                  </a:lnTo>
                  <a:lnTo>
                    <a:pt x="99" y="96"/>
                  </a:lnTo>
                  <a:lnTo>
                    <a:pt x="89" y="101"/>
                  </a:lnTo>
                  <a:lnTo>
                    <a:pt x="89" y="96"/>
                  </a:lnTo>
                  <a:lnTo>
                    <a:pt x="80" y="90"/>
                  </a:lnTo>
                  <a:lnTo>
                    <a:pt x="80" y="85"/>
                  </a:lnTo>
                  <a:lnTo>
                    <a:pt x="70" y="73"/>
                  </a:lnTo>
                  <a:lnTo>
                    <a:pt x="70" y="68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1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40" y="28"/>
                  </a:lnTo>
                  <a:lnTo>
                    <a:pt x="30" y="22"/>
                  </a:lnTo>
                  <a:lnTo>
                    <a:pt x="20" y="17"/>
                  </a:lnTo>
                  <a:lnTo>
                    <a:pt x="1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0" name="Freeform 438"/>
            <p:cNvSpPr>
              <a:spLocks/>
            </p:cNvSpPr>
            <p:nvPr/>
          </p:nvSpPr>
          <p:spPr bwMode="auto">
            <a:xfrm>
              <a:off x="1009" y="3711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1" name="Freeform 439"/>
            <p:cNvSpPr>
              <a:spLocks/>
            </p:cNvSpPr>
            <p:nvPr/>
          </p:nvSpPr>
          <p:spPr bwMode="auto">
            <a:xfrm>
              <a:off x="1118" y="3863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2" name="Freeform 440"/>
            <p:cNvSpPr>
              <a:spLocks/>
            </p:cNvSpPr>
            <p:nvPr/>
          </p:nvSpPr>
          <p:spPr bwMode="auto">
            <a:xfrm>
              <a:off x="1049" y="3750"/>
              <a:ext cx="69" cy="113"/>
            </a:xfrm>
            <a:custGeom>
              <a:avLst/>
              <a:gdLst>
                <a:gd name="T0" fmla="*/ 10 w 69"/>
                <a:gd name="T1" fmla="*/ 0 h 113"/>
                <a:gd name="T2" fmla="*/ 10 w 69"/>
                <a:gd name="T3" fmla="*/ 0 h 113"/>
                <a:gd name="T4" fmla="*/ 10 w 69"/>
                <a:gd name="T5" fmla="*/ 6 h 113"/>
                <a:gd name="T6" fmla="*/ 20 w 69"/>
                <a:gd name="T7" fmla="*/ 12 h 113"/>
                <a:gd name="T8" fmla="*/ 20 w 69"/>
                <a:gd name="T9" fmla="*/ 17 h 113"/>
                <a:gd name="T10" fmla="*/ 30 w 69"/>
                <a:gd name="T11" fmla="*/ 29 h 113"/>
                <a:gd name="T12" fmla="*/ 30 w 69"/>
                <a:gd name="T13" fmla="*/ 34 h 113"/>
                <a:gd name="T14" fmla="*/ 40 w 69"/>
                <a:gd name="T15" fmla="*/ 40 h 113"/>
                <a:gd name="T16" fmla="*/ 40 w 69"/>
                <a:gd name="T17" fmla="*/ 51 h 113"/>
                <a:gd name="T18" fmla="*/ 50 w 69"/>
                <a:gd name="T19" fmla="*/ 57 h 113"/>
                <a:gd name="T20" fmla="*/ 50 w 69"/>
                <a:gd name="T21" fmla="*/ 68 h 113"/>
                <a:gd name="T22" fmla="*/ 50 w 69"/>
                <a:gd name="T23" fmla="*/ 74 h 113"/>
                <a:gd name="T24" fmla="*/ 59 w 69"/>
                <a:gd name="T25" fmla="*/ 85 h 113"/>
                <a:gd name="T26" fmla="*/ 59 w 69"/>
                <a:gd name="T27" fmla="*/ 91 h 113"/>
                <a:gd name="T28" fmla="*/ 69 w 69"/>
                <a:gd name="T29" fmla="*/ 96 h 113"/>
                <a:gd name="T30" fmla="*/ 69 w 69"/>
                <a:gd name="T31" fmla="*/ 108 h 113"/>
                <a:gd name="T32" fmla="*/ 69 w 69"/>
                <a:gd name="T33" fmla="*/ 113 h 113"/>
                <a:gd name="T34" fmla="*/ 69 w 69"/>
                <a:gd name="T35" fmla="*/ 113 h 113"/>
                <a:gd name="T36" fmla="*/ 59 w 69"/>
                <a:gd name="T37" fmla="*/ 108 h 113"/>
                <a:gd name="T38" fmla="*/ 59 w 69"/>
                <a:gd name="T39" fmla="*/ 102 h 113"/>
                <a:gd name="T40" fmla="*/ 59 w 69"/>
                <a:gd name="T41" fmla="*/ 96 h 113"/>
                <a:gd name="T42" fmla="*/ 50 w 69"/>
                <a:gd name="T43" fmla="*/ 85 h 113"/>
                <a:gd name="T44" fmla="*/ 50 w 69"/>
                <a:gd name="T45" fmla="*/ 79 h 113"/>
                <a:gd name="T46" fmla="*/ 40 w 69"/>
                <a:gd name="T47" fmla="*/ 68 h 113"/>
                <a:gd name="T48" fmla="*/ 40 w 69"/>
                <a:gd name="T49" fmla="*/ 62 h 113"/>
                <a:gd name="T50" fmla="*/ 40 w 69"/>
                <a:gd name="T51" fmla="*/ 51 h 113"/>
                <a:gd name="T52" fmla="*/ 30 w 69"/>
                <a:gd name="T53" fmla="*/ 46 h 113"/>
                <a:gd name="T54" fmla="*/ 30 w 69"/>
                <a:gd name="T55" fmla="*/ 40 h 113"/>
                <a:gd name="T56" fmla="*/ 20 w 69"/>
                <a:gd name="T57" fmla="*/ 29 h 113"/>
                <a:gd name="T58" fmla="*/ 20 w 69"/>
                <a:gd name="T59" fmla="*/ 23 h 113"/>
                <a:gd name="T60" fmla="*/ 10 w 69"/>
                <a:gd name="T61" fmla="*/ 17 h 113"/>
                <a:gd name="T62" fmla="*/ 10 w 69"/>
                <a:gd name="T63" fmla="*/ 12 h 113"/>
                <a:gd name="T64" fmla="*/ 10 w 69"/>
                <a:gd name="T65" fmla="*/ 6 h 113"/>
                <a:gd name="T66" fmla="*/ 0 w 69"/>
                <a:gd name="T67" fmla="*/ 6 h 113"/>
                <a:gd name="T68" fmla="*/ 10 w 69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"/>
                <a:gd name="T106" fmla="*/ 0 h 113"/>
                <a:gd name="T107" fmla="*/ 69 w 69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" h="113">
                  <a:moveTo>
                    <a:pt x="10" y="0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30" y="29"/>
                  </a:lnTo>
                  <a:lnTo>
                    <a:pt x="30" y="34"/>
                  </a:lnTo>
                  <a:lnTo>
                    <a:pt x="40" y="40"/>
                  </a:lnTo>
                  <a:lnTo>
                    <a:pt x="40" y="51"/>
                  </a:lnTo>
                  <a:lnTo>
                    <a:pt x="50" y="57"/>
                  </a:lnTo>
                  <a:lnTo>
                    <a:pt x="50" y="68"/>
                  </a:lnTo>
                  <a:lnTo>
                    <a:pt x="50" y="74"/>
                  </a:lnTo>
                  <a:lnTo>
                    <a:pt x="59" y="85"/>
                  </a:lnTo>
                  <a:lnTo>
                    <a:pt x="59" y="91"/>
                  </a:lnTo>
                  <a:lnTo>
                    <a:pt x="69" y="96"/>
                  </a:lnTo>
                  <a:lnTo>
                    <a:pt x="69" y="108"/>
                  </a:lnTo>
                  <a:lnTo>
                    <a:pt x="69" y="113"/>
                  </a:lnTo>
                  <a:lnTo>
                    <a:pt x="59" y="108"/>
                  </a:lnTo>
                  <a:lnTo>
                    <a:pt x="59" y="102"/>
                  </a:lnTo>
                  <a:lnTo>
                    <a:pt x="59" y="96"/>
                  </a:lnTo>
                  <a:lnTo>
                    <a:pt x="50" y="85"/>
                  </a:lnTo>
                  <a:lnTo>
                    <a:pt x="50" y="79"/>
                  </a:lnTo>
                  <a:lnTo>
                    <a:pt x="4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30" y="46"/>
                  </a:lnTo>
                  <a:lnTo>
                    <a:pt x="30" y="40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3" name="Freeform 441"/>
            <p:cNvSpPr>
              <a:spLocks/>
            </p:cNvSpPr>
            <p:nvPr/>
          </p:nvSpPr>
          <p:spPr bwMode="auto">
            <a:xfrm>
              <a:off x="1049" y="3750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4" name="Freeform 442"/>
            <p:cNvSpPr>
              <a:spLocks/>
            </p:cNvSpPr>
            <p:nvPr/>
          </p:nvSpPr>
          <p:spPr bwMode="auto">
            <a:xfrm>
              <a:off x="1079" y="4004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5" name="Freeform 443"/>
            <p:cNvSpPr>
              <a:spLocks/>
            </p:cNvSpPr>
            <p:nvPr/>
          </p:nvSpPr>
          <p:spPr bwMode="auto">
            <a:xfrm>
              <a:off x="1079" y="3829"/>
              <a:ext cx="29" cy="175"/>
            </a:xfrm>
            <a:custGeom>
              <a:avLst/>
              <a:gdLst>
                <a:gd name="T0" fmla="*/ 10 w 29"/>
                <a:gd name="T1" fmla="*/ 0 h 175"/>
                <a:gd name="T2" fmla="*/ 20 w 29"/>
                <a:gd name="T3" fmla="*/ 17 h 175"/>
                <a:gd name="T4" fmla="*/ 20 w 29"/>
                <a:gd name="T5" fmla="*/ 29 h 175"/>
                <a:gd name="T6" fmla="*/ 20 w 29"/>
                <a:gd name="T7" fmla="*/ 45 h 175"/>
                <a:gd name="T8" fmla="*/ 29 w 29"/>
                <a:gd name="T9" fmla="*/ 57 h 175"/>
                <a:gd name="T10" fmla="*/ 29 w 29"/>
                <a:gd name="T11" fmla="*/ 68 h 175"/>
                <a:gd name="T12" fmla="*/ 29 w 29"/>
                <a:gd name="T13" fmla="*/ 79 h 175"/>
                <a:gd name="T14" fmla="*/ 29 w 29"/>
                <a:gd name="T15" fmla="*/ 91 h 175"/>
                <a:gd name="T16" fmla="*/ 20 w 29"/>
                <a:gd name="T17" fmla="*/ 108 h 175"/>
                <a:gd name="T18" fmla="*/ 20 w 29"/>
                <a:gd name="T19" fmla="*/ 113 h 175"/>
                <a:gd name="T20" fmla="*/ 20 w 29"/>
                <a:gd name="T21" fmla="*/ 124 h 175"/>
                <a:gd name="T22" fmla="*/ 20 w 29"/>
                <a:gd name="T23" fmla="*/ 136 h 175"/>
                <a:gd name="T24" fmla="*/ 10 w 29"/>
                <a:gd name="T25" fmla="*/ 147 h 175"/>
                <a:gd name="T26" fmla="*/ 10 w 29"/>
                <a:gd name="T27" fmla="*/ 153 h 175"/>
                <a:gd name="T28" fmla="*/ 10 w 29"/>
                <a:gd name="T29" fmla="*/ 158 h 175"/>
                <a:gd name="T30" fmla="*/ 10 w 29"/>
                <a:gd name="T31" fmla="*/ 170 h 175"/>
                <a:gd name="T32" fmla="*/ 10 w 29"/>
                <a:gd name="T33" fmla="*/ 175 h 175"/>
                <a:gd name="T34" fmla="*/ 0 w 29"/>
                <a:gd name="T35" fmla="*/ 175 h 175"/>
                <a:gd name="T36" fmla="*/ 0 w 29"/>
                <a:gd name="T37" fmla="*/ 170 h 175"/>
                <a:gd name="T38" fmla="*/ 0 w 29"/>
                <a:gd name="T39" fmla="*/ 158 h 175"/>
                <a:gd name="T40" fmla="*/ 10 w 29"/>
                <a:gd name="T41" fmla="*/ 153 h 175"/>
                <a:gd name="T42" fmla="*/ 10 w 29"/>
                <a:gd name="T43" fmla="*/ 141 h 175"/>
                <a:gd name="T44" fmla="*/ 10 w 29"/>
                <a:gd name="T45" fmla="*/ 136 h 175"/>
                <a:gd name="T46" fmla="*/ 10 w 29"/>
                <a:gd name="T47" fmla="*/ 124 h 175"/>
                <a:gd name="T48" fmla="*/ 20 w 29"/>
                <a:gd name="T49" fmla="*/ 113 h 175"/>
                <a:gd name="T50" fmla="*/ 20 w 29"/>
                <a:gd name="T51" fmla="*/ 102 h 175"/>
                <a:gd name="T52" fmla="*/ 20 w 29"/>
                <a:gd name="T53" fmla="*/ 91 h 175"/>
                <a:gd name="T54" fmla="*/ 20 w 29"/>
                <a:gd name="T55" fmla="*/ 79 h 175"/>
                <a:gd name="T56" fmla="*/ 20 w 29"/>
                <a:gd name="T57" fmla="*/ 68 h 175"/>
                <a:gd name="T58" fmla="*/ 20 w 29"/>
                <a:gd name="T59" fmla="*/ 57 h 175"/>
                <a:gd name="T60" fmla="*/ 20 w 29"/>
                <a:gd name="T61" fmla="*/ 45 h 175"/>
                <a:gd name="T62" fmla="*/ 10 w 29"/>
                <a:gd name="T63" fmla="*/ 34 h 175"/>
                <a:gd name="T64" fmla="*/ 10 w 29"/>
                <a:gd name="T65" fmla="*/ 17 h 175"/>
                <a:gd name="T66" fmla="*/ 0 w 29"/>
                <a:gd name="T67" fmla="*/ 6 h 175"/>
                <a:gd name="T68" fmla="*/ 10 w 29"/>
                <a:gd name="T69" fmla="*/ 0 h 1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"/>
                <a:gd name="T106" fmla="*/ 0 h 175"/>
                <a:gd name="T107" fmla="*/ 29 w 29"/>
                <a:gd name="T108" fmla="*/ 175 h 1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" h="175">
                  <a:moveTo>
                    <a:pt x="10" y="0"/>
                  </a:moveTo>
                  <a:lnTo>
                    <a:pt x="20" y="17"/>
                  </a:lnTo>
                  <a:lnTo>
                    <a:pt x="20" y="29"/>
                  </a:lnTo>
                  <a:lnTo>
                    <a:pt x="20" y="45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29" y="79"/>
                  </a:lnTo>
                  <a:lnTo>
                    <a:pt x="29" y="91"/>
                  </a:lnTo>
                  <a:lnTo>
                    <a:pt x="20" y="108"/>
                  </a:lnTo>
                  <a:lnTo>
                    <a:pt x="20" y="113"/>
                  </a:lnTo>
                  <a:lnTo>
                    <a:pt x="20" y="124"/>
                  </a:lnTo>
                  <a:lnTo>
                    <a:pt x="20" y="136"/>
                  </a:lnTo>
                  <a:lnTo>
                    <a:pt x="10" y="147"/>
                  </a:lnTo>
                  <a:lnTo>
                    <a:pt x="10" y="153"/>
                  </a:lnTo>
                  <a:lnTo>
                    <a:pt x="10" y="158"/>
                  </a:lnTo>
                  <a:lnTo>
                    <a:pt x="10" y="170"/>
                  </a:lnTo>
                  <a:lnTo>
                    <a:pt x="10" y="175"/>
                  </a:lnTo>
                  <a:lnTo>
                    <a:pt x="0" y="175"/>
                  </a:lnTo>
                  <a:lnTo>
                    <a:pt x="0" y="170"/>
                  </a:lnTo>
                  <a:lnTo>
                    <a:pt x="0" y="158"/>
                  </a:lnTo>
                  <a:lnTo>
                    <a:pt x="10" y="153"/>
                  </a:lnTo>
                  <a:lnTo>
                    <a:pt x="10" y="141"/>
                  </a:lnTo>
                  <a:lnTo>
                    <a:pt x="10" y="136"/>
                  </a:lnTo>
                  <a:lnTo>
                    <a:pt x="10" y="124"/>
                  </a:lnTo>
                  <a:lnTo>
                    <a:pt x="20" y="113"/>
                  </a:lnTo>
                  <a:lnTo>
                    <a:pt x="20" y="102"/>
                  </a:lnTo>
                  <a:lnTo>
                    <a:pt x="20" y="91"/>
                  </a:lnTo>
                  <a:lnTo>
                    <a:pt x="20" y="79"/>
                  </a:lnTo>
                  <a:lnTo>
                    <a:pt x="20" y="68"/>
                  </a:lnTo>
                  <a:lnTo>
                    <a:pt x="20" y="57"/>
                  </a:lnTo>
                  <a:lnTo>
                    <a:pt x="20" y="45"/>
                  </a:lnTo>
                  <a:lnTo>
                    <a:pt x="10" y="34"/>
                  </a:lnTo>
                  <a:lnTo>
                    <a:pt x="10" y="17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6" name="Freeform 444"/>
            <p:cNvSpPr>
              <a:spLocks/>
            </p:cNvSpPr>
            <p:nvPr/>
          </p:nvSpPr>
          <p:spPr bwMode="auto">
            <a:xfrm>
              <a:off x="1079" y="382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7" name="Freeform 445"/>
            <p:cNvSpPr>
              <a:spLocks/>
            </p:cNvSpPr>
            <p:nvPr/>
          </p:nvSpPr>
          <p:spPr bwMode="auto">
            <a:xfrm>
              <a:off x="970" y="358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10 w 10"/>
                <a:gd name="T5" fmla="*/ 0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8" name="Freeform 446"/>
            <p:cNvSpPr>
              <a:spLocks/>
            </p:cNvSpPr>
            <p:nvPr/>
          </p:nvSpPr>
          <p:spPr bwMode="auto">
            <a:xfrm>
              <a:off x="851" y="3519"/>
              <a:ext cx="129" cy="68"/>
            </a:xfrm>
            <a:custGeom>
              <a:avLst/>
              <a:gdLst>
                <a:gd name="T0" fmla="*/ 10 w 129"/>
                <a:gd name="T1" fmla="*/ 0 h 68"/>
                <a:gd name="T2" fmla="*/ 10 w 129"/>
                <a:gd name="T3" fmla="*/ 0 h 68"/>
                <a:gd name="T4" fmla="*/ 20 w 129"/>
                <a:gd name="T5" fmla="*/ 6 h 68"/>
                <a:gd name="T6" fmla="*/ 30 w 129"/>
                <a:gd name="T7" fmla="*/ 6 h 68"/>
                <a:gd name="T8" fmla="*/ 30 w 129"/>
                <a:gd name="T9" fmla="*/ 11 h 68"/>
                <a:gd name="T10" fmla="*/ 40 w 129"/>
                <a:gd name="T11" fmla="*/ 11 h 68"/>
                <a:gd name="T12" fmla="*/ 50 w 129"/>
                <a:gd name="T13" fmla="*/ 17 h 68"/>
                <a:gd name="T14" fmla="*/ 60 w 129"/>
                <a:gd name="T15" fmla="*/ 23 h 68"/>
                <a:gd name="T16" fmla="*/ 60 w 129"/>
                <a:gd name="T17" fmla="*/ 28 h 68"/>
                <a:gd name="T18" fmla="*/ 69 w 129"/>
                <a:gd name="T19" fmla="*/ 28 h 68"/>
                <a:gd name="T20" fmla="*/ 79 w 129"/>
                <a:gd name="T21" fmla="*/ 34 h 68"/>
                <a:gd name="T22" fmla="*/ 89 w 129"/>
                <a:gd name="T23" fmla="*/ 40 h 68"/>
                <a:gd name="T24" fmla="*/ 89 w 129"/>
                <a:gd name="T25" fmla="*/ 45 h 68"/>
                <a:gd name="T26" fmla="*/ 99 w 129"/>
                <a:gd name="T27" fmla="*/ 45 h 68"/>
                <a:gd name="T28" fmla="*/ 109 w 129"/>
                <a:gd name="T29" fmla="*/ 51 h 68"/>
                <a:gd name="T30" fmla="*/ 119 w 129"/>
                <a:gd name="T31" fmla="*/ 57 h 68"/>
                <a:gd name="T32" fmla="*/ 129 w 129"/>
                <a:gd name="T33" fmla="*/ 62 h 68"/>
                <a:gd name="T34" fmla="*/ 119 w 129"/>
                <a:gd name="T35" fmla="*/ 68 h 68"/>
                <a:gd name="T36" fmla="*/ 109 w 129"/>
                <a:gd name="T37" fmla="*/ 62 h 68"/>
                <a:gd name="T38" fmla="*/ 109 w 129"/>
                <a:gd name="T39" fmla="*/ 57 h 68"/>
                <a:gd name="T40" fmla="*/ 99 w 129"/>
                <a:gd name="T41" fmla="*/ 51 h 68"/>
                <a:gd name="T42" fmla="*/ 89 w 129"/>
                <a:gd name="T43" fmla="*/ 51 h 68"/>
                <a:gd name="T44" fmla="*/ 79 w 129"/>
                <a:gd name="T45" fmla="*/ 45 h 68"/>
                <a:gd name="T46" fmla="*/ 69 w 129"/>
                <a:gd name="T47" fmla="*/ 40 h 68"/>
                <a:gd name="T48" fmla="*/ 69 w 129"/>
                <a:gd name="T49" fmla="*/ 34 h 68"/>
                <a:gd name="T50" fmla="*/ 60 w 129"/>
                <a:gd name="T51" fmla="*/ 34 h 68"/>
                <a:gd name="T52" fmla="*/ 50 w 129"/>
                <a:gd name="T53" fmla="*/ 28 h 68"/>
                <a:gd name="T54" fmla="*/ 50 w 129"/>
                <a:gd name="T55" fmla="*/ 23 h 68"/>
                <a:gd name="T56" fmla="*/ 40 w 129"/>
                <a:gd name="T57" fmla="*/ 23 h 68"/>
                <a:gd name="T58" fmla="*/ 30 w 129"/>
                <a:gd name="T59" fmla="*/ 17 h 68"/>
                <a:gd name="T60" fmla="*/ 20 w 129"/>
                <a:gd name="T61" fmla="*/ 11 h 68"/>
                <a:gd name="T62" fmla="*/ 20 w 129"/>
                <a:gd name="T63" fmla="*/ 11 h 68"/>
                <a:gd name="T64" fmla="*/ 10 w 129"/>
                <a:gd name="T65" fmla="*/ 6 h 68"/>
                <a:gd name="T66" fmla="*/ 0 w 129"/>
                <a:gd name="T67" fmla="*/ 6 h 68"/>
                <a:gd name="T68" fmla="*/ 10 w 129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9"/>
                <a:gd name="T106" fmla="*/ 0 h 68"/>
                <a:gd name="T107" fmla="*/ 129 w 129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9" h="68">
                  <a:moveTo>
                    <a:pt x="10" y="0"/>
                  </a:moveTo>
                  <a:lnTo>
                    <a:pt x="1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0" y="11"/>
                  </a:lnTo>
                  <a:lnTo>
                    <a:pt x="40" y="11"/>
                  </a:lnTo>
                  <a:lnTo>
                    <a:pt x="50" y="17"/>
                  </a:lnTo>
                  <a:lnTo>
                    <a:pt x="60" y="23"/>
                  </a:lnTo>
                  <a:lnTo>
                    <a:pt x="60" y="28"/>
                  </a:lnTo>
                  <a:lnTo>
                    <a:pt x="69" y="28"/>
                  </a:lnTo>
                  <a:lnTo>
                    <a:pt x="79" y="34"/>
                  </a:lnTo>
                  <a:lnTo>
                    <a:pt x="89" y="40"/>
                  </a:lnTo>
                  <a:lnTo>
                    <a:pt x="89" y="45"/>
                  </a:lnTo>
                  <a:lnTo>
                    <a:pt x="99" y="45"/>
                  </a:lnTo>
                  <a:lnTo>
                    <a:pt x="109" y="51"/>
                  </a:lnTo>
                  <a:lnTo>
                    <a:pt x="119" y="57"/>
                  </a:lnTo>
                  <a:lnTo>
                    <a:pt x="129" y="62"/>
                  </a:lnTo>
                  <a:lnTo>
                    <a:pt x="119" y="68"/>
                  </a:lnTo>
                  <a:lnTo>
                    <a:pt x="109" y="62"/>
                  </a:lnTo>
                  <a:lnTo>
                    <a:pt x="109" y="57"/>
                  </a:lnTo>
                  <a:lnTo>
                    <a:pt x="99" y="51"/>
                  </a:lnTo>
                  <a:lnTo>
                    <a:pt x="89" y="51"/>
                  </a:lnTo>
                  <a:lnTo>
                    <a:pt x="79" y="45"/>
                  </a:lnTo>
                  <a:lnTo>
                    <a:pt x="69" y="40"/>
                  </a:lnTo>
                  <a:lnTo>
                    <a:pt x="69" y="34"/>
                  </a:lnTo>
                  <a:lnTo>
                    <a:pt x="60" y="34"/>
                  </a:lnTo>
                  <a:lnTo>
                    <a:pt x="50" y="28"/>
                  </a:lnTo>
                  <a:lnTo>
                    <a:pt x="50" y="23"/>
                  </a:lnTo>
                  <a:lnTo>
                    <a:pt x="40" y="23"/>
                  </a:lnTo>
                  <a:lnTo>
                    <a:pt x="30" y="17"/>
                  </a:lnTo>
                  <a:lnTo>
                    <a:pt x="20" y="11"/>
                  </a:lnTo>
                  <a:lnTo>
                    <a:pt x="10" y="6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29" name="Freeform 447"/>
            <p:cNvSpPr>
              <a:spLocks/>
            </p:cNvSpPr>
            <p:nvPr/>
          </p:nvSpPr>
          <p:spPr bwMode="auto">
            <a:xfrm>
              <a:off x="85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1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0" name="Freeform 448"/>
            <p:cNvSpPr>
              <a:spLocks/>
            </p:cNvSpPr>
            <p:nvPr/>
          </p:nvSpPr>
          <p:spPr bwMode="auto">
            <a:xfrm>
              <a:off x="1089" y="3655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10 w 10"/>
                <a:gd name="T5" fmla="*/ 5 h 5"/>
                <a:gd name="T6" fmla="*/ 1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1" name="Freeform 449"/>
            <p:cNvSpPr>
              <a:spLocks/>
            </p:cNvSpPr>
            <p:nvPr/>
          </p:nvSpPr>
          <p:spPr bwMode="auto">
            <a:xfrm>
              <a:off x="1009" y="3576"/>
              <a:ext cx="90" cy="84"/>
            </a:xfrm>
            <a:custGeom>
              <a:avLst/>
              <a:gdLst>
                <a:gd name="T0" fmla="*/ 0 w 90"/>
                <a:gd name="T1" fmla="*/ 0 h 84"/>
                <a:gd name="T2" fmla="*/ 10 w 90"/>
                <a:gd name="T3" fmla="*/ 5 h 84"/>
                <a:gd name="T4" fmla="*/ 10 w 90"/>
                <a:gd name="T5" fmla="*/ 5 h 84"/>
                <a:gd name="T6" fmla="*/ 20 w 90"/>
                <a:gd name="T7" fmla="*/ 11 h 84"/>
                <a:gd name="T8" fmla="*/ 20 w 90"/>
                <a:gd name="T9" fmla="*/ 16 h 84"/>
                <a:gd name="T10" fmla="*/ 30 w 90"/>
                <a:gd name="T11" fmla="*/ 16 h 84"/>
                <a:gd name="T12" fmla="*/ 30 w 90"/>
                <a:gd name="T13" fmla="*/ 22 h 84"/>
                <a:gd name="T14" fmla="*/ 40 w 90"/>
                <a:gd name="T15" fmla="*/ 28 h 84"/>
                <a:gd name="T16" fmla="*/ 40 w 90"/>
                <a:gd name="T17" fmla="*/ 33 h 84"/>
                <a:gd name="T18" fmla="*/ 50 w 90"/>
                <a:gd name="T19" fmla="*/ 39 h 84"/>
                <a:gd name="T20" fmla="*/ 60 w 90"/>
                <a:gd name="T21" fmla="*/ 39 h 84"/>
                <a:gd name="T22" fmla="*/ 60 w 90"/>
                <a:gd name="T23" fmla="*/ 45 h 84"/>
                <a:gd name="T24" fmla="*/ 70 w 90"/>
                <a:gd name="T25" fmla="*/ 50 h 84"/>
                <a:gd name="T26" fmla="*/ 70 w 90"/>
                <a:gd name="T27" fmla="*/ 56 h 84"/>
                <a:gd name="T28" fmla="*/ 80 w 90"/>
                <a:gd name="T29" fmla="*/ 62 h 84"/>
                <a:gd name="T30" fmla="*/ 80 w 90"/>
                <a:gd name="T31" fmla="*/ 73 h 84"/>
                <a:gd name="T32" fmla="*/ 90 w 90"/>
                <a:gd name="T33" fmla="*/ 79 h 84"/>
                <a:gd name="T34" fmla="*/ 80 w 90"/>
                <a:gd name="T35" fmla="*/ 84 h 84"/>
                <a:gd name="T36" fmla="*/ 80 w 90"/>
                <a:gd name="T37" fmla="*/ 73 h 84"/>
                <a:gd name="T38" fmla="*/ 70 w 90"/>
                <a:gd name="T39" fmla="*/ 67 h 84"/>
                <a:gd name="T40" fmla="*/ 70 w 90"/>
                <a:gd name="T41" fmla="*/ 62 h 84"/>
                <a:gd name="T42" fmla="*/ 60 w 90"/>
                <a:gd name="T43" fmla="*/ 56 h 84"/>
                <a:gd name="T44" fmla="*/ 60 w 90"/>
                <a:gd name="T45" fmla="*/ 50 h 84"/>
                <a:gd name="T46" fmla="*/ 50 w 90"/>
                <a:gd name="T47" fmla="*/ 45 h 84"/>
                <a:gd name="T48" fmla="*/ 50 w 90"/>
                <a:gd name="T49" fmla="*/ 39 h 84"/>
                <a:gd name="T50" fmla="*/ 40 w 90"/>
                <a:gd name="T51" fmla="*/ 39 h 84"/>
                <a:gd name="T52" fmla="*/ 30 w 90"/>
                <a:gd name="T53" fmla="*/ 33 h 84"/>
                <a:gd name="T54" fmla="*/ 30 w 90"/>
                <a:gd name="T55" fmla="*/ 28 h 84"/>
                <a:gd name="T56" fmla="*/ 20 w 90"/>
                <a:gd name="T57" fmla="*/ 22 h 84"/>
                <a:gd name="T58" fmla="*/ 20 w 90"/>
                <a:gd name="T59" fmla="*/ 22 h 84"/>
                <a:gd name="T60" fmla="*/ 10 w 90"/>
                <a:gd name="T61" fmla="*/ 16 h 84"/>
                <a:gd name="T62" fmla="*/ 10 w 90"/>
                <a:gd name="T63" fmla="*/ 11 h 84"/>
                <a:gd name="T64" fmla="*/ 0 w 90"/>
                <a:gd name="T65" fmla="*/ 11 h 84"/>
                <a:gd name="T66" fmla="*/ 0 w 90"/>
                <a:gd name="T67" fmla="*/ 5 h 84"/>
                <a:gd name="T68" fmla="*/ 0 w 90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84"/>
                <a:gd name="T107" fmla="*/ 90 w 90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84">
                  <a:moveTo>
                    <a:pt x="0" y="0"/>
                  </a:moveTo>
                  <a:lnTo>
                    <a:pt x="10" y="5"/>
                  </a:lnTo>
                  <a:lnTo>
                    <a:pt x="20" y="11"/>
                  </a:lnTo>
                  <a:lnTo>
                    <a:pt x="20" y="16"/>
                  </a:lnTo>
                  <a:lnTo>
                    <a:pt x="30" y="16"/>
                  </a:lnTo>
                  <a:lnTo>
                    <a:pt x="30" y="22"/>
                  </a:lnTo>
                  <a:lnTo>
                    <a:pt x="40" y="28"/>
                  </a:lnTo>
                  <a:lnTo>
                    <a:pt x="40" y="33"/>
                  </a:lnTo>
                  <a:lnTo>
                    <a:pt x="50" y="39"/>
                  </a:lnTo>
                  <a:lnTo>
                    <a:pt x="60" y="39"/>
                  </a:lnTo>
                  <a:lnTo>
                    <a:pt x="60" y="45"/>
                  </a:lnTo>
                  <a:lnTo>
                    <a:pt x="70" y="50"/>
                  </a:lnTo>
                  <a:lnTo>
                    <a:pt x="70" y="56"/>
                  </a:lnTo>
                  <a:lnTo>
                    <a:pt x="80" y="62"/>
                  </a:lnTo>
                  <a:lnTo>
                    <a:pt x="80" y="73"/>
                  </a:lnTo>
                  <a:lnTo>
                    <a:pt x="90" y="79"/>
                  </a:lnTo>
                  <a:lnTo>
                    <a:pt x="80" y="84"/>
                  </a:lnTo>
                  <a:lnTo>
                    <a:pt x="80" y="73"/>
                  </a:lnTo>
                  <a:lnTo>
                    <a:pt x="70" y="67"/>
                  </a:lnTo>
                  <a:lnTo>
                    <a:pt x="70" y="62"/>
                  </a:lnTo>
                  <a:lnTo>
                    <a:pt x="60" y="56"/>
                  </a:lnTo>
                  <a:lnTo>
                    <a:pt x="60" y="50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40" y="39"/>
                  </a:lnTo>
                  <a:lnTo>
                    <a:pt x="30" y="33"/>
                  </a:lnTo>
                  <a:lnTo>
                    <a:pt x="30" y="28"/>
                  </a:lnTo>
                  <a:lnTo>
                    <a:pt x="2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2" name="Freeform 450"/>
            <p:cNvSpPr>
              <a:spLocks/>
            </p:cNvSpPr>
            <p:nvPr/>
          </p:nvSpPr>
          <p:spPr bwMode="auto">
            <a:xfrm>
              <a:off x="1009" y="3576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0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3" name="Freeform 451"/>
            <p:cNvSpPr>
              <a:spLocks/>
            </p:cNvSpPr>
            <p:nvPr/>
          </p:nvSpPr>
          <p:spPr bwMode="auto">
            <a:xfrm>
              <a:off x="1128" y="3666"/>
              <a:ext cx="10" cy="5"/>
            </a:xfrm>
            <a:custGeom>
              <a:avLst/>
              <a:gdLst>
                <a:gd name="T0" fmla="*/ 10 w 10"/>
                <a:gd name="T1" fmla="*/ 0 h 5"/>
                <a:gd name="T2" fmla="*/ 10 w 10"/>
                <a:gd name="T3" fmla="*/ 0 h 5"/>
                <a:gd name="T4" fmla="*/ 0 w 10"/>
                <a:gd name="T5" fmla="*/ 5 h 5"/>
                <a:gd name="T6" fmla="*/ 0 w 10"/>
                <a:gd name="T7" fmla="*/ 5 h 5"/>
                <a:gd name="T8" fmla="*/ 0 w 10"/>
                <a:gd name="T9" fmla="*/ 5 h 5"/>
                <a:gd name="T10" fmla="*/ 1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0"/>
                  </a:moveTo>
                  <a:lnTo>
                    <a:pt x="10" y="0"/>
                  </a:lnTo>
                  <a:lnTo>
                    <a:pt x="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4" name="Freeform 452"/>
            <p:cNvSpPr>
              <a:spLocks/>
            </p:cNvSpPr>
            <p:nvPr/>
          </p:nvSpPr>
          <p:spPr bwMode="auto">
            <a:xfrm>
              <a:off x="1049" y="3570"/>
              <a:ext cx="89" cy="101"/>
            </a:xfrm>
            <a:custGeom>
              <a:avLst/>
              <a:gdLst>
                <a:gd name="T0" fmla="*/ 0 w 89"/>
                <a:gd name="T1" fmla="*/ 0 h 101"/>
                <a:gd name="T2" fmla="*/ 0 w 89"/>
                <a:gd name="T3" fmla="*/ 6 h 101"/>
                <a:gd name="T4" fmla="*/ 10 w 89"/>
                <a:gd name="T5" fmla="*/ 11 h 101"/>
                <a:gd name="T6" fmla="*/ 10 w 89"/>
                <a:gd name="T7" fmla="*/ 11 h 101"/>
                <a:gd name="T8" fmla="*/ 20 w 89"/>
                <a:gd name="T9" fmla="*/ 17 h 101"/>
                <a:gd name="T10" fmla="*/ 20 w 89"/>
                <a:gd name="T11" fmla="*/ 22 h 101"/>
                <a:gd name="T12" fmla="*/ 30 w 89"/>
                <a:gd name="T13" fmla="*/ 28 h 101"/>
                <a:gd name="T14" fmla="*/ 40 w 89"/>
                <a:gd name="T15" fmla="*/ 34 h 101"/>
                <a:gd name="T16" fmla="*/ 40 w 89"/>
                <a:gd name="T17" fmla="*/ 39 h 101"/>
                <a:gd name="T18" fmla="*/ 50 w 89"/>
                <a:gd name="T19" fmla="*/ 45 h 101"/>
                <a:gd name="T20" fmla="*/ 50 w 89"/>
                <a:gd name="T21" fmla="*/ 56 h 101"/>
                <a:gd name="T22" fmla="*/ 59 w 89"/>
                <a:gd name="T23" fmla="*/ 62 h 101"/>
                <a:gd name="T24" fmla="*/ 59 w 89"/>
                <a:gd name="T25" fmla="*/ 68 h 101"/>
                <a:gd name="T26" fmla="*/ 69 w 89"/>
                <a:gd name="T27" fmla="*/ 73 h 101"/>
                <a:gd name="T28" fmla="*/ 69 w 89"/>
                <a:gd name="T29" fmla="*/ 79 h 101"/>
                <a:gd name="T30" fmla="*/ 79 w 89"/>
                <a:gd name="T31" fmla="*/ 85 h 101"/>
                <a:gd name="T32" fmla="*/ 89 w 89"/>
                <a:gd name="T33" fmla="*/ 96 h 101"/>
                <a:gd name="T34" fmla="*/ 79 w 89"/>
                <a:gd name="T35" fmla="*/ 101 h 101"/>
                <a:gd name="T36" fmla="*/ 69 w 89"/>
                <a:gd name="T37" fmla="*/ 90 h 101"/>
                <a:gd name="T38" fmla="*/ 69 w 89"/>
                <a:gd name="T39" fmla="*/ 85 h 101"/>
                <a:gd name="T40" fmla="*/ 59 w 89"/>
                <a:gd name="T41" fmla="*/ 79 h 101"/>
                <a:gd name="T42" fmla="*/ 59 w 89"/>
                <a:gd name="T43" fmla="*/ 73 h 101"/>
                <a:gd name="T44" fmla="*/ 50 w 89"/>
                <a:gd name="T45" fmla="*/ 68 h 101"/>
                <a:gd name="T46" fmla="*/ 50 w 89"/>
                <a:gd name="T47" fmla="*/ 56 h 101"/>
                <a:gd name="T48" fmla="*/ 40 w 89"/>
                <a:gd name="T49" fmla="*/ 51 h 101"/>
                <a:gd name="T50" fmla="*/ 40 w 89"/>
                <a:gd name="T51" fmla="*/ 45 h 101"/>
                <a:gd name="T52" fmla="*/ 30 w 89"/>
                <a:gd name="T53" fmla="*/ 39 h 101"/>
                <a:gd name="T54" fmla="*/ 20 w 89"/>
                <a:gd name="T55" fmla="*/ 34 h 101"/>
                <a:gd name="T56" fmla="*/ 20 w 89"/>
                <a:gd name="T57" fmla="*/ 28 h 101"/>
                <a:gd name="T58" fmla="*/ 10 w 89"/>
                <a:gd name="T59" fmla="*/ 22 h 101"/>
                <a:gd name="T60" fmla="*/ 10 w 89"/>
                <a:gd name="T61" fmla="*/ 17 h 101"/>
                <a:gd name="T62" fmla="*/ 0 w 89"/>
                <a:gd name="T63" fmla="*/ 11 h 101"/>
                <a:gd name="T64" fmla="*/ 0 w 89"/>
                <a:gd name="T65" fmla="*/ 11 h 101"/>
                <a:gd name="T66" fmla="*/ 0 w 89"/>
                <a:gd name="T67" fmla="*/ 6 h 101"/>
                <a:gd name="T68" fmla="*/ 0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0" y="0"/>
                  </a:moveTo>
                  <a:lnTo>
                    <a:pt x="0" y="6"/>
                  </a:lnTo>
                  <a:lnTo>
                    <a:pt x="10" y="11"/>
                  </a:lnTo>
                  <a:lnTo>
                    <a:pt x="20" y="17"/>
                  </a:lnTo>
                  <a:lnTo>
                    <a:pt x="20" y="22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50" y="45"/>
                  </a:lnTo>
                  <a:lnTo>
                    <a:pt x="50" y="56"/>
                  </a:lnTo>
                  <a:lnTo>
                    <a:pt x="59" y="62"/>
                  </a:lnTo>
                  <a:lnTo>
                    <a:pt x="59" y="68"/>
                  </a:lnTo>
                  <a:lnTo>
                    <a:pt x="69" y="73"/>
                  </a:lnTo>
                  <a:lnTo>
                    <a:pt x="69" y="79"/>
                  </a:lnTo>
                  <a:lnTo>
                    <a:pt x="79" y="85"/>
                  </a:lnTo>
                  <a:lnTo>
                    <a:pt x="89" y="96"/>
                  </a:lnTo>
                  <a:lnTo>
                    <a:pt x="79" y="101"/>
                  </a:lnTo>
                  <a:lnTo>
                    <a:pt x="69" y="90"/>
                  </a:lnTo>
                  <a:lnTo>
                    <a:pt x="69" y="85"/>
                  </a:lnTo>
                  <a:lnTo>
                    <a:pt x="59" y="79"/>
                  </a:lnTo>
                  <a:lnTo>
                    <a:pt x="59" y="73"/>
                  </a:lnTo>
                  <a:lnTo>
                    <a:pt x="50" y="68"/>
                  </a:lnTo>
                  <a:lnTo>
                    <a:pt x="50" y="56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20" y="34"/>
                  </a:lnTo>
                  <a:lnTo>
                    <a:pt x="2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5" name="Freeform 453"/>
            <p:cNvSpPr>
              <a:spLocks/>
            </p:cNvSpPr>
            <p:nvPr/>
          </p:nvSpPr>
          <p:spPr bwMode="auto">
            <a:xfrm>
              <a:off x="1039" y="3570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0 w 10"/>
                <a:gd name="T3" fmla="*/ 0 h 6"/>
                <a:gd name="T4" fmla="*/ 0 w 10"/>
                <a:gd name="T5" fmla="*/ 0 h 6"/>
                <a:gd name="T6" fmla="*/ 10 w 10"/>
                <a:gd name="T7" fmla="*/ 0 h 6"/>
                <a:gd name="T8" fmla="*/ 1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6" name="Freeform 454"/>
            <p:cNvSpPr>
              <a:spLocks/>
            </p:cNvSpPr>
            <p:nvPr/>
          </p:nvSpPr>
          <p:spPr bwMode="auto">
            <a:xfrm>
              <a:off x="901" y="337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7" name="Freeform 455"/>
            <p:cNvSpPr>
              <a:spLocks/>
            </p:cNvSpPr>
            <p:nvPr/>
          </p:nvSpPr>
          <p:spPr bwMode="auto">
            <a:xfrm>
              <a:off x="713" y="3277"/>
              <a:ext cx="188" cy="107"/>
            </a:xfrm>
            <a:custGeom>
              <a:avLst/>
              <a:gdLst>
                <a:gd name="T0" fmla="*/ 0 w 188"/>
                <a:gd name="T1" fmla="*/ 0 h 107"/>
                <a:gd name="T2" fmla="*/ 9 w 188"/>
                <a:gd name="T3" fmla="*/ 5 h 107"/>
                <a:gd name="T4" fmla="*/ 19 w 188"/>
                <a:gd name="T5" fmla="*/ 11 h 107"/>
                <a:gd name="T6" fmla="*/ 29 w 188"/>
                <a:gd name="T7" fmla="*/ 17 h 107"/>
                <a:gd name="T8" fmla="*/ 49 w 188"/>
                <a:gd name="T9" fmla="*/ 22 h 107"/>
                <a:gd name="T10" fmla="*/ 59 w 188"/>
                <a:gd name="T11" fmla="*/ 28 h 107"/>
                <a:gd name="T12" fmla="*/ 69 w 188"/>
                <a:gd name="T13" fmla="*/ 39 h 107"/>
                <a:gd name="T14" fmla="*/ 89 w 188"/>
                <a:gd name="T15" fmla="*/ 45 h 107"/>
                <a:gd name="T16" fmla="*/ 99 w 188"/>
                <a:gd name="T17" fmla="*/ 56 h 107"/>
                <a:gd name="T18" fmla="*/ 118 w 188"/>
                <a:gd name="T19" fmla="*/ 62 h 107"/>
                <a:gd name="T20" fmla="*/ 128 w 188"/>
                <a:gd name="T21" fmla="*/ 73 h 107"/>
                <a:gd name="T22" fmla="*/ 148 w 188"/>
                <a:gd name="T23" fmla="*/ 79 h 107"/>
                <a:gd name="T24" fmla="*/ 158 w 188"/>
                <a:gd name="T25" fmla="*/ 84 h 107"/>
                <a:gd name="T26" fmla="*/ 168 w 188"/>
                <a:gd name="T27" fmla="*/ 90 h 107"/>
                <a:gd name="T28" fmla="*/ 178 w 188"/>
                <a:gd name="T29" fmla="*/ 96 h 107"/>
                <a:gd name="T30" fmla="*/ 188 w 188"/>
                <a:gd name="T31" fmla="*/ 101 h 107"/>
                <a:gd name="T32" fmla="*/ 188 w 188"/>
                <a:gd name="T33" fmla="*/ 101 h 107"/>
                <a:gd name="T34" fmla="*/ 188 w 188"/>
                <a:gd name="T35" fmla="*/ 107 h 107"/>
                <a:gd name="T36" fmla="*/ 178 w 188"/>
                <a:gd name="T37" fmla="*/ 107 h 107"/>
                <a:gd name="T38" fmla="*/ 178 w 188"/>
                <a:gd name="T39" fmla="*/ 101 h 107"/>
                <a:gd name="T40" fmla="*/ 168 w 188"/>
                <a:gd name="T41" fmla="*/ 96 h 107"/>
                <a:gd name="T42" fmla="*/ 148 w 188"/>
                <a:gd name="T43" fmla="*/ 90 h 107"/>
                <a:gd name="T44" fmla="*/ 138 w 188"/>
                <a:gd name="T45" fmla="*/ 84 h 107"/>
                <a:gd name="T46" fmla="*/ 128 w 188"/>
                <a:gd name="T47" fmla="*/ 79 h 107"/>
                <a:gd name="T48" fmla="*/ 108 w 188"/>
                <a:gd name="T49" fmla="*/ 67 h 107"/>
                <a:gd name="T50" fmla="*/ 99 w 188"/>
                <a:gd name="T51" fmla="*/ 62 h 107"/>
                <a:gd name="T52" fmla="*/ 89 w 188"/>
                <a:gd name="T53" fmla="*/ 50 h 107"/>
                <a:gd name="T54" fmla="*/ 69 w 188"/>
                <a:gd name="T55" fmla="*/ 45 h 107"/>
                <a:gd name="T56" fmla="*/ 59 w 188"/>
                <a:gd name="T57" fmla="*/ 33 h 107"/>
                <a:gd name="T58" fmla="*/ 39 w 188"/>
                <a:gd name="T59" fmla="*/ 28 h 107"/>
                <a:gd name="T60" fmla="*/ 29 w 188"/>
                <a:gd name="T61" fmla="*/ 22 h 107"/>
                <a:gd name="T62" fmla="*/ 19 w 188"/>
                <a:gd name="T63" fmla="*/ 17 h 107"/>
                <a:gd name="T64" fmla="*/ 9 w 188"/>
                <a:gd name="T65" fmla="*/ 11 h 107"/>
                <a:gd name="T66" fmla="*/ 0 w 188"/>
                <a:gd name="T67" fmla="*/ 5 h 107"/>
                <a:gd name="T68" fmla="*/ 0 w 18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107"/>
                <a:gd name="T107" fmla="*/ 188 w 18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107">
                  <a:moveTo>
                    <a:pt x="0" y="0"/>
                  </a:moveTo>
                  <a:lnTo>
                    <a:pt x="9" y="5"/>
                  </a:lnTo>
                  <a:lnTo>
                    <a:pt x="19" y="11"/>
                  </a:lnTo>
                  <a:lnTo>
                    <a:pt x="29" y="17"/>
                  </a:lnTo>
                  <a:lnTo>
                    <a:pt x="49" y="22"/>
                  </a:lnTo>
                  <a:lnTo>
                    <a:pt x="59" y="28"/>
                  </a:lnTo>
                  <a:lnTo>
                    <a:pt x="69" y="39"/>
                  </a:lnTo>
                  <a:lnTo>
                    <a:pt x="89" y="45"/>
                  </a:lnTo>
                  <a:lnTo>
                    <a:pt x="99" y="56"/>
                  </a:lnTo>
                  <a:lnTo>
                    <a:pt x="118" y="62"/>
                  </a:lnTo>
                  <a:lnTo>
                    <a:pt x="128" y="73"/>
                  </a:lnTo>
                  <a:lnTo>
                    <a:pt x="148" y="79"/>
                  </a:lnTo>
                  <a:lnTo>
                    <a:pt x="158" y="84"/>
                  </a:lnTo>
                  <a:lnTo>
                    <a:pt x="168" y="90"/>
                  </a:lnTo>
                  <a:lnTo>
                    <a:pt x="178" y="96"/>
                  </a:lnTo>
                  <a:lnTo>
                    <a:pt x="188" y="101"/>
                  </a:lnTo>
                  <a:lnTo>
                    <a:pt x="188" y="107"/>
                  </a:lnTo>
                  <a:lnTo>
                    <a:pt x="178" y="107"/>
                  </a:lnTo>
                  <a:lnTo>
                    <a:pt x="178" y="101"/>
                  </a:lnTo>
                  <a:lnTo>
                    <a:pt x="168" y="96"/>
                  </a:lnTo>
                  <a:lnTo>
                    <a:pt x="148" y="90"/>
                  </a:lnTo>
                  <a:lnTo>
                    <a:pt x="138" y="84"/>
                  </a:lnTo>
                  <a:lnTo>
                    <a:pt x="128" y="79"/>
                  </a:lnTo>
                  <a:lnTo>
                    <a:pt x="108" y="67"/>
                  </a:lnTo>
                  <a:lnTo>
                    <a:pt x="99" y="62"/>
                  </a:lnTo>
                  <a:lnTo>
                    <a:pt x="89" y="50"/>
                  </a:lnTo>
                  <a:lnTo>
                    <a:pt x="69" y="45"/>
                  </a:lnTo>
                  <a:lnTo>
                    <a:pt x="59" y="33"/>
                  </a:lnTo>
                  <a:lnTo>
                    <a:pt x="39" y="28"/>
                  </a:lnTo>
                  <a:lnTo>
                    <a:pt x="29" y="22"/>
                  </a:lnTo>
                  <a:lnTo>
                    <a:pt x="19" y="17"/>
                  </a:lnTo>
                  <a:lnTo>
                    <a:pt x="9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8" name="Freeform 456"/>
            <p:cNvSpPr>
              <a:spLocks/>
            </p:cNvSpPr>
            <p:nvPr/>
          </p:nvSpPr>
          <p:spPr bwMode="auto">
            <a:xfrm>
              <a:off x="713" y="3277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39" name="Freeform 457"/>
            <p:cNvSpPr>
              <a:spLocks/>
            </p:cNvSpPr>
            <p:nvPr/>
          </p:nvSpPr>
          <p:spPr bwMode="auto">
            <a:xfrm>
              <a:off x="4513" y="3970"/>
              <a:ext cx="49" cy="17"/>
            </a:xfrm>
            <a:custGeom>
              <a:avLst/>
              <a:gdLst>
                <a:gd name="T0" fmla="*/ 0 w 49"/>
                <a:gd name="T1" fmla="*/ 6 h 17"/>
                <a:gd name="T2" fmla="*/ 0 w 49"/>
                <a:gd name="T3" fmla="*/ 6 h 17"/>
                <a:gd name="T4" fmla="*/ 0 w 49"/>
                <a:gd name="T5" fmla="*/ 0 h 17"/>
                <a:gd name="T6" fmla="*/ 10 w 49"/>
                <a:gd name="T7" fmla="*/ 0 h 17"/>
                <a:gd name="T8" fmla="*/ 10 w 49"/>
                <a:gd name="T9" fmla="*/ 0 h 17"/>
                <a:gd name="T10" fmla="*/ 20 w 49"/>
                <a:gd name="T11" fmla="*/ 0 h 17"/>
                <a:gd name="T12" fmla="*/ 20 w 49"/>
                <a:gd name="T13" fmla="*/ 6 h 17"/>
                <a:gd name="T14" fmla="*/ 30 w 49"/>
                <a:gd name="T15" fmla="*/ 6 h 17"/>
                <a:gd name="T16" fmla="*/ 40 w 49"/>
                <a:gd name="T17" fmla="*/ 17 h 17"/>
                <a:gd name="T18" fmla="*/ 49 w 49"/>
                <a:gd name="T19" fmla="*/ 17 h 17"/>
                <a:gd name="T20" fmla="*/ 40 w 49"/>
                <a:gd name="T21" fmla="*/ 17 h 17"/>
                <a:gd name="T22" fmla="*/ 30 w 49"/>
                <a:gd name="T23" fmla="*/ 12 h 17"/>
                <a:gd name="T24" fmla="*/ 30 w 49"/>
                <a:gd name="T25" fmla="*/ 12 h 17"/>
                <a:gd name="T26" fmla="*/ 30 w 49"/>
                <a:gd name="T27" fmla="*/ 6 h 17"/>
                <a:gd name="T28" fmla="*/ 20 w 49"/>
                <a:gd name="T29" fmla="*/ 6 h 17"/>
                <a:gd name="T30" fmla="*/ 20 w 49"/>
                <a:gd name="T31" fmla="*/ 6 h 17"/>
                <a:gd name="T32" fmla="*/ 10 w 49"/>
                <a:gd name="T33" fmla="*/ 6 h 17"/>
                <a:gd name="T34" fmla="*/ 10 w 49"/>
                <a:gd name="T35" fmla="*/ 6 h 17"/>
                <a:gd name="T36" fmla="*/ 10 w 49"/>
                <a:gd name="T37" fmla="*/ 12 h 17"/>
                <a:gd name="T38" fmla="*/ 10 w 49"/>
                <a:gd name="T39" fmla="*/ 12 h 17"/>
                <a:gd name="T40" fmla="*/ 0 w 49"/>
                <a:gd name="T41" fmla="*/ 6 h 17"/>
                <a:gd name="T42" fmla="*/ 0 w 49"/>
                <a:gd name="T43" fmla="*/ 6 h 17"/>
                <a:gd name="T44" fmla="*/ 0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4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10" y="1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0" name="Freeform 458"/>
            <p:cNvSpPr>
              <a:spLocks/>
            </p:cNvSpPr>
            <p:nvPr/>
          </p:nvSpPr>
          <p:spPr bwMode="auto">
            <a:xfrm>
              <a:off x="4513" y="3976"/>
              <a:ext cx="515" cy="226"/>
            </a:xfrm>
            <a:custGeom>
              <a:avLst/>
              <a:gdLst>
                <a:gd name="T0" fmla="*/ 505 w 515"/>
                <a:gd name="T1" fmla="*/ 197 h 226"/>
                <a:gd name="T2" fmla="*/ 515 w 515"/>
                <a:gd name="T3" fmla="*/ 214 h 226"/>
                <a:gd name="T4" fmla="*/ 495 w 515"/>
                <a:gd name="T5" fmla="*/ 220 h 226"/>
                <a:gd name="T6" fmla="*/ 485 w 515"/>
                <a:gd name="T7" fmla="*/ 226 h 226"/>
                <a:gd name="T8" fmla="*/ 455 w 515"/>
                <a:gd name="T9" fmla="*/ 226 h 226"/>
                <a:gd name="T10" fmla="*/ 426 w 515"/>
                <a:gd name="T11" fmla="*/ 220 h 226"/>
                <a:gd name="T12" fmla="*/ 386 w 515"/>
                <a:gd name="T13" fmla="*/ 214 h 226"/>
                <a:gd name="T14" fmla="*/ 336 w 515"/>
                <a:gd name="T15" fmla="*/ 197 h 226"/>
                <a:gd name="T16" fmla="*/ 297 w 515"/>
                <a:gd name="T17" fmla="*/ 186 h 226"/>
                <a:gd name="T18" fmla="*/ 247 w 515"/>
                <a:gd name="T19" fmla="*/ 164 h 226"/>
                <a:gd name="T20" fmla="*/ 208 w 515"/>
                <a:gd name="T21" fmla="*/ 147 h 226"/>
                <a:gd name="T22" fmla="*/ 158 w 515"/>
                <a:gd name="T23" fmla="*/ 124 h 226"/>
                <a:gd name="T24" fmla="*/ 119 w 515"/>
                <a:gd name="T25" fmla="*/ 96 h 226"/>
                <a:gd name="T26" fmla="*/ 79 w 515"/>
                <a:gd name="T27" fmla="*/ 73 h 226"/>
                <a:gd name="T28" fmla="*/ 40 w 515"/>
                <a:gd name="T29" fmla="*/ 45 h 226"/>
                <a:gd name="T30" fmla="*/ 20 w 515"/>
                <a:gd name="T31" fmla="*/ 23 h 226"/>
                <a:gd name="T32" fmla="*/ 0 w 515"/>
                <a:gd name="T33" fmla="*/ 0 h 226"/>
                <a:gd name="T34" fmla="*/ 20 w 515"/>
                <a:gd name="T35" fmla="*/ 17 h 226"/>
                <a:gd name="T36" fmla="*/ 40 w 515"/>
                <a:gd name="T37" fmla="*/ 39 h 226"/>
                <a:gd name="T38" fmla="*/ 69 w 515"/>
                <a:gd name="T39" fmla="*/ 62 h 226"/>
                <a:gd name="T40" fmla="*/ 99 w 515"/>
                <a:gd name="T41" fmla="*/ 85 h 226"/>
                <a:gd name="T42" fmla="*/ 139 w 515"/>
                <a:gd name="T43" fmla="*/ 107 h 226"/>
                <a:gd name="T44" fmla="*/ 178 w 515"/>
                <a:gd name="T45" fmla="*/ 130 h 226"/>
                <a:gd name="T46" fmla="*/ 218 w 515"/>
                <a:gd name="T47" fmla="*/ 152 h 226"/>
                <a:gd name="T48" fmla="*/ 267 w 515"/>
                <a:gd name="T49" fmla="*/ 169 h 226"/>
                <a:gd name="T50" fmla="*/ 317 w 515"/>
                <a:gd name="T51" fmla="*/ 186 h 226"/>
                <a:gd name="T52" fmla="*/ 356 w 515"/>
                <a:gd name="T53" fmla="*/ 203 h 226"/>
                <a:gd name="T54" fmla="*/ 396 w 515"/>
                <a:gd name="T55" fmla="*/ 214 h 226"/>
                <a:gd name="T56" fmla="*/ 435 w 515"/>
                <a:gd name="T57" fmla="*/ 220 h 226"/>
                <a:gd name="T58" fmla="*/ 465 w 515"/>
                <a:gd name="T59" fmla="*/ 220 h 226"/>
                <a:gd name="T60" fmla="*/ 485 w 515"/>
                <a:gd name="T61" fmla="*/ 220 h 226"/>
                <a:gd name="T62" fmla="*/ 495 w 515"/>
                <a:gd name="T63" fmla="*/ 214 h 226"/>
                <a:gd name="T64" fmla="*/ 505 w 515"/>
                <a:gd name="T65" fmla="*/ 203 h 226"/>
                <a:gd name="T66" fmla="*/ 495 w 515"/>
                <a:gd name="T67" fmla="*/ 192 h 226"/>
                <a:gd name="T68" fmla="*/ 495 w 515"/>
                <a:gd name="T69" fmla="*/ 192 h 226"/>
                <a:gd name="T70" fmla="*/ 505 w 515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5"/>
                <a:gd name="T109" fmla="*/ 0 h 226"/>
                <a:gd name="T110" fmla="*/ 515 w 515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5" h="226">
                  <a:moveTo>
                    <a:pt x="505" y="197"/>
                  </a:moveTo>
                  <a:lnTo>
                    <a:pt x="505" y="197"/>
                  </a:lnTo>
                  <a:lnTo>
                    <a:pt x="515" y="209"/>
                  </a:lnTo>
                  <a:lnTo>
                    <a:pt x="515" y="214"/>
                  </a:lnTo>
                  <a:lnTo>
                    <a:pt x="505" y="220"/>
                  </a:lnTo>
                  <a:lnTo>
                    <a:pt x="495" y="220"/>
                  </a:lnTo>
                  <a:lnTo>
                    <a:pt x="495" y="226"/>
                  </a:lnTo>
                  <a:lnTo>
                    <a:pt x="485" y="226"/>
                  </a:lnTo>
                  <a:lnTo>
                    <a:pt x="465" y="226"/>
                  </a:lnTo>
                  <a:lnTo>
                    <a:pt x="455" y="226"/>
                  </a:lnTo>
                  <a:lnTo>
                    <a:pt x="435" y="226"/>
                  </a:lnTo>
                  <a:lnTo>
                    <a:pt x="426" y="220"/>
                  </a:lnTo>
                  <a:lnTo>
                    <a:pt x="406" y="214"/>
                  </a:lnTo>
                  <a:lnTo>
                    <a:pt x="386" y="214"/>
                  </a:lnTo>
                  <a:lnTo>
                    <a:pt x="366" y="209"/>
                  </a:lnTo>
                  <a:lnTo>
                    <a:pt x="336" y="197"/>
                  </a:lnTo>
                  <a:lnTo>
                    <a:pt x="317" y="192"/>
                  </a:lnTo>
                  <a:lnTo>
                    <a:pt x="297" y="186"/>
                  </a:lnTo>
                  <a:lnTo>
                    <a:pt x="277" y="175"/>
                  </a:lnTo>
                  <a:lnTo>
                    <a:pt x="247" y="164"/>
                  </a:lnTo>
                  <a:lnTo>
                    <a:pt x="228" y="158"/>
                  </a:lnTo>
                  <a:lnTo>
                    <a:pt x="208" y="147"/>
                  </a:lnTo>
                  <a:lnTo>
                    <a:pt x="178" y="135"/>
                  </a:lnTo>
                  <a:lnTo>
                    <a:pt x="158" y="124"/>
                  </a:lnTo>
                  <a:lnTo>
                    <a:pt x="139" y="113"/>
                  </a:lnTo>
                  <a:lnTo>
                    <a:pt x="119" y="96"/>
                  </a:lnTo>
                  <a:lnTo>
                    <a:pt x="99" y="85"/>
                  </a:lnTo>
                  <a:lnTo>
                    <a:pt x="79" y="73"/>
                  </a:lnTo>
                  <a:lnTo>
                    <a:pt x="59" y="62"/>
                  </a:lnTo>
                  <a:lnTo>
                    <a:pt x="40" y="45"/>
                  </a:lnTo>
                  <a:lnTo>
                    <a:pt x="30" y="34"/>
                  </a:lnTo>
                  <a:lnTo>
                    <a:pt x="20" y="23"/>
                  </a:lnTo>
                  <a:lnTo>
                    <a:pt x="10" y="11"/>
                  </a:lnTo>
                  <a:lnTo>
                    <a:pt x="0" y="0"/>
                  </a:lnTo>
                  <a:lnTo>
                    <a:pt x="10" y="6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9"/>
                  </a:lnTo>
                  <a:lnTo>
                    <a:pt x="49" y="51"/>
                  </a:lnTo>
                  <a:lnTo>
                    <a:pt x="69" y="62"/>
                  </a:lnTo>
                  <a:lnTo>
                    <a:pt x="79" y="73"/>
                  </a:lnTo>
                  <a:lnTo>
                    <a:pt x="99" y="85"/>
                  </a:lnTo>
                  <a:lnTo>
                    <a:pt x="119" y="96"/>
                  </a:lnTo>
                  <a:lnTo>
                    <a:pt x="139" y="107"/>
                  </a:lnTo>
                  <a:lnTo>
                    <a:pt x="158" y="118"/>
                  </a:lnTo>
                  <a:lnTo>
                    <a:pt x="178" y="130"/>
                  </a:lnTo>
                  <a:lnTo>
                    <a:pt x="198" y="141"/>
                  </a:lnTo>
                  <a:lnTo>
                    <a:pt x="218" y="152"/>
                  </a:lnTo>
                  <a:lnTo>
                    <a:pt x="247" y="164"/>
                  </a:lnTo>
                  <a:lnTo>
                    <a:pt x="267" y="169"/>
                  </a:lnTo>
                  <a:lnTo>
                    <a:pt x="287" y="180"/>
                  </a:lnTo>
                  <a:lnTo>
                    <a:pt x="317" y="186"/>
                  </a:lnTo>
                  <a:lnTo>
                    <a:pt x="336" y="197"/>
                  </a:lnTo>
                  <a:lnTo>
                    <a:pt x="356" y="203"/>
                  </a:lnTo>
                  <a:lnTo>
                    <a:pt x="376" y="209"/>
                  </a:lnTo>
                  <a:lnTo>
                    <a:pt x="396" y="214"/>
                  </a:lnTo>
                  <a:lnTo>
                    <a:pt x="416" y="214"/>
                  </a:lnTo>
                  <a:lnTo>
                    <a:pt x="435" y="220"/>
                  </a:lnTo>
                  <a:lnTo>
                    <a:pt x="445" y="220"/>
                  </a:lnTo>
                  <a:lnTo>
                    <a:pt x="465" y="220"/>
                  </a:lnTo>
                  <a:lnTo>
                    <a:pt x="475" y="220"/>
                  </a:lnTo>
                  <a:lnTo>
                    <a:pt x="485" y="220"/>
                  </a:lnTo>
                  <a:lnTo>
                    <a:pt x="495" y="220"/>
                  </a:lnTo>
                  <a:lnTo>
                    <a:pt x="495" y="214"/>
                  </a:lnTo>
                  <a:lnTo>
                    <a:pt x="505" y="209"/>
                  </a:lnTo>
                  <a:lnTo>
                    <a:pt x="505" y="203"/>
                  </a:lnTo>
                  <a:lnTo>
                    <a:pt x="495" y="192"/>
                  </a:lnTo>
                  <a:lnTo>
                    <a:pt x="505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1" name="Freeform 459"/>
            <p:cNvSpPr>
              <a:spLocks/>
            </p:cNvSpPr>
            <p:nvPr/>
          </p:nvSpPr>
          <p:spPr bwMode="auto">
            <a:xfrm>
              <a:off x="5008" y="4140"/>
              <a:ext cx="79" cy="33"/>
            </a:xfrm>
            <a:custGeom>
              <a:avLst/>
              <a:gdLst>
                <a:gd name="T0" fmla="*/ 79 w 79"/>
                <a:gd name="T1" fmla="*/ 11 h 33"/>
                <a:gd name="T2" fmla="*/ 69 w 79"/>
                <a:gd name="T3" fmla="*/ 11 h 33"/>
                <a:gd name="T4" fmla="*/ 59 w 79"/>
                <a:gd name="T5" fmla="*/ 5 h 33"/>
                <a:gd name="T6" fmla="*/ 49 w 79"/>
                <a:gd name="T7" fmla="*/ 0 h 33"/>
                <a:gd name="T8" fmla="*/ 39 w 79"/>
                <a:gd name="T9" fmla="*/ 0 h 33"/>
                <a:gd name="T10" fmla="*/ 30 w 79"/>
                <a:gd name="T11" fmla="*/ 5 h 33"/>
                <a:gd name="T12" fmla="*/ 20 w 79"/>
                <a:gd name="T13" fmla="*/ 11 h 33"/>
                <a:gd name="T14" fmla="*/ 10 w 79"/>
                <a:gd name="T15" fmla="*/ 16 h 33"/>
                <a:gd name="T16" fmla="*/ 10 w 79"/>
                <a:gd name="T17" fmla="*/ 33 h 33"/>
                <a:gd name="T18" fmla="*/ 0 w 79"/>
                <a:gd name="T19" fmla="*/ 28 h 33"/>
                <a:gd name="T20" fmla="*/ 10 w 79"/>
                <a:gd name="T21" fmla="*/ 16 h 33"/>
                <a:gd name="T22" fmla="*/ 10 w 79"/>
                <a:gd name="T23" fmla="*/ 5 h 33"/>
                <a:gd name="T24" fmla="*/ 20 w 79"/>
                <a:gd name="T25" fmla="*/ 0 h 33"/>
                <a:gd name="T26" fmla="*/ 30 w 79"/>
                <a:gd name="T27" fmla="*/ 0 h 33"/>
                <a:gd name="T28" fmla="*/ 39 w 79"/>
                <a:gd name="T29" fmla="*/ 0 h 33"/>
                <a:gd name="T30" fmla="*/ 49 w 79"/>
                <a:gd name="T31" fmla="*/ 0 h 33"/>
                <a:gd name="T32" fmla="*/ 69 w 79"/>
                <a:gd name="T33" fmla="*/ 5 h 33"/>
                <a:gd name="T34" fmla="*/ 79 w 79"/>
                <a:gd name="T35" fmla="*/ 11 h 33"/>
                <a:gd name="T36" fmla="*/ 79 w 79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33"/>
                <a:gd name="T59" fmla="*/ 79 w 79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33">
                  <a:moveTo>
                    <a:pt x="79" y="11"/>
                  </a:moveTo>
                  <a:lnTo>
                    <a:pt x="69" y="11"/>
                  </a:lnTo>
                  <a:lnTo>
                    <a:pt x="59" y="5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5"/>
                  </a:lnTo>
                  <a:lnTo>
                    <a:pt x="20" y="11"/>
                  </a:lnTo>
                  <a:lnTo>
                    <a:pt x="10" y="16"/>
                  </a:lnTo>
                  <a:lnTo>
                    <a:pt x="10" y="33"/>
                  </a:lnTo>
                  <a:lnTo>
                    <a:pt x="0" y="28"/>
                  </a:lnTo>
                  <a:lnTo>
                    <a:pt x="10" y="16"/>
                  </a:lnTo>
                  <a:lnTo>
                    <a:pt x="10" y="5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9" y="0"/>
                  </a:lnTo>
                  <a:lnTo>
                    <a:pt x="49" y="0"/>
                  </a:lnTo>
                  <a:lnTo>
                    <a:pt x="69" y="5"/>
                  </a:lnTo>
                  <a:lnTo>
                    <a:pt x="7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2" name="Freeform 460"/>
            <p:cNvSpPr>
              <a:spLocks/>
            </p:cNvSpPr>
            <p:nvPr/>
          </p:nvSpPr>
          <p:spPr bwMode="auto">
            <a:xfrm>
              <a:off x="4622" y="4021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3" name="Freeform 461"/>
            <p:cNvSpPr>
              <a:spLocks/>
            </p:cNvSpPr>
            <p:nvPr/>
          </p:nvSpPr>
          <p:spPr bwMode="auto">
            <a:xfrm>
              <a:off x="4602" y="4015"/>
              <a:ext cx="30" cy="12"/>
            </a:xfrm>
            <a:custGeom>
              <a:avLst/>
              <a:gdLst>
                <a:gd name="T0" fmla="*/ 0 w 30"/>
                <a:gd name="T1" fmla="*/ 6 h 12"/>
                <a:gd name="T2" fmla="*/ 0 w 30"/>
                <a:gd name="T3" fmla="*/ 6 h 12"/>
                <a:gd name="T4" fmla="*/ 0 w 30"/>
                <a:gd name="T5" fmla="*/ 6 h 12"/>
                <a:gd name="T6" fmla="*/ 10 w 30"/>
                <a:gd name="T7" fmla="*/ 0 h 12"/>
                <a:gd name="T8" fmla="*/ 10 w 30"/>
                <a:gd name="T9" fmla="*/ 6 h 12"/>
                <a:gd name="T10" fmla="*/ 20 w 30"/>
                <a:gd name="T11" fmla="*/ 6 h 12"/>
                <a:gd name="T12" fmla="*/ 30 w 30"/>
                <a:gd name="T13" fmla="*/ 12 h 12"/>
                <a:gd name="T14" fmla="*/ 20 w 30"/>
                <a:gd name="T15" fmla="*/ 6 h 12"/>
                <a:gd name="T16" fmla="*/ 10 w 30"/>
                <a:gd name="T17" fmla="*/ 6 h 12"/>
                <a:gd name="T18" fmla="*/ 10 w 30"/>
                <a:gd name="T19" fmla="*/ 6 h 12"/>
                <a:gd name="T20" fmla="*/ 10 w 30"/>
                <a:gd name="T21" fmla="*/ 6 h 12"/>
                <a:gd name="T22" fmla="*/ 10 w 30"/>
                <a:gd name="T23" fmla="*/ 6 h 12"/>
                <a:gd name="T24" fmla="*/ 0 w 30"/>
                <a:gd name="T25" fmla="*/ 6 h 12"/>
                <a:gd name="T26" fmla="*/ 0 w 30"/>
                <a:gd name="T27" fmla="*/ 6 h 12"/>
                <a:gd name="T28" fmla="*/ 0 w 30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12"/>
                <a:gd name="T47" fmla="*/ 30 w 30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12">
                  <a:moveTo>
                    <a:pt x="0" y="6"/>
                  </a:moveTo>
                  <a:lnTo>
                    <a:pt x="0" y="6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20" y="6"/>
                  </a:lnTo>
                  <a:lnTo>
                    <a:pt x="30" y="12"/>
                  </a:lnTo>
                  <a:lnTo>
                    <a:pt x="20" y="6"/>
                  </a:lnTo>
                  <a:lnTo>
                    <a:pt x="1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4" name="Freeform 462"/>
            <p:cNvSpPr>
              <a:spLocks/>
            </p:cNvSpPr>
            <p:nvPr/>
          </p:nvSpPr>
          <p:spPr bwMode="auto">
            <a:xfrm>
              <a:off x="4602" y="4021"/>
              <a:ext cx="426" cy="175"/>
            </a:xfrm>
            <a:custGeom>
              <a:avLst/>
              <a:gdLst>
                <a:gd name="T0" fmla="*/ 426 w 426"/>
                <a:gd name="T1" fmla="*/ 147 h 175"/>
                <a:gd name="T2" fmla="*/ 426 w 426"/>
                <a:gd name="T3" fmla="*/ 164 h 175"/>
                <a:gd name="T4" fmla="*/ 416 w 426"/>
                <a:gd name="T5" fmla="*/ 169 h 175"/>
                <a:gd name="T6" fmla="*/ 396 w 426"/>
                <a:gd name="T7" fmla="*/ 175 h 175"/>
                <a:gd name="T8" fmla="*/ 376 w 426"/>
                <a:gd name="T9" fmla="*/ 175 h 175"/>
                <a:gd name="T10" fmla="*/ 346 w 426"/>
                <a:gd name="T11" fmla="*/ 169 h 175"/>
                <a:gd name="T12" fmla="*/ 317 w 426"/>
                <a:gd name="T13" fmla="*/ 158 h 175"/>
                <a:gd name="T14" fmla="*/ 287 w 426"/>
                <a:gd name="T15" fmla="*/ 152 h 175"/>
                <a:gd name="T16" fmla="*/ 247 w 426"/>
                <a:gd name="T17" fmla="*/ 135 h 175"/>
                <a:gd name="T18" fmla="*/ 208 w 426"/>
                <a:gd name="T19" fmla="*/ 124 h 175"/>
                <a:gd name="T20" fmla="*/ 168 w 426"/>
                <a:gd name="T21" fmla="*/ 107 h 175"/>
                <a:gd name="T22" fmla="*/ 129 w 426"/>
                <a:gd name="T23" fmla="*/ 90 h 175"/>
                <a:gd name="T24" fmla="*/ 99 w 426"/>
                <a:gd name="T25" fmla="*/ 68 h 175"/>
                <a:gd name="T26" fmla="*/ 59 w 426"/>
                <a:gd name="T27" fmla="*/ 51 h 175"/>
                <a:gd name="T28" fmla="*/ 40 w 426"/>
                <a:gd name="T29" fmla="*/ 34 h 175"/>
                <a:gd name="T30" fmla="*/ 20 w 426"/>
                <a:gd name="T31" fmla="*/ 17 h 175"/>
                <a:gd name="T32" fmla="*/ 0 w 426"/>
                <a:gd name="T33" fmla="*/ 0 h 175"/>
                <a:gd name="T34" fmla="*/ 20 w 426"/>
                <a:gd name="T35" fmla="*/ 11 h 175"/>
                <a:gd name="T36" fmla="*/ 30 w 426"/>
                <a:gd name="T37" fmla="*/ 28 h 175"/>
                <a:gd name="T38" fmla="*/ 50 w 426"/>
                <a:gd name="T39" fmla="*/ 45 h 175"/>
                <a:gd name="T40" fmla="*/ 79 w 426"/>
                <a:gd name="T41" fmla="*/ 62 h 175"/>
                <a:gd name="T42" fmla="*/ 109 w 426"/>
                <a:gd name="T43" fmla="*/ 79 h 175"/>
                <a:gd name="T44" fmla="*/ 149 w 426"/>
                <a:gd name="T45" fmla="*/ 96 h 175"/>
                <a:gd name="T46" fmla="*/ 188 w 426"/>
                <a:gd name="T47" fmla="*/ 113 h 175"/>
                <a:gd name="T48" fmla="*/ 218 w 426"/>
                <a:gd name="T49" fmla="*/ 124 h 175"/>
                <a:gd name="T50" fmla="*/ 257 w 426"/>
                <a:gd name="T51" fmla="*/ 141 h 175"/>
                <a:gd name="T52" fmla="*/ 297 w 426"/>
                <a:gd name="T53" fmla="*/ 152 h 175"/>
                <a:gd name="T54" fmla="*/ 327 w 426"/>
                <a:gd name="T55" fmla="*/ 158 h 175"/>
                <a:gd name="T56" fmla="*/ 356 w 426"/>
                <a:gd name="T57" fmla="*/ 164 h 175"/>
                <a:gd name="T58" fmla="*/ 386 w 426"/>
                <a:gd name="T59" fmla="*/ 169 h 175"/>
                <a:gd name="T60" fmla="*/ 406 w 426"/>
                <a:gd name="T61" fmla="*/ 169 h 175"/>
                <a:gd name="T62" fmla="*/ 416 w 426"/>
                <a:gd name="T63" fmla="*/ 164 h 175"/>
                <a:gd name="T64" fmla="*/ 416 w 426"/>
                <a:gd name="T65" fmla="*/ 152 h 175"/>
                <a:gd name="T66" fmla="*/ 416 w 426"/>
                <a:gd name="T67" fmla="*/ 147 h 175"/>
                <a:gd name="T68" fmla="*/ 416 w 426"/>
                <a:gd name="T69" fmla="*/ 147 h 175"/>
                <a:gd name="T70" fmla="*/ 426 w 426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175"/>
                <a:gd name="T110" fmla="*/ 426 w 426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175">
                  <a:moveTo>
                    <a:pt x="426" y="147"/>
                  </a:moveTo>
                  <a:lnTo>
                    <a:pt x="426" y="147"/>
                  </a:lnTo>
                  <a:lnTo>
                    <a:pt x="426" y="158"/>
                  </a:lnTo>
                  <a:lnTo>
                    <a:pt x="426" y="164"/>
                  </a:lnTo>
                  <a:lnTo>
                    <a:pt x="416" y="169"/>
                  </a:lnTo>
                  <a:lnTo>
                    <a:pt x="406" y="169"/>
                  </a:lnTo>
                  <a:lnTo>
                    <a:pt x="396" y="175"/>
                  </a:lnTo>
                  <a:lnTo>
                    <a:pt x="386" y="175"/>
                  </a:lnTo>
                  <a:lnTo>
                    <a:pt x="376" y="175"/>
                  </a:lnTo>
                  <a:lnTo>
                    <a:pt x="366" y="169"/>
                  </a:lnTo>
                  <a:lnTo>
                    <a:pt x="346" y="169"/>
                  </a:lnTo>
                  <a:lnTo>
                    <a:pt x="337" y="164"/>
                  </a:lnTo>
                  <a:lnTo>
                    <a:pt x="317" y="158"/>
                  </a:lnTo>
                  <a:lnTo>
                    <a:pt x="297" y="158"/>
                  </a:lnTo>
                  <a:lnTo>
                    <a:pt x="287" y="152"/>
                  </a:lnTo>
                  <a:lnTo>
                    <a:pt x="267" y="141"/>
                  </a:lnTo>
                  <a:lnTo>
                    <a:pt x="247" y="135"/>
                  </a:lnTo>
                  <a:lnTo>
                    <a:pt x="228" y="130"/>
                  </a:lnTo>
                  <a:lnTo>
                    <a:pt x="208" y="124"/>
                  </a:lnTo>
                  <a:lnTo>
                    <a:pt x="188" y="113"/>
                  </a:lnTo>
                  <a:lnTo>
                    <a:pt x="168" y="107"/>
                  </a:lnTo>
                  <a:lnTo>
                    <a:pt x="149" y="96"/>
                  </a:lnTo>
                  <a:lnTo>
                    <a:pt x="129" y="90"/>
                  </a:lnTo>
                  <a:lnTo>
                    <a:pt x="109" y="79"/>
                  </a:lnTo>
                  <a:lnTo>
                    <a:pt x="99" y="68"/>
                  </a:lnTo>
                  <a:lnTo>
                    <a:pt x="79" y="62"/>
                  </a:lnTo>
                  <a:lnTo>
                    <a:pt x="59" y="51"/>
                  </a:lnTo>
                  <a:lnTo>
                    <a:pt x="50" y="40"/>
                  </a:lnTo>
                  <a:lnTo>
                    <a:pt x="40" y="34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11"/>
                  </a:lnTo>
                  <a:lnTo>
                    <a:pt x="20" y="17"/>
                  </a:lnTo>
                  <a:lnTo>
                    <a:pt x="30" y="28"/>
                  </a:lnTo>
                  <a:lnTo>
                    <a:pt x="40" y="34"/>
                  </a:lnTo>
                  <a:lnTo>
                    <a:pt x="50" y="45"/>
                  </a:lnTo>
                  <a:lnTo>
                    <a:pt x="69" y="51"/>
                  </a:lnTo>
                  <a:lnTo>
                    <a:pt x="79" y="62"/>
                  </a:lnTo>
                  <a:lnTo>
                    <a:pt x="99" y="68"/>
                  </a:lnTo>
                  <a:lnTo>
                    <a:pt x="109" y="79"/>
                  </a:lnTo>
                  <a:lnTo>
                    <a:pt x="129" y="85"/>
                  </a:lnTo>
                  <a:lnTo>
                    <a:pt x="149" y="96"/>
                  </a:lnTo>
                  <a:lnTo>
                    <a:pt x="168" y="102"/>
                  </a:lnTo>
                  <a:lnTo>
                    <a:pt x="188" y="113"/>
                  </a:lnTo>
                  <a:lnTo>
                    <a:pt x="198" y="119"/>
                  </a:lnTo>
                  <a:lnTo>
                    <a:pt x="218" y="124"/>
                  </a:lnTo>
                  <a:lnTo>
                    <a:pt x="238" y="135"/>
                  </a:lnTo>
                  <a:lnTo>
                    <a:pt x="257" y="141"/>
                  </a:lnTo>
                  <a:lnTo>
                    <a:pt x="277" y="147"/>
                  </a:lnTo>
                  <a:lnTo>
                    <a:pt x="297" y="152"/>
                  </a:lnTo>
                  <a:lnTo>
                    <a:pt x="307" y="158"/>
                  </a:lnTo>
                  <a:lnTo>
                    <a:pt x="327" y="158"/>
                  </a:lnTo>
                  <a:lnTo>
                    <a:pt x="346" y="164"/>
                  </a:lnTo>
                  <a:lnTo>
                    <a:pt x="356" y="164"/>
                  </a:lnTo>
                  <a:lnTo>
                    <a:pt x="376" y="169"/>
                  </a:lnTo>
                  <a:lnTo>
                    <a:pt x="386" y="169"/>
                  </a:lnTo>
                  <a:lnTo>
                    <a:pt x="396" y="169"/>
                  </a:lnTo>
                  <a:lnTo>
                    <a:pt x="406" y="169"/>
                  </a:lnTo>
                  <a:lnTo>
                    <a:pt x="406" y="164"/>
                  </a:lnTo>
                  <a:lnTo>
                    <a:pt x="416" y="164"/>
                  </a:lnTo>
                  <a:lnTo>
                    <a:pt x="416" y="158"/>
                  </a:lnTo>
                  <a:lnTo>
                    <a:pt x="416" y="152"/>
                  </a:lnTo>
                  <a:lnTo>
                    <a:pt x="416" y="147"/>
                  </a:lnTo>
                  <a:lnTo>
                    <a:pt x="426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5" name="Freeform 463"/>
            <p:cNvSpPr>
              <a:spLocks/>
            </p:cNvSpPr>
            <p:nvPr/>
          </p:nvSpPr>
          <p:spPr bwMode="auto">
            <a:xfrm>
              <a:off x="5018" y="4140"/>
              <a:ext cx="69" cy="28"/>
            </a:xfrm>
            <a:custGeom>
              <a:avLst/>
              <a:gdLst>
                <a:gd name="T0" fmla="*/ 69 w 69"/>
                <a:gd name="T1" fmla="*/ 11 h 28"/>
                <a:gd name="T2" fmla="*/ 59 w 69"/>
                <a:gd name="T3" fmla="*/ 11 h 28"/>
                <a:gd name="T4" fmla="*/ 49 w 69"/>
                <a:gd name="T5" fmla="*/ 5 h 28"/>
                <a:gd name="T6" fmla="*/ 39 w 69"/>
                <a:gd name="T7" fmla="*/ 0 h 28"/>
                <a:gd name="T8" fmla="*/ 29 w 69"/>
                <a:gd name="T9" fmla="*/ 0 h 28"/>
                <a:gd name="T10" fmla="*/ 20 w 69"/>
                <a:gd name="T11" fmla="*/ 5 h 28"/>
                <a:gd name="T12" fmla="*/ 10 w 69"/>
                <a:gd name="T13" fmla="*/ 11 h 28"/>
                <a:gd name="T14" fmla="*/ 10 w 69"/>
                <a:gd name="T15" fmla="*/ 16 h 28"/>
                <a:gd name="T16" fmla="*/ 10 w 69"/>
                <a:gd name="T17" fmla="*/ 28 h 28"/>
                <a:gd name="T18" fmla="*/ 0 w 69"/>
                <a:gd name="T19" fmla="*/ 28 h 28"/>
                <a:gd name="T20" fmla="*/ 0 w 69"/>
                <a:gd name="T21" fmla="*/ 11 h 28"/>
                <a:gd name="T22" fmla="*/ 10 w 69"/>
                <a:gd name="T23" fmla="*/ 5 h 28"/>
                <a:gd name="T24" fmla="*/ 10 w 69"/>
                <a:gd name="T25" fmla="*/ 0 h 28"/>
                <a:gd name="T26" fmla="*/ 20 w 69"/>
                <a:gd name="T27" fmla="*/ 0 h 28"/>
                <a:gd name="T28" fmla="*/ 29 w 69"/>
                <a:gd name="T29" fmla="*/ 0 h 28"/>
                <a:gd name="T30" fmla="*/ 39 w 69"/>
                <a:gd name="T31" fmla="*/ 0 h 28"/>
                <a:gd name="T32" fmla="*/ 59 w 69"/>
                <a:gd name="T33" fmla="*/ 5 h 28"/>
                <a:gd name="T34" fmla="*/ 69 w 69"/>
                <a:gd name="T35" fmla="*/ 11 h 28"/>
                <a:gd name="T36" fmla="*/ 69 w 69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9"/>
                <a:gd name="T58" fmla="*/ 0 h 28"/>
                <a:gd name="T59" fmla="*/ 69 w 69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9" h="28">
                  <a:moveTo>
                    <a:pt x="69" y="11"/>
                  </a:moveTo>
                  <a:lnTo>
                    <a:pt x="59" y="11"/>
                  </a:lnTo>
                  <a:lnTo>
                    <a:pt x="49" y="5"/>
                  </a:lnTo>
                  <a:lnTo>
                    <a:pt x="39" y="0"/>
                  </a:lnTo>
                  <a:lnTo>
                    <a:pt x="29" y="0"/>
                  </a:lnTo>
                  <a:lnTo>
                    <a:pt x="20" y="5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10" y="28"/>
                  </a:lnTo>
                  <a:lnTo>
                    <a:pt x="0" y="28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9" y="0"/>
                  </a:lnTo>
                  <a:lnTo>
                    <a:pt x="39" y="0"/>
                  </a:lnTo>
                  <a:lnTo>
                    <a:pt x="59" y="5"/>
                  </a:lnTo>
                  <a:lnTo>
                    <a:pt x="69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6" name="Freeform 464"/>
            <p:cNvSpPr>
              <a:spLocks/>
            </p:cNvSpPr>
            <p:nvPr/>
          </p:nvSpPr>
          <p:spPr bwMode="auto">
            <a:xfrm>
              <a:off x="5087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7" name="Freeform 465"/>
            <p:cNvSpPr>
              <a:spLocks/>
            </p:cNvSpPr>
            <p:nvPr/>
          </p:nvSpPr>
          <p:spPr bwMode="auto">
            <a:xfrm>
              <a:off x="4701" y="4061"/>
              <a:ext cx="386" cy="124"/>
            </a:xfrm>
            <a:custGeom>
              <a:avLst/>
              <a:gdLst>
                <a:gd name="T0" fmla="*/ 0 w 386"/>
                <a:gd name="T1" fmla="*/ 0 h 124"/>
                <a:gd name="T2" fmla="*/ 0 w 386"/>
                <a:gd name="T3" fmla="*/ 0 h 124"/>
                <a:gd name="T4" fmla="*/ 20 w 386"/>
                <a:gd name="T5" fmla="*/ 16 h 124"/>
                <a:gd name="T6" fmla="*/ 30 w 386"/>
                <a:gd name="T7" fmla="*/ 28 h 124"/>
                <a:gd name="T8" fmla="*/ 59 w 386"/>
                <a:gd name="T9" fmla="*/ 45 h 124"/>
                <a:gd name="T10" fmla="*/ 79 w 386"/>
                <a:gd name="T11" fmla="*/ 56 h 124"/>
                <a:gd name="T12" fmla="*/ 109 w 386"/>
                <a:gd name="T13" fmla="*/ 67 h 124"/>
                <a:gd name="T14" fmla="*/ 139 w 386"/>
                <a:gd name="T15" fmla="*/ 79 h 124"/>
                <a:gd name="T16" fmla="*/ 168 w 386"/>
                <a:gd name="T17" fmla="*/ 90 h 124"/>
                <a:gd name="T18" fmla="*/ 188 w 386"/>
                <a:gd name="T19" fmla="*/ 101 h 124"/>
                <a:gd name="T20" fmla="*/ 218 w 386"/>
                <a:gd name="T21" fmla="*/ 112 h 124"/>
                <a:gd name="T22" fmla="*/ 247 w 386"/>
                <a:gd name="T23" fmla="*/ 118 h 124"/>
                <a:gd name="T24" fmla="*/ 267 w 386"/>
                <a:gd name="T25" fmla="*/ 118 h 124"/>
                <a:gd name="T26" fmla="*/ 287 w 386"/>
                <a:gd name="T27" fmla="*/ 124 h 124"/>
                <a:gd name="T28" fmla="*/ 307 w 386"/>
                <a:gd name="T29" fmla="*/ 118 h 124"/>
                <a:gd name="T30" fmla="*/ 317 w 386"/>
                <a:gd name="T31" fmla="*/ 118 h 124"/>
                <a:gd name="T32" fmla="*/ 317 w 386"/>
                <a:gd name="T33" fmla="*/ 107 h 124"/>
                <a:gd name="T34" fmla="*/ 317 w 386"/>
                <a:gd name="T35" fmla="*/ 101 h 124"/>
                <a:gd name="T36" fmla="*/ 317 w 386"/>
                <a:gd name="T37" fmla="*/ 101 h 124"/>
                <a:gd name="T38" fmla="*/ 317 w 386"/>
                <a:gd name="T39" fmla="*/ 90 h 124"/>
                <a:gd name="T40" fmla="*/ 327 w 386"/>
                <a:gd name="T41" fmla="*/ 79 h 124"/>
                <a:gd name="T42" fmla="*/ 327 w 386"/>
                <a:gd name="T43" fmla="*/ 79 h 124"/>
                <a:gd name="T44" fmla="*/ 337 w 386"/>
                <a:gd name="T45" fmla="*/ 79 h 124"/>
                <a:gd name="T46" fmla="*/ 346 w 386"/>
                <a:gd name="T47" fmla="*/ 79 h 124"/>
                <a:gd name="T48" fmla="*/ 366 w 386"/>
                <a:gd name="T49" fmla="*/ 79 h 124"/>
                <a:gd name="T50" fmla="*/ 376 w 386"/>
                <a:gd name="T51" fmla="*/ 84 h 124"/>
                <a:gd name="T52" fmla="*/ 386 w 386"/>
                <a:gd name="T53" fmla="*/ 90 h 124"/>
                <a:gd name="T54" fmla="*/ 0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0" y="0"/>
                  </a:moveTo>
                  <a:lnTo>
                    <a:pt x="0" y="0"/>
                  </a:lnTo>
                  <a:lnTo>
                    <a:pt x="20" y="16"/>
                  </a:lnTo>
                  <a:lnTo>
                    <a:pt x="30" y="28"/>
                  </a:lnTo>
                  <a:lnTo>
                    <a:pt x="59" y="45"/>
                  </a:lnTo>
                  <a:lnTo>
                    <a:pt x="79" y="56"/>
                  </a:lnTo>
                  <a:lnTo>
                    <a:pt x="109" y="67"/>
                  </a:lnTo>
                  <a:lnTo>
                    <a:pt x="139" y="79"/>
                  </a:lnTo>
                  <a:lnTo>
                    <a:pt x="168" y="90"/>
                  </a:lnTo>
                  <a:lnTo>
                    <a:pt x="188" y="101"/>
                  </a:lnTo>
                  <a:lnTo>
                    <a:pt x="218" y="112"/>
                  </a:lnTo>
                  <a:lnTo>
                    <a:pt x="247" y="118"/>
                  </a:lnTo>
                  <a:lnTo>
                    <a:pt x="267" y="118"/>
                  </a:lnTo>
                  <a:lnTo>
                    <a:pt x="287" y="124"/>
                  </a:lnTo>
                  <a:lnTo>
                    <a:pt x="307" y="118"/>
                  </a:lnTo>
                  <a:lnTo>
                    <a:pt x="317" y="118"/>
                  </a:lnTo>
                  <a:lnTo>
                    <a:pt x="317" y="107"/>
                  </a:lnTo>
                  <a:lnTo>
                    <a:pt x="317" y="101"/>
                  </a:lnTo>
                  <a:lnTo>
                    <a:pt x="317" y="90"/>
                  </a:lnTo>
                  <a:lnTo>
                    <a:pt x="327" y="79"/>
                  </a:lnTo>
                  <a:lnTo>
                    <a:pt x="337" y="79"/>
                  </a:lnTo>
                  <a:lnTo>
                    <a:pt x="346" y="79"/>
                  </a:lnTo>
                  <a:lnTo>
                    <a:pt x="366" y="79"/>
                  </a:lnTo>
                  <a:lnTo>
                    <a:pt x="376" y="84"/>
                  </a:lnTo>
                  <a:lnTo>
                    <a:pt x="386" y="9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8" name="Freeform 466"/>
            <p:cNvSpPr>
              <a:spLocks/>
            </p:cNvSpPr>
            <p:nvPr/>
          </p:nvSpPr>
          <p:spPr bwMode="auto">
            <a:xfrm>
              <a:off x="1257" y="3970"/>
              <a:ext cx="49" cy="17"/>
            </a:xfrm>
            <a:custGeom>
              <a:avLst/>
              <a:gdLst>
                <a:gd name="T0" fmla="*/ 49 w 49"/>
                <a:gd name="T1" fmla="*/ 6 h 17"/>
                <a:gd name="T2" fmla="*/ 49 w 49"/>
                <a:gd name="T3" fmla="*/ 6 h 17"/>
                <a:gd name="T4" fmla="*/ 49 w 49"/>
                <a:gd name="T5" fmla="*/ 0 h 17"/>
                <a:gd name="T6" fmla="*/ 39 w 49"/>
                <a:gd name="T7" fmla="*/ 0 h 17"/>
                <a:gd name="T8" fmla="*/ 39 w 49"/>
                <a:gd name="T9" fmla="*/ 0 h 17"/>
                <a:gd name="T10" fmla="*/ 30 w 49"/>
                <a:gd name="T11" fmla="*/ 0 h 17"/>
                <a:gd name="T12" fmla="*/ 30 w 49"/>
                <a:gd name="T13" fmla="*/ 6 h 17"/>
                <a:gd name="T14" fmla="*/ 20 w 49"/>
                <a:gd name="T15" fmla="*/ 6 h 17"/>
                <a:gd name="T16" fmla="*/ 10 w 49"/>
                <a:gd name="T17" fmla="*/ 17 h 17"/>
                <a:gd name="T18" fmla="*/ 0 w 49"/>
                <a:gd name="T19" fmla="*/ 17 h 17"/>
                <a:gd name="T20" fmla="*/ 10 w 49"/>
                <a:gd name="T21" fmla="*/ 17 h 17"/>
                <a:gd name="T22" fmla="*/ 20 w 49"/>
                <a:gd name="T23" fmla="*/ 12 h 17"/>
                <a:gd name="T24" fmla="*/ 20 w 49"/>
                <a:gd name="T25" fmla="*/ 12 h 17"/>
                <a:gd name="T26" fmla="*/ 20 w 49"/>
                <a:gd name="T27" fmla="*/ 6 h 17"/>
                <a:gd name="T28" fmla="*/ 30 w 49"/>
                <a:gd name="T29" fmla="*/ 6 h 17"/>
                <a:gd name="T30" fmla="*/ 30 w 49"/>
                <a:gd name="T31" fmla="*/ 6 h 17"/>
                <a:gd name="T32" fmla="*/ 39 w 49"/>
                <a:gd name="T33" fmla="*/ 6 h 17"/>
                <a:gd name="T34" fmla="*/ 39 w 49"/>
                <a:gd name="T35" fmla="*/ 6 h 17"/>
                <a:gd name="T36" fmla="*/ 39 w 49"/>
                <a:gd name="T37" fmla="*/ 12 h 17"/>
                <a:gd name="T38" fmla="*/ 39 w 49"/>
                <a:gd name="T39" fmla="*/ 12 h 17"/>
                <a:gd name="T40" fmla="*/ 49 w 49"/>
                <a:gd name="T41" fmla="*/ 6 h 17"/>
                <a:gd name="T42" fmla="*/ 49 w 49"/>
                <a:gd name="T43" fmla="*/ 6 h 17"/>
                <a:gd name="T44" fmla="*/ 49 w 49"/>
                <a:gd name="T45" fmla="*/ 6 h 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9"/>
                <a:gd name="T70" fmla="*/ 0 h 17"/>
                <a:gd name="T71" fmla="*/ 49 w 49"/>
                <a:gd name="T72" fmla="*/ 17 h 1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9" h="17">
                  <a:moveTo>
                    <a:pt x="49" y="6"/>
                  </a:moveTo>
                  <a:lnTo>
                    <a:pt x="49" y="6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20" y="6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10" y="17"/>
                  </a:lnTo>
                  <a:lnTo>
                    <a:pt x="20" y="12"/>
                  </a:lnTo>
                  <a:lnTo>
                    <a:pt x="20" y="6"/>
                  </a:lnTo>
                  <a:lnTo>
                    <a:pt x="30" y="6"/>
                  </a:lnTo>
                  <a:lnTo>
                    <a:pt x="39" y="6"/>
                  </a:lnTo>
                  <a:lnTo>
                    <a:pt x="39" y="12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49" name="Freeform 467"/>
            <p:cNvSpPr>
              <a:spLocks/>
            </p:cNvSpPr>
            <p:nvPr/>
          </p:nvSpPr>
          <p:spPr bwMode="auto">
            <a:xfrm>
              <a:off x="792" y="3976"/>
              <a:ext cx="514" cy="226"/>
            </a:xfrm>
            <a:custGeom>
              <a:avLst/>
              <a:gdLst>
                <a:gd name="T0" fmla="*/ 10 w 514"/>
                <a:gd name="T1" fmla="*/ 197 h 226"/>
                <a:gd name="T2" fmla="*/ 10 w 514"/>
                <a:gd name="T3" fmla="*/ 214 h 226"/>
                <a:gd name="T4" fmla="*/ 10 w 514"/>
                <a:gd name="T5" fmla="*/ 220 h 226"/>
                <a:gd name="T6" fmla="*/ 29 w 514"/>
                <a:gd name="T7" fmla="*/ 226 h 226"/>
                <a:gd name="T8" fmla="*/ 59 w 514"/>
                <a:gd name="T9" fmla="*/ 226 h 226"/>
                <a:gd name="T10" fmla="*/ 89 w 514"/>
                <a:gd name="T11" fmla="*/ 220 h 226"/>
                <a:gd name="T12" fmla="*/ 128 w 514"/>
                <a:gd name="T13" fmla="*/ 214 h 226"/>
                <a:gd name="T14" fmla="*/ 178 w 514"/>
                <a:gd name="T15" fmla="*/ 197 h 226"/>
                <a:gd name="T16" fmla="*/ 217 w 514"/>
                <a:gd name="T17" fmla="*/ 186 h 226"/>
                <a:gd name="T18" fmla="*/ 267 w 514"/>
                <a:gd name="T19" fmla="*/ 164 h 226"/>
                <a:gd name="T20" fmla="*/ 307 w 514"/>
                <a:gd name="T21" fmla="*/ 147 h 226"/>
                <a:gd name="T22" fmla="*/ 356 w 514"/>
                <a:gd name="T23" fmla="*/ 124 h 226"/>
                <a:gd name="T24" fmla="*/ 396 w 514"/>
                <a:gd name="T25" fmla="*/ 96 h 226"/>
                <a:gd name="T26" fmla="*/ 435 w 514"/>
                <a:gd name="T27" fmla="*/ 73 h 226"/>
                <a:gd name="T28" fmla="*/ 475 w 514"/>
                <a:gd name="T29" fmla="*/ 45 h 226"/>
                <a:gd name="T30" fmla="*/ 495 w 514"/>
                <a:gd name="T31" fmla="*/ 23 h 226"/>
                <a:gd name="T32" fmla="*/ 514 w 514"/>
                <a:gd name="T33" fmla="*/ 0 h 226"/>
                <a:gd name="T34" fmla="*/ 495 w 514"/>
                <a:gd name="T35" fmla="*/ 17 h 226"/>
                <a:gd name="T36" fmla="*/ 475 w 514"/>
                <a:gd name="T37" fmla="*/ 39 h 226"/>
                <a:gd name="T38" fmla="*/ 445 w 514"/>
                <a:gd name="T39" fmla="*/ 62 h 226"/>
                <a:gd name="T40" fmla="*/ 415 w 514"/>
                <a:gd name="T41" fmla="*/ 85 h 226"/>
                <a:gd name="T42" fmla="*/ 376 w 514"/>
                <a:gd name="T43" fmla="*/ 107 h 226"/>
                <a:gd name="T44" fmla="*/ 336 w 514"/>
                <a:gd name="T45" fmla="*/ 130 h 226"/>
                <a:gd name="T46" fmla="*/ 297 w 514"/>
                <a:gd name="T47" fmla="*/ 152 h 226"/>
                <a:gd name="T48" fmla="*/ 247 w 514"/>
                <a:gd name="T49" fmla="*/ 169 h 226"/>
                <a:gd name="T50" fmla="*/ 208 w 514"/>
                <a:gd name="T51" fmla="*/ 186 h 226"/>
                <a:gd name="T52" fmla="*/ 158 w 514"/>
                <a:gd name="T53" fmla="*/ 203 h 226"/>
                <a:gd name="T54" fmla="*/ 119 w 514"/>
                <a:gd name="T55" fmla="*/ 214 h 226"/>
                <a:gd name="T56" fmla="*/ 89 w 514"/>
                <a:gd name="T57" fmla="*/ 220 h 226"/>
                <a:gd name="T58" fmla="*/ 49 w 514"/>
                <a:gd name="T59" fmla="*/ 220 h 226"/>
                <a:gd name="T60" fmla="*/ 29 w 514"/>
                <a:gd name="T61" fmla="*/ 220 h 226"/>
                <a:gd name="T62" fmla="*/ 20 w 514"/>
                <a:gd name="T63" fmla="*/ 214 h 226"/>
                <a:gd name="T64" fmla="*/ 10 w 514"/>
                <a:gd name="T65" fmla="*/ 203 h 226"/>
                <a:gd name="T66" fmla="*/ 10 w 514"/>
                <a:gd name="T67" fmla="*/ 192 h 226"/>
                <a:gd name="T68" fmla="*/ 10 w 514"/>
                <a:gd name="T69" fmla="*/ 192 h 226"/>
                <a:gd name="T70" fmla="*/ 10 w 514"/>
                <a:gd name="T71" fmla="*/ 197 h 2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4"/>
                <a:gd name="T109" fmla="*/ 0 h 226"/>
                <a:gd name="T110" fmla="*/ 514 w 514"/>
                <a:gd name="T111" fmla="*/ 226 h 2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4" h="226">
                  <a:moveTo>
                    <a:pt x="10" y="197"/>
                  </a:moveTo>
                  <a:lnTo>
                    <a:pt x="10" y="197"/>
                  </a:lnTo>
                  <a:lnTo>
                    <a:pt x="0" y="209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20" y="226"/>
                  </a:lnTo>
                  <a:lnTo>
                    <a:pt x="29" y="226"/>
                  </a:lnTo>
                  <a:lnTo>
                    <a:pt x="49" y="226"/>
                  </a:lnTo>
                  <a:lnTo>
                    <a:pt x="59" y="226"/>
                  </a:lnTo>
                  <a:lnTo>
                    <a:pt x="79" y="226"/>
                  </a:lnTo>
                  <a:lnTo>
                    <a:pt x="89" y="220"/>
                  </a:lnTo>
                  <a:lnTo>
                    <a:pt x="109" y="214"/>
                  </a:lnTo>
                  <a:lnTo>
                    <a:pt x="128" y="214"/>
                  </a:lnTo>
                  <a:lnTo>
                    <a:pt x="148" y="209"/>
                  </a:lnTo>
                  <a:lnTo>
                    <a:pt x="178" y="197"/>
                  </a:lnTo>
                  <a:lnTo>
                    <a:pt x="198" y="192"/>
                  </a:lnTo>
                  <a:lnTo>
                    <a:pt x="217" y="186"/>
                  </a:lnTo>
                  <a:lnTo>
                    <a:pt x="237" y="175"/>
                  </a:lnTo>
                  <a:lnTo>
                    <a:pt x="267" y="164"/>
                  </a:lnTo>
                  <a:lnTo>
                    <a:pt x="287" y="158"/>
                  </a:lnTo>
                  <a:lnTo>
                    <a:pt x="307" y="147"/>
                  </a:lnTo>
                  <a:lnTo>
                    <a:pt x="336" y="135"/>
                  </a:lnTo>
                  <a:lnTo>
                    <a:pt x="356" y="124"/>
                  </a:lnTo>
                  <a:lnTo>
                    <a:pt x="376" y="113"/>
                  </a:lnTo>
                  <a:lnTo>
                    <a:pt x="396" y="96"/>
                  </a:lnTo>
                  <a:lnTo>
                    <a:pt x="415" y="85"/>
                  </a:lnTo>
                  <a:lnTo>
                    <a:pt x="435" y="73"/>
                  </a:lnTo>
                  <a:lnTo>
                    <a:pt x="455" y="62"/>
                  </a:lnTo>
                  <a:lnTo>
                    <a:pt x="475" y="45"/>
                  </a:lnTo>
                  <a:lnTo>
                    <a:pt x="485" y="34"/>
                  </a:lnTo>
                  <a:lnTo>
                    <a:pt x="495" y="23"/>
                  </a:lnTo>
                  <a:lnTo>
                    <a:pt x="504" y="11"/>
                  </a:lnTo>
                  <a:lnTo>
                    <a:pt x="514" y="0"/>
                  </a:lnTo>
                  <a:lnTo>
                    <a:pt x="504" y="6"/>
                  </a:lnTo>
                  <a:lnTo>
                    <a:pt x="495" y="17"/>
                  </a:lnTo>
                  <a:lnTo>
                    <a:pt x="485" y="28"/>
                  </a:lnTo>
                  <a:lnTo>
                    <a:pt x="475" y="39"/>
                  </a:lnTo>
                  <a:lnTo>
                    <a:pt x="465" y="51"/>
                  </a:lnTo>
                  <a:lnTo>
                    <a:pt x="445" y="62"/>
                  </a:lnTo>
                  <a:lnTo>
                    <a:pt x="435" y="73"/>
                  </a:lnTo>
                  <a:lnTo>
                    <a:pt x="415" y="85"/>
                  </a:lnTo>
                  <a:lnTo>
                    <a:pt x="396" y="96"/>
                  </a:lnTo>
                  <a:lnTo>
                    <a:pt x="376" y="107"/>
                  </a:lnTo>
                  <a:lnTo>
                    <a:pt x="356" y="118"/>
                  </a:lnTo>
                  <a:lnTo>
                    <a:pt x="336" y="130"/>
                  </a:lnTo>
                  <a:lnTo>
                    <a:pt x="316" y="141"/>
                  </a:lnTo>
                  <a:lnTo>
                    <a:pt x="297" y="152"/>
                  </a:lnTo>
                  <a:lnTo>
                    <a:pt x="267" y="164"/>
                  </a:lnTo>
                  <a:lnTo>
                    <a:pt x="247" y="169"/>
                  </a:lnTo>
                  <a:lnTo>
                    <a:pt x="227" y="180"/>
                  </a:lnTo>
                  <a:lnTo>
                    <a:pt x="208" y="186"/>
                  </a:lnTo>
                  <a:lnTo>
                    <a:pt x="178" y="197"/>
                  </a:lnTo>
                  <a:lnTo>
                    <a:pt x="158" y="203"/>
                  </a:lnTo>
                  <a:lnTo>
                    <a:pt x="138" y="209"/>
                  </a:lnTo>
                  <a:lnTo>
                    <a:pt x="119" y="214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69" y="220"/>
                  </a:lnTo>
                  <a:lnTo>
                    <a:pt x="49" y="220"/>
                  </a:lnTo>
                  <a:lnTo>
                    <a:pt x="39" y="220"/>
                  </a:lnTo>
                  <a:lnTo>
                    <a:pt x="29" y="220"/>
                  </a:lnTo>
                  <a:lnTo>
                    <a:pt x="20" y="220"/>
                  </a:lnTo>
                  <a:lnTo>
                    <a:pt x="20" y="214"/>
                  </a:lnTo>
                  <a:lnTo>
                    <a:pt x="10" y="209"/>
                  </a:lnTo>
                  <a:lnTo>
                    <a:pt x="10" y="203"/>
                  </a:lnTo>
                  <a:lnTo>
                    <a:pt x="10" y="192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0" name="Freeform 468"/>
            <p:cNvSpPr>
              <a:spLocks/>
            </p:cNvSpPr>
            <p:nvPr/>
          </p:nvSpPr>
          <p:spPr bwMode="auto">
            <a:xfrm>
              <a:off x="732" y="4140"/>
              <a:ext cx="70" cy="33"/>
            </a:xfrm>
            <a:custGeom>
              <a:avLst/>
              <a:gdLst>
                <a:gd name="T0" fmla="*/ 0 w 70"/>
                <a:gd name="T1" fmla="*/ 11 h 33"/>
                <a:gd name="T2" fmla="*/ 10 w 70"/>
                <a:gd name="T3" fmla="*/ 11 h 33"/>
                <a:gd name="T4" fmla="*/ 20 w 70"/>
                <a:gd name="T5" fmla="*/ 5 h 33"/>
                <a:gd name="T6" fmla="*/ 30 w 70"/>
                <a:gd name="T7" fmla="*/ 0 h 33"/>
                <a:gd name="T8" fmla="*/ 40 w 70"/>
                <a:gd name="T9" fmla="*/ 0 h 33"/>
                <a:gd name="T10" fmla="*/ 50 w 70"/>
                <a:gd name="T11" fmla="*/ 5 h 33"/>
                <a:gd name="T12" fmla="*/ 60 w 70"/>
                <a:gd name="T13" fmla="*/ 11 h 33"/>
                <a:gd name="T14" fmla="*/ 70 w 70"/>
                <a:gd name="T15" fmla="*/ 16 h 33"/>
                <a:gd name="T16" fmla="*/ 70 w 70"/>
                <a:gd name="T17" fmla="*/ 33 h 33"/>
                <a:gd name="T18" fmla="*/ 70 w 70"/>
                <a:gd name="T19" fmla="*/ 28 h 33"/>
                <a:gd name="T20" fmla="*/ 70 w 70"/>
                <a:gd name="T21" fmla="*/ 16 h 33"/>
                <a:gd name="T22" fmla="*/ 70 w 70"/>
                <a:gd name="T23" fmla="*/ 5 h 33"/>
                <a:gd name="T24" fmla="*/ 60 w 70"/>
                <a:gd name="T25" fmla="*/ 0 h 33"/>
                <a:gd name="T26" fmla="*/ 50 w 70"/>
                <a:gd name="T27" fmla="*/ 0 h 33"/>
                <a:gd name="T28" fmla="*/ 40 w 70"/>
                <a:gd name="T29" fmla="*/ 0 h 33"/>
                <a:gd name="T30" fmla="*/ 30 w 70"/>
                <a:gd name="T31" fmla="*/ 0 h 33"/>
                <a:gd name="T32" fmla="*/ 10 w 70"/>
                <a:gd name="T33" fmla="*/ 5 h 33"/>
                <a:gd name="T34" fmla="*/ 0 w 70"/>
                <a:gd name="T35" fmla="*/ 11 h 33"/>
                <a:gd name="T36" fmla="*/ 0 w 70"/>
                <a:gd name="T37" fmla="*/ 11 h 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33"/>
                <a:gd name="T59" fmla="*/ 70 w 70"/>
                <a:gd name="T60" fmla="*/ 33 h 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33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70" y="16"/>
                  </a:lnTo>
                  <a:lnTo>
                    <a:pt x="70" y="33"/>
                  </a:lnTo>
                  <a:lnTo>
                    <a:pt x="70" y="28"/>
                  </a:lnTo>
                  <a:lnTo>
                    <a:pt x="70" y="16"/>
                  </a:lnTo>
                  <a:lnTo>
                    <a:pt x="7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1" name="Freeform 469"/>
            <p:cNvSpPr>
              <a:spLocks/>
            </p:cNvSpPr>
            <p:nvPr/>
          </p:nvSpPr>
          <p:spPr bwMode="auto">
            <a:xfrm>
              <a:off x="1188" y="4021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2" name="Freeform 470"/>
            <p:cNvSpPr>
              <a:spLocks/>
            </p:cNvSpPr>
            <p:nvPr/>
          </p:nvSpPr>
          <p:spPr bwMode="auto">
            <a:xfrm>
              <a:off x="1188" y="4015"/>
              <a:ext cx="29" cy="12"/>
            </a:xfrm>
            <a:custGeom>
              <a:avLst/>
              <a:gdLst>
                <a:gd name="T0" fmla="*/ 29 w 29"/>
                <a:gd name="T1" fmla="*/ 6 h 12"/>
                <a:gd name="T2" fmla="*/ 29 w 29"/>
                <a:gd name="T3" fmla="*/ 6 h 12"/>
                <a:gd name="T4" fmla="*/ 29 w 29"/>
                <a:gd name="T5" fmla="*/ 6 h 12"/>
                <a:gd name="T6" fmla="*/ 19 w 29"/>
                <a:gd name="T7" fmla="*/ 0 h 12"/>
                <a:gd name="T8" fmla="*/ 19 w 29"/>
                <a:gd name="T9" fmla="*/ 6 h 12"/>
                <a:gd name="T10" fmla="*/ 10 w 29"/>
                <a:gd name="T11" fmla="*/ 6 h 12"/>
                <a:gd name="T12" fmla="*/ 0 w 29"/>
                <a:gd name="T13" fmla="*/ 12 h 12"/>
                <a:gd name="T14" fmla="*/ 10 w 29"/>
                <a:gd name="T15" fmla="*/ 6 h 12"/>
                <a:gd name="T16" fmla="*/ 19 w 29"/>
                <a:gd name="T17" fmla="*/ 6 h 12"/>
                <a:gd name="T18" fmla="*/ 19 w 29"/>
                <a:gd name="T19" fmla="*/ 6 h 12"/>
                <a:gd name="T20" fmla="*/ 19 w 29"/>
                <a:gd name="T21" fmla="*/ 6 h 12"/>
                <a:gd name="T22" fmla="*/ 19 w 29"/>
                <a:gd name="T23" fmla="*/ 6 h 12"/>
                <a:gd name="T24" fmla="*/ 29 w 29"/>
                <a:gd name="T25" fmla="*/ 6 h 12"/>
                <a:gd name="T26" fmla="*/ 29 w 29"/>
                <a:gd name="T27" fmla="*/ 6 h 12"/>
                <a:gd name="T28" fmla="*/ 29 w 29"/>
                <a:gd name="T29" fmla="*/ 6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9"/>
                <a:gd name="T46" fmla="*/ 0 h 12"/>
                <a:gd name="T47" fmla="*/ 29 w 29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9" h="12">
                  <a:moveTo>
                    <a:pt x="29" y="6"/>
                  </a:moveTo>
                  <a:lnTo>
                    <a:pt x="29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10" y="6"/>
                  </a:lnTo>
                  <a:lnTo>
                    <a:pt x="0" y="12"/>
                  </a:lnTo>
                  <a:lnTo>
                    <a:pt x="10" y="6"/>
                  </a:lnTo>
                  <a:lnTo>
                    <a:pt x="1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3" name="Freeform 471"/>
            <p:cNvSpPr>
              <a:spLocks/>
            </p:cNvSpPr>
            <p:nvPr/>
          </p:nvSpPr>
          <p:spPr bwMode="auto">
            <a:xfrm>
              <a:off x="792" y="4021"/>
              <a:ext cx="425" cy="175"/>
            </a:xfrm>
            <a:custGeom>
              <a:avLst/>
              <a:gdLst>
                <a:gd name="T0" fmla="*/ 0 w 425"/>
                <a:gd name="T1" fmla="*/ 147 h 175"/>
                <a:gd name="T2" fmla="*/ 0 w 425"/>
                <a:gd name="T3" fmla="*/ 164 h 175"/>
                <a:gd name="T4" fmla="*/ 10 w 425"/>
                <a:gd name="T5" fmla="*/ 169 h 175"/>
                <a:gd name="T6" fmla="*/ 29 w 425"/>
                <a:gd name="T7" fmla="*/ 175 h 175"/>
                <a:gd name="T8" fmla="*/ 49 w 425"/>
                <a:gd name="T9" fmla="*/ 175 h 175"/>
                <a:gd name="T10" fmla="*/ 79 w 425"/>
                <a:gd name="T11" fmla="*/ 169 h 175"/>
                <a:gd name="T12" fmla="*/ 109 w 425"/>
                <a:gd name="T13" fmla="*/ 158 h 175"/>
                <a:gd name="T14" fmla="*/ 138 w 425"/>
                <a:gd name="T15" fmla="*/ 152 h 175"/>
                <a:gd name="T16" fmla="*/ 178 w 425"/>
                <a:gd name="T17" fmla="*/ 135 h 175"/>
                <a:gd name="T18" fmla="*/ 217 w 425"/>
                <a:gd name="T19" fmla="*/ 124 h 175"/>
                <a:gd name="T20" fmla="*/ 257 w 425"/>
                <a:gd name="T21" fmla="*/ 107 h 175"/>
                <a:gd name="T22" fmla="*/ 297 w 425"/>
                <a:gd name="T23" fmla="*/ 90 h 175"/>
                <a:gd name="T24" fmla="*/ 326 w 425"/>
                <a:gd name="T25" fmla="*/ 68 h 175"/>
                <a:gd name="T26" fmla="*/ 366 w 425"/>
                <a:gd name="T27" fmla="*/ 51 h 175"/>
                <a:gd name="T28" fmla="*/ 386 w 425"/>
                <a:gd name="T29" fmla="*/ 34 h 175"/>
                <a:gd name="T30" fmla="*/ 406 w 425"/>
                <a:gd name="T31" fmla="*/ 17 h 175"/>
                <a:gd name="T32" fmla="*/ 425 w 425"/>
                <a:gd name="T33" fmla="*/ 0 h 175"/>
                <a:gd name="T34" fmla="*/ 415 w 425"/>
                <a:gd name="T35" fmla="*/ 11 h 175"/>
                <a:gd name="T36" fmla="*/ 396 w 425"/>
                <a:gd name="T37" fmla="*/ 28 h 175"/>
                <a:gd name="T38" fmla="*/ 376 w 425"/>
                <a:gd name="T39" fmla="*/ 45 h 175"/>
                <a:gd name="T40" fmla="*/ 346 w 425"/>
                <a:gd name="T41" fmla="*/ 62 h 175"/>
                <a:gd name="T42" fmla="*/ 316 w 425"/>
                <a:gd name="T43" fmla="*/ 79 h 175"/>
                <a:gd name="T44" fmla="*/ 277 w 425"/>
                <a:gd name="T45" fmla="*/ 96 h 175"/>
                <a:gd name="T46" fmla="*/ 247 w 425"/>
                <a:gd name="T47" fmla="*/ 113 h 175"/>
                <a:gd name="T48" fmla="*/ 208 w 425"/>
                <a:gd name="T49" fmla="*/ 124 h 175"/>
                <a:gd name="T50" fmla="*/ 168 w 425"/>
                <a:gd name="T51" fmla="*/ 141 h 175"/>
                <a:gd name="T52" fmla="*/ 128 w 425"/>
                <a:gd name="T53" fmla="*/ 152 h 175"/>
                <a:gd name="T54" fmla="*/ 99 w 425"/>
                <a:gd name="T55" fmla="*/ 158 h 175"/>
                <a:gd name="T56" fmla="*/ 69 w 425"/>
                <a:gd name="T57" fmla="*/ 164 h 175"/>
                <a:gd name="T58" fmla="*/ 39 w 425"/>
                <a:gd name="T59" fmla="*/ 169 h 175"/>
                <a:gd name="T60" fmla="*/ 20 w 425"/>
                <a:gd name="T61" fmla="*/ 169 h 175"/>
                <a:gd name="T62" fmla="*/ 10 w 425"/>
                <a:gd name="T63" fmla="*/ 164 h 175"/>
                <a:gd name="T64" fmla="*/ 10 w 425"/>
                <a:gd name="T65" fmla="*/ 152 h 175"/>
                <a:gd name="T66" fmla="*/ 10 w 425"/>
                <a:gd name="T67" fmla="*/ 147 h 175"/>
                <a:gd name="T68" fmla="*/ 10 w 425"/>
                <a:gd name="T69" fmla="*/ 147 h 175"/>
                <a:gd name="T70" fmla="*/ 0 w 425"/>
                <a:gd name="T71" fmla="*/ 147 h 1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5"/>
                <a:gd name="T109" fmla="*/ 0 h 175"/>
                <a:gd name="T110" fmla="*/ 425 w 425"/>
                <a:gd name="T111" fmla="*/ 175 h 1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5" h="175">
                  <a:moveTo>
                    <a:pt x="0" y="147"/>
                  </a:moveTo>
                  <a:lnTo>
                    <a:pt x="0" y="147"/>
                  </a:lnTo>
                  <a:lnTo>
                    <a:pt x="0" y="158"/>
                  </a:lnTo>
                  <a:lnTo>
                    <a:pt x="0" y="164"/>
                  </a:lnTo>
                  <a:lnTo>
                    <a:pt x="10" y="169"/>
                  </a:lnTo>
                  <a:lnTo>
                    <a:pt x="20" y="169"/>
                  </a:lnTo>
                  <a:lnTo>
                    <a:pt x="29" y="175"/>
                  </a:lnTo>
                  <a:lnTo>
                    <a:pt x="39" y="175"/>
                  </a:lnTo>
                  <a:lnTo>
                    <a:pt x="49" y="175"/>
                  </a:lnTo>
                  <a:lnTo>
                    <a:pt x="59" y="169"/>
                  </a:lnTo>
                  <a:lnTo>
                    <a:pt x="79" y="169"/>
                  </a:lnTo>
                  <a:lnTo>
                    <a:pt x="89" y="164"/>
                  </a:lnTo>
                  <a:lnTo>
                    <a:pt x="109" y="158"/>
                  </a:lnTo>
                  <a:lnTo>
                    <a:pt x="128" y="158"/>
                  </a:lnTo>
                  <a:lnTo>
                    <a:pt x="138" y="152"/>
                  </a:lnTo>
                  <a:lnTo>
                    <a:pt x="158" y="141"/>
                  </a:lnTo>
                  <a:lnTo>
                    <a:pt x="178" y="135"/>
                  </a:lnTo>
                  <a:lnTo>
                    <a:pt x="198" y="130"/>
                  </a:lnTo>
                  <a:lnTo>
                    <a:pt x="217" y="124"/>
                  </a:lnTo>
                  <a:lnTo>
                    <a:pt x="237" y="113"/>
                  </a:lnTo>
                  <a:lnTo>
                    <a:pt x="257" y="107"/>
                  </a:lnTo>
                  <a:lnTo>
                    <a:pt x="277" y="96"/>
                  </a:lnTo>
                  <a:lnTo>
                    <a:pt x="297" y="90"/>
                  </a:lnTo>
                  <a:lnTo>
                    <a:pt x="316" y="79"/>
                  </a:lnTo>
                  <a:lnTo>
                    <a:pt x="326" y="68"/>
                  </a:lnTo>
                  <a:lnTo>
                    <a:pt x="346" y="62"/>
                  </a:lnTo>
                  <a:lnTo>
                    <a:pt x="366" y="51"/>
                  </a:lnTo>
                  <a:lnTo>
                    <a:pt x="376" y="40"/>
                  </a:lnTo>
                  <a:lnTo>
                    <a:pt x="386" y="34"/>
                  </a:lnTo>
                  <a:lnTo>
                    <a:pt x="396" y="23"/>
                  </a:lnTo>
                  <a:lnTo>
                    <a:pt x="406" y="17"/>
                  </a:lnTo>
                  <a:lnTo>
                    <a:pt x="415" y="6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15" y="11"/>
                  </a:lnTo>
                  <a:lnTo>
                    <a:pt x="406" y="17"/>
                  </a:lnTo>
                  <a:lnTo>
                    <a:pt x="396" y="28"/>
                  </a:lnTo>
                  <a:lnTo>
                    <a:pt x="386" y="34"/>
                  </a:lnTo>
                  <a:lnTo>
                    <a:pt x="376" y="45"/>
                  </a:lnTo>
                  <a:lnTo>
                    <a:pt x="356" y="51"/>
                  </a:lnTo>
                  <a:lnTo>
                    <a:pt x="346" y="62"/>
                  </a:lnTo>
                  <a:lnTo>
                    <a:pt x="326" y="68"/>
                  </a:lnTo>
                  <a:lnTo>
                    <a:pt x="316" y="79"/>
                  </a:lnTo>
                  <a:lnTo>
                    <a:pt x="297" y="85"/>
                  </a:lnTo>
                  <a:lnTo>
                    <a:pt x="277" y="96"/>
                  </a:lnTo>
                  <a:lnTo>
                    <a:pt x="257" y="102"/>
                  </a:lnTo>
                  <a:lnTo>
                    <a:pt x="247" y="113"/>
                  </a:lnTo>
                  <a:lnTo>
                    <a:pt x="227" y="119"/>
                  </a:lnTo>
                  <a:lnTo>
                    <a:pt x="208" y="124"/>
                  </a:lnTo>
                  <a:lnTo>
                    <a:pt x="188" y="135"/>
                  </a:lnTo>
                  <a:lnTo>
                    <a:pt x="168" y="141"/>
                  </a:lnTo>
                  <a:lnTo>
                    <a:pt x="148" y="147"/>
                  </a:lnTo>
                  <a:lnTo>
                    <a:pt x="128" y="152"/>
                  </a:lnTo>
                  <a:lnTo>
                    <a:pt x="119" y="158"/>
                  </a:lnTo>
                  <a:lnTo>
                    <a:pt x="99" y="158"/>
                  </a:lnTo>
                  <a:lnTo>
                    <a:pt x="79" y="164"/>
                  </a:lnTo>
                  <a:lnTo>
                    <a:pt x="69" y="164"/>
                  </a:lnTo>
                  <a:lnTo>
                    <a:pt x="49" y="169"/>
                  </a:lnTo>
                  <a:lnTo>
                    <a:pt x="39" y="169"/>
                  </a:lnTo>
                  <a:lnTo>
                    <a:pt x="29" y="169"/>
                  </a:lnTo>
                  <a:lnTo>
                    <a:pt x="20" y="169"/>
                  </a:lnTo>
                  <a:lnTo>
                    <a:pt x="20" y="164"/>
                  </a:lnTo>
                  <a:lnTo>
                    <a:pt x="10" y="164"/>
                  </a:lnTo>
                  <a:lnTo>
                    <a:pt x="10" y="158"/>
                  </a:lnTo>
                  <a:lnTo>
                    <a:pt x="10" y="152"/>
                  </a:lnTo>
                  <a:lnTo>
                    <a:pt x="1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4" name="Freeform 472"/>
            <p:cNvSpPr>
              <a:spLocks/>
            </p:cNvSpPr>
            <p:nvPr/>
          </p:nvSpPr>
          <p:spPr bwMode="auto">
            <a:xfrm>
              <a:off x="732" y="4140"/>
              <a:ext cx="70" cy="28"/>
            </a:xfrm>
            <a:custGeom>
              <a:avLst/>
              <a:gdLst>
                <a:gd name="T0" fmla="*/ 0 w 70"/>
                <a:gd name="T1" fmla="*/ 11 h 28"/>
                <a:gd name="T2" fmla="*/ 10 w 70"/>
                <a:gd name="T3" fmla="*/ 11 h 28"/>
                <a:gd name="T4" fmla="*/ 20 w 70"/>
                <a:gd name="T5" fmla="*/ 5 h 28"/>
                <a:gd name="T6" fmla="*/ 30 w 70"/>
                <a:gd name="T7" fmla="*/ 0 h 28"/>
                <a:gd name="T8" fmla="*/ 40 w 70"/>
                <a:gd name="T9" fmla="*/ 0 h 28"/>
                <a:gd name="T10" fmla="*/ 50 w 70"/>
                <a:gd name="T11" fmla="*/ 5 h 28"/>
                <a:gd name="T12" fmla="*/ 60 w 70"/>
                <a:gd name="T13" fmla="*/ 11 h 28"/>
                <a:gd name="T14" fmla="*/ 60 w 70"/>
                <a:gd name="T15" fmla="*/ 16 h 28"/>
                <a:gd name="T16" fmla="*/ 60 w 70"/>
                <a:gd name="T17" fmla="*/ 28 h 28"/>
                <a:gd name="T18" fmla="*/ 70 w 70"/>
                <a:gd name="T19" fmla="*/ 28 h 28"/>
                <a:gd name="T20" fmla="*/ 70 w 70"/>
                <a:gd name="T21" fmla="*/ 11 h 28"/>
                <a:gd name="T22" fmla="*/ 60 w 70"/>
                <a:gd name="T23" fmla="*/ 5 h 28"/>
                <a:gd name="T24" fmla="*/ 60 w 70"/>
                <a:gd name="T25" fmla="*/ 0 h 28"/>
                <a:gd name="T26" fmla="*/ 50 w 70"/>
                <a:gd name="T27" fmla="*/ 0 h 28"/>
                <a:gd name="T28" fmla="*/ 40 w 70"/>
                <a:gd name="T29" fmla="*/ 0 h 28"/>
                <a:gd name="T30" fmla="*/ 30 w 70"/>
                <a:gd name="T31" fmla="*/ 0 h 28"/>
                <a:gd name="T32" fmla="*/ 10 w 70"/>
                <a:gd name="T33" fmla="*/ 5 h 28"/>
                <a:gd name="T34" fmla="*/ 0 w 70"/>
                <a:gd name="T35" fmla="*/ 11 h 28"/>
                <a:gd name="T36" fmla="*/ 0 w 70"/>
                <a:gd name="T37" fmla="*/ 11 h 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28"/>
                <a:gd name="T59" fmla="*/ 70 w 70"/>
                <a:gd name="T60" fmla="*/ 28 h 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28">
                  <a:moveTo>
                    <a:pt x="0" y="11"/>
                  </a:moveTo>
                  <a:lnTo>
                    <a:pt x="10" y="11"/>
                  </a:lnTo>
                  <a:lnTo>
                    <a:pt x="20" y="5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50" y="5"/>
                  </a:lnTo>
                  <a:lnTo>
                    <a:pt x="60" y="11"/>
                  </a:lnTo>
                  <a:lnTo>
                    <a:pt x="60" y="16"/>
                  </a:lnTo>
                  <a:lnTo>
                    <a:pt x="60" y="28"/>
                  </a:lnTo>
                  <a:lnTo>
                    <a:pt x="70" y="28"/>
                  </a:lnTo>
                  <a:lnTo>
                    <a:pt x="7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0" y="5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5" name="Freeform 473"/>
            <p:cNvSpPr>
              <a:spLocks/>
            </p:cNvSpPr>
            <p:nvPr/>
          </p:nvSpPr>
          <p:spPr bwMode="auto">
            <a:xfrm>
              <a:off x="732" y="4151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6" name="Freeform 474"/>
            <p:cNvSpPr>
              <a:spLocks/>
            </p:cNvSpPr>
            <p:nvPr/>
          </p:nvSpPr>
          <p:spPr bwMode="auto">
            <a:xfrm>
              <a:off x="732" y="4061"/>
              <a:ext cx="386" cy="124"/>
            </a:xfrm>
            <a:custGeom>
              <a:avLst/>
              <a:gdLst>
                <a:gd name="T0" fmla="*/ 386 w 386"/>
                <a:gd name="T1" fmla="*/ 0 h 124"/>
                <a:gd name="T2" fmla="*/ 386 w 386"/>
                <a:gd name="T3" fmla="*/ 0 h 124"/>
                <a:gd name="T4" fmla="*/ 367 w 386"/>
                <a:gd name="T5" fmla="*/ 16 h 124"/>
                <a:gd name="T6" fmla="*/ 357 w 386"/>
                <a:gd name="T7" fmla="*/ 28 h 124"/>
                <a:gd name="T8" fmla="*/ 327 w 386"/>
                <a:gd name="T9" fmla="*/ 45 h 124"/>
                <a:gd name="T10" fmla="*/ 307 w 386"/>
                <a:gd name="T11" fmla="*/ 56 h 124"/>
                <a:gd name="T12" fmla="*/ 277 w 386"/>
                <a:gd name="T13" fmla="*/ 67 h 124"/>
                <a:gd name="T14" fmla="*/ 248 w 386"/>
                <a:gd name="T15" fmla="*/ 79 h 124"/>
                <a:gd name="T16" fmla="*/ 228 w 386"/>
                <a:gd name="T17" fmla="*/ 90 h 124"/>
                <a:gd name="T18" fmla="*/ 198 w 386"/>
                <a:gd name="T19" fmla="*/ 101 h 124"/>
                <a:gd name="T20" fmla="*/ 169 w 386"/>
                <a:gd name="T21" fmla="*/ 112 h 124"/>
                <a:gd name="T22" fmla="*/ 139 w 386"/>
                <a:gd name="T23" fmla="*/ 118 h 124"/>
                <a:gd name="T24" fmla="*/ 119 w 386"/>
                <a:gd name="T25" fmla="*/ 118 h 124"/>
                <a:gd name="T26" fmla="*/ 99 w 386"/>
                <a:gd name="T27" fmla="*/ 124 h 124"/>
                <a:gd name="T28" fmla="*/ 80 w 386"/>
                <a:gd name="T29" fmla="*/ 118 h 124"/>
                <a:gd name="T30" fmla="*/ 70 w 386"/>
                <a:gd name="T31" fmla="*/ 118 h 124"/>
                <a:gd name="T32" fmla="*/ 70 w 386"/>
                <a:gd name="T33" fmla="*/ 107 h 124"/>
                <a:gd name="T34" fmla="*/ 70 w 386"/>
                <a:gd name="T35" fmla="*/ 101 h 124"/>
                <a:gd name="T36" fmla="*/ 70 w 386"/>
                <a:gd name="T37" fmla="*/ 101 h 124"/>
                <a:gd name="T38" fmla="*/ 70 w 386"/>
                <a:gd name="T39" fmla="*/ 90 h 124"/>
                <a:gd name="T40" fmla="*/ 60 w 386"/>
                <a:gd name="T41" fmla="*/ 79 h 124"/>
                <a:gd name="T42" fmla="*/ 60 w 386"/>
                <a:gd name="T43" fmla="*/ 79 h 124"/>
                <a:gd name="T44" fmla="*/ 50 w 386"/>
                <a:gd name="T45" fmla="*/ 79 h 124"/>
                <a:gd name="T46" fmla="*/ 30 w 386"/>
                <a:gd name="T47" fmla="*/ 79 h 124"/>
                <a:gd name="T48" fmla="*/ 20 w 386"/>
                <a:gd name="T49" fmla="*/ 79 h 124"/>
                <a:gd name="T50" fmla="*/ 10 w 386"/>
                <a:gd name="T51" fmla="*/ 84 h 124"/>
                <a:gd name="T52" fmla="*/ 0 w 386"/>
                <a:gd name="T53" fmla="*/ 90 h 124"/>
                <a:gd name="T54" fmla="*/ 386 w 386"/>
                <a:gd name="T55" fmla="*/ 0 h 1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386"/>
                <a:gd name="T85" fmla="*/ 0 h 124"/>
                <a:gd name="T86" fmla="*/ 386 w 386"/>
                <a:gd name="T87" fmla="*/ 124 h 1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386" h="124">
                  <a:moveTo>
                    <a:pt x="386" y="0"/>
                  </a:moveTo>
                  <a:lnTo>
                    <a:pt x="386" y="0"/>
                  </a:lnTo>
                  <a:lnTo>
                    <a:pt x="367" y="16"/>
                  </a:lnTo>
                  <a:lnTo>
                    <a:pt x="357" y="28"/>
                  </a:lnTo>
                  <a:lnTo>
                    <a:pt x="327" y="45"/>
                  </a:lnTo>
                  <a:lnTo>
                    <a:pt x="307" y="56"/>
                  </a:lnTo>
                  <a:lnTo>
                    <a:pt x="277" y="67"/>
                  </a:lnTo>
                  <a:lnTo>
                    <a:pt x="248" y="79"/>
                  </a:lnTo>
                  <a:lnTo>
                    <a:pt x="228" y="90"/>
                  </a:lnTo>
                  <a:lnTo>
                    <a:pt x="198" y="101"/>
                  </a:lnTo>
                  <a:lnTo>
                    <a:pt x="169" y="112"/>
                  </a:lnTo>
                  <a:lnTo>
                    <a:pt x="139" y="118"/>
                  </a:lnTo>
                  <a:lnTo>
                    <a:pt x="119" y="118"/>
                  </a:lnTo>
                  <a:lnTo>
                    <a:pt x="99" y="124"/>
                  </a:lnTo>
                  <a:lnTo>
                    <a:pt x="80" y="118"/>
                  </a:lnTo>
                  <a:lnTo>
                    <a:pt x="70" y="118"/>
                  </a:lnTo>
                  <a:lnTo>
                    <a:pt x="70" y="107"/>
                  </a:lnTo>
                  <a:lnTo>
                    <a:pt x="70" y="101"/>
                  </a:lnTo>
                  <a:lnTo>
                    <a:pt x="70" y="90"/>
                  </a:lnTo>
                  <a:lnTo>
                    <a:pt x="60" y="79"/>
                  </a:lnTo>
                  <a:lnTo>
                    <a:pt x="50" y="79"/>
                  </a:lnTo>
                  <a:lnTo>
                    <a:pt x="30" y="79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0" y="90"/>
                  </a:lnTo>
                  <a:lnTo>
                    <a:pt x="386" y="0"/>
                  </a:lnTo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7" name="Freeform 475"/>
            <p:cNvSpPr>
              <a:spLocks/>
            </p:cNvSpPr>
            <p:nvPr/>
          </p:nvSpPr>
          <p:spPr bwMode="auto">
            <a:xfrm>
              <a:off x="2177" y="237"/>
              <a:ext cx="1416" cy="11"/>
            </a:xfrm>
            <a:custGeom>
              <a:avLst/>
              <a:gdLst>
                <a:gd name="T0" fmla="*/ 1416 w 1416"/>
                <a:gd name="T1" fmla="*/ 6 h 11"/>
                <a:gd name="T2" fmla="*/ 1416 w 1416"/>
                <a:gd name="T3" fmla="*/ 0 h 11"/>
                <a:gd name="T4" fmla="*/ 0 w 1416"/>
                <a:gd name="T5" fmla="*/ 0 h 11"/>
                <a:gd name="T6" fmla="*/ 0 w 1416"/>
                <a:gd name="T7" fmla="*/ 11 h 11"/>
                <a:gd name="T8" fmla="*/ 1416 w 1416"/>
                <a:gd name="T9" fmla="*/ 11 h 11"/>
                <a:gd name="T10" fmla="*/ 1416 w 1416"/>
                <a:gd name="T11" fmla="*/ 6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1"/>
                <a:gd name="T20" fmla="*/ 1416 w 1416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1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416" y="11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8" name="Freeform 476"/>
            <p:cNvSpPr>
              <a:spLocks/>
            </p:cNvSpPr>
            <p:nvPr/>
          </p:nvSpPr>
          <p:spPr bwMode="auto">
            <a:xfrm>
              <a:off x="2177" y="293"/>
              <a:ext cx="1416" cy="12"/>
            </a:xfrm>
            <a:custGeom>
              <a:avLst/>
              <a:gdLst>
                <a:gd name="T0" fmla="*/ 1416 w 1416"/>
                <a:gd name="T1" fmla="*/ 6 h 12"/>
                <a:gd name="T2" fmla="*/ 1416 w 1416"/>
                <a:gd name="T3" fmla="*/ 0 h 12"/>
                <a:gd name="T4" fmla="*/ 0 w 1416"/>
                <a:gd name="T5" fmla="*/ 0 h 12"/>
                <a:gd name="T6" fmla="*/ 0 w 1416"/>
                <a:gd name="T7" fmla="*/ 12 h 12"/>
                <a:gd name="T8" fmla="*/ 1416 w 1416"/>
                <a:gd name="T9" fmla="*/ 12 h 12"/>
                <a:gd name="T10" fmla="*/ 1416 w 1416"/>
                <a:gd name="T11" fmla="*/ 6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16"/>
                <a:gd name="T19" fmla="*/ 0 h 12"/>
                <a:gd name="T20" fmla="*/ 1416 w 141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16" h="12">
                  <a:moveTo>
                    <a:pt x="1416" y="6"/>
                  </a:moveTo>
                  <a:lnTo>
                    <a:pt x="1416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416" y="12"/>
                  </a:lnTo>
                  <a:lnTo>
                    <a:pt x="1416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59" name="Freeform 477"/>
            <p:cNvSpPr>
              <a:spLocks/>
            </p:cNvSpPr>
            <p:nvPr/>
          </p:nvSpPr>
          <p:spPr bwMode="auto">
            <a:xfrm>
              <a:off x="2336" y="316"/>
              <a:ext cx="1098" cy="11"/>
            </a:xfrm>
            <a:custGeom>
              <a:avLst/>
              <a:gdLst>
                <a:gd name="T0" fmla="*/ 1098 w 1098"/>
                <a:gd name="T1" fmla="*/ 5 h 11"/>
                <a:gd name="T2" fmla="*/ 1098 w 1098"/>
                <a:gd name="T3" fmla="*/ 0 h 11"/>
                <a:gd name="T4" fmla="*/ 0 w 1098"/>
                <a:gd name="T5" fmla="*/ 0 h 11"/>
                <a:gd name="T6" fmla="*/ 0 w 1098"/>
                <a:gd name="T7" fmla="*/ 11 h 11"/>
                <a:gd name="T8" fmla="*/ 1098 w 1098"/>
                <a:gd name="T9" fmla="*/ 11 h 11"/>
                <a:gd name="T10" fmla="*/ 1098 w 1098"/>
                <a:gd name="T11" fmla="*/ 5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8"/>
                <a:gd name="T19" fmla="*/ 0 h 11"/>
                <a:gd name="T20" fmla="*/ 1098 w 109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8" h="11">
                  <a:moveTo>
                    <a:pt x="1098" y="5"/>
                  </a:moveTo>
                  <a:lnTo>
                    <a:pt x="1098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1098" y="11"/>
                  </a:lnTo>
                  <a:lnTo>
                    <a:pt x="1098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0" name="Rectangle 478"/>
            <p:cNvSpPr>
              <a:spLocks noChangeArrowheads="1"/>
            </p:cNvSpPr>
            <p:nvPr/>
          </p:nvSpPr>
          <p:spPr bwMode="auto">
            <a:xfrm>
              <a:off x="1979" y="259"/>
              <a:ext cx="1802" cy="23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1" name="Freeform 479"/>
            <p:cNvSpPr>
              <a:spLocks/>
            </p:cNvSpPr>
            <p:nvPr/>
          </p:nvSpPr>
          <p:spPr bwMode="auto">
            <a:xfrm>
              <a:off x="1682" y="243"/>
              <a:ext cx="297" cy="50"/>
            </a:xfrm>
            <a:custGeom>
              <a:avLst/>
              <a:gdLst>
                <a:gd name="T0" fmla="*/ 297 w 297"/>
                <a:gd name="T1" fmla="*/ 16 h 50"/>
                <a:gd name="T2" fmla="*/ 287 w 297"/>
                <a:gd name="T3" fmla="*/ 16 h 50"/>
                <a:gd name="T4" fmla="*/ 268 w 297"/>
                <a:gd name="T5" fmla="*/ 16 h 50"/>
                <a:gd name="T6" fmla="*/ 258 w 297"/>
                <a:gd name="T7" fmla="*/ 16 h 50"/>
                <a:gd name="T8" fmla="*/ 248 w 297"/>
                <a:gd name="T9" fmla="*/ 11 h 50"/>
                <a:gd name="T10" fmla="*/ 228 w 297"/>
                <a:gd name="T11" fmla="*/ 11 h 50"/>
                <a:gd name="T12" fmla="*/ 218 w 297"/>
                <a:gd name="T13" fmla="*/ 5 h 50"/>
                <a:gd name="T14" fmla="*/ 208 w 297"/>
                <a:gd name="T15" fmla="*/ 5 h 50"/>
                <a:gd name="T16" fmla="*/ 198 w 297"/>
                <a:gd name="T17" fmla="*/ 0 h 50"/>
                <a:gd name="T18" fmla="*/ 189 w 297"/>
                <a:gd name="T19" fmla="*/ 5 h 50"/>
                <a:gd name="T20" fmla="*/ 169 w 297"/>
                <a:gd name="T21" fmla="*/ 5 h 50"/>
                <a:gd name="T22" fmla="*/ 139 w 297"/>
                <a:gd name="T23" fmla="*/ 11 h 50"/>
                <a:gd name="T24" fmla="*/ 119 w 297"/>
                <a:gd name="T25" fmla="*/ 16 h 50"/>
                <a:gd name="T26" fmla="*/ 90 w 297"/>
                <a:gd name="T27" fmla="*/ 16 h 50"/>
                <a:gd name="T28" fmla="*/ 60 w 297"/>
                <a:gd name="T29" fmla="*/ 22 h 50"/>
                <a:gd name="T30" fmla="*/ 30 w 297"/>
                <a:gd name="T31" fmla="*/ 22 h 50"/>
                <a:gd name="T32" fmla="*/ 0 w 297"/>
                <a:gd name="T33" fmla="*/ 28 h 50"/>
                <a:gd name="T34" fmla="*/ 30 w 297"/>
                <a:gd name="T35" fmla="*/ 28 h 50"/>
                <a:gd name="T36" fmla="*/ 60 w 297"/>
                <a:gd name="T37" fmla="*/ 33 h 50"/>
                <a:gd name="T38" fmla="*/ 90 w 297"/>
                <a:gd name="T39" fmla="*/ 33 h 50"/>
                <a:gd name="T40" fmla="*/ 119 w 297"/>
                <a:gd name="T41" fmla="*/ 39 h 50"/>
                <a:gd name="T42" fmla="*/ 139 w 297"/>
                <a:gd name="T43" fmla="*/ 39 h 50"/>
                <a:gd name="T44" fmla="*/ 159 w 297"/>
                <a:gd name="T45" fmla="*/ 45 h 50"/>
                <a:gd name="T46" fmla="*/ 179 w 297"/>
                <a:gd name="T47" fmla="*/ 50 h 50"/>
                <a:gd name="T48" fmla="*/ 198 w 297"/>
                <a:gd name="T49" fmla="*/ 50 h 50"/>
                <a:gd name="T50" fmla="*/ 208 w 297"/>
                <a:gd name="T51" fmla="*/ 50 h 50"/>
                <a:gd name="T52" fmla="*/ 218 w 297"/>
                <a:gd name="T53" fmla="*/ 45 h 50"/>
                <a:gd name="T54" fmla="*/ 228 w 297"/>
                <a:gd name="T55" fmla="*/ 45 h 50"/>
                <a:gd name="T56" fmla="*/ 248 w 297"/>
                <a:gd name="T57" fmla="*/ 39 h 50"/>
                <a:gd name="T58" fmla="*/ 258 w 297"/>
                <a:gd name="T59" fmla="*/ 39 h 50"/>
                <a:gd name="T60" fmla="*/ 268 w 297"/>
                <a:gd name="T61" fmla="*/ 39 h 50"/>
                <a:gd name="T62" fmla="*/ 287 w 297"/>
                <a:gd name="T63" fmla="*/ 39 h 50"/>
                <a:gd name="T64" fmla="*/ 297 w 297"/>
                <a:gd name="T65" fmla="*/ 39 h 50"/>
                <a:gd name="T66" fmla="*/ 297 w 297"/>
                <a:gd name="T67" fmla="*/ 33 h 50"/>
                <a:gd name="T68" fmla="*/ 297 w 297"/>
                <a:gd name="T69" fmla="*/ 33 h 50"/>
                <a:gd name="T70" fmla="*/ 297 w 297"/>
                <a:gd name="T71" fmla="*/ 33 h 50"/>
                <a:gd name="T72" fmla="*/ 297 w 297"/>
                <a:gd name="T73" fmla="*/ 28 h 50"/>
                <a:gd name="T74" fmla="*/ 297 w 297"/>
                <a:gd name="T75" fmla="*/ 22 h 50"/>
                <a:gd name="T76" fmla="*/ 297 w 297"/>
                <a:gd name="T77" fmla="*/ 22 h 50"/>
                <a:gd name="T78" fmla="*/ 297 w 297"/>
                <a:gd name="T79" fmla="*/ 22 h 50"/>
                <a:gd name="T80" fmla="*/ 297 w 297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7"/>
                <a:gd name="T124" fmla="*/ 0 h 50"/>
                <a:gd name="T125" fmla="*/ 297 w 297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7" h="50">
                  <a:moveTo>
                    <a:pt x="297" y="16"/>
                  </a:moveTo>
                  <a:lnTo>
                    <a:pt x="287" y="16"/>
                  </a:lnTo>
                  <a:lnTo>
                    <a:pt x="268" y="16"/>
                  </a:lnTo>
                  <a:lnTo>
                    <a:pt x="258" y="16"/>
                  </a:lnTo>
                  <a:lnTo>
                    <a:pt x="248" y="11"/>
                  </a:lnTo>
                  <a:lnTo>
                    <a:pt x="228" y="11"/>
                  </a:lnTo>
                  <a:lnTo>
                    <a:pt x="218" y="5"/>
                  </a:lnTo>
                  <a:lnTo>
                    <a:pt x="208" y="5"/>
                  </a:lnTo>
                  <a:lnTo>
                    <a:pt x="198" y="0"/>
                  </a:lnTo>
                  <a:lnTo>
                    <a:pt x="189" y="5"/>
                  </a:lnTo>
                  <a:lnTo>
                    <a:pt x="169" y="5"/>
                  </a:lnTo>
                  <a:lnTo>
                    <a:pt x="139" y="11"/>
                  </a:lnTo>
                  <a:lnTo>
                    <a:pt x="119" y="16"/>
                  </a:lnTo>
                  <a:lnTo>
                    <a:pt x="90" y="16"/>
                  </a:lnTo>
                  <a:lnTo>
                    <a:pt x="60" y="22"/>
                  </a:lnTo>
                  <a:lnTo>
                    <a:pt x="30" y="22"/>
                  </a:lnTo>
                  <a:lnTo>
                    <a:pt x="0" y="28"/>
                  </a:lnTo>
                  <a:lnTo>
                    <a:pt x="30" y="28"/>
                  </a:lnTo>
                  <a:lnTo>
                    <a:pt x="60" y="33"/>
                  </a:lnTo>
                  <a:lnTo>
                    <a:pt x="90" y="33"/>
                  </a:lnTo>
                  <a:lnTo>
                    <a:pt x="119" y="39"/>
                  </a:lnTo>
                  <a:lnTo>
                    <a:pt x="139" y="39"/>
                  </a:lnTo>
                  <a:lnTo>
                    <a:pt x="159" y="45"/>
                  </a:lnTo>
                  <a:lnTo>
                    <a:pt x="179" y="50"/>
                  </a:lnTo>
                  <a:lnTo>
                    <a:pt x="198" y="50"/>
                  </a:lnTo>
                  <a:lnTo>
                    <a:pt x="208" y="50"/>
                  </a:lnTo>
                  <a:lnTo>
                    <a:pt x="218" y="45"/>
                  </a:lnTo>
                  <a:lnTo>
                    <a:pt x="228" y="45"/>
                  </a:lnTo>
                  <a:lnTo>
                    <a:pt x="248" y="39"/>
                  </a:lnTo>
                  <a:lnTo>
                    <a:pt x="258" y="39"/>
                  </a:lnTo>
                  <a:lnTo>
                    <a:pt x="268" y="39"/>
                  </a:lnTo>
                  <a:lnTo>
                    <a:pt x="287" y="39"/>
                  </a:lnTo>
                  <a:lnTo>
                    <a:pt x="297" y="39"/>
                  </a:lnTo>
                  <a:lnTo>
                    <a:pt x="297" y="33"/>
                  </a:lnTo>
                  <a:lnTo>
                    <a:pt x="297" y="28"/>
                  </a:lnTo>
                  <a:lnTo>
                    <a:pt x="297" y="22"/>
                  </a:lnTo>
                  <a:lnTo>
                    <a:pt x="297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2" name="Freeform 480"/>
            <p:cNvSpPr>
              <a:spLocks/>
            </p:cNvSpPr>
            <p:nvPr/>
          </p:nvSpPr>
          <p:spPr bwMode="auto">
            <a:xfrm>
              <a:off x="3781" y="243"/>
              <a:ext cx="306" cy="50"/>
            </a:xfrm>
            <a:custGeom>
              <a:avLst/>
              <a:gdLst>
                <a:gd name="T0" fmla="*/ 0 w 306"/>
                <a:gd name="T1" fmla="*/ 16 h 50"/>
                <a:gd name="T2" fmla="*/ 19 w 306"/>
                <a:gd name="T3" fmla="*/ 16 h 50"/>
                <a:gd name="T4" fmla="*/ 29 w 306"/>
                <a:gd name="T5" fmla="*/ 16 h 50"/>
                <a:gd name="T6" fmla="*/ 49 w 306"/>
                <a:gd name="T7" fmla="*/ 16 h 50"/>
                <a:gd name="T8" fmla="*/ 59 w 306"/>
                <a:gd name="T9" fmla="*/ 11 h 50"/>
                <a:gd name="T10" fmla="*/ 69 w 306"/>
                <a:gd name="T11" fmla="*/ 11 h 50"/>
                <a:gd name="T12" fmla="*/ 79 w 306"/>
                <a:gd name="T13" fmla="*/ 5 h 50"/>
                <a:gd name="T14" fmla="*/ 89 w 306"/>
                <a:gd name="T15" fmla="*/ 5 h 50"/>
                <a:gd name="T16" fmla="*/ 99 w 306"/>
                <a:gd name="T17" fmla="*/ 0 h 50"/>
                <a:gd name="T18" fmla="*/ 118 w 306"/>
                <a:gd name="T19" fmla="*/ 5 h 50"/>
                <a:gd name="T20" fmla="*/ 138 w 306"/>
                <a:gd name="T21" fmla="*/ 5 h 50"/>
                <a:gd name="T22" fmla="*/ 158 w 306"/>
                <a:gd name="T23" fmla="*/ 11 h 50"/>
                <a:gd name="T24" fmla="*/ 188 w 306"/>
                <a:gd name="T25" fmla="*/ 16 h 50"/>
                <a:gd name="T26" fmla="*/ 217 w 306"/>
                <a:gd name="T27" fmla="*/ 16 h 50"/>
                <a:gd name="T28" fmla="*/ 237 w 306"/>
                <a:gd name="T29" fmla="*/ 22 h 50"/>
                <a:gd name="T30" fmla="*/ 267 w 306"/>
                <a:gd name="T31" fmla="*/ 22 h 50"/>
                <a:gd name="T32" fmla="*/ 306 w 306"/>
                <a:gd name="T33" fmla="*/ 28 h 50"/>
                <a:gd name="T34" fmla="*/ 267 w 306"/>
                <a:gd name="T35" fmla="*/ 28 h 50"/>
                <a:gd name="T36" fmla="*/ 237 w 306"/>
                <a:gd name="T37" fmla="*/ 33 h 50"/>
                <a:gd name="T38" fmla="*/ 217 w 306"/>
                <a:gd name="T39" fmla="*/ 33 h 50"/>
                <a:gd name="T40" fmla="*/ 188 w 306"/>
                <a:gd name="T41" fmla="*/ 39 h 50"/>
                <a:gd name="T42" fmla="*/ 158 w 306"/>
                <a:gd name="T43" fmla="*/ 39 h 50"/>
                <a:gd name="T44" fmla="*/ 138 w 306"/>
                <a:gd name="T45" fmla="*/ 45 h 50"/>
                <a:gd name="T46" fmla="*/ 118 w 306"/>
                <a:gd name="T47" fmla="*/ 50 h 50"/>
                <a:gd name="T48" fmla="*/ 108 w 306"/>
                <a:gd name="T49" fmla="*/ 50 h 50"/>
                <a:gd name="T50" fmla="*/ 99 w 306"/>
                <a:gd name="T51" fmla="*/ 50 h 50"/>
                <a:gd name="T52" fmla="*/ 79 w 306"/>
                <a:gd name="T53" fmla="*/ 45 h 50"/>
                <a:gd name="T54" fmla="*/ 69 w 306"/>
                <a:gd name="T55" fmla="*/ 45 h 50"/>
                <a:gd name="T56" fmla="*/ 59 w 306"/>
                <a:gd name="T57" fmla="*/ 39 h 50"/>
                <a:gd name="T58" fmla="*/ 49 w 306"/>
                <a:gd name="T59" fmla="*/ 39 h 50"/>
                <a:gd name="T60" fmla="*/ 29 w 306"/>
                <a:gd name="T61" fmla="*/ 39 h 50"/>
                <a:gd name="T62" fmla="*/ 19 w 306"/>
                <a:gd name="T63" fmla="*/ 39 h 50"/>
                <a:gd name="T64" fmla="*/ 0 w 306"/>
                <a:gd name="T65" fmla="*/ 39 h 50"/>
                <a:gd name="T66" fmla="*/ 0 w 306"/>
                <a:gd name="T67" fmla="*/ 33 h 50"/>
                <a:gd name="T68" fmla="*/ 0 w 306"/>
                <a:gd name="T69" fmla="*/ 33 h 50"/>
                <a:gd name="T70" fmla="*/ 0 w 306"/>
                <a:gd name="T71" fmla="*/ 33 h 50"/>
                <a:gd name="T72" fmla="*/ 0 w 306"/>
                <a:gd name="T73" fmla="*/ 28 h 50"/>
                <a:gd name="T74" fmla="*/ 0 w 306"/>
                <a:gd name="T75" fmla="*/ 22 h 50"/>
                <a:gd name="T76" fmla="*/ 0 w 306"/>
                <a:gd name="T77" fmla="*/ 22 h 50"/>
                <a:gd name="T78" fmla="*/ 0 w 306"/>
                <a:gd name="T79" fmla="*/ 22 h 50"/>
                <a:gd name="T80" fmla="*/ 0 w 306"/>
                <a:gd name="T81" fmla="*/ 16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50"/>
                <a:gd name="T125" fmla="*/ 306 w 306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50">
                  <a:moveTo>
                    <a:pt x="0" y="16"/>
                  </a:moveTo>
                  <a:lnTo>
                    <a:pt x="19" y="16"/>
                  </a:lnTo>
                  <a:lnTo>
                    <a:pt x="29" y="16"/>
                  </a:lnTo>
                  <a:lnTo>
                    <a:pt x="49" y="16"/>
                  </a:lnTo>
                  <a:lnTo>
                    <a:pt x="59" y="11"/>
                  </a:lnTo>
                  <a:lnTo>
                    <a:pt x="69" y="11"/>
                  </a:lnTo>
                  <a:lnTo>
                    <a:pt x="79" y="5"/>
                  </a:lnTo>
                  <a:lnTo>
                    <a:pt x="89" y="5"/>
                  </a:lnTo>
                  <a:lnTo>
                    <a:pt x="99" y="0"/>
                  </a:lnTo>
                  <a:lnTo>
                    <a:pt x="118" y="5"/>
                  </a:lnTo>
                  <a:lnTo>
                    <a:pt x="138" y="5"/>
                  </a:lnTo>
                  <a:lnTo>
                    <a:pt x="158" y="11"/>
                  </a:lnTo>
                  <a:lnTo>
                    <a:pt x="188" y="16"/>
                  </a:lnTo>
                  <a:lnTo>
                    <a:pt x="217" y="16"/>
                  </a:lnTo>
                  <a:lnTo>
                    <a:pt x="237" y="22"/>
                  </a:lnTo>
                  <a:lnTo>
                    <a:pt x="267" y="22"/>
                  </a:lnTo>
                  <a:lnTo>
                    <a:pt x="306" y="28"/>
                  </a:lnTo>
                  <a:lnTo>
                    <a:pt x="267" y="28"/>
                  </a:lnTo>
                  <a:lnTo>
                    <a:pt x="237" y="33"/>
                  </a:lnTo>
                  <a:lnTo>
                    <a:pt x="217" y="33"/>
                  </a:lnTo>
                  <a:lnTo>
                    <a:pt x="188" y="39"/>
                  </a:lnTo>
                  <a:lnTo>
                    <a:pt x="158" y="39"/>
                  </a:lnTo>
                  <a:lnTo>
                    <a:pt x="138" y="45"/>
                  </a:lnTo>
                  <a:lnTo>
                    <a:pt x="118" y="50"/>
                  </a:lnTo>
                  <a:lnTo>
                    <a:pt x="108" y="50"/>
                  </a:lnTo>
                  <a:lnTo>
                    <a:pt x="99" y="50"/>
                  </a:lnTo>
                  <a:lnTo>
                    <a:pt x="79" y="45"/>
                  </a:lnTo>
                  <a:lnTo>
                    <a:pt x="69" y="45"/>
                  </a:lnTo>
                  <a:lnTo>
                    <a:pt x="59" y="39"/>
                  </a:lnTo>
                  <a:lnTo>
                    <a:pt x="49" y="39"/>
                  </a:lnTo>
                  <a:lnTo>
                    <a:pt x="29" y="39"/>
                  </a:lnTo>
                  <a:lnTo>
                    <a:pt x="19" y="39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3" name="Freeform 481"/>
            <p:cNvSpPr>
              <a:spLocks/>
            </p:cNvSpPr>
            <p:nvPr/>
          </p:nvSpPr>
          <p:spPr bwMode="auto">
            <a:xfrm>
              <a:off x="2801" y="209"/>
              <a:ext cx="158" cy="124"/>
            </a:xfrm>
            <a:custGeom>
              <a:avLst/>
              <a:gdLst>
                <a:gd name="T0" fmla="*/ 0 w 158"/>
                <a:gd name="T1" fmla="*/ 62 h 124"/>
                <a:gd name="T2" fmla="*/ 79 w 158"/>
                <a:gd name="T3" fmla="*/ 0 h 124"/>
                <a:gd name="T4" fmla="*/ 158 w 158"/>
                <a:gd name="T5" fmla="*/ 62 h 124"/>
                <a:gd name="T6" fmla="*/ 79 w 158"/>
                <a:gd name="T7" fmla="*/ 124 h 124"/>
                <a:gd name="T8" fmla="*/ 0 w 158"/>
                <a:gd name="T9" fmla="*/ 62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"/>
                <a:gd name="T16" fmla="*/ 0 h 124"/>
                <a:gd name="T17" fmla="*/ 158 w 158"/>
                <a:gd name="T18" fmla="*/ 124 h 1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" h="124">
                  <a:moveTo>
                    <a:pt x="0" y="62"/>
                  </a:moveTo>
                  <a:lnTo>
                    <a:pt x="79" y="0"/>
                  </a:lnTo>
                  <a:lnTo>
                    <a:pt x="158" y="62"/>
                  </a:lnTo>
                  <a:lnTo>
                    <a:pt x="79" y="124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4" name="Freeform 482"/>
            <p:cNvSpPr>
              <a:spLocks/>
            </p:cNvSpPr>
            <p:nvPr/>
          </p:nvSpPr>
          <p:spPr bwMode="auto">
            <a:xfrm>
              <a:off x="2801" y="203"/>
              <a:ext cx="89" cy="68"/>
            </a:xfrm>
            <a:custGeom>
              <a:avLst/>
              <a:gdLst>
                <a:gd name="T0" fmla="*/ 89 w 89"/>
                <a:gd name="T1" fmla="*/ 0 h 68"/>
                <a:gd name="T2" fmla="*/ 79 w 89"/>
                <a:gd name="T3" fmla="*/ 0 h 68"/>
                <a:gd name="T4" fmla="*/ 0 w 89"/>
                <a:gd name="T5" fmla="*/ 68 h 68"/>
                <a:gd name="T6" fmla="*/ 10 w 89"/>
                <a:gd name="T7" fmla="*/ 68 h 68"/>
                <a:gd name="T8" fmla="*/ 89 w 89"/>
                <a:gd name="T9" fmla="*/ 6 h 68"/>
                <a:gd name="T10" fmla="*/ 79 w 89"/>
                <a:gd name="T11" fmla="*/ 6 h 68"/>
                <a:gd name="T12" fmla="*/ 89 w 89"/>
                <a:gd name="T13" fmla="*/ 0 h 68"/>
                <a:gd name="T14" fmla="*/ 79 w 89"/>
                <a:gd name="T15" fmla="*/ 0 h 68"/>
                <a:gd name="T16" fmla="*/ 79 w 89"/>
                <a:gd name="T17" fmla="*/ 0 h 68"/>
                <a:gd name="T18" fmla="*/ 89 w 89"/>
                <a:gd name="T19" fmla="*/ 0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8"/>
                <a:gd name="T32" fmla="*/ 89 w 89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8">
                  <a:moveTo>
                    <a:pt x="89" y="0"/>
                  </a:moveTo>
                  <a:lnTo>
                    <a:pt x="79" y="0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89" y="6"/>
                  </a:lnTo>
                  <a:lnTo>
                    <a:pt x="79" y="6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5" name="Freeform 483"/>
            <p:cNvSpPr>
              <a:spLocks/>
            </p:cNvSpPr>
            <p:nvPr/>
          </p:nvSpPr>
          <p:spPr bwMode="auto">
            <a:xfrm>
              <a:off x="2880" y="203"/>
              <a:ext cx="89" cy="68"/>
            </a:xfrm>
            <a:custGeom>
              <a:avLst/>
              <a:gdLst>
                <a:gd name="T0" fmla="*/ 89 w 89"/>
                <a:gd name="T1" fmla="*/ 68 h 68"/>
                <a:gd name="T2" fmla="*/ 89 w 89"/>
                <a:gd name="T3" fmla="*/ 68 h 68"/>
                <a:gd name="T4" fmla="*/ 10 w 89"/>
                <a:gd name="T5" fmla="*/ 0 h 68"/>
                <a:gd name="T6" fmla="*/ 0 w 89"/>
                <a:gd name="T7" fmla="*/ 6 h 68"/>
                <a:gd name="T8" fmla="*/ 79 w 89"/>
                <a:gd name="T9" fmla="*/ 68 h 68"/>
                <a:gd name="T10" fmla="*/ 79 w 89"/>
                <a:gd name="T11" fmla="*/ 68 h 68"/>
                <a:gd name="T12" fmla="*/ 89 w 89"/>
                <a:gd name="T13" fmla="*/ 68 h 68"/>
                <a:gd name="T14" fmla="*/ 89 w 89"/>
                <a:gd name="T15" fmla="*/ 68 h 68"/>
                <a:gd name="T16" fmla="*/ 89 w 89"/>
                <a:gd name="T17" fmla="*/ 68 h 68"/>
                <a:gd name="T18" fmla="*/ 89 w 89"/>
                <a:gd name="T19" fmla="*/ 68 h 6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8"/>
                <a:gd name="T32" fmla="*/ 89 w 89"/>
                <a:gd name="T33" fmla="*/ 68 h 6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8">
                  <a:moveTo>
                    <a:pt x="89" y="68"/>
                  </a:moveTo>
                  <a:lnTo>
                    <a:pt x="89" y="68"/>
                  </a:lnTo>
                  <a:lnTo>
                    <a:pt x="10" y="0"/>
                  </a:lnTo>
                  <a:lnTo>
                    <a:pt x="0" y="6"/>
                  </a:lnTo>
                  <a:lnTo>
                    <a:pt x="79" y="68"/>
                  </a:lnTo>
                  <a:lnTo>
                    <a:pt x="89" y="68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6" name="Freeform 484"/>
            <p:cNvSpPr>
              <a:spLocks/>
            </p:cNvSpPr>
            <p:nvPr/>
          </p:nvSpPr>
          <p:spPr bwMode="auto">
            <a:xfrm>
              <a:off x="2880" y="271"/>
              <a:ext cx="89" cy="67"/>
            </a:xfrm>
            <a:custGeom>
              <a:avLst/>
              <a:gdLst>
                <a:gd name="T0" fmla="*/ 0 w 89"/>
                <a:gd name="T1" fmla="*/ 67 h 67"/>
                <a:gd name="T2" fmla="*/ 10 w 89"/>
                <a:gd name="T3" fmla="*/ 67 h 67"/>
                <a:gd name="T4" fmla="*/ 89 w 89"/>
                <a:gd name="T5" fmla="*/ 0 h 67"/>
                <a:gd name="T6" fmla="*/ 79 w 89"/>
                <a:gd name="T7" fmla="*/ 0 h 67"/>
                <a:gd name="T8" fmla="*/ 0 w 89"/>
                <a:gd name="T9" fmla="*/ 62 h 67"/>
                <a:gd name="T10" fmla="*/ 10 w 89"/>
                <a:gd name="T11" fmla="*/ 62 h 67"/>
                <a:gd name="T12" fmla="*/ 0 w 89"/>
                <a:gd name="T13" fmla="*/ 67 h 67"/>
                <a:gd name="T14" fmla="*/ 0 w 89"/>
                <a:gd name="T15" fmla="*/ 67 h 67"/>
                <a:gd name="T16" fmla="*/ 10 w 89"/>
                <a:gd name="T17" fmla="*/ 67 h 67"/>
                <a:gd name="T18" fmla="*/ 0 w 89"/>
                <a:gd name="T19" fmla="*/ 67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7"/>
                <a:gd name="T32" fmla="*/ 89 w 89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7">
                  <a:moveTo>
                    <a:pt x="0" y="67"/>
                  </a:moveTo>
                  <a:lnTo>
                    <a:pt x="10" y="67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0" y="67"/>
                  </a:lnTo>
                  <a:lnTo>
                    <a:pt x="1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7" name="Freeform 485"/>
            <p:cNvSpPr>
              <a:spLocks/>
            </p:cNvSpPr>
            <p:nvPr/>
          </p:nvSpPr>
          <p:spPr bwMode="auto">
            <a:xfrm>
              <a:off x="2801" y="271"/>
              <a:ext cx="89" cy="67"/>
            </a:xfrm>
            <a:custGeom>
              <a:avLst/>
              <a:gdLst>
                <a:gd name="T0" fmla="*/ 0 w 89"/>
                <a:gd name="T1" fmla="*/ 0 h 67"/>
                <a:gd name="T2" fmla="*/ 0 w 89"/>
                <a:gd name="T3" fmla="*/ 0 h 67"/>
                <a:gd name="T4" fmla="*/ 79 w 89"/>
                <a:gd name="T5" fmla="*/ 67 h 67"/>
                <a:gd name="T6" fmla="*/ 89 w 89"/>
                <a:gd name="T7" fmla="*/ 62 h 67"/>
                <a:gd name="T8" fmla="*/ 10 w 89"/>
                <a:gd name="T9" fmla="*/ 0 h 67"/>
                <a:gd name="T10" fmla="*/ 10 w 89"/>
                <a:gd name="T11" fmla="*/ 0 h 67"/>
                <a:gd name="T12" fmla="*/ 0 w 89"/>
                <a:gd name="T13" fmla="*/ 0 h 67"/>
                <a:gd name="T14" fmla="*/ 0 w 89"/>
                <a:gd name="T15" fmla="*/ 0 h 67"/>
                <a:gd name="T16" fmla="*/ 0 w 89"/>
                <a:gd name="T17" fmla="*/ 0 h 67"/>
                <a:gd name="T18" fmla="*/ 0 w 89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67"/>
                <a:gd name="T32" fmla="*/ 89 w 89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67">
                  <a:moveTo>
                    <a:pt x="0" y="0"/>
                  </a:moveTo>
                  <a:lnTo>
                    <a:pt x="0" y="0"/>
                  </a:lnTo>
                  <a:lnTo>
                    <a:pt x="79" y="67"/>
                  </a:lnTo>
                  <a:lnTo>
                    <a:pt x="89" y="62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8" name="Freeform 486"/>
            <p:cNvSpPr>
              <a:spLocks/>
            </p:cNvSpPr>
            <p:nvPr/>
          </p:nvSpPr>
          <p:spPr bwMode="auto">
            <a:xfrm>
              <a:off x="2840" y="237"/>
              <a:ext cx="80" cy="68"/>
            </a:xfrm>
            <a:custGeom>
              <a:avLst/>
              <a:gdLst>
                <a:gd name="T0" fmla="*/ 0 w 80"/>
                <a:gd name="T1" fmla="*/ 34 h 68"/>
                <a:gd name="T2" fmla="*/ 40 w 80"/>
                <a:gd name="T3" fmla="*/ 0 h 68"/>
                <a:gd name="T4" fmla="*/ 80 w 80"/>
                <a:gd name="T5" fmla="*/ 34 h 68"/>
                <a:gd name="T6" fmla="*/ 40 w 80"/>
                <a:gd name="T7" fmla="*/ 68 h 68"/>
                <a:gd name="T8" fmla="*/ 0 w 80"/>
                <a:gd name="T9" fmla="*/ 34 h 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"/>
                <a:gd name="T16" fmla="*/ 0 h 68"/>
                <a:gd name="T17" fmla="*/ 80 w 80"/>
                <a:gd name="T18" fmla="*/ 68 h 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" h="68">
                  <a:moveTo>
                    <a:pt x="0" y="34"/>
                  </a:moveTo>
                  <a:lnTo>
                    <a:pt x="40" y="0"/>
                  </a:lnTo>
                  <a:lnTo>
                    <a:pt x="80" y="34"/>
                  </a:lnTo>
                  <a:lnTo>
                    <a:pt x="40" y="6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69" name="Freeform 487"/>
            <p:cNvSpPr>
              <a:spLocks/>
            </p:cNvSpPr>
            <p:nvPr/>
          </p:nvSpPr>
          <p:spPr bwMode="auto">
            <a:xfrm>
              <a:off x="2840" y="226"/>
              <a:ext cx="50" cy="50"/>
            </a:xfrm>
            <a:custGeom>
              <a:avLst/>
              <a:gdLst>
                <a:gd name="T0" fmla="*/ 50 w 50"/>
                <a:gd name="T1" fmla="*/ 5 h 50"/>
                <a:gd name="T2" fmla="*/ 40 w 50"/>
                <a:gd name="T3" fmla="*/ 5 h 50"/>
                <a:gd name="T4" fmla="*/ 0 w 50"/>
                <a:gd name="T5" fmla="*/ 39 h 50"/>
                <a:gd name="T6" fmla="*/ 10 w 50"/>
                <a:gd name="T7" fmla="*/ 50 h 50"/>
                <a:gd name="T8" fmla="*/ 50 w 50"/>
                <a:gd name="T9" fmla="*/ 17 h 50"/>
                <a:gd name="T10" fmla="*/ 40 w 50"/>
                <a:gd name="T11" fmla="*/ 17 h 50"/>
                <a:gd name="T12" fmla="*/ 50 w 50"/>
                <a:gd name="T13" fmla="*/ 5 h 50"/>
                <a:gd name="T14" fmla="*/ 40 w 50"/>
                <a:gd name="T15" fmla="*/ 0 h 50"/>
                <a:gd name="T16" fmla="*/ 40 w 50"/>
                <a:gd name="T17" fmla="*/ 5 h 50"/>
                <a:gd name="T18" fmla="*/ 50 w 50"/>
                <a:gd name="T19" fmla="*/ 5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50"/>
                <a:gd name="T32" fmla="*/ 50 w 50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50">
                  <a:moveTo>
                    <a:pt x="50" y="5"/>
                  </a:moveTo>
                  <a:lnTo>
                    <a:pt x="40" y="5"/>
                  </a:lnTo>
                  <a:lnTo>
                    <a:pt x="0" y="39"/>
                  </a:lnTo>
                  <a:lnTo>
                    <a:pt x="10" y="50"/>
                  </a:lnTo>
                  <a:lnTo>
                    <a:pt x="50" y="17"/>
                  </a:lnTo>
                  <a:lnTo>
                    <a:pt x="40" y="17"/>
                  </a:lnTo>
                  <a:lnTo>
                    <a:pt x="50" y="5"/>
                  </a:lnTo>
                  <a:lnTo>
                    <a:pt x="40" y="0"/>
                  </a:lnTo>
                  <a:lnTo>
                    <a:pt x="40" y="5"/>
                  </a:lnTo>
                  <a:lnTo>
                    <a:pt x="5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0" name="Freeform 488"/>
            <p:cNvSpPr>
              <a:spLocks/>
            </p:cNvSpPr>
            <p:nvPr/>
          </p:nvSpPr>
          <p:spPr bwMode="auto">
            <a:xfrm>
              <a:off x="2880" y="231"/>
              <a:ext cx="59" cy="45"/>
            </a:xfrm>
            <a:custGeom>
              <a:avLst/>
              <a:gdLst>
                <a:gd name="T0" fmla="*/ 49 w 59"/>
                <a:gd name="T1" fmla="*/ 45 h 45"/>
                <a:gd name="T2" fmla="*/ 49 w 59"/>
                <a:gd name="T3" fmla="*/ 34 h 45"/>
                <a:gd name="T4" fmla="*/ 10 w 59"/>
                <a:gd name="T5" fmla="*/ 0 h 45"/>
                <a:gd name="T6" fmla="*/ 0 w 59"/>
                <a:gd name="T7" fmla="*/ 12 h 45"/>
                <a:gd name="T8" fmla="*/ 40 w 59"/>
                <a:gd name="T9" fmla="*/ 45 h 45"/>
                <a:gd name="T10" fmla="*/ 40 w 59"/>
                <a:gd name="T11" fmla="*/ 34 h 45"/>
                <a:gd name="T12" fmla="*/ 49 w 59"/>
                <a:gd name="T13" fmla="*/ 45 h 45"/>
                <a:gd name="T14" fmla="*/ 59 w 59"/>
                <a:gd name="T15" fmla="*/ 40 h 45"/>
                <a:gd name="T16" fmla="*/ 49 w 59"/>
                <a:gd name="T17" fmla="*/ 34 h 45"/>
                <a:gd name="T18" fmla="*/ 49 w 59"/>
                <a:gd name="T19" fmla="*/ 45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45"/>
                <a:gd name="T32" fmla="*/ 59 w 5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45">
                  <a:moveTo>
                    <a:pt x="49" y="45"/>
                  </a:moveTo>
                  <a:lnTo>
                    <a:pt x="49" y="34"/>
                  </a:lnTo>
                  <a:lnTo>
                    <a:pt x="10" y="0"/>
                  </a:lnTo>
                  <a:lnTo>
                    <a:pt x="0" y="12"/>
                  </a:lnTo>
                  <a:lnTo>
                    <a:pt x="40" y="45"/>
                  </a:lnTo>
                  <a:lnTo>
                    <a:pt x="40" y="34"/>
                  </a:lnTo>
                  <a:lnTo>
                    <a:pt x="49" y="45"/>
                  </a:lnTo>
                  <a:lnTo>
                    <a:pt x="59" y="40"/>
                  </a:lnTo>
                  <a:lnTo>
                    <a:pt x="49" y="34"/>
                  </a:lnTo>
                  <a:lnTo>
                    <a:pt x="49" y="4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1" name="Freeform 489"/>
            <p:cNvSpPr>
              <a:spLocks/>
            </p:cNvSpPr>
            <p:nvPr/>
          </p:nvSpPr>
          <p:spPr bwMode="auto">
            <a:xfrm>
              <a:off x="2880" y="265"/>
              <a:ext cx="49" cy="51"/>
            </a:xfrm>
            <a:custGeom>
              <a:avLst/>
              <a:gdLst>
                <a:gd name="T0" fmla="*/ 0 w 49"/>
                <a:gd name="T1" fmla="*/ 45 h 51"/>
                <a:gd name="T2" fmla="*/ 10 w 49"/>
                <a:gd name="T3" fmla="*/ 45 h 51"/>
                <a:gd name="T4" fmla="*/ 49 w 49"/>
                <a:gd name="T5" fmla="*/ 11 h 51"/>
                <a:gd name="T6" fmla="*/ 40 w 49"/>
                <a:gd name="T7" fmla="*/ 0 h 51"/>
                <a:gd name="T8" fmla="*/ 0 w 49"/>
                <a:gd name="T9" fmla="*/ 34 h 51"/>
                <a:gd name="T10" fmla="*/ 10 w 49"/>
                <a:gd name="T11" fmla="*/ 34 h 51"/>
                <a:gd name="T12" fmla="*/ 0 w 49"/>
                <a:gd name="T13" fmla="*/ 45 h 51"/>
                <a:gd name="T14" fmla="*/ 0 w 49"/>
                <a:gd name="T15" fmla="*/ 51 h 51"/>
                <a:gd name="T16" fmla="*/ 10 w 49"/>
                <a:gd name="T17" fmla="*/ 45 h 51"/>
                <a:gd name="T18" fmla="*/ 0 w 49"/>
                <a:gd name="T19" fmla="*/ 45 h 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51"/>
                <a:gd name="T32" fmla="*/ 49 w 49"/>
                <a:gd name="T33" fmla="*/ 51 h 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51">
                  <a:moveTo>
                    <a:pt x="0" y="45"/>
                  </a:moveTo>
                  <a:lnTo>
                    <a:pt x="10" y="45"/>
                  </a:lnTo>
                  <a:lnTo>
                    <a:pt x="49" y="11"/>
                  </a:lnTo>
                  <a:lnTo>
                    <a:pt x="40" y="0"/>
                  </a:lnTo>
                  <a:lnTo>
                    <a:pt x="0" y="34"/>
                  </a:lnTo>
                  <a:lnTo>
                    <a:pt x="10" y="34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1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2" name="Freeform 490"/>
            <p:cNvSpPr>
              <a:spLocks/>
            </p:cNvSpPr>
            <p:nvPr/>
          </p:nvSpPr>
          <p:spPr bwMode="auto">
            <a:xfrm>
              <a:off x="2831" y="265"/>
              <a:ext cx="59" cy="45"/>
            </a:xfrm>
            <a:custGeom>
              <a:avLst/>
              <a:gdLst>
                <a:gd name="T0" fmla="*/ 9 w 59"/>
                <a:gd name="T1" fmla="*/ 0 h 45"/>
                <a:gd name="T2" fmla="*/ 9 w 59"/>
                <a:gd name="T3" fmla="*/ 11 h 45"/>
                <a:gd name="T4" fmla="*/ 49 w 59"/>
                <a:gd name="T5" fmla="*/ 45 h 45"/>
                <a:gd name="T6" fmla="*/ 59 w 59"/>
                <a:gd name="T7" fmla="*/ 34 h 45"/>
                <a:gd name="T8" fmla="*/ 19 w 59"/>
                <a:gd name="T9" fmla="*/ 0 h 45"/>
                <a:gd name="T10" fmla="*/ 19 w 59"/>
                <a:gd name="T11" fmla="*/ 11 h 45"/>
                <a:gd name="T12" fmla="*/ 9 w 59"/>
                <a:gd name="T13" fmla="*/ 0 h 45"/>
                <a:gd name="T14" fmla="*/ 0 w 59"/>
                <a:gd name="T15" fmla="*/ 6 h 45"/>
                <a:gd name="T16" fmla="*/ 9 w 59"/>
                <a:gd name="T17" fmla="*/ 11 h 45"/>
                <a:gd name="T18" fmla="*/ 9 w 59"/>
                <a:gd name="T19" fmla="*/ 0 h 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45"/>
                <a:gd name="T32" fmla="*/ 59 w 59"/>
                <a:gd name="T33" fmla="*/ 45 h 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45">
                  <a:moveTo>
                    <a:pt x="9" y="0"/>
                  </a:moveTo>
                  <a:lnTo>
                    <a:pt x="9" y="11"/>
                  </a:lnTo>
                  <a:lnTo>
                    <a:pt x="49" y="45"/>
                  </a:lnTo>
                  <a:lnTo>
                    <a:pt x="59" y="34"/>
                  </a:lnTo>
                  <a:lnTo>
                    <a:pt x="19" y="0"/>
                  </a:lnTo>
                  <a:lnTo>
                    <a:pt x="19" y="11"/>
                  </a:lnTo>
                  <a:lnTo>
                    <a:pt x="9" y="0"/>
                  </a:lnTo>
                  <a:lnTo>
                    <a:pt x="0" y="6"/>
                  </a:lnTo>
                  <a:lnTo>
                    <a:pt x="9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3" name="Freeform 491"/>
            <p:cNvSpPr>
              <a:spLocks/>
            </p:cNvSpPr>
            <p:nvPr/>
          </p:nvSpPr>
          <p:spPr bwMode="auto">
            <a:xfrm>
              <a:off x="2544" y="4218"/>
              <a:ext cx="752" cy="6"/>
            </a:xfrm>
            <a:custGeom>
              <a:avLst/>
              <a:gdLst>
                <a:gd name="T0" fmla="*/ 752 w 752"/>
                <a:gd name="T1" fmla="*/ 6 h 6"/>
                <a:gd name="T2" fmla="*/ 752 w 752"/>
                <a:gd name="T3" fmla="*/ 0 h 6"/>
                <a:gd name="T4" fmla="*/ 0 w 752"/>
                <a:gd name="T5" fmla="*/ 0 h 6"/>
                <a:gd name="T6" fmla="*/ 0 w 752"/>
                <a:gd name="T7" fmla="*/ 6 h 6"/>
                <a:gd name="T8" fmla="*/ 752 w 752"/>
                <a:gd name="T9" fmla="*/ 6 h 6"/>
                <a:gd name="T10" fmla="*/ 752 w 752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6"/>
                <a:gd name="T20" fmla="*/ 752 w 75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6">
                  <a:moveTo>
                    <a:pt x="752" y="6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752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4" name="Freeform 492"/>
            <p:cNvSpPr>
              <a:spLocks/>
            </p:cNvSpPr>
            <p:nvPr/>
          </p:nvSpPr>
          <p:spPr bwMode="auto">
            <a:xfrm>
              <a:off x="2544" y="4252"/>
              <a:ext cx="752" cy="1"/>
            </a:xfrm>
            <a:custGeom>
              <a:avLst/>
              <a:gdLst>
                <a:gd name="T0" fmla="*/ 752 w 752"/>
                <a:gd name="T1" fmla="*/ 0 h 1"/>
                <a:gd name="T2" fmla="*/ 752 w 752"/>
                <a:gd name="T3" fmla="*/ 0 h 1"/>
                <a:gd name="T4" fmla="*/ 0 w 752"/>
                <a:gd name="T5" fmla="*/ 0 h 1"/>
                <a:gd name="T6" fmla="*/ 0 w 752"/>
                <a:gd name="T7" fmla="*/ 0 h 1"/>
                <a:gd name="T8" fmla="*/ 752 w 752"/>
                <a:gd name="T9" fmla="*/ 0 h 1"/>
                <a:gd name="T10" fmla="*/ 752 w 752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2"/>
                <a:gd name="T19" fmla="*/ 0 h 1"/>
                <a:gd name="T20" fmla="*/ 752 w 752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2" h="1">
                  <a:moveTo>
                    <a:pt x="752" y="0"/>
                  </a:moveTo>
                  <a:lnTo>
                    <a:pt x="752" y="0"/>
                  </a:lnTo>
                  <a:lnTo>
                    <a:pt x="0" y="0"/>
                  </a:lnTo>
                  <a:lnTo>
                    <a:pt x="752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5" name="Freeform 493"/>
            <p:cNvSpPr>
              <a:spLocks/>
            </p:cNvSpPr>
            <p:nvPr/>
          </p:nvSpPr>
          <p:spPr bwMode="auto">
            <a:xfrm>
              <a:off x="2623" y="4264"/>
              <a:ext cx="593" cy="1"/>
            </a:xfrm>
            <a:custGeom>
              <a:avLst/>
              <a:gdLst>
                <a:gd name="T0" fmla="*/ 593 w 593"/>
                <a:gd name="T1" fmla="*/ 0 h 1"/>
                <a:gd name="T2" fmla="*/ 593 w 593"/>
                <a:gd name="T3" fmla="*/ 0 h 1"/>
                <a:gd name="T4" fmla="*/ 0 w 593"/>
                <a:gd name="T5" fmla="*/ 0 h 1"/>
                <a:gd name="T6" fmla="*/ 0 w 593"/>
                <a:gd name="T7" fmla="*/ 0 h 1"/>
                <a:gd name="T8" fmla="*/ 593 w 593"/>
                <a:gd name="T9" fmla="*/ 0 h 1"/>
                <a:gd name="T10" fmla="*/ 593 w 593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3"/>
                <a:gd name="T19" fmla="*/ 0 h 1"/>
                <a:gd name="T20" fmla="*/ 593 w 593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3" h="1">
                  <a:moveTo>
                    <a:pt x="593" y="0"/>
                  </a:moveTo>
                  <a:lnTo>
                    <a:pt x="593" y="0"/>
                  </a:lnTo>
                  <a:lnTo>
                    <a:pt x="0" y="0"/>
                  </a:lnTo>
                  <a:lnTo>
                    <a:pt x="59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6" name="Rectangle 494"/>
            <p:cNvSpPr>
              <a:spLocks noChangeArrowheads="1"/>
            </p:cNvSpPr>
            <p:nvPr/>
          </p:nvSpPr>
          <p:spPr bwMode="auto">
            <a:xfrm>
              <a:off x="2435" y="4230"/>
              <a:ext cx="970" cy="11"/>
            </a:xfrm>
            <a:prstGeom prst="rect">
              <a:avLst/>
            </a:prstGeom>
            <a:solidFill>
              <a:schemeClr val="folHlink"/>
            </a:solidFill>
            <a:ln w="0">
              <a:solidFill>
                <a:srgbClr val="FFFF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7" name="Freeform 495"/>
            <p:cNvSpPr>
              <a:spLocks/>
            </p:cNvSpPr>
            <p:nvPr/>
          </p:nvSpPr>
          <p:spPr bwMode="auto">
            <a:xfrm>
              <a:off x="2880" y="4202"/>
              <a:ext cx="79" cy="67"/>
            </a:xfrm>
            <a:custGeom>
              <a:avLst/>
              <a:gdLst>
                <a:gd name="T0" fmla="*/ 0 w 79"/>
                <a:gd name="T1" fmla="*/ 33 h 67"/>
                <a:gd name="T2" fmla="*/ 40 w 79"/>
                <a:gd name="T3" fmla="*/ 0 h 67"/>
                <a:gd name="T4" fmla="*/ 79 w 79"/>
                <a:gd name="T5" fmla="*/ 33 h 67"/>
                <a:gd name="T6" fmla="*/ 40 w 79"/>
                <a:gd name="T7" fmla="*/ 67 h 67"/>
                <a:gd name="T8" fmla="*/ 0 w 79"/>
                <a:gd name="T9" fmla="*/ 33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"/>
                <a:gd name="T16" fmla="*/ 0 h 67"/>
                <a:gd name="T17" fmla="*/ 79 w 79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" h="67">
                  <a:moveTo>
                    <a:pt x="0" y="33"/>
                  </a:moveTo>
                  <a:lnTo>
                    <a:pt x="40" y="0"/>
                  </a:lnTo>
                  <a:lnTo>
                    <a:pt x="79" y="33"/>
                  </a:lnTo>
                  <a:lnTo>
                    <a:pt x="40" y="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8" name="Freeform 496"/>
            <p:cNvSpPr>
              <a:spLocks/>
            </p:cNvSpPr>
            <p:nvPr/>
          </p:nvSpPr>
          <p:spPr bwMode="auto">
            <a:xfrm>
              <a:off x="2880" y="4202"/>
              <a:ext cx="40" cy="39"/>
            </a:xfrm>
            <a:custGeom>
              <a:avLst/>
              <a:gdLst>
                <a:gd name="T0" fmla="*/ 40 w 40"/>
                <a:gd name="T1" fmla="*/ 0 h 39"/>
                <a:gd name="T2" fmla="*/ 40 w 40"/>
                <a:gd name="T3" fmla="*/ 0 h 39"/>
                <a:gd name="T4" fmla="*/ 0 w 40"/>
                <a:gd name="T5" fmla="*/ 33 h 39"/>
                <a:gd name="T6" fmla="*/ 0 w 40"/>
                <a:gd name="T7" fmla="*/ 39 h 39"/>
                <a:gd name="T8" fmla="*/ 40 w 40"/>
                <a:gd name="T9" fmla="*/ 5 h 39"/>
                <a:gd name="T10" fmla="*/ 40 w 40"/>
                <a:gd name="T11" fmla="*/ 5 h 39"/>
                <a:gd name="T12" fmla="*/ 40 w 40"/>
                <a:gd name="T13" fmla="*/ 0 h 39"/>
                <a:gd name="T14" fmla="*/ 40 w 40"/>
                <a:gd name="T15" fmla="*/ 0 h 39"/>
                <a:gd name="T16" fmla="*/ 40 w 40"/>
                <a:gd name="T17" fmla="*/ 0 h 39"/>
                <a:gd name="T18" fmla="*/ 40 w 40"/>
                <a:gd name="T19" fmla="*/ 0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39"/>
                <a:gd name="T32" fmla="*/ 40 w 40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39">
                  <a:moveTo>
                    <a:pt x="40" y="0"/>
                  </a:moveTo>
                  <a:lnTo>
                    <a:pt x="40" y="0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40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79" name="Freeform 497"/>
            <p:cNvSpPr>
              <a:spLocks/>
            </p:cNvSpPr>
            <p:nvPr/>
          </p:nvSpPr>
          <p:spPr bwMode="auto">
            <a:xfrm>
              <a:off x="2920" y="4202"/>
              <a:ext cx="49" cy="39"/>
            </a:xfrm>
            <a:custGeom>
              <a:avLst/>
              <a:gdLst>
                <a:gd name="T0" fmla="*/ 49 w 49"/>
                <a:gd name="T1" fmla="*/ 39 h 39"/>
                <a:gd name="T2" fmla="*/ 49 w 49"/>
                <a:gd name="T3" fmla="*/ 33 h 39"/>
                <a:gd name="T4" fmla="*/ 0 w 49"/>
                <a:gd name="T5" fmla="*/ 0 h 39"/>
                <a:gd name="T6" fmla="*/ 0 w 49"/>
                <a:gd name="T7" fmla="*/ 5 h 39"/>
                <a:gd name="T8" fmla="*/ 39 w 49"/>
                <a:gd name="T9" fmla="*/ 39 h 39"/>
                <a:gd name="T10" fmla="*/ 39 w 49"/>
                <a:gd name="T11" fmla="*/ 33 h 39"/>
                <a:gd name="T12" fmla="*/ 49 w 49"/>
                <a:gd name="T13" fmla="*/ 39 h 39"/>
                <a:gd name="T14" fmla="*/ 49 w 49"/>
                <a:gd name="T15" fmla="*/ 33 h 39"/>
                <a:gd name="T16" fmla="*/ 49 w 49"/>
                <a:gd name="T17" fmla="*/ 33 h 39"/>
                <a:gd name="T18" fmla="*/ 49 w 49"/>
                <a:gd name="T19" fmla="*/ 39 h 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39"/>
                <a:gd name="T32" fmla="*/ 49 w 49"/>
                <a:gd name="T33" fmla="*/ 39 h 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39">
                  <a:moveTo>
                    <a:pt x="49" y="39"/>
                  </a:moveTo>
                  <a:lnTo>
                    <a:pt x="49" y="33"/>
                  </a:lnTo>
                  <a:lnTo>
                    <a:pt x="0" y="0"/>
                  </a:lnTo>
                  <a:lnTo>
                    <a:pt x="0" y="5"/>
                  </a:lnTo>
                  <a:lnTo>
                    <a:pt x="39" y="39"/>
                  </a:lnTo>
                  <a:lnTo>
                    <a:pt x="39" y="33"/>
                  </a:lnTo>
                  <a:lnTo>
                    <a:pt x="49" y="39"/>
                  </a:lnTo>
                  <a:lnTo>
                    <a:pt x="49" y="33"/>
                  </a:lnTo>
                  <a:lnTo>
                    <a:pt x="49" y="39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0" name="Freeform 498"/>
            <p:cNvSpPr>
              <a:spLocks/>
            </p:cNvSpPr>
            <p:nvPr/>
          </p:nvSpPr>
          <p:spPr bwMode="auto">
            <a:xfrm>
              <a:off x="2920" y="4235"/>
              <a:ext cx="49" cy="40"/>
            </a:xfrm>
            <a:custGeom>
              <a:avLst/>
              <a:gdLst>
                <a:gd name="T0" fmla="*/ 0 w 49"/>
                <a:gd name="T1" fmla="*/ 34 h 40"/>
                <a:gd name="T2" fmla="*/ 0 w 49"/>
                <a:gd name="T3" fmla="*/ 34 h 40"/>
                <a:gd name="T4" fmla="*/ 49 w 49"/>
                <a:gd name="T5" fmla="*/ 6 h 40"/>
                <a:gd name="T6" fmla="*/ 39 w 49"/>
                <a:gd name="T7" fmla="*/ 0 h 40"/>
                <a:gd name="T8" fmla="*/ 0 w 49"/>
                <a:gd name="T9" fmla="*/ 34 h 40"/>
                <a:gd name="T10" fmla="*/ 0 w 49"/>
                <a:gd name="T11" fmla="*/ 34 h 40"/>
                <a:gd name="T12" fmla="*/ 0 w 49"/>
                <a:gd name="T13" fmla="*/ 34 h 40"/>
                <a:gd name="T14" fmla="*/ 0 w 49"/>
                <a:gd name="T15" fmla="*/ 40 h 40"/>
                <a:gd name="T16" fmla="*/ 0 w 49"/>
                <a:gd name="T17" fmla="*/ 34 h 40"/>
                <a:gd name="T18" fmla="*/ 0 w 49"/>
                <a:gd name="T19" fmla="*/ 34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9"/>
                <a:gd name="T31" fmla="*/ 0 h 40"/>
                <a:gd name="T32" fmla="*/ 49 w 49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9" h="40">
                  <a:moveTo>
                    <a:pt x="0" y="34"/>
                  </a:moveTo>
                  <a:lnTo>
                    <a:pt x="0" y="34"/>
                  </a:lnTo>
                  <a:lnTo>
                    <a:pt x="49" y="6"/>
                  </a:lnTo>
                  <a:lnTo>
                    <a:pt x="39" y="0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1" name="Freeform 499"/>
            <p:cNvSpPr>
              <a:spLocks/>
            </p:cNvSpPr>
            <p:nvPr/>
          </p:nvSpPr>
          <p:spPr bwMode="auto">
            <a:xfrm>
              <a:off x="2870" y="4235"/>
              <a:ext cx="50" cy="34"/>
            </a:xfrm>
            <a:custGeom>
              <a:avLst/>
              <a:gdLst>
                <a:gd name="T0" fmla="*/ 10 w 50"/>
                <a:gd name="T1" fmla="*/ 0 h 34"/>
                <a:gd name="T2" fmla="*/ 10 w 50"/>
                <a:gd name="T3" fmla="*/ 6 h 34"/>
                <a:gd name="T4" fmla="*/ 50 w 50"/>
                <a:gd name="T5" fmla="*/ 34 h 34"/>
                <a:gd name="T6" fmla="*/ 50 w 50"/>
                <a:gd name="T7" fmla="*/ 34 h 34"/>
                <a:gd name="T8" fmla="*/ 10 w 50"/>
                <a:gd name="T9" fmla="*/ 0 h 34"/>
                <a:gd name="T10" fmla="*/ 10 w 50"/>
                <a:gd name="T11" fmla="*/ 6 h 34"/>
                <a:gd name="T12" fmla="*/ 10 w 50"/>
                <a:gd name="T13" fmla="*/ 0 h 34"/>
                <a:gd name="T14" fmla="*/ 0 w 50"/>
                <a:gd name="T15" fmla="*/ 0 h 34"/>
                <a:gd name="T16" fmla="*/ 10 w 50"/>
                <a:gd name="T17" fmla="*/ 6 h 34"/>
                <a:gd name="T18" fmla="*/ 10 w 50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34"/>
                <a:gd name="T32" fmla="*/ 50 w 50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34">
                  <a:moveTo>
                    <a:pt x="10" y="0"/>
                  </a:moveTo>
                  <a:lnTo>
                    <a:pt x="10" y="6"/>
                  </a:lnTo>
                  <a:lnTo>
                    <a:pt x="50" y="34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2" name="Freeform 500"/>
            <p:cNvSpPr>
              <a:spLocks/>
            </p:cNvSpPr>
            <p:nvPr/>
          </p:nvSpPr>
          <p:spPr bwMode="auto">
            <a:xfrm>
              <a:off x="2900" y="4218"/>
              <a:ext cx="39" cy="34"/>
            </a:xfrm>
            <a:custGeom>
              <a:avLst/>
              <a:gdLst>
                <a:gd name="T0" fmla="*/ 0 w 39"/>
                <a:gd name="T1" fmla="*/ 17 h 34"/>
                <a:gd name="T2" fmla="*/ 20 w 39"/>
                <a:gd name="T3" fmla="*/ 0 h 34"/>
                <a:gd name="T4" fmla="*/ 39 w 39"/>
                <a:gd name="T5" fmla="*/ 17 h 34"/>
                <a:gd name="T6" fmla="*/ 20 w 39"/>
                <a:gd name="T7" fmla="*/ 34 h 34"/>
                <a:gd name="T8" fmla="*/ 0 w 39"/>
                <a:gd name="T9" fmla="*/ 17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34"/>
                <a:gd name="T17" fmla="*/ 39 w 39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34">
                  <a:moveTo>
                    <a:pt x="0" y="17"/>
                  </a:moveTo>
                  <a:lnTo>
                    <a:pt x="20" y="0"/>
                  </a:lnTo>
                  <a:lnTo>
                    <a:pt x="39" y="17"/>
                  </a:lnTo>
                  <a:lnTo>
                    <a:pt x="20" y="3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3" name="Freeform 501"/>
            <p:cNvSpPr>
              <a:spLocks/>
            </p:cNvSpPr>
            <p:nvPr/>
          </p:nvSpPr>
          <p:spPr bwMode="auto">
            <a:xfrm>
              <a:off x="2890" y="4213"/>
              <a:ext cx="30" cy="28"/>
            </a:xfrm>
            <a:custGeom>
              <a:avLst/>
              <a:gdLst>
                <a:gd name="T0" fmla="*/ 30 w 30"/>
                <a:gd name="T1" fmla="*/ 5 h 28"/>
                <a:gd name="T2" fmla="*/ 30 w 30"/>
                <a:gd name="T3" fmla="*/ 5 h 28"/>
                <a:gd name="T4" fmla="*/ 0 w 30"/>
                <a:gd name="T5" fmla="*/ 22 h 28"/>
                <a:gd name="T6" fmla="*/ 10 w 30"/>
                <a:gd name="T7" fmla="*/ 28 h 28"/>
                <a:gd name="T8" fmla="*/ 30 w 30"/>
                <a:gd name="T9" fmla="*/ 11 h 28"/>
                <a:gd name="T10" fmla="*/ 30 w 30"/>
                <a:gd name="T11" fmla="*/ 11 h 28"/>
                <a:gd name="T12" fmla="*/ 30 w 30"/>
                <a:gd name="T13" fmla="*/ 5 h 28"/>
                <a:gd name="T14" fmla="*/ 30 w 30"/>
                <a:gd name="T15" fmla="*/ 0 h 28"/>
                <a:gd name="T16" fmla="*/ 30 w 30"/>
                <a:gd name="T17" fmla="*/ 5 h 28"/>
                <a:gd name="T18" fmla="*/ 30 w 30"/>
                <a:gd name="T19" fmla="*/ 5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8"/>
                <a:gd name="T32" fmla="*/ 30 w 30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8">
                  <a:moveTo>
                    <a:pt x="30" y="5"/>
                  </a:moveTo>
                  <a:lnTo>
                    <a:pt x="30" y="5"/>
                  </a:lnTo>
                  <a:lnTo>
                    <a:pt x="0" y="22"/>
                  </a:lnTo>
                  <a:lnTo>
                    <a:pt x="10" y="28"/>
                  </a:lnTo>
                  <a:lnTo>
                    <a:pt x="30" y="11"/>
                  </a:lnTo>
                  <a:lnTo>
                    <a:pt x="30" y="5"/>
                  </a:lnTo>
                  <a:lnTo>
                    <a:pt x="30" y="0"/>
                  </a:lnTo>
                  <a:lnTo>
                    <a:pt x="3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4" name="Freeform 502"/>
            <p:cNvSpPr>
              <a:spLocks/>
            </p:cNvSpPr>
            <p:nvPr/>
          </p:nvSpPr>
          <p:spPr bwMode="auto">
            <a:xfrm>
              <a:off x="2920" y="4218"/>
              <a:ext cx="29" cy="23"/>
            </a:xfrm>
            <a:custGeom>
              <a:avLst/>
              <a:gdLst>
                <a:gd name="T0" fmla="*/ 29 w 29"/>
                <a:gd name="T1" fmla="*/ 23 h 23"/>
                <a:gd name="T2" fmla="*/ 29 w 29"/>
                <a:gd name="T3" fmla="*/ 17 h 23"/>
                <a:gd name="T4" fmla="*/ 0 w 29"/>
                <a:gd name="T5" fmla="*/ 0 h 23"/>
                <a:gd name="T6" fmla="*/ 0 w 29"/>
                <a:gd name="T7" fmla="*/ 6 h 23"/>
                <a:gd name="T8" fmla="*/ 19 w 29"/>
                <a:gd name="T9" fmla="*/ 23 h 23"/>
                <a:gd name="T10" fmla="*/ 19 w 29"/>
                <a:gd name="T11" fmla="*/ 17 h 23"/>
                <a:gd name="T12" fmla="*/ 29 w 29"/>
                <a:gd name="T13" fmla="*/ 23 h 23"/>
                <a:gd name="T14" fmla="*/ 29 w 29"/>
                <a:gd name="T15" fmla="*/ 17 h 23"/>
                <a:gd name="T16" fmla="*/ 29 w 29"/>
                <a:gd name="T17" fmla="*/ 17 h 23"/>
                <a:gd name="T18" fmla="*/ 29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29" y="23"/>
                  </a:moveTo>
                  <a:lnTo>
                    <a:pt x="29" y="17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29" y="23"/>
                  </a:lnTo>
                  <a:lnTo>
                    <a:pt x="29" y="17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5" name="Freeform 503"/>
            <p:cNvSpPr>
              <a:spLocks/>
            </p:cNvSpPr>
            <p:nvPr/>
          </p:nvSpPr>
          <p:spPr bwMode="auto">
            <a:xfrm>
              <a:off x="2920" y="4235"/>
              <a:ext cx="29" cy="23"/>
            </a:xfrm>
            <a:custGeom>
              <a:avLst/>
              <a:gdLst>
                <a:gd name="T0" fmla="*/ 0 w 29"/>
                <a:gd name="T1" fmla="*/ 23 h 23"/>
                <a:gd name="T2" fmla="*/ 0 w 29"/>
                <a:gd name="T3" fmla="*/ 23 h 23"/>
                <a:gd name="T4" fmla="*/ 29 w 29"/>
                <a:gd name="T5" fmla="*/ 6 h 23"/>
                <a:gd name="T6" fmla="*/ 19 w 29"/>
                <a:gd name="T7" fmla="*/ 0 h 23"/>
                <a:gd name="T8" fmla="*/ 0 w 29"/>
                <a:gd name="T9" fmla="*/ 17 h 23"/>
                <a:gd name="T10" fmla="*/ 0 w 29"/>
                <a:gd name="T11" fmla="*/ 17 h 23"/>
                <a:gd name="T12" fmla="*/ 0 w 29"/>
                <a:gd name="T13" fmla="*/ 23 h 23"/>
                <a:gd name="T14" fmla="*/ 0 w 29"/>
                <a:gd name="T15" fmla="*/ 23 h 23"/>
                <a:gd name="T16" fmla="*/ 0 w 29"/>
                <a:gd name="T17" fmla="*/ 23 h 23"/>
                <a:gd name="T18" fmla="*/ 0 w 29"/>
                <a:gd name="T19" fmla="*/ 23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23"/>
                <a:gd name="T32" fmla="*/ 29 w 29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23">
                  <a:moveTo>
                    <a:pt x="0" y="23"/>
                  </a:moveTo>
                  <a:lnTo>
                    <a:pt x="0" y="23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6" name="Freeform 504"/>
            <p:cNvSpPr>
              <a:spLocks/>
            </p:cNvSpPr>
            <p:nvPr/>
          </p:nvSpPr>
          <p:spPr bwMode="auto">
            <a:xfrm>
              <a:off x="2890" y="4235"/>
              <a:ext cx="30" cy="23"/>
            </a:xfrm>
            <a:custGeom>
              <a:avLst/>
              <a:gdLst>
                <a:gd name="T0" fmla="*/ 0 w 30"/>
                <a:gd name="T1" fmla="*/ 0 h 23"/>
                <a:gd name="T2" fmla="*/ 0 w 30"/>
                <a:gd name="T3" fmla="*/ 6 h 23"/>
                <a:gd name="T4" fmla="*/ 30 w 30"/>
                <a:gd name="T5" fmla="*/ 23 h 23"/>
                <a:gd name="T6" fmla="*/ 30 w 30"/>
                <a:gd name="T7" fmla="*/ 17 h 23"/>
                <a:gd name="T8" fmla="*/ 10 w 30"/>
                <a:gd name="T9" fmla="*/ 0 h 23"/>
                <a:gd name="T10" fmla="*/ 10 w 30"/>
                <a:gd name="T11" fmla="*/ 6 h 23"/>
                <a:gd name="T12" fmla="*/ 0 w 30"/>
                <a:gd name="T13" fmla="*/ 0 h 23"/>
                <a:gd name="T14" fmla="*/ 0 w 30"/>
                <a:gd name="T15" fmla="*/ 0 h 23"/>
                <a:gd name="T16" fmla="*/ 0 w 30"/>
                <a:gd name="T17" fmla="*/ 6 h 23"/>
                <a:gd name="T18" fmla="*/ 0 w 30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3"/>
                <a:gd name="T32" fmla="*/ 30 w 30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3">
                  <a:moveTo>
                    <a:pt x="0" y="0"/>
                  </a:moveTo>
                  <a:lnTo>
                    <a:pt x="0" y="6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10" y="0"/>
                  </a:ln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7" name="Freeform 505"/>
            <p:cNvSpPr>
              <a:spLocks/>
            </p:cNvSpPr>
            <p:nvPr/>
          </p:nvSpPr>
          <p:spPr bwMode="auto">
            <a:xfrm>
              <a:off x="4810" y="4196"/>
              <a:ext cx="425" cy="34"/>
            </a:xfrm>
            <a:custGeom>
              <a:avLst/>
              <a:gdLst>
                <a:gd name="T0" fmla="*/ 0 w 425"/>
                <a:gd name="T1" fmla="*/ 34 h 34"/>
                <a:gd name="T2" fmla="*/ 59 w 425"/>
                <a:gd name="T3" fmla="*/ 34 h 34"/>
                <a:gd name="T4" fmla="*/ 119 w 425"/>
                <a:gd name="T5" fmla="*/ 34 h 34"/>
                <a:gd name="T6" fmla="*/ 178 w 425"/>
                <a:gd name="T7" fmla="*/ 34 h 34"/>
                <a:gd name="T8" fmla="*/ 237 w 425"/>
                <a:gd name="T9" fmla="*/ 34 h 34"/>
                <a:gd name="T10" fmla="*/ 287 w 425"/>
                <a:gd name="T11" fmla="*/ 28 h 34"/>
                <a:gd name="T12" fmla="*/ 336 w 425"/>
                <a:gd name="T13" fmla="*/ 22 h 34"/>
                <a:gd name="T14" fmla="*/ 376 w 425"/>
                <a:gd name="T15" fmla="*/ 17 h 34"/>
                <a:gd name="T16" fmla="*/ 425 w 425"/>
                <a:gd name="T17" fmla="*/ 11 h 34"/>
                <a:gd name="T18" fmla="*/ 396 w 425"/>
                <a:gd name="T19" fmla="*/ 0 h 34"/>
                <a:gd name="T20" fmla="*/ 346 w 425"/>
                <a:gd name="T21" fmla="*/ 6 h 34"/>
                <a:gd name="T22" fmla="*/ 287 w 425"/>
                <a:gd name="T23" fmla="*/ 6 h 34"/>
                <a:gd name="T24" fmla="*/ 237 w 425"/>
                <a:gd name="T25" fmla="*/ 11 h 34"/>
                <a:gd name="T26" fmla="*/ 188 w 425"/>
                <a:gd name="T27" fmla="*/ 11 h 34"/>
                <a:gd name="T28" fmla="*/ 138 w 425"/>
                <a:gd name="T29" fmla="*/ 11 h 34"/>
                <a:gd name="T30" fmla="*/ 89 w 425"/>
                <a:gd name="T31" fmla="*/ 11 h 34"/>
                <a:gd name="T32" fmla="*/ 39 w 425"/>
                <a:gd name="T33" fmla="*/ 11 h 34"/>
                <a:gd name="T34" fmla="*/ 0 w 425"/>
                <a:gd name="T35" fmla="*/ 11 h 34"/>
                <a:gd name="T36" fmla="*/ 0 w 425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34"/>
                <a:gd name="T59" fmla="*/ 425 w 425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34">
                  <a:moveTo>
                    <a:pt x="0" y="34"/>
                  </a:moveTo>
                  <a:lnTo>
                    <a:pt x="59" y="34"/>
                  </a:lnTo>
                  <a:lnTo>
                    <a:pt x="119" y="34"/>
                  </a:lnTo>
                  <a:lnTo>
                    <a:pt x="178" y="34"/>
                  </a:lnTo>
                  <a:lnTo>
                    <a:pt x="237" y="34"/>
                  </a:lnTo>
                  <a:lnTo>
                    <a:pt x="287" y="28"/>
                  </a:lnTo>
                  <a:lnTo>
                    <a:pt x="336" y="22"/>
                  </a:lnTo>
                  <a:lnTo>
                    <a:pt x="376" y="17"/>
                  </a:lnTo>
                  <a:lnTo>
                    <a:pt x="425" y="11"/>
                  </a:lnTo>
                  <a:lnTo>
                    <a:pt x="396" y="0"/>
                  </a:lnTo>
                  <a:lnTo>
                    <a:pt x="346" y="6"/>
                  </a:lnTo>
                  <a:lnTo>
                    <a:pt x="287" y="6"/>
                  </a:lnTo>
                  <a:lnTo>
                    <a:pt x="237" y="11"/>
                  </a:lnTo>
                  <a:lnTo>
                    <a:pt x="188" y="11"/>
                  </a:lnTo>
                  <a:lnTo>
                    <a:pt x="138" y="11"/>
                  </a:lnTo>
                  <a:lnTo>
                    <a:pt x="89" y="11"/>
                  </a:lnTo>
                  <a:lnTo>
                    <a:pt x="39" y="11"/>
                  </a:lnTo>
                  <a:lnTo>
                    <a:pt x="0" y="1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8" name="Freeform 506"/>
            <p:cNvSpPr>
              <a:spLocks/>
            </p:cNvSpPr>
            <p:nvPr/>
          </p:nvSpPr>
          <p:spPr bwMode="auto">
            <a:xfrm>
              <a:off x="5117" y="3818"/>
              <a:ext cx="475" cy="367"/>
            </a:xfrm>
            <a:custGeom>
              <a:avLst/>
              <a:gdLst>
                <a:gd name="T0" fmla="*/ 217 w 475"/>
                <a:gd name="T1" fmla="*/ 355 h 367"/>
                <a:gd name="T2" fmla="*/ 326 w 475"/>
                <a:gd name="T3" fmla="*/ 310 h 367"/>
                <a:gd name="T4" fmla="*/ 405 w 475"/>
                <a:gd name="T5" fmla="*/ 243 h 367"/>
                <a:gd name="T6" fmla="*/ 465 w 475"/>
                <a:gd name="T7" fmla="*/ 169 h 367"/>
                <a:gd name="T8" fmla="*/ 465 w 475"/>
                <a:gd name="T9" fmla="*/ 96 h 367"/>
                <a:gd name="T10" fmla="*/ 415 w 475"/>
                <a:gd name="T11" fmla="*/ 45 h 367"/>
                <a:gd name="T12" fmla="*/ 346 w 475"/>
                <a:gd name="T13" fmla="*/ 11 h 367"/>
                <a:gd name="T14" fmla="*/ 277 w 475"/>
                <a:gd name="T15" fmla="*/ 0 h 367"/>
                <a:gd name="T16" fmla="*/ 178 w 475"/>
                <a:gd name="T17" fmla="*/ 6 h 367"/>
                <a:gd name="T18" fmla="*/ 89 w 475"/>
                <a:gd name="T19" fmla="*/ 28 h 367"/>
                <a:gd name="T20" fmla="*/ 29 w 475"/>
                <a:gd name="T21" fmla="*/ 68 h 367"/>
                <a:gd name="T22" fmla="*/ 0 w 475"/>
                <a:gd name="T23" fmla="*/ 107 h 367"/>
                <a:gd name="T24" fmla="*/ 10 w 475"/>
                <a:gd name="T25" fmla="*/ 141 h 367"/>
                <a:gd name="T26" fmla="*/ 49 w 475"/>
                <a:gd name="T27" fmla="*/ 175 h 367"/>
                <a:gd name="T28" fmla="*/ 128 w 475"/>
                <a:gd name="T29" fmla="*/ 203 h 367"/>
                <a:gd name="T30" fmla="*/ 247 w 475"/>
                <a:gd name="T31" fmla="*/ 231 h 367"/>
                <a:gd name="T32" fmla="*/ 336 w 475"/>
                <a:gd name="T33" fmla="*/ 237 h 367"/>
                <a:gd name="T34" fmla="*/ 267 w 475"/>
                <a:gd name="T35" fmla="*/ 214 h 367"/>
                <a:gd name="T36" fmla="*/ 178 w 475"/>
                <a:gd name="T37" fmla="*/ 192 h 367"/>
                <a:gd name="T38" fmla="*/ 109 w 475"/>
                <a:gd name="T39" fmla="*/ 164 h 367"/>
                <a:gd name="T40" fmla="*/ 69 w 475"/>
                <a:gd name="T41" fmla="*/ 135 h 367"/>
                <a:gd name="T42" fmla="*/ 59 w 475"/>
                <a:gd name="T43" fmla="*/ 96 h 367"/>
                <a:gd name="T44" fmla="*/ 89 w 475"/>
                <a:gd name="T45" fmla="*/ 56 h 367"/>
                <a:gd name="T46" fmla="*/ 138 w 475"/>
                <a:gd name="T47" fmla="*/ 28 h 367"/>
                <a:gd name="T48" fmla="*/ 217 w 475"/>
                <a:gd name="T49" fmla="*/ 17 h 367"/>
                <a:gd name="T50" fmla="*/ 297 w 475"/>
                <a:gd name="T51" fmla="*/ 28 h 367"/>
                <a:gd name="T52" fmla="*/ 356 w 475"/>
                <a:gd name="T53" fmla="*/ 62 h 367"/>
                <a:gd name="T54" fmla="*/ 386 w 475"/>
                <a:gd name="T55" fmla="*/ 102 h 367"/>
                <a:gd name="T56" fmla="*/ 405 w 475"/>
                <a:gd name="T57" fmla="*/ 141 h 367"/>
                <a:gd name="T58" fmla="*/ 376 w 475"/>
                <a:gd name="T59" fmla="*/ 214 h 367"/>
                <a:gd name="T60" fmla="*/ 316 w 475"/>
                <a:gd name="T61" fmla="*/ 271 h 367"/>
                <a:gd name="T62" fmla="*/ 237 w 475"/>
                <a:gd name="T63" fmla="*/ 322 h 367"/>
                <a:gd name="T64" fmla="*/ 138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158" y="367"/>
                  </a:moveTo>
                  <a:lnTo>
                    <a:pt x="217" y="355"/>
                  </a:lnTo>
                  <a:lnTo>
                    <a:pt x="277" y="333"/>
                  </a:lnTo>
                  <a:lnTo>
                    <a:pt x="326" y="310"/>
                  </a:lnTo>
                  <a:lnTo>
                    <a:pt x="366" y="276"/>
                  </a:lnTo>
                  <a:lnTo>
                    <a:pt x="405" y="243"/>
                  </a:lnTo>
                  <a:lnTo>
                    <a:pt x="435" y="209"/>
                  </a:lnTo>
                  <a:lnTo>
                    <a:pt x="465" y="169"/>
                  </a:lnTo>
                  <a:lnTo>
                    <a:pt x="475" y="130"/>
                  </a:lnTo>
                  <a:lnTo>
                    <a:pt x="465" y="96"/>
                  </a:lnTo>
                  <a:lnTo>
                    <a:pt x="445" y="68"/>
                  </a:lnTo>
                  <a:lnTo>
                    <a:pt x="415" y="45"/>
                  </a:lnTo>
                  <a:lnTo>
                    <a:pt x="386" y="28"/>
                  </a:lnTo>
                  <a:lnTo>
                    <a:pt x="346" y="11"/>
                  </a:lnTo>
                  <a:lnTo>
                    <a:pt x="316" y="6"/>
                  </a:lnTo>
                  <a:lnTo>
                    <a:pt x="277" y="0"/>
                  </a:lnTo>
                  <a:lnTo>
                    <a:pt x="237" y="0"/>
                  </a:lnTo>
                  <a:lnTo>
                    <a:pt x="178" y="6"/>
                  </a:lnTo>
                  <a:lnTo>
                    <a:pt x="128" y="17"/>
                  </a:lnTo>
                  <a:lnTo>
                    <a:pt x="89" y="28"/>
                  </a:lnTo>
                  <a:lnTo>
                    <a:pt x="49" y="51"/>
                  </a:lnTo>
                  <a:lnTo>
                    <a:pt x="29" y="68"/>
                  </a:lnTo>
                  <a:lnTo>
                    <a:pt x="10" y="90"/>
                  </a:lnTo>
                  <a:lnTo>
                    <a:pt x="0" y="107"/>
                  </a:lnTo>
                  <a:lnTo>
                    <a:pt x="0" y="124"/>
                  </a:lnTo>
                  <a:lnTo>
                    <a:pt x="10" y="141"/>
                  </a:lnTo>
                  <a:lnTo>
                    <a:pt x="19" y="158"/>
                  </a:lnTo>
                  <a:lnTo>
                    <a:pt x="49" y="175"/>
                  </a:lnTo>
                  <a:lnTo>
                    <a:pt x="79" y="186"/>
                  </a:lnTo>
                  <a:lnTo>
                    <a:pt x="128" y="203"/>
                  </a:lnTo>
                  <a:lnTo>
                    <a:pt x="178" y="220"/>
                  </a:lnTo>
                  <a:lnTo>
                    <a:pt x="247" y="231"/>
                  </a:lnTo>
                  <a:lnTo>
                    <a:pt x="326" y="254"/>
                  </a:lnTo>
                  <a:lnTo>
                    <a:pt x="336" y="237"/>
                  </a:lnTo>
                  <a:lnTo>
                    <a:pt x="307" y="226"/>
                  </a:lnTo>
                  <a:lnTo>
                    <a:pt x="267" y="214"/>
                  </a:lnTo>
                  <a:lnTo>
                    <a:pt x="217" y="203"/>
                  </a:lnTo>
                  <a:lnTo>
                    <a:pt x="178" y="192"/>
                  </a:lnTo>
                  <a:lnTo>
                    <a:pt x="148" y="175"/>
                  </a:lnTo>
                  <a:lnTo>
                    <a:pt x="109" y="164"/>
                  </a:lnTo>
                  <a:lnTo>
                    <a:pt x="89" y="147"/>
                  </a:lnTo>
                  <a:lnTo>
                    <a:pt x="69" y="135"/>
                  </a:lnTo>
                  <a:lnTo>
                    <a:pt x="59" y="113"/>
                  </a:lnTo>
                  <a:lnTo>
                    <a:pt x="59" y="96"/>
                  </a:lnTo>
                  <a:lnTo>
                    <a:pt x="69" y="73"/>
                  </a:lnTo>
                  <a:lnTo>
                    <a:pt x="89" y="56"/>
                  </a:lnTo>
                  <a:lnTo>
                    <a:pt x="109" y="40"/>
                  </a:lnTo>
                  <a:lnTo>
                    <a:pt x="138" y="28"/>
                  </a:lnTo>
                  <a:lnTo>
                    <a:pt x="178" y="23"/>
                  </a:lnTo>
                  <a:lnTo>
                    <a:pt x="217" y="17"/>
                  </a:lnTo>
                  <a:lnTo>
                    <a:pt x="257" y="23"/>
                  </a:lnTo>
                  <a:lnTo>
                    <a:pt x="297" y="28"/>
                  </a:lnTo>
                  <a:lnTo>
                    <a:pt x="326" y="45"/>
                  </a:lnTo>
                  <a:lnTo>
                    <a:pt x="356" y="62"/>
                  </a:lnTo>
                  <a:lnTo>
                    <a:pt x="376" y="79"/>
                  </a:lnTo>
                  <a:lnTo>
                    <a:pt x="386" y="102"/>
                  </a:lnTo>
                  <a:lnTo>
                    <a:pt x="396" y="124"/>
                  </a:lnTo>
                  <a:lnTo>
                    <a:pt x="405" y="141"/>
                  </a:lnTo>
                  <a:lnTo>
                    <a:pt x="386" y="181"/>
                  </a:lnTo>
                  <a:lnTo>
                    <a:pt x="376" y="214"/>
                  </a:lnTo>
                  <a:lnTo>
                    <a:pt x="346" y="243"/>
                  </a:lnTo>
                  <a:lnTo>
                    <a:pt x="316" y="271"/>
                  </a:lnTo>
                  <a:lnTo>
                    <a:pt x="287" y="299"/>
                  </a:lnTo>
                  <a:lnTo>
                    <a:pt x="237" y="322"/>
                  </a:lnTo>
                  <a:lnTo>
                    <a:pt x="188" y="344"/>
                  </a:lnTo>
                  <a:lnTo>
                    <a:pt x="138" y="361"/>
                  </a:lnTo>
                  <a:lnTo>
                    <a:pt x="158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89" name="Freeform 507"/>
            <p:cNvSpPr>
              <a:spLocks/>
            </p:cNvSpPr>
            <p:nvPr/>
          </p:nvSpPr>
          <p:spPr bwMode="auto">
            <a:xfrm>
              <a:off x="4939" y="3564"/>
              <a:ext cx="801" cy="660"/>
            </a:xfrm>
            <a:custGeom>
              <a:avLst/>
              <a:gdLst>
                <a:gd name="T0" fmla="*/ 583 w 801"/>
                <a:gd name="T1" fmla="*/ 519 h 660"/>
                <a:gd name="T2" fmla="*/ 593 w 801"/>
                <a:gd name="T3" fmla="*/ 513 h 660"/>
                <a:gd name="T4" fmla="*/ 702 w 801"/>
                <a:gd name="T5" fmla="*/ 542 h 660"/>
                <a:gd name="T6" fmla="*/ 791 w 801"/>
                <a:gd name="T7" fmla="*/ 587 h 660"/>
                <a:gd name="T8" fmla="*/ 722 w 801"/>
                <a:gd name="T9" fmla="*/ 643 h 660"/>
                <a:gd name="T10" fmla="*/ 554 w 801"/>
                <a:gd name="T11" fmla="*/ 660 h 660"/>
                <a:gd name="T12" fmla="*/ 237 w 801"/>
                <a:gd name="T13" fmla="*/ 621 h 660"/>
                <a:gd name="T14" fmla="*/ 19 w 801"/>
                <a:gd name="T15" fmla="*/ 446 h 660"/>
                <a:gd name="T16" fmla="*/ 69 w 801"/>
                <a:gd name="T17" fmla="*/ 265 h 660"/>
                <a:gd name="T18" fmla="*/ 316 w 801"/>
                <a:gd name="T19" fmla="*/ 169 h 660"/>
                <a:gd name="T20" fmla="*/ 504 w 801"/>
                <a:gd name="T21" fmla="*/ 175 h 660"/>
                <a:gd name="T22" fmla="*/ 613 w 801"/>
                <a:gd name="T23" fmla="*/ 192 h 660"/>
                <a:gd name="T24" fmla="*/ 663 w 801"/>
                <a:gd name="T25" fmla="*/ 203 h 660"/>
                <a:gd name="T26" fmla="*/ 673 w 801"/>
                <a:gd name="T27" fmla="*/ 192 h 660"/>
                <a:gd name="T28" fmla="*/ 613 w 801"/>
                <a:gd name="T29" fmla="*/ 158 h 660"/>
                <a:gd name="T30" fmla="*/ 564 w 801"/>
                <a:gd name="T31" fmla="*/ 113 h 660"/>
                <a:gd name="T32" fmla="*/ 564 w 801"/>
                <a:gd name="T33" fmla="*/ 79 h 660"/>
                <a:gd name="T34" fmla="*/ 593 w 801"/>
                <a:gd name="T35" fmla="*/ 62 h 660"/>
                <a:gd name="T36" fmla="*/ 633 w 801"/>
                <a:gd name="T37" fmla="*/ 62 h 660"/>
                <a:gd name="T38" fmla="*/ 663 w 801"/>
                <a:gd name="T39" fmla="*/ 68 h 660"/>
                <a:gd name="T40" fmla="*/ 682 w 801"/>
                <a:gd name="T41" fmla="*/ 68 h 660"/>
                <a:gd name="T42" fmla="*/ 682 w 801"/>
                <a:gd name="T43" fmla="*/ 62 h 660"/>
                <a:gd name="T44" fmla="*/ 682 w 801"/>
                <a:gd name="T45" fmla="*/ 34 h 660"/>
                <a:gd name="T46" fmla="*/ 682 w 801"/>
                <a:gd name="T47" fmla="*/ 6 h 660"/>
                <a:gd name="T48" fmla="*/ 702 w 801"/>
                <a:gd name="T49" fmla="*/ 0 h 660"/>
                <a:gd name="T50" fmla="*/ 722 w 801"/>
                <a:gd name="T51" fmla="*/ 0 h 660"/>
                <a:gd name="T52" fmla="*/ 722 w 801"/>
                <a:gd name="T53" fmla="*/ 28 h 660"/>
                <a:gd name="T54" fmla="*/ 722 w 801"/>
                <a:gd name="T55" fmla="*/ 62 h 660"/>
                <a:gd name="T56" fmla="*/ 712 w 801"/>
                <a:gd name="T57" fmla="*/ 85 h 660"/>
                <a:gd name="T58" fmla="*/ 702 w 801"/>
                <a:gd name="T59" fmla="*/ 91 h 660"/>
                <a:gd name="T60" fmla="*/ 673 w 801"/>
                <a:gd name="T61" fmla="*/ 85 h 660"/>
                <a:gd name="T62" fmla="*/ 653 w 801"/>
                <a:gd name="T63" fmla="*/ 79 h 660"/>
                <a:gd name="T64" fmla="*/ 613 w 801"/>
                <a:gd name="T65" fmla="*/ 79 h 660"/>
                <a:gd name="T66" fmla="*/ 613 w 801"/>
                <a:gd name="T67" fmla="*/ 96 h 660"/>
                <a:gd name="T68" fmla="*/ 673 w 801"/>
                <a:gd name="T69" fmla="*/ 136 h 660"/>
                <a:gd name="T70" fmla="*/ 732 w 801"/>
                <a:gd name="T71" fmla="*/ 181 h 660"/>
                <a:gd name="T72" fmla="*/ 712 w 801"/>
                <a:gd name="T73" fmla="*/ 215 h 660"/>
                <a:gd name="T74" fmla="*/ 663 w 801"/>
                <a:gd name="T75" fmla="*/ 220 h 660"/>
                <a:gd name="T76" fmla="*/ 534 w 801"/>
                <a:gd name="T77" fmla="*/ 192 h 660"/>
                <a:gd name="T78" fmla="*/ 386 w 801"/>
                <a:gd name="T79" fmla="*/ 186 h 660"/>
                <a:gd name="T80" fmla="*/ 197 w 801"/>
                <a:gd name="T81" fmla="*/ 237 h 660"/>
                <a:gd name="T82" fmla="*/ 99 w 801"/>
                <a:gd name="T83" fmla="*/ 350 h 660"/>
                <a:gd name="T84" fmla="*/ 148 w 801"/>
                <a:gd name="T85" fmla="*/ 519 h 660"/>
                <a:gd name="T86" fmla="*/ 415 w 801"/>
                <a:gd name="T87" fmla="*/ 638 h 660"/>
                <a:gd name="T88" fmla="*/ 633 w 801"/>
                <a:gd name="T89" fmla="*/ 632 h 660"/>
                <a:gd name="T90" fmla="*/ 702 w 801"/>
                <a:gd name="T91" fmla="*/ 598 h 660"/>
                <a:gd name="T92" fmla="*/ 682 w 801"/>
                <a:gd name="T93" fmla="*/ 564 h 660"/>
                <a:gd name="T94" fmla="*/ 603 w 80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0"/>
                <a:gd name="T146" fmla="*/ 801 w 80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0">
                  <a:moveTo>
                    <a:pt x="574" y="525"/>
                  </a:moveTo>
                  <a:lnTo>
                    <a:pt x="583" y="525"/>
                  </a:lnTo>
                  <a:lnTo>
                    <a:pt x="583" y="519"/>
                  </a:lnTo>
                  <a:lnTo>
                    <a:pt x="593" y="513"/>
                  </a:lnTo>
                  <a:lnTo>
                    <a:pt x="633" y="519"/>
                  </a:lnTo>
                  <a:lnTo>
                    <a:pt x="663" y="530"/>
                  </a:lnTo>
                  <a:lnTo>
                    <a:pt x="702" y="542"/>
                  </a:lnTo>
                  <a:lnTo>
                    <a:pt x="732" y="547"/>
                  </a:lnTo>
                  <a:lnTo>
                    <a:pt x="762" y="559"/>
                  </a:lnTo>
                  <a:lnTo>
                    <a:pt x="781" y="570"/>
                  </a:lnTo>
                  <a:lnTo>
                    <a:pt x="791" y="587"/>
                  </a:lnTo>
                  <a:lnTo>
                    <a:pt x="801" y="598"/>
                  </a:lnTo>
                  <a:lnTo>
                    <a:pt x="781" y="615"/>
                  </a:lnTo>
                  <a:lnTo>
                    <a:pt x="762" y="632"/>
                  </a:lnTo>
                  <a:lnTo>
                    <a:pt x="722" y="643"/>
                  </a:lnTo>
                  <a:lnTo>
                    <a:pt x="682" y="654"/>
                  </a:lnTo>
                  <a:lnTo>
                    <a:pt x="643" y="660"/>
                  </a:lnTo>
                  <a:lnTo>
                    <a:pt x="603" y="660"/>
                  </a:lnTo>
                  <a:lnTo>
                    <a:pt x="554" y="660"/>
                  </a:lnTo>
                  <a:lnTo>
                    <a:pt x="514" y="660"/>
                  </a:lnTo>
                  <a:lnTo>
                    <a:pt x="425" y="654"/>
                  </a:lnTo>
                  <a:lnTo>
                    <a:pt x="326" y="643"/>
                  </a:lnTo>
                  <a:lnTo>
                    <a:pt x="237" y="621"/>
                  </a:lnTo>
                  <a:lnTo>
                    <a:pt x="168" y="587"/>
                  </a:lnTo>
                  <a:lnTo>
                    <a:pt x="99" y="547"/>
                  </a:lnTo>
                  <a:lnTo>
                    <a:pt x="49" y="502"/>
                  </a:lnTo>
                  <a:lnTo>
                    <a:pt x="19" y="446"/>
                  </a:lnTo>
                  <a:lnTo>
                    <a:pt x="0" y="384"/>
                  </a:lnTo>
                  <a:lnTo>
                    <a:pt x="9" y="344"/>
                  </a:lnTo>
                  <a:lnTo>
                    <a:pt x="29" y="305"/>
                  </a:lnTo>
                  <a:lnTo>
                    <a:pt x="69" y="265"/>
                  </a:lnTo>
                  <a:lnTo>
                    <a:pt x="118" y="232"/>
                  </a:lnTo>
                  <a:lnTo>
                    <a:pt x="178" y="209"/>
                  </a:lnTo>
                  <a:lnTo>
                    <a:pt x="237" y="186"/>
                  </a:lnTo>
                  <a:lnTo>
                    <a:pt x="316" y="169"/>
                  </a:lnTo>
                  <a:lnTo>
                    <a:pt x="395" y="169"/>
                  </a:lnTo>
                  <a:lnTo>
                    <a:pt x="435" y="169"/>
                  </a:lnTo>
                  <a:lnTo>
                    <a:pt x="475" y="169"/>
                  </a:lnTo>
                  <a:lnTo>
                    <a:pt x="504" y="175"/>
                  </a:lnTo>
                  <a:lnTo>
                    <a:pt x="534" y="181"/>
                  </a:lnTo>
                  <a:lnTo>
                    <a:pt x="554" y="181"/>
                  </a:lnTo>
                  <a:lnTo>
                    <a:pt x="583" y="186"/>
                  </a:lnTo>
                  <a:lnTo>
                    <a:pt x="613" y="192"/>
                  </a:lnTo>
                  <a:lnTo>
                    <a:pt x="653" y="203"/>
                  </a:lnTo>
                  <a:lnTo>
                    <a:pt x="663" y="203"/>
                  </a:lnTo>
                  <a:lnTo>
                    <a:pt x="673" y="198"/>
                  </a:lnTo>
                  <a:lnTo>
                    <a:pt x="673" y="192"/>
                  </a:lnTo>
                  <a:lnTo>
                    <a:pt x="673" y="186"/>
                  </a:lnTo>
                  <a:lnTo>
                    <a:pt x="653" y="181"/>
                  </a:lnTo>
                  <a:lnTo>
                    <a:pt x="633" y="169"/>
                  </a:lnTo>
                  <a:lnTo>
                    <a:pt x="613" y="158"/>
                  </a:lnTo>
                  <a:lnTo>
                    <a:pt x="603" y="147"/>
                  </a:lnTo>
                  <a:lnTo>
                    <a:pt x="583" y="136"/>
                  </a:lnTo>
                  <a:lnTo>
                    <a:pt x="574" y="124"/>
                  </a:lnTo>
                  <a:lnTo>
                    <a:pt x="564" y="113"/>
                  </a:lnTo>
                  <a:lnTo>
                    <a:pt x="554" y="102"/>
                  </a:lnTo>
                  <a:lnTo>
                    <a:pt x="554" y="96"/>
                  </a:lnTo>
                  <a:lnTo>
                    <a:pt x="554" y="85"/>
                  </a:lnTo>
                  <a:lnTo>
                    <a:pt x="564" y="79"/>
                  </a:lnTo>
                  <a:lnTo>
                    <a:pt x="564" y="74"/>
                  </a:lnTo>
                  <a:lnTo>
                    <a:pt x="574" y="68"/>
                  </a:lnTo>
                  <a:lnTo>
                    <a:pt x="583" y="68"/>
                  </a:lnTo>
                  <a:lnTo>
                    <a:pt x="593" y="62"/>
                  </a:lnTo>
                  <a:lnTo>
                    <a:pt x="613" y="62"/>
                  </a:lnTo>
                  <a:lnTo>
                    <a:pt x="623" y="62"/>
                  </a:lnTo>
                  <a:lnTo>
                    <a:pt x="633" y="62"/>
                  </a:lnTo>
                  <a:lnTo>
                    <a:pt x="643" y="62"/>
                  </a:lnTo>
                  <a:lnTo>
                    <a:pt x="653" y="68"/>
                  </a:lnTo>
                  <a:lnTo>
                    <a:pt x="663" y="68"/>
                  </a:lnTo>
                  <a:lnTo>
                    <a:pt x="673" y="68"/>
                  </a:lnTo>
                  <a:lnTo>
                    <a:pt x="673" y="74"/>
                  </a:lnTo>
                  <a:lnTo>
                    <a:pt x="682" y="74"/>
                  </a:lnTo>
                  <a:lnTo>
                    <a:pt x="682" y="68"/>
                  </a:lnTo>
                  <a:lnTo>
                    <a:pt x="682" y="62"/>
                  </a:lnTo>
                  <a:lnTo>
                    <a:pt x="682" y="51"/>
                  </a:lnTo>
                  <a:lnTo>
                    <a:pt x="682" y="45"/>
                  </a:lnTo>
                  <a:lnTo>
                    <a:pt x="682" y="34"/>
                  </a:lnTo>
                  <a:lnTo>
                    <a:pt x="682" y="28"/>
                  </a:lnTo>
                  <a:lnTo>
                    <a:pt x="682" y="23"/>
                  </a:lnTo>
                  <a:lnTo>
                    <a:pt x="682" y="12"/>
                  </a:lnTo>
                  <a:lnTo>
                    <a:pt x="682" y="6"/>
                  </a:lnTo>
                  <a:lnTo>
                    <a:pt x="682" y="0"/>
                  </a:lnTo>
                  <a:lnTo>
                    <a:pt x="692" y="0"/>
                  </a:lnTo>
                  <a:lnTo>
                    <a:pt x="702" y="0"/>
                  </a:lnTo>
                  <a:lnTo>
                    <a:pt x="712" y="0"/>
                  </a:lnTo>
                  <a:lnTo>
                    <a:pt x="722" y="0"/>
                  </a:lnTo>
                  <a:lnTo>
                    <a:pt x="722" y="6"/>
                  </a:lnTo>
                  <a:lnTo>
                    <a:pt x="722" y="17"/>
                  </a:lnTo>
                  <a:lnTo>
                    <a:pt x="722" y="28"/>
                  </a:lnTo>
                  <a:lnTo>
                    <a:pt x="722" y="34"/>
                  </a:lnTo>
                  <a:lnTo>
                    <a:pt x="722" y="45"/>
                  </a:lnTo>
                  <a:lnTo>
                    <a:pt x="722" y="57"/>
                  </a:lnTo>
                  <a:lnTo>
                    <a:pt x="722" y="62"/>
                  </a:lnTo>
                  <a:lnTo>
                    <a:pt x="722" y="74"/>
                  </a:lnTo>
                  <a:lnTo>
                    <a:pt x="722" y="79"/>
                  </a:lnTo>
                  <a:lnTo>
                    <a:pt x="722" y="85"/>
                  </a:lnTo>
                  <a:lnTo>
                    <a:pt x="712" y="85"/>
                  </a:lnTo>
                  <a:lnTo>
                    <a:pt x="712" y="91"/>
                  </a:lnTo>
                  <a:lnTo>
                    <a:pt x="702" y="91"/>
                  </a:lnTo>
                  <a:lnTo>
                    <a:pt x="692" y="91"/>
                  </a:lnTo>
                  <a:lnTo>
                    <a:pt x="692" y="85"/>
                  </a:lnTo>
                  <a:lnTo>
                    <a:pt x="682" y="85"/>
                  </a:lnTo>
                  <a:lnTo>
                    <a:pt x="673" y="85"/>
                  </a:lnTo>
                  <a:lnTo>
                    <a:pt x="663" y="85"/>
                  </a:lnTo>
                  <a:lnTo>
                    <a:pt x="653" y="79"/>
                  </a:lnTo>
                  <a:lnTo>
                    <a:pt x="643" y="79"/>
                  </a:lnTo>
                  <a:lnTo>
                    <a:pt x="623" y="79"/>
                  </a:lnTo>
                  <a:lnTo>
                    <a:pt x="613" y="79"/>
                  </a:lnTo>
                  <a:lnTo>
                    <a:pt x="613" y="85"/>
                  </a:lnTo>
                  <a:lnTo>
                    <a:pt x="613" y="91"/>
                  </a:lnTo>
                  <a:lnTo>
                    <a:pt x="613" y="96"/>
                  </a:lnTo>
                  <a:lnTo>
                    <a:pt x="613" y="102"/>
                  </a:lnTo>
                  <a:lnTo>
                    <a:pt x="633" y="113"/>
                  </a:lnTo>
                  <a:lnTo>
                    <a:pt x="653" y="124"/>
                  </a:lnTo>
                  <a:lnTo>
                    <a:pt x="673" y="136"/>
                  </a:lnTo>
                  <a:lnTo>
                    <a:pt x="692" y="147"/>
                  </a:lnTo>
                  <a:lnTo>
                    <a:pt x="712" y="158"/>
                  </a:lnTo>
                  <a:lnTo>
                    <a:pt x="732" y="169"/>
                  </a:lnTo>
                  <a:lnTo>
                    <a:pt x="732" y="181"/>
                  </a:lnTo>
                  <a:lnTo>
                    <a:pt x="742" y="198"/>
                  </a:lnTo>
                  <a:lnTo>
                    <a:pt x="732" y="203"/>
                  </a:lnTo>
                  <a:lnTo>
                    <a:pt x="722" y="215"/>
                  </a:lnTo>
                  <a:lnTo>
                    <a:pt x="712" y="215"/>
                  </a:lnTo>
                  <a:lnTo>
                    <a:pt x="702" y="220"/>
                  </a:lnTo>
                  <a:lnTo>
                    <a:pt x="692" y="220"/>
                  </a:lnTo>
                  <a:lnTo>
                    <a:pt x="673" y="220"/>
                  </a:lnTo>
                  <a:lnTo>
                    <a:pt x="663" y="220"/>
                  </a:lnTo>
                  <a:lnTo>
                    <a:pt x="653" y="220"/>
                  </a:lnTo>
                  <a:lnTo>
                    <a:pt x="613" y="209"/>
                  </a:lnTo>
                  <a:lnTo>
                    <a:pt x="574" y="203"/>
                  </a:lnTo>
                  <a:lnTo>
                    <a:pt x="534" y="192"/>
                  </a:lnTo>
                  <a:lnTo>
                    <a:pt x="494" y="192"/>
                  </a:lnTo>
                  <a:lnTo>
                    <a:pt x="465" y="186"/>
                  </a:lnTo>
                  <a:lnTo>
                    <a:pt x="425" y="186"/>
                  </a:lnTo>
                  <a:lnTo>
                    <a:pt x="386" y="186"/>
                  </a:lnTo>
                  <a:lnTo>
                    <a:pt x="346" y="192"/>
                  </a:lnTo>
                  <a:lnTo>
                    <a:pt x="287" y="203"/>
                  </a:lnTo>
                  <a:lnTo>
                    <a:pt x="237" y="220"/>
                  </a:lnTo>
                  <a:lnTo>
                    <a:pt x="197" y="237"/>
                  </a:lnTo>
                  <a:lnTo>
                    <a:pt x="158" y="265"/>
                  </a:lnTo>
                  <a:lnTo>
                    <a:pt x="128" y="294"/>
                  </a:lnTo>
                  <a:lnTo>
                    <a:pt x="108" y="322"/>
                  </a:lnTo>
                  <a:lnTo>
                    <a:pt x="99" y="350"/>
                  </a:lnTo>
                  <a:lnTo>
                    <a:pt x="89" y="384"/>
                  </a:lnTo>
                  <a:lnTo>
                    <a:pt x="89" y="429"/>
                  </a:lnTo>
                  <a:lnTo>
                    <a:pt x="108" y="474"/>
                  </a:lnTo>
                  <a:lnTo>
                    <a:pt x="148" y="519"/>
                  </a:lnTo>
                  <a:lnTo>
                    <a:pt x="188" y="559"/>
                  </a:lnTo>
                  <a:lnTo>
                    <a:pt x="247" y="592"/>
                  </a:lnTo>
                  <a:lnTo>
                    <a:pt x="326" y="621"/>
                  </a:lnTo>
                  <a:lnTo>
                    <a:pt x="415" y="638"/>
                  </a:lnTo>
                  <a:lnTo>
                    <a:pt x="524" y="649"/>
                  </a:lnTo>
                  <a:lnTo>
                    <a:pt x="564" y="643"/>
                  </a:lnTo>
                  <a:lnTo>
                    <a:pt x="603" y="638"/>
                  </a:lnTo>
                  <a:lnTo>
                    <a:pt x="633" y="632"/>
                  </a:lnTo>
                  <a:lnTo>
                    <a:pt x="663" y="626"/>
                  </a:lnTo>
                  <a:lnTo>
                    <a:pt x="673" y="621"/>
                  </a:lnTo>
                  <a:lnTo>
                    <a:pt x="692" y="609"/>
                  </a:lnTo>
                  <a:lnTo>
                    <a:pt x="702" y="598"/>
                  </a:lnTo>
                  <a:lnTo>
                    <a:pt x="702" y="592"/>
                  </a:lnTo>
                  <a:lnTo>
                    <a:pt x="702" y="581"/>
                  </a:lnTo>
                  <a:lnTo>
                    <a:pt x="692" y="570"/>
                  </a:lnTo>
                  <a:lnTo>
                    <a:pt x="682" y="564"/>
                  </a:lnTo>
                  <a:lnTo>
                    <a:pt x="663" y="553"/>
                  </a:lnTo>
                  <a:lnTo>
                    <a:pt x="643" y="547"/>
                  </a:lnTo>
                  <a:lnTo>
                    <a:pt x="623" y="542"/>
                  </a:lnTo>
                  <a:lnTo>
                    <a:pt x="603" y="536"/>
                  </a:lnTo>
                  <a:lnTo>
                    <a:pt x="574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0" name="Freeform 508"/>
            <p:cNvSpPr>
              <a:spLocks/>
            </p:cNvSpPr>
            <p:nvPr/>
          </p:nvSpPr>
          <p:spPr bwMode="auto">
            <a:xfrm>
              <a:off x="4810" y="73"/>
              <a:ext cx="425" cy="40"/>
            </a:xfrm>
            <a:custGeom>
              <a:avLst/>
              <a:gdLst>
                <a:gd name="T0" fmla="*/ 0 w 425"/>
                <a:gd name="T1" fmla="*/ 0 h 40"/>
                <a:gd name="T2" fmla="*/ 59 w 425"/>
                <a:gd name="T3" fmla="*/ 0 h 40"/>
                <a:gd name="T4" fmla="*/ 119 w 425"/>
                <a:gd name="T5" fmla="*/ 0 h 40"/>
                <a:gd name="T6" fmla="*/ 178 w 425"/>
                <a:gd name="T7" fmla="*/ 0 h 40"/>
                <a:gd name="T8" fmla="*/ 237 w 425"/>
                <a:gd name="T9" fmla="*/ 6 h 40"/>
                <a:gd name="T10" fmla="*/ 287 w 425"/>
                <a:gd name="T11" fmla="*/ 6 h 40"/>
                <a:gd name="T12" fmla="*/ 336 w 425"/>
                <a:gd name="T13" fmla="*/ 12 h 40"/>
                <a:gd name="T14" fmla="*/ 376 w 425"/>
                <a:gd name="T15" fmla="*/ 17 h 40"/>
                <a:gd name="T16" fmla="*/ 425 w 425"/>
                <a:gd name="T17" fmla="*/ 29 h 40"/>
                <a:gd name="T18" fmla="*/ 396 w 425"/>
                <a:gd name="T19" fmla="*/ 40 h 40"/>
                <a:gd name="T20" fmla="*/ 346 w 425"/>
                <a:gd name="T21" fmla="*/ 34 h 40"/>
                <a:gd name="T22" fmla="*/ 287 w 425"/>
                <a:gd name="T23" fmla="*/ 34 h 40"/>
                <a:gd name="T24" fmla="*/ 237 w 425"/>
                <a:gd name="T25" fmla="*/ 29 h 40"/>
                <a:gd name="T26" fmla="*/ 188 w 425"/>
                <a:gd name="T27" fmla="*/ 29 h 40"/>
                <a:gd name="T28" fmla="*/ 138 w 425"/>
                <a:gd name="T29" fmla="*/ 29 h 40"/>
                <a:gd name="T30" fmla="*/ 89 w 425"/>
                <a:gd name="T31" fmla="*/ 29 h 40"/>
                <a:gd name="T32" fmla="*/ 39 w 425"/>
                <a:gd name="T33" fmla="*/ 29 h 40"/>
                <a:gd name="T34" fmla="*/ 0 w 425"/>
                <a:gd name="T35" fmla="*/ 29 h 40"/>
                <a:gd name="T36" fmla="*/ 0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0" y="0"/>
                  </a:moveTo>
                  <a:lnTo>
                    <a:pt x="59" y="0"/>
                  </a:lnTo>
                  <a:lnTo>
                    <a:pt x="119" y="0"/>
                  </a:lnTo>
                  <a:lnTo>
                    <a:pt x="178" y="0"/>
                  </a:lnTo>
                  <a:lnTo>
                    <a:pt x="237" y="6"/>
                  </a:lnTo>
                  <a:lnTo>
                    <a:pt x="287" y="6"/>
                  </a:lnTo>
                  <a:lnTo>
                    <a:pt x="336" y="12"/>
                  </a:lnTo>
                  <a:lnTo>
                    <a:pt x="376" y="17"/>
                  </a:lnTo>
                  <a:lnTo>
                    <a:pt x="425" y="29"/>
                  </a:lnTo>
                  <a:lnTo>
                    <a:pt x="396" y="40"/>
                  </a:lnTo>
                  <a:lnTo>
                    <a:pt x="346" y="34"/>
                  </a:lnTo>
                  <a:lnTo>
                    <a:pt x="287" y="34"/>
                  </a:lnTo>
                  <a:lnTo>
                    <a:pt x="237" y="29"/>
                  </a:lnTo>
                  <a:lnTo>
                    <a:pt x="188" y="29"/>
                  </a:lnTo>
                  <a:lnTo>
                    <a:pt x="138" y="29"/>
                  </a:lnTo>
                  <a:lnTo>
                    <a:pt x="89" y="29"/>
                  </a:lnTo>
                  <a:lnTo>
                    <a:pt x="39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1" name="Freeform 509"/>
            <p:cNvSpPr>
              <a:spLocks/>
            </p:cNvSpPr>
            <p:nvPr/>
          </p:nvSpPr>
          <p:spPr bwMode="auto">
            <a:xfrm>
              <a:off x="5117" y="118"/>
              <a:ext cx="475" cy="373"/>
            </a:xfrm>
            <a:custGeom>
              <a:avLst/>
              <a:gdLst>
                <a:gd name="T0" fmla="*/ 217 w 475"/>
                <a:gd name="T1" fmla="*/ 17 h 373"/>
                <a:gd name="T2" fmla="*/ 326 w 475"/>
                <a:gd name="T3" fmla="*/ 62 h 373"/>
                <a:gd name="T4" fmla="*/ 405 w 475"/>
                <a:gd name="T5" fmla="*/ 125 h 373"/>
                <a:gd name="T6" fmla="*/ 465 w 475"/>
                <a:gd name="T7" fmla="*/ 203 h 373"/>
                <a:gd name="T8" fmla="*/ 465 w 475"/>
                <a:gd name="T9" fmla="*/ 277 h 373"/>
                <a:gd name="T10" fmla="*/ 425 w 475"/>
                <a:gd name="T11" fmla="*/ 328 h 373"/>
                <a:gd name="T12" fmla="*/ 356 w 475"/>
                <a:gd name="T13" fmla="*/ 356 h 373"/>
                <a:gd name="T14" fmla="*/ 277 w 475"/>
                <a:gd name="T15" fmla="*/ 373 h 373"/>
                <a:gd name="T16" fmla="*/ 178 w 475"/>
                <a:gd name="T17" fmla="*/ 367 h 373"/>
                <a:gd name="T18" fmla="*/ 89 w 475"/>
                <a:gd name="T19" fmla="*/ 339 h 373"/>
                <a:gd name="T20" fmla="*/ 29 w 475"/>
                <a:gd name="T21" fmla="*/ 299 h 373"/>
                <a:gd name="T22" fmla="*/ 10 w 475"/>
                <a:gd name="T23" fmla="*/ 265 h 373"/>
                <a:gd name="T24" fmla="*/ 10 w 475"/>
                <a:gd name="T25" fmla="*/ 232 h 373"/>
                <a:gd name="T26" fmla="*/ 49 w 475"/>
                <a:gd name="T27" fmla="*/ 198 h 373"/>
                <a:gd name="T28" fmla="*/ 128 w 475"/>
                <a:gd name="T29" fmla="*/ 170 h 373"/>
                <a:gd name="T30" fmla="*/ 247 w 475"/>
                <a:gd name="T31" fmla="*/ 136 h 373"/>
                <a:gd name="T32" fmla="*/ 336 w 475"/>
                <a:gd name="T33" fmla="*/ 136 h 373"/>
                <a:gd name="T34" fmla="*/ 267 w 475"/>
                <a:gd name="T35" fmla="*/ 158 h 373"/>
                <a:gd name="T36" fmla="*/ 178 w 475"/>
                <a:gd name="T37" fmla="*/ 181 h 373"/>
                <a:gd name="T38" fmla="*/ 109 w 475"/>
                <a:gd name="T39" fmla="*/ 209 h 373"/>
                <a:gd name="T40" fmla="*/ 69 w 475"/>
                <a:gd name="T41" fmla="*/ 237 h 373"/>
                <a:gd name="T42" fmla="*/ 59 w 475"/>
                <a:gd name="T43" fmla="*/ 277 h 373"/>
                <a:gd name="T44" fmla="*/ 89 w 475"/>
                <a:gd name="T45" fmla="*/ 311 h 373"/>
                <a:gd name="T46" fmla="*/ 138 w 475"/>
                <a:gd name="T47" fmla="*/ 339 h 373"/>
                <a:gd name="T48" fmla="*/ 217 w 475"/>
                <a:gd name="T49" fmla="*/ 350 h 373"/>
                <a:gd name="T50" fmla="*/ 297 w 475"/>
                <a:gd name="T51" fmla="*/ 339 h 373"/>
                <a:gd name="T52" fmla="*/ 356 w 475"/>
                <a:gd name="T53" fmla="*/ 311 h 373"/>
                <a:gd name="T54" fmla="*/ 396 w 475"/>
                <a:gd name="T55" fmla="*/ 271 h 373"/>
                <a:gd name="T56" fmla="*/ 405 w 475"/>
                <a:gd name="T57" fmla="*/ 226 h 373"/>
                <a:gd name="T58" fmla="*/ 376 w 475"/>
                <a:gd name="T59" fmla="*/ 158 h 373"/>
                <a:gd name="T60" fmla="*/ 316 w 475"/>
                <a:gd name="T61" fmla="*/ 96 h 373"/>
                <a:gd name="T62" fmla="*/ 237 w 475"/>
                <a:gd name="T63" fmla="*/ 51 h 373"/>
                <a:gd name="T64" fmla="*/ 138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158" y="0"/>
                  </a:moveTo>
                  <a:lnTo>
                    <a:pt x="217" y="17"/>
                  </a:lnTo>
                  <a:lnTo>
                    <a:pt x="277" y="34"/>
                  </a:lnTo>
                  <a:lnTo>
                    <a:pt x="326" y="62"/>
                  </a:lnTo>
                  <a:lnTo>
                    <a:pt x="366" y="91"/>
                  </a:lnTo>
                  <a:lnTo>
                    <a:pt x="405" y="125"/>
                  </a:lnTo>
                  <a:lnTo>
                    <a:pt x="435" y="164"/>
                  </a:lnTo>
                  <a:lnTo>
                    <a:pt x="465" y="203"/>
                  </a:lnTo>
                  <a:lnTo>
                    <a:pt x="475" y="243"/>
                  </a:lnTo>
                  <a:lnTo>
                    <a:pt x="465" y="277"/>
                  </a:lnTo>
                  <a:lnTo>
                    <a:pt x="445" y="305"/>
                  </a:lnTo>
                  <a:lnTo>
                    <a:pt x="425" y="328"/>
                  </a:lnTo>
                  <a:lnTo>
                    <a:pt x="386" y="344"/>
                  </a:lnTo>
                  <a:lnTo>
                    <a:pt x="356" y="356"/>
                  </a:lnTo>
                  <a:lnTo>
                    <a:pt x="316" y="367"/>
                  </a:lnTo>
                  <a:lnTo>
                    <a:pt x="277" y="373"/>
                  </a:lnTo>
                  <a:lnTo>
                    <a:pt x="237" y="373"/>
                  </a:lnTo>
                  <a:lnTo>
                    <a:pt x="178" y="367"/>
                  </a:lnTo>
                  <a:lnTo>
                    <a:pt x="128" y="356"/>
                  </a:lnTo>
                  <a:lnTo>
                    <a:pt x="89" y="339"/>
                  </a:lnTo>
                  <a:lnTo>
                    <a:pt x="49" y="322"/>
                  </a:lnTo>
                  <a:lnTo>
                    <a:pt x="29" y="299"/>
                  </a:lnTo>
                  <a:lnTo>
                    <a:pt x="10" y="282"/>
                  </a:lnTo>
                  <a:lnTo>
                    <a:pt x="10" y="265"/>
                  </a:lnTo>
                  <a:lnTo>
                    <a:pt x="0" y="249"/>
                  </a:lnTo>
                  <a:lnTo>
                    <a:pt x="10" y="232"/>
                  </a:lnTo>
                  <a:lnTo>
                    <a:pt x="19" y="215"/>
                  </a:lnTo>
                  <a:lnTo>
                    <a:pt x="49" y="198"/>
                  </a:lnTo>
                  <a:lnTo>
                    <a:pt x="79" y="181"/>
                  </a:lnTo>
                  <a:lnTo>
                    <a:pt x="128" y="170"/>
                  </a:lnTo>
                  <a:lnTo>
                    <a:pt x="178" y="153"/>
                  </a:lnTo>
                  <a:lnTo>
                    <a:pt x="247" y="136"/>
                  </a:lnTo>
                  <a:lnTo>
                    <a:pt x="326" y="119"/>
                  </a:lnTo>
                  <a:lnTo>
                    <a:pt x="336" y="136"/>
                  </a:lnTo>
                  <a:lnTo>
                    <a:pt x="307" y="147"/>
                  </a:lnTo>
                  <a:lnTo>
                    <a:pt x="267" y="158"/>
                  </a:lnTo>
                  <a:lnTo>
                    <a:pt x="217" y="170"/>
                  </a:lnTo>
                  <a:lnTo>
                    <a:pt x="178" y="181"/>
                  </a:lnTo>
                  <a:lnTo>
                    <a:pt x="148" y="192"/>
                  </a:lnTo>
                  <a:lnTo>
                    <a:pt x="109" y="209"/>
                  </a:lnTo>
                  <a:lnTo>
                    <a:pt x="89" y="220"/>
                  </a:lnTo>
                  <a:lnTo>
                    <a:pt x="69" y="237"/>
                  </a:lnTo>
                  <a:lnTo>
                    <a:pt x="59" y="254"/>
                  </a:lnTo>
                  <a:lnTo>
                    <a:pt x="59" y="277"/>
                  </a:lnTo>
                  <a:lnTo>
                    <a:pt x="69" y="294"/>
                  </a:lnTo>
                  <a:lnTo>
                    <a:pt x="89" y="311"/>
                  </a:lnTo>
                  <a:lnTo>
                    <a:pt x="109" y="328"/>
                  </a:lnTo>
                  <a:lnTo>
                    <a:pt x="138" y="339"/>
                  </a:lnTo>
                  <a:lnTo>
                    <a:pt x="178" y="350"/>
                  </a:lnTo>
                  <a:lnTo>
                    <a:pt x="217" y="350"/>
                  </a:lnTo>
                  <a:lnTo>
                    <a:pt x="257" y="350"/>
                  </a:lnTo>
                  <a:lnTo>
                    <a:pt x="297" y="339"/>
                  </a:lnTo>
                  <a:lnTo>
                    <a:pt x="336" y="328"/>
                  </a:lnTo>
                  <a:lnTo>
                    <a:pt x="356" y="311"/>
                  </a:lnTo>
                  <a:lnTo>
                    <a:pt x="376" y="288"/>
                  </a:lnTo>
                  <a:lnTo>
                    <a:pt x="396" y="271"/>
                  </a:lnTo>
                  <a:lnTo>
                    <a:pt x="396" y="249"/>
                  </a:lnTo>
                  <a:lnTo>
                    <a:pt x="405" y="226"/>
                  </a:lnTo>
                  <a:lnTo>
                    <a:pt x="396" y="192"/>
                  </a:lnTo>
                  <a:lnTo>
                    <a:pt x="376" y="158"/>
                  </a:lnTo>
                  <a:lnTo>
                    <a:pt x="346" y="125"/>
                  </a:lnTo>
                  <a:lnTo>
                    <a:pt x="316" y="96"/>
                  </a:lnTo>
                  <a:lnTo>
                    <a:pt x="287" y="74"/>
                  </a:lnTo>
                  <a:lnTo>
                    <a:pt x="237" y="51"/>
                  </a:lnTo>
                  <a:lnTo>
                    <a:pt x="198" y="29"/>
                  </a:lnTo>
                  <a:lnTo>
                    <a:pt x="138" y="12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2" name="Freeform 510"/>
            <p:cNvSpPr>
              <a:spLocks/>
            </p:cNvSpPr>
            <p:nvPr/>
          </p:nvSpPr>
          <p:spPr bwMode="auto">
            <a:xfrm>
              <a:off x="4939" y="79"/>
              <a:ext cx="801" cy="665"/>
            </a:xfrm>
            <a:custGeom>
              <a:avLst/>
              <a:gdLst>
                <a:gd name="T0" fmla="*/ 583 w 801"/>
                <a:gd name="T1" fmla="*/ 141 h 665"/>
                <a:gd name="T2" fmla="*/ 593 w 801"/>
                <a:gd name="T3" fmla="*/ 152 h 665"/>
                <a:gd name="T4" fmla="*/ 702 w 801"/>
                <a:gd name="T5" fmla="*/ 124 h 665"/>
                <a:gd name="T6" fmla="*/ 791 w 801"/>
                <a:gd name="T7" fmla="*/ 79 h 665"/>
                <a:gd name="T8" fmla="*/ 722 w 801"/>
                <a:gd name="T9" fmla="*/ 17 h 665"/>
                <a:gd name="T10" fmla="*/ 554 w 801"/>
                <a:gd name="T11" fmla="*/ 0 h 665"/>
                <a:gd name="T12" fmla="*/ 237 w 801"/>
                <a:gd name="T13" fmla="*/ 45 h 665"/>
                <a:gd name="T14" fmla="*/ 19 w 801"/>
                <a:gd name="T15" fmla="*/ 214 h 665"/>
                <a:gd name="T16" fmla="*/ 69 w 801"/>
                <a:gd name="T17" fmla="*/ 395 h 665"/>
                <a:gd name="T18" fmla="*/ 316 w 801"/>
                <a:gd name="T19" fmla="*/ 491 h 665"/>
                <a:gd name="T20" fmla="*/ 504 w 801"/>
                <a:gd name="T21" fmla="*/ 491 h 665"/>
                <a:gd name="T22" fmla="*/ 613 w 801"/>
                <a:gd name="T23" fmla="*/ 468 h 665"/>
                <a:gd name="T24" fmla="*/ 663 w 801"/>
                <a:gd name="T25" fmla="*/ 462 h 665"/>
                <a:gd name="T26" fmla="*/ 673 w 801"/>
                <a:gd name="T27" fmla="*/ 474 h 665"/>
                <a:gd name="T28" fmla="*/ 623 w 801"/>
                <a:gd name="T29" fmla="*/ 502 h 665"/>
                <a:gd name="T30" fmla="*/ 564 w 801"/>
                <a:gd name="T31" fmla="*/ 553 h 665"/>
                <a:gd name="T32" fmla="*/ 564 w 801"/>
                <a:gd name="T33" fmla="*/ 581 h 665"/>
                <a:gd name="T34" fmla="*/ 603 w 801"/>
                <a:gd name="T35" fmla="*/ 603 h 665"/>
                <a:gd name="T36" fmla="*/ 633 w 801"/>
                <a:gd name="T37" fmla="*/ 598 h 665"/>
                <a:gd name="T38" fmla="*/ 663 w 801"/>
                <a:gd name="T39" fmla="*/ 598 h 665"/>
                <a:gd name="T40" fmla="*/ 682 w 801"/>
                <a:gd name="T41" fmla="*/ 592 h 665"/>
                <a:gd name="T42" fmla="*/ 682 w 801"/>
                <a:gd name="T43" fmla="*/ 603 h 665"/>
                <a:gd name="T44" fmla="*/ 682 w 801"/>
                <a:gd name="T45" fmla="*/ 626 h 665"/>
                <a:gd name="T46" fmla="*/ 682 w 801"/>
                <a:gd name="T47" fmla="*/ 660 h 665"/>
                <a:gd name="T48" fmla="*/ 702 w 801"/>
                <a:gd name="T49" fmla="*/ 665 h 665"/>
                <a:gd name="T50" fmla="*/ 722 w 801"/>
                <a:gd name="T51" fmla="*/ 665 h 665"/>
                <a:gd name="T52" fmla="*/ 722 w 801"/>
                <a:gd name="T53" fmla="*/ 637 h 665"/>
                <a:gd name="T54" fmla="*/ 722 w 801"/>
                <a:gd name="T55" fmla="*/ 598 h 665"/>
                <a:gd name="T56" fmla="*/ 722 w 801"/>
                <a:gd name="T57" fmla="*/ 575 h 665"/>
                <a:gd name="T58" fmla="*/ 702 w 801"/>
                <a:gd name="T59" fmla="*/ 575 h 665"/>
                <a:gd name="T60" fmla="*/ 673 w 801"/>
                <a:gd name="T61" fmla="*/ 581 h 665"/>
                <a:gd name="T62" fmla="*/ 653 w 801"/>
                <a:gd name="T63" fmla="*/ 586 h 665"/>
                <a:gd name="T64" fmla="*/ 613 w 801"/>
                <a:gd name="T65" fmla="*/ 581 h 665"/>
                <a:gd name="T66" fmla="*/ 613 w 801"/>
                <a:gd name="T67" fmla="*/ 564 h 665"/>
                <a:gd name="T68" fmla="*/ 682 w 801"/>
                <a:gd name="T69" fmla="*/ 530 h 665"/>
                <a:gd name="T70" fmla="*/ 742 w 801"/>
                <a:gd name="T71" fmla="*/ 479 h 665"/>
                <a:gd name="T72" fmla="*/ 712 w 801"/>
                <a:gd name="T73" fmla="*/ 445 h 665"/>
                <a:gd name="T74" fmla="*/ 663 w 801"/>
                <a:gd name="T75" fmla="*/ 445 h 665"/>
                <a:gd name="T76" fmla="*/ 534 w 801"/>
                <a:gd name="T77" fmla="*/ 468 h 665"/>
                <a:gd name="T78" fmla="*/ 386 w 801"/>
                <a:gd name="T79" fmla="*/ 474 h 665"/>
                <a:gd name="T80" fmla="*/ 197 w 801"/>
                <a:gd name="T81" fmla="*/ 423 h 665"/>
                <a:gd name="T82" fmla="*/ 99 w 801"/>
                <a:gd name="T83" fmla="*/ 310 h 665"/>
                <a:gd name="T84" fmla="*/ 148 w 801"/>
                <a:gd name="T85" fmla="*/ 147 h 665"/>
                <a:gd name="T86" fmla="*/ 415 w 801"/>
                <a:gd name="T87" fmla="*/ 23 h 665"/>
                <a:gd name="T88" fmla="*/ 633 w 801"/>
                <a:gd name="T89" fmla="*/ 28 h 665"/>
                <a:gd name="T90" fmla="*/ 702 w 801"/>
                <a:gd name="T91" fmla="*/ 62 h 665"/>
                <a:gd name="T92" fmla="*/ 682 w 801"/>
                <a:gd name="T93" fmla="*/ 101 h 665"/>
                <a:gd name="T94" fmla="*/ 603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574" y="135"/>
                  </a:moveTo>
                  <a:lnTo>
                    <a:pt x="583" y="141"/>
                  </a:lnTo>
                  <a:lnTo>
                    <a:pt x="583" y="147"/>
                  </a:lnTo>
                  <a:lnTo>
                    <a:pt x="593" y="147"/>
                  </a:lnTo>
                  <a:lnTo>
                    <a:pt x="593" y="152"/>
                  </a:lnTo>
                  <a:lnTo>
                    <a:pt x="633" y="147"/>
                  </a:lnTo>
                  <a:lnTo>
                    <a:pt x="663" y="135"/>
                  </a:lnTo>
                  <a:lnTo>
                    <a:pt x="702" y="124"/>
                  </a:lnTo>
                  <a:lnTo>
                    <a:pt x="732" y="113"/>
                  </a:lnTo>
                  <a:lnTo>
                    <a:pt x="762" y="101"/>
                  </a:lnTo>
                  <a:lnTo>
                    <a:pt x="781" y="90"/>
                  </a:lnTo>
                  <a:lnTo>
                    <a:pt x="791" y="79"/>
                  </a:lnTo>
                  <a:lnTo>
                    <a:pt x="801" y="68"/>
                  </a:lnTo>
                  <a:lnTo>
                    <a:pt x="781" y="45"/>
                  </a:lnTo>
                  <a:lnTo>
                    <a:pt x="762" y="34"/>
                  </a:lnTo>
                  <a:lnTo>
                    <a:pt x="722" y="17"/>
                  </a:lnTo>
                  <a:lnTo>
                    <a:pt x="682" y="11"/>
                  </a:lnTo>
                  <a:lnTo>
                    <a:pt x="643" y="6"/>
                  </a:lnTo>
                  <a:lnTo>
                    <a:pt x="603" y="0"/>
                  </a:lnTo>
                  <a:lnTo>
                    <a:pt x="554" y="0"/>
                  </a:lnTo>
                  <a:lnTo>
                    <a:pt x="514" y="0"/>
                  </a:lnTo>
                  <a:lnTo>
                    <a:pt x="425" y="6"/>
                  </a:lnTo>
                  <a:lnTo>
                    <a:pt x="326" y="23"/>
                  </a:lnTo>
                  <a:lnTo>
                    <a:pt x="237" y="45"/>
                  </a:lnTo>
                  <a:lnTo>
                    <a:pt x="168" y="73"/>
                  </a:lnTo>
                  <a:lnTo>
                    <a:pt x="99" y="113"/>
                  </a:lnTo>
                  <a:lnTo>
                    <a:pt x="49" y="164"/>
                  </a:lnTo>
                  <a:lnTo>
                    <a:pt x="19" y="214"/>
                  </a:lnTo>
                  <a:lnTo>
                    <a:pt x="0" y="276"/>
                  </a:lnTo>
                  <a:lnTo>
                    <a:pt x="9" y="321"/>
                  </a:lnTo>
                  <a:lnTo>
                    <a:pt x="29" y="361"/>
                  </a:lnTo>
                  <a:lnTo>
                    <a:pt x="69" y="395"/>
                  </a:lnTo>
                  <a:lnTo>
                    <a:pt x="118" y="429"/>
                  </a:lnTo>
                  <a:lnTo>
                    <a:pt x="178" y="457"/>
                  </a:lnTo>
                  <a:lnTo>
                    <a:pt x="237" y="479"/>
                  </a:lnTo>
                  <a:lnTo>
                    <a:pt x="316" y="491"/>
                  </a:lnTo>
                  <a:lnTo>
                    <a:pt x="395" y="496"/>
                  </a:lnTo>
                  <a:lnTo>
                    <a:pt x="445" y="496"/>
                  </a:lnTo>
                  <a:lnTo>
                    <a:pt x="475" y="491"/>
                  </a:lnTo>
                  <a:lnTo>
                    <a:pt x="504" y="491"/>
                  </a:lnTo>
                  <a:lnTo>
                    <a:pt x="534" y="485"/>
                  </a:lnTo>
                  <a:lnTo>
                    <a:pt x="554" y="479"/>
                  </a:lnTo>
                  <a:lnTo>
                    <a:pt x="583" y="474"/>
                  </a:lnTo>
                  <a:lnTo>
                    <a:pt x="613" y="468"/>
                  </a:lnTo>
                  <a:lnTo>
                    <a:pt x="653" y="462"/>
                  </a:lnTo>
                  <a:lnTo>
                    <a:pt x="663" y="462"/>
                  </a:lnTo>
                  <a:lnTo>
                    <a:pt x="673" y="462"/>
                  </a:lnTo>
                  <a:lnTo>
                    <a:pt x="673" y="468"/>
                  </a:lnTo>
                  <a:lnTo>
                    <a:pt x="673" y="474"/>
                  </a:lnTo>
                  <a:lnTo>
                    <a:pt x="653" y="485"/>
                  </a:lnTo>
                  <a:lnTo>
                    <a:pt x="633" y="491"/>
                  </a:lnTo>
                  <a:lnTo>
                    <a:pt x="623" y="502"/>
                  </a:lnTo>
                  <a:lnTo>
                    <a:pt x="603" y="513"/>
                  </a:lnTo>
                  <a:lnTo>
                    <a:pt x="583" y="524"/>
                  </a:lnTo>
                  <a:lnTo>
                    <a:pt x="574" y="541"/>
                  </a:lnTo>
                  <a:lnTo>
                    <a:pt x="564" y="553"/>
                  </a:lnTo>
                  <a:lnTo>
                    <a:pt x="554" y="564"/>
                  </a:lnTo>
                  <a:lnTo>
                    <a:pt x="554" y="570"/>
                  </a:lnTo>
                  <a:lnTo>
                    <a:pt x="554" y="575"/>
                  </a:lnTo>
                  <a:lnTo>
                    <a:pt x="564" y="581"/>
                  </a:lnTo>
                  <a:lnTo>
                    <a:pt x="564" y="586"/>
                  </a:lnTo>
                  <a:lnTo>
                    <a:pt x="574" y="592"/>
                  </a:lnTo>
                  <a:lnTo>
                    <a:pt x="583" y="598"/>
                  </a:lnTo>
                  <a:lnTo>
                    <a:pt x="603" y="603"/>
                  </a:lnTo>
                  <a:lnTo>
                    <a:pt x="613" y="603"/>
                  </a:lnTo>
                  <a:lnTo>
                    <a:pt x="623" y="603"/>
                  </a:lnTo>
                  <a:lnTo>
                    <a:pt x="633" y="598"/>
                  </a:lnTo>
                  <a:lnTo>
                    <a:pt x="643" y="598"/>
                  </a:lnTo>
                  <a:lnTo>
                    <a:pt x="653" y="598"/>
                  </a:lnTo>
                  <a:lnTo>
                    <a:pt x="663" y="598"/>
                  </a:lnTo>
                  <a:lnTo>
                    <a:pt x="673" y="592"/>
                  </a:lnTo>
                  <a:lnTo>
                    <a:pt x="682" y="592"/>
                  </a:lnTo>
                  <a:lnTo>
                    <a:pt x="682" y="598"/>
                  </a:lnTo>
                  <a:lnTo>
                    <a:pt x="682" y="603"/>
                  </a:lnTo>
                  <a:lnTo>
                    <a:pt x="682" y="609"/>
                  </a:lnTo>
                  <a:lnTo>
                    <a:pt x="682" y="620"/>
                  </a:lnTo>
                  <a:lnTo>
                    <a:pt x="682" y="626"/>
                  </a:lnTo>
                  <a:lnTo>
                    <a:pt x="682" y="637"/>
                  </a:lnTo>
                  <a:lnTo>
                    <a:pt x="682" y="643"/>
                  </a:lnTo>
                  <a:lnTo>
                    <a:pt x="682" y="649"/>
                  </a:lnTo>
                  <a:lnTo>
                    <a:pt x="682" y="660"/>
                  </a:lnTo>
                  <a:lnTo>
                    <a:pt x="682" y="665"/>
                  </a:lnTo>
                  <a:lnTo>
                    <a:pt x="692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22" y="665"/>
                  </a:lnTo>
                  <a:lnTo>
                    <a:pt x="722" y="654"/>
                  </a:lnTo>
                  <a:lnTo>
                    <a:pt x="722" y="649"/>
                  </a:lnTo>
                  <a:lnTo>
                    <a:pt x="722" y="637"/>
                  </a:lnTo>
                  <a:lnTo>
                    <a:pt x="722" y="626"/>
                  </a:lnTo>
                  <a:lnTo>
                    <a:pt x="722" y="620"/>
                  </a:lnTo>
                  <a:lnTo>
                    <a:pt x="722" y="609"/>
                  </a:lnTo>
                  <a:lnTo>
                    <a:pt x="722" y="598"/>
                  </a:lnTo>
                  <a:lnTo>
                    <a:pt x="722" y="586"/>
                  </a:lnTo>
                  <a:lnTo>
                    <a:pt x="722" y="581"/>
                  </a:lnTo>
                  <a:lnTo>
                    <a:pt x="722" y="575"/>
                  </a:lnTo>
                  <a:lnTo>
                    <a:pt x="712" y="575"/>
                  </a:lnTo>
                  <a:lnTo>
                    <a:pt x="702" y="575"/>
                  </a:lnTo>
                  <a:lnTo>
                    <a:pt x="692" y="575"/>
                  </a:lnTo>
                  <a:lnTo>
                    <a:pt x="682" y="575"/>
                  </a:lnTo>
                  <a:lnTo>
                    <a:pt x="673" y="581"/>
                  </a:lnTo>
                  <a:lnTo>
                    <a:pt x="663" y="581"/>
                  </a:lnTo>
                  <a:lnTo>
                    <a:pt x="653" y="581"/>
                  </a:lnTo>
                  <a:lnTo>
                    <a:pt x="653" y="586"/>
                  </a:lnTo>
                  <a:lnTo>
                    <a:pt x="643" y="586"/>
                  </a:lnTo>
                  <a:lnTo>
                    <a:pt x="633" y="586"/>
                  </a:lnTo>
                  <a:lnTo>
                    <a:pt x="623" y="586"/>
                  </a:lnTo>
                  <a:lnTo>
                    <a:pt x="613" y="581"/>
                  </a:lnTo>
                  <a:lnTo>
                    <a:pt x="613" y="575"/>
                  </a:lnTo>
                  <a:lnTo>
                    <a:pt x="613" y="570"/>
                  </a:lnTo>
                  <a:lnTo>
                    <a:pt x="613" y="564"/>
                  </a:lnTo>
                  <a:lnTo>
                    <a:pt x="633" y="553"/>
                  </a:lnTo>
                  <a:lnTo>
                    <a:pt x="653" y="541"/>
                  </a:lnTo>
                  <a:lnTo>
                    <a:pt x="682" y="530"/>
                  </a:lnTo>
                  <a:lnTo>
                    <a:pt x="702" y="519"/>
                  </a:lnTo>
                  <a:lnTo>
                    <a:pt x="712" y="508"/>
                  </a:lnTo>
                  <a:lnTo>
                    <a:pt x="732" y="496"/>
                  </a:lnTo>
                  <a:lnTo>
                    <a:pt x="742" y="479"/>
                  </a:lnTo>
                  <a:lnTo>
                    <a:pt x="742" y="468"/>
                  </a:lnTo>
                  <a:lnTo>
                    <a:pt x="732" y="457"/>
                  </a:lnTo>
                  <a:lnTo>
                    <a:pt x="732" y="451"/>
                  </a:lnTo>
                  <a:lnTo>
                    <a:pt x="712" y="445"/>
                  </a:lnTo>
                  <a:lnTo>
                    <a:pt x="702" y="445"/>
                  </a:lnTo>
                  <a:lnTo>
                    <a:pt x="692" y="440"/>
                  </a:lnTo>
                  <a:lnTo>
                    <a:pt x="673" y="440"/>
                  </a:lnTo>
                  <a:lnTo>
                    <a:pt x="663" y="445"/>
                  </a:lnTo>
                  <a:lnTo>
                    <a:pt x="653" y="445"/>
                  </a:lnTo>
                  <a:lnTo>
                    <a:pt x="613" y="457"/>
                  </a:lnTo>
                  <a:lnTo>
                    <a:pt x="574" y="462"/>
                  </a:lnTo>
                  <a:lnTo>
                    <a:pt x="534" y="468"/>
                  </a:lnTo>
                  <a:lnTo>
                    <a:pt x="504" y="474"/>
                  </a:lnTo>
                  <a:lnTo>
                    <a:pt x="465" y="479"/>
                  </a:lnTo>
                  <a:lnTo>
                    <a:pt x="425" y="479"/>
                  </a:lnTo>
                  <a:lnTo>
                    <a:pt x="386" y="474"/>
                  </a:lnTo>
                  <a:lnTo>
                    <a:pt x="346" y="474"/>
                  </a:lnTo>
                  <a:lnTo>
                    <a:pt x="287" y="462"/>
                  </a:lnTo>
                  <a:lnTo>
                    <a:pt x="237" y="445"/>
                  </a:lnTo>
                  <a:lnTo>
                    <a:pt x="197" y="423"/>
                  </a:lnTo>
                  <a:lnTo>
                    <a:pt x="158" y="400"/>
                  </a:lnTo>
                  <a:lnTo>
                    <a:pt x="128" y="372"/>
                  </a:lnTo>
                  <a:lnTo>
                    <a:pt x="108" y="344"/>
                  </a:lnTo>
                  <a:lnTo>
                    <a:pt x="99" y="310"/>
                  </a:lnTo>
                  <a:lnTo>
                    <a:pt x="89" y="282"/>
                  </a:lnTo>
                  <a:lnTo>
                    <a:pt x="99" y="237"/>
                  </a:lnTo>
                  <a:lnTo>
                    <a:pt x="108" y="192"/>
                  </a:lnTo>
                  <a:lnTo>
                    <a:pt x="148" y="147"/>
                  </a:lnTo>
                  <a:lnTo>
                    <a:pt x="188" y="107"/>
                  </a:lnTo>
                  <a:lnTo>
                    <a:pt x="247" y="68"/>
                  </a:lnTo>
                  <a:lnTo>
                    <a:pt x="326" y="45"/>
                  </a:lnTo>
                  <a:lnTo>
                    <a:pt x="415" y="23"/>
                  </a:lnTo>
                  <a:lnTo>
                    <a:pt x="524" y="17"/>
                  </a:lnTo>
                  <a:lnTo>
                    <a:pt x="564" y="23"/>
                  </a:lnTo>
                  <a:lnTo>
                    <a:pt x="603" y="23"/>
                  </a:lnTo>
                  <a:lnTo>
                    <a:pt x="633" y="28"/>
                  </a:lnTo>
                  <a:lnTo>
                    <a:pt x="663" y="34"/>
                  </a:lnTo>
                  <a:lnTo>
                    <a:pt x="673" y="45"/>
                  </a:lnTo>
                  <a:lnTo>
                    <a:pt x="692" y="51"/>
                  </a:lnTo>
                  <a:lnTo>
                    <a:pt x="702" y="62"/>
                  </a:lnTo>
                  <a:lnTo>
                    <a:pt x="702" y="73"/>
                  </a:lnTo>
                  <a:lnTo>
                    <a:pt x="702" y="85"/>
                  </a:lnTo>
                  <a:lnTo>
                    <a:pt x="692" y="90"/>
                  </a:lnTo>
                  <a:lnTo>
                    <a:pt x="682" y="101"/>
                  </a:lnTo>
                  <a:lnTo>
                    <a:pt x="663" y="107"/>
                  </a:lnTo>
                  <a:lnTo>
                    <a:pt x="643" y="118"/>
                  </a:lnTo>
                  <a:lnTo>
                    <a:pt x="623" y="124"/>
                  </a:lnTo>
                  <a:lnTo>
                    <a:pt x="603" y="130"/>
                  </a:lnTo>
                  <a:lnTo>
                    <a:pt x="574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3" name="Freeform 511"/>
            <p:cNvSpPr>
              <a:spLocks/>
            </p:cNvSpPr>
            <p:nvPr/>
          </p:nvSpPr>
          <p:spPr bwMode="auto">
            <a:xfrm>
              <a:off x="525" y="73"/>
              <a:ext cx="425" cy="40"/>
            </a:xfrm>
            <a:custGeom>
              <a:avLst/>
              <a:gdLst>
                <a:gd name="T0" fmla="*/ 425 w 425"/>
                <a:gd name="T1" fmla="*/ 0 h 40"/>
                <a:gd name="T2" fmla="*/ 366 w 425"/>
                <a:gd name="T3" fmla="*/ 0 h 40"/>
                <a:gd name="T4" fmla="*/ 306 w 425"/>
                <a:gd name="T5" fmla="*/ 0 h 40"/>
                <a:gd name="T6" fmla="*/ 247 w 425"/>
                <a:gd name="T7" fmla="*/ 0 h 40"/>
                <a:gd name="T8" fmla="*/ 188 w 425"/>
                <a:gd name="T9" fmla="*/ 6 h 40"/>
                <a:gd name="T10" fmla="*/ 138 w 425"/>
                <a:gd name="T11" fmla="*/ 6 h 40"/>
                <a:gd name="T12" fmla="*/ 89 w 425"/>
                <a:gd name="T13" fmla="*/ 12 h 40"/>
                <a:gd name="T14" fmla="*/ 49 w 425"/>
                <a:gd name="T15" fmla="*/ 17 h 40"/>
                <a:gd name="T16" fmla="*/ 0 w 425"/>
                <a:gd name="T17" fmla="*/ 29 h 40"/>
                <a:gd name="T18" fmla="*/ 29 w 425"/>
                <a:gd name="T19" fmla="*/ 40 h 40"/>
                <a:gd name="T20" fmla="*/ 79 w 425"/>
                <a:gd name="T21" fmla="*/ 34 h 40"/>
                <a:gd name="T22" fmla="*/ 138 w 425"/>
                <a:gd name="T23" fmla="*/ 34 h 40"/>
                <a:gd name="T24" fmla="*/ 188 w 425"/>
                <a:gd name="T25" fmla="*/ 29 h 40"/>
                <a:gd name="T26" fmla="*/ 237 w 425"/>
                <a:gd name="T27" fmla="*/ 29 h 40"/>
                <a:gd name="T28" fmla="*/ 287 w 425"/>
                <a:gd name="T29" fmla="*/ 29 h 40"/>
                <a:gd name="T30" fmla="*/ 336 w 425"/>
                <a:gd name="T31" fmla="*/ 29 h 40"/>
                <a:gd name="T32" fmla="*/ 376 w 425"/>
                <a:gd name="T33" fmla="*/ 29 h 40"/>
                <a:gd name="T34" fmla="*/ 425 w 425"/>
                <a:gd name="T35" fmla="*/ 29 h 40"/>
                <a:gd name="T36" fmla="*/ 425 w 425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5"/>
                <a:gd name="T58" fmla="*/ 0 h 40"/>
                <a:gd name="T59" fmla="*/ 425 w 425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5" h="40">
                  <a:moveTo>
                    <a:pt x="425" y="0"/>
                  </a:moveTo>
                  <a:lnTo>
                    <a:pt x="366" y="0"/>
                  </a:lnTo>
                  <a:lnTo>
                    <a:pt x="306" y="0"/>
                  </a:lnTo>
                  <a:lnTo>
                    <a:pt x="247" y="0"/>
                  </a:lnTo>
                  <a:lnTo>
                    <a:pt x="188" y="6"/>
                  </a:lnTo>
                  <a:lnTo>
                    <a:pt x="138" y="6"/>
                  </a:lnTo>
                  <a:lnTo>
                    <a:pt x="89" y="12"/>
                  </a:lnTo>
                  <a:lnTo>
                    <a:pt x="49" y="17"/>
                  </a:lnTo>
                  <a:lnTo>
                    <a:pt x="0" y="29"/>
                  </a:lnTo>
                  <a:lnTo>
                    <a:pt x="29" y="40"/>
                  </a:lnTo>
                  <a:lnTo>
                    <a:pt x="79" y="34"/>
                  </a:lnTo>
                  <a:lnTo>
                    <a:pt x="138" y="34"/>
                  </a:lnTo>
                  <a:lnTo>
                    <a:pt x="188" y="29"/>
                  </a:lnTo>
                  <a:lnTo>
                    <a:pt x="237" y="29"/>
                  </a:lnTo>
                  <a:lnTo>
                    <a:pt x="287" y="29"/>
                  </a:lnTo>
                  <a:lnTo>
                    <a:pt x="336" y="29"/>
                  </a:lnTo>
                  <a:lnTo>
                    <a:pt x="376" y="29"/>
                  </a:lnTo>
                  <a:lnTo>
                    <a:pt x="425" y="29"/>
                  </a:lnTo>
                  <a:lnTo>
                    <a:pt x="425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4" name="Freeform 512"/>
            <p:cNvSpPr>
              <a:spLocks/>
            </p:cNvSpPr>
            <p:nvPr/>
          </p:nvSpPr>
          <p:spPr bwMode="auto">
            <a:xfrm>
              <a:off x="168" y="118"/>
              <a:ext cx="475" cy="373"/>
            </a:xfrm>
            <a:custGeom>
              <a:avLst/>
              <a:gdLst>
                <a:gd name="T0" fmla="*/ 258 w 475"/>
                <a:gd name="T1" fmla="*/ 17 h 373"/>
                <a:gd name="T2" fmla="*/ 149 w 475"/>
                <a:gd name="T3" fmla="*/ 62 h 373"/>
                <a:gd name="T4" fmla="*/ 70 w 475"/>
                <a:gd name="T5" fmla="*/ 125 h 373"/>
                <a:gd name="T6" fmla="*/ 10 w 475"/>
                <a:gd name="T7" fmla="*/ 203 h 373"/>
                <a:gd name="T8" fmla="*/ 10 w 475"/>
                <a:gd name="T9" fmla="*/ 277 h 373"/>
                <a:gd name="T10" fmla="*/ 50 w 475"/>
                <a:gd name="T11" fmla="*/ 328 h 373"/>
                <a:gd name="T12" fmla="*/ 119 w 475"/>
                <a:gd name="T13" fmla="*/ 356 h 373"/>
                <a:gd name="T14" fmla="*/ 198 w 475"/>
                <a:gd name="T15" fmla="*/ 373 h 373"/>
                <a:gd name="T16" fmla="*/ 297 w 475"/>
                <a:gd name="T17" fmla="*/ 367 h 373"/>
                <a:gd name="T18" fmla="*/ 386 w 475"/>
                <a:gd name="T19" fmla="*/ 339 h 373"/>
                <a:gd name="T20" fmla="*/ 446 w 475"/>
                <a:gd name="T21" fmla="*/ 299 h 373"/>
                <a:gd name="T22" fmla="*/ 465 w 475"/>
                <a:gd name="T23" fmla="*/ 265 h 373"/>
                <a:gd name="T24" fmla="*/ 465 w 475"/>
                <a:gd name="T25" fmla="*/ 232 h 373"/>
                <a:gd name="T26" fmla="*/ 426 w 475"/>
                <a:gd name="T27" fmla="*/ 198 h 373"/>
                <a:gd name="T28" fmla="*/ 347 w 475"/>
                <a:gd name="T29" fmla="*/ 170 h 373"/>
                <a:gd name="T30" fmla="*/ 228 w 475"/>
                <a:gd name="T31" fmla="*/ 136 h 373"/>
                <a:gd name="T32" fmla="*/ 139 w 475"/>
                <a:gd name="T33" fmla="*/ 136 h 373"/>
                <a:gd name="T34" fmla="*/ 208 w 475"/>
                <a:gd name="T35" fmla="*/ 158 h 373"/>
                <a:gd name="T36" fmla="*/ 287 w 475"/>
                <a:gd name="T37" fmla="*/ 181 h 373"/>
                <a:gd name="T38" fmla="*/ 366 w 475"/>
                <a:gd name="T39" fmla="*/ 209 h 373"/>
                <a:gd name="T40" fmla="*/ 406 w 475"/>
                <a:gd name="T41" fmla="*/ 237 h 373"/>
                <a:gd name="T42" fmla="*/ 416 w 475"/>
                <a:gd name="T43" fmla="*/ 277 h 373"/>
                <a:gd name="T44" fmla="*/ 386 w 475"/>
                <a:gd name="T45" fmla="*/ 311 h 373"/>
                <a:gd name="T46" fmla="*/ 337 w 475"/>
                <a:gd name="T47" fmla="*/ 339 h 373"/>
                <a:gd name="T48" fmla="*/ 258 w 475"/>
                <a:gd name="T49" fmla="*/ 350 h 373"/>
                <a:gd name="T50" fmla="*/ 178 w 475"/>
                <a:gd name="T51" fmla="*/ 339 h 373"/>
                <a:gd name="T52" fmla="*/ 119 w 475"/>
                <a:gd name="T53" fmla="*/ 311 h 373"/>
                <a:gd name="T54" fmla="*/ 79 w 475"/>
                <a:gd name="T55" fmla="*/ 271 h 373"/>
                <a:gd name="T56" fmla="*/ 70 w 475"/>
                <a:gd name="T57" fmla="*/ 226 h 373"/>
                <a:gd name="T58" fmla="*/ 99 w 475"/>
                <a:gd name="T59" fmla="*/ 158 h 373"/>
                <a:gd name="T60" fmla="*/ 159 w 475"/>
                <a:gd name="T61" fmla="*/ 96 h 373"/>
                <a:gd name="T62" fmla="*/ 238 w 475"/>
                <a:gd name="T63" fmla="*/ 51 h 373"/>
                <a:gd name="T64" fmla="*/ 337 w 475"/>
                <a:gd name="T65" fmla="*/ 12 h 3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73"/>
                <a:gd name="T101" fmla="*/ 475 w 475"/>
                <a:gd name="T102" fmla="*/ 373 h 3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73">
                  <a:moveTo>
                    <a:pt x="317" y="0"/>
                  </a:moveTo>
                  <a:lnTo>
                    <a:pt x="258" y="17"/>
                  </a:lnTo>
                  <a:lnTo>
                    <a:pt x="198" y="34"/>
                  </a:lnTo>
                  <a:lnTo>
                    <a:pt x="149" y="62"/>
                  </a:lnTo>
                  <a:lnTo>
                    <a:pt x="109" y="91"/>
                  </a:lnTo>
                  <a:lnTo>
                    <a:pt x="70" y="125"/>
                  </a:lnTo>
                  <a:lnTo>
                    <a:pt x="40" y="164"/>
                  </a:lnTo>
                  <a:lnTo>
                    <a:pt x="10" y="203"/>
                  </a:lnTo>
                  <a:lnTo>
                    <a:pt x="0" y="243"/>
                  </a:lnTo>
                  <a:lnTo>
                    <a:pt x="10" y="277"/>
                  </a:lnTo>
                  <a:lnTo>
                    <a:pt x="30" y="305"/>
                  </a:lnTo>
                  <a:lnTo>
                    <a:pt x="50" y="328"/>
                  </a:lnTo>
                  <a:lnTo>
                    <a:pt x="89" y="344"/>
                  </a:lnTo>
                  <a:lnTo>
                    <a:pt x="119" y="356"/>
                  </a:lnTo>
                  <a:lnTo>
                    <a:pt x="159" y="367"/>
                  </a:lnTo>
                  <a:lnTo>
                    <a:pt x="198" y="373"/>
                  </a:lnTo>
                  <a:lnTo>
                    <a:pt x="238" y="373"/>
                  </a:lnTo>
                  <a:lnTo>
                    <a:pt x="297" y="367"/>
                  </a:lnTo>
                  <a:lnTo>
                    <a:pt x="347" y="356"/>
                  </a:lnTo>
                  <a:lnTo>
                    <a:pt x="386" y="339"/>
                  </a:lnTo>
                  <a:lnTo>
                    <a:pt x="426" y="322"/>
                  </a:lnTo>
                  <a:lnTo>
                    <a:pt x="446" y="299"/>
                  </a:lnTo>
                  <a:lnTo>
                    <a:pt x="465" y="282"/>
                  </a:lnTo>
                  <a:lnTo>
                    <a:pt x="465" y="265"/>
                  </a:lnTo>
                  <a:lnTo>
                    <a:pt x="475" y="249"/>
                  </a:lnTo>
                  <a:lnTo>
                    <a:pt x="465" y="232"/>
                  </a:lnTo>
                  <a:lnTo>
                    <a:pt x="446" y="215"/>
                  </a:lnTo>
                  <a:lnTo>
                    <a:pt x="426" y="198"/>
                  </a:lnTo>
                  <a:lnTo>
                    <a:pt x="386" y="181"/>
                  </a:lnTo>
                  <a:lnTo>
                    <a:pt x="347" y="170"/>
                  </a:lnTo>
                  <a:lnTo>
                    <a:pt x="287" y="153"/>
                  </a:lnTo>
                  <a:lnTo>
                    <a:pt x="228" y="136"/>
                  </a:lnTo>
                  <a:lnTo>
                    <a:pt x="149" y="119"/>
                  </a:lnTo>
                  <a:lnTo>
                    <a:pt x="139" y="136"/>
                  </a:lnTo>
                  <a:lnTo>
                    <a:pt x="168" y="147"/>
                  </a:lnTo>
                  <a:lnTo>
                    <a:pt x="208" y="158"/>
                  </a:lnTo>
                  <a:lnTo>
                    <a:pt x="248" y="170"/>
                  </a:lnTo>
                  <a:lnTo>
                    <a:pt x="287" y="181"/>
                  </a:lnTo>
                  <a:lnTo>
                    <a:pt x="327" y="192"/>
                  </a:lnTo>
                  <a:lnTo>
                    <a:pt x="366" y="209"/>
                  </a:lnTo>
                  <a:lnTo>
                    <a:pt x="386" y="220"/>
                  </a:lnTo>
                  <a:lnTo>
                    <a:pt x="406" y="237"/>
                  </a:lnTo>
                  <a:lnTo>
                    <a:pt x="416" y="254"/>
                  </a:lnTo>
                  <a:lnTo>
                    <a:pt x="416" y="277"/>
                  </a:lnTo>
                  <a:lnTo>
                    <a:pt x="406" y="294"/>
                  </a:lnTo>
                  <a:lnTo>
                    <a:pt x="386" y="311"/>
                  </a:lnTo>
                  <a:lnTo>
                    <a:pt x="366" y="328"/>
                  </a:lnTo>
                  <a:lnTo>
                    <a:pt x="337" y="339"/>
                  </a:lnTo>
                  <a:lnTo>
                    <a:pt x="297" y="350"/>
                  </a:lnTo>
                  <a:lnTo>
                    <a:pt x="258" y="350"/>
                  </a:lnTo>
                  <a:lnTo>
                    <a:pt x="218" y="350"/>
                  </a:lnTo>
                  <a:lnTo>
                    <a:pt x="178" y="339"/>
                  </a:lnTo>
                  <a:lnTo>
                    <a:pt x="139" y="328"/>
                  </a:lnTo>
                  <a:lnTo>
                    <a:pt x="119" y="311"/>
                  </a:lnTo>
                  <a:lnTo>
                    <a:pt x="99" y="288"/>
                  </a:lnTo>
                  <a:lnTo>
                    <a:pt x="79" y="271"/>
                  </a:lnTo>
                  <a:lnTo>
                    <a:pt x="79" y="249"/>
                  </a:lnTo>
                  <a:lnTo>
                    <a:pt x="70" y="226"/>
                  </a:lnTo>
                  <a:lnTo>
                    <a:pt x="79" y="192"/>
                  </a:lnTo>
                  <a:lnTo>
                    <a:pt x="99" y="158"/>
                  </a:lnTo>
                  <a:lnTo>
                    <a:pt x="129" y="125"/>
                  </a:lnTo>
                  <a:lnTo>
                    <a:pt x="159" y="96"/>
                  </a:lnTo>
                  <a:lnTo>
                    <a:pt x="188" y="74"/>
                  </a:lnTo>
                  <a:lnTo>
                    <a:pt x="238" y="51"/>
                  </a:lnTo>
                  <a:lnTo>
                    <a:pt x="277" y="29"/>
                  </a:lnTo>
                  <a:lnTo>
                    <a:pt x="337" y="1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5" name="Freeform 513"/>
            <p:cNvSpPr>
              <a:spLocks/>
            </p:cNvSpPr>
            <p:nvPr/>
          </p:nvSpPr>
          <p:spPr bwMode="auto">
            <a:xfrm>
              <a:off x="20" y="79"/>
              <a:ext cx="801" cy="665"/>
            </a:xfrm>
            <a:custGeom>
              <a:avLst/>
              <a:gdLst>
                <a:gd name="T0" fmla="*/ 218 w 801"/>
                <a:gd name="T1" fmla="*/ 141 h 665"/>
                <a:gd name="T2" fmla="*/ 208 w 801"/>
                <a:gd name="T3" fmla="*/ 152 h 665"/>
                <a:gd name="T4" fmla="*/ 99 w 801"/>
                <a:gd name="T5" fmla="*/ 124 h 665"/>
                <a:gd name="T6" fmla="*/ 10 w 801"/>
                <a:gd name="T7" fmla="*/ 79 h 665"/>
                <a:gd name="T8" fmla="*/ 79 w 801"/>
                <a:gd name="T9" fmla="*/ 17 h 665"/>
                <a:gd name="T10" fmla="*/ 247 w 801"/>
                <a:gd name="T11" fmla="*/ 0 h 665"/>
                <a:gd name="T12" fmla="*/ 564 w 801"/>
                <a:gd name="T13" fmla="*/ 45 h 665"/>
                <a:gd name="T14" fmla="*/ 782 w 801"/>
                <a:gd name="T15" fmla="*/ 214 h 665"/>
                <a:gd name="T16" fmla="*/ 732 w 801"/>
                <a:gd name="T17" fmla="*/ 395 h 665"/>
                <a:gd name="T18" fmla="*/ 485 w 801"/>
                <a:gd name="T19" fmla="*/ 491 h 665"/>
                <a:gd name="T20" fmla="*/ 297 w 801"/>
                <a:gd name="T21" fmla="*/ 491 h 665"/>
                <a:gd name="T22" fmla="*/ 188 w 801"/>
                <a:gd name="T23" fmla="*/ 468 h 665"/>
                <a:gd name="T24" fmla="*/ 138 w 801"/>
                <a:gd name="T25" fmla="*/ 462 h 665"/>
                <a:gd name="T26" fmla="*/ 128 w 801"/>
                <a:gd name="T27" fmla="*/ 474 h 665"/>
                <a:gd name="T28" fmla="*/ 178 w 801"/>
                <a:gd name="T29" fmla="*/ 502 h 665"/>
                <a:gd name="T30" fmla="*/ 237 w 801"/>
                <a:gd name="T31" fmla="*/ 553 h 665"/>
                <a:gd name="T32" fmla="*/ 237 w 801"/>
                <a:gd name="T33" fmla="*/ 581 h 665"/>
                <a:gd name="T34" fmla="*/ 198 w 801"/>
                <a:gd name="T35" fmla="*/ 603 h 665"/>
                <a:gd name="T36" fmla="*/ 168 w 801"/>
                <a:gd name="T37" fmla="*/ 598 h 665"/>
                <a:gd name="T38" fmla="*/ 138 w 801"/>
                <a:gd name="T39" fmla="*/ 598 h 665"/>
                <a:gd name="T40" fmla="*/ 119 w 801"/>
                <a:gd name="T41" fmla="*/ 592 h 665"/>
                <a:gd name="T42" fmla="*/ 119 w 801"/>
                <a:gd name="T43" fmla="*/ 603 h 665"/>
                <a:gd name="T44" fmla="*/ 119 w 801"/>
                <a:gd name="T45" fmla="*/ 626 h 665"/>
                <a:gd name="T46" fmla="*/ 119 w 801"/>
                <a:gd name="T47" fmla="*/ 660 h 665"/>
                <a:gd name="T48" fmla="*/ 99 w 801"/>
                <a:gd name="T49" fmla="*/ 665 h 665"/>
                <a:gd name="T50" fmla="*/ 79 w 801"/>
                <a:gd name="T51" fmla="*/ 665 h 665"/>
                <a:gd name="T52" fmla="*/ 79 w 801"/>
                <a:gd name="T53" fmla="*/ 637 h 665"/>
                <a:gd name="T54" fmla="*/ 79 w 801"/>
                <a:gd name="T55" fmla="*/ 598 h 665"/>
                <a:gd name="T56" fmla="*/ 79 w 801"/>
                <a:gd name="T57" fmla="*/ 575 h 665"/>
                <a:gd name="T58" fmla="*/ 99 w 801"/>
                <a:gd name="T59" fmla="*/ 575 h 665"/>
                <a:gd name="T60" fmla="*/ 128 w 801"/>
                <a:gd name="T61" fmla="*/ 581 h 665"/>
                <a:gd name="T62" fmla="*/ 148 w 801"/>
                <a:gd name="T63" fmla="*/ 586 h 665"/>
                <a:gd name="T64" fmla="*/ 188 w 801"/>
                <a:gd name="T65" fmla="*/ 581 h 665"/>
                <a:gd name="T66" fmla="*/ 188 w 801"/>
                <a:gd name="T67" fmla="*/ 564 h 665"/>
                <a:gd name="T68" fmla="*/ 119 w 801"/>
                <a:gd name="T69" fmla="*/ 530 h 665"/>
                <a:gd name="T70" fmla="*/ 59 w 801"/>
                <a:gd name="T71" fmla="*/ 479 h 665"/>
                <a:gd name="T72" fmla="*/ 79 w 801"/>
                <a:gd name="T73" fmla="*/ 445 h 665"/>
                <a:gd name="T74" fmla="*/ 138 w 801"/>
                <a:gd name="T75" fmla="*/ 445 h 665"/>
                <a:gd name="T76" fmla="*/ 257 w 801"/>
                <a:gd name="T77" fmla="*/ 468 h 665"/>
                <a:gd name="T78" fmla="*/ 415 w 801"/>
                <a:gd name="T79" fmla="*/ 474 h 665"/>
                <a:gd name="T80" fmla="*/ 604 w 801"/>
                <a:gd name="T81" fmla="*/ 423 h 665"/>
                <a:gd name="T82" fmla="*/ 702 w 801"/>
                <a:gd name="T83" fmla="*/ 310 h 665"/>
                <a:gd name="T84" fmla="*/ 653 w 801"/>
                <a:gd name="T85" fmla="*/ 147 h 665"/>
                <a:gd name="T86" fmla="*/ 386 w 801"/>
                <a:gd name="T87" fmla="*/ 23 h 665"/>
                <a:gd name="T88" fmla="*/ 168 w 801"/>
                <a:gd name="T89" fmla="*/ 28 h 665"/>
                <a:gd name="T90" fmla="*/ 99 w 801"/>
                <a:gd name="T91" fmla="*/ 62 h 665"/>
                <a:gd name="T92" fmla="*/ 119 w 801"/>
                <a:gd name="T93" fmla="*/ 101 h 665"/>
                <a:gd name="T94" fmla="*/ 198 w 801"/>
                <a:gd name="T95" fmla="*/ 130 h 6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01"/>
                <a:gd name="T145" fmla="*/ 0 h 665"/>
                <a:gd name="T146" fmla="*/ 801 w 801"/>
                <a:gd name="T147" fmla="*/ 665 h 6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01" h="665">
                  <a:moveTo>
                    <a:pt x="218" y="135"/>
                  </a:moveTo>
                  <a:lnTo>
                    <a:pt x="218" y="141"/>
                  </a:lnTo>
                  <a:lnTo>
                    <a:pt x="218" y="147"/>
                  </a:lnTo>
                  <a:lnTo>
                    <a:pt x="208" y="147"/>
                  </a:lnTo>
                  <a:lnTo>
                    <a:pt x="208" y="152"/>
                  </a:lnTo>
                  <a:lnTo>
                    <a:pt x="168" y="147"/>
                  </a:lnTo>
                  <a:lnTo>
                    <a:pt x="138" y="135"/>
                  </a:lnTo>
                  <a:lnTo>
                    <a:pt x="99" y="124"/>
                  </a:lnTo>
                  <a:lnTo>
                    <a:pt x="69" y="113"/>
                  </a:lnTo>
                  <a:lnTo>
                    <a:pt x="39" y="101"/>
                  </a:lnTo>
                  <a:lnTo>
                    <a:pt x="20" y="90"/>
                  </a:lnTo>
                  <a:lnTo>
                    <a:pt x="10" y="79"/>
                  </a:lnTo>
                  <a:lnTo>
                    <a:pt x="0" y="68"/>
                  </a:lnTo>
                  <a:lnTo>
                    <a:pt x="20" y="45"/>
                  </a:lnTo>
                  <a:lnTo>
                    <a:pt x="39" y="34"/>
                  </a:lnTo>
                  <a:lnTo>
                    <a:pt x="79" y="17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47" y="0"/>
                  </a:lnTo>
                  <a:lnTo>
                    <a:pt x="277" y="0"/>
                  </a:lnTo>
                  <a:lnTo>
                    <a:pt x="376" y="6"/>
                  </a:lnTo>
                  <a:lnTo>
                    <a:pt x="475" y="23"/>
                  </a:lnTo>
                  <a:lnTo>
                    <a:pt x="564" y="45"/>
                  </a:lnTo>
                  <a:lnTo>
                    <a:pt x="633" y="73"/>
                  </a:lnTo>
                  <a:lnTo>
                    <a:pt x="702" y="113"/>
                  </a:lnTo>
                  <a:lnTo>
                    <a:pt x="752" y="164"/>
                  </a:lnTo>
                  <a:lnTo>
                    <a:pt x="782" y="214"/>
                  </a:lnTo>
                  <a:lnTo>
                    <a:pt x="801" y="276"/>
                  </a:lnTo>
                  <a:lnTo>
                    <a:pt x="792" y="321"/>
                  </a:lnTo>
                  <a:lnTo>
                    <a:pt x="762" y="361"/>
                  </a:lnTo>
                  <a:lnTo>
                    <a:pt x="732" y="395"/>
                  </a:lnTo>
                  <a:lnTo>
                    <a:pt x="683" y="429"/>
                  </a:lnTo>
                  <a:lnTo>
                    <a:pt x="623" y="457"/>
                  </a:lnTo>
                  <a:lnTo>
                    <a:pt x="564" y="479"/>
                  </a:lnTo>
                  <a:lnTo>
                    <a:pt x="485" y="491"/>
                  </a:lnTo>
                  <a:lnTo>
                    <a:pt x="406" y="496"/>
                  </a:lnTo>
                  <a:lnTo>
                    <a:pt x="356" y="496"/>
                  </a:lnTo>
                  <a:lnTo>
                    <a:pt x="326" y="491"/>
                  </a:lnTo>
                  <a:lnTo>
                    <a:pt x="297" y="491"/>
                  </a:lnTo>
                  <a:lnTo>
                    <a:pt x="267" y="485"/>
                  </a:lnTo>
                  <a:lnTo>
                    <a:pt x="237" y="479"/>
                  </a:lnTo>
                  <a:lnTo>
                    <a:pt x="218" y="474"/>
                  </a:lnTo>
                  <a:lnTo>
                    <a:pt x="188" y="468"/>
                  </a:lnTo>
                  <a:lnTo>
                    <a:pt x="148" y="462"/>
                  </a:lnTo>
                  <a:lnTo>
                    <a:pt x="138" y="462"/>
                  </a:lnTo>
                  <a:lnTo>
                    <a:pt x="128" y="462"/>
                  </a:lnTo>
                  <a:lnTo>
                    <a:pt x="128" y="468"/>
                  </a:lnTo>
                  <a:lnTo>
                    <a:pt x="128" y="474"/>
                  </a:lnTo>
                  <a:lnTo>
                    <a:pt x="148" y="485"/>
                  </a:lnTo>
                  <a:lnTo>
                    <a:pt x="158" y="491"/>
                  </a:lnTo>
                  <a:lnTo>
                    <a:pt x="178" y="502"/>
                  </a:lnTo>
                  <a:lnTo>
                    <a:pt x="198" y="513"/>
                  </a:lnTo>
                  <a:lnTo>
                    <a:pt x="218" y="524"/>
                  </a:lnTo>
                  <a:lnTo>
                    <a:pt x="227" y="541"/>
                  </a:lnTo>
                  <a:lnTo>
                    <a:pt x="237" y="553"/>
                  </a:lnTo>
                  <a:lnTo>
                    <a:pt x="247" y="564"/>
                  </a:lnTo>
                  <a:lnTo>
                    <a:pt x="247" y="570"/>
                  </a:lnTo>
                  <a:lnTo>
                    <a:pt x="247" y="575"/>
                  </a:lnTo>
                  <a:lnTo>
                    <a:pt x="237" y="581"/>
                  </a:lnTo>
                  <a:lnTo>
                    <a:pt x="237" y="586"/>
                  </a:lnTo>
                  <a:lnTo>
                    <a:pt x="227" y="592"/>
                  </a:lnTo>
                  <a:lnTo>
                    <a:pt x="218" y="598"/>
                  </a:lnTo>
                  <a:lnTo>
                    <a:pt x="198" y="603"/>
                  </a:lnTo>
                  <a:lnTo>
                    <a:pt x="188" y="603"/>
                  </a:lnTo>
                  <a:lnTo>
                    <a:pt x="178" y="603"/>
                  </a:lnTo>
                  <a:lnTo>
                    <a:pt x="168" y="598"/>
                  </a:lnTo>
                  <a:lnTo>
                    <a:pt x="158" y="598"/>
                  </a:lnTo>
                  <a:lnTo>
                    <a:pt x="148" y="598"/>
                  </a:lnTo>
                  <a:lnTo>
                    <a:pt x="138" y="598"/>
                  </a:lnTo>
                  <a:lnTo>
                    <a:pt x="128" y="592"/>
                  </a:lnTo>
                  <a:lnTo>
                    <a:pt x="119" y="592"/>
                  </a:lnTo>
                  <a:lnTo>
                    <a:pt x="119" y="598"/>
                  </a:lnTo>
                  <a:lnTo>
                    <a:pt x="119" y="603"/>
                  </a:lnTo>
                  <a:lnTo>
                    <a:pt x="119" y="609"/>
                  </a:lnTo>
                  <a:lnTo>
                    <a:pt x="119" y="620"/>
                  </a:lnTo>
                  <a:lnTo>
                    <a:pt x="119" y="626"/>
                  </a:lnTo>
                  <a:lnTo>
                    <a:pt x="119" y="637"/>
                  </a:lnTo>
                  <a:lnTo>
                    <a:pt x="119" y="643"/>
                  </a:lnTo>
                  <a:lnTo>
                    <a:pt x="119" y="649"/>
                  </a:lnTo>
                  <a:lnTo>
                    <a:pt x="119" y="660"/>
                  </a:lnTo>
                  <a:lnTo>
                    <a:pt x="119" y="665"/>
                  </a:lnTo>
                  <a:lnTo>
                    <a:pt x="109" y="665"/>
                  </a:lnTo>
                  <a:lnTo>
                    <a:pt x="99" y="665"/>
                  </a:lnTo>
                  <a:lnTo>
                    <a:pt x="89" y="665"/>
                  </a:lnTo>
                  <a:lnTo>
                    <a:pt x="79" y="665"/>
                  </a:lnTo>
                  <a:lnTo>
                    <a:pt x="79" y="654"/>
                  </a:lnTo>
                  <a:lnTo>
                    <a:pt x="79" y="649"/>
                  </a:lnTo>
                  <a:lnTo>
                    <a:pt x="79" y="637"/>
                  </a:lnTo>
                  <a:lnTo>
                    <a:pt x="79" y="626"/>
                  </a:lnTo>
                  <a:lnTo>
                    <a:pt x="79" y="620"/>
                  </a:lnTo>
                  <a:lnTo>
                    <a:pt x="79" y="609"/>
                  </a:lnTo>
                  <a:lnTo>
                    <a:pt x="79" y="598"/>
                  </a:lnTo>
                  <a:lnTo>
                    <a:pt x="79" y="586"/>
                  </a:lnTo>
                  <a:lnTo>
                    <a:pt x="79" y="581"/>
                  </a:lnTo>
                  <a:lnTo>
                    <a:pt x="79" y="575"/>
                  </a:lnTo>
                  <a:lnTo>
                    <a:pt x="89" y="575"/>
                  </a:lnTo>
                  <a:lnTo>
                    <a:pt x="99" y="575"/>
                  </a:lnTo>
                  <a:lnTo>
                    <a:pt x="109" y="575"/>
                  </a:lnTo>
                  <a:lnTo>
                    <a:pt x="119" y="575"/>
                  </a:lnTo>
                  <a:lnTo>
                    <a:pt x="128" y="581"/>
                  </a:lnTo>
                  <a:lnTo>
                    <a:pt x="138" y="581"/>
                  </a:lnTo>
                  <a:lnTo>
                    <a:pt x="148" y="581"/>
                  </a:lnTo>
                  <a:lnTo>
                    <a:pt x="148" y="586"/>
                  </a:lnTo>
                  <a:lnTo>
                    <a:pt x="158" y="586"/>
                  </a:lnTo>
                  <a:lnTo>
                    <a:pt x="168" y="586"/>
                  </a:lnTo>
                  <a:lnTo>
                    <a:pt x="178" y="586"/>
                  </a:lnTo>
                  <a:lnTo>
                    <a:pt x="188" y="581"/>
                  </a:lnTo>
                  <a:lnTo>
                    <a:pt x="188" y="575"/>
                  </a:lnTo>
                  <a:lnTo>
                    <a:pt x="188" y="570"/>
                  </a:lnTo>
                  <a:lnTo>
                    <a:pt x="188" y="564"/>
                  </a:lnTo>
                  <a:lnTo>
                    <a:pt x="168" y="553"/>
                  </a:lnTo>
                  <a:lnTo>
                    <a:pt x="148" y="541"/>
                  </a:lnTo>
                  <a:lnTo>
                    <a:pt x="119" y="530"/>
                  </a:lnTo>
                  <a:lnTo>
                    <a:pt x="99" y="519"/>
                  </a:lnTo>
                  <a:lnTo>
                    <a:pt x="89" y="508"/>
                  </a:lnTo>
                  <a:lnTo>
                    <a:pt x="69" y="496"/>
                  </a:lnTo>
                  <a:lnTo>
                    <a:pt x="59" y="479"/>
                  </a:lnTo>
                  <a:lnTo>
                    <a:pt x="59" y="468"/>
                  </a:lnTo>
                  <a:lnTo>
                    <a:pt x="69" y="457"/>
                  </a:lnTo>
                  <a:lnTo>
                    <a:pt x="69" y="451"/>
                  </a:lnTo>
                  <a:lnTo>
                    <a:pt x="79" y="445"/>
                  </a:lnTo>
                  <a:lnTo>
                    <a:pt x="99" y="445"/>
                  </a:lnTo>
                  <a:lnTo>
                    <a:pt x="109" y="440"/>
                  </a:lnTo>
                  <a:lnTo>
                    <a:pt x="128" y="440"/>
                  </a:lnTo>
                  <a:lnTo>
                    <a:pt x="138" y="445"/>
                  </a:lnTo>
                  <a:lnTo>
                    <a:pt x="148" y="445"/>
                  </a:lnTo>
                  <a:lnTo>
                    <a:pt x="188" y="457"/>
                  </a:lnTo>
                  <a:lnTo>
                    <a:pt x="227" y="462"/>
                  </a:lnTo>
                  <a:lnTo>
                    <a:pt x="257" y="468"/>
                  </a:lnTo>
                  <a:lnTo>
                    <a:pt x="297" y="474"/>
                  </a:lnTo>
                  <a:lnTo>
                    <a:pt x="336" y="479"/>
                  </a:lnTo>
                  <a:lnTo>
                    <a:pt x="376" y="479"/>
                  </a:lnTo>
                  <a:lnTo>
                    <a:pt x="415" y="474"/>
                  </a:lnTo>
                  <a:lnTo>
                    <a:pt x="455" y="474"/>
                  </a:lnTo>
                  <a:lnTo>
                    <a:pt x="514" y="462"/>
                  </a:lnTo>
                  <a:lnTo>
                    <a:pt x="564" y="445"/>
                  </a:lnTo>
                  <a:lnTo>
                    <a:pt x="604" y="423"/>
                  </a:lnTo>
                  <a:lnTo>
                    <a:pt x="643" y="400"/>
                  </a:lnTo>
                  <a:lnTo>
                    <a:pt x="673" y="372"/>
                  </a:lnTo>
                  <a:lnTo>
                    <a:pt x="693" y="344"/>
                  </a:lnTo>
                  <a:lnTo>
                    <a:pt x="702" y="310"/>
                  </a:lnTo>
                  <a:lnTo>
                    <a:pt x="712" y="282"/>
                  </a:lnTo>
                  <a:lnTo>
                    <a:pt x="702" y="237"/>
                  </a:lnTo>
                  <a:lnTo>
                    <a:pt x="693" y="192"/>
                  </a:lnTo>
                  <a:lnTo>
                    <a:pt x="653" y="147"/>
                  </a:lnTo>
                  <a:lnTo>
                    <a:pt x="613" y="107"/>
                  </a:lnTo>
                  <a:lnTo>
                    <a:pt x="544" y="68"/>
                  </a:lnTo>
                  <a:lnTo>
                    <a:pt x="475" y="45"/>
                  </a:lnTo>
                  <a:lnTo>
                    <a:pt x="386" y="23"/>
                  </a:lnTo>
                  <a:lnTo>
                    <a:pt x="277" y="17"/>
                  </a:lnTo>
                  <a:lnTo>
                    <a:pt x="237" y="23"/>
                  </a:lnTo>
                  <a:lnTo>
                    <a:pt x="198" y="23"/>
                  </a:lnTo>
                  <a:lnTo>
                    <a:pt x="168" y="28"/>
                  </a:lnTo>
                  <a:lnTo>
                    <a:pt x="138" y="34"/>
                  </a:lnTo>
                  <a:lnTo>
                    <a:pt x="119" y="45"/>
                  </a:lnTo>
                  <a:lnTo>
                    <a:pt x="109" y="51"/>
                  </a:lnTo>
                  <a:lnTo>
                    <a:pt x="99" y="62"/>
                  </a:lnTo>
                  <a:lnTo>
                    <a:pt x="99" y="73"/>
                  </a:lnTo>
                  <a:lnTo>
                    <a:pt x="99" y="85"/>
                  </a:lnTo>
                  <a:lnTo>
                    <a:pt x="109" y="90"/>
                  </a:lnTo>
                  <a:lnTo>
                    <a:pt x="119" y="101"/>
                  </a:lnTo>
                  <a:lnTo>
                    <a:pt x="138" y="107"/>
                  </a:lnTo>
                  <a:lnTo>
                    <a:pt x="158" y="118"/>
                  </a:lnTo>
                  <a:lnTo>
                    <a:pt x="178" y="124"/>
                  </a:lnTo>
                  <a:lnTo>
                    <a:pt x="198" y="130"/>
                  </a:lnTo>
                  <a:lnTo>
                    <a:pt x="218" y="13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6" name="Freeform 514"/>
            <p:cNvSpPr>
              <a:spLocks/>
            </p:cNvSpPr>
            <p:nvPr/>
          </p:nvSpPr>
          <p:spPr bwMode="auto">
            <a:xfrm>
              <a:off x="544" y="4196"/>
              <a:ext cx="426" cy="34"/>
            </a:xfrm>
            <a:custGeom>
              <a:avLst/>
              <a:gdLst>
                <a:gd name="T0" fmla="*/ 426 w 426"/>
                <a:gd name="T1" fmla="*/ 34 h 34"/>
                <a:gd name="T2" fmla="*/ 357 w 426"/>
                <a:gd name="T3" fmla="*/ 34 h 34"/>
                <a:gd name="T4" fmla="*/ 297 w 426"/>
                <a:gd name="T5" fmla="*/ 34 h 34"/>
                <a:gd name="T6" fmla="*/ 238 w 426"/>
                <a:gd name="T7" fmla="*/ 34 h 34"/>
                <a:gd name="T8" fmla="*/ 188 w 426"/>
                <a:gd name="T9" fmla="*/ 34 h 34"/>
                <a:gd name="T10" fmla="*/ 139 w 426"/>
                <a:gd name="T11" fmla="*/ 28 h 34"/>
                <a:gd name="T12" fmla="*/ 89 w 426"/>
                <a:gd name="T13" fmla="*/ 22 h 34"/>
                <a:gd name="T14" fmla="*/ 40 w 426"/>
                <a:gd name="T15" fmla="*/ 17 h 34"/>
                <a:gd name="T16" fmla="*/ 0 w 426"/>
                <a:gd name="T17" fmla="*/ 11 h 34"/>
                <a:gd name="T18" fmla="*/ 30 w 426"/>
                <a:gd name="T19" fmla="*/ 0 h 34"/>
                <a:gd name="T20" fmla="*/ 80 w 426"/>
                <a:gd name="T21" fmla="*/ 6 h 34"/>
                <a:gd name="T22" fmla="*/ 129 w 426"/>
                <a:gd name="T23" fmla="*/ 6 h 34"/>
                <a:gd name="T24" fmla="*/ 178 w 426"/>
                <a:gd name="T25" fmla="*/ 11 h 34"/>
                <a:gd name="T26" fmla="*/ 228 w 426"/>
                <a:gd name="T27" fmla="*/ 11 h 34"/>
                <a:gd name="T28" fmla="*/ 277 w 426"/>
                <a:gd name="T29" fmla="*/ 11 h 34"/>
                <a:gd name="T30" fmla="*/ 327 w 426"/>
                <a:gd name="T31" fmla="*/ 11 h 34"/>
                <a:gd name="T32" fmla="*/ 376 w 426"/>
                <a:gd name="T33" fmla="*/ 11 h 34"/>
                <a:gd name="T34" fmla="*/ 426 w 426"/>
                <a:gd name="T35" fmla="*/ 11 h 34"/>
                <a:gd name="T36" fmla="*/ 426 w 426"/>
                <a:gd name="T37" fmla="*/ 34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6"/>
                <a:gd name="T58" fmla="*/ 0 h 34"/>
                <a:gd name="T59" fmla="*/ 426 w 426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6" h="34">
                  <a:moveTo>
                    <a:pt x="426" y="34"/>
                  </a:moveTo>
                  <a:lnTo>
                    <a:pt x="357" y="34"/>
                  </a:lnTo>
                  <a:lnTo>
                    <a:pt x="297" y="34"/>
                  </a:lnTo>
                  <a:lnTo>
                    <a:pt x="238" y="34"/>
                  </a:lnTo>
                  <a:lnTo>
                    <a:pt x="188" y="34"/>
                  </a:lnTo>
                  <a:lnTo>
                    <a:pt x="139" y="28"/>
                  </a:lnTo>
                  <a:lnTo>
                    <a:pt x="89" y="22"/>
                  </a:lnTo>
                  <a:lnTo>
                    <a:pt x="40" y="17"/>
                  </a:lnTo>
                  <a:lnTo>
                    <a:pt x="0" y="11"/>
                  </a:lnTo>
                  <a:lnTo>
                    <a:pt x="30" y="0"/>
                  </a:lnTo>
                  <a:lnTo>
                    <a:pt x="80" y="6"/>
                  </a:lnTo>
                  <a:lnTo>
                    <a:pt x="129" y="6"/>
                  </a:lnTo>
                  <a:lnTo>
                    <a:pt x="178" y="11"/>
                  </a:lnTo>
                  <a:lnTo>
                    <a:pt x="228" y="11"/>
                  </a:lnTo>
                  <a:lnTo>
                    <a:pt x="277" y="11"/>
                  </a:lnTo>
                  <a:lnTo>
                    <a:pt x="327" y="11"/>
                  </a:lnTo>
                  <a:lnTo>
                    <a:pt x="376" y="11"/>
                  </a:lnTo>
                  <a:lnTo>
                    <a:pt x="426" y="11"/>
                  </a:lnTo>
                  <a:lnTo>
                    <a:pt x="426" y="34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7" name="Freeform 515"/>
            <p:cNvSpPr>
              <a:spLocks/>
            </p:cNvSpPr>
            <p:nvPr/>
          </p:nvSpPr>
          <p:spPr bwMode="auto">
            <a:xfrm>
              <a:off x="188" y="3818"/>
              <a:ext cx="475" cy="367"/>
            </a:xfrm>
            <a:custGeom>
              <a:avLst/>
              <a:gdLst>
                <a:gd name="T0" fmla="*/ 257 w 475"/>
                <a:gd name="T1" fmla="*/ 355 h 367"/>
                <a:gd name="T2" fmla="*/ 148 w 475"/>
                <a:gd name="T3" fmla="*/ 310 h 367"/>
                <a:gd name="T4" fmla="*/ 59 w 475"/>
                <a:gd name="T5" fmla="*/ 243 h 367"/>
                <a:gd name="T6" fmla="*/ 10 w 475"/>
                <a:gd name="T7" fmla="*/ 169 h 367"/>
                <a:gd name="T8" fmla="*/ 10 w 475"/>
                <a:gd name="T9" fmla="*/ 96 h 367"/>
                <a:gd name="T10" fmla="*/ 50 w 475"/>
                <a:gd name="T11" fmla="*/ 45 h 367"/>
                <a:gd name="T12" fmla="*/ 119 w 475"/>
                <a:gd name="T13" fmla="*/ 11 h 367"/>
                <a:gd name="T14" fmla="*/ 198 w 475"/>
                <a:gd name="T15" fmla="*/ 0 h 367"/>
                <a:gd name="T16" fmla="*/ 297 w 475"/>
                <a:gd name="T17" fmla="*/ 6 h 367"/>
                <a:gd name="T18" fmla="*/ 386 w 475"/>
                <a:gd name="T19" fmla="*/ 28 h 367"/>
                <a:gd name="T20" fmla="*/ 445 w 475"/>
                <a:gd name="T21" fmla="*/ 68 h 367"/>
                <a:gd name="T22" fmla="*/ 465 w 475"/>
                <a:gd name="T23" fmla="*/ 107 h 367"/>
                <a:gd name="T24" fmla="*/ 465 w 475"/>
                <a:gd name="T25" fmla="*/ 141 h 367"/>
                <a:gd name="T26" fmla="*/ 426 w 475"/>
                <a:gd name="T27" fmla="*/ 175 h 367"/>
                <a:gd name="T28" fmla="*/ 346 w 475"/>
                <a:gd name="T29" fmla="*/ 203 h 367"/>
                <a:gd name="T30" fmla="*/ 228 w 475"/>
                <a:gd name="T31" fmla="*/ 231 h 367"/>
                <a:gd name="T32" fmla="*/ 129 w 475"/>
                <a:gd name="T33" fmla="*/ 237 h 367"/>
                <a:gd name="T34" fmla="*/ 208 w 475"/>
                <a:gd name="T35" fmla="*/ 214 h 367"/>
                <a:gd name="T36" fmla="*/ 287 w 475"/>
                <a:gd name="T37" fmla="*/ 192 h 367"/>
                <a:gd name="T38" fmla="*/ 356 w 475"/>
                <a:gd name="T39" fmla="*/ 164 h 367"/>
                <a:gd name="T40" fmla="*/ 406 w 475"/>
                <a:gd name="T41" fmla="*/ 135 h 367"/>
                <a:gd name="T42" fmla="*/ 416 w 475"/>
                <a:gd name="T43" fmla="*/ 96 h 367"/>
                <a:gd name="T44" fmla="*/ 386 w 475"/>
                <a:gd name="T45" fmla="*/ 56 h 367"/>
                <a:gd name="T46" fmla="*/ 337 w 475"/>
                <a:gd name="T47" fmla="*/ 28 h 367"/>
                <a:gd name="T48" fmla="*/ 257 w 475"/>
                <a:gd name="T49" fmla="*/ 17 h 367"/>
                <a:gd name="T50" fmla="*/ 168 w 475"/>
                <a:gd name="T51" fmla="*/ 28 h 367"/>
                <a:gd name="T52" fmla="*/ 119 w 475"/>
                <a:gd name="T53" fmla="*/ 62 h 367"/>
                <a:gd name="T54" fmla="*/ 79 w 475"/>
                <a:gd name="T55" fmla="*/ 102 h 367"/>
                <a:gd name="T56" fmla="*/ 69 w 475"/>
                <a:gd name="T57" fmla="*/ 141 h 367"/>
                <a:gd name="T58" fmla="*/ 99 w 475"/>
                <a:gd name="T59" fmla="*/ 214 h 367"/>
                <a:gd name="T60" fmla="*/ 148 w 475"/>
                <a:gd name="T61" fmla="*/ 271 h 367"/>
                <a:gd name="T62" fmla="*/ 228 w 475"/>
                <a:gd name="T63" fmla="*/ 322 h 367"/>
                <a:gd name="T64" fmla="*/ 337 w 475"/>
                <a:gd name="T65" fmla="*/ 361 h 36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5"/>
                <a:gd name="T100" fmla="*/ 0 h 367"/>
                <a:gd name="T101" fmla="*/ 475 w 475"/>
                <a:gd name="T102" fmla="*/ 367 h 36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5" h="367">
                  <a:moveTo>
                    <a:pt x="317" y="367"/>
                  </a:moveTo>
                  <a:lnTo>
                    <a:pt x="257" y="355"/>
                  </a:lnTo>
                  <a:lnTo>
                    <a:pt x="198" y="333"/>
                  </a:lnTo>
                  <a:lnTo>
                    <a:pt x="148" y="310"/>
                  </a:lnTo>
                  <a:lnTo>
                    <a:pt x="99" y="276"/>
                  </a:lnTo>
                  <a:lnTo>
                    <a:pt x="59" y="243"/>
                  </a:lnTo>
                  <a:lnTo>
                    <a:pt x="30" y="209"/>
                  </a:lnTo>
                  <a:lnTo>
                    <a:pt x="10" y="169"/>
                  </a:lnTo>
                  <a:lnTo>
                    <a:pt x="0" y="130"/>
                  </a:lnTo>
                  <a:lnTo>
                    <a:pt x="10" y="96"/>
                  </a:lnTo>
                  <a:lnTo>
                    <a:pt x="30" y="68"/>
                  </a:lnTo>
                  <a:lnTo>
                    <a:pt x="50" y="45"/>
                  </a:lnTo>
                  <a:lnTo>
                    <a:pt x="79" y="28"/>
                  </a:lnTo>
                  <a:lnTo>
                    <a:pt x="119" y="11"/>
                  </a:lnTo>
                  <a:lnTo>
                    <a:pt x="158" y="6"/>
                  </a:lnTo>
                  <a:lnTo>
                    <a:pt x="198" y="0"/>
                  </a:lnTo>
                  <a:lnTo>
                    <a:pt x="238" y="0"/>
                  </a:lnTo>
                  <a:lnTo>
                    <a:pt x="297" y="6"/>
                  </a:lnTo>
                  <a:lnTo>
                    <a:pt x="346" y="17"/>
                  </a:lnTo>
                  <a:lnTo>
                    <a:pt x="386" y="28"/>
                  </a:lnTo>
                  <a:lnTo>
                    <a:pt x="416" y="51"/>
                  </a:lnTo>
                  <a:lnTo>
                    <a:pt x="445" y="68"/>
                  </a:lnTo>
                  <a:lnTo>
                    <a:pt x="455" y="90"/>
                  </a:lnTo>
                  <a:lnTo>
                    <a:pt x="465" y="107"/>
                  </a:lnTo>
                  <a:lnTo>
                    <a:pt x="475" y="124"/>
                  </a:lnTo>
                  <a:lnTo>
                    <a:pt x="465" y="141"/>
                  </a:lnTo>
                  <a:lnTo>
                    <a:pt x="445" y="158"/>
                  </a:lnTo>
                  <a:lnTo>
                    <a:pt x="426" y="175"/>
                  </a:lnTo>
                  <a:lnTo>
                    <a:pt x="386" y="186"/>
                  </a:lnTo>
                  <a:lnTo>
                    <a:pt x="346" y="203"/>
                  </a:lnTo>
                  <a:lnTo>
                    <a:pt x="287" y="220"/>
                  </a:lnTo>
                  <a:lnTo>
                    <a:pt x="228" y="231"/>
                  </a:lnTo>
                  <a:lnTo>
                    <a:pt x="148" y="254"/>
                  </a:lnTo>
                  <a:lnTo>
                    <a:pt x="129" y="237"/>
                  </a:lnTo>
                  <a:lnTo>
                    <a:pt x="168" y="226"/>
                  </a:lnTo>
                  <a:lnTo>
                    <a:pt x="208" y="214"/>
                  </a:lnTo>
                  <a:lnTo>
                    <a:pt x="247" y="203"/>
                  </a:lnTo>
                  <a:lnTo>
                    <a:pt x="287" y="192"/>
                  </a:lnTo>
                  <a:lnTo>
                    <a:pt x="327" y="175"/>
                  </a:lnTo>
                  <a:lnTo>
                    <a:pt x="356" y="164"/>
                  </a:lnTo>
                  <a:lnTo>
                    <a:pt x="386" y="147"/>
                  </a:lnTo>
                  <a:lnTo>
                    <a:pt x="406" y="135"/>
                  </a:lnTo>
                  <a:lnTo>
                    <a:pt x="416" y="113"/>
                  </a:lnTo>
                  <a:lnTo>
                    <a:pt x="416" y="96"/>
                  </a:lnTo>
                  <a:lnTo>
                    <a:pt x="406" y="73"/>
                  </a:lnTo>
                  <a:lnTo>
                    <a:pt x="386" y="56"/>
                  </a:lnTo>
                  <a:lnTo>
                    <a:pt x="366" y="40"/>
                  </a:lnTo>
                  <a:lnTo>
                    <a:pt x="337" y="28"/>
                  </a:lnTo>
                  <a:lnTo>
                    <a:pt x="297" y="23"/>
                  </a:lnTo>
                  <a:lnTo>
                    <a:pt x="257" y="17"/>
                  </a:lnTo>
                  <a:lnTo>
                    <a:pt x="208" y="23"/>
                  </a:lnTo>
                  <a:lnTo>
                    <a:pt x="168" y="28"/>
                  </a:lnTo>
                  <a:lnTo>
                    <a:pt x="139" y="45"/>
                  </a:lnTo>
                  <a:lnTo>
                    <a:pt x="119" y="62"/>
                  </a:lnTo>
                  <a:lnTo>
                    <a:pt x="99" y="79"/>
                  </a:lnTo>
                  <a:lnTo>
                    <a:pt x="79" y="102"/>
                  </a:lnTo>
                  <a:lnTo>
                    <a:pt x="69" y="124"/>
                  </a:lnTo>
                  <a:lnTo>
                    <a:pt x="69" y="141"/>
                  </a:lnTo>
                  <a:lnTo>
                    <a:pt x="79" y="181"/>
                  </a:lnTo>
                  <a:lnTo>
                    <a:pt x="99" y="214"/>
                  </a:lnTo>
                  <a:lnTo>
                    <a:pt x="119" y="243"/>
                  </a:lnTo>
                  <a:lnTo>
                    <a:pt x="148" y="271"/>
                  </a:lnTo>
                  <a:lnTo>
                    <a:pt x="188" y="299"/>
                  </a:lnTo>
                  <a:lnTo>
                    <a:pt x="228" y="322"/>
                  </a:lnTo>
                  <a:lnTo>
                    <a:pt x="277" y="344"/>
                  </a:lnTo>
                  <a:lnTo>
                    <a:pt x="337" y="361"/>
                  </a:lnTo>
                  <a:lnTo>
                    <a:pt x="317" y="367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8" name="Freeform 516"/>
            <p:cNvSpPr>
              <a:spLocks/>
            </p:cNvSpPr>
            <p:nvPr/>
          </p:nvSpPr>
          <p:spPr bwMode="auto">
            <a:xfrm>
              <a:off x="40" y="3564"/>
              <a:ext cx="791" cy="660"/>
            </a:xfrm>
            <a:custGeom>
              <a:avLst/>
              <a:gdLst>
                <a:gd name="T0" fmla="*/ 217 w 791"/>
                <a:gd name="T1" fmla="*/ 519 h 660"/>
                <a:gd name="T2" fmla="*/ 207 w 791"/>
                <a:gd name="T3" fmla="*/ 513 h 660"/>
                <a:gd name="T4" fmla="*/ 99 w 791"/>
                <a:gd name="T5" fmla="*/ 542 h 660"/>
                <a:gd name="T6" fmla="*/ 0 w 791"/>
                <a:gd name="T7" fmla="*/ 587 h 660"/>
                <a:gd name="T8" fmla="*/ 69 w 791"/>
                <a:gd name="T9" fmla="*/ 643 h 660"/>
                <a:gd name="T10" fmla="*/ 237 w 791"/>
                <a:gd name="T11" fmla="*/ 660 h 660"/>
                <a:gd name="T12" fmla="*/ 554 w 791"/>
                <a:gd name="T13" fmla="*/ 621 h 660"/>
                <a:gd name="T14" fmla="*/ 781 w 791"/>
                <a:gd name="T15" fmla="*/ 446 h 660"/>
                <a:gd name="T16" fmla="*/ 732 w 791"/>
                <a:gd name="T17" fmla="*/ 265 h 660"/>
                <a:gd name="T18" fmla="*/ 485 w 791"/>
                <a:gd name="T19" fmla="*/ 169 h 660"/>
                <a:gd name="T20" fmla="*/ 287 w 791"/>
                <a:gd name="T21" fmla="*/ 175 h 660"/>
                <a:gd name="T22" fmla="*/ 188 w 791"/>
                <a:gd name="T23" fmla="*/ 192 h 660"/>
                <a:gd name="T24" fmla="*/ 128 w 791"/>
                <a:gd name="T25" fmla="*/ 203 h 660"/>
                <a:gd name="T26" fmla="*/ 128 w 791"/>
                <a:gd name="T27" fmla="*/ 192 h 660"/>
                <a:gd name="T28" fmla="*/ 178 w 791"/>
                <a:gd name="T29" fmla="*/ 158 h 660"/>
                <a:gd name="T30" fmla="*/ 237 w 791"/>
                <a:gd name="T31" fmla="*/ 113 h 660"/>
                <a:gd name="T32" fmla="*/ 237 w 791"/>
                <a:gd name="T33" fmla="*/ 79 h 660"/>
                <a:gd name="T34" fmla="*/ 198 w 791"/>
                <a:gd name="T35" fmla="*/ 62 h 660"/>
                <a:gd name="T36" fmla="*/ 168 w 791"/>
                <a:gd name="T37" fmla="*/ 62 h 660"/>
                <a:gd name="T38" fmla="*/ 128 w 791"/>
                <a:gd name="T39" fmla="*/ 68 h 660"/>
                <a:gd name="T40" fmla="*/ 118 w 791"/>
                <a:gd name="T41" fmla="*/ 68 h 660"/>
                <a:gd name="T42" fmla="*/ 118 w 791"/>
                <a:gd name="T43" fmla="*/ 62 h 660"/>
                <a:gd name="T44" fmla="*/ 118 w 791"/>
                <a:gd name="T45" fmla="*/ 34 h 660"/>
                <a:gd name="T46" fmla="*/ 118 w 791"/>
                <a:gd name="T47" fmla="*/ 6 h 660"/>
                <a:gd name="T48" fmla="*/ 99 w 791"/>
                <a:gd name="T49" fmla="*/ 0 h 660"/>
                <a:gd name="T50" fmla="*/ 79 w 791"/>
                <a:gd name="T51" fmla="*/ 0 h 660"/>
                <a:gd name="T52" fmla="*/ 79 w 791"/>
                <a:gd name="T53" fmla="*/ 28 h 660"/>
                <a:gd name="T54" fmla="*/ 79 w 791"/>
                <a:gd name="T55" fmla="*/ 62 h 660"/>
                <a:gd name="T56" fmla="*/ 79 w 791"/>
                <a:gd name="T57" fmla="*/ 85 h 660"/>
                <a:gd name="T58" fmla="*/ 99 w 791"/>
                <a:gd name="T59" fmla="*/ 91 h 660"/>
                <a:gd name="T60" fmla="*/ 128 w 791"/>
                <a:gd name="T61" fmla="*/ 85 h 660"/>
                <a:gd name="T62" fmla="*/ 148 w 791"/>
                <a:gd name="T63" fmla="*/ 79 h 660"/>
                <a:gd name="T64" fmla="*/ 188 w 791"/>
                <a:gd name="T65" fmla="*/ 79 h 660"/>
                <a:gd name="T66" fmla="*/ 188 w 791"/>
                <a:gd name="T67" fmla="*/ 96 h 660"/>
                <a:gd name="T68" fmla="*/ 118 w 791"/>
                <a:gd name="T69" fmla="*/ 136 h 660"/>
                <a:gd name="T70" fmla="*/ 59 w 791"/>
                <a:gd name="T71" fmla="*/ 181 h 660"/>
                <a:gd name="T72" fmla="*/ 79 w 791"/>
                <a:gd name="T73" fmla="*/ 215 h 660"/>
                <a:gd name="T74" fmla="*/ 138 w 791"/>
                <a:gd name="T75" fmla="*/ 220 h 660"/>
                <a:gd name="T76" fmla="*/ 257 w 791"/>
                <a:gd name="T77" fmla="*/ 192 h 660"/>
                <a:gd name="T78" fmla="*/ 415 w 791"/>
                <a:gd name="T79" fmla="*/ 186 h 660"/>
                <a:gd name="T80" fmla="*/ 603 w 791"/>
                <a:gd name="T81" fmla="*/ 237 h 660"/>
                <a:gd name="T82" fmla="*/ 702 w 791"/>
                <a:gd name="T83" fmla="*/ 350 h 660"/>
                <a:gd name="T84" fmla="*/ 653 w 791"/>
                <a:gd name="T85" fmla="*/ 519 h 660"/>
                <a:gd name="T86" fmla="*/ 386 w 791"/>
                <a:gd name="T87" fmla="*/ 638 h 660"/>
                <a:gd name="T88" fmla="*/ 168 w 791"/>
                <a:gd name="T89" fmla="*/ 632 h 660"/>
                <a:gd name="T90" fmla="*/ 99 w 791"/>
                <a:gd name="T91" fmla="*/ 598 h 660"/>
                <a:gd name="T92" fmla="*/ 118 w 791"/>
                <a:gd name="T93" fmla="*/ 564 h 660"/>
                <a:gd name="T94" fmla="*/ 198 w 791"/>
                <a:gd name="T95" fmla="*/ 536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1"/>
                <a:gd name="T145" fmla="*/ 0 h 660"/>
                <a:gd name="T146" fmla="*/ 791 w 791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1" h="660">
                  <a:moveTo>
                    <a:pt x="217" y="525"/>
                  </a:moveTo>
                  <a:lnTo>
                    <a:pt x="217" y="525"/>
                  </a:lnTo>
                  <a:lnTo>
                    <a:pt x="217" y="519"/>
                  </a:lnTo>
                  <a:lnTo>
                    <a:pt x="207" y="519"/>
                  </a:lnTo>
                  <a:lnTo>
                    <a:pt x="207" y="513"/>
                  </a:lnTo>
                  <a:lnTo>
                    <a:pt x="168" y="519"/>
                  </a:lnTo>
                  <a:lnTo>
                    <a:pt x="138" y="530"/>
                  </a:lnTo>
                  <a:lnTo>
                    <a:pt x="99" y="542"/>
                  </a:lnTo>
                  <a:lnTo>
                    <a:pt x="69" y="547"/>
                  </a:lnTo>
                  <a:lnTo>
                    <a:pt x="39" y="559"/>
                  </a:lnTo>
                  <a:lnTo>
                    <a:pt x="19" y="570"/>
                  </a:lnTo>
                  <a:lnTo>
                    <a:pt x="0" y="587"/>
                  </a:lnTo>
                  <a:lnTo>
                    <a:pt x="0" y="598"/>
                  </a:lnTo>
                  <a:lnTo>
                    <a:pt x="19" y="615"/>
                  </a:lnTo>
                  <a:lnTo>
                    <a:pt x="39" y="632"/>
                  </a:lnTo>
                  <a:lnTo>
                    <a:pt x="69" y="643"/>
                  </a:lnTo>
                  <a:lnTo>
                    <a:pt x="108" y="654"/>
                  </a:lnTo>
                  <a:lnTo>
                    <a:pt x="158" y="660"/>
                  </a:lnTo>
                  <a:lnTo>
                    <a:pt x="198" y="660"/>
                  </a:lnTo>
                  <a:lnTo>
                    <a:pt x="237" y="660"/>
                  </a:lnTo>
                  <a:lnTo>
                    <a:pt x="277" y="660"/>
                  </a:lnTo>
                  <a:lnTo>
                    <a:pt x="376" y="654"/>
                  </a:lnTo>
                  <a:lnTo>
                    <a:pt x="475" y="643"/>
                  </a:lnTo>
                  <a:lnTo>
                    <a:pt x="554" y="621"/>
                  </a:lnTo>
                  <a:lnTo>
                    <a:pt x="633" y="587"/>
                  </a:lnTo>
                  <a:lnTo>
                    <a:pt x="702" y="547"/>
                  </a:lnTo>
                  <a:lnTo>
                    <a:pt x="752" y="502"/>
                  </a:lnTo>
                  <a:lnTo>
                    <a:pt x="781" y="446"/>
                  </a:lnTo>
                  <a:lnTo>
                    <a:pt x="791" y="384"/>
                  </a:lnTo>
                  <a:lnTo>
                    <a:pt x="791" y="344"/>
                  </a:lnTo>
                  <a:lnTo>
                    <a:pt x="762" y="305"/>
                  </a:lnTo>
                  <a:lnTo>
                    <a:pt x="732" y="265"/>
                  </a:lnTo>
                  <a:lnTo>
                    <a:pt x="682" y="232"/>
                  </a:lnTo>
                  <a:lnTo>
                    <a:pt x="623" y="209"/>
                  </a:lnTo>
                  <a:lnTo>
                    <a:pt x="554" y="186"/>
                  </a:lnTo>
                  <a:lnTo>
                    <a:pt x="485" y="169"/>
                  </a:lnTo>
                  <a:lnTo>
                    <a:pt x="405" y="169"/>
                  </a:lnTo>
                  <a:lnTo>
                    <a:pt x="356" y="169"/>
                  </a:lnTo>
                  <a:lnTo>
                    <a:pt x="316" y="169"/>
                  </a:lnTo>
                  <a:lnTo>
                    <a:pt x="287" y="175"/>
                  </a:lnTo>
                  <a:lnTo>
                    <a:pt x="267" y="181"/>
                  </a:lnTo>
                  <a:lnTo>
                    <a:pt x="237" y="181"/>
                  </a:lnTo>
                  <a:lnTo>
                    <a:pt x="217" y="186"/>
                  </a:lnTo>
                  <a:lnTo>
                    <a:pt x="188" y="192"/>
                  </a:lnTo>
                  <a:lnTo>
                    <a:pt x="148" y="203"/>
                  </a:lnTo>
                  <a:lnTo>
                    <a:pt x="138" y="203"/>
                  </a:lnTo>
                  <a:lnTo>
                    <a:pt x="128" y="203"/>
                  </a:lnTo>
                  <a:lnTo>
                    <a:pt x="128" y="198"/>
                  </a:lnTo>
                  <a:lnTo>
                    <a:pt x="128" y="192"/>
                  </a:lnTo>
                  <a:lnTo>
                    <a:pt x="128" y="186"/>
                  </a:lnTo>
                  <a:lnTo>
                    <a:pt x="138" y="181"/>
                  </a:lnTo>
                  <a:lnTo>
                    <a:pt x="158" y="169"/>
                  </a:lnTo>
                  <a:lnTo>
                    <a:pt x="178" y="158"/>
                  </a:lnTo>
                  <a:lnTo>
                    <a:pt x="198" y="147"/>
                  </a:lnTo>
                  <a:lnTo>
                    <a:pt x="217" y="136"/>
                  </a:lnTo>
                  <a:lnTo>
                    <a:pt x="227" y="124"/>
                  </a:lnTo>
                  <a:lnTo>
                    <a:pt x="237" y="113"/>
                  </a:lnTo>
                  <a:lnTo>
                    <a:pt x="247" y="102"/>
                  </a:lnTo>
                  <a:lnTo>
                    <a:pt x="247" y="96"/>
                  </a:lnTo>
                  <a:lnTo>
                    <a:pt x="247" y="85"/>
                  </a:lnTo>
                  <a:lnTo>
                    <a:pt x="237" y="79"/>
                  </a:lnTo>
                  <a:lnTo>
                    <a:pt x="227" y="74"/>
                  </a:lnTo>
                  <a:lnTo>
                    <a:pt x="217" y="68"/>
                  </a:lnTo>
                  <a:lnTo>
                    <a:pt x="207" y="68"/>
                  </a:lnTo>
                  <a:lnTo>
                    <a:pt x="198" y="62"/>
                  </a:lnTo>
                  <a:lnTo>
                    <a:pt x="188" y="62"/>
                  </a:lnTo>
                  <a:lnTo>
                    <a:pt x="178" y="62"/>
                  </a:lnTo>
                  <a:lnTo>
                    <a:pt x="168" y="62"/>
                  </a:lnTo>
                  <a:lnTo>
                    <a:pt x="158" y="62"/>
                  </a:lnTo>
                  <a:lnTo>
                    <a:pt x="148" y="68"/>
                  </a:lnTo>
                  <a:lnTo>
                    <a:pt x="138" y="68"/>
                  </a:lnTo>
                  <a:lnTo>
                    <a:pt x="128" y="68"/>
                  </a:lnTo>
                  <a:lnTo>
                    <a:pt x="118" y="74"/>
                  </a:lnTo>
                  <a:lnTo>
                    <a:pt x="118" y="68"/>
                  </a:lnTo>
                  <a:lnTo>
                    <a:pt x="118" y="62"/>
                  </a:lnTo>
                  <a:lnTo>
                    <a:pt x="118" y="51"/>
                  </a:lnTo>
                  <a:lnTo>
                    <a:pt x="118" y="45"/>
                  </a:lnTo>
                  <a:lnTo>
                    <a:pt x="118" y="34"/>
                  </a:lnTo>
                  <a:lnTo>
                    <a:pt x="118" y="28"/>
                  </a:lnTo>
                  <a:lnTo>
                    <a:pt x="118" y="23"/>
                  </a:lnTo>
                  <a:lnTo>
                    <a:pt x="118" y="12"/>
                  </a:lnTo>
                  <a:lnTo>
                    <a:pt x="118" y="6"/>
                  </a:lnTo>
                  <a:lnTo>
                    <a:pt x="118" y="0"/>
                  </a:lnTo>
                  <a:lnTo>
                    <a:pt x="108" y="0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79" y="0"/>
                  </a:lnTo>
                  <a:lnTo>
                    <a:pt x="79" y="6"/>
                  </a:lnTo>
                  <a:lnTo>
                    <a:pt x="79" y="17"/>
                  </a:lnTo>
                  <a:lnTo>
                    <a:pt x="79" y="28"/>
                  </a:lnTo>
                  <a:lnTo>
                    <a:pt x="79" y="34"/>
                  </a:lnTo>
                  <a:lnTo>
                    <a:pt x="79" y="45"/>
                  </a:lnTo>
                  <a:lnTo>
                    <a:pt x="79" y="57"/>
                  </a:lnTo>
                  <a:lnTo>
                    <a:pt x="79" y="62"/>
                  </a:lnTo>
                  <a:lnTo>
                    <a:pt x="79" y="74"/>
                  </a:lnTo>
                  <a:lnTo>
                    <a:pt x="79" y="79"/>
                  </a:lnTo>
                  <a:lnTo>
                    <a:pt x="79" y="85"/>
                  </a:lnTo>
                  <a:lnTo>
                    <a:pt x="79" y="91"/>
                  </a:lnTo>
                  <a:lnTo>
                    <a:pt x="89" y="91"/>
                  </a:lnTo>
                  <a:lnTo>
                    <a:pt x="99" y="91"/>
                  </a:lnTo>
                  <a:lnTo>
                    <a:pt x="108" y="85"/>
                  </a:lnTo>
                  <a:lnTo>
                    <a:pt x="118" y="85"/>
                  </a:lnTo>
                  <a:lnTo>
                    <a:pt x="128" y="85"/>
                  </a:lnTo>
                  <a:lnTo>
                    <a:pt x="138" y="85"/>
                  </a:lnTo>
                  <a:lnTo>
                    <a:pt x="138" y="79"/>
                  </a:lnTo>
                  <a:lnTo>
                    <a:pt x="148" y="79"/>
                  </a:lnTo>
                  <a:lnTo>
                    <a:pt x="158" y="79"/>
                  </a:lnTo>
                  <a:lnTo>
                    <a:pt x="168" y="79"/>
                  </a:lnTo>
                  <a:lnTo>
                    <a:pt x="178" y="79"/>
                  </a:lnTo>
                  <a:lnTo>
                    <a:pt x="188" y="79"/>
                  </a:lnTo>
                  <a:lnTo>
                    <a:pt x="188" y="85"/>
                  </a:lnTo>
                  <a:lnTo>
                    <a:pt x="188" y="91"/>
                  </a:lnTo>
                  <a:lnTo>
                    <a:pt x="188" y="96"/>
                  </a:lnTo>
                  <a:lnTo>
                    <a:pt x="178" y="102"/>
                  </a:lnTo>
                  <a:lnTo>
                    <a:pt x="158" y="113"/>
                  </a:lnTo>
                  <a:lnTo>
                    <a:pt x="138" y="124"/>
                  </a:lnTo>
                  <a:lnTo>
                    <a:pt x="118" y="136"/>
                  </a:lnTo>
                  <a:lnTo>
                    <a:pt x="99" y="147"/>
                  </a:lnTo>
                  <a:lnTo>
                    <a:pt x="79" y="158"/>
                  </a:lnTo>
                  <a:lnTo>
                    <a:pt x="69" y="169"/>
                  </a:lnTo>
                  <a:lnTo>
                    <a:pt x="59" y="181"/>
                  </a:lnTo>
                  <a:lnTo>
                    <a:pt x="59" y="198"/>
                  </a:lnTo>
                  <a:lnTo>
                    <a:pt x="59" y="203"/>
                  </a:lnTo>
                  <a:lnTo>
                    <a:pt x="69" y="215"/>
                  </a:lnTo>
                  <a:lnTo>
                    <a:pt x="79" y="215"/>
                  </a:lnTo>
                  <a:lnTo>
                    <a:pt x="99" y="220"/>
                  </a:lnTo>
                  <a:lnTo>
                    <a:pt x="108" y="220"/>
                  </a:lnTo>
                  <a:lnTo>
                    <a:pt x="118" y="220"/>
                  </a:lnTo>
                  <a:lnTo>
                    <a:pt x="138" y="220"/>
                  </a:lnTo>
                  <a:lnTo>
                    <a:pt x="148" y="220"/>
                  </a:lnTo>
                  <a:lnTo>
                    <a:pt x="188" y="209"/>
                  </a:lnTo>
                  <a:lnTo>
                    <a:pt x="217" y="203"/>
                  </a:lnTo>
                  <a:lnTo>
                    <a:pt x="257" y="192"/>
                  </a:lnTo>
                  <a:lnTo>
                    <a:pt x="296" y="192"/>
                  </a:lnTo>
                  <a:lnTo>
                    <a:pt x="336" y="186"/>
                  </a:lnTo>
                  <a:lnTo>
                    <a:pt x="376" y="186"/>
                  </a:lnTo>
                  <a:lnTo>
                    <a:pt x="415" y="186"/>
                  </a:lnTo>
                  <a:lnTo>
                    <a:pt x="455" y="192"/>
                  </a:lnTo>
                  <a:lnTo>
                    <a:pt x="504" y="203"/>
                  </a:lnTo>
                  <a:lnTo>
                    <a:pt x="564" y="220"/>
                  </a:lnTo>
                  <a:lnTo>
                    <a:pt x="603" y="237"/>
                  </a:lnTo>
                  <a:lnTo>
                    <a:pt x="643" y="265"/>
                  </a:lnTo>
                  <a:lnTo>
                    <a:pt x="673" y="294"/>
                  </a:lnTo>
                  <a:lnTo>
                    <a:pt x="692" y="322"/>
                  </a:lnTo>
                  <a:lnTo>
                    <a:pt x="702" y="350"/>
                  </a:lnTo>
                  <a:lnTo>
                    <a:pt x="712" y="384"/>
                  </a:lnTo>
                  <a:lnTo>
                    <a:pt x="702" y="429"/>
                  </a:lnTo>
                  <a:lnTo>
                    <a:pt x="682" y="474"/>
                  </a:lnTo>
                  <a:lnTo>
                    <a:pt x="653" y="519"/>
                  </a:lnTo>
                  <a:lnTo>
                    <a:pt x="603" y="559"/>
                  </a:lnTo>
                  <a:lnTo>
                    <a:pt x="544" y="592"/>
                  </a:lnTo>
                  <a:lnTo>
                    <a:pt x="475" y="621"/>
                  </a:lnTo>
                  <a:lnTo>
                    <a:pt x="386" y="638"/>
                  </a:lnTo>
                  <a:lnTo>
                    <a:pt x="277" y="649"/>
                  </a:lnTo>
                  <a:lnTo>
                    <a:pt x="237" y="643"/>
                  </a:lnTo>
                  <a:lnTo>
                    <a:pt x="198" y="638"/>
                  </a:lnTo>
                  <a:lnTo>
                    <a:pt x="168" y="632"/>
                  </a:lnTo>
                  <a:lnTo>
                    <a:pt x="138" y="626"/>
                  </a:lnTo>
                  <a:lnTo>
                    <a:pt x="118" y="621"/>
                  </a:lnTo>
                  <a:lnTo>
                    <a:pt x="108" y="609"/>
                  </a:lnTo>
                  <a:lnTo>
                    <a:pt x="99" y="598"/>
                  </a:lnTo>
                  <a:lnTo>
                    <a:pt x="99" y="592"/>
                  </a:lnTo>
                  <a:lnTo>
                    <a:pt x="99" y="581"/>
                  </a:lnTo>
                  <a:lnTo>
                    <a:pt x="108" y="570"/>
                  </a:lnTo>
                  <a:lnTo>
                    <a:pt x="118" y="564"/>
                  </a:lnTo>
                  <a:lnTo>
                    <a:pt x="138" y="553"/>
                  </a:lnTo>
                  <a:lnTo>
                    <a:pt x="158" y="547"/>
                  </a:lnTo>
                  <a:lnTo>
                    <a:pt x="178" y="542"/>
                  </a:lnTo>
                  <a:lnTo>
                    <a:pt x="198" y="536"/>
                  </a:lnTo>
                  <a:lnTo>
                    <a:pt x="217" y="525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99" name="Freeform 517"/>
            <p:cNvSpPr>
              <a:spLocks/>
            </p:cNvSpPr>
            <p:nvPr/>
          </p:nvSpPr>
          <p:spPr bwMode="auto">
            <a:xfrm>
              <a:off x="99" y="744"/>
              <a:ext cx="59" cy="2820"/>
            </a:xfrm>
            <a:custGeom>
              <a:avLst/>
              <a:gdLst>
                <a:gd name="T0" fmla="*/ 0 w 59"/>
                <a:gd name="T1" fmla="*/ 0 h 2820"/>
                <a:gd name="T2" fmla="*/ 20 w 59"/>
                <a:gd name="T3" fmla="*/ 2820 h 2820"/>
                <a:gd name="T4" fmla="*/ 59 w 59"/>
                <a:gd name="T5" fmla="*/ 2820 h 2820"/>
                <a:gd name="T6" fmla="*/ 40 w 59"/>
                <a:gd name="T7" fmla="*/ 0 h 2820"/>
                <a:gd name="T8" fmla="*/ 40 w 59"/>
                <a:gd name="T9" fmla="*/ 0 h 2820"/>
                <a:gd name="T10" fmla="*/ 40 w 59"/>
                <a:gd name="T11" fmla="*/ 0 h 2820"/>
                <a:gd name="T12" fmla="*/ 30 w 59"/>
                <a:gd name="T13" fmla="*/ 0 h 2820"/>
                <a:gd name="T14" fmla="*/ 30 w 59"/>
                <a:gd name="T15" fmla="*/ 0 h 2820"/>
                <a:gd name="T16" fmla="*/ 30 w 59"/>
                <a:gd name="T17" fmla="*/ 0 h 2820"/>
                <a:gd name="T18" fmla="*/ 20 w 59"/>
                <a:gd name="T19" fmla="*/ 0 h 2820"/>
                <a:gd name="T20" fmla="*/ 10 w 59"/>
                <a:gd name="T21" fmla="*/ 0 h 2820"/>
                <a:gd name="T22" fmla="*/ 0 w 59"/>
                <a:gd name="T23" fmla="*/ 0 h 28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9"/>
                <a:gd name="T37" fmla="*/ 0 h 2820"/>
                <a:gd name="T38" fmla="*/ 59 w 59"/>
                <a:gd name="T39" fmla="*/ 2820 h 28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9" h="2820">
                  <a:moveTo>
                    <a:pt x="0" y="0"/>
                  </a:moveTo>
                  <a:lnTo>
                    <a:pt x="20" y="2820"/>
                  </a:lnTo>
                  <a:lnTo>
                    <a:pt x="59" y="2820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0" name="Freeform 518"/>
            <p:cNvSpPr>
              <a:spLocks/>
            </p:cNvSpPr>
            <p:nvPr/>
          </p:nvSpPr>
          <p:spPr bwMode="auto">
            <a:xfrm>
              <a:off x="5621" y="744"/>
              <a:ext cx="40" cy="2820"/>
            </a:xfrm>
            <a:custGeom>
              <a:avLst/>
              <a:gdLst>
                <a:gd name="T0" fmla="*/ 40 w 40"/>
                <a:gd name="T1" fmla="*/ 0 h 2820"/>
                <a:gd name="T2" fmla="*/ 40 w 40"/>
                <a:gd name="T3" fmla="*/ 2820 h 2820"/>
                <a:gd name="T4" fmla="*/ 0 w 40"/>
                <a:gd name="T5" fmla="*/ 2820 h 2820"/>
                <a:gd name="T6" fmla="*/ 0 w 40"/>
                <a:gd name="T7" fmla="*/ 0 h 2820"/>
                <a:gd name="T8" fmla="*/ 0 w 40"/>
                <a:gd name="T9" fmla="*/ 0 h 2820"/>
                <a:gd name="T10" fmla="*/ 10 w 40"/>
                <a:gd name="T11" fmla="*/ 0 h 2820"/>
                <a:gd name="T12" fmla="*/ 10 w 40"/>
                <a:gd name="T13" fmla="*/ 0 h 2820"/>
                <a:gd name="T14" fmla="*/ 10 w 40"/>
                <a:gd name="T15" fmla="*/ 0 h 2820"/>
                <a:gd name="T16" fmla="*/ 20 w 40"/>
                <a:gd name="T17" fmla="*/ 0 h 2820"/>
                <a:gd name="T18" fmla="*/ 30 w 40"/>
                <a:gd name="T19" fmla="*/ 0 h 2820"/>
                <a:gd name="T20" fmla="*/ 40 w 40"/>
                <a:gd name="T21" fmla="*/ 0 h 28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2820"/>
                <a:gd name="T35" fmla="*/ 40 w 40"/>
                <a:gd name="T36" fmla="*/ 2820 h 28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2820">
                  <a:moveTo>
                    <a:pt x="40" y="0"/>
                  </a:moveTo>
                  <a:lnTo>
                    <a:pt x="40" y="2820"/>
                  </a:lnTo>
                  <a:lnTo>
                    <a:pt x="0" y="2820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0">
              <a:solidFill>
                <a:srgbClr val="FF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1" name="Freeform 519"/>
            <p:cNvSpPr>
              <a:spLocks/>
            </p:cNvSpPr>
            <p:nvPr/>
          </p:nvSpPr>
          <p:spPr bwMode="auto">
            <a:xfrm>
              <a:off x="4642" y="3463"/>
              <a:ext cx="237" cy="744"/>
            </a:xfrm>
            <a:custGeom>
              <a:avLst/>
              <a:gdLst>
                <a:gd name="T0" fmla="*/ 39 w 237"/>
                <a:gd name="T1" fmla="*/ 586 h 744"/>
                <a:gd name="T2" fmla="*/ 59 w 237"/>
                <a:gd name="T3" fmla="*/ 609 h 744"/>
                <a:gd name="T4" fmla="*/ 148 w 237"/>
                <a:gd name="T5" fmla="*/ 682 h 744"/>
                <a:gd name="T6" fmla="*/ 168 w 237"/>
                <a:gd name="T7" fmla="*/ 682 h 744"/>
                <a:gd name="T8" fmla="*/ 79 w 237"/>
                <a:gd name="T9" fmla="*/ 581 h 744"/>
                <a:gd name="T10" fmla="*/ 59 w 237"/>
                <a:gd name="T11" fmla="*/ 569 h 744"/>
                <a:gd name="T12" fmla="*/ 39 w 237"/>
                <a:gd name="T13" fmla="*/ 485 h 744"/>
                <a:gd name="T14" fmla="*/ 10 w 237"/>
                <a:gd name="T15" fmla="*/ 490 h 744"/>
                <a:gd name="T16" fmla="*/ 19 w 237"/>
                <a:gd name="T17" fmla="*/ 462 h 744"/>
                <a:gd name="T18" fmla="*/ 29 w 237"/>
                <a:gd name="T19" fmla="*/ 417 h 744"/>
                <a:gd name="T20" fmla="*/ 10 w 237"/>
                <a:gd name="T21" fmla="*/ 383 h 744"/>
                <a:gd name="T22" fmla="*/ 49 w 237"/>
                <a:gd name="T23" fmla="*/ 344 h 744"/>
                <a:gd name="T24" fmla="*/ 29 w 237"/>
                <a:gd name="T25" fmla="*/ 333 h 744"/>
                <a:gd name="T26" fmla="*/ 59 w 237"/>
                <a:gd name="T27" fmla="*/ 316 h 744"/>
                <a:gd name="T28" fmla="*/ 79 w 237"/>
                <a:gd name="T29" fmla="*/ 276 h 744"/>
                <a:gd name="T30" fmla="*/ 89 w 237"/>
                <a:gd name="T31" fmla="*/ 254 h 744"/>
                <a:gd name="T32" fmla="*/ 118 w 237"/>
                <a:gd name="T33" fmla="*/ 225 h 744"/>
                <a:gd name="T34" fmla="*/ 138 w 237"/>
                <a:gd name="T35" fmla="*/ 208 h 744"/>
                <a:gd name="T36" fmla="*/ 178 w 237"/>
                <a:gd name="T37" fmla="*/ 186 h 744"/>
                <a:gd name="T38" fmla="*/ 178 w 237"/>
                <a:gd name="T39" fmla="*/ 180 h 744"/>
                <a:gd name="T40" fmla="*/ 207 w 237"/>
                <a:gd name="T41" fmla="*/ 163 h 744"/>
                <a:gd name="T42" fmla="*/ 217 w 237"/>
                <a:gd name="T43" fmla="*/ 146 h 744"/>
                <a:gd name="T44" fmla="*/ 168 w 237"/>
                <a:gd name="T45" fmla="*/ 180 h 744"/>
                <a:gd name="T46" fmla="*/ 148 w 237"/>
                <a:gd name="T47" fmla="*/ 180 h 744"/>
                <a:gd name="T48" fmla="*/ 118 w 237"/>
                <a:gd name="T49" fmla="*/ 208 h 744"/>
                <a:gd name="T50" fmla="*/ 99 w 237"/>
                <a:gd name="T51" fmla="*/ 220 h 744"/>
                <a:gd name="T52" fmla="*/ 69 w 237"/>
                <a:gd name="T53" fmla="*/ 237 h 744"/>
                <a:gd name="T54" fmla="*/ 49 w 237"/>
                <a:gd name="T55" fmla="*/ 265 h 744"/>
                <a:gd name="T56" fmla="*/ 29 w 237"/>
                <a:gd name="T57" fmla="*/ 282 h 744"/>
                <a:gd name="T58" fmla="*/ 10 w 237"/>
                <a:gd name="T59" fmla="*/ 316 h 744"/>
                <a:gd name="T60" fmla="*/ 10 w 237"/>
                <a:gd name="T61" fmla="*/ 304 h 744"/>
                <a:gd name="T62" fmla="*/ 19 w 237"/>
                <a:gd name="T63" fmla="*/ 270 h 744"/>
                <a:gd name="T64" fmla="*/ 10 w 237"/>
                <a:gd name="T65" fmla="*/ 265 h 744"/>
                <a:gd name="T66" fmla="*/ 0 w 237"/>
                <a:gd name="T67" fmla="*/ 259 h 744"/>
                <a:gd name="T68" fmla="*/ 39 w 237"/>
                <a:gd name="T69" fmla="*/ 197 h 744"/>
                <a:gd name="T70" fmla="*/ 29 w 237"/>
                <a:gd name="T71" fmla="*/ 197 h 744"/>
                <a:gd name="T72" fmla="*/ 39 w 237"/>
                <a:gd name="T73" fmla="*/ 180 h 744"/>
                <a:gd name="T74" fmla="*/ 69 w 237"/>
                <a:gd name="T75" fmla="*/ 141 h 744"/>
                <a:gd name="T76" fmla="*/ 59 w 237"/>
                <a:gd name="T77" fmla="*/ 146 h 744"/>
                <a:gd name="T78" fmla="*/ 99 w 237"/>
                <a:gd name="T79" fmla="*/ 101 h 744"/>
                <a:gd name="T80" fmla="*/ 99 w 237"/>
                <a:gd name="T81" fmla="*/ 96 h 744"/>
                <a:gd name="T82" fmla="*/ 128 w 237"/>
                <a:gd name="T83" fmla="*/ 79 h 744"/>
                <a:gd name="T84" fmla="*/ 148 w 237"/>
                <a:gd name="T85" fmla="*/ 51 h 744"/>
                <a:gd name="T86" fmla="*/ 178 w 237"/>
                <a:gd name="T87" fmla="*/ 34 h 744"/>
                <a:gd name="T88" fmla="*/ 207 w 237"/>
                <a:gd name="T89" fmla="*/ 0 h 744"/>
                <a:gd name="T90" fmla="*/ 188 w 237"/>
                <a:gd name="T91" fmla="*/ 5 h 744"/>
                <a:gd name="T92" fmla="*/ 168 w 237"/>
                <a:gd name="T93" fmla="*/ 28 h 744"/>
                <a:gd name="T94" fmla="*/ 148 w 237"/>
                <a:gd name="T95" fmla="*/ 45 h 744"/>
                <a:gd name="T96" fmla="*/ 128 w 237"/>
                <a:gd name="T97" fmla="*/ 51 h 744"/>
                <a:gd name="T98" fmla="*/ 118 w 237"/>
                <a:gd name="T99" fmla="*/ 79 h 744"/>
                <a:gd name="T100" fmla="*/ 99 w 237"/>
                <a:gd name="T101" fmla="*/ 73 h 744"/>
                <a:gd name="T102" fmla="*/ 69 w 237"/>
                <a:gd name="T103" fmla="*/ 107 h 744"/>
                <a:gd name="T104" fmla="*/ 59 w 237"/>
                <a:gd name="T105" fmla="*/ 135 h 744"/>
                <a:gd name="T106" fmla="*/ 59 w 237"/>
                <a:gd name="T107" fmla="*/ 118 h 744"/>
                <a:gd name="T108" fmla="*/ 49 w 237"/>
                <a:gd name="T109" fmla="*/ 124 h 744"/>
                <a:gd name="T110" fmla="*/ 39 w 237"/>
                <a:gd name="T111" fmla="*/ 152 h 744"/>
                <a:gd name="T112" fmla="*/ 29 w 237"/>
                <a:gd name="T113" fmla="*/ 175 h 744"/>
                <a:gd name="T114" fmla="*/ 19 w 237"/>
                <a:gd name="T115" fmla="*/ 163 h 744"/>
                <a:gd name="T116" fmla="*/ 0 w 237"/>
                <a:gd name="T117" fmla="*/ 203 h 744"/>
                <a:gd name="T118" fmla="*/ 10 w 237"/>
                <a:gd name="T119" fmla="*/ 220 h 744"/>
                <a:gd name="T120" fmla="*/ 0 w 237"/>
                <a:gd name="T121" fmla="*/ 225 h 744"/>
                <a:gd name="T122" fmla="*/ 10 w 237"/>
                <a:gd name="T123" fmla="*/ 389 h 744"/>
                <a:gd name="T124" fmla="*/ 0 w 237"/>
                <a:gd name="T125" fmla="*/ 507 h 7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7"/>
                <a:gd name="T190" fmla="*/ 0 h 744"/>
                <a:gd name="T191" fmla="*/ 237 w 237"/>
                <a:gd name="T192" fmla="*/ 744 h 7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7" h="744">
                  <a:moveTo>
                    <a:pt x="0" y="513"/>
                  </a:moveTo>
                  <a:lnTo>
                    <a:pt x="0" y="558"/>
                  </a:lnTo>
                  <a:lnTo>
                    <a:pt x="0" y="564"/>
                  </a:lnTo>
                  <a:lnTo>
                    <a:pt x="10" y="569"/>
                  </a:lnTo>
                  <a:lnTo>
                    <a:pt x="19" y="575"/>
                  </a:lnTo>
                  <a:lnTo>
                    <a:pt x="29" y="581"/>
                  </a:lnTo>
                  <a:lnTo>
                    <a:pt x="39" y="586"/>
                  </a:lnTo>
                  <a:lnTo>
                    <a:pt x="49" y="592"/>
                  </a:lnTo>
                  <a:lnTo>
                    <a:pt x="59" y="598"/>
                  </a:lnTo>
                  <a:lnTo>
                    <a:pt x="69" y="603"/>
                  </a:lnTo>
                  <a:lnTo>
                    <a:pt x="69" y="609"/>
                  </a:lnTo>
                  <a:lnTo>
                    <a:pt x="59" y="609"/>
                  </a:lnTo>
                  <a:lnTo>
                    <a:pt x="59" y="603"/>
                  </a:lnTo>
                  <a:lnTo>
                    <a:pt x="49" y="603"/>
                  </a:lnTo>
                  <a:lnTo>
                    <a:pt x="39" y="598"/>
                  </a:lnTo>
                  <a:lnTo>
                    <a:pt x="29" y="592"/>
                  </a:lnTo>
                  <a:lnTo>
                    <a:pt x="19" y="592"/>
                  </a:lnTo>
                  <a:lnTo>
                    <a:pt x="19" y="586"/>
                  </a:lnTo>
                  <a:lnTo>
                    <a:pt x="39" y="603"/>
                  </a:lnTo>
                  <a:lnTo>
                    <a:pt x="59" y="620"/>
                  </a:lnTo>
                  <a:lnTo>
                    <a:pt x="79" y="637"/>
                  </a:lnTo>
                  <a:lnTo>
                    <a:pt x="99" y="648"/>
                  </a:lnTo>
                  <a:lnTo>
                    <a:pt x="128" y="665"/>
                  </a:lnTo>
                  <a:lnTo>
                    <a:pt x="148" y="682"/>
                  </a:lnTo>
                  <a:lnTo>
                    <a:pt x="178" y="710"/>
                  </a:lnTo>
                  <a:lnTo>
                    <a:pt x="207" y="744"/>
                  </a:lnTo>
                  <a:lnTo>
                    <a:pt x="207" y="739"/>
                  </a:lnTo>
                  <a:lnTo>
                    <a:pt x="217" y="739"/>
                  </a:lnTo>
                  <a:lnTo>
                    <a:pt x="217" y="733"/>
                  </a:lnTo>
                  <a:lnTo>
                    <a:pt x="188" y="710"/>
                  </a:lnTo>
                  <a:lnTo>
                    <a:pt x="168" y="682"/>
                  </a:lnTo>
                  <a:lnTo>
                    <a:pt x="148" y="665"/>
                  </a:lnTo>
                  <a:lnTo>
                    <a:pt x="128" y="643"/>
                  </a:lnTo>
                  <a:lnTo>
                    <a:pt x="118" y="620"/>
                  </a:lnTo>
                  <a:lnTo>
                    <a:pt x="109" y="603"/>
                  </a:lnTo>
                  <a:lnTo>
                    <a:pt x="89" y="581"/>
                  </a:lnTo>
                  <a:lnTo>
                    <a:pt x="79" y="564"/>
                  </a:lnTo>
                  <a:lnTo>
                    <a:pt x="79" y="569"/>
                  </a:lnTo>
                  <a:lnTo>
                    <a:pt x="79" y="575"/>
                  </a:lnTo>
                  <a:lnTo>
                    <a:pt x="79" y="581"/>
                  </a:lnTo>
                  <a:lnTo>
                    <a:pt x="79" y="586"/>
                  </a:lnTo>
                  <a:lnTo>
                    <a:pt x="79" y="592"/>
                  </a:lnTo>
                  <a:lnTo>
                    <a:pt x="69" y="592"/>
                  </a:lnTo>
                  <a:lnTo>
                    <a:pt x="69" y="586"/>
                  </a:lnTo>
                  <a:lnTo>
                    <a:pt x="59" y="581"/>
                  </a:lnTo>
                  <a:lnTo>
                    <a:pt x="59" y="575"/>
                  </a:lnTo>
                  <a:lnTo>
                    <a:pt x="59" y="569"/>
                  </a:lnTo>
                  <a:lnTo>
                    <a:pt x="59" y="564"/>
                  </a:lnTo>
                  <a:lnTo>
                    <a:pt x="59" y="558"/>
                  </a:lnTo>
                  <a:lnTo>
                    <a:pt x="59" y="547"/>
                  </a:lnTo>
                  <a:lnTo>
                    <a:pt x="59" y="536"/>
                  </a:lnTo>
                  <a:lnTo>
                    <a:pt x="59" y="524"/>
                  </a:lnTo>
                  <a:lnTo>
                    <a:pt x="49" y="513"/>
                  </a:lnTo>
                  <a:lnTo>
                    <a:pt x="49" y="502"/>
                  </a:lnTo>
                  <a:lnTo>
                    <a:pt x="39" y="485"/>
                  </a:lnTo>
                  <a:lnTo>
                    <a:pt x="39" y="474"/>
                  </a:lnTo>
                  <a:lnTo>
                    <a:pt x="29" y="462"/>
                  </a:lnTo>
                  <a:lnTo>
                    <a:pt x="29" y="468"/>
                  </a:lnTo>
                  <a:lnTo>
                    <a:pt x="29" y="474"/>
                  </a:lnTo>
                  <a:lnTo>
                    <a:pt x="29" y="479"/>
                  </a:lnTo>
                  <a:lnTo>
                    <a:pt x="19" y="485"/>
                  </a:lnTo>
                  <a:lnTo>
                    <a:pt x="19" y="490"/>
                  </a:lnTo>
                  <a:lnTo>
                    <a:pt x="10" y="490"/>
                  </a:lnTo>
                  <a:lnTo>
                    <a:pt x="10" y="485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10" y="468"/>
                  </a:lnTo>
                  <a:lnTo>
                    <a:pt x="19" y="468"/>
                  </a:lnTo>
                  <a:lnTo>
                    <a:pt x="19" y="462"/>
                  </a:lnTo>
                  <a:lnTo>
                    <a:pt x="29" y="462"/>
                  </a:lnTo>
                  <a:lnTo>
                    <a:pt x="29" y="457"/>
                  </a:lnTo>
                  <a:lnTo>
                    <a:pt x="29" y="451"/>
                  </a:lnTo>
                  <a:lnTo>
                    <a:pt x="39" y="445"/>
                  </a:lnTo>
                  <a:lnTo>
                    <a:pt x="39" y="440"/>
                  </a:lnTo>
                  <a:lnTo>
                    <a:pt x="39" y="434"/>
                  </a:lnTo>
                  <a:lnTo>
                    <a:pt x="39" y="428"/>
                  </a:lnTo>
                  <a:lnTo>
                    <a:pt x="29" y="423"/>
                  </a:lnTo>
                  <a:lnTo>
                    <a:pt x="29" y="417"/>
                  </a:lnTo>
                  <a:lnTo>
                    <a:pt x="29" y="411"/>
                  </a:lnTo>
                  <a:lnTo>
                    <a:pt x="29" y="400"/>
                  </a:lnTo>
                  <a:lnTo>
                    <a:pt x="29" y="395"/>
                  </a:lnTo>
                  <a:lnTo>
                    <a:pt x="39" y="383"/>
                  </a:lnTo>
                  <a:lnTo>
                    <a:pt x="29" y="383"/>
                  </a:lnTo>
                  <a:lnTo>
                    <a:pt x="19" y="383"/>
                  </a:lnTo>
                  <a:lnTo>
                    <a:pt x="10" y="383"/>
                  </a:lnTo>
                  <a:lnTo>
                    <a:pt x="19" y="378"/>
                  </a:lnTo>
                  <a:lnTo>
                    <a:pt x="29" y="378"/>
                  </a:lnTo>
                  <a:lnTo>
                    <a:pt x="29" y="372"/>
                  </a:lnTo>
                  <a:lnTo>
                    <a:pt x="39" y="372"/>
                  </a:lnTo>
                  <a:lnTo>
                    <a:pt x="39" y="366"/>
                  </a:lnTo>
                  <a:lnTo>
                    <a:pt x="39" y="361"/>
                  </a:lnTo>
                  <a:lnTo>
                    <a:pt x="49" y="355"/>
                  </a:lnTo>
                  <a:lnTo>
                    <a:pt x="49" y="349"/>
                  </a:lnTo>
                  <a:lnTo>
                    <a:pt x="49" y="344"/>
                  </a:lnTo>
                  <a:lnTo>
                    <a:pt x="49" y="338"/>
                  </a:lnTo>
                  <a:lnTo>
                    <a:pt x="49" y="333"/>
                  </a:lnTo>
                  <a:lnTo>
                    <a:pt x="49" y="327"/>
                  </a:lnTo>
                  <a:lnTo>
                    <a:pt x="49" y="321"/>
                  </a:lnTo>
                  <a:lnTo>
                    <a:pt x="49" y="327"/>
                  </a:lnTo>
                  <a:lnTo>
                    <a:pt x="39" y="327"/>
                  </a:lnTo>
                  <a:lnTo>
                    <a:pt x="39" y="333"/>
                  </a:lnTo>
                  <a:lnTo>
                    <a:pt x="29" y="333"/>
                  </a:lnTo>
                  <a:lnTo>
                    <a:pt x="29" y="327"/>
                  </a:lnTo>
                  <a:lnTo>
                    <a:pt x="29" y="321"/>
                  </a:lnTo>
                  <a:lnTo>
                    <a:pt x="39" y="316"/>
                  </a:lnTo>
                  <a:lnTo>
                    <a:pt x="49" y="316"/>
                  </a:lnTo>
                  <a:lnTo>
                    <a:pt x="59" y="316"/>
                  </a:lnTo>
                  <a:lnTo>
                    <a:pt x="59" y="310"/>
                  </a:lnTo>
                  <a:lnTo>
                    <a:pt x="69" y="310"/>
                  </a:lnTo>
                  <a:lnTo>
                    <a:pt x="69" y="304"/>
                  </a:lnTo>
                  <a:lnTo>
                    <a:pt x="79" y="299"/>
                  </a:lnTo>
                  <a:lnTo>
                    <a:pt x="79" y="293"/>
                  </a:lnTo>
                  <a:lnTo>
                    <a:pt x="79" y="287"/>
                  </a:lnTo>
                  <a:lnTo>
                    <a:pt x="79" y="276"/>
                  </a:lnTo>
                  <a:lnTo>
                    <a:pt x="89" y="270"/>
                  </a:lnTo>
                  <a:lnTo>
                    <a:pt x="79" y="270"/>
                  </a:lnTo>
                  <a:lnTo>
                    <a:pt x="79" y="276"/>
                  </a:lnTo>
                  <a:lnTo>
                    <a:pt x="69" y="276"/>
                  </a:lnTo>
                  <a:lnTo>
                    <a:pt x="69" y="270"/>
                  </a:lnTo>
                  <a:lnTo>
                    <a:pt x="69" y="265"/>
                  </a:lnTo>
                  <a:lnTo>
                    <a:pt x="79" y="259"/>
                  </a:lnTo>
                  <a:lnTo>
                    <a:pt x="89" y="254"/>
                  </a:lnTo>
                  <a:lnTo>
                    <a:pt x="99" y="254"/>
                  </a:lnTo>
                  <a:lnTo>
                    <a:pt x="109" y="248"/>
                  </a:lnTo>
                  <a:lnTo>
                    <a:pt x="109" y="242"/>
                  </a:lnTo>
                  <a:lnTo>
                    <a:pt x="118" y="237"/>
                  </a:lnTo>
                  <a:lnTo>
                    <a:pt x="128" y="231"/>
                  </a:lnTo>
                  <a:lnTo>
                    <a:pt x="128" y="220"/>
                  </a:lnTo>
                  <a:lnTo>
                    <a:pt x="128" y="225"/>
                  </a:lnTo>
                  <a:lnTo>
                    <a:pt x="118" y="225"/>
                  </a:lnTo>
                  <a:lnTo>
                    <a:pt x="118" y="220"/>
                  </a:lnTo>
                  <a:lnTo>
                    <a:pt x="118" y="214"/>
                  </a:lnTo>
                  <a:lnTo>
                    <a:pt x="128" y="214"/>
                  </a:lnTo>
                  <a:lnTo>
                    <a:pt x="138" y="208"/>
                  </a:lnTo>
                  <a:lnTo>
                    <a:pt x="148" y="208"/>
                  </a:lnTo>
                  <a:lnTo>
                    <a:pt x="148" y="203"/>
                  </a:lnTo>
                  <a:lnTo>
                    <a:pt x="158" y="203"/>
                  </a:lnTo>
                  <a:lnTo>
                    <a:pt x="158" y="197"/>
                  </a:lnTo>
                  <a:lnTo>
                    <a:pt x="168" y="197"/>
                  </a:lnTo>
                  <a:lnTo>
                    <a:pt x="168" y="192"/>
                  </a:lnTo>
                  <a:lnTo>
                    <a:pt x="178" y="186"/>
                  </a:lnTo>
                  <a:lnTo>
                    <a:pt x="168" y="186"/>
                  </a:lnTo>
                  <a:lnTo>
                    <a:pt x="168" y="180"/>
                  </a:lnTo>
                  <a:lnTo>
                    <a:pt x="178" y="180"/>
                  </a:lnTo>
                  <a:lnTo>
                    <a:pt x="178" y="175"/>
                  </a:lnTo>
                  <a:lnTo>
                    <a:pt x="188" y="175"/>
                  </a:lnTo>
                  <a:lnTo>
                    <a:pt x="198" y="169"/>
                  </a:lnTo>
                  <a:lnTo>
                    <a:pt x="207" y="163"/>
                  </a:lnTo>
                  <a:lnTo>
                    <a:pt x="217" y="158"/>
                  </a:lnTo>
                  <a:lnTo>
                    <a:pt x="217" y="152"/>
                  </a:lnTo>
                  <a:lnTo>
                    <a:pt x="227" y="152"/>
                  </a:lnTo>
                  <a:lnTo>
                    <a:pt x="227" y="146"/>
                  </a:lnTo>
                  <a:lnTo>
                    <a:pt x="237" y="141"/>
                  </a:lnTo>
                  <a:lnTo>
                    <a:pt x="227" y="141"/>
                  </a:lnTo>
                  <a:lnTo>
                    <a:pt x="227" y="146"/>
                  </a:lnTo>
                  <a:lnTo>
                    <a:pt x="217" y="146"/>
                  </a:lnTo>
                  <a:lnTo>
                    <a:pt x="207" y="152"/>
                  </a:lnTo>
                  <a:lnTo>
                    <a:pt x="198" y="152"/>
                  </a:lnTo>
                  <a:lnTo>
                    <a:pt x="188" y="158"/>
                  </a:lnTo>
                  <a:lnTo>
                    <a:pt x="188" y="163"/>
                  </a:lnTo>
                  <a:lnTo>
                    <a:pt x="178" y="163"/>
                  </a:lnTo>
                  <a:lnTo>
                    <a:pt x="178" y="169"/>
                  </a:lnTo>
                  <a:lnTo>
                    <a:pt x="178" y="175"/>
                  </a:lnTo>
                  <a:lnTo>
                    <a:pt x="168" y="175"/>
                  </a:lnTo>
                  <a:lnTo>
                    <a:pt x="168" y="180"/>
                  </a:lnTo>
                  <a:lnTo>
                    <a:pt x="158" y="180"/>
                  </a:lnTo>
                  <a:lnTo>
                    <a:pt x="158" y="175"/>
                  </a:lnTo>
                  <a:lnTo>
                    <a:pt x="168" y="175"/>
                  </a:lnTo>
                  <a:lnTo>
                    <a:pt x="168" y="169"/>
                  </a:lnTo>
                  <a:lnTo>
                    <a:pt x="158" y="169"/>
                  </a:lnTo>
                  <a:lnTo>
                    <a:pt x="158" y="175"/>
                  </a:lnTo>
                  <a:lnTo>
                    <a:pt x="148" y="175"/>
                  </a:lnTo>
                  <a:lnTo>
                    <a:pt x="148" y="180"/>
                  </a:lnTo>
                  <a:lnTo>
                    <a:pt x="138" y="180"/>
                  </a:lnTo>
                  <a:lnTo>
                    <a:pt x="138" y="186"/>
                  </a:lnTo>
                  <a:lnTo>
                    <a:pt x="128" y="192"/>
                  </a:lnTo>
                  <a:lnTo>
                    <a:pt x="128" y="197"/>
                  </a:lnTo>
                  <a:lnTo>
                    <a:pt x="118" y="197"/>
                  </a:lnTo>
                  <a:lnTo>
                    <a:pt x="118" y="203"/>
                  </a:lnTo>
                  <a:lnTo>
                    <a:pt x="118" y="208"/>
                  </a:lnTo>
                  <a:lnTo>
                    <a:pt x="118" y="214"/>
                  </a:lnTo>
                  <a:lnTo>
                    <a:pt x="118" y="220"/>
                  </a:lnTo>
                  <a:lnTo>
                    <a:pt x="109" y="220"/>
                  </a:lnTo>
                  <a:lnTo>
                    <a:pt x="99" y="220"/>
                  </a:lnTo>
                  <a:lnTo>
                    <a:pt x="99" y="214"/>
                  </a:lnTo>
                  <a:lnTo>
                    <a:pt x="109" y="208"/>
                  </a:lnTo>
                  <a:lnTo>
                    <a:pt x="99" y="214"/>
                  </a:lnTo>
                  <a:lnTo>
                    <a:pt x="89" y="220"/>
                  </a:lnTo>
                  <a:lnTo>
                    <a:pt x="89" y="225"/>
                  </a:lnTo>
                  <a:lnTo>
                    <a:pt x="79" y="225"/>
                  </a:lnTo>
                  <a:lnTo>
                    <a:pt x="79" y="231"/>
                  </a:lnTo>
                  <a:lnTo>
                    <a:pt x="69" y="237"/>
                  </a:lnTo>
                  <a:lnTo>
                    <a:pt x="69" y="242"/>
                  </a:lnTo>
                  <a:lnTo>
                    <a:pt x="69" y="248"/>
                  </a:lnTo>
                  <a:lnTo>
                    <a:pt x="69" y="254"/>
                  </a:lnTo>
                  <a:lnTo>
                    <a:pt x="69" y="259"/>
                  </a:lnTo>
                  <a:lnTo>
                    <a:pt x="59" y="265"/>
                  </a:lnTo>
                  <a:lnTo>
                    <a:pt x="59" y="270"/>
                  </a:lnTo>
                  <a:lnTo>
                    <a:pt x="59" y="276"/>
                  </a:lnTo>
                  <a:lnTo>
                    <a:pt x="49" y="276"/>
                  </a:lnTo>
                  <a:lnTo>
                    <a:pt x="49" y="270"/>
                  </a:lnTo>
                  <a:lnTo>
                    <a:pt x="49" y="265"/>
                  </a:lnTo>
                  <a:lnTo>
                    <a:pt x="49" y="259"/>
                  </a:lnTo>
                  <a:lnTo>
                    <a:pt x="49" y="254"/>
                  </a:lnTo>
                  <a:lnTo>
                    <a:pt x="39" y="259"/>
                  </a:lnTo>
                  <a:lnTo>
                    <a:pt x="39" y="265"/>
                  </a:lnTo>
                  <a:lnTo>
                    <a:pt x="29" y="270"/>
                  </a:lnTo>
                  <a:lnTo>
                    <a:pt x="29" y="276"/>
                  </a:lnTo>
                  <a:lnTo>
                    <a:pt x="29" y="282"/>
                  </a:lnTo>
                  <a:lnTo>
                    <a:pt x="29" y="287"/>
                  </a:lnTo>
                  <a:lnTo>
                    <a:pt x="19" y="287"/>
                  </a:lnTo>
                  <a:lnTo>
                    <a:pt x="19" y="293"/>
                  </a:lnTo>
                  <a:lnTo>
                    <a:pt x="19" y="299"/>
                  </a:lnTo>
                  <a:lnTo>
                    <a:pt x="19" y="304"/>
                  </a:lnTo>
                  <a:lnTo>
                    <a:pt x="19" y="310"/>
                  </a:lnTo>
                  <a:lnTo>
                    <a:pt x="10" y="310"/>
                  </a:lnTo>
                  <a:lnTo>
                    <a:pt x="10" y="316"/>
                  </a:lnTo>
                  <a:lnTo>
                    <a:pt x="10" y="321"/>
                  </a:lnTo>
                  <a:lnTo>
                    <a:pt x="10" y="316"/>
                  </a:lnTo>
                  <a:lnTo>
                    <a:pt x="0" y="316"/>
                  </a:lnTo>
                  <a:lnTo>
                    <a:pt x="10" y="310"/>
                  </a:lnTo>
                  <a:lnTo>
                    <a:pt x="10" y="304"/>
                  </a:lnTo>
                  <a:lnTo>
                    <a:pt x="10" y="299"/>
                  </a:lnTo>
                  <a:lnTo>
                    <a:pt x="10" y="293"/>
                  </a:lnTo>
                  <a:lnTo>
                    <a:pt x="19" y="293"/>
                  </a:lnTo>
                  <a:lnTo>
                    <a:pt x="19" y="287"/>
                  </a:lnTo>
                  <a:lnTo>
                    <a:pt x="19" y="282"/>
                  </a:lnTo>
                  <a:lnTo>
                    <a:pt x="19" y="276"/>
                  </a:lnTo>
                  <a:lnTo>
                    <a:pt x="19" y="270"/>
                  </a:lnTo>
                  <a:lnTo>
                    <a:pt x="19" y="265"/>
                  </a:lnTo>
                  <a:lnTo>
                    <a:pt x="19" y="259"/>
                  </a:lnTo>
                  <a:lnTo>
                    <a:pt x="19" y="254"/>
                  </a:lnTo>
                  <a:lnTo>
                    <a:pt x="19" y="259"/>
                  </a:lnTo>
                  <a:lnTo>
                    <a:pt x="10" y="265"/>
                  </a:lnTo>
                  <a:lnTo>
                    <a:pt x="0" y="270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0" y="254"/>
                  </a:lnTo>
                  <a:lnTo>
                    <a:pt x="10" y="248"/>
                  </a:lnTo>
                  <a:lnTo>
                    <a:pt x="19" y="242"/>
                  </a:lnTo>
                  <a:lnTo>
                    <a:pt x="19" y="237"/>
                  </a:lnTo>
                  <a:lnTo>
                    <a:pt x="29" y="231"/>
                  </a:lnTo>
                  <a:lnTo>
                    <a:pt x="29" y="220"/>
                  </a:lnTo>
                  <a:lnTo>
                    <a:pt x="39" y="214"/>
                  </a:lnTo>
                  <a:lnTo>
                    <a:pt x="39" y="208"/>
                  </a:lnTo>
                  <a:lnTo>
                    <a:pt x="39" y="203"/>
                  </a:lnTo>
                  <a:lnTo>
                    <a:pt x="39" y="197"/>
                  </a:lnTo>
                  <a:lnTo>
                    <a:pt x="49" y="192"/>
                  </a:lnTo>
                  <a:lnTo>
                    <a:pt x="39" y="192"/>
                  </a:lnTo>
                  <a:lnTo>
                    <a:pt x="39" y="197"/>
                  </a:lnTo>
                  <a:lnTo>
                    <a:pt x="29" y="197"/>
                  </a:lnTo>
                  <a:lnTo>
                    <a:pt x="29" y="192"/>
                  </a:lnTo>
                  <a:lnTo>
                    <a:pt x="39" y="186"/>
                  </a:lnTo>
                  <a:lnTo>
                    <a:pt x="39" y="180"/>
                  </a:lnTo>
                  <a:lnTo>
                    <a:pt x="49" y="175"/>
                  </a:lnTo>
                  <a:lnTo>
                    <a:pt x="49" y="169"/>
                  </a:lnTo>
                  <a:lnTo>
                    <a:pt x="59" y="169"/>
                  </a:lnTo>
                  <a:lnTo>
                    <a:pt x="59" y="163"/>
                  </a:lnTo>
                  <a:lnTo>
                    <a:pt x="59" y="158"/>
                  </a:lnTo>
                  <a:lnTo>
                    <a:pt x="69" y="158"/>
                  </a:lnTo>
                  <a:lnTo>
                    <a:pt x="69" y="152"/>
                  </a:lnTo>
                  <a:lnTo>
                    <a:pt x="69" y="146"/>
                  </a:lnTo>
                  <a:lnTo>
                    <a:pt x="69" y="141"/>
                  </a:lnTo>
                  <a:lnTo>
                    <a:pt x="69" y="146"/>
                  </a:lnTo>
                  <a:lnTo>
                    <a:pt x="59" y="146"/>
                  </a:lnTo>
                  <a:lnTo>
                    <a:pt x="59" y="152"/>
                  </a:lnTo>
                  <a:lnTo>
                    <a:pt x="59" y="146"/>
                  </a:lnTo>
                  <a:lnTo>
                    <a:pt x="59" y="141"/>
                  </a:lnTo>
                  <a:lnTo>
                    <a:pt x="69" y="141"/>
                  </a:lnTo>
                  <a:lnTo>
                    <a:pt x="79" y="135"/>
                  </a:lnTo>
                  <a:lnTo>
                    <a:pt x="79" y="129"/>
                  </a:lnTo>
                  <a:lnTo>
                    <a:pt x="89" y="124"/>
                  </a:lnTo>
                  <a:lnTo>
                    <a:pt x="89" y="118"/>
                  </a:lnTo>
                  <a:lnTo>
                    <a:pt x="99" y="113"/>
                  </a:lnTo>
                  <a:lnTo>
                    <a:pt x="99" y="107"/>
                  </a:lnTo>
                  <a:lnTo>
                    <a:pt x="109" y="101"/>
                  </a:lnTo>
                  <a:lnTo>
                    <a:pt x="99" y="101"/>
                  </a:lnTo>
                  <a:lnTo>
                    <a:pt x="99" y="107"/>
                  </a:lnTo>
                  <a:lnTo>
                    <a:pt x="99" y="101"/>
                  </a:lnTo>
                  <a:lnTo>
                    <a:pt x="99" y="96"/>
                  </a:lnTo>
                  <a:lnTo>
                    <a:pt x="109" y="96"/>
                  </a:lnTo>
                  <a:lnTo>
                    <a:pt x="109" y="90"/>
                  </a:lnTo>
                  <a:lnTo>
                    <a:pt x="118" y="90"/>
                  </a:lnTo>
                  <a:lnTo>
                    <a:pt x="118" y="84"/>
                  </a:lnTo>
                  <a:lnTo>
                    <a:pt x="128" y="84"/>
                  </a:lnTo>
                  <a:lnTo>
                    <a:pt x="128" y="79"/>
                  </a:lnTo>
                  <a:lnTo>
                    <a:pt x="138" y="79"/>
                  </a:lnTo>
                  <a:lnTo>
                    <a:pt x="138" y="73"/>
                  </a:lnTo>
                  <a:lnTo>
                    <a:pt x="138" y="67"/>
                  </a:lnTo>
                  <a:lnTo>
                    <a:pt x="148" y="62"/>
                  </a:lnTo>
                  <a:lnTo>
                    <a:pt x="148" y="56"/>
                  </a:lnTo>
                  <a:lnTo>
                    <a:pt x="148" y="51"/>
                  </a:lnTo>
                  <a:lnTo>
                    <a:pt x="148" y="45"/>
                  </a:lnTo>
                  <a:lnTo>
                    <a:pt x="158" y="45"/>
                  </a:lnTo>
                  <a:lnTo>
                    <a:pt x="158" y="39"/>
                  </a:lnTo>
                  <a:lnTo>
                    <a:pt x="168" y="39"/>
                  </a:lnTo>
                  <a:lnTo>
                    <a:pt x="168" y="34"/>
                  </a:lnTo>
                  <a:lnTo>
                    <a:pt x="178" y="34"/>
                  </a:lnTo>
                  <a:lnTo>
                    <a:pt x="178" y="28"/>
                  </a:lnTo>
                  <a:lnTo>
                    <a:pt x="188" y="22"/>
                  </a:lnTo>
                  <a:lnTo>
                    <a:pt x="188" y="17"/>
                  </a:lnTo>
                  <a:lnTo>
                    <a:pt x="198" y="17"/>
                  </a:lnTo>
                  <a:lnTo>
                    <a:pt x="198" y="11"/>
                  </a:lnTo>
                  <a:lnTo>
                    <a:pt x="207" y="5"/>
                  </a:lnTo>
                  <a:lnTo>
                    <a:pt x="207" y="0"/>
                  </a:lnTo>
                  <a:lnTo>
                    <a:pt x="198" y="0"/>
                  </a:lnTo>
                  <a:lnTo>
                    <a:pt x="198" y="5"/>
                  </a:lnTo>
                  <a:lnTo>
                    <a:pt x="188" y="5"/>
                  </a:lnTo>
                  <a:lnTo>
                    <a:pt x="188" y="11"/>
                  </a:lnTo>
                  <a:lnTo>
                    <a:pt x="178" y="11"/>
                  </a:lnTo>
                  <a:lnTo>
                    <a:pt x="178" y="17"/>
                  </a:lnTo>
                  <a:lnTo>
                    <a:pt x="168" y="22"/>
                  </a:lnTo>
                  <a:lnTo>
                    <a:pt x="168" y="28"/>
                  </a:lnTo>
                  <a:lnTo>
                    <a:pt x="168" y="34"/>
                  </a:lnTo>
                  <a:lnTo>
                    <a:pt x="158" y="34"/>
                  </a:lnTo>
                  <a:lnTo>
                    <a:pt x="158" y="39"/>
                  </a:lnTo>
                  <a:lnTo>
                    <a:pt x="148" y="45"/>
                  </a:lnTo>
                  <a:lnTo>
                    <a:pt x="148" y="39"/>
                  </a:lnTo>
                  <a:lnTo>
                    <a:pt x="148" y="34"/>
                  </a:lnTo>
                  <a:lnTo>
                    <a:pt x="148" y="39"/>
                  </a:lnTo>
                  <a:lnTo>
                    <a:pt x="138" y="39"/>
                  </a:lnTo>
                  <a:lnTo>
                    <a:pt x="138" y="45"/>
                  </a:lnTo>
                  <a:lnTo>
                    <a:pt x="128" y="51"/>
                  </a:lnTo>
                  <a:lnTo>
                    <a:pt x="128" y="56"/>
                  </a:lnTo>
                  <a:lnTo>
                    <a:pt x="118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18" y="79"/>
                  </a:lnTo>
                  <a:lnTo>
                    <a:pt x="109" y="79"/>
                  </a:lnTo>
                  <a:lnTo>
                    <a:pt x="109" y="84"/>
                  </a:lnTo>
                  <a:lnTo>
                    <a:pt x="99" y="84"/>
                  </a:lnTo>
                  <a:lnTo>
                    <a:pt x="99" y="79"/>
                  </a:lnTo>
                  <a:lnTo>
                    <a:pt x="99" y="73"/>
                  </a:lnTo>
                  <a:lnTo>
                    <a:pt x="109" y="73"/>
                  </a:lnTo>
                  <a:lnTo>
                    <a:pt x="99" y="73"/>
                  </a:lnTo>
                  <a:lnTo>
                    <a:pt x="99" y="79"/>
                  </a:lnTo>
                  <a:lnTo>
                    <a:pt x="89" y="79"/>
                  </a:lnTo>
                  <a:lnTo>
                    <a:pt x="89" y="84"/>
                  </a:lnTo>
                  <a:lnTo>
                    <a:pt x="89" y="90"/>
                  </a:lnTo>
                  <a:lnTo>
                    <a:pt x="79" y="90"/>
                  </a:lnTo>
                  <a:lnTo>
                    <a:pt x="79" y="96"/>
                  </a:lnTo>
                  <a:lnTo>
                    <a:pt x="79" y="101"/>
                  </a:lnTo>
                  <a:lnTo>
                    <a:pt x="69" y="107"/>
                  </a:lnTo>
                  <a:lnTo>
                    <a:pt x="69" y="113"/>
                  </a:lnTo>
                  <a:lnTo>
                    <a:pt x="69" y="118"/>
                  </a:lnTo>
                  <a:lnTo>
                    <a:pt x="69" y="124"/>
                  </a:lnTo>
                  <a:lnTo>
                    <a:pt x="69" y="129"/>
                  </a:lnTo>
                  <a:lnTo>
                    <a:pt x="59" y="135"/>
                  </a:lnTo>
                  <a:lnTo>
                    <a:pt x="59" y="129"/>
                  </a:lnTo>
                  <a:lnTo>
                    <a:pt x="59" y="124"/>
                  </a:lnTo>
                  <a:lnTo>
                    <a:pt x="59" y="118"/>
                  </a:lnTo>
                  <a:lnTo>
                    <a:pt x="59" y="113"/>
                  </a:lnTo>
                  <a:lnTo>
                    <a:pt x="49" y="113"/>
                  </a:lnTo>
                  <a:lnTo>
                    <a:pt x="49" y="118"/>
                  </a:lnTo>
                  <a:lnTo>
                    <a:pt x="49" y="124"/>
                  </a:lnTo>
                  <a:lnTo>
                    <a:pt x="49" y="129"/>
                  </a:lnTo>
                  <a:lnTo>
                    <a:pt x="39" y="129"/>
                  </a:lnTo>
                  <a:lnTo>
                    <a:pt x="39" y="135"/>
                  </a:lnTo>
                  <a:lnTo>
                    <a:pt x="39" y="141"/>
                  </a:lnTo>
                  <a:lnTo>
                    <a:pt x="39" y="146"/>
                  </a:lnTo>
                  <a:lnTo>
                    <a:pt x="39" y="152"/>
                  </a:lnTo>
                  <a:lnTo>
                    <a:pt x="39" y="158"/>
                  </a:lnTo>
                  <a:lnTo>
                    <a:pt x="39" y="163"/>
                  </a:lnTo>
                  <a:lnTo>
                    <a:pt x="39" y="169"/>
                  </a:lnTo>
                  <a:lnTo>
                    <a:pt x="39" y="175"/>
                  </a:lnTo>
                  <a:lnTo>
                    <a:pt x="29" y="175"/>
                  </a:lnTo>
                  <a:lnTo>
                    <a:pt x="29" y="180"/>
                  </a:lnTo>
                  <a:lnTo>
                    <a:pt x="29" y="175"/>
                  </a:lnTo>
                  <a:lnTo>
                    <a:pt x="19" y="169"/>
                  </a:lnTo>
                  <a:lnTo>
                    <a:pt x="19" y="163"/>
                  </a:lnTo>
                  <a:lnTo>
                    <a:pt x="19" y="158"/>
                  </a:lnTo>
                  <a:lnTo>
                    <a:pt x="19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10" y="186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10" y="214"/>
                  </a:lnTo>
                  <a:lnTo>
                    <a:pt x="10" y="220"/>
                  </a:lnTo>
                  <a:lnTo>
                    <a:pt x="10" y="225"/>
                  </a:lnTo>
                  <a:lnTo>
                    <a:pt x="10" y="231"/>
                  </a:lnTo>
                  <a:lnTo>
                    <a:pt x="0" y="231"/>
                  </a:lnTo>
                  <a:lnTo>
                    <a:pt x="0" y="225"/>
                  </a:lnTo>
                  <a:lnTo>
                    <a:pt x="0" y="220"/>
                  </a:lnTo>
                  <a:lnTo>
                    <a:pt x="0" y="383"/>
                  </a:lnTo>
                  <a:lnTo>
                    <a:pt x="10" y="383"/>
                  </a:lnTo>
                  <a:lnTo>
                    <a:pt x="10" y="389"/>
                  </a:lnTo>
                  <a:lnTo>
                    <a:pt x="0" y="389"/>
                  </a:lnTo>
                  <a:lnTo>
                    <a:pt x="0" y="395"/>
                  </a:lnTo>
                  <a:lnTo>
                    <a:pt x="0" y="400"/>
                  </a:lnTo>
                  <a:lnTo>
                    <a:pt x="0" y="502"/>
                  </a:lnTo>
                  <a:lnTo>
                    <a:pt x="0" y="507"/>
                  </a:lnTo>
                  <a:lnTo>
                    <a:pt x="0" y="5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2" name="Freeform 520"/>
            <p:cNvSpPr>
              <a:spLocks/>
            </p:cNvSpPr>
            <p:nvPr/>
          </p:nvSpPr>
          <p:spPr bwMode="auto">
            <a:xfrm>
              <a:off x="4572" y="3666"/>
              <a:ext cx="70" cy="299"/>
            </a:xfrm>
            <a:custGeom>
              <a:avLst/>
              <a:gdLst>
                <a:gd name="T0" fmla="*/ 70 w 70"/>
                <a:gd name="T1" fmla="*/ 11 h 299"/>
                <a:gd name="T2" fmla="*/ 60 w 70"/>
                <a:gd name="T3" fmla="*/ 0 h 299"/>
                <a:gd name="T4" fmla="*/ 50 w 70"/>
                <a:gd name="T5" fmla="*/ 5 h 299"/>
                <a:gd name="T6" fmla="*/ 50 w 70"/>
                <a:gd name="T7" fmla="*/ 22 h 299"/>
                <a:gd name="T8" fmla="*/ 40 w 70"/>
                <a:gd name="T9" fmla="*/ 34 h 299"/>
                <a:gd name="T10" fmla="*/ 40 w 70"/>
                <a:gd name="T11" fmla="*/ 45 h 299"/>
                <a:gd name="T12" fmla="*/ 50 w 70"/>
                <a:gd name="T13" fmla="*/ 51 h 299"/>
                <a:gd name="T14" fmla="*/ 50 w 70"/>
                <a:gd name="T15" fmla="*/ 62 h 299"/>
                <a:gd name="T16" fmla="*/ 50 w 70"/>
                <a:gd name="T17" fmla="*/ 73 h 299"/>
                <a:gd name="T18" fmla="*/ 50 w 70"/>
                <a:gd name="T19" fmla="*/ 79 h 299"/>
                <a:gd name="T20" fmla="*/ 40 w 70"/>
                <a:gd name="T21" fmla="*/ 67 h 299"/>
                <a:gd name="T22" fmla="*/ 30 w 70"/>
                <a:gd name="T23" fmla="*/ 51 h 299"/>
                <a:gd name="T24" fmla="*/ 20 w 70"/>
                <a:gd name="T25" fmla="*/ 45 h 299"/>
                <a:gd name="T26" fmla="*/ 20 w 70"/>
                <a:gd name="T27" fmla="*/ 56 h 299"/>
                <a:gd name="T28" fmla="*/ 20 w 70"/>
                <a:gd name="T29" fmla="*/ 67 h 299"/>
                <a:gd name="T30" fmla="*/ 20 w 70"/>
                <a:gd name="T31" fmla="*/ 84 h 299"/>
                <a:gd name="T32" fmla="*/ 20 w 70"/>
                <a:gd name="T33" fmla="*/ 101 h 299"/>
                <a:gd name="T34" fmla="*/ 20 w 70"/>
                <a:gd name="T35" fmla="*/ 118 h 299"/>
                <a:gd name="T36" fmla="*/ 30 w 70"/>
                <a:gd name="T37" fmla="*/ 130 h 299"/>
                <a:gd name="T38" fmla="*/ 40 w 70"/>
                <a:gd name="T39" fmla="*/ 130 h 299"/>
                <a:gd name="T40" fmla="*/ 50 w 70"/>
                <a:gd name="T41" fmla="*/ 141 h 299"/>
                <a:gd name="T42" fmla="*/ 50 w 70"/>
                <a:gd name="T43" fmla="*/ 163 h 299"/>
                <a:gd name="T44" fmla="*/ 40 w 70"/>
                <a:gd name="T45" fmla="*/ 163 h 299"/>
                <a:gd name="T46" fmla="*/ 40 w 70"/>
                <a:gd name="T47" fmla="*/ 152 h 299"/>
                <a:gd name="T48" fmla="*/ 30 w 70"/>
                <a:gd name="T49" fmla="*/ 135 h 299"/>
                <a:gd name="T50" fmla="*/ 10 w 70"/>
                <a:gd name="T51" fmla="*/ 118 h 299"/>
                <a:gd name="T52" fmla="*/ 10 w 70"/>
                <a:gd name="T53" fmla="*/ 124 h 299"/>
                <a:gd name="T54" fmla="*/ 0 w 70"/>
                <a:gd name="T55" fmla="*/ 135 h 299"/>
                <a:gd name="T56" fmla="*/ 0 w 70"/>
                <a:gd name="T57" fmla="*/ 152 h 299"/>
                <a:gd name="T58" fmla="*/ 10 w 70"/>
                <a:gd name="T59" fmla="*/ 169 h 299"/>
                <a:gd name="T60" fmla="*/ 10 w 70"/>
                <a:gd name="T61" fmla="*/ 180 h 299"/>
                <a:gd name="T62" fmla="*/ 30 w 70"/>
                <a:gd name="T63" fmla="*/ 197 h 299"/>
                <a:gd name="T64" fmla="*/ 40 w 70"/>
                <a:gd name="T65" fmla="*/ 208 h 299"/>
                <a:gd name="T66" fmla="*/ 50 w 70"/>
                <a:gd name="T67" fmla="*/ 214 h 299"/>
                <a:gd name="T68" fmla="*/ 50 w 70"/>
                <a:gd name="T69" fmla="*/ 225 h 299"/>
                <a:gd name="T70" fmla="*/ 50 w 70"/>
                <a:gd name="T71" fmla="*/ 231 h 299"/>
                <a:gd name="T72" fmla="*/ 40 w 70"/>
                <a:gd name="T73" fmla="*/ 231 h 299"/>
                <a:gd name="T74" fmla="*/ 30 w 70"/>
                <a:gd name="T75" fmla="*/ 214 h 299"/>
                <a:gd name="T76" fmla="*/ 20 w 70"/>
                <a:gd name="T77" fmla="*/ 203 h 299"/>
                <a:gd name="T78" fmla="*/ 0 w 70"/>
                <a:gd name="T79" fmla="*/ 192 h 299"/>
                <a:gd name="T80" fmla="*/ 0 w 70"/>
                <a:gd name="T81" fmla="*/ 197 h 299"/>
                <a:gd name="T82" fmla="*/ 0 w 70"/>
                <a:gd name="T83" fmla="*/ 220 h 299"/>
                <a:gd name="T84" fmla="*/ 10 w 70"/>
                <a:gd name="T85" fmla="*/ 242 h 299"/>
                <a:gd name="T86" fmla="*/ 30 w 70"/>
                <a:gd name="T87" fmla="*/ 271 h 299"/>
                <a:gd name="T88" fmla="*/ 50 w 70"/>
                <a:gd name="T89" fmla="*/ 282 h 299"/>
                <a:gd name="T90" fmla="*/ 60 w 70"/>
                <a:gd name="T91" fmla="*/ 287 h 299"/>
                <a:gd name="T92" fmla="*/ 70 w 70"/>
                <a:gd name="T93" fmla="*/ 293 h 299"/>
                <a:gd name="T94" fmla="*/ 70 w 70"/>
                <a:gd name="T95" fmla="*/ 197 h 299"/>
                <a:gd name="T96" fmla="*/ 60 w 70"/>
                <a:gd name="T97" fmla="*/ 203 h 299"/>
                <a:gd name="T98" fmla="*/ 60 w 70"/>
                <a:gd name="T99" fmla="*/ 192 h 299"/>
                <a:gd name="T100" fmla="*/ 60 w 70"/>
                <a:gd name="T101" fmla="*/ 180 h 2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"/>
                <a:gd name="T154" fmla="*/ 0 h 299"/>
                <a:gd name="T155" fmla="*/ 70 w 70"/>
                <a:gd name="T156" fmla="*/ 299 h 29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" h="299">
                  <a:moveTo>
                    <a:pt x="70" y="180"/>
                  </a:moveTo>
                  <a:lnTo>
                    <a:pt x="70" y="17"/>
                  </a:lnTo>
                  <a:lnTo>
                    <a:pt x="70" y="11"/>
                  </a:lnTo>
                  <a:lnTo>
                    <a:pt x="60" y="11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50" y="5"/>
                  </a:lnTo>
                  <a:lnTo>
                    <a:pt x="50" y="11"/>
                  </a:lnTo>
                  <a:lnTo>
                    <a:pt x="50" y="17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40" y="28"/>
                  </a:lnTo>
                  <a:lnTo>
                    <a:pt x="4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50" y="45"/>
                  </a:lnTo>
                  <a:lnTo>
                    <a:pt x="50" y="51"/>
                  </a:lnTo>
                  <a:lnTo>
                    <a:pt x="50" y="56"/>
                  </a:lnTo>
                  <a:lnTo>
                    <a:pt x="50" y="62"/>
                  </a:lnTo>
                  <a:lnTo>
                    <a:pt x="50" y="67"/>
                  </a:lnTo>
                  <a:lnTo>
                    <a:pt x="50" y="73"/>
                  </a:lnTo>
                  <a:lnTo>
                    <a:pt x="50" y="79"/>
                  </a:lnTo>
                  <a:lnTo>
                    <a:pt x="40" y="73"/>
                  </a:lnTo>
                  <a:lnTo>
                    <a:pt x="4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30" y="51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30" y="45"/>
                  </a:lnTo>
                  <a:lnTo>
                    <a:pt x="20" y="45"/>
                  </a:lnTo>
                  <a:lnTo>
                    <a:pt x="2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2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20" y="96"/>
                  </a:lnTo>
                  <a:lnTo>
                    <a:pt x="20" y="101"/>
                  </a:lnTo>
                  <a:lnTo>
                    <a:pt x="20" y="107"/>
                  </a:lnTo>
                  <a:lnTo>
                    <a:pt x="20" y="113"/>
                  </a:lnTo>
                  <a:lnTo>
                    <a:pt x="20" y="118"/>
                  </a:lnTo>
                  <a:lnTo>
                    <a:pt x="30" y="124"/>
                  </a:lnTo>
                  <a:lnTo>
                    <a:pt x="30" y="130"/>
                  </a:lnTo>
                  <a:lnTo>
                    <a:pt x="40" y="130"/>
                  </a:lnTo>
                  <a:lnTo>
                    <a:pt x="50" y="135"/>
                  </a:lnTo>
                  <a:lnTo>
                    <a:pt x="50" y="141"/>
                  </a:lnTo>
                  <a:lnTo>
                    <a:pt x="50" y="146"/>
                  </a:lnTo>
                  <a:lnTo>
                    <a:pt x="50" y="152"/>
                  </a:lnTo>
                  <a:lnTo>
                    <a:pt x="50" y="158"/>
                  </a:lnTo>
                  <a:lnTo>
                    <a:pt x="50" y="163"/>
                  </a:lnTo>
                  <a:lnTo>
                    <a:pt x="40" y="163"/>
                  </a:lnTo>
                  <a:lnTo>
                    <a:pt x="40" y="158"/>
                  </a:lnTo>
                  <a:lnTo>
                    <a:pt x="40" y="152"/>
                  </a:lnTo>
                  <a:lnTo>
                    <a:pt x="30" y="146"/>
                  </a:lnTo>
                  <a:lnTo>
                    <a:pt x="30" y="141"/>
                  </a:lnTo>
                  <a:lnTo>
                    <a:pt x="30" y="135"/>
                  </a:lnTo>
                  <a:lnTo>
                    <a:pt x="20" y="135"/>
                  </a:lnTo>
                  <a:lnTo>
                    <a:pt x="20" y="130"/>
                  </a:lnTo>
                  <a:lnTo>
                    <a:pt x="20" y="124"/>
                  </a:lnTo>
                  <a:lnTo>
                    <a:pt x="10" y="118"/>
                  </a:lnTo>
                  <a:lnTo>
                    <a:pt x="10" y="113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0" y="130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0" y="146"/>
                  </a:lnTo>
                  <a:lnTo>
                    <a:pt x="0" y="152"/>
                  </a:lnTo>
                  <a:lnTo>
                    <a:pt x="0" y="158"/>
                  </a:lnTo>
                  <a:lnTo>
                    <a:pt x="0" y="163"/>
                  </a:lnTo>
                  <a:lnTo>
                    <a:pt x="10" y="169"/>
                  </a:lnTo>
                  <a:lnTo>
                    <a:pt x="10" y="175"/>
                  </a:lnTo>
                  <a:lnTo>
                    <a:pt x="10" y="180"/>
                  </a:lnTo>
                  <a:lnTo>
                    <a:pt x="20" y="186"/>
                  </a:lnTo>
                  <a:lnTo>
                    <a:pt x="20" y="192"/>
                  </a:lnTo>
                  <a:lnTo>
                    <a:pt x="30" y="197"/>
                  </a:lnTo>
                  <a:lnTo>
                    <a:pt x="30" y="203"/>
                  </a:lnTo>
                  <a:lnTo>
                    <a:pt x="40" y="203"/>
                  </a:lnTo>
                  <a:lnTo>
                    <a:pt x="40" y="208"/>
                  </a:lnTo>
                  <a:lnTo>
                    <a:pt x="40" y="214"/>
                  </a:lnTo>
                  <a:lnTo>
                    <a:pt x="50" y="214"/>
                  </a:lnTo>
                  <a:lnTo>
                    <a:pt x="50" y="220"/>
                  </a:lnTo>
                  <a:lnTo>
                    <a:pt x="50" y="225"/>
                  </a:lnTo>
                  <a:lnTo>
                    <a:pt x="60" y="225"/>
                  </a:lnTo>
                  <a:lnTo>
                    <a:pt x="60" y="231"/>
                  </a:lnTo>
                  <a:lnTo>
                    <a:pt x="50" y="231"/>
                  </a:lnTo>
                  <a:lnTo>
                    <a:pt x="40" y="231"/>
                  </a:lnTo>
                  <a:lnTo>
                    <a:pt x="40" y="225"/>
                  </a:lnTo>
                  <a:lnTo>
                    <a:pt x="30" y="220"/>
                  </a:lnTo>
                  <a:lnTo>
                    <a:pt x="30" y="214"/>
                  </a:lnTo>
                  <a:lnTo>
                    <a:pt x="20" y="208"/>
                  </a:lnTo>
                  <a:lnTo>
                    <a:pt x="20" y="203"/>
                  </a:lnTo>
                  <a:lnTo>
                    <a:pt x="10" y="203"/>
                  </a:lnTo>
                  <a:lnTo>
                    <a:pt x="10" y="197"/>
                  </a:lnTo>
                  <a:lnTo>
                    <a:pt x="10" y="192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0" y="208"/>
                  </a:lnTo>
                  <a:lnTo>
                    <a:pt x="0" y="214"/>
                  </a:lnTo>
                  <a:lnTo>
                    <a:pt x="0" y="220"/>
                  </a:lnTo>
                  <a:lnTo>
                    <a:pt x="0" y="225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20" y="254"/>
                  </a:lnTo>
                  <a:lnTo>
                    <a:pt x="20" y="259"/>
                  </a:lnTo>
                  <a:lnTo>
                    <a:pt x="30" y="265"/>
                  </a:lnTo>
                  <a:lnTo>
                    <a:pt x="30" y="271"/>
                  </a:lnTo>
                  <a:lnTo>
                    <a:pt x="40" y="276"/>
                  </a:lnTo>
                  <a:lnTo>
                    <a:pt x="50" y="276"/>
                  </a:lnTo>
                  <a:lnTo>
                    <a:pt x="50" y="282"/>
                  </a:lnTo>
                  <a:lnTo>
                    <a:pt x="60" y="287"/>
                  </a:lnTo>
                  <a:lnTo>
                    <a:pt x="60" y="293"/>
                  </a:lnTo>
                  <a:lnTo>
                    <a:pt x="70" y="293"/>
                  </a:lnTo>
                  <a:lnTo>
                    <a:pt x="70" y="299"/>
                  </a:lnTo>
                  <a:lnTo>
                    <a:pt x="70" y="197"/>
                  </a:lnTo>
                  <a:lnTo>
                    <a:pt x="60" y="197"/>
                  </a:lnTo>
                  <a:lnTo>
                    <a:pt x="60" y="203"/>
                  </a:lnTo>
                  <a:lnTo>
                    <a:pt x="60" y="197"/>
                  </a:lnTo>
                  <a:lnTo>
                    <a:pt x="60" y="192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70" y="18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3" name="Freeform 521"/>
            <p:cNvSpPr>
              <a:spLocks/>
            </p:cNvSpPr>
            <p:nvPr/>
          </p:nvSpPr>
          <p:spPr bwMode="auto">
            <a:xfrm>
              <a:off x="4592" y="3931"/>
              <a:ext cx="50" cy="90"/>
            </a:xfrm>
            <a:custGeom>
              <a:avLst/>
              <a:gdLst>
                <a:gd name="T0" fmla="*/ 50 w 50"/>
                <a:gd name="T1" fmla="*/ 90 h 90"/>
                <a:gd name="T2" fmla="*/ 50 w 50"/>
                <a:gd name="T3" fmla="*/ 45 h 90"/>
                <a:gd name="T4" fmla="*/ 50 w 50"/>
                <a:gd name="T5" fmla="*/ 45 h 90"/>
                <a:gd name="T6" fmla="*/ 50 w 50"/>
                <a:gd name="T7" fmla="*/ 45 h 90"/>
                <a:gd name="T8" fmla="*/ 40 w 50"/>
                <a:gd name="T9" fmla="*/ 45 h 90"/>
                <a:gd name="T10" fmla="*/ 40 w 50"/>
                <a:gd name="T11" fmla="*/ 45 h 90"/>
                <a:gd name="T12" fmla="*/ 30 w 50"/>
                <a:gd name="T13" fmla="*/ 39 h 90"/>
                <a:gd name="T14" fmla="*/ 30 w 50"/>
                <a:gd name="T15" fmla="*/ 39 h 90"/>
                <a:gd name="T16" fmla="*/ 30 w 50"/>
                <a:gd name="T17" fmla="*/ 34 h 90"/>
                <a:gd name="T18" fmla="*/ 20 w 50"/>
                <a:gd name="T19" fmla="*/ 28 h 90"/>
                <a:gd name="T20" fmla="*/ 20 w 50"/>
                <a:gd name="T21" fmla="*/ 28 h 90"/>
                <a:gd name="T22" fmla="*/ 20 w 50"/>
                <a:gd name="T23" fmla="*/ 22 h 90"/>
                <a:gd name="T24" fmla="*/ 10 w 50"/>
                <a:gd name="T25" fmla="*/ 22 h 90"/>
                <a:gd name="T26" fmla="*/ 10 w 50"/>
                <a:gd name="T27" fmla="*/ 22 h 90"/>
                <a:gd name="T28" fmla="*/ 10 w 50"/>
                <a:gd name="T29" fmla="*/ 17 h 90"/>
                <a:gd name="T30" fmla="*/ 10 w 50"/>
                <a:gd name="T31" fmla="*/ 17 h 90"/>
                <a:gd name="T32" fmla="*/ 0 w 50"/>
                <a:gd name="T33" fmla="*/ 11 h 90"/>
                <a:gd name="T34" fmla="*/ 0 w 50"/>
                <a:gd name="T35" fmla="*/ 6 h 90"/>
                <a:gd name="T36" fmla="*/ 0 w 50"/>
                <a:gd name="T37" fmla="*/ 6 h 90"/>
                <a:gd name="T38" fmla="*/ 0 w 50"/>
                <a:gd name="T39" fmla="*/ 0 h 90"/>
                <a:gd name="T40" fmla="*/ 0 w 50"/>
                <a:gd name="T41" fmla="*/ 11 h 90"/>
                <a:gd name="T42" fmla="*/ 0 w 50"/>
                <a:gd name="T43" fmla="*/ 17 h 90"/>
                <a:gd name="T44" fmla="*/ 0 w 50"/>
                <a:gd name="T45" fmla="*/ 22 h 90"/>
                <a:gd name="T46" fmla="*/ 10 w 50"/>
                <a:gd name="T47" fmla="*/ 34 h 90"/>
                <a:gd name="T48" fmla="*/ 10 w 50"/>
                <a:gd name="T49" fmla="*/ 39 h 90"/>
                <a:gd name="T50" fmla="*/ 10 w 50"/>
                <a:gd name="T51" fmla="*/ 51 h 90"/>
                <a:gd name="T52" fmla="*/ 20 w 50"/>
                <a:gd name="T53" fmla="*/ 56 h 90"/>
                <a:gd name="T54" fmla="*/ 20 w 50"/>
                <a:gd name="T55" fmla="*/ 62 h 90"/>
                <a:gd name="T56" fmla="*/ 30 w 50"/>
                <a:gd name="T57" fmla="*/ 68 h 90"/>
                <a:gd name="T58" fmla="*/ 30 w 50"/>
                <a:gd name="T59" fmla="*/ 73 h 90"/>
                <a:gd name="T60" fmla="*/ 30 w 50"/>
                <a:gd name="T61" fmla="*/ 73 h 90"/>
                <a:gd name="T62" fmla="*/ 30 w 50"/>
                <a:gd name="T63" fmla="*/ 79 h 90"/>
                <a:gd name="T64" fmla="*/ 40 w 50"/>
                <a:gd name="T65" fmla="*/ 84 h 90"/>
                <a:gd name="T66" fmla="*/ 40 w 50"/>
                <a:gd name="T67" fmla="*/ 84 h 90"/>
                <a:gd name="T68" fmla="*/ 40 w 50"/>
                <a:gd name="T69" fmla="*/ 90 h 90"/>
                <a:gd name="T70" fmla="*/ 50 w 50"/>
                <a:gd name="T71" fmla="*/ 90 h 9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0"/>
                <a:gd name="T109" fmla="*/ 0 h 90"/>
                <a:gd name="T110" fmla="*/ 50 w 50"/>
                <a:gd name="T111" fmla="*/ 90 h 9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0" h="90">
                  <a:moveTo>
                    <a:pt x="50" y="90"/>
                  </a:moveTo>
                  <a:lnTo>
                    <a:pt x="50" y="45"/>
                  </a:lnTo>
                  <a:lnTo>
                    <a:pt x="40" y="45"/>
                  </a:lnTo>
                  <a:lnTo>
                    <a:pt x="30" y="39"/>
                  </a:lnTo>
                  <a:lnTo>
                    <a:pt x="30" y="34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51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30" y="68"/>
                  </a:lnTo>
                  <a:lnTo>
                    <a:pt x="30" y="73"/>
                  </a:lnTo>
                  <a:lnTo>
                    <a:pt x="30" y="79"/>
                  </a:lnTo>
                  <a:lnTo>
                    <a:pt x="40" y="84"/>
                  </a:lnTo>
                  <a:lnTo>
                    <a:pt x="40" y="90"/>
                  </a:lnTo>
                  <a:lnTo>
                    <a:pt x="50" y="9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4" name="Freeform 522"/>
            <p:cNvSpPr>
              <a:spLocks/>
            </p:cNvSpPr>
            <p:nvPr/>
          </p:nvSpPr>
          <p:spPr bwMode="auto">
            <a:xfrm>
              <a:off x="4612" y="4004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5" name="Freeform 523"/>
            <p:cNvSpPr>
              <a:spLocks/>
            </p:cNvSpPr>
            <p:nvPr/>
          </p:nvSpPr>
          <p:spPr bwMode="auto">
            <a:xfrm>
              <a:off x="4562" y="3937"/>
              <a:ext cx="50" cy="73"/>
            </a:xfrm>
            <a:custGeom>
              <a:avLst/>
              <a:gdLst>
                <a:gd name="T0" fmla="*/ 0 w 50"/>
                <a:gd name="T1" fmla="*/ 5 h 73"/>
                <a:gd name="T2" fmla="*/ 0 w 50"/>
                <a:gd name="T3" fmla="*/ 5 h 73"/>
                <a:gd name="T4" fmla="*/ 0 w 50"/>
                <a:gd name="T5" fmla="*/ 5 h 73"/>
                <a:gd name="T6" fmla="*/ 0 w 50"/>
                <a:gd name="T7" fmla="*/ 11 h 73"/>
                <a:gd name="T8" fmla="*/ 0 w 50"/>
                <a:gd name="T9" fmla="*/ 11 h 73"/>
                <a:gd name="T10" fmla="*/ 10 w 50"/>
                <a:gd name="T11" fmla="*/ 16 h 73"/>
                <a:gd name="T12" fmla="*/ 10 w 50"/>
                <a:gd name="T13" fmla="*/ 16 h 73"/>
                <a:gd name="T14" fmla="*/ 10 w 50"/>
                <a:gd name="T15" fmla="*/ 22 h 73"/>
                <a:gd name="T16" fmla="*/ 10 w 50"/>
                <a:gd name="T17" fmla="*/ 28 h 73"/>
                <a:gd name="T18" fmla="*/ 10 w 50"/>
                <a:gd name="T19" fmla="*/ 33 h 73"/>
                <a:gd name="T20" fmla="*/ 10 w 50"/>
                <a:gd name="T21" fmla="*/ 33 h 73"/>
                <a:gd name="T22" fmla="*/ 20 w 50"/>
                <a:gd name="T23" fmla="*/ 39 h 73"/>
                <a:gd name="T24" fmla="*/ 20 w 50"/>
                <a:gd name="T25" fmla="*/ 45 h 73"/>
                <a:gd name="T26" fmla="*/ 20 w 50"/>
                <a:gd name="T27" fmla="*/ 50 h 73"/>
                <a:gd name="T28" fmla="*/ 30 w 50"/>
                <a:gd name="T29" fmla="*/ 56 h 73"/>
                <a:gd name="T30" fmla="*/ 30 w 50"/>
                <a:gd name="T31" fmla="*/ 62 h 73"/>
                <a:gd name="T32" fmla="*/ 40 w 50"/>
                <a:gd name="T33" fmla="*/ 67 h 73"/>
                <a:gd name="T34" fmla="*/ 50 w 50"/>
                <a:gd name="T35" fmla="*/ 73 h 73"/>
                <a:gd name="T36" fmla="*/ 50 w 50"/>
                <a:gd name="T37" fmla="*/ 67 h 73"/>
                <a:gd name="T38" fmla="*/ 50 w 50"/>
                <a:gd name="T39" fmla="*/ 62 h 73"/>
                <a:gd name="T40" fmla="*/ 40 w 50"/>
                <a:gd name="T41" fmla="*/ 56 h 73"/>
                <a:gd name="T42" fmla="*/ 30 w 50"/>
                <a:gd name="T43" fmla="*/ 50 h 73"/>
                <a:gd name="T44" fmla="*/ 30 w 50"/>
                <a:gd name="T45" fmla="*/ 45 h 73"/>
                <a:gd name="T46" fmla="*/ 30 w 50"/>
                <a:gd name="T47" fmla="*/ 39 h 73"/>
                <a:gd name="T48" fmla="*/ 20 w 50"/>
                <a:gd name="T49" fmla="*/ 39 h 73"/>
                <a:gd name="T50" fmla="*/ 20 w 50"/>
                <a:gd name="T51" fmla="*/ 33 h 73"/>
                <a:gd name="T52" fmla="*/ 20 w 50"/>
                <a:gd name="T53" fmla="*/ 28 h 73"/>
                <a:gd name="T54" fmla="*/ 20 w 50"/>
                <a:gd name="T55" fmla="*/ 22 h 73"/>
                <a:gd name="T56" fmla="*/ 10 w 50"/>
                <a:gd name="T57" fmla="*/ 22 h 73"/>
                <a:gd name="T58" fmla="*/ 10 w 50"/>
                <a:gd name="T59" fmla="*/ 16 h 73"/>
                <a:gd name="T60" fmla="*/ 10 w 50"/>
                <a:gd name="T61" fmla="*/ 16 h 73"/>
                <a:gd name="T62" fmla="*/ 10 w 50"/>
                <a:gd name="T63" fmla="*/ 11 h 73"/>
                <a:gd name="T64" fmla="*/ 10 w 50"/>
                <a:gd name="T65" fmla="*/ 5 h 73"/>
                <a:gd name="T66" fmla="*/ 10 w 50"/>
                <a:gd name="T67" fmla="*/ 5 h 73"/>
                <a:gd name="T68" fmla="*/ 10 w 50"/>
                <a:gd name="T69" fmla="*/ 0 h 73"/>
                <a:gd name="T70" fmla="*/ 10 w 50"/>
                <a:gd name="T71" fmla="*/ 0 h 73"/>
                <a:gd name="T72" fmla="*/ 10 w 50"/>
                <a:gd name="T73" fmla="*/ 0 h 73"/>
                <a:gd name="T74" fmla="*/ 10 w 50"/>
                <a:gd name="T75" fmla="*/ 0 h 73"/>
                <a:gd name="T76" fmla="*/ 0 w 50"/>
                <a:gd name="T77" fmla="*/ 0 h 73"/>
                <a:gd name="T78" fmla="*/ 0 w 50"/>
                <a:gd name="T79" fmla="*/ 0 h 73"/>
                <a:gd name="T80" fmla="*/ 0 w 50"/>
                <a:gd name="T81" fmla="*/ 5 h 73"/>
                <a:gd name="T82" fmla="*/ 0 w 50"/>
                <a:gd name="T83" fmla="*/ 5 h 7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3"/>
                <a:gd name="T128" fmla="*/ 50 w 50"/>
                <a:gd name="T129" fmla="*/ 73 h 7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3">
                  <a:moveTo>
                    <a:pt x="0" y="5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3"/>
                  </a:lnTo>
                  <a:lnTo>
                    <a:pt x="20" y="39"/>
                  </a:lnTo>
                  <a:lnTo>
                    <a:pt x="20" y="45"/>
                  </a:lnTo>
                  <a:lnTo>
                    <a:pt x="20" y="50"/>
                  </a:lnTo>
                  <a:lnTo>
                    <a:pt x="30" y="56"/>
                  </a:lnTo>
                  <a:lnTo>
                    <a:pt x="30" y="62"/>
                  </a:lnTo>
                  <a:lnTo>
                    <a:pt x="40" y="67"/>
                  </a:lnTo>
                  <a:lnTo>
                    <a:pt x="50" y="73"/>
                  </a:lnTo>
                  <a:lnTo>
                    <a:pt x="50" y="67"/>
                  </a:lnTo>
                  <a:lnTo>
                    <a:pt x="50" y="62"/>
                  </a:lnTo>
                  <a:lnTo>
                    <a:pt x="40" y="56"/>
                  </a:lnTo>
                  <a:lnTo>
                    <a:pt x="30" y="50"/>
                  </a:lnTo>
                  <a:lnTo>
                    <a:pt x="30" y="45"/>
                  </a:lnTo>
                  <a:lnTo>
                    <a:pt x="30" y="39"/>
                  </a:lnTo>
                  <a:lnTo>
                    <a:pt x="20" y="39"/>
                  </a:lnTo>
                  <a:lnTo>
                    <a:pt x="20" y="33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10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6" name="Freeform 524"/>
            <p:cNvSpPr>
              <a:spLocks/>
            </p:cNvSpPr>
            <p:nvPr/>
          </p:nvSpPr>
          <p:spPr bwMode="auto">
            <a:xfrm>
              <a:off x="4533" y="3874"/>
              <a:ext cx="39" cy="68"/>
            </a:xfrm>
            <a:custGeom>
              <a:avLst/>
              <a:gdLst>
                <a:gd name="T0" fmla="*/ 0 w 39"/>
                <a:gd name="T1" fmla="*/ 6 h 68"/>
                <a:gd name="T2" fmla="*/ 10 w 39"/>
                <a:gd name="T3" fmla="*/ 12 h 68"/>
                <a:gd name="T4" fmla="*/ 10 w 39"/>
                <a:gd name="T5" fmla="*/ 17 h 68"/>
                <a:gd name="T6" fmla="*/ 10 w 39"/>
                <a:gd name="T7" fmla="*/ 23 h 68"/>
                <a:gd name="T8" fmla="*/ 20 w 39"/>
                <a:gd name="T9" fmla="*/ 29 h 68"/>
                <a:gd name="T10" fmla="*/ 20 w 39"/>
                <a:gd name="T11" fmla="*/ 40 h 68"/>
                <a:gd name="T12" fmla="*/ 20 w 39"/>
                <a:gd name="T13" fmla="*/ 46 h 68"/>
                <a:gd name="T14" fmla="*/ 29 w 39"/>
                <a:gd name="T15" fmla="*/ 57 h 68"/>
                <a:gd name="T16" fmla="*/ 29 w 39"/>
                <a:gd name="T17" fmla="*/ 68 h 68"/>
                <a:gd name="T18" fmla="*/ 39 w 39"/>
                <a:gd name="T19" fmla="*/ 63 h 68"/>
                <a:gd name="T20" fmla="*/ 29 w 39"/>
                <a:gd name="T21" fmla="*/ 51 h 68"/>
                <a:gd name="T22" fmla="*/ 29 w 39"/>
                <a:gd name="T23" fmla="*/ 46 h 68"/>
                <a:gd name="T24" fmla="*/ 29 w 39"/>
                <a:gd name="T25" fmla="*/ 34 h 68"/>
                <a:gd name="T26" fmla="*/ 20 w 39"/>
                <a:gd name="T27" fmla="*/ 29 h 68"/>
                <a:gd name="T28" fmla="*/ 20 w 39"/>
                <a:gd name="T29" fmla="*/ 23 h 68"/>
                <a:gd name="T30" fmla="*/ 20 w 39"/>
                <a:gd name="T31" fmla="*/ 17 h 68"/>
                <a:gd name="T32" fmla="*/ 10 w 39"/>
                <a:gd name="T33" fmla="*/ 6 h 68"/>
                <a:gd name="T34" fmla="*/ 10 w 39"/>
                <a:gd name="T35" fmla="*/ 0 h 68"/>
                <a:gd name="T36" fmla="*/ 0 w 39"/>
                <a:gd name="T37" fmla="*/ 6 h 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9"/>
                <a:gd name="T58" fmla="*/ 0 h 68"/>
                <a:gd name="T59" fmla="*/ 39 w 39"/>
                <a:gd name="T60" fmla="*/ 68 h 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9" h="68">
                  <a:moveTo>
                    <a:pt x="0" y="6"/>
                  </a:moveTo>
                  <a:lnTo>
                    <a:pt x="10" y="12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20" y="29"/>
                  </a:lnTo>
                  <a:lnTo>
                    <a:pt x="20" y="40"/>
                  </a:lnTo>
                  <a:lnTo>
                    <a:pt x="20" y="46"/>
                  </a:lnTo>
                  <a:lnTo>
                    <a:pt x="29" y="57"/>
                  </a:lnTo>
                  <a:lnTo>
                    <a:pt x="29" y="68"/>
                  </a:lnTo>
                  <a:lnTo>
                    <a:pt x="39" y="63"/>
                  </a:lnTo>
                  <a:lnTo>
                    <a:pt x="29" y="51"/>
                  </a:lnTo>
                  <a:lnTo>
                    <a:pt x="29" y="46"/>
                  </a:lnTo>
                  <a:lnTo>
                    <a:pt x="29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7" name="Freeform 525"/>
            <p:cNvSpPr>
              <a:spLocks/>
            </p:cNvSpPr>
            <p:nvPr/>
          </p:nvSpPr>
          <p:spPr bwMode="auto">
            <a:xfrm>
              <a:off x="4533" y="3874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0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8" name="Freeform 526"/>
            <p:cNvSpPr>
              <a:spLocks/>
            </p:cNvSpPr>
            <p:nvPr/>
          </p:nvSpPr>
          <p:spPr bwMode="auto">
            <a:xfrm>
              <a:off x="4572" y="3903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09" name="Freeform 527"/>
            <p:cNvSpPr>
              <a:spLocks/>
            </p:cNvSpPr>
            <p:nvPr/>
          </p:nvSpPr>
          <p:spPr bwMode="auto">
            <a:xfrm>
              <a:off x="4543" y="3829"/>
              <a:ext cx="29" cy="79"/>
            </a:xfrm>
            <a:custGeom>
              <a:avLst/>
              <a:gdLst>
                <a:gd name="T0" fmla="*/ 0 w 29"/>
                <a:gd name="T1" fmla="*/ 6 h 79"/>
                <a:gd name="T2" fmla="*/ 0 w 29"/>
                <a:gd name="T3" fmla="*/ 6 h 79"/>
                <a:gd name="T4" fmla="*/ 0 w 29"/>
                <a:gd name="T5" fmla="*/ 12 h 79"/>
                <a:gd name="T6" fmla="*/ 0 w 29"/>
                <a:gd name="T7" fmla="*/ 17 h 79"/>
                <a:gd name="T8" fmla="*/ 0 w 29"/>
                <a:gd name="T9" fmla="*/ 17 h 79"/>
                <a:gd name="T10" fmla="*/ 0 w 29"/>
                <a:gd name="T11" fmla="*/ 23 h 79"/>
                <a:gd name="T12" fmla="*/ 10 w 29"/>
                <a:gd name="T13" fmla="*/ 29 h 79"/>
                <a:gd name="T14" fmla="*/ 10 w 29"/>
                <a:gd name="T15" fmla="*/ 34 h 79"/>
                <a:gd name="T16" fmla="*/ 10 w 29"/>
                <a:gd name="T17" fmla="*/ 40 h 79"/>
                <a:gd name="T18" fmla="*/ 10 w 29"/>
                <a:gd name="T19" fmla="*/ 45 h 79"/>
                <a:gd name="T20" fmla="*/ 10 w 29"/>
                <a:gd name="T21" fmla="*/ 45 h 79"/>
                <a:gd name="T22" fmla="*/ 10 w 29"/>
                <a:gd name="T23" fmla="*/ 51 h 79"/>
                <a:gd name="T24" fmla="*/ 19 w 29"/>
                <a:gd name="T25" fmla="*/ 57 h 79"/>
                <a:gd name="T26" fmla="*/ 19 w 29"/>
                <a:gd name="T27" fmla="*/ 62 h 79"/>
                <a:gd name="T28" fmla="*/ 19 w 29"/>
                <a:gd name="T29" fmla="*/ 68 h 79"/>
                <a:gd name="T30" fmla="*/ 19 w 29"/>
                <a:gd name="T31" fmla="*/ 68 h 79"/>
                <a:gd name="T32" fmla="*/ 19 w 29"/>
                <a:gd name="T33" fmla="*/ 74 h 79"/>
                <a:gd name="T34" fmla="*/ 29 w 29"/>
                <a:gd name="T35" fmla="*/ 79 h 79"/>
                <a:gd name="T36" fmla="*/ 29 w 29"/>
                <a:gd name="T37" fmla="*/ 74 h 79"/>
                <a:gd name="T38" fmla="*/ 29 w 29"/>
                <a:gd name="T39" fmla="*/ 68 h 79"/>
                <a:gd name="T40" fmla="*/ 29 w 29"/>
                <a:gd name="T41" fmla="*/ 68 h 79"/>
                <a:gd name="T42" fmla="*/ 29 w 29"/>
                <a:gd name="T43" fmla="*/ 62 h 79"/>
                <a:gd name="T44" fmla="*/ 19 w 29"/>
                <a:gd name="T45" fmla="*/ 57 h 79"/>
                <a:gd name="T46" fmla="*/ 19 w 29"/>
                <a:gd name="T47" fmla="*/ 57 h 79"/>
                <a:gd name="T48" fmla="*/ 19 w 29"/>
                <a:gd name="T49" fmla="*/ 51 h 79"/>
                <a:gd name="T50" fmla="*/ 19 w 29"/>
                <a:gd name="T51" fmla="*/ 45 h 79"/>
                <a:gd name="T52" fmla="*/ 19 w 29"/>
                <a:gd name="T53" fmla="*/ 40 h 79"/>
                <a:gd name="T54" fmla="*/ 19 w 29"/>
                <a:gd name="T55" fmla="*/ 40 h 79"/>
                <a:gd name="T56" fmla="*/ 10 w 29"/>
                <a:gd name="T57" fmla="*/ 34 h 79"/>
                <a:gd name="T58" fmla="*/ 10 w 29"/>
                <a:gd name="T59" fmla="*/ 29 h 79"/>
                <a:gd name="T60" fmla="*/ 10 w 29"/>
                <a:gd name="T61" fmla="*/ 23 h 79"/>
                <a:gd name="T62" fmla="*/ 10 w 29"/>
                <a:gd name="T63" fmla="*/ 17 h 79"/>
                <a:gd name="T64" fmla="*/ 10 w 29"/>
                <a:gd name="T65" fmla="*/ 12 h 79"/>
                <a:gd name="T66" fmla="*/ 10 w 29"/>
                <a:gd name="T67" fmla="*/ 6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0 w 29"/>
                <a:gd name="T75" fmla="*/ 0 h 79"/>
                <a:gd name="T76" fmla="*/ 0 w 29"/>
                <a:gd name="T77" fmla="*/ 0 h 79"/>
                <a:gd name="T78" fmla="*/ 0 w 29"/>
                <a:gd name="T79" fmla="*/ 0 h 79"/>
                <a:gd name="T80" fmla="*/ 0 w 29"/>
                <a:gd name="T81" fmla="*/ 6 h 7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9"/>
                <a:gd name="T124" fmla="*/ 0 h 79"/>
                <a:gd name="T125" fmla="*/ 29 w 29"/>
                <a:gd name="T126" fmla="*/ 79 h 7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9" h="79">
                  <a:moveTo>
                    <a:pt x="0" y="6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9" y="57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19" y="74"/>
                  </a:lnTo>
                  <a:lnTo>
                    <a:pt x="29" y="79"/>
                  </a:lnTo>
                  <a:lnTo>
                    <a:pt x="29" y="74"/>
                  </a:lnTo>
                  <a:lnTo>
                    <a:pt x="29" y="68"/>
                  </a:lnTo>
                  <a:lnTo>
                    <a:pt x="29" y="62"/>
                  </a:lnTo>
                  <a:lnTo>
                    <a:pt x="19" y="57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40"/>
                  </a:lnTo>
                  <a:lnTo>
                    <a:pt x="10" y="34"/>
                  </a:lnTo>
                  <a:lnTo>
                    <a:pt x="10" y="29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10" y="12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0" name="Freeform 528"/>
            <p:cNvSpPr>
              <a:spLocks/>
            </p:cNvSpPr>
            <p:nvPr/>
          </p:nvSpPr>
          <p:spPr bwMode="auto">
            <a:xfrm>
              <a:off x="4533" y="3773"/>
              <a:ext cx="20" cy="62"/>
            </a:xfrm>
            <a:custGeom>
              <a:avLst/>
              <a:gdLst>
                <a:gd name="T0" fmla="*/ 0 w 20"/>
                <a:gd name="T1" fmla="*/ 0 h 62"/>
                <a:gd name="T2" fmla="*/ 0 w 20"/>
                <a:gd name="T3" fmla="*/ 6 h 62"/>
                <a:gd name="T4" fmla="*/ 0 w 20"/>
                <a:gd name="T5" fmla="*/ 11 h 62"/>
                <a:gd name="T6" fmla="*/ 0 w 20"/>
                <a:gd name="T7" fmla="*/ 17 h 62"/>
                <a:gd name="T8" fmla="*/ 0 w 20"/>
                <a:gd name="T9" fmla="*/ 28 h 62"/>
                <a:gd name="T10" fmla="*/ 0 w 20"/>
                <a:gd name="T11" fmla="*/ 34 h 62"/>
                <a:gd name="T12" fmla="*/ 0 w 20"/>
                <a:gd name="T13" fmla="*/ 39 h 62"/>
                <a:gd name="T14" fmla="*/ 10 w 20"/>
                <a:gd name="T15" fmla="*/ 51 h 62"/>
                <a:gd name="T16" fmla="*/ 10 w 20"/>
                <a:gd name="T17" fmla="*/ 62 h 62"/>
                <a:gd name="T18" fmla="*/ 20 w 20"/>
                <a:gd name="T19" fmla="*/ 56 h 62"/>
                <a:gd name="T20" fmla="*/ 10 w 20"/>
                <a:gd name="T21" fmla="*/ 51 h 62"/>
                <a:gd name="T22" fmla="*/ 10 w 20"/>
                <a:gd name="T23" fmla="*/ 39 h 62"/>
                <a:gd name="T24" fmla="*/ 10 w 20"/>
                <a:gd name="T25" fmla="*/ 34 h 62"/>
                <a:gd name="T26" fmla="*/ 10 w 20"/>
                <a:gd name="T27" fmla="*/ 23 h 62"/>
                <a:gd name="T28" fmla="*/ 10 w 20"/>
                <a:gd name="T29" fmla="*/ 17 h 62"/>
                <a:gd name="T30" fmla="*/ 0 w 20"/>
                <a:gd name="T31" fmla="*/ 11 h 62"/>
                <a:gd name="T32" fmla="*/ 0 w 20"/>
                <a:gd name="T33" fmla="*/ 6 h 62"/>
                <a:gd name="T34" fmla="*/ 0 w 20"/>
                <a:gd name="T35" fmla="*/ 0 h 62"/>
                <a:gd name="T36" fmla="*/ 0 w 2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62"/>
                <a:gd name="T59" fmla="*/ 20 w 2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62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10" y="51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1" name="Freeform 529"/>
            <p:cNvSpPr>
              <a:spLocks/>
            </p:cNvSpPr>
            <p:nvPr/>
          </p:nvSpPr>
          <p:spPr bwMode="auto">
            <a:xfrm>
              <a:off x="4533" y="37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2" name="Freeform 530"/>
            <p:cNvSpPr>
              <a:spLocks/>
            </p:cNvSpPr>
            <p:nvPr/>
          </p:nvSpPr>
          <p:spPr bwMode="auto">
            <a:xfrm>
              <a:off x="4562" y="382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3" name="Freeform 531"/>
            <p:cNvSpPr>
              <a:spLocks/>
            </p:cNvSpPr>
            <p:nvPr/>
          </p:nvSpPr>
          <p:spPr bwMode="auto">
            <a:xfrm>
              <a:off x="4543" y="3745"/>
              <a:ext cx="29" cy="79"/>
            </a:xfrm>
            <a:custGeom>
              <a:avLst/>
              <a:gdLst>
                <a:gd name="T0" fmla="*/ 0 w 29"/>
                <a:gd name="T1" fmla="*/ 0 h 79"/>
                <a:gd name="T2" fmla="*/ 0 w 29"/>
                <a:gd name="T3" fmla="*/ 0 h 79"/>
                <a:gd name="T4" fmla="*/ 0 w 29"/>
                <a:gd name="T5" fmla="*/ 5 h 79"/>
                <a:gd name="T6" fmla="*/ 0 w 29"/>
                <a:gd name="T7" fmla="*/ 11 h 79"/>
                <a:gd name="T8" fmla="*/ 0 w 29"/>
                <a:gd name="T9" fmla="*/ 11 h 79"/>
                <a:gd name="T10" fmla="*/ 0 w 29"/>
                <a:gd name="T11" fmla="*/ 17 h 79"/>
                <a:gd name="T12" fmla="*/ 0 w 29"/>
                <a:gd name="T13" fmla="*/ 22 h 79"/>
                <a:gd name="T14" fmla="*/ 10 w 29"/>
                <a:gd name="T15" fmla="*/ 22 h 79"/>
                <a:gd name="T16" fmla="*/ 10 w 29"/>
                <a:gd name="T17" fmla="*/ 28 h 79"/>
                <a:gd name="T18" fmla="*/ 10 w 29"/>
                <a:gd name="T19" fmla="*/ 34 h 79"/>
                <a:gd name="T20" fmla="*/ 10 w 29"/>
                <a:gd name="T21" fmla="*/ 39 h 79"/>
                <a:gd name="T22" fmla="*/ 10 w 29"/>
                <a:gd name="T23" fmla="*/ 45 h 79"/>
                <a:gd name="T24" fmla="*/ 10 w 29"/>
                <a:gd name="T25" fmla="*/ 51 h 79"/>
                <a:gd name="T26" fmla="*/ 10 w 29"/>
                <a:gd name="T27" fmla="*/ 56 h 79"/>
                <a:gd name="T28" fmla="*/ 10 w 29"/>
                <a:gd name="T29" fmla="*/ 56 h 79"/>
                <a:gd name="T30" fmla="*/ 19 w 29"/>
                <a:gd name="T31" fmla="*/ 67 h 79"/>
                <a:gd name="T32" fmla="*/ 19 w 29"/>
                <a:gd name="T33" fmla="*/ 73 h 79"/>
                <a:gd name="T34" fmla="*/ 19 w 29"/>
                <a:gd name="T35" fmla="*/ 79 h 79"/>
                <a:gd name="T36" fmla="*/ 29 w 29"/>
                <a:gd name="T37" fmla="*/ 79 h 79"/>
                <a:gd name="T38" fmla="*/ 19 w 29"/>
                <a:gd name="T39" fmla="*/ 67 h 79"/>
                <a:gd name="T40" fmla="*/ 19 w 29"/>
                <a:gd name="T41" fmla="*/ 62 h 79"/>
                <a:gd name="T42" fmla="*/ 19 w 29"/>
                <a:gd name="T43" fmla="*/ 56 h 79"/>
                <a:gd name="T44" fmla="*/ 19 w 29"/>
                <a:gd name="T45" fmla="*/ 51 h 79"/>
                <a:gd name="T46" fmla="*/ 19 w 29"/>
                <a:gd name="T47" fmla="*/ 45 h 79"/>
                <a:gd name="T48" fmla="*/ 19 w 29"/>
                <a:gd name="T49" fmla="*/ 39 h 79"/>
                <a:gd name="T50" fmla="*/ 19 w 29"/>
                <a:gd name="T51" fmla="*/ 34 h 79"/>
                <a:gd name="T52" fmla="*/ 10 w 29"/>
                <a:gd name="T53" fmla="*/ 34 h 79"/>
                <a:gd name="T54" fmla="*/ 10 w 29"/>
                <a:gd name="T55" fmla="*/ 28 h 79"/>
                <a:gd name="T56" fmla="*/ 10 w 29"/>
                <a:gd name="T57" fmla="*/ 22 h 79"/>
                <a:gd name="T58" fmla="*/ 10 w 29"/>
                <a:gd name="T59" fmla="*/ 22 h 79"/>
                <a:gd name="T60" fmla="*/ 10 w 29"/>
                <a:gd name="T61" fmla="*/ 17 h 79"/>
                <a:gd name="T62" fmla="*/ 10 w 29"/>
                <a:gd name="T63" fmla="*/ 11 h 79"/>
                <a:gd name="T64" fmla="*/ 10 w 29"/>
                <a:gd name="T65" fmla="*/ 11 h 79"/>
                <a:gd name="T66" fmla="*/ 10 w 29"/>
                <a:gd name="T67" fmla="*/ 5 h 79"/>
                <a:gd name="T68" fmla="*/ 10 w 29"/>
                <a:gd name="T69" fmla="*/ 0 h 79"/>
                <a:gd name="T70" fmla="*/ 10 w 29"/>
                <a:gd name="T71" fmla="*/ 0 h 79"/>
                <a:gd name="T72" fmla="*/ 10 w 29"/>
                <a:gd name="T73" fmla="*/ 0 h 79"/>
                <a:gd name="T74" fmla="*/ 10 w 29"/>
                <a:gd name="T75" fmla="*/ 0 h 79"/>
                <a:gd name="T76" fmla="*/ 10 w 29"/>
                <a:gd name="T77" fmla="*/ 0 h 79"/>
                <a:gd name="T78" fmla="*/ 10 w 29"/>
                <a:gd name="T79" fmla="*/ 0 h 79"/>
                <a:gd name="T80" fmla="*/ 0 w 29"/>
                <a:gd name="T81" fmla="*/ 0 h 79"/>
                <a:gd name="T82" fmla="*/ 0 w 29"/>
                <a:gd name="T83" fmla="*/ 0 h 7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"/>
                <a:gd name="T127" fmla="*/ 0 h 79"/>
                <a:gd name="T128" fmla="*/ 29 w 29"/>
                <a:gd name="T129" fmla="*/ 79 h 7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" h="79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0" y="22"/>
                  </a:lnTo>
                  <a:lnTo>
                    <a:pt x="10" y="28"/>
                  </a:lnTo>
                  <a:lnTo>
                    <a:pt x="10" y="34"/>
                  </a:lnTo>
                  <a:lnTo>
                    <a:pt x="10" y="39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19" y="67"/>
                  </a:lnTo>
                  <a:lnTo>
                    <a:pt x="19" y="73"/>
                  </a:lnTo>
                  <a:lnTo>
                    <a:pt x="19" y="79"/>
                  </a:lnTo>
                  <a:lnTo>
                    <a:pt x="29" y="79"/>
                  </a:lnTo>
                  <a:lnTo>
                    <a:pt x="19" y="67"/>
                  </a:lnTo>
                  <a:lnTo>
                    <a:pt x="19" y="62"/>
                  </a:lnTo>
                  <a:lnTo>
                    <a:pt x="19" y="56"/>
                  </a:lnTo>
                  <a:lnTo>
                    <a:pt x="19" y="51"/>
                  </a:lnTo>
                  <a:lnTo>
                    <a:pt x="19" y="45"/>
                  </a:lnTo>
                  <a:lnTo>
                    <a:pt x="19" y="39"/>
                  </a:lnTo>
                  <a:lnTo>
                    <a:pt x="19" y="34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4" name="Freeform 532"/>
            <p:cNvSpPr>
              <a:spLocks/>
            </p:cNvSpPr>
            <p:nvPr/>
          </p:nvSpPr>
          <p:spPr bwMode="auto">
            <a:xfrm>
              <a:off x="4543" y="3688"/>
              <a:ext cx="19" cy="57"/>
            </a:xfrm>
            <a:custGeom>
              <a:avLst/>
              <a:gdLst>
                <a:gd name="T0" fmla="*/ 19 w 19"/>
                <a:gd name="T1" fmla="*/ 0 h 57"/>
                <a:gd name="T2" fmla="*/ 19 w 19"/>
                <a:gd name="T3" fmla="*/ 12 h 57"/>
                <a:gd name="T4" fmla="*/ 19 w 19"/>
                <a:gd name="T5" fmla="*/ 17 h 57"/>
                <a:gd name="T6" fmla="*/ 10 w 19"/>
                <a:gd name="T7" fmla="*/ 23 h 57"/>
                <a:gd name="T8" fmla="*/ 10 w 19"/>
                <a:gd name="T9" fmla="*/ 29 h 57"/>
                <a:gd name="T10" fmla="*/ 10 w 19"/>
                <a:gd name="T11" fmla="*/ 34 h 57"/>
                <a:gd name="T12" fmla="*/ 10 w 19"/>
                <a:gd name="T13" fmla="*/ 45 h 57"/>
                <a:gd name="T14" fmla="*/ 10 w 19"/>
                <a:gd name="T15" fmla="*/ 51 h 57"/>
                <a:gd name="T16" fmla="*/ 0 w 19"/>
                <a:gd name="T17" fmla="*/ 57 h 57"/>
                <a:gd name="T18" fmla="*/ 10 w 19"/>
                <a:gd name="T19" fmla="*/ 57 h 57"/>
                <a:gd name="T20" fmla="*/ 10 w 19"/>
                <a:gd name="T21" fmla="*/ 51 h 57"/>
                <a:gd name="T22" fmla="*/ 10 w 19"/>
                <a:gd name="T23" fmla="*/ 45 h 57"/>
                <a:gd name="T24" fmla="*/ 19 w 19"/>
                <a:gd name="T25" fmla="*/ 40 h 57"/>
                <a:gd name="T26" fmla="*/ 19 w 19"/>
                <a:gd name="T27" fmla="*/ 34 h 57"/>
                <a:gd name="T28" fmla="*/ 19 w 19"/>
                <a:gd name="T29" fmla="*/ 23 h 57"/>
                <a:gd name="T30" fmla="*/ 19 w 19"/>
                <a:gd name="T31" fmla="*/ 17 h 57"/>
                <a:gd name="T32" fmla="*/ 19 w 19"/>
                <a:gd name="T33" fmla="*/ 12 h 57"/>
                <a:gd name="T34" fmla="*/ 19 w 19"/>
                <a:gd name="T35" fmla="*/ 0 h 57"/>
                <a:gd name="T36" fmla="*/ 19 w 19"/>
                <a:gd name="T37" fmla="*/ 0 h 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"/>
                <a:gd name="T58" fmla="*/ 0 h 57"/>
                <a:gd name="T59" fmla="*/ 19 w 19"/>
                <a:gd name="T60" fmla="*/ 57 h 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" h="57">
                  <a:moveTo>
                    <a:pt x="19" y="0"/>
                  </a:moveTo>
                  <a:lnTo>
                    <a:pt x="19" y="12"/>
                  </a:lnTo>
                  <a:lnTo>
                    <a:pt x="19" y="17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0" y="57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19" y="40"/>
                  </a:lnTo>
                  <a:lnTo>
                    <a:pt x="19" y="34"/>
                  </a:lnTo>
                  <a:lnTo>
                    <a:pt x="19" y="23"/>
                  </a:lnTo>
                  <a:lnTo>
                    <a:pt x="19" y="17"/>
                  </a:lnTo>
                  <a:lnTo>
                    <a:pt x="19" y="1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5" name="Freeform 533"/>
            <p:cNvSpPr>
              <a:spLocks/>
            </p:cNvSpPr>
            <p:nvPr/>
          </p:nvSpPr>
          <p:spPr bwMode="auto">
            <a:xfrm>
              <a:off x="4562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6" name="Freeform 534"/>
            <p:cNvSpPr>
              <a:spLocks/>
            </p:cNvSpPr>
            <p:nvPr/>
          </p:nvSpPr>
          <p:spPr bwMode="auto">
            <a:xfrm>
              <a:off x="4572" y="3756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10 w 10"/>
                <a:gd name="T5" fmla="*/ 6 h 6"/>
                <a:gd name="T6" fmla="*/ 10 w 10"/>
                <a:gd name="T7" fmla="*/ 0 h 6"/>
                <a:gd name="T8" fmla="*/ 10 w 10"/>
                <a:gd name="T9" fmla="*/ 0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7" name="Freeform 535"/>
            <p:cNvSpPr>
              <a:spLocks/>
            </p:cNvSpPr>
            <p:nvPr/>
          </p:nvSpPr>
          <p:spPr bwMode="auto">
            <a:xfrm>
              <a:off x="4572" y="3683"/>
              <a:ext cx="10" cy="73"/>
            </a:xfrm>
            <a:custGeom>
              <a:avLst/>
              <a:gdLst>
                <a:gd name="T0" fmla="*/ 10 w 10"/>
                <a:gd name="T1" fmla="*/ 0 h 73"/>
                <a:gd name="T2" fmla="*/ 10 w 10"/>
                <a:gd name="T3" fmla="*/ 0 h 73"/>
                <a:gd name="T4" fmla="*/ 10 w 10"/>
                <a:gd name="T5" fmla="*/ 5 h 73"/>
                <a:gd name="T6" fmla="*/ 10 w 10"/>
                <a:gd name="T7" fmla="*/ 11 h 73"/>
                <a:gd name="T8" fmla="*/ 0 w 10"/>
                <a:gd name="T9" fmla="*/ 17 h 73"/>
                <a:gd name="T10" fmla="*/ 0 w 10"/>
                <a:gd name="T11" fmla="*/ 17 h 73"/>
                <a:gd name="T12" fmla="*/ 0 w 10"/>
                <a:gd name="T13" fmla="*/ 22 h 73"/>
                <a:gd name="T14" fmla="*/ 0 w 10"/>
                <a:gd name="T15" fmla="*/ 28 h 73"/>
                <a:gd name="T16" fmla="*/ 0 w 10"/>
                <a:gd name="T17" fmla="*/ 28 h 73"/>
                <a:gd name="T18" fmla="*/ 0 w 10"/>
                <a:gd name="T19" fmla="*/ 34 h 73"/>
                <a:gd name="T20" fmla="*/ 0 w 10"/>
                <a:gd name="T21" fmla="*/ 34 h 73"/>
                <a:gd name="T22" fmla="*/ 0 w 10"/>
                <a:gd name="T23" fmla="*/ 39 h 73"/>
                <a:gd name="T24" fmla="*/ 0 w 10"/>
                <a:gd name="T25" fmla="*/ 45 h 73"/>
                <a:gd name="T26" fmla="*/ 0 w 10"/>
                <a:gd name="T27" fmla="*/ 50 h 73"/>
                <a:gd name="T28" fmla="*/ 0 w 10"/>
                <a:gd name="T29" fmla="*/ 56 h 73"/>
                <a:gd name="T30" fmla="*/ 0 w 10"/>
                <a:gd name="T31" fmla="*/ 62 h 73"/>
                <a:gd name="T32" fmla="*/ 0 w 10"/>
                <a:gd name="T33" fmla="*/ 67 h 73"/>
                <a:gd name="T34" fmla="*/ 0 w 10"/>
                <a:gd name="T35" fmla="*/ 73 h 73"/>
                <a:gd name="T36" fmla="*/ 10 w 10"/>
                <a:gd name="T37" fmla="*/ 73 h 73"/>
                <a:gd name="T38" fmla="*/ 10 w 10"/>
                <a:gd name="T39" fmla="*/ 67 h 73"/>
                <a:gd name="T40" fmla="*/ 10 w 10"/>
                <a:gd name="T41" fmla="*/ 62 h 73"/>
                <a:gd name="T42" fmla="*/ 10 w 10"/>
                <a:gd name="T43" fmla="*/ 56 h 73"/>
                <a:gd name="T44" fmla="*/ 0 w 10"/>
                <a:gd name="T45" fmla="*/ 50 h 73"/>
                <a:gd name="T46" fmla="*/ 0 w 10"/>
                <a:gd name="T47" fmla="*/ 45 h 73"/>
                <a:gd name="T48" fmla="*/ 0 w 10"/>
                <a:gd name="T49" fmla="*/ 39 h 73"/>
                <a:gd name="T50" fmla="*/ 10 w 10"/>
                <a:gd name="T51" fmla="*/ 39 h 73"/>
                <a:gd name="T52" fmla="*/ 10 w 10"/>
                <a:gd name="T53" fmla="*/ 34 h 73"/>
                <a:gd name="T54" fmla="*/ 10 w 10"/>
                <a:gd name="T55" fmla="*/ 34 h 73"/>
                <a:gd name="T56" fmla="*/ 10 w 10"/>
                <a:gd name="T57" fmla="*/ 28 h 73"/>
                <a:gd name="T58" fmla="*/ 10 w 10"/>
                <a:gd name="T59" fmla="*/ 22 h 73"/>
                <a:gd name="T60" fmla="*/ 10 w 10"/>
                <a:gd name="T61" fmla="*/ 22 h 73"/>
                <a:gd name="T62" fmla="*/ 10 w 10"/>
                <a:gd name="T63" fmla="*/ 17 h 73"/>
                <a:gd name="T64" fmla="*/ 10 w 10"/>
                <a:gd name="T65" fmla="*/ 11 h 73"/>
                <a:gd name="T66" fmla="*/ 10 w 10"/>
                <a:gd name="T67" fmla="*/ 11 h 73"/>
                <a:gd name="T68" fmla="*/ 10 w 10"/>
                <a:gd name="T69" fmla="*/ 5 h 73"/>
                <a:gd name="T70" fmla="*/ 10 w 10"/>
                <a:gd name="T71" fmla="*/ 5 h 73"/>
                <a:gd name="T72" fmla="*/ 10 w 10"/>
                <a:gd name="T73" fmla="*/ 5 h 73"/>
                <a:gd name="T74" fmla="*/ 10 w 10"/>
                <a:gd name="T75" fmla="*/ 0 h 73"/>
                <a:gd name="T76" fmla="*/ 10 w 10"/>
                <a:gd name="T77" fmla="*/ 0 h 73"/>
                <a:gd name="T78" fmla="*/ 10 w 10"/>
                <a:gd name="T79" fmla="*/ 0 h 73"/>
                <a:gd name="T80" fmla="*/ 10 w 10"/>
                <a:gd name="T81" fmla="*/ 0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"/>
                <a:gd name="T124" fmla="*/ 0 h 73"/>
                <a:gd name="T125" fmla="*/ 10 w 10"/>
                <a:gd name="T126" fmla="*/ 73 h 7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" h="73">
                  <a:moveTo>
                    <a:pt x="10" y="0"/>
                  </a:moveTo>
                  <a:lnTo>
                    <a:pt x="10" y="0"/>
                  </a:lnTo>
                  <a:lnTo>
                    <a:pt x="10" y="5"/>
                  </a:lnTo>
                  <a:lnTo>
                    <a:pt x="10" y="11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0" y="56"/>
                  </a:lnTo>
                  <a:lnTo>
                    <a:pt x="0" y="62"/>
                  </a:lnTo>
                  <a:lnTo>
                    <a:pt x="0" y="67"/>
                  </a:lnTo>
                  <a:lnTo>
                    <a:pt x="0" y="73"/>
                  </a:lnTo>
                  <a:lnTo>
                    <a:pt x="10" y="73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10" y="17"/>
                  </a:lnTo>
                  <a:lnTo>
                    <a:pt x="10" y="11"/>
                  </a:lnTo>
                  <a:lnTo>
                    <a:pt x="10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8" name="Freeform 536"/>
            <p:cNvSpPr>
              <a:spLocks/>
            </p:cNvSpPr>
            <p:nvPr/>
          </p:nvSpPr>
          <p:spPr bwMode="auto">
            <a:xfrm>
              <a:off x="4582" y="3638"/>
              <a:ext cx="20" cy="50"/>
            </a:xfrm>
            <a:custGeom>
              <a:avLst/>
              <a:gdLst>
                <a:gd name="T0" fmla="*/ 20 w 20"/>
                <a:gd name="T1" fmla="*/ 0 h 50"/>
                <a:gd name="T2" fmla="*/ 10 w 20"/>
                <a:gd name="T3" fmla="*/ 5 h 50"/>
                <a:gd name="T4" fmla="*/ 10 w 20"/>
                <a:gd name="T5" fmla="*/ 11 h 50"/>
                <a:gd name="T6" fmla="*/ 10 w 20"/>
                <a:gd name="T7" fmla="*/ 17 h 50"/>
                <a:gd name="T8" fmla="*/ 10 w 20"/>
                <a:gd name="T9" fmla="*/ 17 h 50"/>
                <a:gd name="T10" fmla="*/ 0 w 20"/>
                <a:gd name="T11" fmla="*/ 22 h 50"/>
                <a:gd name="T12" fmla="*/ 0 w 20"/>
                <a:gd name="T13" fmla="*/ 28 h 50"/>
                <a:gd name="T14" fmla="*/ 0 w 20"/>
                <a:gd name="T15" fmla="*/ 39 h 50"/>
                <a:gd name="T16" fmla="*/ 0 w 20"/>
                <a:gd name="T17" fmla="*/ 45 h 50"/>
                <a:gd name="T18" fmla="*/ 0 w 20"/>
                <a:gd name="T19" fmla="*/ 50 h 50"/>
                <a:gd name="T20" fmla="*/ 10 w 20"/>
                <a:gd name="T21" fmla="*/ 39 h 50"/>
                <a:gd name="T22" fmla="*/ 10 w 20"/>
                <a:gd name="T23" fmla="*/ 33 h 50"/>
                <a:gd name="T24" fmla="*/ 10 w 20"/>
                <a:gd name="T25" fmla="*/ 28 h 50"/>
                <a:gd name="T26" fmla="*/ 10 w 20"/>
                <a:gd name="T27" fmla="*/ 22 h 50"/>
                <a:gd name="T28" fmla="*/ 20 w 20"/>
                <a:gd name="T29" fmla="*/ 17 h 50"/>
                <a:gd name="T30" fmla="*/ 20 w 20"/>
                <a:gd name="T31" fmla="*/ 11 h 50"/>
                <a:gd name="T32" fmla="*/ 20 w 20"/>
                <a:gd name="T33" fmla="*/ 5 h 50"/>
                <a:gd name="T34" fmla="*/ 20 w 20"/>
                <a:gd name="T35" fmla="*/ 0 h 50"/>
                <a:gd name="T36" fmla="*/ 20 w 20"/>
                <a:gd name="T37" fmla="*/ 0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"/>
                <a:gd name="T58" fmla="*/ 0 h 50"/>
                <a:gd name="T59" fmla="*/ 20 w 20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" h="50">
                  <a:moveTo>
                    <a:pt x="20" y="0"/>
                  </a:moveTo>
                  <a:lnTo>
                    <a:pt x="10" y="5"/>
                  </a:lnTo>
                  <a:lnTo>
                    <a:pt x="10" y="11"/>
                  </a:lnTo>
                  <a:lnTo>
                    <a:pt x="10" y="17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10" y="39"/>
                  </a:lnTo>
                  <a:lnTo>
                    <a:pt x="10" y="33"/>
                  </a:lnTo>
                  <a:lnTo>
                    <a:pt x="10" y="28"/>
                  </a:lnTo>
                  <a:lnTo>
                    <a:pt x="10" y="22"/>
                  </a:lnTo>
                  <a:lnTo>
                    <a:pt x="20" y="17"/>
                  </a:lnTo>
                  <a:lnTo>
                    <a:pt x="20" y="11"/>
                  </a:lnTo>
                  <a:lnTo>
                    <a:pt x="20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19" name="Freeform 537"/>
            <p:cNvSpPr>
              <a:spLocks/>
            </p:cNvSpPr>
            <p:nvPr/>
          </p:nvSpPr>
          <p:spPr bwMode="auto">
            <a:xfrm>
              <a:off x="4602" y="363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0" name="Freeform 538"/>
            <p:cNvSpPr>
              <a:spLocks/>
            </p:cNvSpPr>
            <p:nvPr/>
          </p:nvSpPr>
          <p:spPr bwMode="auto">
            <a:xfrm>
              <a:off x="4592" y="369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1" name="Freeform 539"/>
            <p:cNvSpPr>
              <a:spLocks/>
            </p:cNvSpPr>
            <p:nvPr/>
          </p:nvSpPr>
          <p:spPr bwMode="auto">
            <a:xfrm>
              <a:off x="4592" y="3626"/>
              <a:ext cx="30" cy="68"/>
            </a:xfrm>
            <a:custGeom>
              <a:avLst/>
              <a:gdLst>
                <a:gd name="T0" fmla="*/ 30 w 30"/>
                <a:gd name="T1" fmla="*/ 0 h 68"/>
                <a:gd name="T2" fmla="*/ 30 w 30"/>
                <a:gd name="T3" fmla="*/ 0 h 68"/>
                <a:gd name="T4" fmla="*/ 20 w 30"/>
                <a:gd name="T5" fmla="*/ 6 h 68"/>
                <a:gd name="T6" fmla="*/ 20 w 30"/>
                <a:gd name="T7" fmla="*/ 12 h 68"/>
                <a:gd name="T8" fmla="*/ 20 w 30"/>
                <a:gd name="T9" fmla="*/ 12 h 68"/>
                <a:gd name="T10" fmla="*/ 20 w 30"/>
                <a:gd name="T11" fmla="*/ 17 h 68"/>
                <a:gd name="T12" fmla="*/ 20 w 30"/>
                <a:gd name="T13" fmla="*/ 17 h 68"/>
                <a:gd name="T14" fmla="*/ 20 w 30"/>
                <a:gd name="T15" fmla="*/ 23 h 68"/>
                <a:gd name="T16" fmla="*/ 10 w 30"/>
                <a:gd name="T17" fmla="*/ 23 h 68"/>
                <a:gd name="T18" fmla="*/ 10 w 30"/>
                <a:gd name="T19" fmla="*/ 29 h 68"/>
                <a:gd name="T20" fmla="*/ 10 w 30"/>
                <a:gd name="T21" fmla="*/ 34 h 68"/>
                <a:gd name="T22" fmla="*/ 10 w 30"/>
                <a:gd name="T23" fmla="*/ 34 h 68"/>
                <a:gd name="T24" fmla="*/ 10 w 30"/>
                <a:gd name="T25" fmla="*/ 40 h 68"/>
                <a:gd name="T26" fmla="*/ 10 w 30"/>
                <a:gd name="T27" fmla="*/ 45 h 68"/>
                <a:gd name="T28" fmla="*/ 0 w 30"/>
                <a:gd name="T29" fmla="*/ 51 h 68"/>
                <a:gd name="T30" fmla="*/ 0 w 30"/>
                <a:gd name="T31" fmla="*/ 57 h 68"/>
                <a:gd name="T32" fmla="*/ 0 w 30"/>
                <a:gd name="T33" fmla="*/ 62 h 68"/>
                <a:gd name="T34" fmla="*/ 0 w 30"/>
                <a:gd name="T35" fmla="*/ 68 h 68"/>
                <a:gd name="T36" fmla="*/ 10 w 30"/>
                <a:gd name="T37" fmla="*/ 68 h 68"/>
                <a:gd name="T38" fmla="*/ 10 w 30"/>
                <a:gd name="T39" fmla="*/ 62 h 68"/>
                <a:gd name="T40" fmla="*/ 10 w 30"/>
                <a:gd name="T41" fmla="*/ 57 h 68"/>
                <a:gd name="T42" fmla="*/ 10 w 30"/>
                <a:gd name="T43" fmla="*/ 51 h 68"/>
                <a:gd name="T44" fmla="*/ 10 w 30"/>
                <a:gd name="T45" fmla="*/ 45 h 68"/>
                <a:gd name="T46" fmla="*/ 10 w 30"/>
                <a:gd name="T47" fmla="*/ 45 h 68"/>
                <a:gd name="T48" fmla="*/ 20 w 30"/>
                <a:gd name="T49" fmla="*/ 40 h 68"/>
                <a:gd name="T50" fmla="*/ 20 w 30"/>
                <a:gd name="T51" fmla="*/ 34 h 68"/>
                <a:gd name="T52" fmla="*/ 20 w 30"/>
                <a:gd name="T53" fmla="*/ 29 h 68"/>
                <a:gd name="T54" fmla="*/ 20 w 30"/>
                <a:gd name="T55" fmla="*/ 29 h 68"/>
                <a:gd name="T56" fmla="*/ 20 w 30"/>
                <a:gd name="T57" fmla="*/ 23 h 68"/>
                <a:gd name="T58" fmla="*/ 20 w 30"/>
                <a:gd name="T59" fmla="*/ 23 h 68"/>
                <a:gd name="T60" fmla="*/ 20 w 30"/>
                <a:gd name="T61" fmla="*/ 17 h 68"/>
                <a:gd name="T62" fmla="*/ 30 w 30"/>
                <a:gd name="T63" fmla="*/ 17 h 68"/>
                <a:gd name="T64" fmla="*/ 30 w 30"/>
                <a:gd name="T65" fmla="*/ 12 h 68"/>
                <a:gd name="T66" fmla="*/ 30 w 30"/>
                <a:gd name="T67" fmla="*/ 6 h 68"/>
                <a:gd name="T68" fmla="*/ 30 w 30"/>
                <a:gd name="T69" fmla="*/ 6 h 68"/>
                <a:gd name="T70" fmla="*/ 30 w 30"/>
                <a:gd name="T71" fmla="*/ 6 h 68"/>
                <a:gd name="T72" fmla="*/ 30 w 30"/>
                <a:gd name="T73" fmla="*/ 6 h 68"/>
                <a:gd name="T74" fmla="*/ 30 w 30"/>
                <a:gd name="T75" fmla="*/ 0 h 68"/>
                <a:gd name="T76" fmla="*/ 30 w 30"/>
                <a:gd name="T77" fmla="*/ 0 h 68"/>
                <a:gd name="T78" fmla="*/ 30 w 30"/>
                <a:gd name="T79" fmla="*/ 0 h 68"/>
                <a:gd name="T80" fmla="*/ 30 w 30"/>
                <a:gd name="T81" fmla="*/ 0 h 68"/>
                <a:gd name="T82" fmla="*/ 30 w 30"/>
                <a:gd name="T83" fmla="*/ 0 h 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0"/>
                <a:gd name="T127" fmla="*/ 0 h 68"/>
                <a:gd name="T128" fmla="*/ 30 w 30"/>
                <a:gd name="T129" fmla="*/ 68 h 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0" h="68">
                  <a:moveTo>
                    <a:pt x="30" y="0"/>
                  </a:moveTo>
                  <a:lnTo>
                    <a:pt x="30" y="0"/>
                  </a:lnTo>
                  <a:lnTo>
                    <a:pt x="20" y="6"/>
                  </a:lnTo>
                  <a:lnTo>
                    <a:pt x="20" y="12"/>
                  </a:lnTo>
                  <a:lnTo>
                    <a:pt x="20" y="17"/>
                  </a:lnTo>
                  <a:lnTo>
                    <a:pt x="20" y="23"/>
                  </a:lnTo>
                  <a:lnTo>
                    <a:pt x="10" y="23"/>
                  </a:lnTo>
                  <a:lnTo>
                    <a:pt x="10" y="29"/>
                  </a:lnTo>
                  <a:lnTo>
                    <a:pt x="10" y="34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20" y="29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7"/>
                  </a:lnTo>
                  <a:lnTo>
                    <a:pt x="30" y="12"/>
                  </a:lnTo>
                  <a:lnTo>
                    <a:pt x="30" y="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2" name="Freeform 540"/>
            <p:cNvSpPr>
              <a:spLocks/>
            </p:cNvSpPr>
            <p:nvPr/>
          </p:nvSpPr>
          <p:spPr bwMode="auto">
            <a:xfrm>
              <a:off x="4622" y="3581"/>
              <a:ext cx="30" cy="51"/>
            </a:xfrm>
            <a:custGeom>
              <a:avLst/>
              <a:gdLst>
                <a:gd name="T0" fmla="*/ 20 w 30"/>
                <a:gd name="T1" fmla="*/ 0 h 51"/>
                <a:gd name="T2" fmla="*/ 20 w 30"/>
                <a:gd name="T3" fmla="*/ 6 h 51"/>
                <a:gd name="T4" fmla="*/ 20 w 30"/>
                <a:gd name="T5" fmla="*/ 11 h 51"/>
                <a:gd name="T6" fmla="*/ 10 w 30"/>
                <a:gd name="T7" fmla="*/ 17 h 51"/>
                <a:gd name="T8" fmla="*/ 10 w 30"/>
                <a:gd name="T9" fmla="*/ 23 h 51"/>
                <a:gd name="T10" fmla="*/ 10 w 30"/>
                <a:gd name="T11" fmla="*/ 28 h 51"/>
                <a:gd name="T12" fmla="*/ 0 w 30"/>
                <a:gd name="T13" fmla="*/ 34 h 51"/>
                <a:gd name="T14" fmla="*/ 0 w 30"/>
                <a:gd name="T15" fmla="*/ 40 h 51"/>
                <a:gd name="T16" fmla="*/ 0 w 30"/>
                <a:gd name="T17" fmla="*/ 45 h 51"/>
                <a:gd name="T18" fmla="*/ 0 w 30"/>
                <a:gd name="T19" fmla="*/ 51 h 51"/>
                <a:gd name="T20" fmla="*/ 0 w 30"/>
                <a:gd name="T21" fmla="*/ 45 h 51"/>
                <a:gd name="T22" fmla="*/ 10 w 30"/>
                <a:gd name="T23" fmla="*/ 34 h 51"/>
                <a:gd name="T24" fmla="*/ 10 w 30"/>
                <a:gd name="T25" fmla="*/ 34 h 51"/>
                <a:gd name="T26" fmla="*/ 20 w 30"/>
                <a:gd name="T27" fmla="*/ 28 h 51"/>
                <a:gd name="T28" fmla="*/ 20 w 30"/>
                <a:gd name="T29" fmla="*/ 23 h 51"/>
                <a:gd name="T30" fmla="*/ 20 w 30"/>
                <a:gd name="T31" fmla="*/ 17 h 51"/>
                <a:gd name="T32" fmla="*/ 30 w 30"/>
                <a:gd name="T33" fmla="*/ 11 h 51"/>
                <a:gd name="T34" fmla="*/ 30 w 30"/>
                <a:gd name="T35" fmla="*/ 0 h 51"/>
                <a:gd name="T36" fmla="*/ 20 w 30"/>
                <a:gd name="T37" fmla="*/ 0 h 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51"/>
                <a:gd name="T59" fmla="*/ 30 w 30"/>
                <a:gd name="T60" fmla="*/ 51 h 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51">
                  <a:moveTo>
                    <a:pt x="20" y="0"/>
                  </a:moveTo>
                  <a:lnTo>
                    <a:pt x="20" y="6"/>
                  </a:lnTo>
                  <a:lnTo>
                    <a:pt x="20" y="11"/>
                  </a:lnTo>
                  <a:lnTo>
                    <a:pt x="10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4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1"/>
                  </a:lnTo>
                  <a:lnTo>
                    <a:pt x="0" y="45"/>
                  </a:lnTo>
                  <a:lnTo>
                    <a:pt x="10" y="34"/>
                  </a:lnTo>
                  <a:lnTo>
                    <a:pt x="20" y="28"/>
                  </a:lnTo>
                  <a:lnTo>
                    <a:pt x="20" y="23"/>
                  </a:lnTo>
                  <a:lnTo>
                    <a:pt x="20" y="17"/>
                  </a:lnTo>
                  <a:lnTo>
                    <a:pt x="30" y="11"/>
                  </a:lnTo>
                  <a:lnTo>
                    <a:pt x="3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3" name="Freeform 541"/>
            <p:cNvSpPr>
              <a:spLocks/>
            </p:cNvSpPr>
            <p:nvPr/>
          </p:nvSpPr>
          <p:spPr bwMode="auto">
            <a:xfrm>
              <a:off x="4642" y="3581"/>
              <a:ext cx="10" cy="1"/>
            </a:xfrm>
            <a:custGeom>
              <a:avLst/>
              <a:gdLst>
                <a:gd name="T0" fmla="*/ 1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0 w 10"/>
                <a:gd name="T9" fmla="*/ 0 h 1"/>
                <a:gd name="T10" fmla="*/ 1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4" name="Freeform 542"/>
            <p:cNvSpPr>
              <a:spLocks/>
            </p:cNvSpPr>
            <p:nvPr/>
          </p:nvSpPr>
          <p:spPr bwMode="auto">
            <a:xfrm>
              <a:off x="4622" y="365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5" name="Freeform 543"/>
            <p:cNvSpPr>
              <a:spLocks/>
            </p:cNvSpPr>
            <p:nvPr/>
          </p:nvSpPr>
          <p:spPr bwMode="auto">
            <a:xfrm>
              <a:off x="4622" y="3581"/>
              <a:ext cx="49" cy="74"/>
            </a:xfrm>
            <a:custGeom>
              <a:avLst/>
              <a:gdLst>
                <a:gd name="T0" fmla="*/ 39 w 49"/>
                <a:gd name="T1" fmla="*/ 0 h 74"/>
                <a:gd name="T2" fmla="*/ 39 w 49"/>
                <a:gd name="T3" fmla="*/ 0 h 74"/>
                <a:gd name="T4" fmla="*/ 39 w 49"/>
                <a:gd name="T5" fmla="*/ 6 h 74"/>
                <a:gd name="T6" fmla="*/ 30 w 49"/>
                <a:gd name="T7" fmla="*/ 11 h 74"/>
                <a:gd name="T8" fmla="*/ 30 w 49"/>
                <a:gd name="T9" fmla="*/ 17 h 74"/>
                <a:gd name="T10" fmla="*/ 30 w 49"/>
                <a:gd name="T11" fmla="*/ 17 h 74"/>
                <a:gd name="T12" fmla="*/ 30 w 49"/>
                <a:gd name="T13" fmla="*/ 23 h 74"/>
                <a:gd name="T14" fmla="*/ 30 w 49"/>
                <a:gd name="T15" fmla="*/ 28 h 74"/>
                <a:gd name="T16" fmla="*/ 20 w 49"/>
                <a:gd name="T17" fmla="*/ 28 h 74"/>
                <a:gd name="T18" fmla="*/ 20 w 49"/>
                <a:gd name="T19" fmla="*/ 34 h 74"/>
                <a:gd name="T20" fmla="*/ 20 w 49"/>
                <a:gd name="T21" fmla="*/ 40 h 74"/>
                <a:gd name="T22" fmla="*/ 20 w 49"/>
                <a:gd name="T23" fmla="*/ 40 h 74"/>
                <a:gd name="T24" fmla="*/ 10 w 49"/>
                <a:gd name="T25" fmla="*/ 45 h 74"/>
                <a:gd name="T26" fmla="*/ 10 w 49"/>
                <a:gd name="T27" fmla="*/ 51 h 74"/>
                <a:gd name="T28" fmla="*/ 10 w 49"/>
                <a:gd name="T29" fmla="*/ 57 h 74"/>
                <a:gd name="T30" fmla="*/ 10 w 49"/>
                <a:gd name="T31" fmla="*/ 62 h 74"/>
                <a:gd name="T32" fmla="*/ 0 w 49"/>
                <a:gd name="T33" fmla="*/ 68 h 74"/>
                <a:gd name="T34" fmla="*/ 0 w 49"/>
                <a:gd name="T35" fmla="*/ 74 h 74"/>
                <a:gd name="T36" fmla="*/ 10 w 49"/>
                <a:gd name="T37" fmla="*/ 74 h 74"/>
                <a:gd name="T38" fmla="*/ 10 w 49"/>
                <a:gd name="T39" fmla="*/ 68 h 74"/>
                <a:gd name="T40" fmla="*/ 10 w 49"/>
                <a:gd name="T41" fmla="*/ 62 h 74"/>
                <a:gd name="T42" fmla="*/ 20 w 49"/>
                <a:gd name="T43" fmla="*/ 57 h 74"/>
                <a:gd name="T44" fmla="*/ 20 w 49"/>
                <a:gd name="T45" fmla="*/ 51 h 74"/>
                <a:gd name="T46" fmla="*/ 20 w 49"/>
                <a:gd name="T47" fmla="*/ 51 h 74"/>
                <a:gd name="T48" fmla="*/ 20 w 49"/>
                <a:gd name="T49" fmla="*/ 45 h 74"/>
                <a:gd name="T50" fmla="*/ 30 w 49"/>
                <a:gd name="T51" fmla="*/ 40 h 74"/>
                <a:gd name="T52" fmla="*/ 30 w 49"/>
                <a:gd name="T53" fmla="*/ 40 h 74"/>
                <a:gd name="T54" fmla="*/ 30 w 49"/>
                <a:gd name="T55" fmla="*/ 34 h 74"/>
                <a:gd name="T56" fmla="*/ 30 w 49"/>
                <a:gd name="T57" fmla="*/ 28 h 74"/>
                <a:gd name="T58" fmla="*/ 30 w 49"/>
                <a:gd name="T59" fmla="*/ 28 h 74"/>
                <a:gd name="T60" fmla="*/ 39 w 49"/>
                <a:gd name="T61" fmla="*/ 23 h 74"/>
                <a:gd name="T62" fmla="*/ 39 w 49"/>
                <a:gd name="T63" fmla="*/ 17 h 74"/>
                <a:gd name="T64" fmla="*/ 39 w 49"/>
                <a:gd name="T65" fmla="*/ 11 h 74"/>
                <a:gd name="T66" fmla="*/ 39 w 49"/>
                <a:gd name="T67" fmla="*/ 6 h 74"/>
                <a:gd name="T68" fmla="*/ 49 w 49"/>
                <a:gd name="T69" fmla="*/ 0 h 74"/>
                <a:gd name="T70" fmla="*/ 49 w 49"/>
                <a:gd name="T71" fmla="*/ 0 h 74"/>
                <a:gd name="T72" fmla="*/ 49 w 49"/>
                <a:gd name="T73" fmla="*/ 0 h 74"/>
                <a:gd name="T74" fmla="*/ 49 w 49"/>
                <a:gd name="T75" fmla="*/ 0 h 74"/>
                <a:gd name="T76" fmla="*/ 39 w 49"/>
                <a:gd name="T77" fmla="*/ 0 h 74"/>
                <a:gd name="T78" fmla="*/ 39 w 49"/>
                <a:gd name="T79" fmla="*/ 0 h 74"/>
                <a:gd name="T80" fmla="*/ 39 w 49"/>
                <a:gd name="T81" fmla="*/ 0 h 74"/>
                <a:gd name="T82" fmla="*/ 39 w 49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9"/>
                <a:gd name="T127" fmla="*/ 0 h 74"/>
                <a:gd name="T128" fmla="*/ 49 w 49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9" h="74">
                  <a:moveTo>
                    <a:pt x="39" y="0"/>
                  </a:moveTo>
                  <a:lnTo>
                    <a:pt x="39" y="0"/>
                  </a:lnTo>
                  <a:lnTo>
                    <a:pt x="39" y="6"/>
                  </a:lnTo>
                  <a:lnTo>
                    <a:pt x="30" y="11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20" y="28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7"/>
                  </a:lnTo>
                  <a:lnTo>
                    <a:pt x="2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30" y="34"/>
                  </a:lnTo>
                  <a:lnTo>
                    <a:pt x="30" y="28"/>
                  </a:lnTo>
                  <a:lnTo>
                    <a:pt x="39" y="23"/>
                  </a:lnTo>
                  <a:lnTo>
                    <a:pt x="39" y="17"/>
                  </a:lnTo>
                  <a:lnTo>
                    <a:pt x="39" y="11"/>
                  </a:lnTo>
                  <a:lnTo>
                    <a:pt x="39" y="6"/>
                  </a:lnTo>
                  <a:lnTo>
                    <a:pt x="4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6" name="Freeform 544"/>
            <p:cNvSpPr>
              <a:spLocks/>
            </p:cNvSpPr>
            <p:nvPr/>
          </p:nvSpPr>
          <p:spPr bwMode="auto">
            <a:xfrm>
              <a:off x="4661" y="3519"/>
              <a:ext cx="40" cy="62"/>
            </a:xfrm>
            <a:custGeom>
              <a:avLst/>
              <a:gdLst>
                <a:gd name="T0" fmla="*/ 40 w 40"/>
                <a:gd name="T1" fmla="*/ 0 h 62"/>
                <a:gd name="T2" fmla="*/ 30 w 40"/>
                <a:gd name="T3" fmla="*/ 11 h 62"/>
                <a:gd name="T4" fmla="*/ 30 w 40"/>
                <a:gd name="T5" fmla="*/ 17 h 62"/>
                <a:gd name="T6" fmla="*/ 20 w 40"/>
                <a:gd name="T7" fmla="*/ 23 h 62"/>
                <a:gd name="T8" fmla="*/ 20 w 40"/>
                <a:gd name="T9" fmla="*/ 28 h 62"/>
                <a:gd name="T10" fmla="*/ 10 w 40"/>
                <a:gd name="T11" fmla="*/ 40 h 62"/>
                <a:gd name="T12" fmla="*/ 10 w 40"/>
                <a:gd name="T13" fmla="*/ 45 h 62"/>
                <a:gd name="T14" fmla="*/ 0 w 40"/>
                <a:gd name="T15" fmla="*/ 51 h 62"/>
                <a:gd name="T16" fmla="*/ 0 w 40"/>
                <a:gd name="T17" fmla="*/ 62 h 62"/>
                <a:gd name="T18" fmla="*/ 10 w 40"/>
                <a:gd name="T19" fmla="*/ 62 h 62"/>
                <a:gd name="T20" fmla="*/ 10 w 40"/>
                <a:gd name="T21" fmla="*/ 57 h 62"/>
                <a:gd name="T22" fmla="*/ 10 w 40"/>
                <a:gd name="T23" fmla="*/ 45 h 62"/>
                <a:gd name="T24" fmla="*/ 20 w 40"/>
                <a:gd name="T25" fmla="*/ 40 h 62"/>
                <a:gd name="T26" fmla="*/ 20 w 40"/>
                <a:gd name="T27" fmla="*/ 34 h 62"/>
                <a:gd name="T28" fmla="*/ 30 w 40"/>
                <a:gd name="T29" fmla="*/ 28 h 62"/>
                <a:gd name="T30" fmla="*/ 30 w 40"/>
                <a:gd name="T31" fmla="*/ 23 h 62"/>
                <a:gd name="T32" fmla="*/ 40 w 40"/>
                <a:gd name="T33" fmla="*/ 11 h 62"/>
                <a:gd name="T34" fmla="*/ 40 w 40"/>
                <a:gd name="T35" fmla="*/ 6 h 62"/>
                <a:gd name="T36" fmla="*/ 40 w 40"/>
                <a:gd name="T37" fmla="*/ 0 h 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62"/>
                <a:gd name="T59" fmla="*/ 40 w 40"/>
                <a:gd name="T60" fmla="*/ 62 h 6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62">
                  <a:moveTo>
                    <a:pt x="40" y="0"/>
                  </a:moveTo>
                  <a:lnTo>
                    <a:pt x="30" y="11"/>
                  </a:lnTo>
                  <a:lnTo>
                    <a:pt x="30" y="17"/>
                  </a:lnTo>
                  <a:lnTo>
                    <a:pt x="20" y="23"/>
                  </a:lnTo>
                  <a:lnTo>
                    <a:pt x="20" y="28"/>
                  </a:lnTo>
                  <a:lnTo>
                    <a:pt x="1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10" y="45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28"/>
                  </a:lnTo>
                  <a:lnTo>
                    <a:pt x="30" y="23"/>
                  </a:lnTo>
                  <a:lnTo>
                    <a:pt x="40" y="11"/>
                  </a:lnTo>
                  <a:lnTo>
                    <a:pt x="40" y="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7" name="Freeform 545"/>
            <p:cNvSpPr>
              <a:spLocks/>
            </p:cNvSpPr>
            <p:nvPr/>
          </p:nvSpPr>
          <p:spPr bwMode="auto">
            <a:xfrm>
              <a:off x="4701" y="3519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10 w 10"/>
                <a:gd name="T5" fmla="*/ 6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8" name="Freeform 546"/>
            <p:cNvSpPr>
              <a:spLocks/>
            </p:cNvSpPr>
            <p:nvPr/>
          </p:nvSpPr>
          <p:spPr bwMode="auto">
            <a:xfrm>
              <a:off x="4671" y="3598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29" name="Freeform 547"/>
            <p:cNvSpPr>
              <a:spLocks/>
            </p:cNvSpPr>
            <p:nvPr/>
          </p:nvSpPr>
          <p:spPr bwMode="auto">
            <a:xfrm>
              <a:off x="4671" y="3530"/>
              <a:ext cx="50" cy="74"/>
            </a:xfrm>
            <a:custGeom>
              <a:avLst/>
              <a:gdLst>
                <a:gd name="T0" fmla="*/ 40 w 50"/>
                <a:gd name="T1" fmla="*/ 0 h 74"/>
                <a:gd name="T2" fmla="*/ 40 w 50"/>
                <a:gd name="T3" fmla="*/ 0 h 74"/>
                <a:gd name="T4" fmla="*/ 40 w 50"/>
                <a:gd name="T5" fmla="*/ 6 h 74"/>
                <a:gd name="T6" fmla="*/ 30 w 50"/>
                <a:gd name="T7" fmla="*/ 12 h 74"/>
                <a:gd name="T8" fmla="*/ 30 w 50"/>
                <a:gd name="T9" fmla="*/ 17 h 74"/>
                <a:gd name="T10" fmla="*/ 30 w 50"/>
                <a:gd name="T11" fmla="*/ 23 h 74"/>
                <a:gd name="T12" fmla="*/ 20 w 50"/>
                <a:gd name="T13" fmla="*/ 23 h 74"/>
                <a:gd name="T14" fmla="*/ 20 w 50"/>
                <a:gd name="T15" fmla="*/ 29 h 74"/>
                <a:gd name="T16" fmla="*/ 20 w 50"/>
                <a:gd name="T17" fmla="*/ 34 h 74"/>
                <a:gd name="T18" fmla="*/ 20 w 50"/>
                <a:gd name="T19" fmla="*/ 40 h 74"/>
                <a:gd name="T20" fmla="*/ 10 w 50"/>
                <a:gd name="T21" fmla="*/ 40 h 74"/>
                <a:gd name="T22" fmla="*/ 10 w 50"/>
                <a:gd name="T23" fmla="*/ 46 h 74"/>
                <a:gd name="T24" fmla="*/ 10 w 50"/>
                <a:gd name="T25" fmla="*/ 51 h 74"/>
                <a:gd name="T26" fmla="*/ 10 w 50"/>
                <a:gd name="T27" fmla="*/ 51 h 74"/>
                <a:gd name="T28" fmla="*/ 10 w 50"/>
                <a:gd name="T29" fmla="*/ 57 h 74"/>
                <a:gd name="T30" fmla="*/ 0 w 50"/>
                <a:gd name="T31" fmla="*/ 62 h 74"/>
                <a:gd name="T32" fmla="*/ 0 w 50"/>
                <a:gd name="T33" fmla="*/ 62 h 74"/>
                <a:gd name="T34" fmla="*/ 0 w 50"/>
                <a:gd name="T35" fmla="*/ 68 h 74"/>
                <a:gd name="T36" fmla="*/ 0 w 50"/>
                <a:gd name="T37" fmla="*/ 74 h 74"/>
                <a:gd name="T38" fmla="*/ 10 w 50"/>
                <a:gd name="T39" fmla="*/ 68 h 74"/>
                <a:gd name="T40" fmla="*/ 10 w 50"/>
                <a:gd name="T41" fmla="*/ 62 h 74"/>
                <a:gd name="T42" fmla="*/ 10 w 50"/>
                <a:gd name="T43" fmla="*/ 62 h 74"/>
                <a:gd name="T44" fmla="*/ 10 w 50"/>
                <a:gd name="T45" fmla="*/ 57 h 74"/>
                <a:gd name="T46" fmla="*/ 20 w 50"/>
                <a:gd name="T47" fmla="*/ 51 h 74"/>
                <a:gd name="T48" fmla="*/ 20 w 50"/>
                <a:gd name="T49" fmla="*/ 51 h 74"/>
                <a:gd name="T50" fmla="*/ 20 w 50"/>
                <a:gd name="T51" fmla="*/ 46 h 74"/>
                <a:gd name="T52" fmla="*/ 20 w 50"/>
                <a:gd name="T53" fmla="*/ 40 h 74"/>
                <a:gd name="T54" fmla="*/ 20 w 50"/>
                <a:gd name="T55" fmla="*/ 34 h 74"/>
                <a:gd name="T56" fmla="*/ 30 w 50"/>
                <a:gd name="T57" fmla="*/ 34 h 74"/>
                <a:gd name="T58" fmla="*/ 30 w 50"/>
                <a:gd name="T59" fmla="*/ 29 h 74"/>
                <a:gd name="T60" fmla="*/ 30 w 50"/>
                <a:gd name="T61" fmla="*/ 23 h 74"/>
                <a:gd name="T62" fmla="*/ 30 w 50"/>
                <a:gd name="T63" fmla="*/ 17 h 74"/>
                <a:gd name="T64" fmla="*/ 40 w 50"/>
                <a:gd name="T65" fmla="*/ 17 h 74"/>
                <a:gd name="T66" fmla="*/ 40 w 50"/>
                <a:gd name="T67" fmla="*/ 12 h 74"/>
                <a:gd name="T68" fmla="*/ 40 w 50"/>
                <a:gd name="T69" fmla="*/ 6 h 74"/>
                <a:gd name="T70" fmla="*/ 50 w 50"/>
                <a:gd name="T71" fmla="*/ 6 h 74"/>
                <a:gd name="T72" fmla="*/ 40 w 50"/>
                <a:gd name="T73" fmla="*/ 6 h 74"/>
                <a:gd name="T74" fmla="*/ 50 w 50"/>
                <a:gd name="T75" fmla="*/ 0 h 74"/>
                <a:gd name="T76" fmla="*/ 40 w 50"/>
                <a:gd name="T77" fmla="*/ 0 h 74"/>
                <a:gd name="T78" fmla="*/ 40 w 50"/>
                <a:gd name="T79" fmla="*/ 0 h 74"/>
                <a:gd name="T80" fmla="*/ 40 w 50"/>
                <a:gd name="T81" fmla="*/ 0 h 74"/>
                <a:gd name="T82" fmla="*/ 40 w 50"/>
                <a:gd name="T83" fmla="*/ 0 h 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0"/>
                <a:gd name="T127" fmla="*/ 0 h 74"/>
                <a:gd name="T128" fmla="*/ 50 w 50"/>
                <a:gd name="T129" fmla="*/ 74 h 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0" h="74">
                  <a:moveTo>
                    <a:pt x="40" y="0"/>
                  </a:moveTo>
                  <a:lnTo>
                    <a:pt x="40" y="0"/>
                  </a:lnTo>
                  <a:lnTo>
                    <a:pt x="40" y="6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0" y="23"/>
                  </a:lnTo>
                  <a:lnTo>
                    <a:pt x="20" y="23"/>
                  </a:lnTo>
                  <a:lnTo>
                    <a:pt x="20" y="29"/>
                  </a:lnTo>
                  <a:lnTo>
                    <a:pt x="20" y="34"/>
                  </a:lnTo>
                  <a:lnTo>
                    <a:pt x="20" y="40"/>
                  </a:lnTo>
                  <a:lnTo>
                    <a:pt x="10" y="40"/>
                  </a:lnTo>
                  <a:lnTo>
                    <a:pt x="10" y="46"/>
                  </a:lnTo>
                  <a:lnTo>
                    <a:pt x="1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10" y="57"/>
                  </a:lnTo>
                  <a:lnTo>
                    <a:pt x="20" y="51"/>
                  </a:lnTo>
                  <a:lnTo>
                    <a:pt x="20" y="46"/>
                  </a:lnTo>
                  <a:lnTo>
                    <a:pt x="20" y="40"/>
                  </a:lnTo>
                  <a:lnTo>
                    <a:pt x="20" y="34"/>
                  </a:lnTo>
                  <a:lnTo>
                    <a:pt x="30" y="34"/>
                  </a:lnTo>
                  <a:lnTo>
                    <a:pt x="30" y="29"/>
                  </a:lnTo>
                  <a:lnTo>
                    <a:pt x="30" y="23"/>
                  </a:lnTo>
                  <a:lnTo>
                    <a:pt x="30" y="17"/>
                  </a:lnTo>
                  <a:lnTo>
                    <a:pt x="40" y="17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50" y="6"/>
                  </a:lnTo>
                  <a:lnTo>
                    <a:pt x="40" y="6"/>
                  </a:lnTo>
                  <a:lnTo>
                    <a:pt x="5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0" name="Freeform 548"/>
            <p:cNvSpPr>
              <a:spLocks/>
            </p:cNvSpPr>
            <p:nvPr/>
          </p:nvSpPr>
          <p:spPr bwMode="auto">
            <a:xfrm>
              <a:off x="4711" y="3502"/>
              <a:ext cx="30" cy="34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6 h 34"/>
                <a:gd name="T4" fmla="*/ 10 w 30"/>
                <a:gd name="T5" fmla="*/ 12 h 34"/>
                <a:gd name="T6" fmla="*/ 10 w 30"/>
                <a:gd name="T7" fmla="*/ 17 h 34"/>
                <a:gd name="T8" fmla="*/ 0 w 30"/>
                <a:gd name="T9" fmla="*/ 17 h 34"/>
                <a:gd name="T10" fmla="*/ 0 w 30"/>
                <a:gd name="T11" fmla="*/ 23 h 34"/>
                <a:gd name="T12" fmla="*/ 0 w 30"/>
                <a:gd name="T13" fmla="*/ 23 h 34"/>
                <a:gd name="T14" fmla="*/ 0 w 30"/>
                <a:gd name="T15" fmla="*/ 28 h 34"/>
                <a:gd name="T16" fmla="*/ 0 w 30"/>
                <a:gd name="T17" fmla="*/ 28 h 34"/>
                <a:gd name="T18" fmla="*/ 10 w 30"/>
                <a:gd name="T19" fmla="*/ 34 h 34"/>
                <a:gd name="T20" fmla="*/ 10 w 30"/>
                <a:gd name="T21" fmla="*/ 28 h 34"/>
                <a:gd name="T22" fmla="*/ 10 w 30"/>
                <a:gd name="T23" fmla="*/ 28 h 34"/>
                <a:gd name="T24" fmla="*/ 10 w 30"/>
                <a:gd name="T25" fmla="*/ 28 h 34"/>
                <a:gd name="T26" fmla="*/ 10 w 30"/>
                <a:gd name="T27" fmla="*/ 23 h 34"/>
                <a:gd name="T28" fmla="*/ 10 w 30"/>
                <a:gd name="T29" fmla="*/ 17 h 34"/>
                <a:gd name="T30" fmla="*/ 20 w 30"/>
                <a:gd name="T31" fmla="*/ 17 h 34"/>
                <a:gd name="T32" fmla="*/ 20 w 30"/>
                <a:gd name="T33" fmla="*/ 12 h 34"/>
                <a:gd name="T34" fmla="*/ 30 w 30"/>
                <a:gd name="T35" fmla="*/ 6 h 34"/>
                <a:gd name="T36" fmla="*/ 20 w 30"/>
                <a:gd name="T37" fmla="*/ 0 h 3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0"/>
                <a:gd name="T58" fmla="*/ 0 h 34"/>
                <a:gd name="T59" fmla="*/ 30 w 30"/>
                <a:gd name="T60" fmla="*/ 34 h 3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0" h="34">
                  <a:moveTo>
                    <a:pt x="20" y="0"/>
                  </a:moveTo>
                  <a:lnTo>
                    <a:pt x="20" y="6"/>
                  </a:lnTo>
                  <a:lnTo>
                    <a:pt x="10" y="12"/>
                  </a:lnTo>
                  <a:lnTo>
                    <a:pt x="1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10" y="34"/>
                  </a:lnTo>
                  <a:lnTo>
                    <a:pt x="10" y="28"/>
                  </a:lnTo>
                  <a:lnTo>
                    <a:pt x="10" y="23"/>
                  </a:lnTo>
                  <a:lnTo>
                    <a:pt x="10" y="17"/>
                  </a:lnTo>
                  <a:lnTo>
                    <a:pt x="20" y="17"/>
                  </a:lnTo>
                  <a:lnTo>
                    <a:pt x="20" y="12"/>
                  </a:lnTo>
                  <a:lnTo>
                    <a:pt x="3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1" name="Freeform 549"/>
            <p:cNvSpPr>
              <a:spLocks/>
            </p:cNvSpPr>
            <p:nvPr/>
          </p:nvSpPr>
          <p:spPr bwMode="auto">
            <a:xfrm>
              <a:off x="4731" y="3502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2" name="Freeform 550"/>
            <p:cNvSpPr>
              <a:spLocks/>
            </p:cNvSpPr>
            <p:nvPr/>
          </p:nvSpPr>
          <p:spPr bwMode="auto">
            <a:xfrm>
              <a:off x="4701" y="3564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3" name="Freeform 551"/>
            <p:cNvSpPr>
              <a:spLocks/>
            </p:cNvSpPr>
            <p:nvPr/>
          </p:nvSpPr>
          <p:spPr bwMode="auto">
            <a:xfrm>
              <a:off x="4701" y="3463"/>
              <a:ext cx="89" cy="101"/>
            </a:xfrm>
            <a:custGeom>
              <a:avLst/>
              <a:gdLst>
                <a:gd name="T0" fmla="*/ 79 w 89"/>
                <a:gd name="T1" fmla="*/ 0 h 101"/>
                <a:gd name="T2" fmla="*/ 69 w 89"/>
                <a:gd name="T3" fmla="*/ 5 h 101"/>
                <a:gd name="T4" fmla="*/ 69 w 89"/>
                <a:gd name="T5" fmla="*/ 11 h 101"/>
                <a:gd name="T6" fmla="*/ 59 w 89"/>
                <a:gd name="T7" fmla="*/ 17 h 101"/>
                <a:gd name="T8" fmla="*/ 59 w 89"/>
                <a:gd name="T9" fmla="*/ 22 h 101"/>
                <a:gd name="T10" fmla="*/ 50 w 89"/>
                <a:gd name="T11" fmla="*/ 28 h 101"/>
                <a:gd name="T12" fmla="*/ 50 w 89"/>
                <a:gd name="T13" fmla="*/ 34 h 101"/>
                <a:gd name="T14" fmla="*/ 40 w 89"/>
                <a:gd name="T15" fmla="*/ 39 h 101"/>
                <a:gd name="T16" fmla="*/ 40 w 89"/>
                <a:gd name="T17" fmla="*/ 45 h 101"/>
                <a:gd name="T18" fmla="*/ 30 w 89"/>
                <a:gd name="T19" fmla="*/ 51 h 101"/>
                <a:gd name="T20" fmla="*/ 30 w 89"/>
                <a:gd name="T21" fmla="*/ 56 h 101"/>
                <a:gd name="T22" fmla="*/ 30 w 89"/>
                <a:gd name="T23" fmla="*/ 67 h 101"/>
                <a:gd name="T24" fmla="*/ 20 w 89"/>
                <a:gd name="T25" fmla="*/ 73 h 101"/>
                <a:gd name="T26" fmla="*/ 20 w 89"/>
                <a:gd name="T27" fmla="*/ 79 h 101"/>
                <a:gd name="T28" fmla="*/ 10 w 89"/>
                <a:gd name="T29" fmla="*/ 84 h 101"/>
                <a:gd name="T30" fmla="*/ 10 w 89"/>
                <a:gd name="T31" fmla="*/ 90 h 101"/>
                <a:gd name="T32" fmla="*/ 0 w 89"/>
                <a:gd name="T33" fmla="*/ 101 h 101"/>
                <a:gd name="T34" fmla="*/ 10 w 89"/>
                <a:gd name="T35" fmla="*/ 101 h 101"/>
                <a:gd name="T36" fmla="*/ 10 w 89"/>
                <a:gd name="T37" fmla="*/ 96 h 101"/>
                <a:gd name="T38" fmla="*/ 20 w 89"/>
                <a:gd name="T39" fmla="*/ 90 h 101"/>
                <a:gd name="T40" fmla="*/ 20 w 89"/>
                <a:gd name="T41" fmla="*/ 84 h 101"/>
                <a:gd name="T42" fmla="*/ 30 w 89"/>
                <a:gd name="T43" fmla="*/ 73 h 101"/>
                <a:gd name="T44" fmla="*/ 30 w 89"/>
                <a:gd name="T45" fmla="*/ 67 h 101"/>
                <a:gd name="T46" fmla="*/ 40 w 89"/>
                <a:gd name="T47" fmla="*/ 62 h 101"/>
                <a:gd name="T48" fmla="*/ 40 w 89"/>
                <a:gd name="T49" fmla="*/ 56 h 101"/>
                <a:gd name="T50" fmla="*/ 40 w 89"/>
                <a:gd name="T51" fmla="*/ 51 h 101"/>
                <a:gd name="T52" fmla="*/ 50 w 89"/>
                <a:gd name="T53" fmla="*/ 45 h 101"/>
                <a:gd name="T54" fmla="*/ 50 w 89"/>
                <a:gd name="T55" fmla="*/ 39 h 101"/>
                <a:gd name="T56" fmla="*/ 59 w 89"/>
                <a:gd name="T57" fmla="*/ 34 h 101"/>
                <a:gd name="T58" fmla="*/ 59 w 89"/>
                <a:gd name="T59" fmla="*/ 28 h 101"/>
                <a:gd name="T60" fmla="*/ 69 w 89"/>
                <a:gd name="T61" fmla="*/ 22 h 101"/>
                <a:gd name="T62" fmla="*/ 69 w 89"/>
                <a:gd name="T63" fmla="*/ 17 h 101"/>
                <a:gd name="T64" fmla="*/ 79 w 89"/>
                <a:gd name="T65" fmla="*/ 11 h 101"/>
                <a:gd name="T66" fmla="*/ 89 w 89"/>
                <a:gd name="T67" fmla="*/ 5 h 101"/>
                <a:gd name="T68" fmla="*/ 79 w 89"/>
                <a:gd name="T69" fmla="*/ 0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101"/>
                <a:gd name="T107" fmla="*/ 89 w 89"/>
                <a:gd name="T108" fmla="*/ 101 h 10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101">
                  <a:moveTo>
                    <a:pt x="79" y="0"/>
                  </a:moveTo>
                  <a:lnTo>
                    <a:pt x="69" y="5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50" y="28"/>
                  </a:lnTo>
                  <a:lnTo>
                    <a:pt x="50" y="34"/>
                  </a:lnTo>
                  <a:lnTo>
                    <a:pt x="40" y="39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7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84"/>
                  </a:lnTo>
                  <a:lnTo>
                    <a:pt x="10" y="90"/>
                  </a:lnTo>
                  <a:lnTo>
                    <a:pt x="0" y="101"/>
                  </a:lnTo>
                  <a:lnTo>
                    <a:pt x="10" y="101"/>
                  </a:lnTo>
                  <a:lnTo>
                    <a:pt x="10" y="96"/>
                  </a:lnTo>
                  <a:lnTo>
                    <a:pt x="20" y="90"/>
                  </a:lnTo>
                  <a:lnTo>
                    <a:pt x="20" y="84"/>
                  </a:lnTo>
                  <a:lnTo>
                    <a:pt x="30" y="73"/>
                  </a:lnTo>
                  <a:lnTo>
                    <a:pt x="30" y="67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0" y="51"/>
                  </a:lnTo>
                  <a:lnTo>
                    <a:pt x="50" y="45"/>
                  </a:lnTo>
                  <a:lnTo>
                    <a:pt x="50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9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4" name="Freeform 552"/>
            <p:cNvSpPr>
              <a:spLocks/>
            </p:cNvSpPr>
            <p:nvPr/>
          </p:nvSpPr>
          <p:spPr bwMode="auto">
            <a:xfrm>
              <a:off x="4780" y="346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5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5" name="Freeform 553"/>
            <p:cNvSpPr>
              <a:spLocks/>
            </p:cNvSpPr>
            <p:nvPr/>
          </p:nvSpPr>
          <p:spPr bwMode="auto">
            <a:xfrm>
              <a:off x="4751" y="3514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5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6" name="Freeform 554"/>
            <p:cNvSpPr>
              <a:spLocks/>
            </p:cNvSpPr>
            <p:nvPr/>
          </p:nvSpPr>
          <p:spPr bwMode="auto">
            <a:xfrm>
              <a:off x="4751" y="3395"/>
              <a:ext cx="158" cy="119"/>
            </a:xfrm>
            <a:custGeom>
              <a:avLst/>
              <a:gdLst>
                <a:gd name="T0" fmla="*/ 158 w 158"/>
                <a:gd name="T1" fmla="*/ 0 h 119"/>
                <a:gd name="T2" fmla="*/ 148 w 158"/>
                <a:gd name="T3" fmla="*/ 6 h 119"/>
                <a:gd name="T4" fmla="*/ 138 w 158"/>
                <a:gd name="T5" fmla="*/ 11 h 119"/>
                <a:gd name="T6" fmla="*/ 128 w 158"/>
                <a:gd name="T7" fmla="*/ 23 h 119"/>
                <a:gd name="T8" fmla="*/ 118 w 158"/>
                <a:gd name="T9" fmla="*/ 28 h 119"/>
                <a:gd name="T10" fmla="*/ 108 w 158"/>
                <a:gd name="T11" fmla="*/ 34 h 119"/>
                <a:gd name="T12" fmla="*/ 98 w 158"/>
                <a:gd name="T13" fmla="*/ 45 h 119"/>
                <a:gd name="T14" fmla="*/ 79 w 158"/>
                <a:gd name="T15" fmla="*/ 51 h 119"/>
                <a:gd name="T16" fmla="*/ 69 w 158"/>
                <a:gd name="T17" fmla="*/ 56 h 119"/>
                <a:gd name="T18" fmla="*/ 59 w 158"/>
                <a:gd name="T19" fmla="*/ 68 h 119"/>
                <a:gd name="T20" fmla="*/ 49 w 158"/>
                <a:gd name="T21" fmla="*/ 73 h 119"/>
                <a:gd name="T22" fmla="*/ 39 w 158"/>
                <a:gd name="T23" fmla="*/ 85 h 119"/>
                <a:gd name="T24" fmla="*/ 29 w 158"/>
                <a:gd name="T25" fmla="*/ 90 h 119"/>
                <a:gd name="T26" fmla="*/ 19 w 158"/>
                <a:gd name="T27" fmla="*/ 96 h 119"/>
                <a:gd name="T28" fmla="*/ 9 w 158"/>
                <a:gd name="T29" fmla="*/ 107 h 119"/>
                <a:gd name="T30" fmla="*/ 9 w 158"/>
                <a:gd name="T31" fmla="*/ 113 h 119"/>
                <a:gd name="T32" fmla="*/ 0 w 158"/>
                <a:gd name="T33" fmla="*/ 119 h 119"/>
                <a:gd name="T34" fmla="*/ 9 w 158"/>
                <a:gd name="T35" fmla="*/ 119 h 119"/>
                <a:gd name="T36" fmla="*/ 9 w 158"/>
                <a:gd name="T37" fmla="*/ 119 h 119"/>
                <a:gd name="T38" fmla="*/ 19 w 158"/>
                <a:gd name="T39" fmla="*/ 107 h 119"/>
                <a:gd name="T40" fmla="*/ 19 w 158"/>
                <a:gd name="T41" fmla="*/ 102 h 119"/>
                <a:gd name="T42" fmla="*/ 29 w 158"/>
                <a:gd name="T43" fmla="*/ 96 h 119"/>
                <a:gd name="T44" fmla="*/ 39 w 158"/>
                <a:gd name="T45" fmla="*/ 90 h 119"/>
                <a:gd name="T46" fmla="*/ 49 w 158"/>
                <a:gd name="T47" fmla="*/ 79 h 119"/>
                <a:gd name="T48" fmla="*/ 59 w 158"/>
                <a:gd name="T49" fmla="*/ 73 h 119"/>
                <a:gd name="T50" fmla="*/ 79 w 158"/>
                <a:gd name="T51" fmla="*/ 62 h 119"/>
                <a:gd name="T52" fmla="*/ 89 w 158"/>
                <a:gd name="T53" fmla="*/ 56 h 119"/>
                <a:gd name="T54" fmla="*/ 98 w 158"/>
                <a:gd name="T55" fmla="*/ 45 h 119"/>
                <a:gd name="T56" fmla="*/ 108 w 158"/>
                <a:gd name="T57" fmla="*/ 40 h 119"/>
                <a:gd name="T58" fmla="*/ 118 w 158"/>
                <a:gd name="T59" fmla="*/ 34 h 119"/>
                <a:gd name="T60" fmla="*/ 128 w 158"/>
                <a:gd name="T61" fmla="*/ 23 h 119"/>
                <a:gd name="T62" fmla="*/ 138 w 158"/>
                <a:gd name="T63" fmla="*/ 17 h 119"/>
                <a:gd name="T64" fmla="*/ 148 w 158"/>
                <a:gd name="T65" fmla="*/ 11 h 119"/>
                <a:gd name="T66" fmla="*/ 158 w 158"/>
                <a:gd name="T67" fmla="*/ 6 h 119"/>
                <a:gd name="T68" fmla="*/ 158 w 158"/>
                <a:gd name="T69" fmla="*/ 0 h 11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"/>
                <a:gd name="T106" fmla="*/ 0 h 119"/>
                <a:gd name="T107" fmla="*/ 158 w 158"/>
                <a:gd name="T108" fmla="*/ 119 h 11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" h="119">
                  <a:moveTo>
                    <a:pt x="158" y="0"/>
                  </a:moveTo>
                  <a:lnTo>
                    <a:pt x="148" y="6"/>
                  </a:lnTo>
                  <a:lnTo>
                    <a:pt x="138" y="11"/>
                  </a:lnTo>
                  <a:lnTo>
                    <a:pt x="128" y="23"/>
                  </a:lnTo>
                  <a:lnTo>
                    <a:pt x="118" y="28"/>
                  </a:lnTo>
                  <a:lnTo>
                    <a:pt x="108" y="34"/>
                  </a:lnTo>
                  <a:lnTo>
                    <a:pt x="98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49" y="73"/>
                  </a:lnTo>
                  <a:lnTo>
                    <a:pt x="39" y="85"/>
                  </a:lnTo>
                  <a:lnTo>
                    <a:pt x="29" y="90"/>
                  </a:lnTo>
                  <a:lnTo>
                    <a:pt x="19" y="96"/>
                  </a:lnTo>
                  <a:lnTo>
                    <a:pt x="9" y="107"/>
                  </a:lnTo>
                  <a:lnTo>
                    <a:pt x="9" y="113"/>
                  </a:lnTo>
                  <a:lnTo>
                    <a:pt x="0" y="119"/>
                  </a:lnTo>
                  <a:lnTo>
                    <a:pt x="9" y="119"/>
                  </a:lnTo>
                  <a:lnTo>
                    <a:pt x="19" y="107"/>
                  </a:lnTo>
                  <a:lnTo>
                    <a:pt x="19" y="102"/>
                  </a:lnTo>
                  <a:lnTo>
                    <a:pt x="29" y="96"/>
                  </a:lnTo>
                  <a:lnTo>
                    <a:pt x="39" y="90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79" y="62"/>
                  </a:lnTo>
                  <a:lnTo>
                    <a:pt x="89" y="56"/>
                  </a:lnTo>
                  <a:lnTo>
                    <a:pt x="98" y="45"/>
                  </a:lnTo>
                  <a:lnTo>
                    <a:pt x="108" y="40"/>
                  </a:lnTo>
                  <a:lnTo>
                    <a:pt x="118" y="34"/>
                  </a:lnTo>
                  <a:lnTo>
                    <a:pt x="128" y="23"/>
                  </a:lnTo>
                  <a:lnTo>
                    <a:pt x="138" y="17"/>
                  </a:lnTo>
                  <a:lnTo>
                    <a:pt x="148" y="11"/>
                  </a:lnTo>
                  <a:lnTo>
                    <a:pt x="158" y="6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7" name="Freeform 555"/>
            <p:cNvSpPr>
              <a:spLocks/>
            </p:cNvSpPr>
            <p:nvPr/>
          </p:nvSpPr>
          <p:spPr bwMode="auto">
            <a:xfrm>
              <a:off x="4909" y="3395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8" name="Freeform 556"/>
            <p:cNvSpPr>
              <a:spLocks/>
            </p:cNvSpPr>
            <p:nvPr/>
          </p:nvSpPr>
          <p:spPr bwMode="auto">
            <a:xfrm>
              <a:off x="4810" y="3474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6 h 6"/>
                <a:gd name="T8" fmla="*/ 0 w 1"/>
                <a:gd name="T9" fmla="*/ 0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39" name="Freeform 557"/>
            <p:cNvSpPr>
              <a:spLocks/>
            </p:cNvSpPr>
            <p:nvPr/>
          </p:nvSpPr>
          <p:spPr bwMode="auto">
            <a:xfrm>
              <a:off x="4810" y="3367"/>
              <a:ext cx="168" cy="107"/>
            </a:xfrm>
            <a:custGeom>
              <a:avLst/>
              <a:gdLst>
                <a:gd name="T0" fmla="*/ 168 w 168"/>
                <a:gd name="T1" fmla="*/ 0 h 107"/>
                <a:gd name="T2" fmla="*/ 158 w 168"/>
                <a:gd name="T3" fmla="*/ 6 h 107"/>
                <a:gd name="T4" fmla="*/ 148 w 168"/>
                <a:gd name="T5" fmla="*/ 11 h 107"/>
                <a:gd name="T6" fmla="*/ 138 w 168"/>
                <a:gd name="T7" fmla="*/ 17 h 107"/>
                <a:gd name="T8" fmla="*/ 129 w 168"/>
                <a:gd name="T9" fmla="*/ 28 h 107"/>
                <a:gd name="T10" fmla="*/ 109 w 168"/>
                <a:gd name="T11" fmla="*/ 34 h 107"/>
                <a:gd name="T12" fmla="*/ 99 w 168"/>
                <a:gd name="T13" fmla="*/ 39 h 107"/>
                <a:gd name="T14" fmla="*/ 89 w 168"/>
                <a:gd name="T15" fmla="*/ 45 h 107"/>
                <a:gd name="T16" fmla="*/ 79 w 168"/>
                <a:gd name="T17" fmla="*/ 51 h 107"/>
                <a:gd name="T18" fmla="*/ 69 w 168"/>
                <a:gd name="T19" fmla="*/ 56 h 107"/>
                <a:gd name="T20" fmla="*/ 59 w 168"/>
                <a:gd name="T21" fmla="*/ 68 h 107"/>
                <a:gd name="T22" fmla="*/ 39 w 168"/>
                <a:gd name="T23" fmla="*/ 73 h 107"/>
                <a:gd name="T24" fmla="*/ 30 w 168"/>
                <a:gd name="T25" fmla="*/ 79 h 107"/>
                <a:gd name="T26" fmla="*/ 20 w 168"/>
                <a:gd name="T27" fmla="*/ 84 h 107"/>
                <a:gd name="T28" fmla="*/ 20 w 168"/>
                <a:gd name="T29" fmla="*/ 90 h 107"/>
                <a:gd name="T30" fmla="*/ 10 w 168"/>
                <a:gd name="T31" fmla="*/ 96 h 107"/>
                <a:gd name="T32" fmla="*/ 0 w 168"/>
                <a:gd name="T33" fmla="*/ 107 h 107"/>
                <a:gd name="T34" fmla="*/ 0 w 168"/>
                <a:gd name="T35" fmla="*/ 107 h 107"/>
                <a:gd name="T36" fmla="*/ 10 w 168"/>
                <a:gd name="T37" fmla="*/ 101 h 107"/>
                <a:gd name="T38" fmla="*/ 20 w 168"/>
                <a:gd name="T39" fmla="*/ 96 h 107"/>
                <a:gd name="T40" fmla="*/ 30 w 168"/>
                <a:gd name="T41" fmla="*/ 90 h 107"/>
                <a:gd name="T42" fmla="*/ 39 w 168"/>
                <a:gd name="T43" fmla="*/ 84 h 107"/>
                <a:gd name="T44" fmla="*/ 49 w 168"/>
                <a:gd name="T45" fmla="*/ 79 h 107"/>
                <a:gd name="T46" fmla="*/ 59 w 168"/>
                <a:gd name="T47" fmla="*/ 73 h 107"/>
                <a:gd name="T48" fmla="*/ 69 w 168"/>
                <a:gd name="T49" fmla="*/ 62 h 107"/>
                <a:gd name="T50" fmla="*/ 79 w 168"/>
                <a:gd name="T51" fmla="*/ 56 h 107"/>
                <a:gd name="T52" fmla="*/ 99 w 168"/>
                <a:gd name="T53" fmla="*/ 51 h 107"/>
                <a:gd name="T54" fmla="*/ 109 w 168"/>
                <a:gd name="T55" fmla="*/ 45 h 107"/>
                <a:gd name="T56" fmla="*/ 119 w 168"/>
                <a:gd name="T57" fmla="*/ 39 h 107"/>
                <a:gd name="T58" fmla="*/ 129 w 168"/>
                <a:gd name="T59" fmla="*/ 28 h 107"/>
                <a:gd name="T60" fmla="*/ 138 w 168"/>
                <a:gd name="T61" fmla="*/ 22 h 107"/>
                <a:gd name="T62" fmla="*/ 148 w 168"/>
                <a:gd name="T63" fmla="*/ 17 h 107"/>
                <a:gd name="T64" fmla="*/ 158 w 168"/>
                <a:gd name="T65" fmla="*/ 11 h 107"/>
                <a:gd name="T66" fmla="*/ 168 w 168"/>
                <a:gd name="T67" fmla="*/ 6 h 107"/>
                <a:gd name="T68" fmla="*/ 168 w 168"/>
                <a:gd name="T69" fmla="*/ 0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8"/>
                <a:gd name="T106" fmla="*/ 0 h 107"/>
                <a:gd name="T107" fmla="*/ 168 w 168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8" h="107">
                  <a:moveTo>
                    <a:pt x="168" y="0"/>
                  </a:moveTo>
                  <a:lnTo>
                    <a:pt x="158" y="6"/>
                  </a:lnTo>
                  <a:lnTo>
                    <a:pt x="148" y="11"/>
                  </a:lnTo>
                  <a:lnTo>
                    <a:pt x="138" y="17"/>
                  </a:lnTo>
                  <a:lnTo>
                    <a:pt x="129" y="28"/>
                  </a:lnTo>
                  <a:lnTo>
                    <a:pt x="109" y="34"/>
                  </a:lnTo>
                  <a:lnTo>
                    <a:pt x="99" y="39"/>
                  </a:lnTo>
                  <a:lnTo>
                    <a:pt x="89" y="45"/>
                  </a:lnTo>
                  <a:lnTo>
                    <a:pt x="79" y="51"/>
                  </a:lnTo>
                  <a:lnTo>
                    <a:pt x="69" y="56"/>
                  </a:lnTo>
                  <a:lnTo>
                    <a:pt x="59" y="68"/>
                  </a:lnTo>
                  <a:lnTo>
                    <a:pt x="39" y="73"/>
                  </a:lnTo>
                  <a:lnTo>
                    <a:pt x="30" y="79"/>
                  </a:lnTo>
                  <a:lnTo>
                    <a:pt x="20" y="84"/>
                  </a:lnTo>
                  <a:lnTo>
                    <a:pt x="20" y="90"/>
                  </a:lnTo>
                  <a:lnTo>
                    <a:pt x="10" y="96"/>
                  </a:lnTo>
                  <a:lnTo>
                    <a:pt x="0" y="107"/>
                  </a:lnTo>
                  <a:lnTo>
                    <a:pt x="10" y="101"/>
                  </a:lnTo>
                  <a:lnTo>
                    <a:pt x="20" y="96"/>
                  </a:lnTo>
                  <a:lnTo>
                    <a:pt x="30" y="90"/>
                  </a:lnTo>
                  <a:lnTo>
                    <a:pt x="39" y="84"/>
                  </a:lnTo>
                  <a:lnTo>
                    <a:pt x="49" y="79"/>
                  </a:lnTo>
                  <a:lnTo>
                    <a:pt x="59" y="73"/>
                  </a:lnTo>
                  <a:lnTo>
                    <a:pt x="69" y="62"/>
                  </a:lnTo>
                  <a:lnTo>
                    <a:pt x="79" y="56"/>
                  </a:lnTo>
                  <a:lnTo>
                    <a:pt x="99" y="51"/>
                  </a:lnTo>
                  <a:lnTo>
                    <a:pt x="109" y="45"/>
                  </a:lnTo>
                  <a:lnTo>
                    <a:pt x="119" y="39"/>
                  </a:lnTo>
                  <a:lnTo>
                    <a:pt x="129" y="28"/>
                  </a:lnTo>
                  <a:lnTo>
                    <a:pt x="138" y="22"/>
                  </a:lnTo>
                  <a:lnTo>
                    <a:pt x="148" y="17"/>
                  </a:lnTo>
                  <a:lnTo>
                    <a:pt x="158" y="11"/>
                  </a:lnTo>
                  <a:lnTo>
                    <a:pt x="168" y="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0" name="Freeform 558"/>
            <p:cNvSpPr>
              <a:spLocks/>
            </p:cNvSpPr>
            <p:nvPr/>
          </p:nvSpPr>
          <p:spPr bwMode="auto">
            <a:xfrm>
              <a:off x="4978" y="3367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1" name="Freeform 559"/>
            <p:cNvSpPr>
              <a:spLocks/>
            </p:cNvSpPr>
            <p:nvPr/>
          </p:nvSpPr>
          <p:spPr bwMode="auto">
            <a:xfrm>
              <a:off x="4820" y="3497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2" name="Freeform 560"/>
            <p:cNvSpPr>
              <a:spLocks/>
            </p:cNvSpPr>
            <p:nvPr/>
          </p:nvSpPr>
          <p:spPr bwMode="auto">
            <a:xfrm>
              <a:off x="4820" y="3373"/>
              <a:ext cx="198" cy="129"/>
            </a:xfrm>
            <a:custGeom>
              <a:avLst/>
              <a:gdLst>
                <a:gd name="T0" fmla="*/ 188 w 198"/>
                <a:gd name="T1" fmla="*/ 0 h 129"/>
                <a:gd name="T2" fmla="*/ 188 w 198"/>
                <a:gd name="T3" fmla="*/ 0 h 129"/>
                <a:gd name="T4" fmla="*/ 178 w 198"/>
                <a:gd name="T5" fmla="*/ 5 h 129"/>
                <a:gd name="T6" fmla="*/ 168 w 198"/>
                <a:gd name="T7" fmla="*/ 11 h 129"/>
                <a:gd name="T8" fmla="*/ 148 w 198"/>
                <a:gd name="T9" fmla="*/ 22 h 129"/>
                <a:gd name="T10" fmla="*/ 138 w 198"/>
                <a:gd name="T11" fmla="*/ 28 h 129"/>
                <a:gd name="T12" fmla="*/ 128 w 198"/>
                <a:gd name="T13" fmla="*/ 33 h 129"/>
                <a:gd name="T14" fmla="*/ 109 w 198"/>
                <a:gd name="T15" fmla="*/ 45 h 129"/>
                <a:gd name="T16" fmla="*/ 99 w 198"/>
                <a:gd name="T17" fmla="*/ 56 h 129"/>
                <a:gd name="T18" fmla="*/ 79 w 198"/>
                <a:gd name="T19" fmla="*/ 67 h 129"/>
                <a:gd name="T20" fmla="*/ 69 w 198"/>
                <a:gd name="T21" fmla="*/ 73 h 129"/>
                <a:gd name="T22" fmla="*/ 49 w 198"/>
                <a:gd name="T23" fmla="*/ 84 h 129"/>
                <a:gd name="T24" fmla="*/ 39 w 198"/>
                <a:gd name="T25" fmla="*/ 95 h 129"/>
                <a:gd name="T26" fmla="*/ 29 w 198"/>
                <a:gd name="T27" fmla="*/ 101 h 129"/>
                <a:gd name="T28" fmla="*/ 20 w 198"/>
                <a:gd name="T29" fmla="*/ 112 h 129"/>
                <a:gd name="T30" fmla="*/ 10 w 198"/>
                <a:gd name="T31" fmla="*/ 118 h 129"/>
                <a:gd name="T32" fmla="*/ 0 w 198"/>
                <a:gd name="T33" fmla="*/ 124 h 129"/>
                <a:gd name="T34" fmla="*/ 0 w 198"/>
                <a:gd name="T35" fmla="*/ 129 h 129"/>
                <a:gd name="T36" fmla="*/ 10 w 198"/>
                <a:gd name="T37" fmla="*/ 124 h 129"/>
                <a:gd name="T38" fmla="*/ 20 w 198"/>
                <a:gd name="T39" fmla="*/ 118 h 129"/>
                <a:gd name="T40" fmla="*/ 29 w 198"/>
                <a:gd name="T41" fmla="*/ 107 h 129"/>
                <a:gd name="T42" fmla="*/ 49 w 198"/>
                <a:gd name="T43" fmla="*/ 101 h 129"/>
                <a:gd name="T44" fmla="*/ 59 w 198"/>
                <a:gd name="T45" fmla="*/ 90 h 129"/>
                <a:gd name="T46" fmla="*/ 69 w 198"/>
                <a:gd name="T47" fmla="*/ 78 h 129"/>
                <a:gd name="T48" fmla="*/ 89 w 198"/>
                <a:gd name="T49" fmla="*/ 67 h 129"/>
                <a:gd name="T50" fmla="*/ 99 w 198"/>
                <a:gd name="T51" fmla="*/ 62 h 129"/>
                <a:gd name="T52" fmla="*/ 119 w 198"/>
                <a:gd name="T53" fmla="*/ 50 h 129"/>
                <a:gd name="T54" fmla="*/ 128 w 198"/>
                <a:gd name="T55" fmla="*/ 39 h 129"/>
                <a:gd name="T56" fmla="*/ 148 w 198"/>
                <a:gd name="T57" fmla="*/ 33 h 129"/>
                <a:gd name="T58" fmla="*/ 158 w 198"/>
                <a:gd name="T59" fmla="*/ 22 h 129"/>
                <a:gd name="T60" fmla="*/ 168 w 198"/>
                <a:gd name="T61" fmla="*/ 16 h 129"/>
                <a:gd name="T62" fmla="*/ 178 w 198"/>
                <a:gd name="T63" fmla="*/ 11 h 129"/>
                <a:gd name="T64" fmla="*/ 188 w 198"/>
                <a:gd name="T65" fmla="*/ 11 h 129"/>
                <a:gd name="T66" fmla="*/ 198 w 198"/>
                <a:gd name="T67" fmla="*/ 5 h 129"/>
                <a:gd name="T68" fmla="*/ 188 w 198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8"/>
                <a:gd name="T106" fmla="*/ 0 h 129"/>
                <a:gd name="T107" fmla="*/ 198 w 198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8" h="129">
                  <a:moveTo>
                    <a:pt x="188" y="0"/>
                  </a:moveTo>
                  <a:lnTo>
                    <a:pt x="188" y="0"/>
                  </a:lnTo>
                  <a:lnTo>
                    <a:pt x="178" y="5"/>
                  </a:lnTo>
                  <a:lnTo>
                    <a:pt x="168" y="11"/>
                  </a:lnTo>
                  <a:lnTo>
                    <a:pt x="148" y="22"/>
                  </a:lnTo>
                  <a:lnTo>
                    <a:pt x="138" y="28"/>
                  </a:lnTo>
                  <a:lnTo>
                    <a:pt x="128" y="33"/>
                  </a:lnTo>
                  <a:lnTo>
                    <a:pt x="109" y="45"/>
                  </a:lnTo>
                  <a:lnTo>
                    <a:pt x="99" y="56"/>
                  </a:lnTo>
                  <a:lnTo>
                    <a:pt x="79" y="67"/>
                  </a:lnTo>
                  <a:lnTo>
                    <a:pt x="69" y="73"/>
                  </a:lnTo>
                  <a:lnTo>
                    <a:pt x="49" y="84"/>
                  </a:lnTo>
                  <a:lnTo>
                    <a:pt x="39" y="95"/>
                  </a:lnTo>
                  <a:lnTo>
                    <a:pt x="29" y="101"/>
                  </a:lnTo>
                  <a:lnTo>
                    <a:pt x="20" y="112"/>
                  </a:lnTo>
                  <a:lnTo>
                    <a:pt x="10" y="118"/>
                  </a:lnTo>
                  <a:lnTo>
                    <a:pt x="0" y="124"/>
                  </a:lnTo>
                  <a:lnTo>
                    <a:pt x="0" y="129"/>
                  </a:lnTo>
                  <a:lnTo>
                    <a:pt x="10" y="124"/>
                  </a:lnTo>
                  <a:lnTo>
                    <a:pt x="20" y="118"/>
                  </a:lnTo>
                  <a:lnTo>
                    <a:pt x="29" y="107"/>
                  </a:lnTo>
                  <a:lnTo>
                    <a:pt x="49" y="101"/>
                  </a:lnTo>
                  <a:lnTo>
                    <a:pt x="59" y="90"/>
                  </a:lnTo>
                  <a:lnTo>
                    <a:pt x="69" y="78"/>
                  </a:lnTo>
                  <a:lnTo>
                    <a:pt x="89" y="67"/>
                  </a:lnTo>
                  <a:lnTo>
                    <a:pt x="99" y="62"/>
                  </a:lnTo>
                  <a:lnTo>
                    <a:pt x="119" y="50"/>
                  </a:lnTo>
                  <a:lnTo>
                    <a:pt x="128" y="39"/>
                  </a:lnTo>
                  <a:lnTo>
                    <a:pt x="148" y="33"/>
                  </a:lnTo>
                  <a:lnTo>
                    <a:pt x="158" y="22"/>
                  </a:lnTo>
                  <a:lnTo>
                    <a:pt x="168" y="16"/>
                  </a:lnTo>
                  <a:lnTo>
                    <a:pt x="178" y="11"/>
                  </a:lnTo>
                  <a:lnTo>
                    <a:pt x="188" y="11"/>
                  </a:lnTo>
                  <a:lnTo>
                    <a:pt x="198" y="5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3" name="Freeform 561"/>
            <p:cNvSpPr>
              <a:spLocks/>
            </p:cNvSpPr>
            <p:nvPr/>
          </p:nvSpPr>
          <p:spPr bwMode="auto">
            <a:xfrm>
              <a:off x="5008" y="3373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4" name="Freeform 562"/>
            <p:cNvSpPr>
              <a:spLocks/>
            </p:cNvSpPr>
            <p:nvPr/>
          </p:nvSpPr>
          <p:spPr bwMode="auto">
            <a:xfrm>
              <a:off x="4760" y="355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0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5" name="Freeform 563"/>
            <p:cNvSpPr>
              <a:spLocks/>
            </p:cNvSpPr>
            <p:nvPr/>
          </p:nvSpPr>
          <p:spPr bwMode="auto">
            <a:xfrm>
              <a:off x="4760" y="3457"/>
              <a:ext cx="139" cy="102"/>
            </a:xfrm>
            <a:custGeom>
              <a:avLst/>
              <a:gdLst>
                <a:gd name="T0" fmla="*/ 129 w 139"/>
                <a:gd name="T1" fmla="*/ 0 h 102"/>
                <a:gd name="T2" fmla="*/ 129 w 139"/>
                <a:gd name="T3" fmla="*/ 6 h 102"/>
                <a:gd name="T4" fmla="*/ 119 w 139"/>
                <a:gd name="T5" fmla="*/ 11 h 102"/>
                <a:gd name="T6" fmla="*/ 109 w 139"/>
                <a:gd name="T7" fmla="*/ 11 h 102"/>
                <a:gd name="T8" fmla="*/ 99 w 139"/>
                <a:gd name="T9" fmla="*/ 17 h 102"/>
                <a:gd name="T10" fmla="*/ 99 w 139"/>
                <a:gd name="T11" fmla="*/ 23 h 102"/>
                <a:gd name="T12" fmla="*/ 89 w 139"/>
                <a:gd name="T13" fmla="*/ 28 h 102"/>
                <a:gd name="T14" fmla="*/ 80 w 139"/>
                <a:gd name="T15" fmla="*/ 34 h 102"/>
                <a:gd name="T16" fmla="*/ 70 w 139"/>
                <a:gd name="T17" fmla="*/ 40 h 102"/>
                <a:gd name="T18" fmla="*/ 70 w 139"/>
                <a:gd name="T19" fmla="*/ 45 h 102"/>
                <a:gd name="T20" fmla="*/ 60 w 139"/>
                <a:gd name="T21" fmla="*/ 57 h 102"/>
                <a:gd name="T22" fmla="*/ 50 w 139"/>
                <a:gd name="T23" fmla="*/ 62 h 102"/>
                <a:gd name="T24" fmla="*/ 40 w 139"/>
                <a:gd name="T25" fmla="*/ 68 h 102"/>
                <a:gd name="T26" fmla="*/ 30 w 139"/>
                <a:gd name="T27" fmla="*/ 73 h 102"/>
                <a:gd name="T28" fmla="*/ 20 w 139"/>
                <a:gd name="T29" fmla="*/ 79 h 102"/>
                <a:gd name="T30" fmla="*/ 10 w 139"/>
                <a:gd name="T31" fmla="*/ 85 h 102"/>
                <a:gd name="T32" fmla="*/ 0 w 139"/>
                <a:gd name="T33" fmla="*/ 96 h 102"/>
                <a:gd name="T34" fmla="*/ 10 w 139"/>
                <a:gd name="T35" fmla="*/ 102 h 102"/>
                <a:gd name="T36" fmla="*/ 20 w 139"/>
                <a:gd name="T37" fmla="*/ 90 h 102"/>
                <a:gd name="T38" fmla="*/ 30 w 139"/>
                <a:gd name="T39" fmla="*/ 85 h 102"/>
                <a:gd name="T40" fmla="*/ 40 w 139"/>
                <a:gd name="T41" fmla="*/ 79 h 102"/>
                <a:gd name="T42" fmla="*/ 50 w 139"/>
                <a:gd name="T43" fmla="*/ 73 h 102"/>
                <a:gd name="T44" fmla="*/ 50 w 139"/>
                <a:gd name="T45" fmla="*/ 68 h 102"/>
                <a:gd name="T46" fmla="*/ 60 w 139"/>
                <a:gd name="T47" fmla="*/ 62 h 102"/>
                <a:gd name="T48" fmla="*/ 70 w 139"/>
                <a:gd name="T49" fmla="*/ 51 h 102"/>
                <a:gd name="T50" fmla="*/ 80 w 139"/>
                <a:gd name="T51" fmla="*/ 45 h 102"/>
                <a:gd name="T52" fmla="*/ 89 w 139"/>
                <a:gd name="T53" fmla="*/ 40 h 102"/>
                <a:gd name="T54" fmla="*/ 89 w 139"/>
                <a:gd name="T55" fmla="*/ 34 h 102"/>
                <a:gd name="T56" fmla="*/ 99 w 139"/>
                <a:gd name="T57" fmla="*/ 28 h 102"/>
                <a:gd name="T58" fmla="*/ 109 w 139"/>
                <a:gd name="T59" fmla="*/ 23 h 102"/>
                <a:gd name="T60" fmla="*/ 119 w 139"/>
                <a:gd name="T61" fmla="*/ 17 h 102"/>
                <a:gd name="T62" fmla="*/ 119 w 139"/>
                <a:gd name="T63" fmla="*/ 17 h 102"/>
                <a:gd name="T64" fmla="*/ 129 w 139"/>
                <a:gd name="T65" fmla="*/ 11 h 102"/>
                <a:gd name="T66" fmla="*/ 139 w 139"/>
                <a:gd name="T67" fmla="*/ 6 h 102"/>
                <a:gd name="T68" fmla="*/ 129 w 139"/>
                <a:gd name="T69" fmla="*/ 0 h 1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102"/>
                <a:gd name="T107" fmla="*/ 139 w 139"/>
                <a:gd name="T108" fmla="*/ 102 h 1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102">
                  <a:moveTo>
                    <a:pt x="129" y="0"/>
                  </a:moveTo>
                  <a:lnTo>
                    <a:pt x="129" y="6"/>
                  </a:lnTo>
                  <a:lnTo>
                    <a:pt x="119" y="11"/>
                  </a:lnTo>
                  <a:lnTo>
                    <a:pt x="109" y="11"/>
                  </a:lnTo>
                  <a:lnTo>
                    <a:pt x="99" y="17"/>
                  </a:lnTo>
                  <a:lnTo>
                    <a:pt x="99" y="23"/>
                  </a:lnTo>
                  <a:lnTo>
                    <a:pt x="89" y="28"/>
                  </a:lnTo>
                  <a:lnTo>
                    <a:pt x="80" y="34"/>
                  </a:lnTo>
                  <a:lnTo>
                    <a:pt x="70" y="40"/>
                  </a:lnTo>
                  <a:lnTo>
                    <a:pt x="70" y="45"/>
                  </a:lnTo>
                  <a:lnTo>
                    <a:pt x="60" y="57"/>
                  </a:lnTo>
                  <a:lnTo>
                    <a:pt x="50" y="62"/>
                  </a:lnTo>
                  <a:lnTo>
                    <a:pt x="40" y="68"/>
                  </a:lnTo>
                  <a:lnTo>
                    <a:pt x="30" y="73"/>
                  </a:lnTo>
                  <a:lnTo>
                    <a:pt x="20" y="79"/>
                  </a:lnTo>
                  <a:lnTo>
                    <a:pt x="10" y="85"/>
                  </a:lnTo>
                  <a:lnTo>
                    <a:pt x="0" y="96"/>
                  </a:lnTo>
                  <a:lnTo>
                    <a:pt x="10" y="102"/>
                  </a:lnTo>
                  <a:lnTo>
                    <a:pt x="20" y="90"/>
                  </a:lnTo>
                  <a:lnTo>
                    <a:pt x="30" y="85"/>
                  </a:lnTo>
                  <a:lnTo>
                    <a:pt x="40" y="79"/>
                  </a:lnTo>
                  <a:lnTo>
                    <a:pt x="50" y="73"/>
                  </a:lnTo>
                  <a:lnTo>
                    <a:pt x="50" y="68"/>
                  </a:lnTo>
                  <a:lnTo>
                    <a:pt x="60" y="62"/>
                  </a:lnTo>
                  <a:lnTo>
                    <a:pt x="70" y="51"/>
                  </a:lnTo>
                  <a:lnTo>
                    <a:pt x="80" y="45"/>
                  </a:lnTo>
                  <a:lnTo>
                    <a:pt x="89" y="40"/>
                  </a:lnTo>
                  <a:lnTo>
                    <a:pt x="89" y="34"/>
                  </a:lnTo>
                  <a:lnTo>
                    <a:pt x="99" y="28"/>
                  </a:lnTo>
                  <a:lnTo>
                    <a:pt x="109" y="23"/>
                  </a:lnTo>
                  <a:lnTo>
                    <a:pt x="119" y="17"/>
                  </a:lnTo>
                  <a:lnTo>
                    <a:pt x="129" y="11"/>
                  </a:lnTo>
                  <a:lnTo>
                    <a:pt x="139" y="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6" name="Freeform 564"/>
            <p:cNvSpPr>
              <a:spLocks/>
            </p:cNvSpPr>
            <p:nvPr/>
          </p:nvSpPr>
          <p:spPr bwMode="auto">
            <a:xfrm>
              <a:off x="4889" y="3457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7" name="Freeform 565"/>
            <p:cNvSpPr>
              <a:spLocks/>
            </p:cNvSpPr>
            <p:nvPr/>
          </p:nvSpPr>
          <p:spPr bwMode="auto">
            <a:xfrm>
              <a:off x="4731" y="3592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8" name="Freeform 566"/>
            <p:cNvSpPr>
              <a:spLocks/>
            </p:cNvSpPr>
            <p:nvPr/>
          </p:nvSpPr>
          <p:spPr bwMode="auto">
            <a:xfrm>
              <a:off x="4731" y="3514"/>
              <a:ext cx="99" cy="84"/>
            </a:xfrm>
            <a:custGeom>
              <a:avLst/>
              <a:gdLst>
                <a:gd name="T0" fmla="*/ 99 w 99"/>
                <a:gd name="T1" fmla="*/ 0 h 84"/>
                <a:gd name="T2" fmla="*/ 89 w 99"/>
                <a:gd name="T3" fmla="*/ 5 h 84"/>
                <a:gd name="T4" fmla="*/ 89 w 99"/>
                <a:gd name="T5" fmla="*/ 11 h 84"/>
                <a:gd name="T6" fmla="*/ 79 w 99"/>
                <a:gd name="T7" fmla="*/ 11 h 84"/>
                <a:gd name="T8" fmla="*/ 79 w 99"/>
                <a:gd name="T9" fmla="*/ 16 h 84"/>
                <a:gd name="T10" fmla="*/ 69 w 99"/>
                <a:gd name="T11" fmla="*/ 22 h 84"/>
                <a:gd name="T12" fmla="*/ 59 w 99"/>
                <a:gd name="T13" fmla="*/ 28 h 84"/>
                <a:gd name="T14" fmla="*/ 59 w 99"/>
                <a:gd name="T15" fmla="*/ 33 h 84"/>
                <a:gd name="T16" fmla="*/ 49 w 99"/>
                <a:gd name="T17" fmla="*/ 33 h 84"/>
                <a:gd name="T18" fmla="*/ 39 w 99"/>
                <a:gd name="T19" fmla="*/ 39 h 84"/>
                <a:gd name="T20" fmla="*/ 39 w 99"/>
                <a:gd name="T21" fmla="*/ 45 h 84"/>
                <a:gd name="T22" fmla="*/ 29 w 99"/>
                <a:gd name="T23" fmla="*/ 50 h 84"/>
                <a:gd name="T24" fmla="*/ 20 w 99"/>
                <a:gd name="T25" fmla="*/ 56 h 84"/>
                <a:gd name="T26" fmla="*/ 20 w 99"/>
                <a:gd name="T27" fmla="*/ 62 h 84"/>
                <a:gd name="T28" fmla="*/ 10 w 99"/>
                <a:gd name="T29" fmla="*/ 67 h 84"/>
                <a:gd name="T30" fmla="*/ 10 w 99"/>
                <a:gd name="T31" fmla="*/ 73 h 84"/>
                <a:gd name="T32" fmla="*/ 0 w 99"/>
                <a:gd name="T33" fmla="*/ 78 h 84"/>
                <a:gd name="T34" fmla="*/ 0 w 99"/>
                <a:gd name="T35" fmla="*/ 84 h 84"/>
                <a:gd name="T36" fmla="*/ 10 w 99"/>
                <a:gd name="T37" fmla="*/ 78 h 84"/>
                <a:gd name="T38" fmla="*/ 20 w 99"/>
                <a:gd name="T39" fmla="*/ 73 h 84"/>
                <a:gd name="T40" fmla="*/ 20 w 99"/>
                <a:gd name="T41" fmla="*/ 67 h 84"/>
                <a:gd name="T42" fmla="*/ 29 w 99"/>
                <a:gd name="T43" fmla="*/ 62 h 84"/>
                <a:gd name="T44" fmla="*/ 39 w 99"/>
                <a:gd name="T45" fmla="*/ 56 h 84"/>
                <a:gd name="T46" fmla="*/ 39 w 99"/>
                <a:gd name="T47" fmla="*/ 50 h 84"/>
                <a:gd name="T48" fmla="*/ 49 w 99"/>
                <a:gd name="T49" fmla="*/ 45 h 84"/>
                <a:gd name="T50" fmla="*/ 59 w 99"/>
                <a:gd name="T51" fmla="*/ 39 h 84"/>
                <a:gd name="T52" fmla="*/ 59 w 99"/>
                <a:gd name="T53" fmla="*/ 39 h 84"/>
                <a:gd name="T54" fmla="*/ 69 w 99"/>
                <a:gd name="T55" fmla="*/ 33 h 84"/>
                <a:gd name="T56" fmla="*/ 69 w 99"/>
                <a:gd name="T57" fmla="*/ 28 h 84"/>
                <a:gd name="T58" fmla="*/ 79 w 99"/>
                <a:gd name="T59" fmla="*/ 22 h 84"/>
                <a:gd name="T60" fmla="*/ 89 w 99"/>
                <a:gd name="T61" fmla="*/ 16 h 84"/>
                <a:gd name="T62" fmla="*/ 89 w 99"/>
                <a:gd name="T63" fmla="*/ 16 h 84"/>
                <a:gd name="T64" fmla="*/ 99 w 99"/>
                <a:gd name="T65" fmla="*/ 11 h 84"/>
                <a:gd name="T66" fmla="*/ 99 w 99"/>
                <a:gd name="T67" fmla="*/ 5 h 84"/>
                <a:gd name="T68" fmla="*/ 99 w 99"/>
                <a:gd name="T69" fmla="*/ 0 h 8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84"/>
                <a:gd name="T107" fmla="*/ 99 w 99"/>
                <a:gd name="T108" fmla="*/ 84 h 8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84">
                  <a:moveTo>
                    <a:pt x="99" y="0"/>
                  </a:move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79" y="16"/>
                  </a:lnTo>
                  <a:lnTo>
                    <a:pt x="69" y="2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49" y="33"/>
                  </a:lnTo>
                  <a:lnTo>
                    <a:pt x="39" y="39"/>
                  </a:lnTo>
                  <a:lnTo>
                    <a:pt x="39" y="45"/>
                  </a:lnTo>
                  <a:lnTo>
                    <a:pt x="29" y="50"/>
                  </a:lnTo>
                  <a:lnTo>
                    <a:pt x="20" y="56"/>
                  </a:lnTo>
                  <a:lnTo>
                    <a:pt x="20" y="62"/>
                  </a:lnTo>
                  <a:lnTo>
                    <a:pt x="10" y="67"/>
                  </a:lnTo>
                  <a:lnTo>
                    <a:pt x="1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0" y="78"/>
                  </a:lnTo>
                  <a:lnTo>
                    <a:pt x="20" y="73"/>
                  </a:lnTo>
                  <a:lnTo>
                    <a:pt x="20" y="67"/>
                  </a:lnTo>
                  <a:lnTo>
                    <a:pt x="29" y="62"/>
                  </a:lnTo>
                  <a:lnTo>
                    <a:pt x="39" y="56"/>
                  </a:lnTo>
                  <a:lnTo>
                    <a:pt x="39" y="50"/>
                  </a:lnTo>
                  <a:lnTo>
                    <a:pt x="49" y="45"/>
                  </a:lnTo>
                  <a:lnTo>
                    <a:pt x="59" y="39"/>
                  </a:lnTo>
                  <a:lnTo>
                    <a:pt x="6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6"/>
                  </a:lnTo>
                  <a:lnTo>
                    <a:pt x="99" y="11"/>
                  </a:lnTo>
                  <a:lnTo>
                    <a:pt x="99" y="5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49" name="Freeform 567"/>
            <p:cNvSpPr>
              <a:spLocks/>
            </p:cNvSpPr>
            <p:nvPr/>
          </p:nvSpPr>
          <p:spPr bwMode="auto">
            <a:xfrm>
              <a:off x="4830" y="3514"/>
              <a:ext cx="1" cy="5"/>
            </a:xfrm>
            <a:custGeom>
              <a:avLst/>
              <a:gdLst>
                <a:gd name="T0" fmla="*/ 0 w 1"/>
                <a:gd name="T1" fmla="*/ 5 h 5"/>
                <a:gd name="T2" fmla="*/ 0 w 1"/>
                <a:gd name="T3" fmla="*/ 5 h 5"/>
                <a:gd name="T4" fmla="*/ 0 w 1"/>
                <a:gd name="T5" fmla="*/ 5 h 5"/>
                <a:gd name="T6" fmla="*/ 0 w 1"/>
                <a:gd name="T7" fmla="*/ 0 h 5"/>
                <a:gd name="T8" fmla="*/ 0 w 1"/>
                <a:gd name="T9" fmla="*/ 0 h 5"/>
                <a:gd name="T10" fmla="*/ 0 w 1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0" name="Freeform 568"/>
            <p:cNvSpPr>
              <a:spLocks/>
            </p:cNvSpPr>
            <p:nvPr/>
          </p:nvSpPr>
          <p:spPr bwMode="auto">
            <a:xfrm>
              <a:off x="4701" y="3638"/>
              <a:ext cx="1" cy="11"/>
            </a:xfrm>
            <a:custGeom>
              <a:avLst/>
              <a:gdLst>
                <a:gd name="T0" fmla="*/ 0 w 1"/>
                <a:gd name="T1" fmla="*/ 0 h 11"/>
                <a:gd name="T2" fmla="*/ 0 w 1"/>
                <a:gd name="T3" fmla="*/ 5 h 11"/>
                <a:gd name="T4" fmla="*/ 0 w 1"/>
                <a:gd name="T5" fmla="*/ 5 h 11"/>
                <a:gd name="T6" fmla="*/ 0 w 1"/>
                <a:gd name="T7" fmla="*/ 11 h 11"/>
                <a:gd name="T8" fmla="*/ 0 w 1"/>
                <a:gd name="T9" fmla="*/ 5 h 11"/>
                <a:gd name="T10" fmla="*/ 0 w 1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1"/>
                <a:gd name="T20" fmla="*/ 1 w 1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1" name="Freeform 569"/>
            <p:cNvSpPr>
              <a:spLocks/>
            </p:cNvSpPr>
            <p:nvPr/>
          </p:nvSpPr>
          <p:spPr bwMode="auto">
            <a:xfrm>
              <a:off x="4701" y="3564"/>
              <a:ext cx="89" cy="79"/>
            </a:xfrm>
            <a:custGeom>
              <a:avLst/>
              <a:gdLst>
                <a:gd name="T0" fmla="*/ 79 w 89"/>
                <a:gd name="T1" fmla="*/ 0 h 79"/>
                <a:gd name="T2" fmla="*/ 79 w 89"/>
                <a:gd name="T3" fmla="*/ 6 h 79"/>
                <a:gd name="T4" fmla="*/ 69 w 89"/>
                <a:gd name="T5" fmla="*/ 6 h 79"/>
                <a:gd name="T6" fmla="*/ 69 w 89"/>
                <a:gd name="T7" fmla="*/ 12 h 79"/>
                <a:gd name="T8" fmla="*/ 69 w 89"/>
                <a:gd name="T9" fmla="*/ 17 h 79"/>
                <a:gd name="T10" fmla="*/ 59 w 89"/>
                <a:gd name="T11" fmla="*/ 17 h 79"/>
                <a:gd name="T12" fmla="*/ 50 w 89"/>
                <a:gd name="T13" fmla="*/ 23 h 79"/>
                <a:gd name="T14" fmla="*/ 50 w 89"/>
                <a:gd name="T15" fmla="*/ 28 h 79"/>
                <a:gd name="T16" fmla="*/ 40 w 89"/>
                <a:gd name="T17" fmla="*/ 34 h 79"/>
                <a:gd name="T18" fmla="*/ 40 w 89"/>
                <a:gd name="T19" fmla="*/ 40 h 79"/>
                <a:gd name="T20" fmla="*/ 30 w 89"/>
                <a:gd name="T21" fmla="*/ 40 h 79"/>
                <a:gd name="T22" fmla="*/ 30 w 89"/>
                <a:gd name="T23" fmla="*/ 45 h 79"/>
                <a:gd name="T24" fmla="*/ 20 w 89"/>
                <a:gd name="T25" fmla="*/ 51 h 79"/>
                <a:gd name="T26" fmla="*/ 10 w 89"/>
                <a:gd name="T27" fmla="*/ 57 h 79"/>
                <a:gd name="T28" fmla="*/ 10 w 89"/>
                <a:gd name="T29" fmla="*/ 62 h 79"/>
                <a:gd name="T30" fmla="*/ 0 w 89"/>
                <a:gd name="T31" fmla="*/ 68 h 79"/>
                <a:gd name="T32" fmla="*/ 0 w 89"/>
                <a:gd name="T33" fmla="*/ 74 h 79"/>
                <a:gd name="T34" fmla="*/ 0 w 89"/>
                <a:gd name="T35" fmla="*/ 79 h 79"/>
                <a:gd name="T36" fmla="*/ 10 w 89"/>
                <a:gd name="T37" fmla="*/ 74 h 79"/>
                <a:gd name="T38" fmla="*/ 10 w 89"/>
                <a:gd name="T39" fmla="*/ 68 h 79"/>
                <a:gd name="T40" fmla="*/ 20 w 89"/>
                <a:gd name="T41" fmla="*/ 62 h 79"/>
                <a:gd name="T42" fmla="*/ 30 w 89"/>
                <a:gd name="T43" fmla="*/ 57 h 79"/>
                <a:gd name="T44" fmla="*/ 30 w 89"/>
                <a:gd name="T45" fmla="*/ 51 h 79"/>
                <a:gd name="T46" fmla="*/ 40 w 89"/>
                <a:gd name="T47" fmla="*/ 45 h 79"/>
                <a:gd name="T48" fmla="*/ 40 w 89"/>
                <a:gd name="T49" fmla="*/ 40 h 79"/>
                <a:gd name="T50" fmla="*/ 50 w 89"/>
                <a:gd name="T51" fmla="*/ 40 h 79"/>
                <a:gd name="T52" fmla="*/ 50 w 89"/>
                <a:gd name="T53" fmla="*/ 34 h 79"/>
                <a:gd name="T54" fmla="*/ 59 w 89"/>
                <a:gd name="T55" fmla="*/ 28 h 79"/>
                <a:gd name="T56" fmla="*/ 59 w 89"/>
                <a:gd name="T57" fmla="*/ 23 h 79"/>
                <a:gd name="T58" fmla="*/ 69 w 89"/>
                <a:gd name="T59" fmla="*/ 17 h 79"/>
                <a:gd name="T60" fmla="*/ 69 w 89"/>
                <a:gd name="T61" fmla="*/ 17 h 79"/>
                <a:gd name="T62" fmla="*/ 79 w 89"/>
                <a:gd name="T63" fmla="*/ 12 h 79"/>
                <a:gd name="T64" fmla="*/ 79 w 89"/>
                <a:gd name="T65" fmla="*/ 6 h 79"/>
                <a:gd name="T66" fmla="*/ 89 w 89"/>
                <a:gd name="T67" fmla="*/ 6 h 79"/>
                <a:gd name="T68" fmla="*/ 79 w 89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9"/>
                <a:gd name="T106" fmla="*/ 0 h 79"/>
                <a:gd name="T107" fmla="*/ 89 w 89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9" h="79">
                  <a:moveTo>
                    <a:pt x="7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0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10" y="62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0" y="79"/>
                  </a:lnTo>
                  <a:lnTo>
                    <a:pt x="10" y="74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59" y="28"/>
                  </a:lnTo>
                  <a:lnTo>
                    <a:pt x="59" y="23"/>
                  </a:lnTo>
                  <a:lnTo>
                    <a:pt x="69" y="17"/>
                  </a:lnTo>
                  <a:lnTo>
                    <a:pt x="79" y="12"/>
                  </a:lnTo>
                  <a:lnTo>
                    <a:pt x="79" y="6"/>
                  </a:lnTo>
                  <a:lnTo>
                    <a:pt x="8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2" name="Freeform 570"/>
            <p:cNvSpPr>
              <a:spLocks/>
            </p:cNvSpPr>
            <p:nvPr/>
          </p:nvSpPr>
          <p:spPr bwMode="auto">
            <a:xfrm>
              <a:off x="4780" y="3564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0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3" name="Freeform 571"/>
            <p:cNvSpPr>
              <a:spLocks/>
            </p:cNvSpPr>
            <p:nvPr/>
          </p:nvSpPr>
          <p:spPr bwMode="auto">
            <a:xfrm>
              <a:off x="4671" y="3700"/>
              <a:ext cx="10" cy="5"/>
            </a:xfrm>
            <a:custGeom>
              <a:avLst/>
              <a:gdLst>
                <a:gd name="T0" fmla="*/ 0 w 10"/>
                <a:gd name="T1" fmla="*/ 0 h 5"/>
                <a:gd name="T2" fmla="*/ 0 w 10"/>
                <a:gd name="T3" fmla="*/ 0 h 5"/>
                <a:gd name="T4" fmla="*/ 0 w 10"/>
                <a:gd name="T5" fmla="*/ 5 h 5"/>
                <a:gd name="T6" fmla="*/ 10 w 10"/>
                <a:gd name="T7" fmla="*/ 5 h 5"/>
                <a:gd name="T8" fmla="*/ 10 w 10"/>
                <a:gd name="T9" fmla="*/ 5 h 5"/>
                <a:gd name="T10" fmla="*/ 0 w 10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4" name="Freeform 572"/>
            <p:cNvSpPr>
              <a:spLocks/>
            </p:cNvSpPr>
            <p:nvPr/>
          </p:nvSpPr>
          <p:spPr bwMode="auto">
            <a:xfrm>
              <a:off x="4671" y="3626"/>
              <a:ext cx="80" cy="79"/>
            </a:xfrm>
            <a:custGeom>
              <a:avLst/>
              <a:gdLst>
                <a:gd name="T0" fmla="*/ 80 w 80"/>
                <a:gd name="T1" fmla="*/ 0 h 79"/>
                <a:gd name="T2" fmla="*/ 70 w 80"/>
                <a:gd name="T3" fmla="*/ 6 h 79"/>
                <a:gd name="T4" fmla="*/ 70 w 80"/>
                <a:gd name="T5" fmla="*/ 12 h 79"/>
                <a:gd name="T6" fmla="*/ 70 w 80"/>
                <a:gd name="T7" fmla="*/ 12 h 79"/>
                <a:gd name="T8" fmla="*/ 60 w 80"/>
                <a:gd name="T9" fmla="*/ 17 h 79"/>
                <a:gd name="T10" fmla="*/ 60 w 80"/>
                <a:gd name="T11" fmla="*/ 23 h 79"/>
                <a:gd name="T12" fmla="*/ 50 w 80"/>
                <a:gd name="T13" fmla="*/ 23 h 79"/>
                <a:gd name="T14" fmla="*/ 50 w 80"/>
                <a:gd name="T15" fmla="*/ 29 h 79"/>
                <a:gd name="T16" fmla="*/ 40 w 80"/>
                <a:gd name="T17" fmla="*/ 34 h 79"/>
                <a:gd name="T18" fmla="*/ 40 w 80"/>
                <a:gd name="T19" fmla="*/ 34 h 79"/>
                <a:gd name="T20" fmla="*/ 30 w 80"/>
                <a:gd name="T21" fmla="*/ 40 h 79"/>
                <a:gd name="T22" fmla="*/ 30 w 80"/>
                <a:gd name="T23" fmla="*/ 45 h 79"/>
                <a:gd name="T24" fmla="*/ 20 w 80"/>
                <a:gd name="T25" fmla="*/ 51 h 79"/>
                <a:gd name="T26" fmla="*/ 20 w 80"/>
                <a:gd name="T27" fmla="*/ 57 h 79"/>
                <a:gd name="T28" fmla="*/ 10 w 80"/>
                <a:gd name="T29" fmla="*/ 62 h 79"/>
                <a:gd name="T30" fmla="*/ 10 w 80"/>
                <a:gd name="T31" fmla="*/ 68 h 79"/>
                <a:gd name="T32" fmla="*/ 0 w 80"/>
                <a:gd name="T33" fmla="*/ 74 h 79"/>
                <a:gd name="T34" fmla="*/ 10 w 80"/>
                <a:gd name="T35" fmla="*/ 79 h 79"/>
                <a:gd name="T36" fmla="*/ 10 w 80"/>
                <a:gd name="T37" fmla="*/ 74 h 79"/>
                <a:gd name="T38" fmla="*/ 20 w 80"/>
                <a:gd name="T39" fmla="*/ 68 h 79"/>
                <a:gd name="T40" fmla="*/ 20 w 80"/>
                <a:gd name="T41" fmla="*/ 62 h 79"/>
                <a:gd name="T42" fmla="*/ 30 w 80"/>
                <a:gd name="T43" fmla="*/ 57 h 79"/>
                <a:gd name="T44" fmla="*/ 30 w 80"/>
                <a:gd name="T45" fmla="*/ 51 h 79"/>
                <a:gd name="T46" fmla="*/ 40 w 80"/>
                <a:gd name="T47" fmla="*/ 45 h 79"/>
                <a:gd name="T48" fmla="*/ 40 w 80"/>
                <a:gd name="T49" fmla="*/ 40 h 79"/>
                <a:gd name="T50" fmla="*/ 50 w 80"/>
                <a:gd name="T51" fmla="*/ 34 h 79"/>
                <a:gd name="T52" fmla="*/ 50 w 80"/>
                <a:gd name="T53" fmla="*/ 34 h 79"/>
                <a:gd name="T54" fmla="*/ 60 w 80"/>
                <a:gd name="T55" fmla="*/ 29 h 79"/>
                <a:gd name="T56" fmla="*/ 60 w 80"/>
                <a:gd name="T57" fmla="*/ 23 h 79"/>
                <a:gd name="T58" fmla="*/ 70 w 80"/>
                <a:gd name="T59" fmla="*/ 23 h 79"/>
                <a:gd name="T60" fmla="*/ 70 w 80"/>
                <a:gd name="T61" fmla="*/ 17 h 79"/>
                <a:gd name="T62" fmla="*/ 80 w 80"/>
                <a:gd name="T63" fmla="*/ 12 h 79"/>
                <a:gd name="T64" fmla="*/ 80 w 80"/>
                <a:gd name="T65" fmla="*/ 12 h 79"/>
                <a:gd name="T66" fmla="*/ 80 w 80"/>
                <a:gd name="T67" fmla="*/ 6 h 79"/>
                <a:gd name="T68" fmla="*/ 80 w 8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0"/>
                <a:gd name="T106" fmla="*/ 0 h 79"/>
                <a:gd name="T107" fmla="*/ 80 w 8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0" h="79">
                  <a:moveTo>
                    <a:pt x="80" y="0"/>
                  </a:moveTo>
                  <a:lnTo>
                    <a:pt x="70" y="6"/>
                  </a:lnTo>
                  <a:lnTo>
                    <a:pt x="70" y="12"/>
                  </a:lnTo>
                  <a:lnTo>
                    <a:pt x="60" y="17"/>
                  </a:lnTo>
                  <a:lnTo>
                    <a:pt x="60" y="23"/>
                  </a:lnTo>
                  <a:lnTo>
                    <a:pt x="50" y="23"/>
                  </a:lnTo>
                  <a:lnTo>
                    <a:pt x="50" y="29"/>
                  </a:lnTo>
                  <a:lnTo>
                    <a:pt x="40" y="34"/>
                  </a:lnTo>
                  <a:lnTo>
                    <a:pt x="30" y="40"/>
                  </a:lnTo>
                  <a:lnTo>
                    <a:pt x="30" y="45"/>
                  </a:lnTo>
                  <a:lnTo>
                    <a:pt x="20" y="51"/>
                  </a:lnTo>
                  <a:lnTo>
                    <a:pt x="20" y="57"/>
                  </a:lnTo>
                  <a:lnTo>
                    <a:pt x="10" y="62"/>
                  </a:lnTo>
                  <a:lnTo>
                    <a:pt x="10" y="68"/>
                  </a:lnTo>
                  <a:lnTo>
                    <a:pt x="0" y="74"/>
                  </a:lnTo>
                  <a:lnTo>
                    <a:pt x="10" y="79"/>
                  </a:lnTo>
                  <a:lnTo>
                    <a:pt x="10" y="74"/>
                  </a:lnTo>
                  <a:lnTo>
                    <a:pt x="20" y="68"/>
                  </a:lnTo>
                  <a:lnTo>
                    <a:pt x="20" y="62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60" y="29"/>
                  </a:lnTo>
                  <a:lnTo>
                    <a:pt x="60" y="23"/>
                  </a:lnTo>
                  <a:lnTo>
                    <a:pt x="70" y="23"/>
                  </a:lnTo>
                  <a:lnTo>
                    <a:pt x="70" y="17"/>
                  </a:lnTo>
                  <a:lnTo>
                    <a:pt x="80" y="12"/>
                  </a:lnTo>
                  <a:lnTo>
                    <a:pt x="80" y="6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5" name="Freeform 573"/>
            <p:cNvSpPr>
              <a:spLocks/>
            </p:cNvSpPr>
            <p:nvPr/>
          </p:nvSpPr>
          <p:spPr bwMode="auto">
            <a:xfrm>
              <a:off x="4751" y="3626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6" name="Freeform 574"/>
            <p:cNvSpPr>
              <a:spLocks/>
            </p:cNvSpPr>
            <p:nvPr/>
          </p:nvSpPr>
          <p:spPr bwMode="auto">
            <a:xfrm>
              <a:off x="4751" y="3655"/>
              <a:ext cx="9" cy="5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0 w 9"/>
                <a:gd name="T5" fmla="*/ 0 h 5"/>
                <a:gd name="T6" fmla="*/ 9 w 9"/>
                <a:gd name="T7" fmla="*/ 5 h 5"/>
                <a:gd name="T8" fmla="*/ 9 w 9"/>
                <a:gd name="T9" fmla="*/ 0 h 5"/>
                <a:gd name="T10" fmla="*/ 0 w 9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5"/>
                <a:gd name="T20" fmla="*/ 9 w 9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lnTo>
                    <a:pt x="9" y="5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7" name="Freeform 575"/>
            <p:cNvSpPr>
              <a:spLocks/>
            </p:cNvSpPr>
            <p:nvPr/>
          </p:nvSpPr>
          <p:spPr bwMode="auto">
            <a:xfrm>
              <a:off x="4751" y="3587"/>
              <a:ext cx="108" cy="68"/>
            </a:xfrm>
            <a:custGeom>
              <a:avLst/>
              <a:gdLst>
                <a:gd name="T0" fmla="*/ 98 w 108"/>
                <a:gd name="T1" fmla="*/ 0 h 68"/>
                <a:gd name="T2" fmla="*/ 98 w 108"/>
                <a:gd name="T3" fmla="*/ 5 h 68"/>
                <a:gd name="T4" fmla="*/ 89 w 108"/>
                <a:gd name="T5" fmla="*/ 5 h 68"/>
                <a:gd name="T6" fmla="*/ 79 w 108"/>
                <a:gd name="T7" fmla="*/ 11 h 68"/>
                <a:gd name="T8" fmla="*/ 79 w 108"/>
                <a:gd name="T9" fmla="*/ 11 h 68"/>
                <a:gd name="T10" fmla="*/ 69 w 108"/>
                <a:gd name="T11" fmla="*/ 17 h 68"/>
                <a:gd name="T12" fmla="*/ 69 w 108"/>
                <a:gd name="T13" fmla="*/ 22 h 68"/>
                <a:gd name="T14" fmla="*/ 59 w 108"/>
                <a:gd name="T15" fmla="*/ 22 h 68"/>
                <a:gd name="T16" fmla="*/ 59 w 108"/>
                <a:gd name="T17" fmla="*/ 28 h 68"/>
                <a:gd name="T18" fmla="*/ 49 w 108"/>
                <a:gd name="T19" fmla="*/ 34 h 68"/>
                <a:gd name="T20" fmla="*/ 39 w 108"/>
                <a:gd name="T21" fmla="*/ 34 h 68"/>
                <a:gd name="T22" fmla="*/ 39 w 108"/>
                <a:gd name="T23" fmla="*/ 39 h 68"/>
                <a:gd name="T24" fmla="*/ 29 w 108"/>
                <a:gd name="T25" fmla="*/ 45 h 68"/>
                <a:gd name="T26" fmla="*/ 19 w 108"/>
                <a:gd name="T27" fmla="*/ 51 h 68"/>
                <a:gd name="T28" fmla="*/ 19 w 108"/>
                <a:gd name="T29" fmla="*/ 56 h 68"/>
                <a:gd name="T30" fmla="*/ 9 w 108"/>
                <a:gd name="T31" fmla="*/ 62 h 68"/>
                <a:gd name="T32" fmla="*/ 0 w 108"/>
                <a:gd name="T33" fmla="*/ 68 h 68"/>
                <a:gd name="T34" fmla="*/ 9 w 108"/>
                <a:gd name="T35" fmla="*/ 68 h 68"/>
                <a:gd name="T36" fmla="*/ 19 w 108"/>
                <a:gd name="T37" fmla="*/ 62 h 68"/>
                <a:gd name="T38" fmla="*/ 19 w 108"/>
                <a:gd name="T39" fmla="*/ 62 h 68"/>
                <a:gd name="T40" fmla="*/ 29 w 108"/>
                <a:gd name="T41" fmla="*/ 56 h 68"/>
                <a:gd name="T42" fmla="*/ 39 w 108"/>
                <a:gd name="T43" fmla="*/ 51 h 68"/>
                <a:gd name="T44" fmla="*/ 39 w 108"/>
                <a:gd name="T45" fmla="*/ 45 h 68"/>
                <a:gd name="T46" fmla="*/ 49 w 108"/>
                <a:gd name="T47" fmla="*/ 39 h 68"/>
                <a:gd name="T48" fmla="*/ 49 w 108"/>
                <a:gd name="T49" fmla="*/ 39 h 68"/>
                <a:gd name="T50" fmla="*/ 59 w 108"/>
                <a:gd name="T51" fmla="*/ 34 h 68"/>
                <a:gd name="T52" fmla="*/ 59 w 108"/>
                <a:gd name="T53" fmla="*/ 28 h 68"/>
                <a:gd name="T54" fmla="*/ 69 w 108"/>
                <a:gd name="T55" fmla="*/ 28 h 68"/>
                <a:gd name="T56" fmla="*/ 79 w 108"/>
                <a:gd name="T57" fmla="*/ 22 h 68"/>
                <a:gd name="T58" fmla="*/ 79 w 108"/>
                <a:gd name="T59" fmla="*/ 17 h 68"/>
                <a:gd name="T60" fmla="*/ 89 w 108"/>
                <a:gd name="T61" fmla="*/ 17 h 68"/>
                <a:gd name="T62" fmla="*/ 89 w 108"/>
                <a:gd name="T63" fmla="*/ 11 h 68"/>
                <a:gd name="T64" fmla="*/ 98 w 108"/>
                <a:gd name="T65" fmla="*/ 11 h 68"/>
                <a:gd name="T66" fmla="*/ 108 w 108"/>
                <a:gd name="T67" fmla="*/ 5 h 68"/>
                <a:gd name="T68" fmla="*/ 98 w 10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68"/>
                <a:gd name="T107" fmla="*/ 108 w 10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68">
                  <a:moveTo>
                    <a:pt x="98" y="0"/>
                  </a:moveTo>
                  <a:lnTo>
                    <a:pt x="98" y="5"/>
                  </a:lnTo>
                  <a:lnTo>
                    <a:pt x="89" y="5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59" y="28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39" y="39"/>
                  </a:lnTo>
                  <a:lnTo>
                    <a:pt x="29" y="45"/>
                  </a:lnTo>
                  <a:lnTo>
                    <a:pt x="19" y="51"/>
                  </a:lnTo>
                  <a:lnTo>
                    <a:pt x="19" y="56"/>
                  </a:lnTo>
                  <a:lnTo>
                    <a:pt x="9" y="62"/>
                  </a:lnTo>
                  <a:lnTo>
                    <a:pt x="0" y="68"/>
                  </a:lnTo>
                  <a:lnTo>
                    <a:pt x="9" y="68"/>
                  </a:lnTo>
                  <a:lnTo>
                    <a:pt x="19" y="62"/>
                  </a:lnTo>
                  <a:lnTo>
                    <a:pt x="29" y="56"/>
                  </a:lnTo>
                  <a:lnTo>
                    <a:pt x="39" y="51"/>
                  </a:lnTo>
                  <a:lnTo>
                    <a:pt x="39" y="45"/>
                  </a:lnTo>
                  <a:lnTo>
                    <a:pt x="49" y="39"/>
                  </a:lnTo>
                  <a:lnTo>
                    <a:pt x="59" y="34"/>
                  </a:lnTo>
                  <a:lnTo>
                    <a:pt x="59" y="28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89" y="11"/>
                  </a:lnTo>
                  <a:lnTo>
                    <a:pt x="98" y="11"/>
                  </a:lnTo>
                  <a:lnTo>
                    <a:pt x="108" y="5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8" name="Freeform 576"/>
            <p:cNvSpPr>
              <a:spLocks/>
            </p:cNvSpPr>
            <p:nvPr/>
          </p:nvSpPr>
          <p:spPr bwMode="auto">
            <a:xfrm>
              <a:off x="4849" y="3587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59" name="Freeform 577"/>
            <p:cNvSpPr>
              <a:spLocks/>
            </p:cNvSpPr>
            <p:nvPr/>
          </p:nvSpPr>
          <p:spPr bwMode="auto">
            <a:xfrm>
              <a:off x="4889" y="3592"/>
              <a:ext cx="1" cy="12"/>
            </a:xfrm>
            <a:custGeom>
              <a:avLst/>
              <a:gdLst>
                <a:gd name="T0" fmla="*/ 0 w 1"/>
                <a:gd name="T1" fmla="*/ 0 h 12"/>
                <a:gd name="T2" fmla="*/ 0 w 1"/>
                <a:gd name="T3" fmla="*/ 6 h 12"/>
                <a:gd name="T4" fmla="*/ 0 w 1"/>
                <a:gd name="T5" fmla="*/ 6 h 12"/>
                <a:gd name="T6" fmla="*/ 0 w 1"/>
                <a:gd name="T7" fmla="*/ 12 h 12"/>
                <a:gd name="T8" fmla="*/ 0 w 1"/>
                <a:gd name="T9" fmla="*/ 6 h 12"/>
                <a:gd name="T10" fmla="*/ 0 w 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2"/>
                <a:gd name="T20" fmla="*/ 1 w 1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2">
                  <a:moveTo>
                    <a:pt x="0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0" name="Freeform 578"/>
            <p:cNvSpPr>
              <a:spLocks/>
            </p:cNvSpPr>
            <p:nvPr/>
          </p:nvSpPr>
          <p:spPr bwMode="auto">
            <a:xfrm>
              <a:off x="4889" y="3559"/>
              <a:ext cx="119" cy="39"/>
            </a:xfrm>
            <a:custGeom>
              <a:avLst/>
              <a:gdLst>
                <a:gd name="T0" fmla="*/ 119 w 119"/>
                <a:gd name="T1" fmla="*/ 0 h 39"/>
                <a:gd name="T2" fmla="*/ 119 w 119"/>
                <a:gd name="T3" fmla="*/ 0 h 39"/>
                <a:gd name="T4" fmla="*/ 109 w 119"/>
                <a:gd name="T5" fmla="*/ 5 h 39"/>
                <a:gd name="T6" fmla="*/ 99 w 119"/>
                <a:gd name="T7" fmla="*/ 5 h 39"/>
                <a:gd name="T8" fmla="*/ 99 w 119"/>
                <a:gd name="T9" fmla="*/ 5 h 39"/>
                <a:gd name="T10" fmla="*/ 89 w 119"/>
                <a:gd name="T11" fmla="*/ 11 h 39"/>
                <a:gd name="T12" fmla="*/ 79 w 119"/>
                <a:gd name="T13" fmla="*/ 11 h 39"/>
                <a:gd name="T14" fmla="*/ 69 w 119"/>
                <a:gd name="T15" fmla="*/ 11 h 39"/>
                <a:gd name="T16" fmla="*/ 69 w 119"/>
                <a:gd name="T17" fmla="*/ 11 h 39"/>
                <a:gd name="T18" fmla="*/ 59 w 119"/>
                <a:gd name="T19" fmla="*/ 17 h 39"/>
                <a:gd name="T20" fmla="*/ 50 w 119"/>
                <a:gd name="T21" fmla="*/ 17 h 39"/>
                <a:gd name="T22" fmla="*/ 40 w 119"/>
                <a:gd name="T23" fmla="*/ 22 h 39"/>
                <a:gd name="T24" fmla="*/ 30 w 119"/>
                <a:gd name="T25" fmla="*/ 22 h 39"/>
                <a:gd name="T26" fmla="*/ 20 w 119"/>
                <a:gd name="T27" fmla="*/ 22 h 39"/>
                <a:gd name="T28" fmla="*/ 20 w 119"/>
                <a:gd name="T29" fmla="*/ 28 h 39"/>
                <a:gd name="T30" fmla="*/ 10 w 119"/>
                <a:gd name="T31" fmla="*/ 33 h 39"/>
                <a:gd name="T32" fmla="*/ 0 w 119"/>
                <a:gd name="T33" fmla="*/ 33 h 39"/>
                <a:gd name="T34" fmla="*/ 0 w 119"/>
                <a:gd name="T35" fmla="*/ 39 h 39"/>
                <a:gd name="T36" fmla="*/ 10 w 119"/>
                <a:gd name="T37" fmla="*/ 39 h 39"/>
                <a:gd name="T38" fmla="*/ 20 w 119"/>
                <a:gd name="T39" fmla="*/ 33 h 39"/>
                <a:gd name="T40" fmla="*/ 30 w 119"/>
                <a:gd name="T41" fmla="*/ 33 h 39"/>
                <a:gd name="T42" fmla="*/ 40 w 119"/>
                <a:gd name="T43" fmla="*/ 28 h 39"/>
                <a:gd name="T44" fmla="*/ 40 w 119"/>
                <a:gd name="T45" fmla="*/ 28 h 39"/>
                <a:gd name="T46" fmla="*/ 50 w 119"/>
                <a:gd name="T47" fmla="*/ 22 h 39"/>
                <a:gd name="T48" fmla="*/ 59 w 119"/>
                <a:gd name="T49" fmla="*/ 22 h 39"/>
                <a:gd name="T50" fmla="*/ 69 w 119"/>
                <a:gd name="T51" fmla="*/ 22 h 39"/>
                <a:gd name="T52" fmla="*/ 79 w 119"/>
                <a:gd name="T53" fmla="*/ 17 h 39"/>
                <a:gd name="T54" fmla="*/ 79 w 119"/>
                <a:gd name="T55" fmla="*/ 17 h 39"/>
                <a:gd name="T56" fmla="*/ 89 w 119"/>
                <a:gd name="T57" fmla="*/ 17 h 39"/>
                <a:gd name="T58" fmla="*/ 99 w 119"/>
                <a:gd name="T59" fmla="*/ 11 h 39"/>
                <a:gd name="T60" fmla="*/ 109 w 119"/>
                <a:gd name="T61" fmla="*/ 11 h 39"/>
                <a:gd name="T62" fmla="*/ 109 w 119"/>
                <a:gd name="T63" fmla="*/ 11 h 39"/>
                <a:gd name="T64" fmla="*/ 119 w 119"/>
                <a:gd name="T65" fmla="*/ 5 h 39"/>
                <a:gd name="T66" fmla="*/ 119 w 119"/>
                <a:gd name="T67" fmla="*/ 5 h 39"/>
                <a:gd name="T68" fmla="*/ 119 w 119"/>
                <a:gd name="T69" fmla="*/ 0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39"/>
                <a:gd name="T107" fmla="*/ 119 w 119"/>
                <a:gd name="T108" fmla="*/ 39 h 3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39">
                  <a:moveTo>
                    <a:pt x="119" y="0"/>
                  </a:moveTo>
                  <a:lnTo>
                    <a:pt x="119" y="0"/>
                  </a:lnTo>
                  <a:lnTo>
                    <a:pt x="109" y="5"/>
                  </a:lnTo>
                  <a:lnTo>
                    <a:pt x="9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1"/>
                  </a:lnTo>
                  <a:lnTo>
                    <a:pt x="59" y="17"/>
                  </a:lnTo>
                  <a:lnTo>
                    <a:pt x="50" y="17"/>
                  </a:lnTo>
                  <a:lnTo>
                    <a:pt x="40" y="22"/>
                  </a:lnTo>
                  <a:lnTo>
                    <a:pt x="30" y="22"/>
                  </a:lnTo>
                  <a:lnTo>
                    <a:pt x="20" y="22"/>
                  </a:lnTo>
                  <a:lnTo>
                    <a:pt x="20" y="28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10" y="39"/>
                  </a:lnTo>
                  <a:lnTo>
                    <a:pt x="20" y="33"/>
                  </a:lnTo>
                  <a:lnTo>
                    <a:pt x="30" y="33"/>
                  </a:lnTo>
                  <a:lnTo>
                    <a:pt x="40" y="28"/>
                  </a:lnTo>
                  <a:lnTo>
                    <a:pt x="50" y="22"/>
                  </a:lnTo>
                  <a:lnTo>
                    <a:pt x="59" y="22"/>
                  </a:lnTo>
                  <a:lnTo>
                    <a:pt x="69" y="22"/>
                  </a:lnTo>
                  <a:lnTo>
                    <a:pt x="79" y="17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11"/>
                  </a:lnTo>
                  <a:lnTo>
                    <a:pt x="119" y="5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1" name="Freeform 579"/>
            <p:cNvSpPr>
              <a:spLocks/>
            </p:cNvSpPr>
            <p:nvPr/>
          </p:nvSpPr>
          <p:spPr bwMode="auto">
            <a:xfrm>
              <a:off x="5008" y="3559"/>
              <a:ext cx="10" cy="5"/>
            </a:xfrm>
            <a:custGeom>
              <a:avLst/>
              <a:gdLst>
                <a:gd name="T0" fmla="*/ 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0 w 10"/>
                <a:gd name="T7" fmla="*/ 0 h 5"/>
                <a:gd name="T8" fmla="*/ 0 w 10"/>
                <a:gd name="T9" fmla="*/ 0 h 5"/>
                <a:gd name="T10" fmla="*/ 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2" name="Freeform 580"/>
            <p:cNvSpPr>
              <a:spLocks/>
            </p:cNvSpPr>
            <p:nvPr/>
          </p:nvSpPr>
          <p:spPr bwMode="auto">
            <a:xfrm>
              <a:off x="4830" y="3643"/>
              <a:ext cx="10" cy="6"/>
            </a:xfrm>
            <a:custGeom>
              <a:avLst/>
              <a:gdLst>
                <a:gd name="T0" fmla="*/ 1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1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3" name="Freeform 581"/>
            <p:cNvSpPr>
              <a:spLocks/>
            </p:cNvSpPr>
            <p:nvPr/>
          </p:nvSpPr>
          <p:spPr bwMode="auto">
            <a:xfrm>
              <a:off x="4840" y="3592"/>
              <a:ext cx="108" cy="57"/>
            </a:xfrm>
            <a:custGeom>
              <a:avLst/>
              <a:gdLst>
                <a:gd name="T0" fmla="*/ 108 w 108"/>
                <a:gd name="T1" fmla="*/ 0 h 57"/>
                <a:gd name="T2" fmla="*/ 99 w 108"/>
                <a:gd name="T3" fmla="*/ 6 h 57"/>
                <a:gd name="T4" fmla="*/ 99 w 108"/>
                <a:gd name="T5" fmla="*/ 6 h 57"/>
                <a:gd name="T6" fmla="*/ 89 w 108"/>
                <a:gd name="T7" fmla="*/ 12 h 57"/>
                <a:gd name="T8" fmla="*/ 89 w 108"/>
                <a:gd name="T9" fmla="*/ 12 h 57"/>
                <a:gd name="T10" fmla="*/ 79 w 108"/>
                <a:gd name="T11" fmla="*/ 12 h 57"/>
                <a:gd name="T12" fmla="*/ 69 w 108"/>
                <a:gd name="T13" fmla="*/ 17 h 57"/>
                <a:gd name="T14" fmla="*/ 59 w 108"/>
                <a:gd name="T15" fmla="*/ 17 h 57"/>
                <a:gd name="T16" fmla="*/ 59 w 108"/>
                <a:gd name="T17" fmla="*/ 23 h 57"/>
                <a:gd name="T18" fmla="*/ 49 w 108"/>
                <a:gd name="T19" fmla="*/ 23 h 57"/>
                <a:gd name="T20" fmla="*/ 39 w 108"/>
                <a:gd name="T21" fmla="*/ 29 h 57"/>
                <a:gd name="T22" fmla="*/ 29 w 108"/>
                <a:gd name="T23" fmla="*/ 29 h 57"/>
                <a:gd name="T24" fmla="*/ 29 w 108"/>
                <a:gd name="T25" fmla="*/ 34 h 57"/>
                <a:gd name="T26" fmla="*/ 19 w 108"/>
                <a:gd name="T27" fmla="*/ 34 h 57"/>
                <a:gd name="T28" fmla="*/ 9 w 108"/>
                <a:gd name="T29" fmla="*/ 40 h 57"/>
                <a:gd name="T30" fmla="*/ 0 w 108"/>
                <a:gd name="T31" fmla="*/ 46 h 57"/>
                <a:gd name="T32" fmla="*/ 0 w 108"/>
                <a:gd name="T33" fmla="*/ 51 h 57"/>
                <a:gd name="T34" fmla="*/ 0 w 108"/>
                <a:gd name="T35" fmla="*/ 57 h 57"/>
                <a:gd name="T36" fmla="*/ 9 w 108"/>
                <a:gd name="T37" fmla="*/ 51 h 57"/>
                <a:gd name="T38" fmla="*/ 9 w 108"/>
                <a:gd name="T39" fmla="*/ 46 h 57"/>
                <a:gd name="T40" fmla="*/ 19 w 108"/>
                <a:gd name="T41" fmla="*/ 40 h 57"/>
                <a:gd name="T42" fmla="*/ 29 w 108"/>
                <a:gd name="T43" fmla="*/ 40 h 57"/>
                <a:gd name="T44" fmla="*/ 39 w 108"/>
                <a:gd name="T45" fmla="*/ 34 h 57"/>
                <a:gd name="T46" fmla="*/ 39 w 108"/>
                <a:gd name="T47" fmla="*/ 34 h 57"/>
                <a:gd name="T48" fmla="*/ 49 w 108"/>
                <a:gd name="T49" fmla="*/ 29 h 57"/>
                <a:gd name="T50" fmla="*/ 59 w 108"/>
                <a:gd name="T51" fmla="*/ 29 h 57"/>
                <a:gd name="T52" fmla="*/ 69 w 108"/>
                <a:gd name="T53" fmla="*/ 23 h 57"/>
                <a:gd name="T54" fmla="*/ 69 w 108"/>
                <a:gd name="T55" fmla="*/ 23 h 57"/>
                <a:gd name="T56" fmla="*/ 79 w 108"/>
                <a:gd name="T57" fmla="*/ 23 h 57"/>
                <a:gd name="T58" fmla="*/ 89 w 108"/>
                <a:gd name="T59" fmla="*/ 17 h 57"/>
                <a:gd name="T60" fmla="*/ 89 w 108"/>
                <a:gd name="T61" fmla="*/ 17 h 57"/>
                <a:gd name="T62" fmla="*/ 99 w 108"/>
                <a:gd name="T63" fmla="*/ 12 h 57"/>
                <a:gd name="T64" fmla="*/ 108 w 108"/>
                <a:gd name="T65" fmla="*/ 12 h 57"/>
                <a:gd name="T66" fmla="*/ 108 w 108"/>
                <a:gd name="T67" fmla="*/ 6 h 57"/>
                <a:gd name="T68" fmla="*/ 108 w 108"/>
                <a:gd name="T69" fmla="*/ 0 h 5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8"/>
                <a:gd name="T106" fmla="*/ 0 h 57"/>
                <a:gd name="T107" fmla="*/ 108 w 108"/>
                <a:gd name="T108" fmla="*/ 57 h 5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8" h="57">
                  <a:moveTo>
                    <a:pt x="108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2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59" y="23"/>
                  </a:lnTo>
                  <a:lnTo>
                    <a:pt x="49" y="23"/>
                  </a:lnTo>
                  <a:lnTo>
                    <a:pt x="39" y="29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19" y="34"/>
                  </a:lnTo>
                  <a:lnTo>
                    <a:pt x="9" y="40"/>
                  </a:lnTo>
                  <a:lnTo>
                    <a:pt x="0" y="46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9" y="51"/>
                  </a:lnTo>
                  <a:lnTo>
                    <a:pt x="9" y="46"/>
                  </a:lnTo>
                  <a:lnTo>
                    <a:pt x="19" y="40"/>
                  </a:lnTo>
                  <a:lnTo>
                    <a:pt x="29" y="40"/>
                  </a:lnTo>
                  <a:lnTo>
                    <a:pt x="39" y="34"/>
                  </a:lnTo>
                  <a:lnTo>
                    <a:pt x="49" y="29"/>
                  </a:lnTo>
                  <a:lnTo>
                    <a:pt x="5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2"/>
                  </a:lnTo>
                  <a:lnTo>
                    <a:pt x="108" y="12"/>
                  </a:lnTo>
                  <a:lnTo>
                    <a:pt x="108" y="6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4" name="Freeform 582"/>
            <p:cNvSpPr>
              <a:spLocks/>
            </p:cNvSpPr>
            <p:nvPr/>
          </p:nvSpPr>
          <p:spPr bwMode="auto">
            <a:xfrm>
              <a:off x="4948" y="3592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5" name="Freeform 583"/>
            <p:cNvSpPr>
              <a:spLocks/>
            </p:cNvSpPr>
            <p:nvPr/>
          </p:nvSpPr>
          <p:spPr bwMode="auto">
            <a:xfrm>
              <a:off x="4790" y="3683"/>
              <a:ext cx="1" cy="5"/>
            </a:xfrm>
            <a:custGeom>
              <a:avLst/>
              <a:gdLst>
                <a:gd name="T0" fmla="*/ 0 w 1"/>
                <a:gd name="T1" fmla="*/ 0 h 5"/>
                <a:gd name="T2" fmla="*/ 0 w 1"/>
                <a:gd name="T3" fmla="*/ 0 h 5"/>
                <a:gd name="T4" fmla="*/ 0 w 1"/>
                <a:gd name="T5" fmla="*/ 5 h 5"/>
                <a:gd name="T6" fmla="*/ 0 w 1"/>
                <a:gd name="T7" fmla="*/ 5 h 5"/>
                <a:gd name="T8" fmla="*/ 0 w 1"/>
                <a:gd name="T9" fmla="*/ 5 h 5"/>
                <a:gd name="T10" fmla="*/ 0 w 1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5"/>
                <a:gd name="T20" fmla="*/ 1 w 1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5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6" name="Freeform 584"/>
            <p:cNvSpPr>
              <a:spLocks/>
            </p:cNvSpPr>
            <p:nvPr/>
          </p:nvSpPr>
          <p:spPr bwMode="auto">
            <a:xfrm>
              <a:off x="4790" y="3626"/>
              <a:ext cx="109" cy="62"/>
            </a:xfrm>
            <a:custGeom>
              <a:avLst/>
              <a:gdLst>
                <a:gd name="T0" fmla="*/ 109 w 109"/>
                <a:gd name="T1" fmla="*/ 0 h 62"/>
                <a:gd name="T2" fmla="*/ 99 w 109"/>
                <a:gd name="T3" fmla="*/ 6 h 62"/>
                <a:gd name="T4" fmla="*/ 99 w 109"/>
                <a:gd name="T5" fmla="*/ 6 h 62"/>
                <a:gd name="T6" fmla="*/ 89 w 109"/>
                <a:gd name="T7" fmla="*/ 12 h 62"/>
                <a:gd name="T8" fmla="*/ 89 w 109"/>
                <a:gd name="T9" fmla="*/ 12 h 62"/>
                <a:gd name="T10" fmla="*/ 79 w 109"/>
                <a:gd name="T11" fmla="*/ 17 h 62"/>
                <a:gd name="T12" fmla="*/ 69 w 109"/>
                <a:gd name="T13" fmla="*/ 17 h 62"/>
                <a:gd name="T14" fmla="*/ 59 w 109"/>
                <a:gd name="T15" fmla="*/ 23 h 62"/>
                <a:gd name="T16" fmla="*/ 59 w 109"/>
                <a:gd name="T17" fmla="*/ 23 h 62"/>
                <a:gd name="T18" fmla="*/ 50 w 109"/>
                <a:gd name="T19" fmla="*/ 29 h 62"/>
                <a:gd name="T20" fmla="*/ 40 w 109"/>
                <a:gd name="T21" fmla="*/ 29 h 62"/>
                <a:gd name="T22" fmla="*/ 30 w 109"/>
                <a:gd name="T23" fmla="*/ 34 h 62"/>
                <a:gd name="T24" fmla="*/ 30 w 109"/>
                <a:gd name="T25" fmla="*/ 34 h 62"/>
                <a:gd name="T26" fmla="*/ 20 w 109"/>
                <a:gd name="T27" fmla="*/ 40 h 62"/>
                <a:gd name="T28" fmla="*/ 10 w 109"/>
                <a:gd name="T29" fmla="*/ 45 h 62"/>
                <a:gd name="T30" fmla="*/ 0 w 109"/>
                <a:gd name="T31" fmla="*/ 51 h 62"/>
                <a:gd name="T32" fmla="*/ 0 w 109"/>
                <a:gd name="T33" fmla="*/ 57 h 62"/>
                <a:gd name="T34" fmla="*/ 0 w 109"/>
                <a:gd name="T35" fmla="*/ 62 h 62"/>
                <a:gd name="T36" fmla="*/ 10 w 109"/>
                <a:gd name="T37" fmla="*/ 57 h 62"/>
                <a:gd name="T38" fmla="*/ 10 w 109"/>
                <a:gd name="T39" fmla="*/ 51 h 62"/>
                <a:gd name="T40" fmla="*/ 20 w 109"/>
                <a:gd name="T41" fmla="*/ 45 h 62"/>
                <a:gd name="T42" fmla="*/ 30 w 109"/>
                <a:gd name="T43" fmla="*/ 40 h 62"/>
                <a:gd name="T44" fmla="*/ 40 w 109"/>
                <a:gd name="T45" fmla="*/ 40 h 62"/>
                <a:gd name="T46" fmla="*/ 40 w 109"/>
                <a:gd name="T47" fmla="*/ 34 h 62"/>
                <a:gd name="T48" fmla="*/ 50 w 109"/>
                <a:gd name="T49" fmla="*/ 34 h 62"/>
                <a:gd name="T50" fmla="*/ 59 w 109"/>
                <a:gd name="T51" fmla="*/ 29 h 62"/>
                <a:gd name="T52" fmla="*/ 69 w 109"/>
                <a:gd name="T53" fmla="*/ 29 h 62"/>
                <a:gd name="T54" fmla="*/ 69 w 109"/>
                <a:gd name="T55" fmla="*/ 23 h 62"/>
                <a:gd name="T56" fmla="*/ 79 w 109"/>
                <a:gd name="T57" fmla="*/ 23 h 62"/>
                <a:gd name="T58" fmla="*/ 89 w 109"/>
                <a:gd name="T59" fmla="*/ 17 h 62"/>
                <a:gd name="T60" fmla="*/ 99 w 109"/>
                <a:gd name="T61" fmla="*/ 17 h 62"/>
                <a:gd name="T62" fmla="*/ 99 w 109"/>
                <a:gd name="T63" fmla="*/ 12 h 62"/>
                <a:gd name="T64" fmla="*/ 109 w 109"/>
                <a:gd name="T65" fmla="*/ 12 h 62"/>
                <a:gd name="T66" fmla="*/ 109 w 109"/>
                <a:gd name="T67" fmla="*/ 6 h 62"/>
                <a:gd name="T68" fmla="*/ 109 w 10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9"/>
                <a:gd name="T106" fmla="*/ 0 h 62"/>
                <a:gd name="T107" fmla="*/ 109 w 10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9" h="62">
                  <a:moveTo>
                    <a:pt x="109" y="0"/>
                  </a:move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17"/>
                  </a:lnTo>
                  <a:lnTo>
                    <a:pt x="59" y="23"/>
                  </a:lnTo>
                  <a:lnTo>
                    <a:pt x="50" y="29"/>
                  </a:lnTo>
                  <a:lnTo>
                    <a:pt x="40" y="29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10" y="45"/>
                  </a:lnTo>
                  <a:lnTo>
                    <a:pt x="0" y="51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10" y="57"/>
                  </a:lnTo>
                  <a:lnTo>
                    <a:pt x="10" y="51"/>
                  </a:lnTo>
                  <a:lnTo>
                    <a:pt x="20" y="45"/>
                  </a:lnTo>
                  <a:lnTo>
                    <a:pt x="30" y="40"/>
                  </a:lnTo>
                  <a:lnTo>
                    <a:pt x="40" y="40"/>
                  </a:lnTo>
                  <a:lnTo>
                    <a:pt x="40" y="34"/>
                  </a:lnTo>
                  <a:lnTo>
                    <a:pt x="50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69" y="23"/>
                  </a:lnTo>
                  <a:lnTo>
                    <a:pt x="79" y="23"/>
                  </a:lnTo>
                  <a:lnTo>
                    <a:pt x="89" y="17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09" y="6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7" name="Freeform 585"/>
            <p:cNvSpPr>
              <a:spLocks/>
            </p:cNvSpPr>
            <p:nvPr/>
          </p:nvSpPr>
          <p:spPr bwMode="auto">
            <a:xfrm>
              <a:off x="4899" y="3626"/>
              <a:ext cx="10" cy="6"/>
            </a:xfrm>
            <a:custGeom>
              <a:avLst/>
              <a:gdLst>
                <a:gd name="T0" fmla="*/ 0 w 10"/>
                <a:gd name="T1" fmla="*/ 6 h 6"/>
                <a:gd name="T2" fmla="*/ 10 w 10"/>
                <a:gd name="T3" fmla="*/ 6 h 6"/>
                <a:gd name="T4" fmla="*/ 0 w 10"/>
                <a:gd name="T5" fmla="*/ 0 h 6"/>
                <a:gd name="T6" fmla="*/ 0 w 10"/>
                <a:gd name="T7" fmla="*/ 0 h 6"/>
                <a:gd name="T8" fmla="*/ 0 w 10"/>
                <a:gd name="T9" fmla="*/ 0 h 6"/>
                <a:gd name="T10" fmla="*/ 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6"/>
                  </a:moveTo>
                  <a:lnTo>
                    <a:pt x="1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8" name="Freeform 586"/>
            <p:cNvSpPr>
              <a:spLocks/>
            </p:cNvSpPr>
            <p:nvPr/>
          </p:nvSpPr>
          <p:spPr bwMode="auto">
            <a:xfrm>
              <a:off x="4731" y="3733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1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69" name="Freeform 587"/>
            <p:cNvSpPr>
              <a:spLocks/>
            </p:cNvSpPr>
            <p:nvPr/>
          </p:nvSpPr>
          <p:spPr bwMode="auto">
            <a:xfrm>
              <a:off x="4731" y="3671"/>
              <a:ext cx="118" cy="68"/>
            </a:xfrm>
            <a:custGeom>
              <a:avLst/>
              <a:gdLst>
                <a:gd name="T0" fmla="*/ 118 w 118"/>
                <a:gd name="T1" fmla="*/ 0 h 68"/>
                <a:gd name="T2" fmla="*/ 109 w 118"/>
                <a:gd name="T3" fmla="*/ 0 h 68"/>
                <a:gd name="T4" fmla="*/ 109 w 118"/>
                <a:gd name="T5" fmla="*/ 6 h 68"/>
                <a:gd name="T6" fmla="*/ 99 w 118"/>
                <a:gd name="T7" fmla="*/ 6 h 68"/>
                <a:gd name="T8" fmla="*/ 89 w 118"/>
                <a:gd name="T9" fmla="*/ 12 h 68"/>
                <a:gd name="T10" fmla="*/ 89 w 118"/>
                <a:gd name="T11" fmla="*/ 12 h 68"/>
                <a:gd name="T12" fmla="*/ 79 w 118"/>
                <a:gd name="T13" fmla="*/ 17 h 68"/>
                <a:gd name="T14" fmla="*/ 69 w 118"/>
                <a:gd name="T15" fmla="*/ 23 h 68"/>
                <a:gd name="T16" fmla="*/ 59 w 118"/>
                <a:gd name="T17" fmla="*/ 23 h 68"/>
                <a:gd name="T18" fmla="*/ 59 w 118"/>
                <a:gd name="T19" fmla="*/ 29 h 68"/>
                <a:gd name="T20" fmla="*/ 49 w 118"/>
                <a:gd name="T21" fmla="*/ 34 h 68"/>
                <a:gd name="T22" fmla="*/ 39 w 118"/>
                <a:gd name="T23" fmla="*/ 34 h 68"/>
                <a:gd name="T24" fmla="*/ 29 w 118"/>
                <a:gd name="T25" fmla="*/ 40 h 68"/>
                <a:gd name="T26" fmla="*/ 20 w 118"/>
                <a:gd name="T27" fmla="*/ 46 h 68"/>
                <a:gd name="T28" fmla="*/ 20 w 118"/>
                <a:gd name="T29" fmla="*/ 51 h 68"/>
                <a:gd name="T30" fmla="*/ 10 w 118"/>
                <a:gd name="T31" fmla="*/ 57 h 68"/>
                <a:gd name="T32" fmla="*/ 0 w 118"/>
                <a:gd name="T33" fmla="*/ 62 h 68"/>
                <a:gd name="T34" fmla="*/ 10 w 118"/>
                <a:gd name="T35" fmla="*/ 68 h 68"/>
                <a:gd name="T36" fmla="*/ 20 w 118"/>
                <a:gd name="T37" fmla="*/ 62 h 68"/>
                <a:gd name="T38" fmla="*/ 20 w 118"/>
                <a:gd name="T39" fmla="*/ 57 h 68"/>
                <a:gd name="T40" fmla="*/ 29 w 118"/>
                <a:gd name="T41" fmla="*/ 51 h 68"/>
                <a:gd name="T42" fmla="*/ 39 w 118"/>
                <a:gd name="T43" fmla="*/ 46 h 68"/>
                <a:gd name="T44" fmla="*/ 39 w 118"/>
                <a:gd name="T45" fmla="*/ 46 h 68"/>
                <a:gd name="T46" fmla="*/ 49 w 118"/>
                <a:gd name="T47" fmla="*/ 40 h 68"/>
                <a:gd name="T48" fmla="*/ 59 w 118"/>
                <a:gd name="T49" fmla="*/ 34 h 68"/>
                <a:gd name="T50" fmla="*/ 59 w 118"/>
                <a:gd name="T51" fmla="*/ 29 h 68"/>
                <a:gd name="T52" fmla="*/ 69 w 118"/>
                <a:gd name="T53" fmla="*/ 29 h 68"/>
                <a:gd name="T54" fmla="*/ 79 w 118"/>
                <a:gd name="T55" fmla="*/ 23 h 68"/>
                <a:gd name="T56" fmla="*/ 89 w 118"/>
                <a:gd name="T57" fmla="*/ 23 h 68"/>
                <a:gd name="T58" fmla="*/ 99 w 118"/>
                <a:gd name="T59" fmla="*/ 17 h 68"/>
                <a:gd name="T60" fmla="*/ 99 w 118"/>
                <a:gd name="T61" fmla="*/ 12 h 68"/>
                <a:gd name="T62" fmla="*/ 109 w 118"/>
                <a:gd name="T63" fmla="*/ 12 h 68"/>
                <a:gd name="T64" fmla="*/ 118 w 118"/>
                <a:gd name="T65" fmla="*/ 6 h 68"/>
                <a:gd name="T66" fmla="*/ 118 w 118"/>
                <a:gd name="T67" fmla="*/ 6 h 68"/>
                <a:gd name="T68" fmla="*/ 118 w 118"/>
                <a:gd name="T69" fmla="*/ 0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68"/>
                <a:gd name="T107" fmla="*/ 118 w 118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68">
                  <a:moveTo>
                    <a:pt x="118" y="0"/>
                  </a:moveTo>
                  <a:lnTo>
                    <a:pt x="109" y="0"/>
                  </a:lnTo>
                  <a:lnTo>
                    <a:pt x="109" y="6"/>
                  </a:lnTo>
                  <a:lnTo>
                    <a:pt x="99" y="6"/>
                  </a:lnTo>
                  <a:lnTo>
                    <a:pt x="89" y="12"/>
                  </a:lnTo>
                  <a:lnTo>
                    <a:pt x="79" y="17"/>
                  </a:lnTo>
                  <a:lnTo>
                    <a:pt x="69" y="23"/>
                  </a:lnTo>
                  <a:lnTo>
                    <a:pt x="59" y="23"/>
                  </a:lnTo>
                  <a:lnTo>
                    <a:pt x="59" y="29"/>
                  </a:lnTo>
                  <a:lnTo>
                    <a:pt x="49" y="34"/>
                  </a:lnTo>
                  <a:lnTo>
                    <a:pt x="39" y="34"/>
                  </a:lnTo>
                  <a:lnTo>
                    <a:pt x="29" y="40"/>
                  </a:lnTo>
                  <a:lnTo>
                    <a:pt x="20" y="46"/>
                  </a:lnTo>
                  <a:lnTo>
                    <a:pt x="20" y="51"/>
                  </a:lnTo>
                  <a:lnTo>
                    <a:pt x="10" y="57"/>
                  </a:lnTo>
                  <a:lnTo>
                    <a:pt x="0" y="62"/>
                  </a:lnTo>
                  <a:lnTo>
                    <a:pt x="10" y="68"/>
                  </a:lnTo>
                  <a:lnTo>
                    <a:pt x="20" y="62"/>
                  </a:lnTo>
                  <a:lnTo>
                    <a:pt x="20" y="57"/>
                  </a:lnTo>
                  <a:lnTo>
                    <a:pt x="29" y="51"/>
                  </a:lnTo>
                  <a:lnTo>
                    <a:pt x="39" y="46"/>
                  </a:lnTo>
                  <a:lnTo>
                    <a:pt x="49" y="40"/>
                  </a:lnTo>
                  <a:lnTo>
                    <a:pt x="59" y="34"/>
                  </a:lnTo>
                  <a:lnTo>
                    <a:pt x="59" y="29"/>
                  </a:lnTo>
                  <a:lnTo>
                    <a:pt x="69" y="29"/>
                  </a:lnTo>
                  <a:lnTo>
                    <a:pt x="79" y="23"/>
                  </a:lnTo>
                  <a:lnTo>
                    <a:pt x="89" y="23"/>
                  </a:lnTo>
                  <a:lnTo>
                    <a:pt x="99" y="17"/>
                  </a:lnTo>
                  <a:lnTo>
                    <a:pt x="99" y="12"/>
                  </a:lnTo>
                  <a:lnTo>
                    <a:pt x="109" y="12"/>
                  </a:lnTo>
                  <a:lnTo>
                    <a:pt x="118" y="6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0" name="Freeform 588"/>
            <p:cNvSpPr>
              <a:spLocks/>
            </p:cNvSpPr>
            <p:nvPr/>
          </p:nvSpPr>
          <p:spPr bwMode="auto">
            <a:xfrm>
              <a:off x="4849" y="3671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1" name="Freeform 589"/>
            <p:cNvSpPr>
              <a:spLocks/>
            </p:cNvSpPr>
            <p:nvPr/>
          </p:nvSpPr>
          <p:spPr bwMode="auto">
            <a:xfrm>
              <a:off x="4691" y="3829"/>
              <a:ext cx="1" cy="6"/>
            </a:xfrm>
            <a:custGeom>
              <a:avLst/>
              <a:gdLst>
                <a:gd name="T0" fmla="*/ 0 w 1"/>
                <a:gd name="T1" fmla="*/ 0 h 6"/>
                <a:gd name="T2" fmla="*/ 0 w 1"/>
                <a:gd name="T3" fmla="*/ 0 h 6"/>
                <a:gd name="T4" fmla="*/ 0 w 1"/>
                <a:gd name="T5" fmla="*/ 6 h 6"/>
                <a:gd name="T6" fmla="*/ 0 w 1"/>
                <a:gd name="T7" fmla="*/ 6 h 6"/>
                <a:gd name="T8" fmla="*/ 0 w 1"/>
                <a:gd name="T9" fmla="*/ 6 h 6"/>
                <a:gd name="T10" fmla="*/ 0 w 1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2" name="Freeform 590"/>
            <p:cNvSpPr>
              <a:spLocks/>
            </p:cNvSpPr>
            <p:nvPr/>
          </p:nvSpPr>
          <p:spPr bwMode="auto">
            <a:xfrm>
              <a:off x="4691" y="3739"/>
              <a:ext cx="99" cy="96"/>
            </a:xfrm>
            <a:custGeom>
              <a:avLst/>
              <a:gdLst>
                <a:gd name="T0" fmla="*/ 89 w 99"/>
                <a:gd name="T1" fmla="*/ 0 h 96"/>
                <a:gd name="T2" fmla="*/ 79 w 99"/>
                <a:gd name="T3" fmla="*/ 6 h 96"/>
                <a:gd name="T4" fmla="*/ 69 w 99"/>
                <a:gd name="T5" fmla="*/ 6 h 96"/>
                <a:gd name="T6" fmla="*/ 60 w 99"/>
                <a:gd name="T7" fmla="*/ 17 h 96"/>
                <a:gd name="T8" fmla="*/ 50 w 99"/>
                <a:gd name="T9" fmla="*/ 23 h 96"/>
                <a:gd name="T10" fmla="*/ 40 w 99"/>
                <a:gd name="T11" fmla="*/ 28 h 96"/>
                <a:gd name="T12" fmla="*/ 30 w 99"/>
                <a:gd name="T13" fmla="*/ 34 h 96"/>
                <a:gd name="T14" fmla="*/ 30 w 99"/>
                <a:gd name="T15" fmla="*/ 40 h 96"/>
                <a:gd name="T16" fmla="*/ 30 w 99"/>
                <a:gd name="T17" fmla="*/ 51 h 96"/>
                <a:gd name="T18" fmla="*/ 20 w 99"/>
                <a:gd name="T19" fmla="*/ 57 h 96"/>
                <a:gd name="T20" fmla="*/ 20 w 99"/>
                <a:gd name="T21" fmla="*/ 62 h 96"/>
                <a:gd name="T22" fmla="*/ 20 w 99"/>
                <a:gd name="T23" fmla="*/ 68 h 96"/>
                <a:gd name="T24" fmla="*/ 10 w 99"/>
                <a:gd name="T25" fmla="*/ 73 h 96"/>
                <a:gd name="T26" fmla="*/ 10 w 99"/>
                <a:gd name="T27" fmla="*/ 79 h 96"/>
                <a:gd name="T28" fmla="*/ 10 w 99"/>
                <a:gd name="T29" fmla="*/ 85 h 96"/>
                <a:gd name="T30" fmla="*/ 0 w 99"/>
                <a:gd name="T31" fmla="*/ 85 h 96"/>
                <a:gd name="T32" fmla="*/ 0 w 99"/>
                <a:gd name="T33" fmla="*/ 90 h 96"/>
                <a:gd name="T34" fmla="*/ 0 w 99"/>
                <a:gd name="T35" fmla="*/ 96 h 96"/>
                <a:gd name="T36" fmla="*/ 10 w 99"/>
                <a:gd name="T37" fmla="*/ 90 h 96"/>
                <a:gd name="T38" fmla="*/ 10 w 99"/>
                <a:gd name="T39" fmla="*/ 85 h 96"/>
                <a:gd name="T40" fmla="*/ 20 w 99"/>
                <a:gd name="T41" fmla="*/ 85 h 96"/>
                <a:gd name="T42" fmla="*/ 20 w 99"/>
                <a:gd name="T43" fmla="*/ 79 h 96"/>
                <a:gd name="T44" fmla="*/ 20 w 99"/>
                <a:gd name="T45" fmla="*/ 73 h 96"/>
                <a:gd name="T46" fmla="*/ 30 w 99"/>
                <a:gd name="T47" fmla="*/ 68 h 96"/>
                <a:gd name="T48" fmla="*/ 30 w 99"/>
                <a:gd name="T49" fmla="*/ 57 h 96"/>
                <a:gd name="T50" fmla="*/ 30 w 99"/>
                <a:gd name="T51" fmla="*/ 51 h 96"/>
                <a:gd name="T52" fmla="*/ 40 w 99"/>
                <a:gd name="T53" fmla="*/ 45 h 96"/>
                <a:gd name="T54" fmla="*/ 40 w 99"/>
                <a:gd name="T55" fmla="*/ 40 h 96"/>
                <a:gd name="T56" fmla="*/ 50 w 99"/>
                <a:gd name="T57" fmla="*/ 34 h 96"/>
                <a:gd name="T58" fmla="*/ 50 w 99"/>
                <a:gd name="T59" fmla="*/ 28 h 96"/>
                <a:gd name="T60" fmla="*/ 60 w 99"/>
                <a:gd name="T61" fmla="*/ 17 h 96"/>
                <a:gd name="T62" fmla="*/ 69 w 99"/>
                <a:gd name="T63" fmla="*/ 17 h 96"/>
                <a:gd name="T64" fmla="*/ 79 w 99"/>
                <a:gd name="T65" fmla="*/ 11 h 96"/>
                <a:gd name="T66" fmla="*/ 99 w 99"/>
                <a:gd name="T67" fmla="*/ 6 h 96"/>
                <a:gd name="T68" fmla="*/ 89 w 99"/>
                <a:gd name="T69" fmla="*/ 0 h 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9"/>
                <a:gd name="T106" fmla="*/ 0 h 96"/>
                <a:gd name="T107" fmla="*/ 99 w 99"/>
                <a:gd name="T108" fmla="*/ 96 h 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9" h="96">
                  <a:moveTo>
                    <a:pt x="89" y="0"/>
                  </a:moveTo>
                  <a:lnTo>
                    <a:pt x="79" y="6"/>
                  </a:lnTo>
                  <a:lnTo>
                    <a:pt x="69" y="6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30" y="40"/>
                  </a:lnTo>
                  <a:lnTo>
                    <a:pt x="30" y="51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20" y="68"/>
                  </a:lnTo>
                  <a:lnTo>
                    <a:pt x="10" y="73"/>
                  </a:lnTo>
                  <a:lnTo>
                    <a:pt x="10" y="79"/>
                  </a:lnTo>
                  <a:lnTo>
                    <a:pt x="10" y="85"/>
                  </a:lnTo>
                  <a:lnTo>
                    <a:pt x="0" y="85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20" y="85"/>
                  </a:lnTo>
                  <a:lnTo>
                    <a:pt x="20" y="79"/>
                  </a:lnTo>
                  <a:lnTo>
                    <a:pt x="20" y="73"/>
                  </a:lnTo>
                  <a:lnTo>
                    <a:pt x="30" y="68"/>
                  </a:lnTo>
                  <a:lnTo>
                    <a:pt x="30" y="57"/>
                  </a:lnTo>
                  <a:lnTo>
                    <a:pt x="30" y="51"/>
                  </a:lnTo>
                  <a:lnTo>
                    <a:pt x="40" y="45"/>
                  </a:lnTo>
                  <a:lnTo>
                    <a:pt x="40" y="40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60" y="17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99" y="6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3" name="Freeform 591"/>
            <p:cNvSpPr>
              <a:spLocks/>
            </p:cNvSpPr>
            <p:nvPr/>
          </p:nvSpPr>
          <p:spPr bwMode="auto">
            <a:xfrm>
              <a:off x="4780" y="3739"/>
              <a:ext cx="10" cy="6"/>
            </a:xfrm>
            <a:custGeom>
              <a:avLst/>
              <a:gdLst>
                <a:gd name="T0" fmla="*/ 10 w 10"/>
                <a:gd name="T1" fmla="*/ 6 h 6"/>
                <a:gd name="T2" fmla="*/ 10 w 10"/>
                <a:gd name="T3" fmla="*/ 6 h 6"/>
                <a:gd name="T4" fmla="*/ 10 w 10"/>
                <a:gd name="T5" fmla="*/ 0 h 6"/>
                <a:gd name="T6" fmla="*/ 10 w 10"/>
                <a:gd name="T7" fmla="*/ 0 h 6"/>
                <a:gd name="T8" fmla="*/ 0 w 10"/>
                <a:gd name="T9" fmla="*/ 0 h 6"/>
                <a:gd name="T10" fmla="*/ 10 w 10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10" y="6"/>
                  </a:moveTo>
                  <a:lnTo>
                    <a:pt x="10" y="6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4" name="Freeform 592"/>
            <p:cNvSpPr>
              <a:spLocks/>
            </p:cNvSpPr>
            <p:nvPr/>
          </p:nvSpPr>
          <p:spPr bwMode="auto">
            <a:xfrm>
              <a:off x="4681" y="3880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5" name="Freeform 593"/>
            <p:cNvSpPr>
              <a:spLocks/>
            </p:cNvSpPr>
            <p:nvPr/>
          </p:nvSpPr>
          <p:spPr bwMode="auto">
            <a:xfrm>
              <a:off x="4681" y="3773"/>
              <a:ext cx="70" cy="113"/>
            </a:xfrm>
            <a:custGeom>
              <a:avLst/>
              <a:gdLst>
                <a:gd name="T0" fmla="*/ 70 w 70"/>
                <a:gd name="T1" fmla="*/ 0 h 113"/>
                <a:gd name="T2" fmla="*/ 60 w 70"/>
                <a:gd name="T3" fmla="*/ 6 h 113"/>
                <a:gd name="T4" fmla="*/ 60 w 70"/>
                <a:gd name="T5" fmla="*/ 11 h 113"/>
                <a:gd name="T6" fmla="*/ 50 w 70"/>
                <a:gd name="T7" fmla="*/ 17 h 113"/>
                <a:gd name="T8" fmla="*/ 50 w 70"/>
                <a:gd name="T9" fmla="*/ 23 h 113"/>
                <a:gd name="T10" fmla="*/ 50 w 70"/>
                <a:gd name="T11" fmla="*/ 28 h 113"/>
                <a:gd name="T12" fmla="*/ 40 w 70"/>
                <a:gd name="T13" fmla="*/ 34 h 113"/>
                <a:gd name="T14" fmla="*/ 40 w 70"/>
                <a:gd name="T15" fmla="*/ 45 h 113"/>
                <a:gd name="T16" fmla="*/ 30 w 70"/>
                <a:gd name="T17" fmla="*/ 51 h 113"/>
                <a:gd name="T18" fmla="*/ 30 w 70"/>
                <a:gd name="T19" fmla="*/ 56 h 113"/>
                <a:gd name="T20" fmla="*/ 30 w 70"/>
                <a:gd name="T21" fmla="*/ 68 h 113"/>
                <a:gd name="T22" fmla="*/ 20 w 70"/>
                <a:gd name="T23" fmla="*/ 73 h 113"/>
                <a:gd name="T24" fmla="*/ 20 w 70"/>
                <a:gd name="T25" fmla="*/ 79 h 113"/>
                <a:gd name="T26" fmla="*/ 10 w 70"/>
                <a:gd name="T27" fmla="*/ 90 h 113"/>
                <a:gd name="T28" fmla="*/ 10 w 70"/>
                <a:gd name="T29" fmla="*/ 96 h 113"/>
                <a:gd name="T30" fmla="*/ 10 w 70"/>
                <a:gd name="T31" fmla="*/ 101 h 113"/>
                <a:gd name="T32" fmla="*/ 0 w 70"/>
                <a:gd name="T33" fmla="*/ 107 h 113"/>
                <a:gd name="T34" fmla="*/ 10 w 70"/>
                <a:gd name="T35" fmla="*/ 113 h 113"/>
                <a:gd name="T36" fmla="*/ 10 w 70"/>
                <a:gd name="T37" fmla="*/ 107 h 113"/>
                <a:gd name="T38" fmla="*/ 20 w 70"/>
                <a:gd name="T39" fmla="*/ 101 h 113"/>
                <a:gd name="T40" fmla="*/ 20 w 70"/>
                <a:gd name="T41" fmla="*/ 90 h 113"/>
                <a:gd name="T42" fmla="*/ 20 w 70"/>
                <a:gd name="T43" fmla="*/ 85 h 113"/>
                <a:gd name="T44" fmla="*/ 30 w 70"/>
                <a:gd name="T45" fmla="*/ 79 h 113"/>
                <a:gd name="T46" fmla="*/ 30 w 70"/>
                <a:gd name="T47" fmla="*/ 68 h 113"/>
                <a:gd name="T48" fmla="*/ 40 w 70"/>
                <a:gd name="T49" fmla="*/ 62 h 113"/>
                <a:gd name="T50" fmla="*/ 40 w 70"/>
                <a:gd name="T51" fmla="*/ 51 h 113"/>
                <a:gd name="T52" fmla="*/ 40 w 70"/>
                <a:gd name="T53" fmla="*/ 45 h 113"/>
                <a:gd name="T54" fmla="*/ 50 w 70"/>
                <a:gd name="T55" fmla="*/ 39 h 113"/>
                <a:gd name="T56" fmla="*/ 50 w 70"/>
                <a:gd name="T57" fmla="*/ 34 h 113"/>
                <a:gd name="T58" fmla="*/ 60 w 70"/>
                <a:gd name="T59" fmla="*/ 23 h 113"/>
                <a:gd name="T60" fmla="*/ 60 w 70"/>
                <a:gd name="T61" fmla="*/ 17 h 113"/>
                <a:gd name="T62" fmla="*/ 60 w 70"/>
                <a:gd name="T63" fmla="*/ 11 h 113"/>
                <a:gd name="T64" fmla="*/ 70 w 70"/>
                <a:gd name="T65" fmla="*/ 11 h 113"/>
                <a:gd name="T66" fmla="*/ 70 w 70"/>
                <a:gd name="T67" fmla="*/ 6 h 113"/>
                <a:gd name="T68" fmla="*/ 70 w 70"/>
                <a:gd name="T69" fmla="*/ 0 h 1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"/>
                <a:gd name="T106" fmla="*/ 0 h 113"/>
                <a:gd name="T107" fmla="*/ 70 w 70"/>
                <a:gd name="T108" fmla="*/ 113 h 1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" h="113">
                  <a:moveTo>
                    <a:pt x="70" y="0"/>
                  </a:moveTo>
                  <a:lnTo>
                    <a:pt x="60" y="6"/>
                  </a:lnTo>
                  <a:lnTo>
                    <a:pt x="60" y="11"/>
                  </a:lnTo>
                  <a:lnTo>
                    <a:pt x="50" y="17"/>
                  </a:lnTo>
                  <a:lnTo>
                    <a:pt x="50" y="23"/>
                  </a:lnTo>
                  <a:lnTo>
                    <a:pt x="50" y="28"/>
                  </a:lnTo>
                  <a:lnTo>
                    <a:pt x="40" y="34"/>
                  </a:lnTo>
                  <a:lnTo>
                    <a:pt x="40" y="45"/>
                  </a:lnTo>
                  <a:lnTo>
                    <a:pt x="30" y="51"/>
                  </a:lnTo>
                  <a:lnTo>
                    <a:pt x="30" y="56"/>
                  </a:lnTo>
                  <a:lnTo>
                    <a:pt x="30" y="68"/>
                  </a:lnTo>
                  <a:lnTo>
                    <a:pt x="20" y="73"/>
                  </a:lnTo>
                  <a:lnTo>
                    <a:pt x="20" y="79"/>
                  </a:lnTo>
                  <a:lnTo>
                    <a:pt x="10" y="90"/>
                  </a:lnTo>
                  <a:lnTo>
                    <a:pt x="10" y="96"/>
                  </a:lnTo>
                  <a:lnTo>
                    <a:pt x="10" y="101"/>
                  </a:lnTo>
                  <a:lnTo>
                    <a:pt x="0" y="107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20" y="101"/>
                  </a:lnTo>
                  <a:lnTo>
                    <a:pt x="20" y="90"/>
                  </a:lnTo>
                  <a:lnTo>
                    <a:pt x="20" y="85"/>
                  </a:lnTo>
                  <a:lnTo>
                    <a:pt x="30" y="79"/>
                  </a:lnTo>
                  <a:lnTo>
                    <a:pt x="30" y="68"/>
                  </a:lnTo>
                  <a:lnTo>
                    <a:pt x="40" y="62"/>
                  </a:lnTo>
                  <a:lnTo>
                    <a:pt x="40" y="51"/>
                  </a:lnTo>
                  <a:lnTo>
                    <a:pt x="40" y="45"/>
                  </a:lnTo>
                  <a:lnTo>
                    <a:pt x="50" y="39"/>
                  </a:lnTo>
                  <a:lnTo>
                    <a:pt x="50" y="34"/>
                  </a:lnTo>
                  <a:lnTo>
                    <a:pt x="60" y="23"/>
                  </a:lnTo>
                  <a:lnTo>
                    <a:pt x="60" y="17"/>
                  </a:lnTo>
                  <a:lnTo>
                    <a:pt x="60" y="11"/>
                  </a:lnTo>
                  <a:lnTo>
                    <a:pt x="70" y="11"/>
                  </a:lnTo>
                  <a:lnTo>
                    <a:pt x="70" y="6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6" name="Freeform 594"/>
            <p:cNvSpPr>
              <a:spLocks/>
            </p:cNvSpPr>
            <p:nvPr/>
          </p:nvSpPr>
          <p:spPr bwMode="auto">
            <a:xfrm>
              <a:off x="4751" y="3773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7" name="Freeform 595"/>
            <p:cNvSpPr>
              <a:spLocks/>
            </p:cNvSpPr>
            <p:nvPr/>
          </p:nvSpPr>
          <p:spPr bwMode="auto">
            <a:xfrm>
              <a:off x="4711" y="4015"/>
              <a:ext cx="10" cy="1"/>
            </a:xfrm>
            <a:custGeom>
              <a:avLst/>
              <a:gdLst>
                <a:gd name="T0" fmla="*/ 0 w 10"/>
                <a:gd name="T1" fmla="*/ 0 h 1"/>
                <a:gd name="T2" fmla="*/ 10 w 10"/>
                <a:gd name="T3" fmla="*/ 0 h 1"/>
                <a:gd name="T4" fmla="*/ 10 w 10"/>
                <a:gd name="T5" fmla="*/ 0 h 1"/>
                <a:gd name="T6" fmla="*/ 10 w 10"/>
                <a:gd name="T7" fmla="*/ 0 h 1"/>
                <a:gd name="T8" fmla="*/ 10 w 10"/>
                <a:gd name="T9" fmla="*/ 0 h 1"/>
                <a:gd name="T10" fmla="*/ 0 w 10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"/>
                <a:gd name="T20" fmla="*/ 10 w 10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8" name="Freeform 596"/>
            <p:cNvSpPr>
              <a:spLocks/>
            </p:cNvSpPr>
            <p:nvPr/>
          </p:nvSpPr>
          <p:spPr bwMode="auto">
            <a:xfrm>
              <a:off x="4701" y="3852"/>
              <a:ext cx="20" cy="163"/>
            </a:xfrm>
            <a:custGeom>
              <a:avLst/>
              <a:gdLst>
                <a:gd name="T0" fmla="*/ 20 w 20"/>
                <a:gd name="T1" fmla="*/ 0 h 163"/>
                <a:gd name="T2" fmla="*/ 10 w 20"/>
                <a:gd name="T3" fmla="*/ 11 h 163"/>
                <a:gd name="T4" fmla="*/ 0 w 20"/>
                <a:gd name="T5" fmla="*/ 28 h 163"/>
                <a:gd name="T6" fmla="*/ 0 w 20"/>
                <a:gd name="T7" fmla="*/ 39 h 163"/>
                <a:gd name="T8" fmla="*/ 0 w 20"/>
                <a:gd name="T9" fmla="*/ 51 h 163"/>
                <a:gd name="T10" fmla="*/ 0 w 20"/>
                <a:gd name="T11" fmla="*/ 62 h 163"/>
                <a:gd name="T12" fmla="*/ 0 w 20"/>
                <a:gd name="T13" fmla="*/ 73 h 163"/>
                <a:gd name="T14" fmla="*/ 0 w 20"/>
                <a:gd name="T15" fmla="*/ 85 h 163"/>
                <a:gd name="T16" fmla="*/ 0 w 20"/>
                <a:gd name="T17" fmla="*/ 96 h 163"/>
                <a:gd name="T18" fmla="*/ 0 w 20"/>
                <a:gd name="T19" fmla="*/ 107 h 163"/>
                <a:gd name="T20" fmla="*/ 10 w 20"/>
                <a:gd name="T21" fmla="*/ 118 h 163"/>
                <a:gd name="T22" fmla="*/ 10 w 20"/>
                <a:gd name="T23" fmla="*/ 124 h 163"/>
                <a:gd name="T24" fmla="*/ 10 w 20"/>
                <a:gd name="T25" fmla="*/ 135 h 163"/>
                <a:gd name="T26" fmla="*/ 10 w 20"/>
                <a:gd name="T27" fmla="*/ 141 h 163"/>
                <a:gd name="T28" fmla="*/ 10 w 20"/>
                <a:gd name="T29" fmla="*/ 147 h 163"/>
                <a:gd name="T30" fmla="*/ 20 w 20"/>
                <a:gd name="T31" fmla="*/ 158 h 163"/>
                <a:gd name="T32" fmla="*/ 10 w 20"/>
                <a:gd name="T33" fmla="*/ 163 h 163"/>
                <a:gd name="T34" fmla="*/ 20 w 20"/>
                <a:gd name="T35" fmla="*/ 163 h 163"/>
                <a:gd name="T36" fmla="*/ 20 w 20"/>
                <a:gd name="T37" fmla="*/ 158 h 163"/>
                <a:gd name="T38" fmla="*/ 20 w 20"/>
                <a:gd name="T39" fmla="*/ 147 h 163"/>
                <a:gd name="T40" fmla="*/ 20 w 20"/>
                <a:gd name="T41" fmla="*/ 141 h 163"/>
                <a:gd name="T42" fmla="*/ 20 w 20"/>
                <a:gd name="T43" fmla="*/ 135 h 163"/>
                <a:gd name="T44" fmla="*/ 20 w 20"/>
                <a:gd name="T45" fmla="*/ 124 h 163"/>
                <a:gd name="T46" fmla="*/ 10 w 20"/>
                <a:gd name="T47" fmla="*/ 113 h 163"/>
                <a:gd name="T48" fmla="*/ 10 w 20"/>
                <a:gd name="T49" fmla="*/ 107 h 163"/>
                <a:gd name="T50" fmla="*/ 10 w 20"/>
                <a:gd name="T51" fmla="*/ 96 h 163"/>
                <a:gd name="T52" fmla="*/ 10 w 20"/>
                <a:gd name="T53" fmla="*/ 85 h 163"/>
                <a:gd name="T54" fmla="*/ 0 w 20"/>
                <a:gd name="T55" fmla="*/ 73 h 163"/>
                <a:gd name="T56" fmla="*/ 0 w 20"/>
                <a:gd name="T57" fmla="*/ 62 h 163"/>
                <a:gd name="T58" fmla="*/ 10 w 20"/>
                <a:gd name="T59" fmla="*/ 51 h 163"/>
                <a:gd name="T60" fmla="*/ 10 w 20"/>
                <a:gd name="T61" fmla="*/ 39 h 163"/>
                <a:gd name="T62" fmla="*/ 10 w 20"/>
                <a:gd name="T63" fmla="*/ 28 h 163"/>
                <a:gd name="T64" fmla="*/ 20 w 20"/>
                <a:gd name="T65" fmla="*/ 17 h 163"/>
                <a:gd name="T66" fmla="*/ 20 w 20"/>
                <a:gd name="T67" fmla="*/ 6 h 163"/>
                <a:gd name="T68" fmla="*/ 20 w 20"/>
                <a:gd name="T69" fmla="*/ 0 h 1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"/>
                <a:gd name="T106" fmla="*/ 0 h 163"/>
                <a:gd name="T107" fmla="*/ 20 w 20"/>
                <a:gd name="T108" fmla="*/ 163 h 1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" h="163">
                  <a:moveTo>
                    <a:pt x="20" y="0"/>
                  </a:moveTo>
                  <a:lnTo>
                    <a:pt x="10" y="11"/>
                  </a:lnTo>
                  <a:lnTo>
                    <a:pt x="0" y="28"/>
                  </a:lnTo>
                  <a:lnTo>
                    <a:pt x="0" y="39"/>
                  </a:lnTo>
                  <a:lnTo>
                    <a:pt x="0" y="51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0" y="85"/>
                  </a:lnTo>
                  <a:lnTo>
                    <a:pt x="0" y="96"/>
                  </a:lnTo>
                  <a:lnTo>
                    <a:pt x="0" y="107"/>
                  </a:lnTo>
                  <a:lnTo>
                    <a:pt x="10" y="118"/>
                  </a:lnTo>
                  <a:lnTo>
                    <a:pt x="10" y="124"/>
                  </a:lnTo>
                  <a:lnTo>
                    <a:pt x="10" y="135"/>
                  </a:lnTo>
                  <a:lnTo>
                    <a:pt x="10" y="141"/>
                  </a:lnTo>
                  <a:lnTo>
                    <a:pt x="10" y="147"/>
                  </a:lnTo>
                  <a:lnTo>
                    <a:pt x="20" y="158"/>
                  </a:lnTo>
                  <a:lnTo>
                    <a:pt x="10" y="163"/>
                  </a:lnTo>
                  <a:lnTo>
                    <a:pt x="20" y="163"/>
                  </a:lnTo>
                  <a:lnTo>
                    <a:pt x="20" y="158"/>
                  </a:lnTo>
                  <a:lnTo>
                    <a:pt x="20" y="147"/>
                  </a:lnTo>
                  <a:lnTo>
                    <a:pt x="20" y="141"/>
                  </a:lnTo>
                  <a:lnTo>
                    <a:pt x="20" y="135"/>
                  </a:lnTo>
                  <a:lnTo>
                    <a:pt x="20" y="124"/>
                  </a:lnTo>
                  <a:lnTo>
                    <a:pt x="10" y="113"/>
                  </a:lnTo>
                  <a:lnTo>
                    <a:pt x="10" y="107"/>
                  </a:lnTo>
                  <a:lnTo>
                    <a:pt x="10" y="96"/>
                  </a:lnTo>
                  <a:lnTo>
                    <a:pt x="10" y="85"/>
                  </a:lnTo>
                  <a:lnTo>
                    <a:pt x="0" y="73"/>
                  </a:lnTo>
                  <a:lnTo>
                    <a:pt x="0" y="62"/>
                  </a:lnTo>
                  <a:lnTo>
                    <a:pt x="10" y="51"/>
                  </a:lnTo>
                  <a:lnTo>
                    <a:pt x="10" y="39"/>
                  </a:lnTo>
                  <a:lnTo>
                    <a:pt x="10" y="28"/>
                  </a:lnTo>
                  <a:lnTo>
                    <a:pt x="20" y="17"/>
                  </a:lnTo>
                  <a:lnTo>
                    <a:pt x="20" y="6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79" name="Freeform 597"/>
            <p:cNvSpPr>
              <a:spLocks/>
            </p:cNvSpPr>
            <p:nvPr/>
          </p:nvSpPr>
          <p:spPr bwMode="auto">
            <a:xfrm>
              <a:off x="4721" y="3852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0 w 1"/>
                <a:gd name="T7" fmla="*/ 0 h 6"/>
                <a:gd name="T8" fmla="*/ 0 w 1"/>
                <a:gd name="T9" fmla="*/ 0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0" name="Freeform 598"/>
            <p:cNvSpPr>
              <a:spLocks/>
            </p:cNvSpPr>
            <p:nvPr/>
          </p:nvSpPr>
          <p:spPr bwMode="auto">
            <a:xfrm>
              <a:off x="4820" y="3615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0 h 6"/>
                <a:gd name="T4" fmla="*/ 0 w 10"/>
                <a:gd name="T5" fmla="*/ 6 h 6"/>
                <a:gd name="T6" fmla="*/ 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1" name="Freeform 599"/>
            <p:cNvSpPr>
              <a:spLocks/>
            </p:cNvSpPr>
            <p:nvPr/>
          </p:nvSpPr>
          <p:spPr bwMode="auto">
            <a:xfrm>
              <a:off x="4820" y="3559"/>
              <a:ext cx="119" cy="62"/>
            </a:xfrm>
            <a:custGeom>
              <a:avLst/>
              <a:gdLst>
                <a:gd name="T0" fmla="*/ 109 w 119"/>
                <a:gd name="T1" fmla="*/ 0 h 62"/>
                <a:gd name="T2" fmla="*/ 109 w 119"/>
                <a:gd name="T3" fmla="*/ 0 h 62"/>
                <a:gd name="T4" fmla="*/ 99 w 119"/>
                <a:gd name="T5" fmla="*/ 5 h 62"/>
                <a:gd name="T6" fmla="*/ 89 w 119"/>
                <a:gd name="T7" fmla="*/ 5 h 62"/>
                <a:gd name="T8" fmla="*/ 89 w 119"/>
                <a:gd name="T9" fmla="*/ 11 h 62"/>
                <a:gd name="T10" fmla="*/ 79 w 119"/>
                <a:gd name="T11" fmla="*/ 11 h 62"/>
                <a:gd name="T12" fmla="*/ 69 w 119"/>
                <a:gd name="T13" fmla="*/ 17 h 62"/>
                <a:gd name="T14" fmla="*/ 69 w 119"/>
                <a:gd name="T15" fmla="*/ 22 h 62"/>
                <a:gd name="T16" fmla="*/ 59 w 119"/>
                <a:gd name="T17" fmla="*/ 22 h 62"/>
                <a:gd name="T18" fmla="*/ 49 w 119"/>
                <a:gd name="T19" fmla="*/ 28 h 62"/>
                <a:gd name="T20" fmla="*/ 49 w 119"/>
                <a:gd name="T21" fmla="*/ 33 h 62"/>
                <a:gd name="T22" fmla="*/ 39 w 119"/>
                <a:gd name="T23" fmla="*/ 33 h 62"/>
                <a:gd name="T24" fmla="*/ 29 w 119"/>
                <a:gd name="T25" fmla="*/ 39 h 62"/>
                <a:gd name="T26" fmla="*/ 29 w 119"/>
                <a:gd name="T27" fmla="*/ 45 h 62"/>
                <a:gd name="T28" fmla="*/ 20 w 119"/>
                <a:gd name="T29" fmla="*/ 50 h 62"/>
                <a:gd name="T30" fmla="*/ 10 w 119"/>
                <a:gd name="T31" fmla="*/ 50 h 62"/>
                <a:gd name="T32" fmla="*/ 0 w 119"/>
                <a:gd name="T33" fmla="*/ 56 h 62"/>
                <a:gd name="T34" fmla="*/ 10 w 119"/>
                <a:gd name="T35" fmla="*/ 62 h 62"/>
                <a:gd name="T36" fmla="*/ 10 w 119"/>
                <a:gd name="T37" fmla="*/ 56 h 62"/>
                <a:gd name="T38" fmla="*/ 20 w 119"/>
                <a:gd name="T39" fmla="*/ 56 h 62"/>
                <a:gd name="T40" fmla="*/ 29 w 119"/>
                <a:gd name="T41" fmla="*/ 50 h 62"/>
                <a:gd name="T42" fmla="*/ 39 w 119"/>
                <a:gd name="T43" fmla="*/ 45 h 62"/>
                <a:gd name="T44" fmla="*/ 39 w 119"/>
                <a:gd name="T45" fmla="*/ 39 h 62"/>
                <a:gd name="T46" fmla="*/ 49 w 119"/>
                <a:gd name="T47" fmla="*/ 39 h 62"/>
                <a:gd name="T48" fmla="*/ 59 w 119"/>
                <a:gd name="T49" fmla="*/ 33 h 62"/>
                <a:gd name="T50" fmla="*/ 69 w 119"/>
                <a:gd name="T51" fmla="*/ 28 h 62"/>
                <a:gd name="T52" fmla="*/ 69 w 119"/>
                <a:gd name="T53" fmla="*/ 28 h 62"/>
                <a:gd name="T54" fmla="*/ 79 w 119"/>
                <a:gd name="T55" fmla="*/ 22 h 62"/>
                <a:gd name="T56" fmla="*/ 89 w 119"/>
                <a:gd name="T57" fmla="*/ 17 h 62"/>
                <a:gd name="T58" fmla="*/ 89 w 119"/>
                <a:gd name="T59" fmla="*/ 17 h 62"/>
                <a:gd name="T60" fmla="*/ 99 w 119"/>
                <a:gd name="T61" fmla="*/ 11 h 62"/>
                <a:gd name="T62" fmla="*/ 99 w 119"/>
                <a:gd name="T63" fmla="*/ 11 h 62"/>
                <a:gd name="T64" fmla="*/ 109 w 119"/>
                <a:gd name="T65" fmla="*/ 5 h 62"/>
                <a:gd name="T66" fmla="*/ 119 w 119"/>
                <a:gd name="T67" fmla="*/ 5 h 62"/>
                <a:gd name="T68" fmla="*/ 109 w 119"/>
                <a:gd name="T69" fmla="*/ 0 h 6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9"/>
                <a:gd name="T106" fmla="*/ 0 h 62"/>
                <a:gd name="T107" fmla="*/ 119 w 119"/>
                <a:gd name="T108" fmla="*/ 62 h 6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9" h="62">
                  <a:moveTo>
                    <a:pt x="109" y="0"/>
                  </a:moveTo>
                  <a:lnTo>
                    <a:pt x="109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9" y="11"/>
                  </a:lnTo>
                  <a:lnTo>
                    <a:pt x="79" y="11"/>
                  </a:lnTo>
                  <a:lnTo>
                    <a:pt x="69" y="17"/>
                  </a:lnTo>
                  <a:lnTo>
                    <a:pt x="69" y="22"/>
                  </a:lnTo>
                  <a:lnTo>
                    <a:pt x="59" y="22"/>
                  </a:lnTo>
                  <a:lnTo>
                    <a:pt x="49" y="28"/>
                  </a:lnTo>
                  <a:lnTo>
                    <a:pt x="49" y="33"/>
                  </a:lnTo>
                  <a:lnTo>
                    <a:pt x="39" y="33"/>
                  </a:lnTo>
                  <a:lnTo>
                    <a:pt x="29" y="39"/>
                  </a:lnTo>
                  <a:lnTo>
                    <a:pt x="29" y="45"/>
                  </a:lnTo>
                  <a:lnTo>
                    <a:pt x="20" y="50"/>
                  </a:lnTo>
                  <a:lnTo>
                    <a:pt x="10" y="50"/>
                  </a:lnTo>
                  <a:lnTo>
                    <a:pt x="0" y="56"/>
                  </a:lnTo>
                  <a:lnTo>
                    <a:pt x="10" y="62"/>
                  </a:lnTo>
                  <a:lnTo>
                    <a:pt x="10" y="56"/>
                  </a:lnTo>
                  <a:lnTo>
                    <a:pt x="20" y="56"/>
                  </a:lnTo>
                  <a:lnTo>
                    <a:pt x="29" y="50"/>
                  </a:lnTo>
                  <a:lnTo>
                    <a:pt x="39" y="45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59" y="33"/>
                  </a:lnTo>
                  <a:lnTo>
                    <a:pt x="69" y="28"/>
                  </a:lnTo>
                  <a:lnTo>
                    <a:pt x="79" y="22"/>
                  </a:lnTo>
                  <a:lnTo>
                    <a:pt x="89" y="17"/>
                  </a:lnTo>
                  <a:lnTo>
                    <a:pt x="99" y="11"/>
                  </a:lnTo>
                  <a:lnTo>
                    <a:pt x="109" y="5"/>
                  </a:lnTo>
                  <a:lnTo>
                    <a:pt x="119" y="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2" name="Freeform 600"/>
            <p:cNvSpPr>
              <a:spLocks/>
            </p:cNvSpPr>
            <p:nvPr/>
          </p:nvSpPr>
          <p:spPr bwMode="auto">
            <a:xfrm>
              <a:off x="4929" y="3559"/>
              <a:ext cx="10" cy="5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0 h 5"/>
                <a:gd name="T4" fmla="*/ 10 w 10"/>
                <a:gd name="T5" fmla="*/ 0 h 5"/>
                <a:gd name="T6" fmla="*/ 10 w 10"/>
                <a:gd name="T7" fmla="*/ 0 h 5"/>
                <a:gd name="T8" fmla="*/ 0 w 10"/>
                <a:gd name="T9" fmla="*/ 0 h 5"/>
                <a:gd name="T10" fmla="*/ 10 w 10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5"/>
                <a:gd name="T20" fmla="*/ 10 w 10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3" name="Freeform 601"/>
            <p:cNvSpPr>
              <a:spLocks/>
            </p:cNvSpPr>
            <p:nvPr/>
          </p:nvSpPr>
          <p:spPr bwMode="auto">
            <a:xfrm>
              <a:off x="4711" y="368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1"/>
                <a:gd name="T20" fmla="*/ 1 w 1"/>
                <a:gd name="T21" fmla="*/ 1 h 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4" name="Freeform 602"/>
            <p:cNvSpPr>
              <a:spLocks/>
            </p:cNvSpPr>
            <p:nvPr/>
          </p:nvSpPr>
          <p:spPr bwMode="auto">
            <a:xfrm>
              <a:off x="4711" y="3615"/>
              <a:ext cx="79" cy="73"/>
            </a:xfrm>
            <a:custGeom>
              <a:avLst/>
              <a:gdLst>
                <a:gd name="T0" fmla="*/ 79 w 79"/>
                <a:gd name="T1" fmla="*/ 0 h 73"/>
                <a:gd name="T2" fmla="*/ 69 w 79"/>
                <a:gd name="T3" fmla="*/ 0 h 73"/>
                <a:gd name="T4" fmla="*/ 69 w 79"/>
                <a:gd name="T5" fmla="*/ 6 h 73"/>
                <a:gd name="T6" fmla="*/ 59 w 79"/>
                <a:gd name="T7" fmla="*/ 6 h 73"/>
                <a:gd name="T8" fmla="*/ 59 w 79"/>
                <a:gd name="T9" fmla="*/ 11 h 73"/>
                <a:gd name="T10" fmla="*/ 59 w 79"/>
                <a:gd name="T11" fmla="*/ 17 h 73"/>
                <a:gd name="T12" fmla="*/ 49 w 79"/>
                <a:gd name="T13" fmla="*/ 17 h 73"/>
                <a:gd name="T14" fmla="*/ 40 w 79"/>
                <a:gd name="T15" fmla="*/ 23 h 73"/>
                <a:gd name="T16" fmla="*/ 40 w 79"/>
                <a:gd name="T17" fmla="*/ 28 h 73"/>
                <a:gd name="T18" fmla="*/ 30 w 79"/>
                <a:gd name="T19" fmla="*/ 34 h 73"/>
                <a:gd name="T20" fmla="*/ 30 w 79"/>
                <a:gd name="T21" fmla="*/ 34 h 73"/>
                <a:gd name="T22" fmla="*/ 20 w 79"/>
                <a:gd name="T23" fmla="*/ 40 h 73"/>
                <a:gd name="T24" fmla="*/ 20 w 79"/>
                <a:gd name="T25" fmla="*/ 45 h 73"/>
                <a:gd name="T26" fmla="*/ 10 w 79"/>
                <a:gd name="T27" fmla="*/ 51 h 73"/>
                <a:gd name="T28" fmla="*/ 10 w 79"/>
                <a:gd name="T29" fmla="*/ 56 h 73"/>
                <a:gd name="T30" fmla="*/ 0 w 79"/>
                <a:gd name="T31" fmla="*/ 62 h 73"/>
                <a:gd name="T32" fmla="*/ 0 w 79"/>
                <a:gd name="T33" fmla="*/ 73 h 73"/>
                <a:gd name="T34" fmla="*/ 0 w 79"/>
                <a:gd name="T35" fmla="*/ 73 h 73"/>
                <a:gd name="T36" fmla="*/ 10 w 79"/>
                <a:gd name="T37" fmla="*/ 68 h 73"/>
                <a:gd name="T38" fmla="*/ 10 w 79"/>
                <a:gd name="T39" fmla="*/ 62 h 73"/>
                <a:gd name="T40" fmla="*/ 20 w 79"/>
                <a:gd name="T41" fmla="*/ 56 h 73"/>
                <a:gd name="T42" fmla="*/ 20 w 79"/>
                <a:gd name="T43" fmla="*/ 51 h 73"/>
                <a:gd name="T44" fmla="*/ 30 w 79"/>
                <a:gd name="T45" fmla="*/ 45 h 73"/>
                <a:gd name="T46" fmla="*/ 30 w 79"/>
                <a:gd name="T47" fmla="*/ 40 h 73"/>
                <a:gd name="T48" fmla="*/ 40 w 79"/>
                <a:gd name="T49" fmla="*/ 34 h 73"/>
                <a:gd name="T50" fmla="*/ 40 w 79"/>
                <a:gd name="T51" fmla="*/ 34 h 73"/>
                <a:gd name="T52" fmla="*/ 49 w 79"/>
                <a:gd name="T53" fmla="*/ 28 h 73"/>
                <a:gd name="T54" fmla="*/ 49 w 79"/>
                <a:gd name="T55" fmla="*/ 23 h 73"/>
                <a:gd name="T56" fmla="*/ 59 w 79"/>
                <a:gd name="T57" fmla="*/ 23 h 73"/>
                <a:gd name="T58" fmla="*/ 59 w 79"/>
                <a:gd name="T59" fmla="*/ 17 h 73"/>
                <a:gd name="T60" fmla="*/ 69 w 79"/>
                <a:gd name="T61" fmla="*/ 11 h 73"/>
                <a:gd name="T62" fmla="*/ 69 w 79"/>
                <a:gd name="T63" fmla="*/ 11 h 73"/>
                <a:gd name="T64" fmla="*/ 79 w 79"/>
                <a:gd name="T65" fmla="*/ 6 h 73"/>
                <a:gd name="T66" fmla="*/ 79 w 79"/>
                <a:gd name="T67" fmla="*/ 0 h 73"/>
                <a:gd name="T68" fmla="*/ 79 w 79"/>
                <a:gd name="T69" fmla="*/ 0 h 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9"/>
                <a:gd name="T106" fmla="*/ 0 h 73"/>
                <a:gd name="T107" fmla="*/ 79 w 79"/>
                <a:gd name="T108" fmla="*/ 73 h 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9" h="73">
                  <a:moveTo>
                    <a:pt x="79" y="0"/>
                  </a:moveTo>
                  <a:lnTo>
                    <a:pt x="69" y="0"/>
                  </a:lnTo>
                  <a:lnTo>
                    <a:pt x="69" y="6"/>
                  </a:lnTo>
                  <a:lnTo>
                    <a:pt x="59" y="6"/>
                  </a:lnTo>
                  <a:lnTo>
                    <a:pt x="59" y="11"/>
                  </a:lnTo>
                  <a:lnTo>
                    <a:pt x="59" y="17"/>
                  </a:lnTo>
                  <a:lnTo>
                    <a:pt x="49" y="17"/>
                  </a:lnTo>
                  <a:lnTo>
                    <a:pt x="40" y="23"/>
                  </a:lnTo>
                  <a:lnTo>
                    <a:pt x="40" y="28"/>
                  </a:lnTo>
                  <a:lnTo>
                    <a:pt x="30" y="34"/>
                  </a:lnTo>
                  <a:lnTo>
                    <a:pt x="20" y="40"/>
                  </a:lnTo>
                  <a:lnTo>
                    <a:pt x="20" y="45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0" y="62"/>
                  </a:lnTo>
                  <a:lnTo>
                    <a:pt x="0" y="73"/>
                  </a:lnTo>
                  <a:lnTo>
                    <a:pt x="10" y="68"/>
                  </a:lnTo>
                  <a:lnTo>
                    <a:pt x="10" y="62"/>
                  </a:lnTo>
                  <a:lnTo>
                    <a:pt x="20" y="56"/>
                  </a:lnTo>
                  <a:lnTo>
                    <a:pt x="20" y="51"/>
                  </a:lnTo>
                  <a:lnTo>
                    <a:pt x="30" y="45"/>
                  </a:lnTo>
                  <a:lnTo>
                    <a:pt x="30" y="40"/>
                  </a:lnTo>
                  <a:lnTo>
                    <a:pt x="40" y="34"/>
                  </a:lnTo>
                  <a:lnTo>
                    <a:pt x="49" y="28"/>
                  </a:lnTo>
                  <a:lnTo>
                    <a:pt x="49" y="23"/>
                  </a:lnTo>
                  <a:lnTo>
                    <a:pt x="59" y="23"/>
                  </a:lnTo>
                  <a:lnTo>
                    <a:pt x="59" y="17"/>
                  </a:lnTo>
                  <a:lnTo>
                    <a:pt x="69" y="11"/>
                  </a:lnTo>
                  <a:lnTo>
                    <a:pt x="79" y="6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5" name="Freeform 603"/>
            <p:cNvSpPr>
              <a:spLocks/>
            </p:cNvSpPr>
            <p:nvPr/>
          </p:nvSpPr>
          <p:spPr bwMode="auto">
            <a:xfrm>
              <a:off x="4790" y="3609"/>
              <a:ext cx="1" cy="6"/>
            </a:xfrm>
            <a:custGeom>
              <a:avLst/>
              <a:gdLst>
                <a:gd name="T0" fmla="*/ 0 w 1"/>
                <a:gd name="T1" fmla="*/ 6 h 6"/>
                <a:gd name="T2" fmla="*/ 0 w 1"/>
                <a:gd name="T3" fmla="*/ 6 h 6"/>
                <a:gd name="T4" fmla="*/ 0 w 1"/>
                <a:gd name="T5" fmla="*/ 6 h 6"/>
                <a:gd name="T6" fmla="*/ 0 w 1"/>
                <a:gd name="T7" fmla="*/ 0 h 6"/>
                <a:gd name="T8" fmla="*/ 0 w 1"/>
                <a:gd name="T9" fmla="*/ 6 h 6"/>
                <a:gd name="T10" fmla="*/ 0 w 1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0" y="6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86" name="Freeform 604"/>
            <p:cNvSpPr>
              <a:spLocks/>
            </p:cNvSpPr>
            <p:nvPr/>
          </p:nvSpPr>
          <p:spPr bwMode="auto">
            <a:xfrm>
              <a:off x="4671" y="3694"/>
              <a:ext cx="10" cy="6"/>
            </a:xfrm>
            <a:custGeom>
              <a:avLst/>
              <a:gdLst>
                <a:gd name="T0" fmla="*/ 0 w 10"/>
                <a:gd name="T1" fmla="*/ 0 h 6"/>
                <a:gd name="T2" fmla="*/ 0 w 10"/>
                <a:gd name="T3" fmla="*/ 6 h 6"/>
                <a:gd name="T4" fmla="*/ 0 w 10"/>
                <a:gd name="T5" fmla="*/ 6 h 6"/>
                <a:gd name="T6" fmla="*/ 10 w 10"/>
                <a:gd name="T7" fmla="*/ 6 h 6"/>
                <a:gd name="T8" fmla="*/ 10 w 10"/>
                <a:gd name="T9" fmla="*/ 6 h 6"/>
                <a:gd name="T10" fmla="*/ 0 w 10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6"/>
                <a:gd name="T20" fmla="*/ 10 w 10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6">
                  <a:moveTo>
                    <a:pt x="0" y="0"/>
                  </a:moveTo>
                  <a:lnTo>
                    <a:pt x="0" y="6"/>
                  </a:lnTo>
                  <a:lnTo>
                    <a:pt x="1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077" name="Freeform 605"/>
          <p:cNvSpPr>
            <a:spLocks/>
          </p:cNvSpPr>
          <p:nvPr/>
        </p:nvSpPr>
        <p:spPr bwMode="auto">
          <a:xfrm>
            <a:off x="7415213" y="5721350"/>
            <a:ext cx="141287" cy="152400"/>
          </a:xfrm>
          <a:custGeom>
            <a:avLst/>
            <a:gdLst>
              <a:gd name="T0" fmla="*/ 2147483647 w 89"/>
              <a:gd name="T1" fmla="*/ 0 h 96"/>
              <a:gd name="T2" fmla="*/ 2147483647 w 89"/>
              <a:gd name="T3" fmla="*/ 2147483647 h 96"/>
              <a:gd name="T4" fmla="*/ 2147483647 w 89"/>
              <a:gd name="T5" fmla="*/ 2147483647 h 96"/>
              <a:gd name="T6" fmla="*/ 2147483647 w 89"/>
              <a:gd name="T7" fmla="*/ 2147483647 h 96"/>
              <a:gd name="T8" fmla="*/ 2147483647 w 89"/>
              <a:gd name="T9" fmla="*/ 2147483647 h 96"/>
              <a:gd name="T10" fmla="*/ 2147483647 w 89"/>
              <a:gd name="T11" fmla="*/ 2147483647 h 96"/>
              <a:gd name="T12" fmla="*/ 2147483647 w 89"/>
              <a:gd name="T13" fmla="*/ 2147483647 h 96"/>
              <a:gd name="T14" fmla="*/ 2147483647 w 89"/>
              <a:gd name="T15" fmla="*/ 2147483647 h 96"/>
              <a:gd name="T16" fmla="*/ 2147483647 w 89"/>
              <a:gd name="T17" fmla="*/ 2147483647 h 96"/>
              <a:gd name="T18" fmla="*/ 2147483647 w 89"/>
              <a:gd name="T19" fmla="*/ 2147483647 h 96"/>
              <a:gd name="T20" fmla="*/ 2147483647 w 89"/>
              <a:gd name="T21" fmla="*/ 2147483647 h 96"/>
              <a:gd name="T22" fmla="*/ 2147483647 w 89"/>
              <a:gd name="T23" fmla="*/ 2147483647 h 96"/>
              <a:gd name="T24" fmla="*/ 2147483647 w 89"/>
              <a:gd name="T25" fmla="*/ 2147483647 h 96"/>
              <a:gd name="T26" fmla="*/ 2147483647 w 89"/>
              <a:gd name="T27" fmla="*/ 2147483647 h 96"/>
              <a:gd name="T28" fmla="*/ 2147483647 w 89"/>
              <a:gd name="T29" fmla="*/ 2147483647 h 96"/>
              <a:gd name="T30" fmla="*/ 2147483647 w 89"/>
              <a:gd name="T31" fmla="*/ 2147483647 h 96"/>
              <a:gd name="T32" fmla="*/ 0 w 89"/>
              <a:gd name="T33" fmla="*/ 2147483647 h 96"/>
              <a:gd name="T34" fmla="*/ 2147483647 w 89"/>
              <a:gd name="T35" fmla="*/ 2147483647 h 96"/>
              <a:gd name="T36" fmla="*/ 2147483647 w 89"/>
              <a:gd name="T37" fmla="*/ 2147483647 h 96"/>
              <a:gd name="T38" fmla="*/ 2147483647 w 89"/>
              <a:gd name="T39" fmla="*/ 2147483647 h 96"/>
              <a:gd name="T40" fmla="*/ 2147483647 w 89"/>
              <a:gd name="T41" fmla="*/ 2147483647 h 96"/>
              <a:gd name="T42" fmla="*/ 2147483647 w 89"/>
              <a:gd name="T43" fmla="*/ 2147483647 h 96"/>
              <a:gd name="T44" fmla="*/ 2147483647 w 89"/>
              <a:gd name="T45" fmla="*/ 2147483647 h 96"/>
              <a:gd name="T46" fmla="*/ 2147483647 w 89"/>
              <a:gd name="T47" fmla="*/ 2147483647 h 96"/>
              <a:gd name="T48" fmla="*/ 2147483647 w 89"/>
              <a:gd name="T49" fmla="*/ 2147483647 h 96"/>
              <a:gd name="T50" fmla="*/ 2147483647 w 89"/>
              <a:gd name="T51" fmla="*/ 2147483647 h 96"/>
              <a:gd name="T52" fmla="*/ 2147483647 w 89"/>
              <a:gd name="T53" fmla="*/ 2147483647 h 96"/>
              <a:gd name="T54" fmla="*/ 2147483647 w 89"/>
              <a:gd name="T55" fmla="*/ 2147483647 h 96"/>
              <a:gd name="T56" fmla="*/ 2147483647 w 89"/>
              <a:gd name="T57" fmla="*/ 2147483647 h 96"/>
              <a:gd name="T58" fmla="*/ 2147483647 w 89"/>
              <a:gd name="T59" fmla="*/ 2147483647 h 96"/>
              <a:gd name="T60" fmla="*/ 2147483647 w 89"/>
              <a:gd name="T61" fmla="*/ 2147483647 h 96"/>
              <a:gd name="T62" fmla="*/ 2147483647 w 89"/>
              <a:gd name="T63" fmla="*/ 2147483647 h 96"/>
              <a:gd name="T64" fmla="*/ 2147483647 w 89"/>
              <a:gd name="T65" fmla="*/ 2147483647 h 96"/>
              <a:gd name="T66" fmla="*/ 2147483647 w 89"/>
              <a:gd name="T67" fmla="*/ 2147483647 h 96"/>
              <a:gd name="T68" fmla="*/ 2147483647 w 89"/>
              <a:gd name="T69" fmla="*/ 0 h 9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9"/>
              <a:gd name="T106" fmla="*/ 0 h 96"/>
              <a:gd name="T107" fmla="*/ 89 w 89"/>
              <a:gd name="T108" fmla="*/ 96 h 9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9" h="96">
                <a:moveTo>
                  <a:pt x="80" y="0"/>
                </a:moveTo>
                <a:lnTo>
                  <a:pt x="80" y="5"/>
                </a:lnTo>
                <a:lnTo>
                  <a:pt x="70" y="11"/>
                </a:lnTo>
                <a:lnTo>
                  <a:pt x="70" y="17"/>
                </a:lnTo>
                <a:lnTo>
                  <a:pt x="60" y="17"/>
                </a:lnTo>
                <a:lnTo>
                  <a:pt x="60" y="22"/>
                </a:lnTo>
                <a:lnTo>
                  <a:pt x="50" y="28"/>
                </a:lnTo>
                <a:lnTo>
                  <a:pt x="50" y="34"/>
                </a:lnTo>
                <a:lnTo>
                  <a:pt x="40" y="39"/>
                </a:lnTo>
                <a:lnTo>
                  <a:pt x="40" y="45"/>
                </a:lnTo>
                <a:lnTo>
                  <a:pt x="30" y="51"/>
                </a:lnTo>
                <a:lnTo>
                  <a:pt x="30" y="62"/>
                </a:lnTo>
                <a:lnTo>
                  <a:pt x="20" y="67"/>
                </a:lnTo>
                <a:lnTo>
                  <a:pt x="20" y="73"/>
                </a:lnTo>
                <a:lnTo>
                  <a:pt x="10" y="79"/>
                </a:lnTo>
                <a:lnTo>
                  <a:pt x="10" y="84"/>
                </a:lnTo>
                <a:lnTo>
                  <a:pt x="0" y="90"/>
                </a:lnTo>
                <a:lnTo>
                  <a:pt x="10" y="96"/>
                </a:lnTo>
                <a:lnTo>
                  <a:pt x="10" y="90"/>
                </a:lnTo>
                <a:lnTo>
                  <a:pt x="20" y="84"/>
                </a:lnTo>
                <a:lnTo>
                  <a:pt x="20" y="79"/>
                </a:lnTo>
                <a:lnTo>
                  <a:pt x="30" y="67"/>
                </a:lnTo>
                <a:lnTo>
                  <a:pt x="30" y="62"/>
                </a:lnTo>
                <a:lnTo>
                  <a:pt x="40" y="56"/>
                </a:lnTo>
                <a:lnTo>
                  <a:pt x="40" y="51"/>
                </a:lnTo>
                <a:lnTo>
                  <a:pt x="50" y="45"/>
                </a:lnTo>
                <a:lnTo>
                  <a:pt x="50" y="39"/>
                </a:lnTo>
                <a:lnTo>
                  <a:pt x="60" y="34"/>
                </a:lnTo>
                <a:lnTo>
                  <a:pt x="60" y="28"/>
                </a:lnTo>
                <a:lnTo>
                  <a:pt x="70" y="22"/>
                </a:lnTo>
                <a:lnTo>
                  <a:pt x="70" y="17"/>
                </a:lnTo>
                <a:lnTo>
                  <a:pt x="80" y="17"/>
                </a:lnTo>
                <a:lnTo>
                  <a:pt x="80" y="11"/>
                </a:lnTo>
                <a:lnTo>
                  <a:pt x="89" y="5"/>
                </a:lnTo>
                <a:lnTo>
                  <a:pt x="80" y="0"/>
                </a:lnTo>
                <a:close/>
              </a:path>
            </a:pathLst>
          </a:custGeom>
          <a:solidFill>
            <a:srgbClr val="B385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8" name="Freeform 606"/>
          <p:cNvSpPr>
            <a:spLocks/>
          </p:cNvSpPr>
          <p:nvPr/>
        </p:nvSpPr>
        <p:spPr bwMode="auto">
          <a:xfrm>
            <a:off x="7542213" y="5721350"/>
            <a:ext cx="14287" cy="7938"/>
          </a:xfrm>
          <a:custGeom>
            <a:avLst/>
            <a:gdLst>
              <a:gd name="T0" fmla="*/ 2147483647 w 9"/>
              <a:gd name="T1" fmla="*/ 2147483647 h 5"/>
              <a:gd name="T2" fmla="*/ 2147483647 w 9"/>
              <a:gd name="T3" fmla="*/ 2147483647 h 5"/>
              <a:gd name="T4" fmla="*/ 2147483647 w 9"/>
              <a:gd name="T5" fmla="*/ 2147483647 h 5"/>
              <a:gd name="T6" fmla="*/ 2147483647 w 9"/>
              <a:gd name="T7" fmla="*/ 0 h 5"/>
              <a:gd name="T8" fmla="*/ 0 w 9"/>
              <a:gd name="T9" fmla="*/ 0 h 5"/>
              <a:gd name="T10" fmla="*/ 2147483647 w 9"/>
              <a:gd name="T11" fmla="*/ 2147483647 h 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"/>
              <a:gd name="T19" fmla="*/ 0 h 5"/>
              <a:gd name="T20" fmla="*/ 9 w 9"/>
              <a:gd name="T21" fmla="*/ 5 h 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" h="5">
                <a:moveTo>
                  <a:pt x="9" y="5"/>
                </a:moveTo>
                <a:lnTo>
                  <a:pt x="9" y="5"/>
                </a:lnTo>
                <a:lnTo>
                  <a:pt x="9" y="0"/>
                </a:lnTo>
                <a:lnTo>
                  <a:pt x="0" y="0"/>
                </a:lnTo>
                <a:lnTo>
                  <a:pt x="9" y="5"/>
                </a:lnTo>
                <a:close/>
              </a:path>
            </a:pathLst>
          </a:custGeom>
          <a:solidFill>
            <a:srgbClr val="B385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9" name="Freeform 607"/>
          <p:cNvSpPr>
            <a:spLocks/>
          </p:cNvSpPr>
          <p:nvPr/>
        </p:nvSpPr>
        <p:spPr bwMode="auto">
          <a:xfrm>
            <a:off x="7761288" y="5443538"/>
            <a:ext cx="1587" cy="9525"/>
          </a:xfrm>
          <a:custGeom>
            <a:avLst/>
            <a:gdLst>
              <a:gd name="T0" fmla="*/ 0 w 1587"/>
              <a:gd name="T1" fmla="*/ 0 h 6"/>
              <a:gd name="T2" fmla="*/ 0 w 1587"/>
              <a:gd name="T3" fmla="*/ 0 h 6"/>
              <a:gd name="T4" fmla="*/ 0 w 1587"/>
              <a:gd name="T5" fmla="*/ 0 h 6"/>
              <a:gd name="T6" fmla="*/ 0 w 1587"/>
              <a:gd name="T7" fmla="*/ 2147483647 h 6"/>
              <a:gd name="T8" fmla="*/ 0 w 1587"/>
              <a:gd name="T9" fmla="*/ 2147483647 h 6"/>
              <a:gd name="T10" fmla="*/ 0 w 1587"/>
              <a:gd name="T11" fmla="*/ 0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87"/>
              <a:gd name="T19" fmla="*/ 0 h 6"/>
              <a:gd name="T20" fmla="*/ 1587 w 1587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87" h="6">
                <a:moveTo>
                  <a:pt x="0" y="0"/>
                </a:moveTo>
                <a:lnTo>
                  <a:pt x="0" y="0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B385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0" name="Freeform 608"/>
          <p:cNvSpPr>
            <a:spLocks/>
          </p:cNvSpPr>
          <p:nvPr/>
        </p:nvSpPr>
        <p:spPr bwMode="auto">
          <a:xfrm>
            <a:off x="7761288" y="5291138"/>
            <a:ext cx="298450" cy="161925"/>
          </a:xfrm>
          <a:custGeom>
            <a:avLst/>
            <a:gdLst>
              <a:gd name="T0" fmla="*/ 2147483647 w 188"/>
              <a:gd name="T1" fmla="*/ 0 h 102"/>
              <a:gd name="T2" fmla="*/ 2147483647 w 188"/>
              <a:gd name="T3" fmla="*/ 0 h 102"/>
              <a:gd name="T4" fmla="*/ 2147483647 w 188"/>
              <a:gd name="T5" fmla="*/ 2147483647 h 102"/>
              <a:gd name="T6" fmla="*/ 2147483647 w 188"/>
              <a:gd name="T7" fmla="*/ 2147483647 h 102"/>
              <a:gd name="T8" fmla="*/ 2147483647 w 188"/>
              <a:gd name="T9" fmla="*/ 2147483647 h 102"/>
              <a:gd name="T10" fmla="*/ 2147483647 w 188"/>
              <a:gd name="T11" fmla="*/ 2147483647 h 102"/>
              <a:gd name="T12" fmla="*/ 2147483647 w 188"/>
              <a:gd name="T13" fmla="*/ 2147483647 h 102"/>
              <a:gd name="T14" fmla="*/ 2147483647 w 188"/>
              <a:gd name="T15" fmla="*/ 2147483647 h 102"/>
              <a:gd name="T16" fmla="*/ 2147483647 w 188"/>
              <a:gd name="T17" fmla="*/ 2147483647 h 102"/>
              <a:gd name="T18" fmla="*/ 2147483647 w 188"/>
              <a:gd name="T19" fmla="*/ 2147483647 h 102"/>
              <a:gd name="T20" fmla="*/ 2147483647 w 188"/>
              <a:gd name="T21" fmla="*/ 2147483647 h 102"/>
              <a:gd name="T22" fmla="*/ 2147483647 w 188"/>
              <a:gd name="T23" fmla="*/ 2147483647 h 102"/>
              <a:gd name="T24" fmla="*/ 2147483647 w 188"/>
              <a:gd name="T25" fmla="*/ 2147483647 h 102"/>
              <a:gd name="T26" fmla="*/ 2147483647 w 188"/>
              <a:gd name="T27" fmla="*/ 2147483647 h 102"/>
              <a:gd name="T28" fmla="*/ 2147483647 w 188"/>
              <a:gd name="T29" fmla="*/ 2147483647 h 102"/>
              <a:gd name="T30" fmla="*/ 2147483647 w 188"/>
              <a:gd name="T31" fmla="*/ 2147483647 h 102"/>
              <a:gd name="T32" fmla="*/ 0 w 188"/>
              <a:gd name="T33" fmla="*/ 2147483647 h 102"/>
              <a:gd name="T34" fmla="*/ 0 w 188"/>
              <a:gd name="T35" fmla="*/ 2147483647 h 102"/>
              <a:gd name="T36" fmla="*/ 2147483647 w 188"/>
              <a:gd name="T37" fmla="*/ 2147483647 h 102"/>
              <a:gd name="T38" fmla="*/ 2147483647 w 188"/>
              <a:gd name="T39" fmla="*/ 2147483647 h 102"/>
              <a:gd name="T40" fmla="*/ 2147483647 w 188"/>
              <a:gd name="T41" fmla="*/ 2147483647 h 102"/>
              <a:gd name="T42" fmla="*/ 2147483647 w 188"/>
              <a:gd name="T43" fmla="*/ 2147483647 h 102"/>
              <a:gd name="T44" fmla="*/ 2147483647 w 188"/>
              <a:gd name="T45" fmla="*/ 2147483647 h 102"/>
              <a:gd name="T46" fmla="*/ 2147483647 w 188"/>
              <a:gd name="T47" fmla="*/ 2147483647 h 102"/>
              <a:gd name="T48" fmla="*/ 2147483647 w 188"/>
              <a:gd name="T49" fmla="*/ 2147483647 h 102"/>
              <a:gd name="T50" fmla="*/ 2147483647 w 188"/>
              <a:gd name="T51" fmla="*/ 2147483647 h 102"/>
              <a:gd name="T52" fmla="*/ 2147483647 w 188"/>
              <a:gd name="T53" fmla="*/ 2147483647 h 102"/>
              <a:gd name="T54" fmla="*/ 2147483647 w 188"/>
              <a:gd name="T55" fmla="*/ 2147483647 h 102"/>
              <a:gd name="T56" fmla="*/ 2147483647 w 188"/>
              <a:gd name="T57" fmla="*/ 2147483647 h 102"/>
              <a:gd name="T58" fmla="*/ 2147483647 w 188"/>
              <a:gd name="T59" fmla="*/ 2147483647 h 102"/>
              <a:gd name="T60" fmla="*/ 2147483647 w 188"/>
              <a:gd name="T61" fmla="*/ 2147483647 h 102"/>
              <a:gd name="T62" fmla="*/ 2147483647 w 188"/>
              <a:gd name="T63" fmla="*/ 2147483647 h 102"/>
              <a:gd name="T64" fmla="*/ 2147483647 w 188"/>
              <a:gd name="T65" fmla="*/ 2147483647 h 102"/>
              <a:gd name="T66" fmla="*/ 2147483647 w 188"/>
              <a:gd name="T67" fmla="*/ 2147483647 h 102"/>
              <a:gd name="T68" fmla="*/ 2147483647 w 188"/>
              <a:gd name="T69" fmla="*/ 0 h 1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88"/>
              <a:gd name="T106" fmla="*/ 0 h 102"/>
              <a:gd name="T107" fmla="*/ 188 w 188"/>
              <a:gd name="T108" fmla="*/ 102 h 10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88" h="102">
                <a:moveTo>
                  <a:pt x="178" y="0"/>
                </a:moveTo>
                <a:lnTo>
                  <a:pt x="168" y="0"/>
                </a:lnTo>
                <a:lnTo>
                  <a:pt x="158" y="6"/>
                </a:lnTo>
                <a:lnTo>
                  <a:pt x="149" y="11"/>
                </a:lnTo>
                <a:lnTo>
                  <a:pt x="139" y="17"/>
                </a:lnTo>
                <a:lnTo>
                  <a:pt x="129" y="23"/>
                </a:lnTo>
                <a:lnTo>
                  <a:pt x="109" y="34"/>
                </a:lnTo>
                <a:lnTo>
                  <a:pt x="99" y="40"/>
                </a:lnTo>
                <a:lnTo>
                  <a:pt x="79" y="51"/>
                </a:lnTo>
                <a:lnTo>
                  <a:pt x="69" y="56"/>
                </a:lnTo>
                <a:lnTo>
                  <a:pt x="59" y="62"/>
                </a:lnTo>
                <a:lnTo>
                  <a:pt x="40" y="73"/>
                </a:lnTo>
                <a:lnTo>
                  <a:pt x="30" y="79"/>
                </a:lnTo>
                <a:lnTo>
                  <a:pt x="20" y="85"/>
                </a:lnTo>
                <a:lnTo>
                  <a:pt x="20" y="90"/>
                </a:lnTo>
                <a:lnTo>
                  <a:pt x="10" y="90"/>
                </a:lnTo>
                <a:lnTo>
                  <a:pt x="0" y="96"/>
                </a:lnTo>
                <a:lnTo>
                  <a:pt x="0" y="102"/>
                </a:lnTo>
                <a:lnTo>
                  <a:pt x="10" y="96"/>
                </a:lnTo>
                <a:lnTo>
                  <a:pt x="20" y="96"/>
                </a:lnTo>
                <a:lnTo>
                  <a:pt x="30" y="90"/>
                </a:lnTo>
                <a:lnTo>
                  <a:pt x="40" y="85"/>
                </a:lnTo>
                <a:lnTo>
                  <a:pt x="50" y="79"/>
                </a:lnTo>
                <a:lnTo>
                  <a:pt x="59" y="68"/>
                </a:lnTo>
                <a:lnTo>
                  <a:pt x="79" y="62"/>
                </a:lnTo>
                <a:lnTo>
                  <a:pt x="89" y="56"/>
                </a:lnTo>
                <a:lnTo>
                  <a:pt x="99" y="45"/>
                </a:lnTo>
                <a:lnTo>
                  <a:pt x="119" y="40"/>
                </a:lnTo>
                <a:lnTo>
                  <a:pt x="129" y="28"/>
                </a:lnTo>
                <a:lnTo>
                  <a:pt x="139" y="23"/>
                </a:lnTo>
                <a:lnTo>
                  <a:pt x="158" y="17"/>
                </a:lnTo>
                <a:lnTo>
                  <a:pt x="168" y="11"/>
                </a:lnTo>
                <a:lnTo>
                  <a:pt x="178" y="6"/>
                </a:lnTo>
                <a:lnTo>
                  <a:pt x="188" y="6"/>
                </a:lnTo>
                <a:lnTo>
                  <a:pt x="178" y="0"/>
                </a:lnTo>
                <a:close/>
              </a:path>
            </a:pathLst>
          </a:custGeom>
          <a:solidFill>
            <a:srgbClr val="B385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81" name="Freeform 609"/>
          <p:cNvSpPr>
            <a:spLocks/>
          </p:cNvSpPr>
          <p:nvPr/>
        </p:nvSpPr>
        <p:spPr bwMode="auto">
          <a:xfrm>
            <a:off x="8043863" y="5291138"/>
            <a:ext cx="15875" cy="9525"/>
          </a:xfrm>
          <a:custGeom>
            <a:avLst/>
            <a:gdLst>
              <a:gd name="T0" fmla="*/ 2147483647 w 10"/>
              <a:gd name="T1" fmla="*/ 2147483647 h 6"/>
              <a:gd name="T2" fmla="*/ 2147483647 w 10"/>
              <a:gd name="T3" fmla="*/ 0 h 6"/>
              <a:gd name="T4" fmla="*/ 2147483647 w 10"/>
              <a:gd name="T5" fmla="*/ 0 h 6"/>
              <a:gd name="T6" fmla="*/ 2147483647 w 10"/>
              <a:gd name="T7" fmla="*/ 0 h 6"/>
              <a:gd name="T8" fmla="*/ 0 w 10"/>
              <a:gd name="T9" fmla="*/ 0 h 6"/>
              <a:gd name="T10" fmla="*/ 2147483647 w 10"/>
              <a:gd name="T11" fmla="*/ 2147483647 h 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"/>
              <a:gd name="T19" fmla="*/ 0 h 6"/>
              <a:gd name="T20" fmla="*/ 10 w 10"/>
              <a:gd name="T21" fmla="*/ 6 h 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" h="6">
                <a:moveTo>
                  <a:pt x="10" y="6"/>
                </a:moveTo>
                <a:lnTo>
                  <a:pt x="10" y="0"/>
                </a:lnTo>
                <a:lnTo>
                  <a:pt x="0" y="0"/>
                </a:lnTo>
                <a:lnTo>
                  <a:pt x="10" y="6"/>
                </a:lnTo>
                <a:close/>
              </a:path>
            </a:pathLst>
          </a:custGeom>
          <a:solidFill>
            <a:srgbClr val="B3850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082" name="Picture 610" descr="XMASCA~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791200"/>
            <a:ext cx="274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611"/>
          <p:cNvSpPr txBox="1">
            <a:spLocks noChangeArrowheads="1"/>
          </p:cNvSpPr>
          <p:nvPr/>
        </p:nvSpPr>
        <p:spPr bwMode="auto">
          <a:xfrm>
            <a:off x="914400" y="6096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1800"/>
          </a:p>
        </p:txBody>
      </p:sp>
      <p:sp>
        <p:nvSpPr>
          <p:cNvPr id="3084" name="Rectangle 612"/>
          <p:cNvSpPr>
            <a:spLocks noChangeArrowheads="1"/>
          </p:cNvSpPr>
          <p:nvPr/>
        </p:nvSpPr>
        <p:spPr bwMode="auto">
          <a:xfrm>
            <a:off x="-76200" y="746125"/>
            <a:ext cx="9525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6172200" algn="l"/>
              </a:tabLst>
            </a:pPr>
            <a:r>
              <a:rPr lang="en-US" sz="4400" b="1" dirty="0">
                <a:solidFill>
                  <a:srgbClr val="FF3300"/>
                </a:solidFill>
              </a:rPr>
              <a:t>    </a:t>
            </a:r>
            <a:r>
              <a:rPr lang="en-US" sz="3600" b="1" dirty="0">
                <a:solidFill>
                  <a:srgbClr val="FF3300"/>
                </a:solidFill>
              </a:rPr>
              <a:t>TRAN QUOC TOAN Secondary School</a:t>
            </a:r>
          </a:p>
        </p:txBody>
      </p:sp>
      <p:sp>
        <p:nvSpPr>
          <p:cNvPr id="182891" name="WordArt 619"/>
          <p:cNvSpPr>
            <a:spLocks noChangeArrowheads="1" noChangeShapeType="1" noTextEdit="1"/>
          </p:cNvSpPr>
          <p:nvPr/>
        </p:nvSpPr>
        <p:spPr bwMode="auto">
          <a:xfrm>
            <a:off x="914400" y="1600200"/>
            <a:ext cx="70866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Welcome to our class</a:t>
            </a:r>
          </a:p>
        </p:txBody>
      </p:sp>
      <p:sp>
        <p:nvSpPr>
          <p:cNvPr id="615" name="Rectangle 614"/>
          <p:cNvSpPr/>
          <p:nvPr/>
        </p:nvSpPr>
        <p:spPr>
          <a:xfrm>
            <a:off x="1066800" y="44958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00FF"/>
                </a:solidFill>
              </a:rPr>
              <a:t>Teacher: 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H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U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ỲNH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L</a:t>
            </a:r>
            <a:r>
              <a:rPr lang="vi-VN" altLang="en-US" sz="3200" b="1" dirty="0" smtClean="0">
                <a:solidFill>
                  <a:srgbClr val="0000FF"/>
                </a:solidFill>
              </a:rPr>
              <a:t>Ê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200" b="1" dirty="0">
                <a:solidFill>
                  <a:srgbClr val="0000FF"/>
                </a:solidFill>
              </a:rPr>
              <a:t>THANH </a:t>
            </a:r>
            <a:r>
              <a:rPr lang="en-US" altLang="en-US" sz="3200" b="1" dirty="0" smtClean="0">
                <a:solidFill>
                  <a:srgbClr val="0000FF"/>
                </a:solidFill>
              </a:rPr>
              <a:t>H</a:t>
            </a:r>
            <a:r>
              <a:rPr lang="vi-VN" altLang="en-US" sz="3200" b="1" smtClean="0">
                <a:solidFill>
                  <a:srgbClr val="0000FF"/>
                </a:solidFill>
              </a:rPr>
              <a:t>ẢI</a:t>
            </a:r>
            <a:endParaRPr lang="en-US" altLang="en-US" sz="32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429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2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2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89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0" y="381000"/>
            <a:ext cx="4953000" cy="521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CC66"/>
                </a:solidFill>
              </a:rPr>
              <a:t>:</a:t>
            </a:r>
            <a:r>
              <a:rPr lang="en-US" sz="1800" b="1" dirty="0"/>
              <a:t>    What should we do this evening ?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Nam </a:t>
            </a:r>
            <a:r>
              <a:rPr lang="en-US" sz="1800" b="1" dirty="0"/>
              <a:t> : What about going to the movies?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00FF00"/>
                </a:solidFill>
              </a:rPr>
              <a:t>Lan</a:t>
            </a:r>
            <a:r>
              <a:rPr lang="en-US" sz="1800" b="1" dirty="0">
                <a:solidFill>
                  <a:srgbClr val="00FF00"/>
                </a:solidFill>
              </a:rPr>
              <a:t> </a:t>
            </a:r>
            <a:r>
              <a:rPr lang="en-US" sz="1800" b="1" dirty="0"/>
              <a:t>:  There aren’t any good movies on at             the moment. Let’s go to my house. We can  listen to some music.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6600CC"/>
                </a:solidFill>
              </a:rPr>
              <a:t>Hoa</a:t>
            </a:r>
            <a:r>
              <a:rPr lang="en-US" sz="1800" b="1" dirty="0"/>
              <a:t> :  I’m sorry, </a:t>
            </a:r>
            <a:r>
              <a:rPr lang="en-US" sz="1800" b="1" dirty="0" err="1"/>
              <a:t>Lan</a:t>
            </a:r>
            <a:r>
              <a:rPr lang="en-US" sz="1800" b="1" dirty="0"/>
              <a:t>. I can’t come. I have too many assignments.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Nam</a:t>
            </a:r>
            <a:r>
              <a:rPr lang="en-US" sz="1800" b="1" dirty="0"/>
              <a:t> :    </a:t>
            </a:r>
            <a:r>
              <a:rPr lang="en-US" sz="1800" b="1" dirty="0" err="1"/>
              <a:t>Hoa</a:t>
            </a:r>
            <a:r>
              <a:rPr lang="en-US" sz="1800" b="1" dirty="0"/>
              <a:t>!. It is Sunday tomorrow.                       Why don’t you  relax ?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FF0000"/>
                </a:solidFill>
              </a:rPr>
              <a:t>Ba</a:t>
            </a:r>
            <a:r>
              <a:rPr lang="en-US" sz="1800" b="1" dirty="0">
                <a:solidFill>
                  <a:srgbClr val="FFCC66"/>
                </a:solidFill>
              </a:rPr>
              <a:t> </a:t>
            </a:r>
            <a:r>
              <a:rPr lang="en-US" sz="1800" b="1" dirty="0"/>
              <a:t>:    Come on.   Let’s go to </a:t>
            </a:r>
            <a:r>
              <a:rPr lang="en-US" sz="1800" b="1" dirty="0" err="1"/>
              <a:t>Lan’s</a:t>
            </a:r>
            <a:r>
              <a:rPr lang="en-US" sz="1800" b="1" dirty="0"/>
              <a:t> house.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00CC66"/>
                </a:solidFill>
              </a:rPr>
              <a:t>Lan</a:t>
            </a:r>
            <a:r>
              <a:rPr lang="en-US" sz="1800" b="1" dirty="0">
                <a:solidFill>
                  <a:srgbClr val="00CC66"/>
                </a:solidFill>
              </a:rPr>
              <a:t> </a:t>
            </a:r>
            <a:r>
              <a:rPr lang="en-US" sz="1800" b="1" dirty="0"/>
              <a:t>:   Are you going to come, </a:t>
            </a:r>
            <a:r>
              <a:rPr lang="en-US" sz="1800" b="1" dirty="0" err="1"/>
              <a:t>Hoa</a:t>
            </a:r>
            <a:r>
              <a:rPr lang="en-US" sz="1800" b="1" dirty="0"/>
              <a:t>?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/>
              <a:t>It’ll be fun.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 err="1">
                <a:solidFill>
                  <a:srgbClr val="6600CC"/>
                </a:solidFill>
              </a:rPr>
              <a:t>Hoa</a:t>
            </a:r>
            <a:r>
              <a:rPr lang="en-US" sz="1800" b="1" dirty="0"/>
              <a:t> :   Ok. I’ll come. Thanks.</a:t>
            </a:r>
          </a:p>
          <a:p>
            <a:pPr eaLnBrk="1" hangingPunct="1">
              <a:spcBef>
                <a:spcPct val="50000"/>
              </a:spcBef>
            </a:pPr>
            <a:r>
              <a:rPr lang="en-US" sz="1800" b="1" dirty="0">
                <a:solidFill>
                  <a:srgbClr val="0000FF"/>
                </a:solidFill>
              </a:rPr>
              <a:t>Nam </a:t>
            </a:r>
            <a:r>
              <a:rPr lang="en-US" sz="1800" b="1" dirty="0"/>
              <a:t>:  Great ! Now you’re learning to relax.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800600" y="914400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/>
              <a:t>. What about </a:t>
            </a:r>
            <a:r>
              <a:rPr lang="en-US" sz="2000" b="1" dirty="0">
                <a:solidFill>
                  <a:srgbClr val="6600FF"/>
                </a:solidFill>
              </a:rPr>
              <a:t>going</a:t>
            </a:r>
            <a:r>
              <a:rPr lang="en-US" sz="2000" b="1" dirty="0">
                <a:solidFill>
                  <a:srgbClr val="FF0066"/>
                </a:solidFill>
              </a:rPr>
              <a:t> to the movies?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4953000" y="2527300"/>
            <a:ext cx="381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2. </a:t>
            </a:r>
            <a:r>
              <a:rPr lang="en-US" b="1" dirty="0"/>
              <a:t>Let’s</a:t>
            </a:r>
            <a:r>
              <a:rPr lang="en-US" b="1" dirty="0">
                <a:solidFill>
                  <a:srgbClr val="FF0066"/>
                </a:solidFill>
              </a:rPr>
              <a:t> </a:t>
            </a:r>
            <a:r>
              <a:rPr lang="en-US" b="1" dirty="0">
                <a:solidFill>
                  <a:srgbClr val="6600FF"/>
                </a:solidFill>
              </a:rPr>
              <a:t>go</a:t>
            </a:r>
            <a:r>
              <a:rPr lang="en-US" b="1" dirty="0">
                <a:solidFill>
                  <a:srgbClr val="FF0066"/>
                </a:solidFill>
              </a:rPr>
              <a:t> to my house.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4953000" y="3989388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3</a:t>
            </a:r>
            <a:r>
              <a:rPr lang="en-US" b="1" dirty="0"/>
              <a:t>.Why don’t you </a:t>
            </a:r>
            <a:r>
              <a:rPr lang="en-US" b="1" dirty="0">
                <a:solidFill>
                  <a:srgbClr val="6600CC"/>
                </a:solidFill>
              </a:rPr>
              <a:t>relax </a:t>
            </a:r>
            <a:r>
              <a:rPr lang="en-US" b="1" dirty="0">
                <a:solidFill>
                  <a:srgbClr val="FF0066"/>
                </a:solidFill>
              </a:rPr>
              <a:t>?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4876800" y="774700"/>
            <a:ext cx="0" cy="495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6705600" y="12319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 flipV="1">
            <a:off x="6197600" y="2959100"/>
            <a:ext cx="355599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b="1" dirty="0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7620000" y="4343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6172200" y="1308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7162800" y="1308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6"/>
          <p:cNvSpPr>
            <a:spLocks noChangeShapeType="1"/>
          </p:cNvSpPr>
          <p:nvPr/>
        </p:nvSpPr>
        <p:spPr bwMode="auto">
          <a:xfrm>
            <a:off x="5943600" y="2298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5" name="Line 17"/>
          <p:cNvSpPr>
            <a:spLocks noChangeShapeType="1"/>
          </p:cNvSpPr>
          <p:nvPr/>
        </p:nvSpPr>
        <p:spPr bwMode="auto">
          <a:xfrm>
            <a:off x="6400800" y="29083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6" name="Line 18"/>
          <p:cNvSpPr>
            <a:spLocks noChangeShapeType="1"/>
          </p:cNvSpPr>
          <p:nvPr/>
        </p:nvSpPr>
        <p:spPr bwMode="auto">
          <a:xfrm>
            <a:off x="5562600" y="29083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7" name="Line 19"/>
          <p:cNvSpPr>
            <a:spLocks noChangeShapeType="1"/>
          </p:cNvSpPr>
          <p:nvPr/>
        </p:nvSpPr>
        <p:spPr bwMode="auto">
          <a:xfrm>
            <a:off x="7924800" y="4356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68" name="Line 20"/>
          <p:cNvSpPr>
            <a:spLocks noChangeShapeType="1"/>
          </p:cNvSpPr>
          <p:nvPr/>
        </p:nvSpPr>
        <p:spPr bwMode="auto">
          <a:xfrm>
            <a:off x="6172200" y="43561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4469" name="Group 2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427229131"/>
              </p:ext>
            </p:extLst>
          </p:nvPr>
        </p:nvGraphicFramePr>
        <p:xfrm>
          <a:off x="4953000" y="4640263"/>
          <a:ext cx="4114800" cy="48768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Why don’t you +</a:t>
                      </a: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V-</a:t>
                      </a:r>
                      <a:r>
                        <a:rPr kumimoji="0" lang="en-US" sz="2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</a:t>
                      </a: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475" name="Group 27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3768990667"/>
              </p:ext>
            </p:extLst>
          </p:nvPr>
        </p:nvGraphicFramePr>
        <p:xfrm>
          <a:off x="4953000" y="1612900"/>
          <a:ext cx="4038600" cy="500002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0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about + V-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+...?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4481" name="Group 3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xmlns="" val="3155421947"/>
              </p:ext>
            </p:extLst>
          </p:nvPr>
        </p:nvGraphicFramePr>
        <p:xfrm>
          <a:off x="4953000" y="3124200"/>
          <a:ext cx="3886200" cy="51816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Let’s + V-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inf. </a:t>
                      </a:r>
                      <a:r>
                        <a:rPr kumimoji="0" lang="en-US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.....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9256" name="Rectangle 49"/>
          <p:cNvSpPr>
            <a:spLocks noChangeArrowheads="1"/>
          </p:cNvSpPr>
          <p:nvPr/>
        </p:nvSpPr>
        <p:spPr bwMode="auto">
          <a:xfrm>
            <a:off x="0" y="-2131"/>
            <a:ext cx="89916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chemeClr val="tx2"/>
              </a:buClr>
            </a:pPr>
            <a:r>
              <a:rPr lang="en-US" sz="3200" b="1" u="sng" dirty="0">
                <a:solidFill>
                  <a:srgbClr val="0000FF"/>
                </a:solidFill>
              </a:rPr>
              <a:t>B1. Listen .Then practice in groups of four</a:t>
            </a:r>
            <a:r>
              <a:rPr lang="en-US" sz="32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257" name="AutoShape 50">
            <a:hlinkClick r:id="rId2" action="ppaction://program" highlightClick="1"/>
          </p:cNvPr>
          <p:cNvSpPr>
            <a:spLocks noChangeArrowheads="1"/>
          </p:cNvSpPr>
          <p:nvPr/>
        </p:nvSpPr>
        <p:spPr bwMode="auto">
          <a:xfrm>
            <a:off x="8305800" y="6553200"/>
            <a:ext cx="838200" cy="304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1066800" y="1143000"/>
            <a:ext cx="3200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057400" y="38862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52400" y="3429000"/>
            <a:ext cx="2362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00200" y="18288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75" name="Picture 3" descr="C:\Users\MAI\Desktop\hinh nen\137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64" y="62293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MAI\Desktop\hinh nen\137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975" y="628217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 descr="C:\Users\MAI\Desktop\hinh nen\137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290829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MAI\Desktop\hinh nen\137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31507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3" descr="C:\Users\MAI\Desktop\hinh nen\137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0" y="633758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MAI\Desktop\hinh nen\137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63055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MAI\Desktop\hinh nen\137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3817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3" descr="C:\Users\MAI\Desktop\hinh nen\137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6709" y="63817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566" y="381000"/>
            <a:ext cx="339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sym typeface="Wingdings"/>
              </a:rPr>
              <a:t></a:t>
            </a:r>
            <a:r>
              <a:rPr lang="en-US" sz="3200" b="1" u="sng" dirty="0">
                <a:solidFill>
                  <a:srgbClr val="FF0000"/>
                </a:solidFill>
                <a:sym typeface="Wingdings"/>
              </a:rPr>
              <a:t>Suggestions: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76200" y="4648200"/>
            <a:ext cx="11430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62000" y="5486400"/>
            <a:ext cx="762000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639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0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04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104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/>
      <p:bldP spid="104455" grpId="0"/>
      <p:bldP spid="104456" grpId="0"/>
      <p:bldP spid="104457" grpId="0"/>
      <p:bldP spid="104458" grpId="0" animBg="1"/>
      <p:bldP spid="104459" grpId="0" animBg="1"/>
      <p:bldP spid="104460" grpId="0" animBg="1"/>
      <p:bldP spid="104461" grpId="0" animBg="1"/>
      <p:bldP spid="104462" grpId="0" animBg="1"/>
      <p:bldP spid="104463" grpId="0" animBg="1"/>
      <p:bldP spid="104465" grpId="0" animBg="1"/>
      <p:bldP spid="104466" grpId="0" animBg="1"/>
      <p:bldP spid="104467" grpId="0" animBg="1"/>
      <p:bldP spid="104468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952" name="Group 32"/>
          <p:cNvGraphicFramePr>
            <a:graphicFrameLocks noGrp="1"/>
          </p:cNvGraphicFramePr>
          <p:nvPr/>
        </p:nvGraphicFramePr>
        <p:xfrm>
          <a:off x="152400" y="2057400"/>
          <a:ext cx="8839200" cy="3158300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</a:rPr>
                        <a:t>Suggestions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</a:rPr>
                        <a:t>Agreement (+)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Times New Roman" pitchFamily="18" charset="0"/>
                        </a:rPr>
                        <a:t>Disagreement(-)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62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What about +V-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How about +V-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…?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Let’s + V(inf.)….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Why don’t we / you + V(inf.)….?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Shall we + V(inf.)…?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+ That’s a good idea.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+ Great.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+ Yes, let’s.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+ All right.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+ It’ll be fun.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I’m afraid, I can’t.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I’m sorry, I can’t.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No, let’s not.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4600" name="Text Box 4"/>
          <p:cNvSpPr txBox="1">
            <a:spLocks noChangeArrowheads="1"/>
          </p:cNvSpPr>
          <p:nvPr/>
        </p:nvSpPr>
        <p:spPr bwMode="auto">
          <a:xfrm>
            <a:off x="914400" y="848380"/>
            <a:ext cx="7238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Make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and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respond to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suggestions:</a:t>
            </a:r>
          </a:p>
        </p:txBody>
      </p:sp>
      <p:pic>
        <p:nvPicPr>
          <p:cNvPr id="4" name="Picture 5" descr="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6159500"/>
            <a:ext cx="93091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8" name="Picture 23" descr="Copy of KHUN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524000" y="4572000"/>
            <a:ext cx="5926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What about </a:t>
            </a:r>
            <a:r>
              <a:rPr lang="en-US" sz="10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…………..................................................................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? </a:t>
            </a:r>
          </a:p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That’s  </a:t>
            </a:r>
            <a:r>
              <a:rPr lang="en-US" sz="10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………….............................................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505200" y="4576763"/>
            <a:ext cx="3124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going to KFC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743200" y="499745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a good idea.</a:t>
            </a:r>
          </a:p>
        </p:txBody>
      </p:sp>
      <p:pic>
        <p:nvPicPr>
          <p:cNvPr id="9" name="Picture 8" descr="C:\Users\Administrator\Desktop\HÌNH ẢNH\IMG_038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7652" name="Picture 23" descr="Copy of KHUN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219200" y="4495800"/>
            <a:ext cx="5926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Times New Roman" pitchFamily="18" charset="0"/>
                <a:cs typeface="Arial" charset="0"/>
              </a:rPr>
              <a:t>What about </a:t>
            </a:r>
            <a:r>
              <a:rPr lang="en-US" sz="1000" b="1">
                <a:latin typeface="Times New Roman" pitchFamily="18" charset="0"/>
                <a:cs typeface="Arial" charset="0"/>
              </a:rPr>
              <a:t>………………........................................</a:t>
            </a:r>
            <a:r>
              <a:rPr lang="en-US" sz="2800" b="1">
                <a:latin typeface="Times New Roman" pitchFamily="18" charset="0"/>
                <a:cs typeface="Arial" charset="0"/>
              </a:rPr>
              <a:t>? </a:t>
            </a:r>
          </a:p>
          <a:p>
            <a:pPr eaLnBrk="1" hangingPunct="1"/>
            <a:r>
              <a:rPr lang="en-US" sz="2800" b="1">
                <a:latin typeface="Times New Roman" pitchFamily="18" charset="0"/>
                <a:cs typeface="Arial" charset="0"/>
              </a:rPr>
              <a:t>I’m sorry, </a:t>
            </a:r>
            <a:r>
              <a:rPr lang="en-US" sz="1000" b="1">
                <a:latin typeface="Times New Roman" pitchFamily="18" charset="0"/>
                <a:cs typeface="Arial" charset="0"/>
              </a:rPr>
              <a:t>………………….....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3108325" y="4478338"/>
            <a:ext cx="320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playing chess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824163" y="49022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I can’t.</a:t>
            </a:r>
          </a:p>
        </p:txBody>
      </p:sp>
      <p:pic>
        <p:nvPicPr>
          <p:cNvPr id="9" name="Picture 8" descr="C:\Users\Administrator\Desktop\HÌNH ẢNH\IMG_031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  <p:bldP spid="378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6" name="Picture 23" descr="Copy of KHUN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1600200" y="4540250"/>
            <a:ext cx="5562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latin typeface="Times New Roman" pitchFamily="18" charset="0"/>
                <a:cs typeface="Arial" charset="0"/>
              </a:rPr>
              <a:t>Let’s </a:t>
            </a:r>
            <a:r>
              <a:rPr lang="en-US" sz="1000" b="1" dirty="0">
                <a:latin typeface="Times New Roman" pitchFamily="18" charset="0"/>
                <a:cs typeface="Arial" charset="0"/>
              </a:rPr>
              <a:t>………………….........................................…..</a:t>
            </a:r>
          </a:p>
          <a:p>
            <a:pPr eaLnBrk="1" hangingPunct="1"/>
            <a:r>
              <a:rPr lang="en-US" sz="2800" b="1" dirty="0">
                <a:latin typeface="Times New Roman" pitchFamily="18" charset="0"/>
                <a:cs typeface="Arial" charset="0"/>
              </a:rPr>
              <a:t>Yes, </a:t>
            </a:r>
            <a:r>
              <a:rPr lang="en-US" sz="1000" b="1" dirty="0">
                <a:latin typeface="Times New Roman" pitchFamily="18" charset="0"/>
                <a:cs typeface="Arial" charset="0"/>
              </a:rPr>
              <a:t>………….................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449513" y="45212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 skip rope.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2335213" y="4967288"/>
            <a:ext cx="388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let’s.</a:t>
            </a:r>
          </a:p>
        </p:txBody>
      </p:sp>
      <p:pic>
        <p:nvPicPr>
          <p:cNvPr id="7169" name="Picture 1" descr="C:\Users\Administrator\Desktop\HÌNH ẢNH\IMG_026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76200"/>
            <a:ext cx="75438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  <p:bldP spid="389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9700" name="Picture 23" descr="Copy of KHUNG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4" name="Text Box 5"/>
          <p:cNvSpPr txBox="1">
            <a:spLocks noChangeArrowheads="1"/>
          </p:cNvSpPr>
          <p:nvPr/>
        </p:nvSpPr>
        <p:spPr bwMode="auto">
          <a:xfrm>
            <a:off x="1295400" y="4616450"/>
            <a:ext cx="6248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latin typeface="Times New Roman" pitchFamily="18" charset="0"/>
                <a:cs typeface="Arial" charset="0"/>
              </a:rPr>
              <a:t>Why don’t we</a:t>
            </a:r>
            <a:r>
              <a:rPr lang="en-US" sz="1000" b="1" dirty="0">
                <a:latin typeface="Times New Roman" pitchFamily="18" charset="0"/>
                <a:cs typeface="Arial" charset="0"/>
              </a:rPr>
              <a:t>…………………..............................................................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? </a:t>
            </a:r>
          </a:p>
          <a:p>
            <a:pPr eaLnBrk="1" hangingPunct="1"/>
            <a:r>
              <a:rPr lang="en-US" sz="2800" b="1" dirty="0" smtClean="0">
                <a:latin typeface="Times New Roman" pitchFamily="18" charset="0"/>
                <a:cs typeface="Arial" charset="0"/>
              </a:rPr>
              <a:t>OK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.</a:t>
            </a:r>
            <a:r>
              <a:rPr lang="en-US" sz="2800" b="1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It’ll</a:t>
            </a:r>
            <a:r>
              <a:rPr lang="en-US" sz="1000" b="1" dirty="0">
                <a:latin typeface="Times New Roman" pitchFamily="18" charset="0"/>
                <a:cs typeface="Arial" charset="0"/>
              </a:rPr>
              <a:t>…...............................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622675" y="4618038"/>
            <a:ext cx="2854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play the guitar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2817813" y="5051425"/>
            <a:ext cx="129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be fun.</a:t>
            </a:r>
          </a:p>
        </p:txBody>
      </p:sp>
      <p:pic>
        <p:nvPicPr>
          <p:cNvPr id="11" name="Picture 10" descr="C:\Users\Administrator\Desktop\HÌNH ẢNH\IMG_028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200" y="304800"/>
            <a:ext cx="7543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4" grpId="0"/>
      <p:bldP spid="32775" grpId="0"/>
      <p:bldP spid="327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I\Desktop\hinh nen\images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010" y="67270"/>
            <a:ext cx="8569590" cy="8309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Check True/False Statements</a:t>
            </a:r>
          </a:p>
        </p:txBody>
      </p:sp>
      <p:graphicFrame>
        <p:nvGraphicFramePr>
          <p:cNvPr id="6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27271715"/>
              </p:ext>
            </p:extLst>
          </p:nvPr>
        </p:nvGraphicFramePr>
        <p:xfrm>
          <a:off x="76201" y="1341120"/>
          <a:ext cx="8915401" cy="4876800"/>
        </p:xfrm>
        <a:graphic>
          <a:graphicData uri="http://schemas.openxmlformats.org/drawingml/2006/table">
            <a:tbl>
              <a:tblPr/>
              <a:tblGrid>
                <a:gridCol w="6781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6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Statements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+mn-cs"/>
                        </a:rPr>
                        <a:t>True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False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a. Nam wants to go to the movies.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b. </a:t>
                      </a:r>
                      <a:r>
                        <a:rPr kumimoji="0" lang="en-US" sz="28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There                    </a:t>
                      </a:r>
                      <a:r>
                        <a:rPr kumimoji="0" lang="en-US" sz="2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good 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movies on at the moment.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c.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Lan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wants to listen to some music at her house.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d. </a:t>
                      </a:r>
                      <a:r>
                        <a:rPr kumimoji="0" lang="en-US" sz="28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Hoa</a:t>
                      </a: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                   too many assignments.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e. Today 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09800" y="2895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47800" y="237974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aren’t </a:t>
            </a:r>
            <a:r>
              <a:rPr lang="en-US" sz="2800" b="1" dirty="0" smtClean="0">
                <a:solidFill>
                  <a:srgbClr val="FF0000"/>
                </a:solidFill>
              </a:rPr>
              <a:t>any  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3723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are some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5370" y="4252402"/>
            <a:ext cx="2095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doesn’t have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68223" y="4251201"/>
            <a:ext cx="769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1843" y="51816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Sunday.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0" y="5191780"/>
            <a:ext cx="1790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Saturday.</a:t>
            </a:r>
          </a:p>
        </p:txBody>
      </p:sp>
      <p:pic>
        <p:nvPicPr>
          <p:cNvPr id="2051" name="Picture 3" descr="C:\Users\MAI\Desktop\hinh nen\gif_icon330 - Cop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3055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MAI\Desktop\hinh nen\gif_icon330 - Cop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055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MAI\Desktop\hinh nen\gif_icon330 - Cop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636529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MAI\Desktop\hinh nen\gif_icon330 - Cop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1843" y="6328064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MAI\Desktop\hinh nen\gif_icon330 - Cop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8954" y="6372225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MAI\Desktop\hinh nen\gif_icon330 - Cop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0870" y="636529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MAI\Desktop\hinh nen\gif_icon330 - Cop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8150" y="63817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MAI\Desktop\hinh nen\gif_icon330 - Cop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0150" y="63817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MAI\Desktop\hinh nen\gif_icon330 - Cop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8350" y="636529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MAI\Desktop\hinh nen\gif_icon330 - Cop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3086" y="640080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MAI\Desktop\hinh nen\gif_icon330 - Cop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8550" y="6387812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Users\MAI\Desktop\hinh nen\gif_icon330 - Copy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6396471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159336" y="1905000"/>
            <a:ext cx="52733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200" b="1" dirty="0">
                <a:solidFill>
                  <a:srgbClr val="0033CC"/>
                </a:solidFill>
              </a:rPr>
              <a:t>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82365" y="2578664"/>
            <a:ext cx="52733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59335" y="3502664"/>
            <a:ext cx="52733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200" b="1" dirty="0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58985" y="4415135"/>
            <a:ext cx="52733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 </a:t>
            </a:r>
            <a:r>
              <a:rPr lang="en-US" sz="32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68121" y="5329535"/>
            <a:ext cx="52733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F</a:t>
            </a:r>
          </a:p>
        </p:txBody>
      </p:sp>
      <p:pic>
        <p:nvPicPr>
          <p:cNvPr id="32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isten B1.way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6172200" y="5486400"/>
            <a:ext cx="6096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4271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973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47800" y="609600"/>
            <a:ext cx="6172200" cy="5943600"/>
            <a:chOff x="912" y="336"/>
            <a:chExt cx="3888" cy="3696"/>
          </a:xfrm>
        </p:grpSpPr>
        <p:sp>
          <p:nvSpPr>
            <p:cNvPr id="1057" name="AutoShape 3"/>
            <p:cNvSpPr>
              <a:spLocks noChangeArrowheads="1"/>
            </p:cNvSpPr>
            <p:nvPr/>
          </p:nvSpPr>
          <p:spPr bwMode="auto">
            <a:xfrm>
              <a:off x="912" y="336"/>
              <a:ext cx="3888" cy="3696"/>
            </a:xfrm>
            <a:prstGeom prst="flowChartConnector">
              <a:avLst/>
            </a:prstGeom>
            <a:noFill/>
            <a:ln w="1714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Line 4"/>
            <p:cNvSpPr>
              <a:spLocks noChangeShapeType="1"/>
            </p:cNvSpPr>
            <p:nvPr/>
          </p:nvSpPr>
          <p:spPr bwMode="auto">
            <a:xfrm flipH="1">
              <a:off x="3552" y="720"/>
              <a:ext cx="144" cy="240"/>
            </a:xfrm>
            <a:prstGeom prst="line">
              <a:avLst/>
            </a:prstGeom>
            <a:noFill/>
            <a:ln w="2127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 rot="3534098">
            <a:off x="2236787" y="1216026"/>
            <a:ext cx="4614863" cy="4468812"/>
            <a:chOff x="1388" y="766"/>
            <a:chExt cx="2859" cy="2815"/>
          </a:xfrm>
        </p:grpSpPr>
        <p:sp>
          <p:nvSpPr>
            <p:cNvPr id="1043" name="AutoShape 6"/>
            <p:cNvSpPr>
              <a:spLocks noChangeArrowheads="1"/>
            </p:cNvSpPr>
            <p:nvPr/>
          </p:nvSpPr>
          <p:spPr bwMode="auto">
            <a:xfrm rot="1988503">
              <a:off x="2825" y="862"/>
              <a:ext cx="720" cy="1423"/>
            </a:xfrm>
            <a:prstGeom prst="flowChartMerge">
              <a:avLst/>
            </a:prstGeom>
            <a:solidFill>
              <a:srgbClr val="FFFF66"/>
            </a:solidFill>
            <a:ln w="952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>
                  <a:solidFill>
                    <a:srgbClr val="0000FF"/>
                  </a:solidFill>
                  <a:cs typeface="Arial" charset="0"/>
                </a:rPr>
                <a:t>300</a:t>
              </a:r>
            </a:p>
          </p:txBody>
        </p:sp>
        <p:sp>
          <p:nvSpPr>
            <p:cNvPr id="1044" name="AutoShape 7"/>
            <p:cNvSpPr>
              <a:spLocks noChangeArrowheads="1"/>
            </p:cNvSpPr>
            <p:nvPr/>
          </p:nvSpPr>
          <p:spPr bwMode="auto">
            <a:xfrm rot="3737369">
              <a:off x="3104" y="1159"/>
              <a:ext cx="668" cy="1381"/>
            </a:xfrm>
            <a:prstGeom prst="flowChartMerg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sz="2800">
                  <a:solidFill>
                    <a:schemeClr val="bg1"/>
                  </a:solidFill>
                  <a:cs typeface="Arial" charset="0"/>
                </a:rPr>
                <a:t>200</a:t>
              </a:r>
            </a:p>
          </p:txBody>
        </p:sp>
        <p:sp>
          <p:nvSpPr>
            <p:cNvPr id="1045" name="AutoShape 8"/>
            <p:cNvSpPr>
              <a:spLocks noChangeArrowheads="1"/>
            </p:cNvSpPr>
            <p:nvPr/>
          </p:nvSpPr>
          <p:spPr bwMode="auto">
            <a:xfrm rot="5391790">
              <a:off x="3199" y="1487"/>
              <a:ext cx="667" cy="1428"/>
            </a:xfrm>
            <a:prstGeom prst="flowChartMerg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sz="1600">
                  <a:solidFill>
                    <a:schemeClr val="bg1"/>
                  </a:solidFill>
                  <a:cs typeface="Arial" charset="0"/>
                </a:rPr>
                <a:t>+ 2- Extra turn</a:t>
              </a:r>
            </a:p>
          </p:txBody>
        </p:sp>
        <p:sp>
          <p:nvSpPr>
            <p:cNvPr id="1046" name="AutoShape 9"/>
            <p:cNvSpPr>
              <a:spLocks noChangeArrowheads="1"/>
            </p:cNvSpPr>
            <p:nvPr/>
          </p:nvSpPr>
          <p:spPr bwMode="auto">
            <a:xfrm rot="7154532">
              <a:off x="3100" y="1852"/>
              <a:ext cx="667" cy="1381"/>
            </a:xfrm>
            <a:prstGeom prst="flowChartMerg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 eaLnBrk="1" hangingPunct="1"/>
              <a:r>
                <a:rPr lang="en-US" sz="2800" dirty="0">
                  <a:cs typeface="Arial" charset="0"/>
                </a:rPr>
                <a:t>400</a:t>
              </a:r>
            </a:p>
          </p:txBody>
        </p:sp>
        <p:sp>
          <p:nvSpPr>
            <p:cNvPr id="1047" name="AutoShape 10"/>
            <p:cNvSpPr>
              <a:spLocks noChangeArrowheads="1"/>
            </p:cNvSpPr>
            <p:nvPr/>
          </p:nvSpPr>
          <p:spPr bwMode="auto">
            <a:xfrm rot="9027440">
              <a:off x="2827" y="2143"/>
              <a:ext cx="714" cy="1368"/>
            </a:xfrm>
            <a:prstGeom prst="flowChartMerg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r>
                <a:rPr lang="en-US" sz="2800" dirty="0">
                  <a:solidFill>
                    <a:srgbClr val="0000FF"/>
                  </a:solidFill>
                  <a:cs typeface="Arial" charset="0"/>
                </a:rPr>
                <a:t>700</a:t>
              </a:r>
            </a:p>
          </p:txBody>
        </p:sp>
        <p:sp>
          <p:nvSpPr>
            <p:cNvPr id="1048" name="AutoShape 11"/>
            <p:cNvSpPr>
              <a:spLocks noChangeArrowheads="1"/>
            </p:cNvSpPr>
            <p:nvPr/>
          </p:nvSpPr>
          <p:spPr bwMode="auto">
            <a:xfrm rot="125343">
              <a:off x="2446" y="766"/>
              <a:ext cx="762" cy="1383"/>
            </a:xfrm>
            <a:prstGeom prst="flowChartMerg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3200">
                  <a:solidFill>
                    <a:schemeClr val="bg1"/>
                  </a:solidFill>
                  <a:cs typeface="Arial" charset="0"/>
                </a:rPr>
                <a:t>1000</a:t>
              </a:r>
            </a:p>
          </p:txBody>
        </p:sp>
        <p:sp>
          <p:nvSpPr>
            <p:cNvPr id="1049" name="AutoShape 12"/>
            <p:cNvSpPr>
              <a:spLocks noChangeArrowheads="1"/>
            </p:cNvSpPr>
            <p:nvPr/>
          </p:nvSpPr>
          <p:spPr bwMode="auto">
            <a:xfrm rot="-1794029">
              <a:off x="2056" y="855"/>
              <a:ext cx="762" cy="1407"/>
            </a:xfrm>
            <a:prstGeom prst="flowChartMerg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2400" dirty="0">
                  <a:solidFill>
                    <a:schemeClr val="bg1"/>
                  </a:solidFill>
                  <a:cs typeface="Arial" charset="0"/>
                </a:rPr>
                <a:t>Gif</a:t>
              </a:r>
              <a:r>
                <a:rPr lang="en-US" sz="2800" dirty="0">
                  <a:solidFill>
                    <a:schemeClr val="bg1"/>
                  </a:solidFill>
                  <a:cs typeface="Arial" charset="0"/>
                </a:rPr>
                <a:t>t</a:t>
              </a:r>
            </a:p>
            <a:p>
              <a:pPr algn="ctr" eaLnBrk="1" hangingPunct="1"/>
              <a:r>
                <a:rPr lang="en-US" sz="2800" dirty="0">
                  <a:solidFill>
                    <a:schemeClr val="bg1"/>
                  </a:solidFill>
                  <a:cs typeface="Arial" charset="0"/>
                </a:rPr>
                <a:t>100</a:t>
              </a:r>
            </a:p>
          </p:txBody>
        </p:sp>
        <p:sp>
          <p:nvSpPr>
            <p:cNvPr id="1050" name="AutoShape 13"/>
            <p:cNvSpPr>
              <a:spLocks noChangeArrowheads="1"/>
            </p:cNvSpPr>
            <p:nvPr/>
          </p:nvSpPr>
          <p:spPr bwMode="auto">
            <a:xfrm rot="-3693062">
              <a:off x="1798" y="1136"/>
              <a:ext cx="715" cy="1380"/>
            </a:xfrm>
            <a:prstGeom prst="flowChartMerge">
              <a:avLst/>
            </a:prstGeom>
            <a:solidFill>
              <a:srgbClr val="9966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r>
                <a:rPr lang="en-US" sz="3200">
                  <a:solidFill>
                    <a:schemeClr val="bg1"/>
                  </a:solidFill>
                  <a:cs typeface="Arial" charset="0"/>
                </a:rPr>
                <a:t>600</a:t>
              </a:r>
            </a:p>
          </p:txBody>
        </p:sp>
        <p:sp>
          <p:nvSpPr>
            <p:cNvPr id="1051" name="AutoShape 14"/>
            <p:cNvSpPr>
              <a:spLocks noChangeArrowheads="1"/>
            </p:cNvSpPr>
            <p:nvPr/>
          </p:nvSpPr>
          <p:spPr bwMode="auto">
            <a:xfrm rot="-5438308">
              <a:off x="1721" y="1520"/>
              <a:ext cx="668" cy="1333"/>
            </a:xfrm>
            <a:prstGeom prst="flowChartMerge">
              <a:avLst/>
            </a:prstGeom>
            <a:solidFill>
              <a:srgbClr val="CC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r>
                <a:rPr lang="en-US" sz="2800" dirty="0">
                  <a:solidFill>
                    <a:srgbClr val="0000FF"/>
                  </a:solidFill>
                  <a:cs typeface="Arial" charset="0"/>
                </a:rPr>
                <a:t>800</a:t>
              </a:r>
            </a:p>
          </p:txBody>
        </p:sp>
        <p:sp>
          <p:nvSpPr>
            <p:cNvPr id="1052" name="AutoShape 15"/>
            <p:cNvSpPr>
              <a:spLocks noChangeArrowheads="1"/>
            </p:cNvSpPr>
            <p:nvPr/>
          </p:nvSpPr>
          <p:spPr bwMode="auto">
            <a:xfrm rot="-7293677">
              <a:off x="1838" y="1864"/>
              <a:ext cx="668" cy="1333"/>
            </a:xfrm>
            <a:prstGeom prst="flowChartMerg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eaLnBrk="1" hangingPunct="1"/>
              <a:r>
                <a:rPr lang="en-US" sz="2400">
                  <a:cs typeface="Arial" charset="0"/>
                </a:rPr>
                <a:t>    No mark</a:t>
              </a:r>
            </a:p>
          </p:txBody>
        </p:sp>
        <p:sp>
          <p:nvSpPr>
            <p:cNvPr id="1053" name="AutoShape 16"/>
            <p:cNvSpPr>
              <a:spLocks noChangeArrowheads="1"/>
            </p:cNvSpPr>
            <p:nvPr/>
          </p:nvSpPr>
          <p:spPr bwMode="auto">
            <a:xfrm rot="-8974783">
              <a:off x="2105" y="2123"/>
              <a:ext cx="666" cy="1335"/>
            </a:xfrm>
            <a:prstGeom prst="flowChartMerg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r>
                <a:rPr lang="en-US" sz="3200">
                  <a:cs typeface="Arial" charset="0"/>
                </a:rPr>
                <a:t>100</a:t>
              </a:r>
            </a:p>
          </p:txBody>
        </p:sp>
        <p:sp>
          <p:nvSpPr>
            <p:cNvPr id="1054" name="AutoShape 17"/>
            <p:cNvSpPr>
              <a:spLocks noChangeArrowheads="1"/>
            </p:cNvSpPr>
            <p:nvPr/>
          </p:nvSpPr>
          <p:spPr bwMode="auto">
            <a:xfrm rot="-10745120">
              <a:off x="2424" y="2246"/>
              <a:ext cx="744" cy="1335"/>
            </a:xfrm>
            <a:prstGeom prst="flowChartMerg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1" hangingPunct="1"/>
              <a:r>
                <a:rPr lang="en-US" sz="2800">
                  <a:cs typeface="Arial" charset="0"/>
                </a:rPr>
                <a:t>500</a:t>
              </a:r>
            </a:p>
          </p:txBody>
        </p:sp>
        <p:sp>
          <p:nvSpPr>
            <p:cNvPr id="1055" name="AutoShape 18"/>
            <p:cNvSpPr>
              <a:spLocks noChangeArrowheads="1"/>
            </p:cNvSpPr>
            <p:nvPr/>
          </p:nvSpPr>
          <p:spPr bwMode="auto">
            <a:xfrm rot="263569">
              <a:off x="2628" y="2008"/>
              <a:ext cx="381" cy="381"/>
            </a:xfrm>
            <a:prstGeom prst="flowChartConnector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Line 19"/>
            <p:cNvSpPr>
              <a:spLocks noChangeShapeType="1"/>
            </p:cNvSpPr>
            <p:nvPr/>
          </p:nvSpPr>
          <p:spPr bwMode="auto">
            <a:xfrm>
              <a:off x="2112" y="2928"/>
              <a:ext cx="384" cy="240"/>
            </a:xfrm>
            <a:prstGeom prst="line">
              <a:avLst/>
            </a:prstGeom>
            <a:noFill/>
            <a:ln w="9525">
              <a:solidFill>
                <a:srgbClr val="99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2" name="Rectangle 20"/>
          <p:cNvSpPr>
            <a:spLocks noChangeArrowheads="1"/>
          </p:cNvSpPr>
          <p:nvPr/>
        </p:nvSpPr>
        <p:spPr bwMode="auto">
          <a:xfrm>
            <a:off x="2800350" y="4076700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1" hangingPunct="1"/>
            <a:endParaRPr lang="en-US" sz="2800">
              <a:cs typeface="Arial" charset="0"/>
            </a:endParaRPr>
          </a:p>
        </p:txBody>
      </p:sp>
      <p:pic>
        <p:nvPicPr>
          <p:cNvPr id="1033" name="Picture 25" descr="xsgs_900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76200" y="1143000"/>
            <a:ext cx="213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6" descr="xsgs_9001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010400" y="1143000"/>
            <a:ext cx="2133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43" name="Oval 2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28600" y="1600200"/>
            <a:ext cx="457200" cy="457200"/>
          </a:xfrm>
          <a:prstGeom prst="ellipse">
            <a:avLst/>
          </a:prstGeom>
          <a:solidFill>
            <a:srgbClr val="3366CC"/>
          </a:soli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cs typeface="Arial" charset="0"/>
              </a:rPr>
              <a:t>1</a:t>
            </a:r>
          </a:p>
        </p:txBody>
      </p:sp>
      <p:sp>
        <p:nvSpPr>
          <p:cNvPr id="34844" name="Oval 2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1295400" y="1981200"/>
            <a:ext cx="457200" cy="457200"/>
          </a:xfrm>
          <a:prstGeom prst="ellipse">
            <a:avLst/>
          </a:prstGeom>
          <a:solidFill>
            <a:srgbClr val="FFFF99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rgbClr val="FF0066"/>
                </a:solidFill>
                <a:cs typeface="Arial" charset="0"/>
              </a:rPr>
              <a:t>2</a:t>
            </a:r>
          </a:p>
        </p:txBody>
      </p:sp>
      <p:sp>
        <p:nvSpPr>
          <p:cNvPr id="34845" name="Oval 2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7848600" y="2971800"/>
            <a:ext cx="457200" cy="457200"/>
          </a:xfrm>
          <a:prstGeom prst="ellipse">
            <a:avLst/>
          </a:prstGeom>
          <a:solidFill>
            <a:srgbClr val="FF00FF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cs typeface="Arial" charset="0"/>
              </a:rPr>
              <a:t>6</a:t>
            </a:r>
          </a:p>
        </p:txBody>
      </p:sp>
      <p:sp>
        <p:nvSpPr>
          <p:cNvPr id="34846" name="Oval 3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8229600" y="1981200"/>
            <a:ext cx="533400" cy="457200"/>
          </a:xfrm>
          <a:prstGeom prst="ellipse">
            <a:avLst/>
          </a:prstGeom>
          <a:solidFill>
            <a:srgbClr val="00CC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cs typeface="Arial" charset="0"/>
              </a:rPr>
              <a:t>5</a:t>
            </a:r>
          </a:p>
        </p:txBody>
      </p:sp>
      <p:sp>
        <p:nvSpPr>
          <p:cNvPr id="34847" name="Oval 3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239000" y="1524000"/>
            <a:ext cx="533400" cy="457200"/>
          </a:xfrm>
          <a:prstGeom prst="ellipse">
            <a:avLst/>
          </a:prstGeom>
          <a:solidFill>
            <a:srgbClr val="9966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040" name="AutoShape 32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7620000" y="6019800"/>
            <a:ext cx="1219200" cy="838200"/>
          </a:xfrm>
          <a:prstGeom prst="leftArrow">
            <a:avLst>
              <a:gd name="adj1" fmla="val 50000"/>
              <a:gd name="adj2" fmla="val 36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9" name="Oval 33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762000" y="3048000"/>
            <a:ext cx="533400" cy="4572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800" b="1">
                <a:solidFill>
                  <a:schemeClr val="bg1"/>
                </a:solidFill>
                <a:cs typeface="Arial" charset="0"/>
              </a:rPr>
              <a:t>3</a:t>
            </a:r>
          </a:p>
        </p:txBody>
      </p:sp>
      <p:sp>
        <p:nvSpPr>
          <p:cNvPr id="1042" name="WordArt 36"/>
          <p:cNvSpPr>
            <a:spLocks noChangeArrowheads="1" noChangeShapeType="1" noTextEdit="1"/>
          </p:cNvSpPr>
          <p:nvPr/>
        </p:nvSpPr>
        <p:spPr bwMode="auto">
          <a:xfrm>
            <a:off x="2676525" y="381000"/>
            <a:ext cx="357187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MAGICAL HAT</a:t>
            </a:r>
          </a:p>
        </p:txBody>
      </p:sp>
    </p:spTree>
    <p:controls>
      <p:control spid="1050" name="CommandButton1" r:id="rId2" imgW="1143000" imgH="533520"/>
      <p:control spid="1051" name="TextBox1" r:id="rId3" imgW="1143000" imgH="457200"/>
      <p:control spid="1052" name="CommandButton2" r:id="rId4" imgW="1066680" imgH="533520"/>
      <p:control spid="1053" name="TextBox2" r:id="rId5" imgW="1066680" imgH="457200"/>
    </p:controls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2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200000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42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1400000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8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34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8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4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8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9"/>
                  </p:tgtEl>
                </p:cond>
              </p:nextCondLst>
            </p:seq>
          </p:childTnLst>
        </p:cTn>
      </p:par>
    </p:tnLst>
    <p:bldLst>
      <p:bldP spid="34843" grpId="0" animBg="1"/>
      <p:bldP spid="34844" grpId="0" animBg="1"/>
      <p:bldP spid="34845" grpId="0" animBg="1"/>
      <p:bldP spid="34846" grpId="0" animBg="1"/>
      <p:bldP spid="34847" grpId="0" animBg="1"/>
      <p:bldP spid="348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Picture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24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8200" y="6400800"/>
            <a:ext cx="6858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990600" y="1981200"/>
            <a:ext cx="7162800" cy="96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80000"/>
              </a:lnSpc>
              <a:spcAft>
                <a:spcPct val="25000"/>
              </a:spcAft>
              <a:buFont typeface="Wingdings" pitchFamily="2" charset="2"/>
              <a:buNone/>
            </a:pPr>
            <a:r>
              <a:rPr lang="en-US" sz="3600" b="1" dirty="0">
                <a:solidFill>
                  <a:srgbClr val="FF0000"/>
                </a:solidFill>
              </a:rPr>
              <a:t>a) What does Nam want to do ?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62000" y="3124200"/>
            <a:ext cx="762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sym typeface="Wingdings" pitchFamily="2" charset="2"/>
              </a:rPr>
              <a:t>Nam wants to go to the movies.</a:t>
            </a:r>
            <a:r>
              <a:rPr lang="en-US" sz="3600" dirty="0">
                <a:solidFill>
                  <a:srgbClr val="0000FF"/>
                </a:solidFill>
                <a:sym typeface="Wingdings" pitchFamily="2" charset="2"/>
              </a:rPr>
              <a:t> </a:t>
            </a:r>
            <a:endParaRPr lang="en-US" sz="3600" b="1" dirty="0">
              <a:solidFill>
                <a:srgbClr val="0000FF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1q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85725"/>
            <a:ext cx="897572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Picture1ed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4352925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Picture1mk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"/>
            <a:ext cx="781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Picture1mk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105400"/>
            <a:ext cx="781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Picture1mk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105400"/>
            <a:ext cx="781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 descr="Picture1mk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81000"/>
            <a:ext cx="781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228600" y="3276600"/>
            <a:ext cx="7620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66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72450" y="6096000"/>
            <a:ext cx="6096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Text Box 12"/>
          <p:cNvSpPr txBox="1">
            <a:spLocks noChangeArrowheads="1"/>
          </p:cNvSpPr>
          <p:nvPr/>
        </p:nvSpPr>
        <p:spPr bwMode="auto">
          <a:xfrm>
            <a:off x="762000" y="1695271"/>
            <a:ext cx="8153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ct val="25000"/>
              </a:spcAft>
              <a:buFont typeface="Wingdings" pitchFamily="2" charset="2"/>
              <a:buNone/>
            </a:pPr>
            <a:r>
              <a:rPr lang="en-US" sz="3600" b="1" dirty="0"/>
              <a:t>b) Why doesn’t </a:t>
            </a:r>
            <a:r>
              <a:rPr lang="en-US" sz="3600" b="1" dirty="0" err="1"/>
              <a:t>Lan</a:t>
            </a:r>
            <a:r>
              <a:rPr lang="en-US" sz="3600" b="1" dirty="0"/>
              <a:t> want to go to the movies?</a:t>
            </a:r>
            <a:endParaRPr lang="en-US" sz="3600" u="sng" dirty="0"/>
          </a:p>
        </p:txBody>
      </p:sp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990600" y="289560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sz="3200" b="1" dirty="0">
                <a:solidFill>
                  <a:srgbClr val="800080"/>
                </a:solidFill>
                <a:latin typeface=".VnTime" pitchFamily="34" charset="0"/>
                <a:sym typeface="Wingdings" pitchFamily="2" charset="2"/>
              </a:rPr>
              <a:t> </a:t>
            </a:r>
            <a:r>
              <a:rPr lang="en-US" sz="3600" b="1" dirty="0">
                <a:solidFill>
                  <a:srgbClr val="FF00FF"/>
                </a:solidFill>
                <a:sym typeface="Wingdings" pitchFamily="2" charset="2"/>
              </a:rPr>
              <a:t>Because there aren't any good movies on at the moment.</a:t>
            </a:r>
            <a:r>
              <a:rPr lang="en-US" sz="3600" dirty="0">
                <a:solidFill>
                  <a:srgbClr val="FF00FF"/>
                </a:solidFill>
                <a:sym typeface="Wingdings" pitchFamily="2" charset="2"/>
              </a:rPr>
              <a:t> </a:t>
            </a:r>
            <a:endParaRPr lang="vi-VN" sz="3600" b="1" dirty="0">
              <a:solidFill>
                <a:srgbClr val="FF00FF"/>
              </a:solidFill>
              <a:latin typeface=".VnTime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vi-VN" sz="3200" b="1" dirty="0">
              <a:solidFill>
                <a:srgbClr val="FF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  <p:bldP spid="389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44000" cy="6831012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87043" name="WordArt 3" descr="White marble"/>
          <p:cNvSpPr>
            <a:spLocks noChangeArrowheads="1" noChangeShapeType="1" noTextEdit="1"/>
          </p:cNvSpPr>
          <p:nvPr/>
        </p:nvSpPr>
        <p:spPr bwMode="auto">
          <a:xfrm>
            <a:off x="2133600" y="2438400"/>
            <a:ext cx="480060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KIM' S GAME</a:t>
            </a:r>
          </a:p>
        </p:txBody>
      </p:sp>
    </p:spTree>
    <p:extLst>
      <p:ext uri="{BB962C8B-B14F-4D97-AF65-F5344CB8AC3E}">
        <p14:creationId xmlns:p14="http://schemas.microsoft.com/office/powerpoint/2010/main" xmlns="" val="1379848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172200"/>
            <a:ext cx="533400" cy="5334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1066800" y="2057400"/>
            <a:ext cx="6858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Aft>
                <a:spcPct val="25000"/>
              </a:spcAft>
              <a:buFont typeface="Wingdings" pitchFamily="2" charset="2"/>
              <a:buNone/>
            </a:pPr>
            <a:r>
              <a:rPr lang="en-US" sz="3600" b="1" dirty="0">
                <a:solidFill>
                  <a:srgbClr val="0000FF"/>
                </a:solidFill>
              </a:rPr>
              <a:t>c) What does </a:t>
            </a:r>
            <a:r>
              <a:rPr lang="en-US" sz="3600" b="1" dirty="0" err="1">
                <a:solidFill>
                  <a:srgbClr val="0000FF"/>
                </a:solidFill>
              </a:rPr>
              <a:t>Lan</a:t>
            </a:r>
            <a:r>
              <a:rPr lang="en-US" sz="3600" b="1" dirty="0">
                <a:solidFill>
                  <a:srgbClr val="0000FF"/>
                </a:solidFill>
              </a:rPr>
              <a:t> want to do?</a:t>
            </a:r>
            <a:endParaRPr lang="en-US" sz="3600" u="sng" dirty="0">
              <a:solidFill>
                <a:srgbClr val="0000FF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85800" y="2895600"/>
            <a:ext cx="7848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FF0000"/>
                </a:solidFill>
                <a:latin typeface=".VnTime" pitchFamily="34" charset="0"/>
                <a:sym typeface="Wingdings" pitchFamily="2" charset="2"/>
              </a:rPr>
              <a:t></a:t>
            </a:r>
            <a:r>
              <a:rPr lang="en-US" sz="3600" b="1" dirty="0" err="1">
                <a:solidFill>
                  <a:srgbClr val="FF0000"/>
                </a:solidFill>
                <a:sym typeface="Wingdings" pitchFamily="2" charset="2"/>
              </a:rPr>
              <a:t>Lan</a:t>
            </a:r>
            <a:r>
              <a:rPr lang="en-US" sz="3600" b="1" dirty="0">
                <a:solidFill>
                  <a:srgbClr val="FF0000"/>
                </a:solidFill>
                <a:sym typeface="Wingdings" pitchFamily="2" charset="2"/>
              </a:rPr>
              <a:t> wants to listen to some music at her house.</a:t>
            </a:r>
            <a:r>
              <a:rPr lang="en-US" sz="3600" dirty="0">
                <a:solidFill>
                  <a:srgbClr val="FF0000"/>
                </a:solidFill>
                <a:sym typeface="Wingdings" pitchFamily="2" charset="2"/>
              </a:rPr>
              <a:t> </a:t>
            </a:r>
            <a:endParaRPr lang="vi-VN" sz="3600" dirty="0">
              <a:solidFill>
                <a:srgbClr val="FF0000"/>
              </a:solidFill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vi-VN" sz="2600" b="1" dirty="0">
              <a:solidFill>
                <a:srgbClr val="0033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MOU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2200" y="3200400"/>
            <a:ext cx="17843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0" descr="MOUS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2057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4876800" y="1295400"/>
            <a:ext cx="3352800" cy="1676400"/>
          </a:xfrm>
          <a:prstGeom prst="cloudCallout">
            <a:avLst>
              <a:gd name="adj1" fmla="val -28269"/>
              <a:gd name="adj2" fmla="val 81250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Lucky  gift</a:t>
            </a:r>
          </a:p>
        </p:txBody>
      </p:sp>
      <p:sp>
        <p:nvSpPr>
          <p:cNvPr id="28684" name="AutoShape 12"/>
          <p:cNvSpPr>
            <a:spLocks noChangeArrowheads="1"/>
          </p:cNvSpPr>
          <p:nvPr/>
        </p:nvSpPr>
        <p:spPr bwMode="auto">
          <a:xfrm>
            <a:off x="838200" y="1219200"/>
            <a:ext cx="3352800" cy="1600200"/>
          </a:xfrm>
          <a:prstGeom prst="cloudCallout">
            <a:avLst>
              <a:gd name="adj1" fmla="val 8569"/>
              <a:gd name="adj2" fmla="val 86111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32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Lucky  gift</a:t>
            </a:r>
          </a:p>
        </p:txBody>
      </p:sp>
      <p:pic>
        <p:nvPicPr>
          <p:cNvPr id="20487" name="Picture 14" descr="dflowe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Text Box 16"/>
          <p:cNvSpPr txBox="1">
            <a:spLocks noChangeArrowheads="1"/>
          </p:cNvSpPr>
          <p:nvPr/>
        </p:nvSpPr>
        <p:spPr bwMode="auto">
          <a:xfrm>
            <a:off x="-9525000" y="5638800"/>
            <a:ext cx="952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0" name="Picture 2" descr="j0076227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49925"/>
            <a:ext cx="12192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0076227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5943" y="5749924"/>
            <a:ext cx="1219200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BD21298_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8714" y="534986"/>
            <a:ext cx="44291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3619900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11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684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8683">
                                            <p:bg/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build="allAtOnce" animBg="1"/>
      <p:bldP spid="28684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icture2"/>
          <p:cNvPicPr>
            <a:picLocks noChangeAspect="1" noChangeArrowheads="1"/>
          </p:cNvPicPr>
          <p:nvPr/>
        </p:nvPicPr>
        <p:blipFill>
          <a:blip r:embed="rId2"/>
          <a:srcRect r="2400" b="32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685800" y="41148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rgbClr val="CC0066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6400800"/>
            <a:ext cx="6096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990600" y="25908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</a:rPr>
              <a:t>d) Why doesn’t </a:t>
            </a:r>
            <a:r>
              <a:rPr lang="en-US" sz="3600" b="1" dirty="0" err="1">
                <a:solidFill>
                  <a:srgbClr val="FF0000"/>
                </a:solidFill>
              </a:rPr>
              <a:t>Hoa</a:t>
            </a:r>
            <a:r>
              <a:rPr lang="en-US" sz="3600" b="1" dirty="0">
                <a:solidFill>
                  <a:srgbClr val="FF0000"/>
                </a:solidFill>
              </a:rPr>
              <a:t> want to go to </a:t>
            </a:r>
            <a:r>
              <a:rPr lang="en-US" sz="3600" b="1" dirty="0" err="1">
                <a:solidFill>
                  <a:srgbClr val="FF0000"/>
                </a:solidFill>
              </a:rPr>
              <a:t>Lan’s</a:t>
            </a:r>
            <a:r>
              <a:rPr lang="en-US" sz="3600" b="1" dirty="0">
                <a:solidFill>
                  <a:srgbClr val="FF0000"/>
                </a:solidFill>
              </a:rPr>
              <a:t> house ?</a:t>
            </a:r>
            <a:endParaRPr lang="en-US" sz="3600" u="sng" dirty="0">
              <a:solidFill>
                <a:srgbClr val="FF0000"/>
              </a:solidFill>
            </a:endParaRPr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1600200" y="3886200"/>
            <a:ext cx="6781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3600" b="1" dirty="0">
                <a:solidFill>
                  <a:srgbClr val="0000FF"/>
                </a:solidFill>
                <a:latin typeface=".VnTime" pitchFamily="34" charset="0"/>
                <a:sym typeface="Wingdings" pitchFamily="2" charset="2"/>
              </a:rPr>
              <a:t>B</a:t>
            </a:r>
            <a:r>
              <a:rPr lang="en-US" sz="3600" b="1" dirty="0">
                <a:solidFill>
                  <a:srgbClr val="0000FF"/>
                </a:solidFill>
                <a:sym typeface="Wingdings" pitchFamily="2" charset="2"/>
              </a:rPr>
              <a:t>ecause she has too many assignments.</a:t>
            </a:r>
            <a:endParaRPr lang="vi-VN" sz="3600" b="1" dirty="0">
              <a:solidFill>
                <a:srgbClr val="0000FF"/>
              </a:solidFill>
              <a:sym typeface="Wingdings" pitchFamily="2" charset="2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endParaRPr lang="vi-VN" sz="2800" b="1" dirty="0">
              <a:solidFill>
                <a:srgbClr val="3333CC"/>
              </a:solidFill>
              <a:latin typeface=".VnTime" pitchFamily="34" charset="0"/>
              <a:sym typeface="Wingdings" pitchFamily="2" charset="2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  <p:bldP spid="409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icture1qw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85725"/>
            <a:ext cx="897572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Picture1eded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5638800"/>
            <a:ext cx="3333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Picture1mk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81000"/>
            <a:ext cx="781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Picture1mk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5105400"/>
            <a:ext cx="781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Picture1mk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105400"/>
            <a:ext cx="781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Picture1mkm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81000"/>
            <a:ext cx="7810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001000" y="6224392"/>
            <a:ext cx="762000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Text Box 12"/>
          <p:cNvSpPr txBox="1">
            <a:spLocks noChangeArrowheads="1"/>
          </p:cNvSpPr>
          <p:nvPr/>
        </p:nvSpPr>
        <p:spPr bwMode="auto">
          <a:xfrm>
            <a:off x="2209800" y="2057400"/>
            <a:ext cx="54864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4000" b="1" dirty="0">
                <a:solidFill>
                  <a:srgbClr val="FF0000"/>
                </a:solidFill>
              </a:rPr>
              <a:t>e) What day is it ?</a:t>
            </a:r>
          </a:p>
          <a:p>
            <a:pPr eaLnBrk="1" hangingPunct="1"/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1981200" y="2909887"/>
            <a:ext cx="4114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</a:pPr>
            <a:r>
              <a:rPr lang="en-US" sz="4000" b="1" dirty="0">
                <a:solidFill>
                  <a:srgbClr val="0000FF"/>
                </a:solidFill>
                <a:sym typeface="Wingdings" pitchFamily="2" charset="2"/>
              </a:rPr>
              <a:t>It's Saturday.</a:t>
            </a:r>
            <a:r>
              <a:rPr lang="en-US" sz="4000" dirty="0">
                <a:solidFill>
                  <a:srgbClr val="0000FF"/>
                </a:solidFill>
                <a:sym typeface="Wingdings" pitchFamily="2" charset="2"/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784350" y="4419601"/>
            <a:ext cx="3168650" cy="1371600"/>
            <a:chOff x="2166938" y="3311154"/>
            <a:chExt cx="2940050" cy="1082675"/>
          </a:xfrm>
        </p:grpSpPr>
        <p:sp>
          <p:nvSpPr>
            <p:cNvPr id="23" name="Cloud Callout 22"/>
            <p:cNvSpPr/>
            <p:nvPr/>
          </p:nvSpPr>
          <p:spPr>
            <a:xfrm>
              <a:off x="2166938" y="3311154"/>
              <a:ext cx="2940050" cy="1082675"/>
            </a:xfrm>
            <a:prstGeom prst="cloudCallout">
              <a:avLst>
                <a:gd name="adj1" fmla="val -69729"/>
                <a:gd name="adj2" fmla="val 5222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9976" name="TextBox 7"/>
            <p:cNvSpPr txBox="1">
              <a:spLocks noChangeArrowheads="1"/>
            </p:cNvSpPr>
            <p:nvPr/>
          </p:nvSpPr>
          <p:spPr bwMode="auto">
            <a:xfrm>
              <a:off x="3221037" y="3325070"/>
              <a:ext cx="36195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200" b="1" u="none" dirty="0"/>
                <a:t>X</a:t>
              </a:r>
            </a:p>
          </p:txBody>
        </p:sp>
      </p:grpSp>
      <p:sp>
        <p:nvSpPr>
          <p:cNvPr id="19" name="Cloud Callout 18"/>
          <p:cNvSpPr/>
          <p:nvPr/>
        </p:nvSpPr>
        <p:spPr>
          <a:xfrm>
            <a:off x="1736725" y="2590800"/>
            <a:ext cx="2987675" cy="1447800"/>
          </a:xfrm>
          <a:prstGeom prst="cloudCallout">
            <a:avLst>
              <a:gd name="adj1" fmla="val -70647"/>
              <a:gd name="adj2" fmla="val 3301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Cloud Callout 16"/>
          <p:cNvSpPr/>
          <p:nvPr/>
        </p:nvSpPr>
        <p:spPr>
          <a:xfrm>
            <a:off x="1946593" y="850424"/>
            <a:ext cx="3235007" cy="1587976"/>
          </a:xfrm>
          <a:prstGeom prst="cloudCallout">
            <a:avLst>
              <a:gd name="adj1" fmla="val -69601"/>
              <a:gd name="adj2" fmla="val 394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867400" y="838200"/>
            <a:ext cx="3276600" cy="4038600"/>
          </a:xfrm>
          <a:prstGeom prst="cloud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1642408"/>
            <a:ext cx="1828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400" b="1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What are you going to do on the weekend?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36775" y="838200"/>
            <a:ext cx="35020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Why don’t</a:t>
            </a:r>
            <a:r>
              <a:rPr lang="en-US" sz="20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……..………?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4950" y="2590800"/>
            <a:ext cx="370325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      </a:t>
            </a:r>
            <a:r>
              <a:rPr lang="en-US" sz="28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What about</a:t>
            </a:r>
            <a:r>
              <a:rPr lang="en-US" sz="20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…….…?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52600" y="4724400"/>
            <a:ext cx="33674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8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How about</a:t>
            </a:r>
            <a:r>
              <a:rPr lang="en-US" sz="2000" b="1" u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……….?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8221" y="2450068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none" dirty="0" smtClean="0"/>
              <a:t>Minh</a:t>
            </a:r>
            <a:endParaRPr lang="en-US" b="1" u="none" dirty="0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57200" y="4431268"/>
            <a:ext cx="7360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none" dirty="0" err="1" smtClean="0"/>
              <a:t>Thuy</a:t>
            </a:r>
            <a:endParaRPr lang="en-US" b="1" u="none" dirty="0"/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304800" y="6488668"/>
            <a:ext cx="7745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none" dirty="0" smtClean="0"/>
              <a:t>Dung</a:t>
            </a:r>
            <a:endParaRPr lang="en-US" b="1" u="none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96200" y="3516868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 u="none" dirty="0" err="1" smtClean="0"/>
              <a:t>Phong</a:t>
            </a:r>
            <a:endParaRPr lang="en-US" b="1" u="none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853470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b="1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Complete the </a:t>
            </a:r>
            <a:r>
              <a:rPr lang="en-US" sz="3200" b="1" u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dialogue, </a:t>
            </a:r>
            <a:r>
              <a:rPr lang="en-US" sz="3200" b="1" u="none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using </a:t>
            </a:r>
            <a:r>
              <a:rPr lang="en-US" sz="3200" b="1" u="none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suggestions.</a:t>
            </a:r>
            <a:endParaRPr lang="en-US" sz="3200" b="1" u="none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38400" y="1549400"/>
            <a:ext cx="396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3200" b="1" u="none" dirty="0">
                <a:solidFill>
                  <a:srgbClr val="FF0000"/>
                </a:solidFill>
                <a:latin typeface="Calibri" pitchFamily="34" charset="0"/>
              </a:rPr>
              <a:t>√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38400" y="5267325"/>
            <a:ext cx="36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2800" b="1" u="none" dirty="0">
                <a:solidFill>
                  <a:srgbClr val="FF0000"/>
                </a:solidFill>
                <a:latin typeface="Calibri" pitchFamily="34" charset="0"/>
              </a:rPr>
              <a:t>√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33600" y="3226713"/>
            <a:ext cx="6524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none" dirty="0"/>
              <a:t>X</a:t>
            </a:r>
          </a:p>
        </p:txBody>
      </p:sp>
      <p:pic>
        <p:nvPicPr>
          <p:cNvPr id="33" name="Picture 32" descr="C:\Users\Administrator\Downloads\IMG_0393.jpg"/>
          <p:cNvPicPr/>
          <p:nvPr/>
        </p:nvPicPr>
        <p:blipFill>
          <a:blip r:embed="rId2"/>
          <a:srcRect l="1405" t="15000" r="11007" b="19375"/>
          <a:stretch>
            <a:fillRect/>
          </a:stretch>
        </p:blipFill>
        <p:spPr bwMode="auto">
          <a:xfrm>
            <a:off x="3238500" y="1323975"/>
            <a:ext cx="2400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37" descr="C:\Users\Administrator\Desktop\HÌNH ẢNH\IMG_0388.jpg"/>
          <p:cNvPicPr/>
          <p:nvPr/>
        </p:nvPicPr>
        <p:blipFill>
          <a:blip r:embed="rId3"/>
          <a:srcRect l="-820" t="59375" r="44262" b="10938"/>
          <a:stretch>
            <a:fillRect/>
          </a:stretch>
        </p:blipFill>
        <p:spPr bwMode="auto">
          <a:xfrm rot="10800000">
            <a:off x="3429000" y="5181596"/>
            <a:ext cx="2590800" cy="1066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C:\Users\Administrator\Downloads\IMG_0398.jpg"/>
          <p:cNvPicPr/>
          <p:nvPr/>
        </p:nvPicPr>
        <p:blipFill>
          <a:blip r:embed="rId4"/>
          <a:srcRect l="11241" t="34376" r="2283" b="38437"/>
          <a:stretch>
            <a:fillRect/>
          </a:stretch>
        </p:blipFill>
        <p:spPr bwMode="auto">
          <a:xfrm>
            <a:off x="3429000" y="5800725"/>
            <a:ext cx="25908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3" descr="C:\Users\Administrator\Downloads\IMG_0469.jpg"/>
          <p:cNvPicPr/>
          <p:nvPr/>
        </p:nvPicPr>
        <p:blipFill>
          <a:blip r:embed="rId5" cstate="print"/>
          <a:srcRect l="15120" t="16331" r="13054" b="17943"/>
          <a:stretch>
            <a:fillRect/>
          </a:stretch>
        </p:blipFill>
        <p:spPr bwMode="auto">
          <a:xfrm>
            <a:off x="2743200" y="3086100"/>
            <a:ext cx="2819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C:\Users\Administrator\Downloads\IMG_0514.jpg"/>
          <p:cNvPicPr/>
          <p:nvPr/>
        </p:nvPicPr>
        <p:blipFill>
          <a:blip r:embed="rId6"/>
          <a:srcRect l="10639" t="32515" r="36417" b="14218"/>
          <a:stretch>
            <a:fillRect/>
          </a:stretch>
        </p:blipFill>
        <p:spPr bwMode="auto">
          <a:xfrm rot="5400000">
            <a:off x="7124701" y="1538387"/>
            <a:ext cx="2157312" cy="162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C:\Users\Administrator\Downloads\IMG_0515.jpg"/>
          <p:cNvPicPr/>
          <p:nvPr/>
        </p:nvPicPr>
        <p:blipFill>
          <a:blip r:embed="rId7"/>
          <a:srcRect l="21791" t="35186" r="29726" b="17555"/>
          <a:stretch>
            <a:fillRect/>
          </a:stretch>
        </p:blipFill>
        <p:spPr bwMode="auto">
          <a:xfrm rot="5400000">
            <a:off x="-54927" y="959802"/>
            <a:ext cx="1685925" cy="142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 descr="C:\Users\Administrator\Downloads\IMG_0512.jpg"/>
          <p:cNvPicPr/>
          <p:nvPr/>
        </p:nvPicPr>
        <p:blipFill>
          <a:blip r:embed="rId8"/>
          <a:srcRect l="20136" t="262" r="11320" b="11101"/>
          <a:stretch>
            <a:fillRect/>
          </a:stretch>
        </p:blipFill>
        <p:spPr bwMode="auto">
          <a:xfrm rot="5400000">
            <a:off x="-60643" y="3063557"/>
            <a:ext cx="1638300" cy="122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C:\Users\Administrator\Downloads\IMG_0520.jpg"/>
          <p:cNvPicPr/>
          <p:nvPr/>
        </p:nvPicPr>
        <p:blipFill>
          <a:blip r:embed="rId9"/>
          <a:srcRect l="33496" t="14232" r="14656" b="19211"/>
          <a:stretch>
            <a:fillRect/>
          </a:stretch>
        </p:blipFill>
        <p:spPr bwMode="auto">
          <a:xfrm rot="5400000">
            <a:off x="-2222" y="5107622"/>
            <a:ext cx="1600200" cy="1290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AutoShape 32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467600" y="6019800"/>
            <a:ext cx="1219200" cy="838200"/>
          </a:xfrm>
          <a:prstGeom prst="leftArrow">
            <a:avLst>
              <a:gd name="adj1" fmla="val 50000"/>
              <a:gd name="adj2" fmla="val 36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172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1" grpId="0" autoUpdateAnimBg="0"/>
      <p:bldP spid="20" grpId="0"/>
      <p:bldP spid="21" grpId="0"/>
      <p:bldP spid="24" grpId="0"/>
      <p:bldP spid="2" grpId="0"/>
      <p:bldP spid="35" grpId="0"/>
      <p:bldP spid="36" grpId="0"/>
      <p:bldP spid="3" grpId="0" autoUpdateAnimBg="0"/>
      <p:bldP spid="12" grpId="0"/>
      <p:bldP spid="13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8" name="Text Box 150"/>
          <p:cNvSpPr txBox="1">
            <a:spLocks noChangeArrowheads="1"/>
          </p:cNvSpPr>
          <p:nvPr/>
        </p:nvSpPr>
        <p:spPr bwMode="auto">
          <a:xfrm>
            <a:off x="152400" y="152400"/>
            <a:ext cx="8763000" cy="1231106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9900CC"/>
                </a:solidFill>
                <a:latin typeface="Arial" charset="0"/>
              </a:rPr>
              <a:t>                         </a:t>
            </a:r>
            <a:r>
              <a:rPr lang="en-US" sz="3200" dirty="0" smtClean="0">
                <a:latin typeface="Arial" charset="0"/>
              </a:rPr>
              <a:t>Saturday, November 3</a:t>
            </a:r>
            <a:r>
              <a:rPr lang="en-US" sz="3200" baseline="30000" dirty="0" smtClean="0">
                <a:latin typeface="Arial" charset="0"/>
              </a:rPr>
              <a:t>rd</a:t>
            </a:r>
            <a:r>
              <a:rPr lang="en-US" sz="3200" dirty="0" smtClean="0">
                <a:latin typeface="Arial" charset="0"/>
              </a:rPr>
              <a:t>, 2018.</a:t>
            </a:r>
            <a:endParaRPr lang="en-US" sz="32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     UNIT </a:t>
            </a:r>
            <a:r>
              <a:rPr lang="en-US" sz="2800" dirty="0">
                <a:latin typeface="Arial" charset="0"/>
              </a:rPr>
              <a:t>6: AFTER SCHOOL- </a:t>
            </a:r>
            <a:r>
              <a:rPr lang="en-US" sz="2800" dirty="0" smtClean="0">
                <a:latin typeface="Arial" charset="0"/>
              </a:rPr>
              <a:t>Part </a:t>
            </a:r>
            <a:r>
              <a:rPr lang="en-US" sz="2800" dirty="0">
                <a:latin typeface="Arial" charset="0"/>
              </a:rPr>
              <a:t>B1: LET’S GO</a:t>
            </a:r>
          </a:p>
        </p:txBody>
      </p:sp>
      <p:pic>
        <p:nvPicPr>
          <p:cNvPr id="19" name="Picture 5" descr="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6159500"/>
            <a:ext cx="93091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Administrator\Downloads\IMG_053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6450"/>
            <a:ext cx="5345327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istrator\Desktop\HÌNH ẢNH\IMG_0282.JPG"/>
          <p:cNvPicPr/>
          <p:nvPr/>
        </p:nvPicPr>
        <p:blipFill>
          <a:blip r:embed="rId4" cstate="print"/>
          <a:srcRect l="5344" t="976" r="3814" b="41767"/>
          <a:stretch>
            <a:fillRect/>
          </a:stretch>
        </p:blipFill>
        <p:spPr bwMode="auto">
          <a:xfrm>
            <a:off x="5257800" y="20574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152400" y="3200400"/>
            <a:ext cx="4953000" cy="26670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6934200" y="3429000"/>
            <a:ext cx="1981200" cy="21336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029200" y="3505200"/>
            <a:ext cx="2209800" cy="20574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3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6159500"/>
            <a:ext cx="93091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641600" y="3314700"/>
            <a:ext cx="5956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514975" y="3228975"/>
            <a:ext cx="660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8" name="Text Box 150"/>
          <p:cNvSpPr txBox="1">
            <a:spLocks noChangeArrowheads="1"/>
          </p:cNvSpPr>
          <p:nvPr/>
        </p:nvSpPr>
        <p:spPr bwMode="auto">
          <a:xfrm>
            <a:off x="152400" y="152400"/>
            <a:ext cx="8763000" cy="1231106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9900CC"/>
                </a:solidFill>
                <a:latin typeface="Arial" charset="0"/>
              </a:rPr>
              <a:t>                        </a:t>
            </a:r>
            <a:r>
              <a:rPr lang="en-US" sz="3200" dirty="0" smtClean="0">
                <a:latin typeface="Arial" charset="0"/>
              </a:rPr>
              <a:t>Saturday, November 3</a:t>
            </a:r>
            <a:r>
              <a:rPr lang="en-US" sz="3200" baseline="30000" dirty="0" smtClean="0">
                <a:latin typeface="Arial" charset="0"/>
              </a:rPr>
              <a:t>rd</a:t>
            </a:r>
            <a:r>
              <a:rPr lang="en-US" sz="3200" dirty="0" smtClean="0">
                <a:latin typeface="Arial" charset="0"/>
              </a:rPr>
              <a:t>, 2018.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      UNIT 6: AFTER SCHOOL- Part B1: LET’S GO</a:t>
            </a:r>
            <a:endParaRPr lang="en-US" sz="2800" dirty="0">
              <a:latin typeface="Arial" charset="0"/>
            </a:endParaRPr>
          </a:p>
        </p:txBody>
      </p:sp>
      <p:pic>
        <p:nvPicPr>
          <p:cNvPr id="11" name="Picture 10" descr="http://chattayruahuuco.com/ckfinder/userfiles/images/suc-khoe-gia-dinh/nuoc-rua-chen-sinh-ho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6781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Rectangle 38"/>
          <p:cNvSpPr/>
          <p:nvPr/>
        </p:nvSpPr>
        <p:spPr>
          <a:xfrm>
            <a:off x="2667000" y="1905000"/>
            <a:ext cx="3505200" cy="10668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00200" y="2895600"/>
            <a:ext cx="4800600" cy="28194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715000" y="3505200"/>
            <a:ext cx="2209800" cy="16764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3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239000" y="5410200"/>
            <a:ext cx="1219200" cy="838200"/>
          </a:xfrm>
          <a:prstGeom prst="leftArrow">
            <a:avLst>
              <a:gd name="adj1" fmla="val 50000"/>
              <a:gd name="adj2" fmla="val 3636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200" y="6159500"/>
            <a:ext cx="93091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2641600" y="3314700"/>
            <a:ext cx="5956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d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5514975" y="3228975"/>
            <a:ext cx="660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8" name="Text Box 150"/>
          <p:cNvSpPr txBox="1">
            <a:spLocks noChangeArrowheads="1"/>
          </p:cNvSpPr>
          <p:nvPr/>
        </p:nvSpPr>
        <p:spPr bwMode="auto">
          <a:xfrm>
            <a:off x="152400" y="152400"/>
            <a:ext cx="8763000" cy="1231106"/>
          </a:xfrm>
          <a:prstGeom prst="rect">
            <a:avLst/>
          </a:prstGeom>
          <a:solidFill>
            <a:schemeClr val="accent1"/>
          </a:solidFill>
          <a:ln w="76200" cmpd="tri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9900CC"/>
                </a:solidFill>
                <a:latin typeface="Arial" charset="0"/>
              </a:rPr>
              <a:t>                        </a:t>
            </a:r>
            <a:r>
              <a:rPr lang="en-US" sz="3200" dirty="0" smtClean="0">
                <a:latin typeface="Arial" charset="0"/>
              </a:rPr>
              <a:t>Saturday, November 3</a:t>
            </a:r>
            <a:r>
              <a:rPr lang="en-US" sz="3200" baseline="30000" dirty="0" smtClean="0">
                <a:latin typeface="Arial" charset="0"/>
              </a:rPr>
              <a:t>rd</a:t>
            </a:r>
            <a:r>
              <a:rPr lang="en-US" sz="3200" dirty="0" smtClean="0">
                <a:latin typeface="Arial" charset="0"/>
              </a:rPr>
              <a:t>, 2018.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latin typeface="Arial" charset="0"/>
              </a:rPr>
              <a:t>      UNIT 6: AFTER SCHOOL- Part B1: LET’S GO</a:t>
            </a:r>
            <a:endParaRPr lang="en-US" sz="2800" dirty="0">
              <a:latin typeface="Arial" charset="0"/>
            </a:endParaRPr>
          </a:p>
        </p:txBody>
      </p:sp>
      <p:pic>
        <p:nvPicPr>
          <p:cNvPr id="11" name="Picture 44" descr="IMG_02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905000"/>
            <a:ext cx="6248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2362200" y="3733800"/>
            <a:ext cx="4038600" cy="20574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590800" y="3200400"/>
            <a:ext cx="2209800" cy="9144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029200" y="3505200"/>
            <a:ext cx="2438400" cy="1600200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val 2"/>
          <p:cNvSpPr>
            <a:spLocks noChangeArrowheads="1"/>
          </p:cNvSpPr>
          <p:nvPr/>
        </p:nvSpPr>
        <p:spPr bwMode="auto">
          <a:xfrm>
            <a:off x="228600" y="457200"/>
            <a:ext cx="8610600" cy="297180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2514600" y="533400"/>
            <a:ext cx="4343400" cy="1828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CC"/>
                </a:solidFill>
                <a:latin typeface="Berlin Sans FB Demi"/>
              </a:rPr>
              <a:t>HOMEWORK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609600" y="3849469"/>
            <a:ext cx="7645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i="1" dirty="0">
                <a:solidFill>
                  <a:srgbClr val="0000FF"/>
                </a:solidFill>
              </a:rPr>
              <a:t>- </a:t>
            </a:r>
            <a:r>
              <a:rPr lang="en-US" sz="4000" dirty="0">
                <a:solidFill>
                  <a:srgbClr val="0000FF"/>
                </a:solidFill>
              </a:rPr>
              <a:t>Learn by heart </a:t>
            </a:r>
            <a:r>
              <a:rPr lang="en-US" sz="4000" dirty="0" smtClean="0">
                <a:solidFill>
                  <a:srgbClr val="0000FF"/>
                </a:solidFill>
              </a:rPr>
              <a:t>the new </a:t>
            </a:r>
            <a:r>
              <a:rPr lang="en-US" sz="4000" dirty="0">
                <a:solidFill>
                  <a:srgbClr val="0000FF"/>
                </a:solidFill>
              </a:rPr>
              <a:t>words.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09600" y="4687669"/>
            <a:ext cx="8328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0000FF"/>
                </a:solidFill>
              </a:rPr>
              <a:t>- </a:t>
            </a:r>
            <a:r>
              <a:rPr lang="en-US" sz="4000" smtClean="0">
                <a:solidFill>
                  <a:srgbClr val="0000FF"/>
                </a:solidFill>
              </a:rPr>
              <a:t>Prepare Unit 6: Part </a:t>
            </a:r>
            <a:r>
              <a:rPr lang="en-US" sz="4000">
                <a:solidFill>
                  <a:srgbClr val="0000FF"/>
                </a:solidFill>
              </a:rPr>
              <a:t>B </a:t>
            </a:r>
            <a:r>
              <a:rPr lang="en-US" sz="4000" smtClean="0">
                <a:solidFill>
                  <a:srgbClr val="0000FF"/>
                </a:solidFill>
              </a:rPr>
              <a:t>2 - </a:t>
            </a:r>
            <a:r>
              <a:rPr lang="en-US" sz="4000" dirty="0">
                <a:solidFill>
                  <a:srgbClr val="0000FF"/>
                </a:solidFill>
              </a:rPr>
              <a:t>page 61</a:t>
            </a:r>
            <a:endParaRPr lang="en-US" sz="4000" b="0" dirty="0">
              <a:solidFill>
                <a:srgbClr val="0000FF"/>
              </a:solidFill>
            </a:endParaRPr>
          </a:p>
        </p:txBody>
      </p:sp>
      <p:pic>
        <p:nvPicPr>
          <p:cNvPr id="11" name="Picture 27" descr="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12192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boo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 descr="BD1471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0" descr="BD1471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344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 descr="BD1471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246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 descr="BD1471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26980" grpId="0"/>
      <p:bldP spid="194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py of KHUNG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347913" y="2211388"/>
            <a:ext cx="33988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800" b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1508" name="Picture 4" descr="button1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0438" y="2133600"/>
            <a:ext cx="43545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button1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0600" y="3035300"/>
            <a:ext cx="42481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button1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0600" y="3860800"/>
            <a:ext cx="4248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button1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60750" y="4737100"/>
            <a:ext cx="24384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2743200" y="2286000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4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2667000" y="3125788"/>
            <a:ext cx="3079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 sz="3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1514" name="Picture 10" descr="tough_guy_drumming_hc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505200"/>
            <a:ext cx="2254250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1" descr="gypsy_woman_guitar_si_a_hc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0913" y="2516188"/>
            <a:ext cx="1385887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2" descr="bassist_lights_hc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3430588"/>
            <a:ext cx="15478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 descr="Bemua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4649788"/>
            <a:ext cx="205740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 descr="Bemua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0" y="4649788"/>
            <a:ext cx="2057400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 descr="Orange_2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48400" y="4419600"/>
            <a:ext cx="1752600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16" descr="A5-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066800" y="4192588"/>
            <a:ext cx="24272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9" name="WordArt 17"/>
          <p:cNvSpPr>
            <a:spLocks noChangeArrowheads="1" noChangeShapeType="1" noTextEdit="1"/>
          </p:cNvSpPr>
          <p:nvPr/>
        </p:nvSpPr>
        <p:spPr bwMode="auto">
          <a:xfrm>
            <a:off x="1295400" y="609600"/>
            <a:ext cx="6248400" cy="4114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1638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THANK YOU FOR ATTENTION!</a:t>
            </a:r>
          </a:p>
        </p:txBody>
      </p:sp>
      <p:sp>
        <p:nvSpPr>
          <p:cNvPr id="18450" name="WordArt 18"/>
          <p:cNvSpPr>
            <a:spLocks noChangeArrowheads="1" noChangeShapeType="1" noTextEdit="1"/>
          </p:cNvSpPr>
          <p:nvPr/>
        </p:nvSpPr>
        <p:spPr bwMode="auto">
          <a:xfrm rot="5400000">
            <a:off x="-685800" y="3505200"/>
            <a:ext cx="3352800" cy="12192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the end</a:t>
            </a:r>
          </a:p>
        </p:txBody>
      </p:sp>
      <p:sp>
        <p:nvSpPr>
          <p:cNvPr id="18451" name="WordArt 19"/>
          <p:cNvSpPr>
            <a:spLocks noChangeArrowheads="1" noChangeShapeType="1" noTextEdit="1"/>
          </p:cNvSpPr>
          <p:nvPr/>
        </p:nvSpPr>
        <p:spPr bwMode="auto">
          <a:xfrm rot="5400000">
            <a:off x="6442868" y="3091657"/>
            <a:ext cx="3459163" cy="1485900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noFill/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.VnArial"/>
              </a:rPr>
              <a:t>GOOD BYE!</a:t>
            </a:r>
          </a:p>
        </p:txBody>
      </p:sp>
    </p:spTree>
  </p:cSld>
  <p:clrMapOvr>
    <a:masterClrMapping/>
  </p:clrMapOvr>
  <p:transition advTm="240000">
    <p:blinds dir="vert"/>
    <p:sndAc>
      <p:stSnd>
        <p:snd r:embed="rId2" name="BLUE...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3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9" grpId="0" animBg="1"/>
      <p:bldP spid="18450" grpId="0" animBg="1"/>
      <p:bldP spid="184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7162800" y="304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0066FF"/>
                </a:solidFill>
                <a:latin typeface=".VnArial" pitchFamily="34" charset="0"/>
              </a:rPr>
              <a:t>Time</a:t>
            </a:r>
            <a:r>
              <a:rPr lang="en-US" sz="2000" b="1" dirty="0">
                <a:solidFill>
                  <a:schemeClr val="bg1"/>
                </a:solidFill>
                <a:latin typeface=".VnArial" pitchFamily="34" charset="0"/>
              </a:rPr>
              <a:t> :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8305800" y="19050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299450" y="1587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8299450" y="1587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8299450" y="1905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8299450" y="2127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7924800" y="120650"/>
            <a:ext cx="1447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.VnArial" pitchFamily="34" charset="0"/>
              </a:rPr>
              <a:t>Over time</a:t>
            </a:r>
          </a:p>
        </p:txBody>
      </p:sp>
      <p:pic>
        <p:nvPicPr>
          <p:cNvPr id="88079" name="Picture 15" descr="01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1371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927964" y="486243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35" name="Picture 44" descr="IMG_026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2743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6" descr="IMG_029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44958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7" descr="IMG_0254 (1).jpg"/>
          <p:cNvPicPr>
            <a:picLocks noChangeAspect="1"/>
          </p:cNvPicPr>
          <p:nvPr/>
        </p:nvPicPr>
        <p:blipFill>
          <a:blip r:embed="rId7"/>
          <a:srcRect l="15002" t="22556" r="6886" b="19539"/>
          <a:stretch>
            <a:fillRect/>
          </a:stretch>
        </p:blipFill>
        <p:spPr bwMode="auto">
          <a:xfrm>
            <a:off x="3430741" y="-58738"/>
            <a:ext cx="2665259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5" descr="IMG_0282.JPG"/>
          <p:cNvPicPr>
            <a:picLocks noChangeAspect="1"/>
          </p:cNvPicPr>
          <p:nvPr/>
        </p:nvPicPr>
        <p:blipFill>
          <a:blip r:embed="rId8"/>
          <a:srcRect l="12675" r="5634" b="37704"/>
          <a:stretch>
            <a:fillRect/>
          </a:stretch>
        </p:blipFill>
        <p:spPr bwMode="auto">
          <a:xfrm>
            <a:off x="3462338" y="2209800"/>
            <a:ext cx="25574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5" descr="IMG_036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8600" y="4495800"/>
            <a:ext cx="2743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9" descr="IMG_01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00800" y="2209800"/>
            <a:ext cx="2286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152400" y="8382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506941" y="9144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155141" y="31242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4141" y="51816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430741" y="52578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257800" y="30480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pic>
        <p:nvPicPr>
          <p:cNvPr id="60" name="Picture 4" descr="Image72"/>
          <p:cNvPicPr>
            <a:picLocks noChangeAspect="1" noChangeArrowheads="1"/>
          </p:cNvPicPr>
          <p:nvPr/>
        </p:nvPicPr>
        <p:blipFill>
          <a:blip r:embed="rId11">
            <a:lum contrast="12000"/>
          </a:blip>
          <a:srcRect/>
          <a:stretch>
            <a:fillRect/>
          </a:stretch>
        </p:blipFill>
        <p:spPr bwMode="auto">
          <a:xfrm>
            <a:off x="6477000" y="4419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6477000" y="54102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pic>
        <p:nvPicPr>
          <p:cNvPr id="46" name="Picture 45" descr="C:\Users\Administrator\Downloads\IMG_0398.jpg"/>
          <p:cNvPicPr/>
          <p:nvPr/>
        </p:nvPicPr>
        <p:blipFill>
          <a:blip r:embed="rId12"/>
          <a:srcRect l="11241" t="34376" r="2283" b="23437"/>
          <a:stretch>
            <a:fillRect/>
          </a:stretch>
        </p:blipFill>
        <p:spPr bwMode="auto">
          <a:xfrm>
            <a:off x="228600" y="2252663"/>
            <a:ext cx="27432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2133600" y="3048000"/>
            <a:ext cx="457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41278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vi-VN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0">
                <a:solidFill>
                  <a:schemeClr val="tx1"/>
                </a:solidFill>
                <a:latin typeface="Arial" pitchFamily="34" charset="0"/>
              </a:rPr>
              <a:t>                    </a:t>
            </a: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FF3300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345" name="Rectangle 73"/>
          <p:cNvSpPr>
            <a:spLocks noChangeArrowheads="1"/>
          </p:cNvSpPr>
          <p:nvPr/>
        </p:nvSpPr>
        <p:spPr bwMode="auto">
          <a:xfrm>
            <a:off x="2133600" y="838200"/>
            <a:ext cx="4502195" cy="11079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6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Kim’s game</a:t>
            </a:r>
          </a:p>
        </p:txBody>
      </p:sp>
      <p:sp>
        <p:nvSpPr>
          <p:cNvPr id="54346" name="Text Box 74"/>
          <p:cNvSpPr txBox="1">
            <a:spLocks noChangeArrowheads="1"/>
          </p:cNvSpPr>
          <p:nvPr/>
        </p:nvSpPr>
        <p:spPr bwMode="auto">
          <a:xfrm>
            <a:off x="-3429000" y="0"/>
            <a:ext cx="125730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2000" b="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*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LET’S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PLAY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+mn-cs"/>
              </a:rPr>
              <a:t> </a:t>
            </a: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+mn-cs"/>
            </a:endParaRPr>
          </a:p>
        </p:txBody>
      </p:sp>
      <p:pic>
        <p:nvPicPr>
          <p:cNvPr id="73" name="Picture 8" descr="d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5514975" y="3533775"/>
            <a:ext cx="660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Picture 7" descr="d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-2628900" y="3390900"/>
            <a:ext cx="5956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2" descr="dong ho1">
            <a:extLst>
              <a:ext uri="{FF2B5EF4-FFF2-40B4-BE49-F238E27FC236}">
                <a16:creationId xmlns:a16="http://schemas.microsoft.com/office/drawing/2014/main" xmlns="" id="{8221B209-141D-453E-8409-856E9DF5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97819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WordArt 3">
            <a:extLst>
              <a:ext uri="{FF2B5EF4-FFF2-40B4-BE49-F238E27FC236}">
                <a16:creationId xmlns:a16="http://schemas.microsoft.com/office/drawing/2014/main" xmlns="" id="{C6E5851E-6733-4797-8C32-408EC159F4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65675" y="3276640"/>
            <a:ext cx="2095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54" name="WordArt 4">
            <a:extLst>
              <a:ext uri="{FF2B5EF4-FFF2-40B4-BE49-F238E27FC236}">
                <a16:creationId xmlns:a16="http://schemas.microsoft.com/office/drawing/2014/main" xmlns="" id="{0F30422B-2EB6-4F50-AFDA-C949CDFC7D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70475" y="365764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55" name="WordArt 5">
            <a:extLst>
              <a:ext uri="{FF2B5EF4-FFF2-40B4-BE49-F238E27FC236}">
                <a16:creationId xmlns:a16="http://schemas.microsoft.com/office/drawing/2014/main" xmlns="" id="{C1BE52D2-A079-4BC6-ABC3-03B2AB9CBA7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80025" y="4159290"/>
            <a:ext cx="2857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sp>
        <p:nvSpPr>
          <p:cNvPr id="56" name="WordArt 6">
            <a:extLst>
              <a:ext uri="{FF2B5EF4-FFF2-40B4-BE49-F238E27FC236}">
                <a16:creationId xmlns:a16="http://schemas.microsoft.com/office/drawing/2014/main" xmlns="" id="{623C4C6C-9D78-4E1C-B596-BAA6D45A78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070475" y="464824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20</a:t>
            </a:r>
          </a:p>
        </p:txBody>
      </p:sp>
      <p:sp>
        <p:nvSpPr>
          <p:cNvPr id="57" name="WordArt 7">
            <a:extLst>
              <a:ext uri="{FF2B5EF4-FFF2-40B4-BE49-F238E27FC236}">
                <a16:creationId xmlns:a16="http://schemas.microsoft.com/office/drawing/2014/main" xmlns="" id="{315A0633-11B8-4378-ABED-1CD53C492D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79950" y="5029240"/>
            <a:ext cx="3143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25</a:t>
            </a:r>
          </a:p>
        </p:txBody>
      </p:sp>
      <p:sp>
        <p:nvSpPr>
          <p:cNvPr id="58" name="WordArt 8">
            <a:extLst>
              <a:ext uri="{FF2B5EF4-FFF2-40B4-BE49-F238E27FC236}">
                <a16:creationId xmlns:a16="http://schemas.microsoft.com/office/drawing/2014/main" xmlns="" id="{D35C0805-45C0-40D0-A03A-E7F1B28A08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24338" y="3124240"/>
            <a:ext cx="2921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60</a:t>
            </a:r>
          </a:p>
        </p:txBody>
      </p:sp>
      <p:sp>
        <p:nvSpPr>
          <p:cNvPr id="59" name="WordArt 9">
            <a:extLst>
              <a:ext uri="{FF2B5EF4-FFF2-40B4-BE49-F238E27FC236}">
                <a16:creationId xmlns:a16="http://schemas.microsoft.com/office/drawing/2014/main" xmlns="" id="{FB421612-CD69-4CE3-B92F-5F108EF2FE9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165475" y="4159290"/>
            <a:ext cx="27463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45</a:t>
            </a:r>
          </a:p>
        </p:txBody>
      </p:sp>
      <p:sp>
        <p:nvSpPr>
          <p:cNvPr id="60" name="WordArt 10">
            <a:extLst>
              <a:ext uri="{FF2B5EF4-FFF2-40B4-BE49-F238E27FC236}">
                <a16:creationId xmlns:a16="http://schemas.microsoft.com/office/drawing/2014/main" xmlns="" id="{AF26D18A-25C4-4BEA-B488-78F58FA777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17875" y="4648240"/>
            <a:ext cx="2587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40</a:t>
            </a:r>
          </a:p>
        </p:txBody>
      </p:sp>
      <p:sp>
        <p:nvSpPr>
          <p:cNvPr id="61" name="WordArt 11">
            <a:extLst>
              <a:ext uri="{FF2B5EF4-FFF2-40B4-BE49-F238E27FC236}">
                <a16:creationId xmlns:a16="http://schemas.microsoft.com/office/drawing/2014/main" xmlns="" id="{7D2B5038-2094-4CF8-99C8-DF8BA8377D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98875" y="5029240"/>
            <a:ext cx="3349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35</a:t>
            </a:r>
          </a:p>
        </p:txBody>
      </p:sp>
      <p:sp>
        <p:nvSpPr>
          <p:cNvPr id="62" name="WordArt 12">
            <a:extLst>
              <a:ext uri="{FF2B5EF4-FFF2-40B4-BE49-F238E27FC236}">
                <a16:creationId xmlns:a16="http://schemas.microsoft.com/office/drawing/2014/main" xmlns="" id="{08C54DE7-93D5-4E41-BC38-82E3AA004C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02113" y="5181640"/>
            <a:ext cx="3349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30</a:t>
            </a:r>
          </a:p>
        </p:txBody>
      </p:sp>
      <p:sp>
        <p:nvSpPr>
          <p:cNvPr id="63" name="Rectangle 13">
            <a:extLst>
              <a:ext uri="{FF2B5EF4-FFF2-40B4-BE49-F238E27FC236}">
                <a16:creationId xmlns:a16="http://schemas.microsoft.com/office/drawing/2014/main" xmlns="" id="{64B119F0-D814-4229-8AF4-9B72027BF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8300" y="3124240"/>
            <a:ext cx="384175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800"/>
              <a:t> </a:t>
            </a:r>
          </a:p>
        </p:txBody>
      </p:sp>
      <p:sp>
        <p:nvSpPr>
          <p:cNvPr id="64" name="WordArt 15">
            <a:extLst>
              <a:ext uri="{FF2B5EF4-FFF2-40B4-BE49-F238E27FC236}">
                <a16:creationId xmlns:a16="http://schemas.microsoft.com/office/drawing/2014/main" xmlns="" id="{E807A989-D8D8-473B-9861-387A53515E8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91013" y="3127415"/>
            <a:ext cx="169862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65" name="Oval 16">
            <a:extLst>
              <a:ext uri="{FF2B5EF4-FFF2-40B4-BE49-F238E27FC236}">
                <a16:creationId xmlns:a16="http://schemas.microsoft.com/office/drawing/2014/main" xmlns="" id="{AA148FDD-326D-48BE-9F52-FF8A13053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2288" y="4318040"/>
            <a:ext cx="104775" cy="968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6" name="Text Box 17">
            <a:extLst>
              <a:ext uri="{FF2B5EF4-FFF2-40B4-BE49-F238E27FC236}">
                <a16:creationId xmlns:a16="http://schemas.microsoft.com/office/drawing/2014/main" xmlns="" id="{7E06B587-54E1-4762-A0C3-D78E1A4DF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6933" y="6435765"/>
            <a:ext cx="2667000" cy="400050"/>
          </a:xfrm>
          <a:prstGeom prst="rect">
            <a:avLst/>
          </a:pr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OVER TIME</a:t>
            </a:r>
            <a:endParaRPr lang="vi-VN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7" name="WordArt 19">
            <a:extLst>
              <a:ext uri="{FF2B5EF4-FFF2-40B4-BE49-F238E27FC236}">
                <a16:creationId xmlns:a16="http://schemas.microsoft.com/office/drawing/2014/main" xmlns="" id="{83427D14-19A6-461B-A995-7F5EB3DE929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48038" y="3657640"/>
            <a:ext cx="274637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50</a:t>
            </a:r>
          </a:p>
        </p:txBody>
      </p:sp>
      <p:sp>
        <p:nvSpPr>
          <p:cNvPr id="68" name="WordArt 20">
            <a:extLst>
              <a:ext uri="{FF2B5EF4-FFF2-40B4-BE49-F238E27FC236}">
                <a16:creationId xmlns:a16="http://schemas.microsoft.com/office/drawing/2014/main" xmlns="" id="{B44EA423-615E-4D2E-8CC6-CF5F00B5FAB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98875" y="3263940"/>
            <a:ext cx="274638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55</a:t>
            </a:r>
          </a:p>
        </p:txBody>
      </p:sp>
      <p:pic>
        <p:nvPicPr>
          <p:cNvPr id="69" name="Picture 14" descr="kim phut">
            <a:extLst>
              <a:ext uri="{FF2B5EF4-FFF2-40B4-BE49-F238E27FC236}">
                <a16:creationId xmlns:a16="http://schemas.microsoft.com/office/drawing/2014/main" xmlns="" id="{A2FDEA92-D65A-4EE4-8083-6B64040A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971840"/>
            <a:ext cx="27495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1" descr="dongho1">
            <a:extLst>
              <a:ext uri="{FF2B5EF4-FFF2-40B4-BE49-F238E27FC236}">
                <a16:creationId xmlns:a16="http://schemas.microsoft.com/office/drawing/2014/main" xmlns="" id="{2ED5A283-957B-4CCF-A4B5-21208FB5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63740"/>
            <a:ext cx="45243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2" descr="slide0002_image021">
            <a:extLst>
              <a:ext uri="{FF2B5EF4-FFF2-40B4-BE49-F238E27FC236}">
                <a16:creationId xmlns:a16="http://schemas.microsoft.com/office/drawing/2014/main" xmlns="" id="{F1E42C4D-C0A4-491F-B92A-21617D75B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658" y="5626140"/>
            <a:ext cx="9048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Line 23">
            <a:extLst>
              <a:ext uri="{FF2B5EF4-FFF2-40B4-BE49-F238E27FC236}">
                <a16:creationId xmlns:a16="http://schemas.microsoft.com/office/drawing/2014/main" xmlns="" id="{E6B18A30-D8FB-4BBB-AB23-4CEBE63998A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5533" y="6396078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1" name="Picture 24" descr="CHAY XE DAP">
            <a:extLst>
              <a:ext uri="{FF2B5EF4-FFF2-40B4-BE49-F238E27FC236}">
                <a16:creationId xmlns:a16="http://schemas.microsoft.com/office/drawing/2014/main" xmlns="" id="{0E1D42CD-06E6-4841-B9B9-DF4A93546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5133" y="5654715"/>
            <a:ext cx="9017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5669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54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01B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0" fill="hold"/>
                                        <p:tgtEl>
                                          <p:spTgt spid="54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01B0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54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5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5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6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accel="50000" decel="5000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accel="50000" decel="5000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accel="50000" decel="5000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accel="50000" decel="5000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accel="50000" decel="5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accel="50000" decel="5000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accel="50000" decel="5000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accel="50000" decel="5000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" presetClass="emph" presetSubtype="2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54345" grpId="0"/>
      <p:bldP spid="54346" grpId="0"/>
      <p:bldP spid="63" grpId="0" animBg="1"/>
      <p:bldP spid="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Line 2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7162800" y="304800"/>
            <a:ext cx="1143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000" b="1" dirty="0">
              <a:solidFill>
                <a:schemeClr val="bg1"/>
              </a:solidFill>
              <a:latin typeface=".VnArial" pitchFamily="34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8305800" y="19050"/>
            <a:ext cx="83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10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299450" y="1587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8299450" y="1587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8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7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6</a:t>
            </a: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5</a:t>
            </a:r>
          </a:p>
        </p:txBody>
      </p:sp>
      <p:sp>
        <p:nvSpPr>
          <p:cNvPr id="88074" name="Text Box 10"/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4</a:t>
            </a:r>
          </a:p>
        </p:txBody>
      </p:sp>
      <p:sp>
        <p:nvSpPr>
          <p:cNvPr id="88075" name="Text Box 11"/>
          <p:cNvSpPr txBox="1">
            <a:spLocks noChangeArrowheads="1"/>
          </p:cNvSpPr>
          <p:nvPr/>
        </p:nvSpPr>
        <p:spPr bwMode="auto">
          <a:xfrm>
            <a:off x="8299450" y="1905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8299450" y="0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0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8299450" y="212725"/>
            <a:ext cx="76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40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7924800" y="12065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 b="1" dirty="0">
              <a:latin typeface=".Vn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9247" y="267369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27964" y="486243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67300" y="486243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35" name="Picture 44" descr="IMG_026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297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46" descr="IMG_029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5720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47" descr="IMG_0254 (1).jpg"/>
          <p:cNvPicPr>
            <a:picLocks noChangeAspect="1"/>
          </p:cNvPicPr>
          <p:nvPr/>
        </p:nvPicPr>
        <p:blipFill>
          <a:blip r:embed="rId6"/>
          <a:srcRect l="15002" t="22556" r="6886" b="19539"/>
          <a:stretch>
            <a:fillRect/>
          </a:stretch>
        </p:blipFill>
        <p:spPr bwMode="auto">
          <a:xfrm>
            <a:off x="3505200" y="-76200"/>
            <a:ext cx="3352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45" descr="IMG_0282.JPG"/>
          <p:cNvPicPr>
            <a:picLocks noChangeAspect="1"/>
          </p:cNvPicPr>
          <p:nvPr/>
        </p:nvPicPr>
        <p:blipFill>
          <a:blip r:embed="rId7"/>
          <a:srcRect l="12675" r="5634" b="37704"/>
          <a:stretch>
            <a:fillRect/>
          </a:stretch>
        </p:blipFill>
        <p:spPr bwMode="auto">
          <a:xfrm>
            <a:off x="3429000" y="2286000"/>
            <a:ext cx="2481262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5" descr="IMG_036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4572000"/>
            <a:ext cx="2743200" cy="154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9" descr="IMG_01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2139950"/>
            <a:ext cx="2286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2"/>
          <p:cNvSpPr/>
          <p:nvPr/>
        </p:nvSpPr>
        <p:spPr>
          <a:xfrm>
            <a:off x="152400" y="8382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583141" y="7620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155141" y="30480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4141" y="51816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6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581400" y="3911025"/>
            <a:ext cx="2296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P</a:t>
            </a:r>
            <a:r>
              <a:rPr lang="en-US" sz="3200" b="1" dirty="0" smtClean="0"/>
              <a:t>lay </a:t>
            </a:r>
            <a:r>
              <a:rPr lang="en-US" sz="3200" b="1" dirty="0"/>
              <a:t>soccer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76200" y="3962400"/>
            <a:ext cx="34144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Go to the movies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76600" y="1600200"/>
            <a:ext cx="4276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P</a:t>
            </a:r>
            <a:r>
              <a:rPr lang="en-US" sz="3200" b="1" dirty="0" smtClean="0"/>
              <a:t>lay </a:t>
            </a:r>
            <a:r>
              <a:rPr lang="en-US" sz="3200" b="1" dirty="0"/>
              <a:t>computer games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81000" y="1676400"/>
            <a:ext cx="2010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Skip rope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294014" y="3911025"/>
            <a:ext cx="29261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Do homework</a:t>
            </a:r>
          </a:p>
        </p:txBody>
      </p:sp>
      <p:sp>
        <p:nvSpPr>
          <p:cNvPr id="54" name="Rectangle 53"/>
          <p:cNvSpPr/>
          <p:nvPr/>
        </p:nvSpPr>
        <p:spPr>
          <a:xfrm>
            <a:off x="0" y="6096000"/>
            <a:ext cx="2440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Read books</a:t>
            </a:r>
          </a:p>
        </p:txBody>
      </p:sp>
      <p:sp>
        <p:nvSpPr>
          <p:cNvPr id="55" name="Rectangle 54"/>
          <p:cNvSpPr/>
          <p:nvPr/>
        </p:nvSpPr>
        <p:spPr>
          <a:xfrm rot="10800000" flipV="1">
            <a:off x="3048001" y="6096000"/>
            <a:ext cx="297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Play the guitar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096000" y="6120825"/>
            <a:ext cx="3124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Listen to music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430741" y="53340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335741" y="31242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4</a:t>
            </a:r>
          </a:p>
        </p:txBody>
      </p:sp>
      <p:pic>
        <p:nvPicPr>
          <p:cNvPr id="60" name="Picture 4" descr="Image72"/>
          <p:cNvPicPr>
            <a:picLocks noChangeAspect="1" noChangeArrowheads="1"/>
          </p:cNvPicPr>
          <p:nvPr/>
        </p:nvPicPr>
        <p:blipFill>
          <a:blip r:embed="rId10">
            <a:lum contrast="12000"/>
          </a:blip>
          <a:srcRect/>
          <a:stretch>
            <a:fillRect/>
          </a:stretch>
        </p:blipFill>
        <p:spPr bwMode="auto">
          <a:xfrm>
            <a:off x="6477000" y="44958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ectangle 60"/>
          <p:cNvSpPr/>
          <p:nvPr/>
        </p:nvSpPr>
        <p:spPr>
          <a:xfrm>
            <a:off x="8382000" y="5334000"/>
            <a:ext cx="60785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6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8</a:t>
            </a:r>
          </a:p>
        </p:txBody>
      </p:sp>
      <p:pic>
        <p:nvPicPr>
          <p:cNvPr id="46" name="Picture 45" descr="C:\Users\Administrator\Downloads\IMG_0398.jpg"/>
          <p:cNvPicPr/>
          <p:nvPr/>
        </p:nvPicPr>
        <p:blipFill>
          <a:blip r:embed="rId11"/>
          <a:srcRect l="11241" t="34376" r="2283" b="23437"/>
          <a:stretch>
            <a:fillRect/>
          </a:stretch>
        </p:blipFill>
        <p:spPr bwMode="auto">
          <a:xfrm>
            <a:off x="228600" y="2328863"/>
            <a:ext cx="2514600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57"/>
          <p:cNvSpPr/>
          <p:nvPr/>
        </p:nvSpPr>
        <p:spPr>
          <a:xfrm>
            <a:off x="2173813" y="3124200"/>
            <a:ext cx="5693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41278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8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2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I\Desktop\hinh nen\saki_24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3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575137"/>
            <a:ext cx="79090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Unit 6: After school</a:t>
            </a:r>
            <a:endParaRPr lang="en-US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0332" y="2590800"/>
            <a:ext cx="623020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solidFill>
                  <a:srgbClr val="0808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4000" b="1" dirty="0">
                <a:ln w="1905"/>
                <a:solidFill>
                  <a:srgbClr val="08080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B1: Let’s go </a:t>
            </a:r>
            <a:endParaRPr lang="en-US" sz="4000" b="1" dirty="0">
              <a:ln w="1905"/>
              <a:solidFill>
                <a:srgbClr val="08080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9312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957" y="639810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207" y="639810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39810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639810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39810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3414" y="639810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3440" y="639810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9886" y="639810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39810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3950" y="63817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0536" y="639312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398103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AI\Desktop\hinh nen\gif_icon352 - Copy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38175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7502" y="3440372"/>
            <a:ext cx="3571875" cy="280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8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85800" y="838200"/>
            <a:ext cx="6934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/>
              <a:t>	Saturday, November 3</a:t>
            </a:r>
            <a:r>
              <a:rPr lang="en-US" sz="3400" b="1" baseline="30000" dirty="0" smtClean="0"/>
              <a:t>rd</a:t>
            </a:r>
            <a:r>
              <a:rPr lang="en-US" sz="3400" b="1" dirty="0" smtClean="0"/>
              <a:t>, 2018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xmlns="" val="2794747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Image72"/>
          <p:cNvPicPr>
            <a:picLocks noChangeAspect="1" noChangeArrowheads="1"/>
          </p:cNvPicPr>
          <p:nvPr/>
        </p:nvPicPr>
        <p:blipFill>
          <a:blip r:embed="rId4">
            <a:lum contrast="12000"/>
          </a:blip>
          <a:srcRect/>
          <a:stretch>
            <a:fillRect/>
          </a:stretch>
        </p:blipFill>
        <p:spPr bwMode="auto">
          <a:xfrm>
            <a:off x="1905000" y="76200"/>
            <a:ext cx="6248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057400" y="381000"/>
            <a:ext cx="99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Hoa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276600" y="1167825"/>
            <a:ext cx="914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Lan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484813" y="304800"/>
            <a:ext cx="1144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Arial" charset="0"/>
              </a:rPr>
              <a:t>Nam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553200" y="1766887"/>
            <a:ext cx="6639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Arial" charset="0"/>
              </a:rPr>
              <a:t>Ba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-10287000" y="152400"/>
            <a:ext cx="1028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cs typeface="Arial" charset="0"/>
            </a:endParaRPr>
          </a:p>
        </p:txBody>
      </p:sp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685800" y="304800"/>
            <a:ext cx="5562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32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04800" y="685800"/>
            <a:ext cx="198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Arial" charset="0"/>
              </a:rPr>
              <a:t>They are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4343400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1. What are they going to do this evening?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457200" y="4876800"/>
            <a:ext cx="868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AutoNum type="alphaUcPeriod"/>
              <a:defRPr/>
            </a:pPr>
            <a:r>
              <a:rPr lang="en-US" sz="3200" b="1" dirty="0"/>
              <a:t> go to the movies              B. watch TV     </a:t>
            </a:r>
          </a:p>
          <a:p>
            <a:pPr>
              <a:defRPr/>
            </a:pPr>
            <a:r>
              <a:rPr lang="en-US" sz="3200" b="1" dirty="0"/>
              <a:t>C. go to </a:t>
            </a:r>
            <a:r>
              <a:rPr lang="en-US" sz="3200" b="1" dirty="0" err="1"/>
              <a:t>Lan’s</a:t>
            </a:r>
            <a:r>
              <a:rPr lang="en-US" sz="3200" b="1" dirty="0"/>
              <a:t> </a:t>
            </a:r>
            <a:r>
              <a:rPr lang="en-US" sz="3200" b="1"/>
              <a:t>house             D</a:t>
            </a:r>
            <a:r>
              <a:rPr lang="en-US" sz="3200" b="1" dirty="0"/>
              <a:t>. do homework</a:t>
            </a:r>
          </a:p>
        </p:txBody>
      </p: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381000" y="5334000"/>
            <a:ext cx="6096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7" name="Picture 5" descr="d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76200" y="6159500"/>
            <a:ext cx="93091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0" descr="BD1471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524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0" descr="BD1471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0"/>
            <a:ext cx="76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isten B1.way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229600" y="3657600"/>
            <a:ext cx="609600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973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3319" grpId="0"/>
      <p:bldP spid="13320" grpId="0"/>
      <p:bldP spid="13321" grpId="0"/>
      <p:bldP spid="13322" grpId="0"/>
      <p:bldP spid="13329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698030"/>
            <a:ext cx="82458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150" dirty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 </a:t>
            </a:r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UNIT </a:t>
            </a:r>
            <a:r>
              <a:rPr lang="en-US" sz="3600" b="1" spc="150" dirty="0">
                <a:ln w="11430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6: AFTER SCHOOL</a:t>
            </a:r>
          </a:p>
          <a:p>
            <a:r>
              <a:rPr lang="en-US" sz="3600" b="1" spc="150" dirty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 </a:t>
            </a:r>
            <a:r>
              <a:rPr lang="en-US" sz="3600" b="1" spc="150" dirty="0" smtClean="0">
                <a:ln w="11430"/>
                <a:solidFill>
                  <a:srgbClr val="FFFF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en-US" sz="3600" b="1" spc="150" dirty="0" smtClean="0">
                <a:ln w="11430"/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PART </a:t>
            </a:r>
            <a:r>
              <a:rPr lang="en-US" sz="3600" b="1" spc="150" dirty="0">
                <a:ln w="11430"/>
                <a:solidFill>
                  <a:srgbClr val="0000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B1: LET’S GO 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24825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Saturday, November 3</a:t>
            </a:r>
            <a:r>
              <a:rPr lang="en-US" sz="3200" b="1" baseline="30000" dirty="0"/>
              <a:t>rd</a:t>
            </a:r>
            <a:r>
              <a:rPr lang="en-US" sz="3200" b="1" dirty="0"/>
              <a:t>, 2018</a:t>
            </a:r>
            <a:r>
              <a:rPr lang="en-US" sz="2400" b="1" dirty="0"/>
              <a:t>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09600" y="2158425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200" b="1" dirty="0"/>
              <a:t>1. </a:t>
            </a:r>
            <a:r>
              <a:rPr lang="en-US" sz="3200" b="1" u="sng" dirty="0" err="1"/>
              <a:t>Listen.Then</a:t>
            </a:r>
            <a:r>
              <a:rPr lang="en-US" sz="3200" b="1" u="sng" dirty="0"/>
              <a:t> practice in groups of four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276" y="2819400"/>
            <a:ext cx="3304524" cy="324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85800" y="2920425"/>
            <a:ext cx="365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 </a:t>
            </a:r>
            <a:r>
              <a:rPr lang="en-US" sz="3600" b="1" u="sng" dirty="0">
                <a:solidFill>
                  <a:srgbClr val="FF0000"/>
                </a:solidFill>
                <a:sym typeface="Wingdings" pitchFamily="2" charset="2"/>
              </a:rPr>
              <a:t>New words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35446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- </a:t>
            </a:r>
            <a:r>
              <a:rPr lang="en-US" sz="3600" b="1" dirty="0" smtClean="0">
                <a:solidFill>
                  <a:srgbClr val="0000FF"/>
                </a:solidFill>
              </a:rPr>
              <a:t>assignment </a:t>
            </a:r>
            <a:r>
              <a:rPr lang="en-US" sz="3600" b="1" dirty="0">
                <a:solidFill>
                  <a:srgbClr val="0000FF"/>
                </a:solidFill>
              </a:rPr>
              <a:t>(n) 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3776" y="4306669"/>
            <a:ext cx="352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sym typeface="Wingdings" pitchFamily="2" charset="2"/>
              </a:rPr>
              <a:t>assign </a:t>
            </a:r>
            <a:r>
              <a:rPr lang="en-US" sz="3600" b="1" dirty="0">
                <a:solidFill>
                  <a:srgbClr val="0000FF"/>
                </a:solidFill>
                <a:sym typeface="Wingdings" pitchFamily="2" charset="2"/>
              </a:rPr>
              <a:t>(</a:t>
            </a:r>
            <a:r>
              <a:rPr lang="en-US" sz="3600" b="1" dirty="0">
                <a:solidFill>
                  <a:srgbClr val="0000FF"/>
                </a:solidFill>
              </a:rPr>
              <a:t>v) </a:t>
            </a:r>
          </a:p>
        </p:txBody>
      </p:sp>
      <p:pic>
        <p:nvPicPr>
          <p:cNvPr id="9" name="Picture 5" descr="d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6159500"/>
            <a:ext cx="93091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d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2641600" y="3390900"/>
            <a:ext cx="5956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 descr="d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514975" y="3533775"/>
            <a:ext cx="6604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9352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943600"/>
            <a:ext cx="609600" cy="609600"/>
          </a:xfrm>
          <a:prstGeom prst="rect">
            <a:avLst/>
          </a:prstGeom>
          <a:noFill/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-76200" y="30162"/>
            <a:ext cx="6858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smtClean="0"/>
              <a:t>1.</a:t>
            </a:r>
            <a:r>
              <a:rPr lang="en-US" sz="2800" b="1" smtClean="0">
                <a:solidFill>
                  <a:srgbClr val="0000FF"/>
                </a:solidFill>
              </a:rPr>
              <a:t>Listen</a:t>
            </a:r>
            <a:r>
              <a:rPr lang="en-US" sz="2800" b="1" dirty="0">
                <a:solidFill>
                  <a:srgbClr val="0000FF"/>
                </a:solidFill>
              </a:rPr>
              <a:t>. Then practice in groups of four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905000" y="7162800"/>
            <a:ext cx="838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bg2"/>
                </a:solidFill>
              </a:rPr>
              <a:t>listen</a:t>
            </a:r>
          </a:p>
        </p:txBody>
      </p:sp>
      <p:pic>
        <p:nvPicPr>
          <p:cNvPr id="5130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-76200"/>
            <a:ext cx="2362200" cy="12192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6200" y="675144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Ba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smtClean="0">
                <a:solidFill>
                  <a:srgbClr val="0000FF"/>
                </a:solidFill>
              </a:rPr>
              <a:t>  </a:t>
            </a:r>
            <a:r>
              <a:rPr lang="en-US" sz="2800" b="1" dirty="0" smtClean="0"/>
              <a:t>What </a:t>
            </a:r>
            <a:r>
              <a:rPr lang="en-US" sz="2800" b="1" dirty="0"/>
              <a:t>should we do this evening?</a:t>
            </a:r>
          </a:p>
          <a:p>
            <a:r>
              <a:rPr lang="en-US" sz="2800" b="1" dirty="0">
                <a:solidFill>
                  <a:srgbClr val="6600CC"/>
                </a:solidFill>
              </a:rPr>
              <a:t>Nam</a:t>
            </a:r>
            <a:r>
              <a:rPr lang="en-US" sz="2800" b="1" dirty="0">
                <a:solidFill>
                  <a:srgbClr val="660066"/>
                </a:solidFill>
              </a:rPr>
              <a:t>: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/>
              <a:t>What about going to </a:t>
            </a:r>
            <a:r>
              <a:rPr lang="en-US" sz="2800" b="1" dirty="0" smtClean="0"/>
              <a:t>the  movies</a:t>
            </a:r>
            <a:r>
              <a:rPr lang="en-US" sz="2800" b="1" dirty="0"/>
              <a:t>? </a:t>
            </a:r>
          </a:p>
          <a:p>
            <a:r>
              <a:rPr lang="en-US" sz="2800" b="1" dirty="0" err="1">
                <a:solidFill>
                  <a:srgbClr val="FF0000"/>
                </a:solidFill>
              </a:rPr>
              <a:t>Lan</a:t>
            </a:r>
            <a:r>
              <a:rPr lang="en-US" sz="2800" b="1" dirty="0">
                <a:solidFill>
                  <a:srgbClr val="FF0000"/>
                </a:solidFill>
              </a:rPr>
              <a:t>:  </a:t>
            </a:r>
            <a:r>
              <a:rPr lang="en-US" sz="2800" b="1" dirty="0"/>
              <a:t>There aren’t any good </a:t>
            </a:r>
            <a:r>
              <a:rPr lang="en-US" sz="2800" b="1" dirty="0" smtClean="0"/>
              <a:t>movies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/>
              <a:t>on at  the </a:t>
            </a:r>
            <a:r>
              <a:rPr lang="en-US" sz="2800" b="1" dirty="0" smtClean="0"/>
              <a:t>   moment</a:t>
            </a:r>
            <a:r>
              <a:rPr lang="en-US" sz="2800" b="1" dirty="0"/>
              <a:t>. Let’s go to my </a:t>
            </a:r>
            <a:r>
              <a:rPr lang="en-US" sz="2800" b="1" dirty="0" smtClean="0"/>
              <a:t>house</a:t>
            </a:r>
            <a:r>
              <a:rPr lang="en-US" sz="2800" b="1" dirty="0"/>
              <a:t>. We </a:t>
            </a:r>
            <a:r>
              <a:rPr lang="en-US" sz="2800" b="1" dirty="0" smtClean="0"/>
              <a:t>can listen </a:t>
            </a:r>
            <a:r>
              <a:rPr lang="en-US" sz="2800" b="1" dirty="0"/>
              <a:t>to some music.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6200" y="2819400"/>
            <a:ext cx="8915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6600"/>
                </a:solidFill>
              </a:rPr>
              <a:t>Hoa</a:t>
            </a:r>
            <a:r>
              <a:rPr lang="en-US" sz="2800" b="1" dirty="0">
                <a:solidFill>
                  <a:srgbClr val="006600"/>
                </a:solidFill>
              </a:rPr>
              <a:t>:</a:t>
            </a:r>
            <a:r>
              <a:rPr lang="en-US" sz="2800" b="1" dirty="0">
                <a:solidFill>
                  <a:srgbClr val="0000CC"/>
                </a:solidFill>
              </a:rPr>
              <a:t>  </a:t>
            </a:r>
            <a:r>
              <a:rPr lang="en-US" sz="2800" b="1" dirty="0"/>
              <a:t>I’m sorry, </a:t>
            </a:r>
            <a:r>
              <a:rPr lang="en-US" sz="2800" b="1" dirty="0" err="1"/>
              <a:t>Lan</a:t>
            </a:r>
            <a:r>
              <a:rPr lang="en-US" sz="2800" b="1" dirty="0"/>
              <a:t>. I can’t come. I have too many</a:t>
            </a:r>
          </a:p>
          <a:p>
            <a:r>
              <a:rPr lang="en-US" sz="2800" b="1" dirty="0"/>
              <a:t>          assignments.</a:t>
            </a:r>
          </a:p>
          <a:p>
            <a:r>
              <a:rPr lang="en-US" sz="2800" b="1" dirty="0">
                <a:solidFill>
                  <a:srgbClr val="6600CC"/>
                </a:solidFill>
              </a:rPr>
              <a:t>Nam: </a:t>
            </a:r>
            <a:r>
              <a:rPr lang="en-US" sz="2800" b="1" dirty="0" err="1"/>
              <a:t>Hoa</a:t>
            </a:r>
            <a:r>
              <a:rPr lang="en-US" sz="2800" b="1" dirty="0"/>
              <a:t>! It is Sunday tomorrow. </a:t>
            </a:r>
            <a:endParaRPr lang="en-US" sz="2800" b="1" dirty="0" smtClean="0"/>
          </a:p>
          <a:p>
            <a:r>
              <a:rPr lang="en-US" sz="2800" b="1" dirty="0"/>
              <a:t> </a:t>
            </a:r>
            <a:r>
              <a:rPr lang="en-US" sz="2800" b="1" dirty="0" smtClean="0"/>
              <a:t>           Why </a:t>
            </a:r>
            <a:r>
              <a:rPr lang="en-US" sz="2800" b="1" dirty="0"/>
              <a:t>don’t you </a:t>
            </a:r>
            <a:r>
              <a:rPr lang="en-US" sz="2800" b="1" dirty="0" smtClean="0"/>
              <a:t>relax </a:t>
            </a:r>
            <a:r>
              <a:rPr lang="en-US" sz="2800" b="1" dirty="0"/>
              <a:t>?</a:t>
            </a:r>
          </a:p>
          <a:p>
            <a:r>
              <a:rPr lang="en-US" sz="2800" b="1" dirty="0" err="1">
                <a:solidFill>
                  <a:srgbClr val="0000FF"/>
                </a:solidFill>
              </a:rPr>
              <a:t>Ba</a:t>
            </a:r>
            <a:r>
              <a:rPr lang="en-US" sz="2800" b="1" dirty="0">
                <a:solidFill>
                  <a:srgbClr val="0000FF"/>
                </a:solidFill>
              </a:rPr>
              <a:t>:    </a:t>
            </a:r>
            <a:r>
              <a:rPr lang="en-US" sz="2800" b="1" dirty="0"/>
              <a:t>Come on. Let’s go to </a:t>
            </a:r>
            <a:r>
              <a:rPr lang="en-US" sz="2800" b="1" dirty="0" err="1"/>
              <a:t>Lan’s</a:t>
            </a:r>
            <a:r>
              <a:rPr lang="en-US" sz="2800" b="1" dirty="0"/>
              <a:t> house.</a:t>
            </a:r>
          </a:p>
          <a:p>
            <a:r>
              <a:rPr lang="en-US" sz="2800" b="1" dirty="0" err="1">
                <a:solidFill>
                  <a:srgbClr val="FF0000"/>
                </a:solidFill>
              </a:rPr>
              <a:t>Lan</a:t>
            </a:r>
            <a:r>
              <a:rPr lang="en-US" sz="2800" b="1" dirty="0">
                <a:solidFill>
                  <a:srgbClr val="FF0000"/>
                </a:solidFill>
              </a:rPr>
              <a:t>:  </a:t>
            </a:r>
            <a:r>
              <a:rPr lang="en-US" sz="2800" b="1" dirty="0"/>
              <a:t>Are you going to come, </a:t>
            </a:r>
            <a:r>
              <a:rPr lang="en-US" sz="2800" b="1" dirty="0" err="1"/>
              <a:t>Hoa</a:t>
            </a:r>
            <a:r>
              <a:rPr lang="en-US" sz="2800" b="1" dirty="0"/>
              <a:t>? It’ll be  fun.    </a:t>
            </a:r>
          </a:p>
          <a:p>
            <a:r>
              <a:rPr lang="en-US" sz="2800" b="1" dirty="0" err="1">
                <a:solidFill>
                  <a:srgbClr val="006666"/>
                </a:solidFill>
              </a:rPr>
              <a:t>Hoa</a:t>
            </a:r>
            <a:r>
              <a:rPr lang="en-US" sz="2800" b="1" dirty="0">
                <a:solidFill>
                  <a:srgbClr val="006666"/>
                </a:solidFill>
              </a:rPr>
              <a:t>:  </a:t>
            </a:r>
            <a:r>
              <a:rPr lang="en-US" sz="2800" b="1" dirty="0"/>
              <a:t>Ok.  I’ll come. </a:t>
            </a:r>
            <a:r>
              <a:rPr lang="en-US" sz="2800" b="1" dirty="0" smtClean="0"/>
              <a:t>Thanks.</a:t>
            </a:r>
          </a:p>
          <a:p>
            <a:r>
              <a:rPr lang="en-US" sz="2800" b="1" dirty="0" smtClean="0">
                <a:solidFill>
                  <a:srgbClr val="6600CC"/>
                </a:solidFill>
              </a:rPr>
              <a:t>Nam</a:t>
            </a:r>
            <a:r>
              <a:rPr lang="en-US" sz="2800" b="1" dirty="0">
                <a:solidFill>
                  <a:srgbClr val="6600CC"/>
                </a:solidFill>
              </a:rPr>
              <a:t>:  </a:t>
            </a:r>
            <a:r>
              <a:rPr lang="en-US" sz="2800" b="1" dirty="0"/>
              <a:t>Great ! Now you’re learning to relax.</a:t>
            </a:r>
          </a:p>
        </p:txBody>
      </p:sp>
      <p:pic>
        <p:nvPicPr>
          <p:cNvPr id="8" name="Picture 21" descr="descriptio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62484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listen B1.way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05800" y="3124200"/>
            <a:ext cx="7620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93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9736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7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12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3091</TotalTime>
  <Words>947</Words>
  <Application>Microsoft Office PowerPoint</Application>
  <PresentationFormat>On-screen Show (4:3)</PresentationFormat>
  <Paragraphs>236</Paragraphs>
  <Slides>29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</dc:creator>
  <cp:lastModifiedBy>Administrator</cp:lastModifiedBy>
  <cp:revision>498</cp:revision>
  <dcterms:created xsi:type="dcterms:W3CDTF">2016-10-18T14:27:19Z</dcterms:created>
  <dcterms:modified xsi:type="dcterms:W3CDTF">2018-11-26T04:30:32Z</dcterms:modified>
</cp:coreProperties>
</file>