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fntdata" ContentType="application/x-fontdata"/>
  <Default Extension="wav" ContentType="audio/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95" r:id="rId2"/>
    <p:sldId id="289" r:id="rId3"/>
    <p:sldId id="290" r:id="rId4"/>
    <p:sldId id="258" r:id="rId5"/>
    <p:sldId id="262" r:id="rId6"/>
    <p:sldId id="296" r:id="rId7"/>
    <p:sldId id="293" r:id="rId8"/>
    <p:sldId id="292" r:id="rId9"/>
    <p:sldId id="263" r:id="rId10"/>
    <p:sldId id="294" r:id="rId11"/>
    <p:sldId id="282" r:id="rId12"/>
    <p:sldId id="280" r:id="rId13"/>
    <p:sldId id="267" r:id="rId14"/>
    <p:sldId id="298" r:id="rId15"/>
    <p:sldId id="261" r:id="rId16"/>
  </p:sldIdLst>
  <p:sldSz cx="9144000" cy="6858000" type="screen4x3"/>
  <p:notesSz cx="6858000" cy="9144000"/>
  <p:embeddedFontLst>
    <p:embeddedFont>
      <p:font typeface=".VnTime" panose="020B7200000000000000" pitchFamily="34" charset="0"/>
      <p:regular r:id="rId18"/>
      <p:bold r:id="rId19"/>
      <p:italic r:id="rId20"/>
      <p:boldItalic r:id="rId21"/>
    </p:embeddedFont>
    <p:embeddedFont>
      <p:font typeface="Tahoma" panose="020B0604030504040204" pitchFamily="34" charset="0"/>
      <p:regular r:id="rId22"/>
      <p:bold r:id="rId23"/>
    </p:embeddedFont>
    <p:embeddedFont>
      <p:font typeface="Calibri" panose="020F0502020204030204" pitchFamily="34" charset="0"/>
      <p:regular r:id="rId24"/>
      <p:bold r:id="rId25"/>
      <p:italic r:id="rId26"/>
      <p:boldItalic r:id="rId27"/>
    </p:embeddedFont>
    <p:embeddedFont>
      <p:font typeface="Constantia" panose="02030602050306030303" pitchFamily="18"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04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8" autoAdjust="0"/>
  </p:normalViewPr>
  <p:slideViewPr>
    <p:cSldViewPr>
      <p:cViewPr>
        <p:scale>
          <a:sx n="61" d="100"/>
          <a:sy n="61" d="100"/>
        </p:scale>
        <p:origin x="878" y="-52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tableStyles" Target="tableStyle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398728-4F5A-41E6-B486-78256AB29CF9}" type="datetimeFigureOut">
              <a:rPr lang="en-US" smtClean="0"/>
              <a:t>3/29/2020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3A4426-F6DC-4D69-87D0-D5AC7F076E79}" type="slidenum">
              <a:rPr lang="en-US" smtClean="0"/>
              <a:t>‹#›</a:t>
            </a:fld>
            <a:endParaRPr lang="en-US"/>
          </a:p>
        </p:txBody>
      </p:sp>
    </p:spTree>
    <p:extLst>
      <p:ext uri="{BB962C8B-B14F-4D97-AF65-F5344CB8AC3E}">
        <p14:creationId xmlns:p14="http://schemas.microsoft.com/office/powerpoint/2010/main" val="4055393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28A52E22-5B1B-4F92-885D-3B320D70B8A8}" type="slidenum">
              <a:rPr lang="vi-VN" altLang="en-US" sz="1200"/>
              <a:pPr eaLnBrk="1" hangingPunct="1"/>
              <a:t>14</a:t>
            </a:fld>
            <a:endParaRPr lang="vi-VN" altLang="en-US" sz="1200"/>
          </a:p>
        </p:txBody>
      </p:sp>
      <p:sp>
        <p:nvSpPr>
          <p:cNvPr id="46083" name="Rectangle 2"/>
          <p:cNvSpPr>
            <a:spLocks noRo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3591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5FD3ED-93C0-413D-9B82-D6AA17AA35A6}" type="datetimeFigureOut">
              <a:rPr lang="en-US" smtClean="0"/>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C7AB9A-EF5E-47B2-8B8F-AE5A3946B5B1}" type="slidenum">
              <a:rPr lang="en-US" smtClean="0"/>
              <a:t>‹#›</a:t>
            </a:fld>
            <a:endParaRPr lang="en-US"/>
          </a:p>
        </p:txBody>
      </p:sp>
    </p:spTree>
    <p:extLst>
      <p:ext uri="{BB962C8B-B14F-4D97-AF65-F5344CB8AC3E}">
        <p14:creationId xmlns:p14="http://schemas.microsoft.com/office/powerpoint/2010/main" val="4151486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5FD3ED-93C0-413D-9B82-D6AA17AA35A6}" type="datetimeFigureOut">
              <a:rPr lang="en-US" smtClean="0"/>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C7AB9A-EF5E-47B2-8B8F-AE5A3946B5B1}" type="slidenum">
              <a:rPr lang="en-US" smtClean="0"/>
              <a:t>‹#›</a:t>
            </a:fld>
            <a:endParaRPr lang="en-US"/>
          </a:p>
        </p:txBody>
      </p:sp>
    </p:spTree>
    <p:extLst>
      <p:ext uri="{BB962C8B-B14F-4D97-AF65-F5344CB8AC3E}">
        <p14:creationId xmlns:p14="http://schemas.microsoft.com/office/powerpoint/2010/main" val="2194551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5FD3ED-93C0-413D-9B82-D6AA17AA35A6}" type="datetimeFigureOut">
              <a:rPr lang="en-US" smtClean="0"/>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C7AB9A-EF5E-47B2-8B8F-AE5A3946B5B1}" type="slidenum">
              <a:rPr lang="en-US" smtClean="0"/>
              <a:t>‹#›</a:t>
            </a:fld>
            <a:endParaRPr lang="en-US"/>
          </a:p>
        </p:txBody>
      </p:sp>
    </p:spTree>
    <p:extLst>
      <p:ext uri="{BB962C8B-B14F-4D97-AF65-F5344CB8AC3E}">
        <p14:creationId xmlns:p14="http://schemas.microsoft.com/office/powerpoint/2010/main" val="3262279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965D6868-890C-48D2-9645-7DC69E8DE89D}" type="slidenum">
              <a:rPr lang="en-US"/>
              <a:pPr/>
              <a:t>‹#›</a:t>
            </a:fld>
            <a:endParaRPr lang="en-US"/>
          </a:p>
        </p:txBody>
      </p:sp>
    </p:spTree>
    <p:extLst>
      <p:ext uri="{BB962C8B-B14F-4D97-AF65-F5344CB8AC3E}">
        <p14:creationId xmlns:p14="http://schemas.microsoft.com/office/powerpoint/2010/main" val="315514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E7628CD3-6546-46E8-8C26-226248ECDA94}" type="slidenum">
              <a:rPr lang="en-US"/>
              <a:pPr/>
              <a:t>‹#›</a:t>
            </a:fld>
            <a:endParaRPr lang="en-US"/>
          </a:p>
        </p:txBody>
      </p:sp>
    </p:spTree>
    <p:extLst>
      <p:ext uri="{BB962C8B-B14F-4D97-AF65-F5344CB8AC3E}">
        <p14:creationId xmlns:p14="http://schemas.microsoft.com/office/powerpoint/2010/main" val="27826438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066800" y="8382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066800" y="210185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29200" y="210185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066800" y="423545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029200" y="423545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1066800" y="6413500"/>
            <a:ext cx="1905000" cy="457200"/>
          </a:xfrm>
        </p:spPr>
        <p:txBody>
          <a:bodyPr/>
          <a:lstStyle>
            <a:lvl1pPr>
              <a:defRPr/>
            </a:lvl1pPr>
          </a:lstStyle>
          <a:p>
            <a:endParaRPr lang="en-US"/>
          </a:p>
        </p:txBody>
      </p:sp>
      <p:sp>
        <p:nvSpPr>
          <p:cNvPr id="8" name="Footer Placeholder 7"/>
          <p:cNvSpPr>
            <a:spLocks noGrp="1"/>
          </p:cNvSpPr>
          <p:nvPr>
            <p:ph type="ftr" sz="quarter" idx="11"/>
          </p:nvPr>
        </p:nvSpPr>
        <p:spPr>
          <a:xfrm>
            <a:off x="3429000" y="6413500"/>
            <a:ext cx="2895600" cy="457200"/>
          </a:xfrm>
        </p:spPr>
        <p:txBody>
          <a:bodyPr/>
          <a:lstStyle>
            <a:lvl1pPr>
              <a:defRPr/>
            </a:lvl1pPr>
          </a:lstStyle>
          <a:p>
            <a:endParaRPr lang="en-US"/>
          </a:p>
        </p:txBody>
      </p:sp>
      <p:sp>
        <p:nvSpPr>
          <p:cNvPr id="9" name="Slide Number Placeholder 8"/>
          <p:cNvSpPr>
            <a:spLocks noGrp="1"/>
          </p:cNvSpPr>
          <p:nvPr>
            <p:ph type="sldNum" sz="quarter" idx="12"/>
          </p:nvPr>
        </p:nvSpPr>
        <p:spPr>
          <a:xfrm>
            <a:off x="8229600" y="6413500"/>
            <a:ext cx="914400" cy="457200"/>
          </a:xfrm>
        </p:spPr>
        <p:txBody>
          <a:bodyPr/>
          <a:lstStyle>
            <a:lvl1pPr>
              <a:defRPr/>
            </a:lvl1pPr>
          </a:lstStyle>
          <a:p>
            <a:fld id="{10C107A3-743F-416A-8B79-AD14F7767904}" type="slidenum">
              <a:rPr lang="en-US"/>
              <a:pPr/>
              <a:t>‹#›</a:t>
            </a:fld>
            <a:endParaRPr lang="en-US" sz="1400"/>
          </a:p>
        </p:txBody>
      </p:sp>
    </p:spTree>
    <p:extLst>
      <p:ext uri="{BB962C8B-B14F-4D97-AF65-F5344CB8AC3E}">
        <p14:creationId xmlns:p14="http://schemas.microsoft.com/office/powerpoint/2010/main" val="2642899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5FD3ED-93C0-413D-9B82-D6AA17AA35A6}" type="datetimeFigureOut">
              <a:rPr lang="en-US" smtClean="0"/>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C7AB9A-EF5E-47B2-8B8F-AE5A3946B5B1}" type="slidenum">
              <a:rPr lang="en-US" smtClean="0"/>
              <a:t>‹#›</a:t>
            </a:fld>
            <a:endParaRPr lang="en-US"/>
          </a:p>
        </p:txBody>
      </p:sp>
    </p:spTree>
    <p:extLst>
      <p:ext uri="{BB962C8B-B14F-4D97-AF65-F5344CB8AC3E}">
        <p14:creationId xmlns:p14="http://schemas.microsoft.com/office/powerpoint/2010/main" val="2792047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5FD3ED-93C0-413D-9B82-D6AA17AA35A6}" type="datetimeFigureOut">
              <a:rPr lang="en-US" smtClean="0"/>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C7AB9A-EF5E-47B2-8B8F-AE5A3946B5B1}" type="slidenum">
              <a:rPr lang="en-US" smtClean="0"/>
              <a:t>‹#›</a:t>
            </a:fld>
            <a:endParaRPr lang="en-US"/>
          </a:p>
        </p:txBody>
      </p:sp>
    </p:spTree>
    <p:extLst>
      <p:ext uri="{BB962C8B-B14F-4D97-AF65-F5344CB8AC3E}">
        <p14:creationId xmlns:p14="http://schemas.microsoft.com/office/powerpoint/2010/main" val="941059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5FD3ED-93C0-413D-9B82-D6AA17AA35A6}" type="datetimeFigureOut">
              <a:rPr lang="en-US" smtClean="0"/>
              <a:t>3/29/2020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C7AB9A-EF5E-47B2-8B8F-AE5A3946B5B1}" type="slidenum">
              <a:rPr lang="en-US" smtClean="0"/>
              <a:t>‹#›</a:t>
            </a:fld>
            <a:endParaRPr lang="en-US"/>
          </a:p>
        </p:txBody>
      </p:sp>
    </p:spTree>
    <p:extLst>
      <p:ext uri="{BB962C8B-B14F-4D97-AF65-F5344CB8AC3E}">
        <p14:creationId xmlns:p14="http://schemas.microsoft.com/office/powerpoint/2010/main" val="2935855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5FD3ED-93C0-413D-9B82-D6AA17AA35A6}" type="datetimeFigureOut">
              <a:rPr lang="en-US" smtClean="0"/>
              <a:t>3/29/2020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C7AB9A-EF5E-47B2-8B8F-AE5A3946B5B1}" type="slidenum">
              <a:rPr lang="en-US" smtClean="0"/>
              <a:t>‹#›</a:t>
            </a:fld>
            <a:endParaRPr lang="en-US"/>
          </a:p>
        </p:txBody>
      </p:sp>
    </p:spTree>
    <p:extLst>
      <p:ext uri="{BB962C8B-B14F-4D97-AF65-F5344CB8AC3E}">
        <p14:creationId xmlns:p14="http://schemas.microsoft.com/office/powerpoint/2010/main" val="3928375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5FD3ED-93C0-413D-9B82-D6AA17AA35A6}" type="datetimeFigureOut">
              <a:rPr lang="en-US" smtClean="0"/>
              <a:t>3/29/2020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C7AB9A-EF5E-47B2-8B8F-AE5A3946B5B1}" type="slidenum">
              <a:rPr lang="en-US" smtClean="0"/>
              <a:t>‹#›</a:t>
            </a:fld>
            <a:endParaRPr lang="en-US"/>
          </a:p>
        </p:txBody>
      </p:sp>
    </p:spTree>
    <p:extLst>
      <p:ext uri="{BB962C8B-B14F-4D97-AF65-F5344CB8AC3E}">
        <p14:creationId xmlns:p14="http://schemas.microsoft.com/office/powerpoint/2010/main" val="3817200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5FD3ED-93C0-413D-9B82-D6AA17AA35A6}" type="datetimeFigureOut">
              <a:rPr lang="en-US" smtClean="0"/>
              <a:t>3/29/2020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C7AB9A-EF5E-47B2-8B8F-AE5A3946B5B1}" type="slidenum">
              <a:rPr lang="en-US" smtClean="0"/>
              <a:t>‹#›</a:t>
            </a:fld>
            <a:endParaRPr lang="en-US"/>
          </a:p>
        </p:txBody>
      </p:sp>
    </p:spTree>
    <p:extLst>
      <p:ext uri="{BB962C8B-B14F-4D97-AF65-F5344CB8AC3E}">
        <p14:creationId xmlns:p14="http://schemas.microsoft.com/office/powerpoint/2010/main" val="2832986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5FD3ED-93C0-413D-9B82-D6AA17AA35A6}" type="datetimeFigureOut">
              <a:rPr lang="en-US" smtClean="0"/>
              <a:t>3/29/2020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C7AB9A-EF5E-47B2-8B8F-AE5A3946B5B1}" type="slidenum">
              <a:rPr lang="en-US" smtClean="0"/>
              <a:t>‹#›</a:t>
            </a:fld>
            <a:endParaRPr lang="en-US"/>
          </a:p>
        </p:txBody>
      </p:sp>
    </p:spTree>
    <p:extLst>
      <p:ext uri="{BB962C8B-B14F-4D97-AF65-F5344CB8AC3E}">
        <p14:creationId xmlns:p14="http://schemas.microsoft.com/office/powerpoint/2010/main" val="1202255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5FD3ED-93C0-413D-9B82-D6AA17AA35A6}" type="datetimeFigureOut">
              <a:rPr lang="en-US" smtClean="0"/>
              <a:t>3/29/2020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C7AB9A-EF5E-47B2-8B8F-AE5A3946B5B1}" type="slidenum">
              <a:rPr lang="en-US" smtClean="0"/>
              <a:t>‹#›</a:t>
            </a:fld>
            <a:endParaRPr lang="en-US"/>
          </a:p>
        </p:txBody>
      </p:sp>
    </p:spTree>
    <p:extLst>
      <p:ext uri="{BB962C8B-B14F-4D97-AF65-F5344CB8AC3E}">
        <p14:creationId xmlns:p14="http://schemas.microsoft.com/office/powerpoint/2010/main" val="1435244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5FD3ED-93C0-413D-9B82-D6AA17AA35A6}" type="datetimeFigureOut">
              <a:rPr lang="en-US" smtClean="0"/>
              <a:t>3/29/2020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C7AB9A-EF5E-47B2-8B8F-AE5A3946B5B1}" type="slidenum">
              <a:rPr lang="en-US" smtClean="0"/>
              <a:t>‹#›</a:t>
            </a:fld>
            <a:endParaRPr lang="en-US"/>
          </a:p>
        </p:txBody>
      </p:sp>
    </p:spTree>
    <p:extLst>
      <p:ext uri="{BB962C8B-B14F-4D97-AF65-F5344CB8AC3E}">
        <p14:creationId xmlns:p14="http://schemas.microsoft.com/office/powerpoint/2010/main" val="582180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4"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image" Target="../media/image12.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3.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4.wmf"/></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6.gif"/></Relationships>
</file>

<file path=ppt/slides/_rels/slide1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gif"/><Relationship Id="rId4" Type="http://schemas.openxmlformats.org/officeDocument/2006/relationships/image" Target="../media/image19.gif"/></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oleObject" Target="../embeddings/oleObject1.bin"/><Relationship Id="rId3" Type="http://schemas.openxmlformats.org/officeDocument/2006/relationships/audio" Target="../media/audio1.wav"/><Relationship Id="rId7" Type="http://schemas.openxmlformats.org/officeDocument/2006/relationships/image" Target="../media/image7.jpeg"/><Relationship Id="rId12" Type="http://schemas.openxmlformats.org/officeDocument/2006/relationships/image" Target="../media/image4.emf"/><Relationship Id="rId17" Type="http://schemas.openxmlformats.org/officeDocument/2006/relationships/hyperlink" Target="file:///G:\tin%208\TTDD3.ppt" TargetMode="External"/><Relationship Id="rId2" Type="http://schemas.openxmlformats.org/officeDocument/2006/relationships/slideLayout" Target="../slideLayouts/slideLayout2.xml"/><Relationship Id="rId16" Type="http://schemas.openxmlformats.org/officeDocument/2006/relationships/hyperlink" Target="file:///G:\tin%208\Ngoai%20kh&#243;a1\TT3.ppt" TargetMode="External"/><Relationship Id="rId1" Type="http://schemas.openxmlformats.org/officeDocument/2006/relationships/vmlDrawing" Target="../drawings/vmlDrawing1.vml"/><Relationship Id="rId6" Type="http://schemas.openxmlformats.org/officeDocument/2006/relationships/image" Target="../media/image6.jpeg"/><Relationship Id="rId11" Type="http://schemas.openxmlformats.org/officeDocument/2006/relationships/image" Target="../media/image3.jpeg"/><Relationship Id="rId5" Type="http://schemas.openxmlformats.org/officeDocument/2006/relationships/audio" Target="../media/audio3.wav"/><Relationship Id="rId15" Type="http://schemas.openxmlformats.org/officeDocument/2006/relationships/image" Target="../media/image2.jpeg"/><Relationship Id="rId10" Type="http://schemas.openxmlformats.org/officeDocument/2006/relationships/hyperlink" Target="file:///G:\tin%208\TTDD2.ppt" TargetMode="External"/><Relationship Id="rId4" Type="http://schemas.openxmlformats.org/officeDocument/2006/relationships/audio" Target="../media/audio2.wav"/><Relationship Id="rId9" Type="http://schemas.openxmlformats.org/officeDocument/2006/relationships/hyperlink" Target="file:///G:\tin%208\TTDD1.ppt" TargetMode="External"/><Relationship Id="rId14" Type="http://schemas.openxmlformats.org/officeDocument/2006/relationships/image" Target="../media/image5.wmf"/></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4.emf"/><Relationship Id="rId18" Type="http://schemas.openxmlformats.org/officeDocument/2006/relationships/hyperlink" Target="file:///G:\tin%208\TTDD3.ppt" TargetMode="External"/><Relationship Id="rId3" Type="http://schemas.openxmlformats.org/officeDocument/2006/relationships/audio" Target="../media/audio1.wav"/><Relationship Id="rId7" Type="http://schemas.openxmlformats.org/officeDocument/2006/relationships/image" Target="../media/image6.jpeg"/><Relationship Id="rId12" Type="http://schemas.openxmlformats.org/officeDocument/2006/relationships/image" Target="../media/image3.jpeg"/><Relationship Id="rId17" Type="http://schemas.openxmlformats.org/officeDocument/2006/relationships/hyperlink" Target="file:///G:\tin%208\Ngoai%20kh&#243;a1\TT3.ppt" TargetMode="External"/><Relationship Id="rId2" Type="http://schemas.openxmlformats.org/officeDocument/2006/relationships/slideLayout" Target="../slideLayouts/slideLayout2.xml"/><Relationship Id="rId16" Type="http://schemas.openxmlformats.org/officeDocument/2006/relationships/image" Target="../media/image2.jpeg"/><Relationship Id="rId20" Type="http://schemas.openxmlformats.org/officeDocument/2006/relationships/slide" Target="slide7.xml"/><Relationship Id="rId1" Type="http://schemas.openxmlformats.org/officeDocument/2006/relationships/vmlDrawing" Target="../drawings/vmlDrawing2.vml"/><Relationship Id="rId6" Type="http://schemas.openxmlformats.org/officeDocument/2006/relationships/slide" Target="slide8.xml"/><Relationship Id="rId11" Type="http://schemas.openxmlformats.org/officeDocument/2006/relationships/hyperlink" Target="file:///G:\tin%208\TTDD2.ppt" TargetMode="External"/><Relationship Id="rId5" Type="http://schemas.openxmlformats.org/officeDocument/2006/relationships/audio" Target="../media/audio3.wav"/><Relationship Id="rId15" Type="http://schemas.openxmlformats.org/officeDocument/2006/relationships/image" Target="../media/image5.wmf"/><Relationship Id="rId10" Type="http://schemas.openxmlformats.org/officeDocument/2006/relationships/hyperlink" Target="file:///G:\tin%208\TTDD1.ppt" TargetMode="External"/><Relationship Id="rId19" Type="http://schemas.openxmlformats.org/officeDocument/2006/relationships/slide" Target="slide9.xml"/><Relationship Id="rId4" Type="http://schemas.openxmlformats.org/officeDocument/2006/relationships/audio" Target="../media/audio2.wav"/><Relationship Id="rId9" Type="http://schemas.openxmlformats.org/officeDocument/2006/relationships/image" Target="../media/image8.jpeg"/><Relationship Id="rId1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0" y="533400"/>
            <a:ext cx="7772400" cy="4572000"/>
          </a:xfrm>
        </p:spPr>
        <p:txBody>
          <a:bodyPr/>
          <a:lstStyle/>
          <a:p>
            <a:pPr eaLnBrk="1" hangingPunct="1"/>
            <a:r>
              <a:rPr lang="en-US" sz="3200" dirty="0" err="1" smtClean="0">
                <a:latin typeface="Times New Roman" panose="02020603050405020304" pitchFamily="18" charset="0"/>
              </a:rPr>
              <a:t>Đây</a:t>
            </a:r>
            <a:r>
              <a:rPr lang="en-US" sz="3200" dirty="0" smtClean="0">
                <a:latin typeface="Times New Roman" panose="02020603050405020304" pitchFamily="18" charset="0"/>
              </a:rPr>
              <a:t> là </a:t>
            </a:r>
            <a:r>
              <a:rPr lang="en-US" sz="3200" dirty="0" err="1" smtClean="0">
                <a:latin typeface="Times New Roman" panose="02020603050405020304" pitchFamily="18" charset="0"/>
              </a:rPr>
              <a:t>giáo</a:t>
            </a:r>
            <a:r>
              <a:rPr lang="en-US" sz="3200" dirty="0" smtClean="0">
                <a:latin typeface="Times New Roman" panose="02020603050405020304" pitchFamily="18" charset="0"/>
              </a:rPr>
              <a:t> </a:t>
            </a:r>
            <a:r>
              <a:rPr lang="en-US" sz="3200" dirty="0" err="1" smtClean="0">
                <a:latin typeface="Times New Roman" panose="02020603050405020304" pitchFamily="18" charset="0"/>
              </a:rPr>
              <a:t>án</a:t>
            </a:r>
            <a:r>
              <a:rPr lang="en-US" sz="3200" dirty="0" smtClean="0">
                <a:latin typeface="Times New Roman" panose="02020603050405020304" pitchFamily="18" charset="0"/>
              </a:rPr>
              <a:t> PowerPoint do </a:t>
            </a:r>
            <a:r>
              <a:rPr lang="en-US" sz="3200" dirty="0" err="1" smtClean="0">
                <a:latin typeface="Times New Roman" panose="02020603050405020304" pitchFamily="18" charset="0"/>
              </a:rPr>
              <a:t>các</a:t>
            </a:r>
            <a:r>
              <a:rPr lang="en-US" sz="3200" dirty="0" smtClean="0">
                <a:latin typeface="Times New Roman" panose="02020603050405020304" pitchFamily="18" charset="0"/>
              </a:rPr>
              <a:t> </a:t>
            </a:r>
            <a:r>
              <a:rPr lang="en-US" sz="3200" dirty="0" err="1" smtClean="0">
                <a:latin typeface="Times New Roman" panose="02020603050405020304" pitchFamily="18" charset="0"/>
              </a:rPr>
              <a:t>giáo</a:t>
            </a:r>
            <a:r>
              <a:rPr lang="en-US" sz="3200" dirty="0" smtClean="0">
                <a:latin typeface="Times New Roman" panose="02020603050405020304" pitchFamily="18" charset="0"/>
              </a:rPr>
              <a:t> </a:t>
            </a:r>
            <a:r>
              <a:rPr lang="en-US" sz="3200" dirty="0" err="1" smtClean="0">
                <a:latin typeface="Times New Roman" panose="02020603050405020304" pitchFamily="18" charset="0"/>
              </a:rPr>
              <a:t>viên</a:t>
            </a:r>
            <a:r>
              <a:rPr lang="en-US" sz="3200" dirty="0" smtClean="0">
                <a:latin typeface="Times New Roman" panose="02020603050405020304" pitchFamily="18" charset="0"/>
              </a:rPr>
              <a:t> </a:t>
            </a:r>
            <a:r>
              <a:rPr lang="en-US" sz="3200" dirty="0" err="1" smtClean="0">
                <a:latin typeface="Times New Roman" panose="02020603050405020304" pitchFamily="18" charset="0"/>
              </a:rPr>
              <a:t>tô</a:t>
            </a:r>
            <a:r>
              <a:rPr lang="en-US" sz="3200" dirty="0" smtClean="0">
                <a:latin typeface="Times New Roman" panose="02020603050405020304" pitchFamily="18" charset="0"/>
              </a:rPr>
              <a:t>̉ </a:t>
            </a:r>
            <a:r>
              <a:rPr lang="en-US" sz="3200" dirty="0" err="1" smtClean="0">
                <a:latin typeface="Times New Roman" panose="02020603050405020304" pitchFamily="18" charset="0"/>
              </a:rPr>
              <a:t>toán</a:t>
            </a:r>
            <a:r>
              <a:rPr lang="en-US" sz="3200" dirty="0" smtClean="0">
                <a:latin typeface="Times New Roman" panose="02020603050405020304" pitchFamily="18" charset="0"/>
              </a:rPr>
              <a:t> </a:t>
            </a:r>
            <a:r>
              <a:rPr lang="en-US" sz="3200" dirty="0" err="1" smtClean="0">
                <a:latin typeface="Times New Roman" panose="02020603050405020304" pitchFamily="18" charset="0"/>
              </a:rPr>
              <a:t>Trường</a:t>
            </a:r>
            <a:r>
              <a:rPr lang="en-US" sz="3200" dirty="0" smtClean="0">
                <a:latin typeface="Times New Roman" panose="02020603050405020304" pitchFamily="18" charset="0"/>
              </a:rPr>
              <a:t> THCS </a:t>
            </a:r>
            <a:r>
              <a:rPr lang="en-US" sz="3200" dirty="0" err="1" smtClean="0">
                <a:latin typeface="Times New Roman" panose="02020603050405020304" pitchFamily="18" charset="0"/>
              </a:rPr>
              <a:t>Trần</a:t>
            </a:r>
            <a:r>
              <a:rPr lang="en-US" sz="3200" dirty="0" smtClean="0">
                <a:latin typeface="Times New Roman" panose="02020603050405020304" pitchFamily="18" charset="0"/>
              </a:rPr>
              <a:t> </a:t>
            </a:r>
            <a:r>
              <a:rPr lang="en-US" sz="3200" dirty="0" err="1" smtClean="0">
                <a:latin typeface="Times New Roman" panose="02020603050405020304" pitchFamily="18" charset="0"/>
              </a:rPr>
              <a:t>Quốc</a:t>
            </a:r>
            <a:r>
              <a:rPr lang="en-US" sz="3200" dirty="0" smtClean="0">
                <a:latin typeface="Times New Roman" panose="02020603050405020304" pitchFamily="18" charset="0"/>
              </a:rPr>
              <a:t> </a:t>
            </a:r>
            <a:r>
              <a:rPr lang="en-US" sz="3200" dirty="0" err="1" smtClean="0">
                <a:latin typeface="Times New Roman" panose="02020603050405020304" pitchFamily="18" charset="0"/>
              </a:rPr>
              <a:t>Tuấn</a:t>
            </a:r>
            <a:r>
              <a:rPr lang="en-US" sz="3200" dirty="0" smtClean="0">
                <a:latin typeface="Times New Roman" panose="02020603050405020304" pitchFamily="18" charset="0"/>
              </a:rPr>
              <a:t> </a:t>
            </a:r>
            <a:r>
              <a:rPr lang="en-US" sz="3200" dirty="0" err="1" smtClean="0">
                <a:latin typeface="Times New Roman" panose="02020603050405020304" pitchFamily="18" charset="0"/>
              </a:rPr>
              <a:t>soạn</a:t>
            </a:r>
            <a:r>
              <a:rPr lang="en-US" sz="3200" dirty="0" smtClean="0">
                <a:latin typeface="Times New Roman" panose="02020603050405020304" pitchFamily="18" charset="0"/>
              </a:rPr>
              <a:t> </a:t>
            </a:r>
            <a:r>
              <a:rPr lang="en-US" sz="3200" dirty="0" err="1" smtClean="0">
                <a:latin typeface="Times New Roman" panose="02020603050405020304" pitchFamily="18" charset="0"/>
              </a:rPr>
              <a:t>nhằm</a:t>
            </a:r>
            <a:r>
              <a:rPr lang="en-US" sz="3200" dirty="0" smtClean="0">
                <a:latin typeface="Times New Roman" panose="02020603050405020304" pitchFamily="18" charset="0"/>
              </a:rPr>
              <a:t> </a:t>
            </a:r>
            <a:r>
              <a:rPr lang="en-US" sz="3200" dirty="0" err="1" smtClean="0">
                <a:latin typeface="Times New Roman" panose="02020603050405020304" pitchFamily="18" charset="0"/>
              </a:rPr>
              <a:t>cho</a:t>
            </a:r>
            <a:r>
              <a:rPr lang="en-US" sz="3200" dirty="0" smtClean="0">
                <a:latin typeface="Times New Roman" panose="02020603050405020304" pitchFamily="18" charset="0"/>
              </a:rPr>
              <a:t> </a:t>
            </a:r>
            <a:r>
              <a:rPr lang="en-US" sz="3200" dirty="0" err="1" smtClean="0">
                <a:latin typeface="Times New Roman" panose="02020603050405020304" pitchFamily="18" charset="0"/>
              </a:rPr>
              <a:t>Phu</a:t>
            </a:r>
            <a:r>
              <a:rPr lang="en-US" sz="3200" dirty="0" smtClean="0">
                <a:latin typeface="Times New Roman" panose="02020603050405020304" pitchFamily="18" charset="0"/>
              </a:rPr>
              <a:t>̣ </a:t>
            </a:r>
            <a:r>
              <a:rPr lang="en-US" sz="3200" dirty="0" err="1" smtClean="0">
                <a:latin typeface="Times New Roman" panose="02020603050405020304" pitchFamily="18" charset="0"/>
              </a:rPr>
              <a:t>huynh</a:t>
            </a:r>
            <a:r>
              <a:rPr lang="en-US" sz="3200" dirty="0" smtClean="0">
                <a:latin typeface="Times New Roman" panose="02020603050405020304" pitchFamily="18" charset="0"/>
              </a:rPr>
              <a:t> </a:t>
            </a:r>
            <a:r>
              <a:rPr lang="en-US" sz="3200" dirty="0" err="1" smtClean="0">
                <a:latin typeface="Times New Roman" panose="02020603050405020304" pitchFamily="18" charset="0"/>
              </a:rPr>
              <a:t>cho</a:t>
            </a:r>
            <a:r>
              <a:rPr lang="en-US" sz="3200" dirty="0" smtClean="0">
                <a:latin typeface="Times New Roman" panose="02020603050405020304" pitchFamily="18" charset="0"/>
              </a:rPr>
              <a:t> </a:t>
            </a:r>
            <a:r>
              <a:rPr lang="en-US" sz="3200" dirty="0" err="1" smtClean="0">
                <a:latin typeface="Times New Roman" panose="02020603050405020304" pitchFamily="18" charset="0"/>
              </a:rPr>
              <a:t>học</a:t>
            </a:r>
            <a:r>
              <a:rPr lang="en-US" sz="3200" dirty="0" smtClean="0">
                <a:latin typeface="Times New Roman" panose="02020603050405020304" pitchFamily="18" charset="0"/>
              </a:rPr>
              <a:t> </a:t>
            </a:r>
            <a:r>
              <a:rPr lang="en-US" sz="3200" dirty="0" err="1" smtClean="0">
                <a:latin typeface="Times New Roman" panose="02020603050405020304" pitchFamily="18" charset="0"/>
              </a:rPr>
              <a:t>sinh</a:t>
            </a:r>
            <a:r>
              <a:rPr lang="en-US" sz="3200" dirty="0" smtClean="0">
                <a:latin typeface="Times New Roman" panose="02020603050405020304" pitchFamily="18" charset="0"/>
              </a:rPr>
              <a:t> </a:t>
            </a:r>
            <a:r>
              <a:rPr lang="en-US" sz="3200" dirty="0" err="1" smtClean="0">
                <a:latin typeface="Times New Roman" panose="02020603050405020304" pitchFamily="18" charset="0"/>
              </a:rPr>
              <a:t>tạm</a:t>
            </a:r>
            <a:r>
              <a:rPr lang="en-US" sz="3200" dirty="0" smtClean="0">
                <a:latin typeface="Times New Roman" panose="02020603050405020304" pitchFamily="18" charset="0"/>
              </a:rPr>
              <a:t> </a:t>
            </a:r>
            <a:r>
              <a:rPr lang="en-US" sz="3200" dirty="0" err="1" smtClean="0">
                <a:latin typeface="Times New Roman" panose="02020603050405020304" pitchFamily="18" charset="0"/>
              </a:rPr>
              <a:t>thời</a:t>
            </a:r>
            <a:r>
              <a:rPr lang="en-US" sz="3200" dirty="0" smtClean="0">
                <a:latin typeface="Times New Roman" panose="02020603050405020304" pitchFamily="18" charset="0"/>
              </a:rPr>
              <a:t> </a:t>
            </a:r>
            <a:r>
              <a:rPr lang="en-US" sz="3200" dirty="0" err="1" smtClean="0">
                <a:latin typeface="Times New Roman" panose="02020603050405020304" pitchFamily="18" charset="0"/>
              </a:rPr>
              <a:t>ôn</a:t>
            </a:r>
            <a:r>
              <a:rPr lang="en-US" sz="3200" dirty="0" smtClean="0">
                <a:latin typeface="Times New Roman" panose="02020603050405020304" pitchFamily="18" charset="0"/>
              </a:rPr>
              <a:t> </a:t>
            </a:r>
            <a:r>
              <a:rPr lang="en-US" sz="3200" dirty="0" err="1" smtClean="0">
                <a:latin typeface="Times New Roman" panose="02020603050405020304" pitchFamily="18" charset="0"/>
              </a:rPr>
              <a:t>tập</a:t>
            </a:r>
            <a:r>
              <a:rPr lang="en-US" sz="3200" dirty="0" smtClean="0">
                <a:latin typeface="Times New Roman" panose="02020603050405020304" pitchFamily="18" charset="0"/>
              </a:rPr>
              <a:t>. Chỉ </a:t>
            </a:r>
            <a:r>
              <a:rPr lang="en-US" sz="3200" dirty="0" err="1" smtClean="0">
                <a:latin typeface="Times New Roman" panose="02020603050405020304" pitchFamily="18" charset="0"/>
              </a:rPr>
              <a:t>cần</a:t>
            </a:r>
            <a:r>
              <a:rPr lang="en-US" sz="3200" dirty="0" smtClean="0">
                <a:latin typeface="Times New Roman" panose="02020603050405020304" pitchFamily="18" charset="0"/>
              </a:rPr>
              <a:t> </a:t>
            </a:r>
            <a:r>
              <a:rPr lang="en-US" sz="3200" dirty="0" err="1" smtClean="0">
                <a:latin typeface="Times New Roman" panose="02020603050405020304" pitchFamily="18" charset="0"/>
              </a:rPr>
              <a:t>mở</a:t>
            </a:r>
            <a:r>
              <a:rPr lang="en-US" sz="3200" dirty="0" smtClean="0">
                <a:latin typeface="Times New Roman" panose="02020603050405020304" pitchFamily="18" charset="0"/>
              </a:rPr>
              <a:t> </a:t>
            </a:r>
            <a:r>
              <a:rPr lang="en-US" sz="3200" dirty="0" err="1" smtClean="0">
                <a:latin typeface="Times New Roman" panose="02020603050405020304" pitchFamily="18" charset="0"/>
              </a:rPr>
              <a:t>chương</a:t>
            </a:r>
            <a:r>
              <a:rPr lang="en-US" sz="3200" dirty="0" smtClean="0">
                <a:latin typeface="Times New Roman" panose="02020603050405020304" pitchFamily="18" charset="0"/>
              </a:rPr>
              <a:t> </a:t>
            </a:r>
            <a:r>
              <a:rPr lang="en-US" sz="3200" dirty="0" err="1" smtClean="0">
                <a:latin typeface="Times New Roman" panose="02020603050405020304" pitchFamily="18" charset="0"/>
              </a:rPr>
              <a:t>trình</a:t>
            </a:r>
            <a:r>
              <a:rPr lang="en-US" sz="3200" dirty="0" smtClean="0">
                <a:latin typeface="Times New Roman" panose="02020603050405020304" pitchFamily="18" charset="0"/>
              </a:rPr>
              <a:t> </a:t>
            </a:r>
            <a:r>
              <a:rPr lang="en-US" sz="3200" dirty="0" err="1" smtClean="0">
                <a:latin typeface="Times New Roman" panose="02020603050405020304" pitchFamily="18" charset="0"/>
              </a:rPr>
              <a:t>lên</a:t>
            </a:r>
            <a:r>
              <a:rPr lang="en-US" sz="3200" dirty="0" smtClean="0">
                <a:latin typeface="Times New Roman" panose="02020603050405020304" pitchFamily="18" charset="0"/>
              </a:rPr>
              <a:t> </a:t>
            </a:r>
            <a:r>
              <a:rPr lang="en-US" sz="3200" dirty="0" err="1" smtClean="0">
                <a:latin typeface="Times New Roman" panose="02020603050405020304" pitchFamily="18" charset="0"/>
              </a:rPr>
              <a:t>và</a:t>
            </a:r>
            <a:r>
              <a:rPr lang="en-US" sz="3200" dirty="0" smtClean="0">
                <a:latin typeface="Times New Roman" panose="02020603050405020304" pitchFamily="18" charset="0"/>
              </a:rPr>
              <a:t> </a:t>
            </a:r>
            <a:r>
              <a:rPr lang="en-US" sz="3200" dirty="0" err="1" smtClean="0">
                <a:latin typeface="Times New Roman" panose="02020603050405020304" pitchFamily="18" charset="0"/>
              </a:rPr>
              <a:t>cho</a:t>
            </a:r>
            <a:r>
              <a:rPr lang="en-US" sz="3200" dirty="0" smtClean="0">
                <a:latin typeface="Times New Roman" panose="02020603050405020304" pitchFamily="18" charset="0"/>
              </a:rPr>
              <a:t> </a:t>
            </a:r>
            <a:r>
              <a:rPr lang="en-US" sz="3200" dirty="0" err="1" smtClean="0">
                <a:latin typeface="Times New Roman" panose="02020603050405020304" pitchFamily="18" charset="0"/>
              </a:rPr>
              <a:t>chạy</a:t>
            </a:r>
            <a:r>
              <a:rPr lang="en-US" sz="3200" dirty="0" smtClean="0">
                <a:latin typeface="Times New Roman" panose="02020603050405020304" pitchFamily="18" charset="0"/>
              </a:rPr>
              <a:t>, </a:t>
            </a:r>
            <a:r>
              <a:rPr lang="en-US" sz="3200" dirty="0" err="1" smtClean="0">
                <a:latin typeface="Times New Roman" panose="02020603050405020304" pitchFamily="18" charset="0"/>
              </a:rPr>
              <a:t>sau</a:t>
            </a:r>
            <a:r>
              <a:rPr lang="en-US" sz="3200" dirty="0" smtClean="0">
                <a:latin typeface="Times New Roman" panose="02020603050405020304" pitchFamily="18" charset="0"/>
              </a:rPr>
              <a:t> </a:t>
            </a:r>
            <a:r>
              <a:rPr lang="en-US" sz="3200" dirty="0" err="1" smtClean="0">
                <a:latin typeface="Times New Roman" panose="02020603050405020304" pitchFamily="18" charset="0"/>
              </a:rPr>
              <a:t>đó</a:t>
            </a:r>
            <a:r>
              <a:rPr lang="en-US" sz="3200" dirty="0" smtClean="0">
                <a:latin typeface="Times New Roman" panose="02020603050405020304" pitchFamily="18" charset="0"/>
              </a:rPr>
              <a:t> chỉ </a:t>
            </a:r>
            <a:r>
              <a:rPr lang="en-US" sz="3200" dirty="0" err="1" smtClean="0">
                <a:latin typeface="Times New Roman" panose="02020603050405020304" pitchFamily="18" charset="0"/>
              </a:rPr>
              <a:t>cần</a:t>
            </a:r>
            <a:r>
              <a:rPr lang="en-US" sz="3200" dirty="0" smtClean="0">
                <a:latin typeface="Times New Roman" panose="02020603050405020304" pitchFamily="18" charset="0"/>
              </a:rPr>
              <a:t> </a:t>
            </a:r>
            <a:r>
              <a:rPr lang="en-US" sz="3200" dirty="0" err="1" smtClean="0">
                <a:latin typeface="Times New Roman" panose="02020603050405020304" pitchFamily="18" charset="0"/>
              </a:rPr>
              <a:t>nhấn</a:t>
            </a:r>
            <a:r>
              <a:rPr lang="en-US" sz="3200" dirty="0" smtClean="0">
                <a:latin typeface="Times New Roman" panose="02020603050405020304" pitchFamily="18" charset="0"/>
              </a:rPr>
              <a:t> </a:t>
            </a:r>
            <a:r>
              <a:rPr lang="en-US" sz="3200" dirty="0" err="1" smtClean="0">
                <a:latin typeface="Times New Roman" panose="02020603050405020304" pitchFamily="18" charset="0"/>
              </a:rPr>
              <a:t>thanh</a:t>
            </a:r>
            <a:r>
              <a:rPr lang="en-US" sz="3200" dirty="0" smtClean="0">
                <a:latin typeface="Times New Roman" panose="02020603050405020304" pitchFamily="18" charset="0"/>
              </a:rPr>
              <a:t> space </a:t>
            </a:r>
            <a:r>
              <a:rPr lang="en-US" sz="3200" dirty="0" err="1" smtClean="0">
                <a:latin typeface="Times New Roman" panose="02020603050405020304" pitchFamily="18" charset="0"/>
              </a:rPr>
              <a:t>hoặc</a:t>
            </a:r>
            <a:r>
              <a:rPr lang="en-US" sz="3200" dirty="0" smtClean="0">
                <a:latin typeface="Times New Roman" panose="02020603050405020304" pitchFamily="18" charset="0"/>
              </a:rPr>
              <a:t> </a:t>
            </a:r>
            <a:r>
              <a:rPr lang="en-US" sz="3200" dirty="0" err="1" smtClean="0">
                <a:latin typeface="Times New Roman" panose="02020603050405020304" pitchFamily="18" charset="0"/>
              </a:rPr>
              <a:t>nhấp</a:t>
            </a:r>
            <a:r>
              <a:rPr lang="en-US" sz="3200" dirty="0" smtClean="0">
                <a:latin typeface="Times New Roman" panose="02020603050405020304" pitchFamily="18" charset="0"/>
              </a:rPr>
              <a:t> </a:t>
            </a:r>
            <a:r>
              <a:rPr lang="en-US" sz="3200" dirty="0" err="1" smtClean="0">
                <a:latin typeface="Times New Roman" panose="02020603050405020304" pitchFamily="18" charset="0"/>
              </a:rPr>
              <a:t>chuột</a:t>
            </a:r>
            <a:r>
              <a:rPr lang="en-US" sz="3200" dirty="0" smtClean="0">
                <a:latin typeface="Times New Roman" panose="02020603050405020304" pitchFamily="18" charset="0"/>
              </a:rPr>
              <a:t> </a:t>
            </a:r>
            <a:r>
              <a:rPr lang="en-US" sz="3200" dirty="0" err="1" smtClean="0">
                <a:latin typeface="Times New Roman" panose="02020603050405020304" pitchFamily="18" charset="0"/>
              </a:rPr>
              <a:t>trái</a:t>
            </a:r>
            <a:r>
              <a:rPr lang="en-US" sz="3200" dirty="0" smtClean="0">
                <a:latin typeface="Times New Roman" panose="02020603050405020304" pitchFamily="18" charset="0"/>
              </a:rPr>
              <a:t> 1 </a:t>
            </a:r>
            <a:r>
              <a:rPr lang="en-US" sz="3200" dirty="0" err="1" smtClean="0">
                <a:latin typeface="Times New Roman" panose="02020603050405020304" pitchFamily="18" charset="0"/>
              </a:rPr>
              <a:t>cái</a:t>
            </a:r>
            <a:r>
              <a:rPr lang="en-US" sz="3200" dirty="0" smtClean="0">
                <a:latin typeface="Times New Roman" panose="02020603050405020304" pitchFamily="18" charset="0"/>
              </a:rPr>
              <a:t> </a:t>
            </a:r>
            <a:r>
              <a:rPr lang="en-US" sz="3200" dirty="0" err="1" smtClean="0">
                <a:latin typeface="Times New Roman" panose="02020603050405020304" pitchFamily="18" charset="0"/>
              </a:rPr>
              <a:t>thi</a:t>
            </a:r>
            <a:r>
              <a:rPr lang="en-US" sz="3200" dirty="0" smtClean="0">
                <a:latin typeface="Times New Roman" panose="02020603050405020304" pitchFamily="18" charset="0"/>
              </a:rPr>
              <a:t>̀ </a:t>
            </a:r>
            <a:r>
              <a:rPr lang="en-US" sz="3200" dirty="0" err="1" smtClean="0">
                <a:latin typeface="Times New Roman" panose="02020603050405020304" pitchFamily="18" charset="0"/>
              </a:rPr>
              <a:t>hiệu</a:t>
            </a:r>
            <a:r>
              <a:rPr lang="en-US" sz="3200" dirty="0" smtClean="0">
                <a:latin typeface="Times New Roman" panose="02020603050405020304" pitchFamily="18" charset="0"/>
              </a:rPr>
              <a:t> </a:t>
            </a:r>
            <a:r>
              <a:rPr lang="en-US" sz="3200" dirty="0" err="1" smtClean="0">
                <a:latin typeface="Times New Roman" panose="02020603050405020304" pitchFamily="18" charset="0"/>
              </a:rPr>
              <a:t>ứng</a:t>
            </a:r>
            <a:r>
              <a:rPr lang="en-US" sz="3200" dirty="0" smtClean="0">
                <a:latin typeface="Times New Roman" panose="02020603050405020304" pitchFamily="18" charset="0"/>
              </a:rPr>
              <a:t> </a:t>
            </a:r>
            <a:r>
              <a:rPr lang="en-US" sz="3200" dirty="0" err="1" smtClean="0">
                <a:latin typeface="Times New Roman" panose="02020603050405020304" pitchFamily="18" charset="0"/>
              </a:rPr>
              <a:t>cũng</a:t>
            </a:r>
            <a:r>
              <a:rPr lang="en-US" sz="3200" dirty="0" smtClean="0">
                <a:latin typeface="Times New Roman" panose="02020603050405020304" pitchFamily="18" charset="0"/>
              </a:rPr>
              <a:t> </a:t>
            </a:r>
            <a:r>
              <a:rPr lang="en-US" sz="3200" dirty="0" err="1" smtClean="0">
                <a:latin typeface="Times New Roman" panose="02020603050405020304" pitchFamily="18" charset="0"/>
              </a:rPr>
              <a:t>như</a:t>
            </a:r>
            <a:r>
              <a:rPr lang="en-US" sz="3200" dirty="0" smtClean="0">
                <a:latin typeface="Times New Roman" panose="02020603050405020304" pitchFamily="18" charset="0"/>
              </a:rPr>
              <a:t> </a:t>
            </a:r>
            <a:r>
              <a:rPr lang="en-US" sz="3200" dirty="0" err="1" smtClean="0">
                <a:latin typeface="Times New Roman" panose="02020603050405020304" pitchFamily="18" charset="0"/>
              </a:rPr>
              <a:t>bài</a:t>
            </a:r>
            <a:r>
              <a:rPr lang="en-US" sz="3200" dirty="0" smtClean="0">
                <a:latin typeface="Times New Roman" panose="02020603050405020304" pitchFamily="18" charset="0"/>
              </a:rPr>
              <a:t> </a:t>
            </a:r>
            <a:r>
              <a:rPr lang="en-US" sz="3200" dirty="0" err="1" smtClean="0">
                <a:latin typeface="Times New Roman" panose="02020603050405020304" pitchFamily="18" charset="0"/>
              </a:rPr>
              <a:t>giải</a:t>
            </a:r>
            <a:r>
              <a:rPr lang="en-US" sz="3200" dirty="0" smtClean="0">
                <a:latin typeface="Times New Roman" panose="02020603050405020304" pitchFamily="18" charset="0"/>
              </a:rPr>
              <a:t> </a:t>
            </a:r>
            <a:r>
              <a:rPr lang="en-US" sz="3200" dirty="0" err="1" smtClean="0">
                <a:latin typeface="Times New Roman" panose="02020603050405020304" pitchFamily="18" charset="0"/>
              </a:rPr>
              <a:t>mẫu</a:t>
            </a:r>
            <a:r>
              <a:rPr lang="en-US" sz="3200" dirty="0" smtClean="0">
                <a:latin typeface="Times New Roman" panose="02020603050405020304" pitchFamily="18" charset="0"/>
              </a:rPr>
              <a:t> sẽ </a:t>
            </a:r>
            <a:r>
              <a:rPr lang="en-US" sz="3200" dirty="0" err="1" smtClean="0">
                <a:latin typeface="Times New Roman" panose="02020603050405020304" pitchFamily="18" charset="0"/>
              </a:rPr>
              <a:t>tư</a:t>
            </a:r>
            <a:r>
              <a:rPr lang="en-US" sz="3200" dirty="0" smtClean="0">
                <a:latin typeface="Times New Roman" panose="02020603050405020304" pitchFamily="18" charset="0"/>
              </a:rPr>
              <a:t>̣ </a:t>
            </a:r>
            <a:r>
              <a:rPr lang="en-US" sz="3200" dirty="0" err="1" smtClean="0">
                <a:latin typeface="Times New Roman" panose="02020603050405020304" pitchFamily="18" charset="0"/>
              </a:rPr>
              <a:t>phát</a:t>
            </a:r>
            <a:r>
              <a:rPr lang="en-US" sz="3200" dirty="0" smtClean="0">
                <a:latin typeface="Times New Roman" panose="02020603050405020304" pitchFamily="18" charset="0"/>
              </a:rPr>
              <a:t>. </a:t>
            </a:r>
            <a:r>
              <a:rPr lang="en-US" sz="3200" dirty="0" err="1" smtClean="0">
                <a:latin typeface="Times New Roman" panose="02020603050405020304" pitchFamily="18" charset="0"/>
              </a:rPr>
              <a:t>Nếu</a:t>
            </a:r>
            <a:r>
              <a:rPr lang="en-US" sz="3200" dirty="0" smtClean="0">
                <a:latin typeface="Times New Roman" panose="02020603050405020304" pitchFamily="18" charset="0"/>
              </a:rPr>
              <a:t> </a:t>
            </a:r>
            <a:r>
              <a:rPr lang="en-US" sz="3200" dirty="0" err="1" smtClean="0">
                <a:latin typeface="Times New Roman" panose="02020603050405020304" pitchFamily="18" charset="0"/>
              </a:rPr>
              <a:t>giáo</a:t>
            </a:r>
            <a:r>
              <a:rPr lang="en-US" sz="3200" dirty="0" smtClean="0">
                <a:latin typeface="Times New Roman" panose="02020603050405020304" pitchFamily="18" charset="0"/>
              </a:rPr>
              <a:t> </a:t>
            </a:r>
            <a:r>
              <a:rPr lang="en-US" sz="3200" dirty="0" err="1" smtClean="0">
                <a:latin typeface="Times New Roman" panose="02020603050405020304" pitchFamily="18" charset="0"/>
              </a:rPr>
              <a:t>án</a:t>
            </a:r>
            <a:r>
              <a:rPr lang="en-US" sz="3200" dirty="0" smtClean="0">
                <a:latin typeface="Times New Roman" panose="02020603050405020304" pitchFamily="18" charset="0"/>
              </a:rPr>
              <a:t> có </a:t>
            </a:r>
            <a:r>
              <a:rPr lang="en-US" sz="3200" dirty="0" err="1" smtClean="0">
                <a:latin typeface="Times New Roman" panose="02020603050405020304" pitchFamily="18" charset="0"/>
              </a:rPr>
              <a:t>thiếu</a:t>
            </a:r>
            <a:r>
              <a:rPr lang="en-US" sz="3200" dirty="0" smtClean="0">
                <a:latin typeface="Times New Roman" panose="02020603050405020304" pitchFamily="18" charset="0"/>
              </a:rPr>
              <a:t> </a:t>
            </a:r>
            <a:r>
              <a:rPr lang="en-US" sz="3200" dirty="0" err="1" smtClean="0">
                <a:latin typeface="Times New Roman" panose="02020603050405020304" pitchFamily="18" charset="0"/>
              </a:rPr>
              <a:t>sót</a:t>
            </a:r>
            <a:r>
              <a:rPr lang="en-US" sz="3200" dirty="0" smtClean="0">
                <a:latin typeface="Times New Roman" panose="02020603050405020304" pitchFamily="18" charset="0"/>
              </a:rPr>
              <a:t> </a:t>
            </a:r>
            <a:r>
              <a:rPr lang="en-US" sz="3200" dirty="0" err="1" smtClean="0">
                <a:latin typeface="Times New Roman" panose="02020603050405020304" pitchFamily="18" charset="0"/>
              </a:rPr>
              <a:t>thi</a:t>
            </a:r>
            <a:r>
              <a:rPr lang="en-US" sz="3200" dirty="0" smtClean="0">
                <a:latin typeface="Times New Roman" panose="02020603050405020304" pitchFamily="18" charset="0"/>
              </a:rPr>
              <a:t>̀ </a:t>
            </a:r>
            <a:r>
              <a:rPr lang="en-US" sz="3200" dirty="0" err="1" smtClean="0">
                <a:latin typeface="Times New Roman" panose="02020603050405020304" pitchFamily="18" charset="0"/>
              </a:rPr>
              <a:t>xin</a:t>
            </a:r>
            <a:r>
              <a:rPr lang="en-US" sz="3200" dirty="0" smtClean="0">
                <a:latin typeface="Times New Roman" panose="02020603050405020304" pitchFamily="18" charset="0"/>
              </a:rPr>
              <a:t> PH </a:t>
            </a:r>
            <a:r>
              <a:rPr lang="en-US" sz="3200" dirty="0" err="1" smtClean="0">
                <a:latin typeface="Times New Roman" panose="02020603050405020304" pitchFamily="18" charset="0"/>
              </a:rPr>
              <a:t>phản</a:t>
            </a:r>
            <a:r>
              <a:rPr lang="en-US" sz="3200" dirty="0" smtClean="0">
                <a:latin typeface="Times New Roman" panose="02020603050405020304" pitchFamily="18" charset="0"/>
              </a:rPr>
              <a:t> </a:t>
            </a:r>
            <a:r>
              <a:rPr lang="en-US" sz="3200" dirty="0" err="1" smtClean="0">
                <a:latin typeface="Times New Roman" panose="02020603050405020304" pitchFamily="18" charset="0"/>
              </a:rPr>
              <a:t>hồi</a:t>
            </a:r>
            <a:r>
              <a:rPr lang="en-US" sz="3200" dirty="0" smtClean="0">
                <a:latin typeface="Times New Roman" panose="02020603050405020304" pitchFamily="18" charset="0"/>
              </a:rPr>
              <a:t> </a:t>
            </a:r>
            <a:r>
              <a:rPr lang="en-US" sz="3200" dirty="0" err="1" smtClean="0">
                <a:latin typeface="Times New Roman" panose="02020603050405020304" pitchFamily="18" charset="0"/>
              </a:rPr>
              <a:t>đê</a:t>
            </a:r>
            <a:r>
              <a:rPr lang="en-US" sz="3200" dirty="0" smtClean="0">
                <a:latin typeface="Times New Roman" panose="02020603050405020304" pitchFamily="18" charset="0"/>
              </a:rPr>
              <a:t>̉ </a:t>
            </a:r>
            <a:r>
              <a:rPr lang="en-US" sz="3200" dirty="0" err="1" smtClean="0">
                <a:latin typeface="Times New Roman" panose="02020603050405020304" pitchFamily="18" charset="0"/>
              </a:rPr>
              <a:t>tập</a:t>
            </a:r>
            <a:r>
              <a:rPr lang="en-US" sz="3200" dirty="0" smtClean="0">
                <a:latin typeface="Times New Roman" panose="02020603050405020304" pitchFamily="18" charset="0"/>
              </a:rPr>
              <a:t> </a:t>
            </a:r>
            <a:r>
              <a:rPr lang="en-US" sz="3200" dirty="0" err="1" smtClean="0">
                <a:latin typeface="Times New Roman" panose="02020603050405020304" pitchFamily="18" charset="0"/>
              </a:rPr>
              <a:t>thê</a:t>
            </a:r>
            <a:r>
              <a:rPr lang="en-US" sz="3200" dirty="0" smtClean="0">
                <a:latin typeface="Times New Roman" panose="02020603050405020304" pitchFamily="18" charset="0"/>
              </a:rPr>
              <a:t>̉ GV </a:t>
            </a:r>
            <a:r>
              <a:rPr lang="en-US" sz="3200" dirty="0" err="1" smtClean="0">
                <a:latin typeface="Times New Roman" panose="02020603050405020304" pitchFamily="18" charset="0"/>
              </a:rPr>
              <a:t>tô</a:t>
            </a:r>
            <a:r>
              <a:rPr lang="en-US" sz="3200" dirty="0" smtClean="0">
                <a:latin typeface="Times New Roman" panose="02020603050405020304" pitchFamily="18" charset="0"/>
              </a:rPr>
              <a:t>̉ </a:t>
            </a:r>
            <a:r>
              <a:rPr lang="en-US" sz="3200" dirty="0" err="1" smtClean="0">
                <a:latin typeface="Times New Roman" panose="02020603050405020304" pitchFamily="18" charset="0"/>
              </a:rPr>
              <a:t>toán</a:t>
            </a:r>
            <a:r>
              <a:rPr lang="en-US" sz="3200" dirty="0" smtClean="0">
                <a:latin typeface="Times New Roman" panose="02020603050405020304" pitchFamily="18" charset="0"/>
              </a:rPr>
              <a:t> sẽ </a:t>
            </a:r>
            <a:r>
              <a:rPr lang="en-US" sz="3200" dirty="0" err="1" smtClean="0">
                <a:latin typeface="Times New Roman" panose="02020603050405020304" pitchFamily="18" charset="0"/>
              </a:rPr>
              <a:t>khắc</a:t>
            </a:r>
            <a:r>
              <a:rPr lang="en-US" sz="3200" dirty="0" smtClean="0">
                <a:latin typeface="Times New Roman" panose="02020603050405020304" pitchFamily="18" charset="0"/>
              </a:rPr>
              <a:t> </a:t>
            </a:r>
            <a:r>
              <a:rPr lang="en-US" sz="3200" dirty="0" err="1" smtClean="0">
                <a:latin typeface="Times New Roman" panose="02020603050405020304" pitchFamily="18" charset="0"/>
              </a:rPr>
              <a:t>phục</a:t>
            </a:r>
            <a:r>
              <a:rPr lang="en-US" sz="3200" dirty="0" smtClean="0">
                <a:latin typeface="Times New Roman" panose="02020603050405020304" pitchFamily="18" charset="0"/>
              </a:rPr>
              <a:t> </a:t>
            </a:r>
            <a:r>
              <a:rPr lang="en-US" sz="3200" dirty="0" err="1" smtClean="0">
                <a:latin typeface="Times New Roman" panose="02020603050405020304" pitchFamily="18" charset="0"/>
              </a:rPr>
              <a:t>và</a:t>
            </a:r>
            <a:r>
              <a:rPr lang="en-US" sz="3200" dirty="0" smtClean="0">
                <a:latin typeface="Times New Roman" panose="02020603050405020304" pitchFamily="18" charset="0"/>
              </a:rPr>
              <a:t> </a:t>
            </a:r>
            <a:r>
              <a:rPr lang="en-US" sz="3200" dirty="0" err="1" smtClean="0">
                <a:latin typeface="Times New Roman" panose="02020603050405020304" pitchFamily="18" charset="0"/>
              </a:rPr>
              <a:t>hoàn</a:t>
            </a:r>
            <a:r>
              <a:rPr lang="en-US" sz="3200" dirty="0" smtClean="0">
                <a:latin typeface="Times New Roman" panose="02020603050405020304" pitchFamily="18" charset="0"/>
              </a:rPr>
              <a:t> </a:t>
            </a:r>
            <a:r>
              <a:rPr lang="en-US" sz="3200" dirty="0" err="1" smtClean="0">
                <a:latin typeface="Times New Roman" panose="02020603050405020304" pitchFamily="18" charset="0"/>
              </a:rPr>
              <a:t>thiện</a:t>
            </a:r>
            <a:r>
              <a:rPr lang="en-US" sz="3200" dirty="0" smtClean="0">
                <a:latin typeface="Times New Roman" panose="02020603050405020304" pitchFamily="18" charset="0"/>
              </a:rPr>
              <a:t> </a:t>
            </a:r>
            <a:r>
              <a:rPr lang="en-US" sz="3200" dirty="0" err="1" smtClean="0">
                <a:latin typeface="Times New Roman" panose="02020603050405020304" pitchFamily="18" charset="0"/>
              </a:rPr>
              <a:t>tốt</a:t>
            </a:r>
            <a:r>
              <a:rPr lang="en-US" sz="3200" dirty="0" smtClean="0">
                <a:latin typeface="Times New Roman" panose="02020603050405020304" pitchFamily="18" charset="0"/>
              </a:rPr>
              <a:t> </a:t>
            </a:r>
            <a:r>
              <a:rPr lang="en-US" sz="3200" dirty="0" err="1" smtClean="0">
                <a:latin typeface="Times New Roman" panose="02020603050405020304" pitchFamily="18" charset="0"/>
              </a:rPr>
              <a:t>hơn</a:t>
            </a:r>
            <a:r>
              <a:rPr lang="en-US" sz="3200" dirty="0" smtClean="0">
                <a:latin typeface="Times New Roman" panose="02020603050405020304" pitchFamily="18" charset="0"/>
              </a:rPr>
              <a:t>. </a:t>
            </a:r>
            <a:r>
              <a:rPr lang="en-US" sz="3200" dirty="0" err="1" smtClean="0">
                <a:latin typeface="Times New Roman" panose="02020603050405020304" pitchFamily="18" charset="0"/>
              </a:rPr>
              <a:t>Trân</a:t>
            </a:r>
            <a:r>
              <a:rPr lang="en-US" sz="3200" dirty="0" smtClean="0">
                <a:latin typeface="Times New Roman" panose="02020603050405020304" pitchFamily="18" charset="0"/>
              </a:rPr>
              <a:t> </a:t>
            </a:r>
            <a:r>
              <a:rPr lang="en-US" sz="3200" dirty="0" err="1" smtClean="0">
                <a:latin typeface="Times New Roman" panose="02020603050405020304" pitchFamily="18" charset="0"/>
              </a:rPr>
              <a:t>trọng</a:t>
            </a:r>
            <a:r>
              <a:rPr lang="en-US" sz="3200" dirty="0" smtClean="0">
                <a:latin typeface="Times New Roman" panose="02020603050405020304" pitchFamily="18" charset="0"/>
              </a:rPr>
              <a:t>.</a:t>
            </a:r>
          </a:p>
        </p:txBody>
      </p:sp>
    </p:spTree>
    <p:extLst>
      <p:ext uri="{BB962C8B-B14F-4D97-AF65-F5344CB8AC3E}">
        <p14:creationId xmlns:p14="http://schemas.microsoft.com/office/powerpoint/2010/main" val="23833969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536967692"/>
              </p:ext>
            </p:extLst>
          </p:nvPr>
        </p:nvGraphicFramePr>
        <p:xfrm>
          <a:off x="1524000" y="2285999"/>
          <a:ext cx="6096000" cy="4102100"/>
        </p:xfrm>
        <a:graphic>
          <a:graphicData uri="http://schemas.openxmlformats.org/drawingml/2006/table">
            <a:tbl>
              <a:tblPr bandRow="1">
                <a:tableStyleId>{5C22544A-7EE6-4342-B048-85BDC9FD1C3A}</a:tableStyleId>
              </a:tblPr>
              <a:tblGrid>
                <a:gridCol w="1524000"/>
                <a:gridCol w="1524000"/>
                <a:gridCol w="1524000"/>
                <a:gridCol w="1524000"/>
              </a:tblGrid>
              <a:tr h="393700">
                <a:tc>
                  <a:txBody>
                    <a:bodyPr/>
                    <a:lstStyle/>
                    <a:p>
                      <a:pPr algn="ctr"/>
                      <a:r>
                        <a:rPr lang="en-US" sz="1800" dirty="0" smtClean="0">
                          <a:latin typeface="Times New Roman" panose="02020603050405020304" pitchFamily="18" charset="0"/>
                        </a:rPr>
                        <a:t>Giá</a:t>
                      </a:r>
                      <a:r>
                        <a:rPr lang="en-US" sz="1800" baseline="0" dirty="0" smtClean="0">
                          <a:latin typeface="Times New Roman" panose="02020603050405020304" pitchFamily="18" charset="0"/>
                        </a:rPr>
                        <a:t> trị (x)</a:t>
                      </a:r>
                    </a:p>
                  </a:txBody>
                  <a:tcPr/>
                </a:tc>
                <a:tc>
                  <a:txBody>
                    <a:bodyPr/>
                    <a:lstStyle/>
                    <a:p>
                      <a:pPr algn="ctr"/>
                      <a:r>
                        <a:rPr lang="en-US" sz="1800" dirty="0" err="1" smtClean="0">
                          <a:latin typeface="Times New Roman" panose="02020603050405020304" pitchFamily="18" charset="0"/>
                        </a:rPr>
                        <a:t>Tần</a:t>
                      </a:r>
                      <a:r>
                        <a:rPr lang="en-US" sz="1800" baseline="0" dirty="0" smtClean="0">
                          <a:latin typeface="Times New Roman" panose="02020603050405020304" pitchFamily="18" charset="0"/>
                        </a:rPr>
                        <a:t> </a:t>
                      </a:r>
                      <a:r>
                        <a:rPr lang="en-US" sz="1800" baseline="0" dirty="0" err="1" smtClean="0">
                          <a:latin typeface="Times New Roman" panose="02020603050405020304" pitchFamily="18" charset="0"/>
                        </a:rPr>
                        <a:t>sô</a:t>
                      </a:r>
                      <a:r>
                        <a:rPr lang="en-US" sz="1800" baseline="0" dirty="0" smtClean="0">
                          <a:latin typeface="Times New Roman" panose="02020603050405020304" pitchFamily="18" charset="0"/>
                        </a:rPr>
                        <a:t>́ (n)</a:t>
                      </a:r>
                      <a:endParaRPr lang="en-US" sz="1800" dirty="0">
                        <a:latin typeface="Times New Roman" panose="02020603050405020304" pitchFamily="18" charset="0"/>
                      </a:endParaRPr>
                    </a:p>
                  </a:txBody>
                  <a:tcPr/>
                </a:tc>
                <a:tc>
                  <a:txBody>
                    <a:bodyPr/>
                    <a:lstStyle/>
                    <a:p>
                      <a:pPr algn="ctr"/>
                      <a:r>
                        <a:rPr lang="en-US" sz="1800" dirty="0" err="1" smtClean="0">
                          <a:latin typeface="Times New Roman" panose="02020603050405020304" pitchFamily="18" charset="0"/>
                        </a:rPr>
                        <a:t>Các</a:t>
                      </a:r>
                      <a:r>
                        <a:rPr lang="en-US" sz="1800" baseline="0" dirty="0" smtClean="0">
                          <a:latin typeface="Times New Roman" panose="02020603050405020304" pitchFamily="18" charset="0"/>
                        </a:rPr>
                        <a:t> </a:t>
                      </a:r>
                      <a:r>
                        <a:rPr lang="en-US" sz="1800" baseline="0" dirty="0" err="1" smtClean="0">
                          <a:latin typeface="Times New Roman" panose="02020603050405020304" pitchFamily="18" charset="0"/>
                        </a:rPr>
                        <a:t>tích</a:t>
                      </a:r>
                      <a:r>
                        <a:rPr lang="en-US" sz="1800" baseline="0" dirty="0" smtClean="0">
                          <a:latin typeface="Times New Roman" panose="02020603050405020304" pitchFamily="18" charset="0"/>
                        </a:rPr>
                        <a:t> (</a:t>
                      </a:r>
                      <a:r>
                        <a:rPr lang="en-US" sz="1800" baseline="0" dirty="0" err="1" smtClean="0">
                          <a:latin typeface="Times New Roman" panose="02020603050405020304" pitchFamily="18" charset="0"/>
                        </a:rPr>
                        <a:t>x.n</a:t>
                      </a:r>
                      <a:r>
                        <a:rPr lang="en-US" sz="1800" baseline="0" dirty="0" smtClean="0">
                          <a:latin typeface="Times New Roman" panose="02020603050405020304" pitchFamily="18" charset="0"/>
                        </a:rPr>
                        <a:t>)</a:t>
                      </a:r>
                      <a:endParaRPr lang="en-US" sz="1800" dirty="0">
                        <a:latin typeface="Times New Roman" panose="02020603050405020304" pitchFamily="18" charset="0"/>
                      </a:endParaRPr>
                    </a:p>
                  </a:txBody>
                  <a:tcPr/>
                </a:tc>
                <a:tc>
                  <a:txBody>
                    <a:bodyPr/>
                    <a:lstStyle/>
                    <a:p>
                      <a:r>
                        <a:rPr lang="en-US" sz="1800" dirty="0" smtClean="0">
                          <a:latin typeface="Times New Roman" panose="02020603050405020304" pitchFamily="18" charset="0"/>
                        </a:rPr>
                        <a:t>    GTTB</a:t>
                      </a:r>
                      <a:endParaRPr lang="en-US" sz="1800" dirty="0">
                        <a:latin typeface="Times New Roman" panose="02020603050405020304" pitchFamily="18" charset="0"/>
                      </a:endParaRPr>
                    </a:p>
                  </a:txBody>
                  <a:tcPr/>
                </a:tc>
              </a:tr>
              <a:tr h="370840">
                <a:tc>
                  <a:txBody>
                    <a:bodyPr/>
                    <a:lstStyle/>
                    <a:p>
                      <a:pPr algn="ctr"/>
                      <a:r>
                        <a:rPr lang="en-US" dirty="0" smtClean="0">
                          <a:latin typeface="Times New Roman" panose="02020603050405020304" pitchFamily="18" charset="0"/>
                        </a:rPr>
                        <a:t>2</a:t>
                      </a:r>
                      <a:endParaRPr lang="en-US" dirty="0">
                        <a:latin typeface="Times New Roman" panose="02020603050405020304" pitchFamily="18" charset="0"/>
                      </a:endParaRPr>
                    </a:p>
                  </a:txBody>
                  <a:tcPr/>
                </a:tc>
                <a:tc>
                  <a:txBody>
                    <a:bodyPr/>
                    <a:lstStyle/>
                    <a:p>
                      <a:pPr algn="ctr"/>
                      <a:r>
                        <a:rPr lang="en-US" smtClean="0">
                          <a:latin typeface="Times New Roman" panose="02020603050405020304" pitchFamily="18" charset="0"/>
                        </a:rPr>
                        <a:t>2</a:t>
                      </a:r>
                      <a:endParaRPr lang="en-US">
                        <a:latin typeface="Times New Roman" panose="02020603050405020304" pitchFamily="18" charset="0"/>
                      </a:endParaRPr>
                    </a:p>
                  </a:txBody>
                  <a:tcPr/>
                </a:tc>
                <a:tc>
                  <a:txBody>
                    <a:bodyPr/>
                    <a:lstStyle/>
                    <a:p>
                      <a:pPr algn="ctr"/>
                      <a:r>
                        <a:rPr lang="en-US" smtClean="0">
                          <a:latin typeface="Times New Roman" panose="02020603050405020304" pitchFamily="18" charset="0"/>
                        </a:rPr>
                        <a:t>4</a:t>
                      </a:r>
                      <a:endParaRPr lang="en-US">
                        <a:latin typeface="Times New Roman" panose="02020603050405020304" pitchFamily="18" charset="0"/>
                      </a:endParaRPr>
                    </a:p>
                  </a:txBody>
                  <a:tcPr/>
                </a:tc>
                <a:tc>
                  <a:txBody>
                    <a:bodyPr/>
                    <a:lstStyle/>
                    <a:p>
                      <a:endParaRPr lang="en-US">
                        <a:latin typeface="Times New Roman" panose="02020603050405020304" pitchFamily="18" charset="0"/>
                      </a:endParaRPr>
                    </a:p>
                  </a:txBody>
                  <a:tcPr/>
                </a:tc>
              </a:tr>
              <a:tr h="370840">
                <a:tc>
                  <a:txBody>
                    <a:bodyPr/>
                    <a:lstStyle/>
                    <a:p>
                      <a:pPr algn="ctr"/>
                      <a:r>
                        <a:rPr lang="en-US" dirty="0" smtClean="0">
                          <a:latin typeface="Times New Roman" panose="02020603050405020304" pitchFamily="18" charset="0"/>
                        </a:rPr>
                        <a:t>3</a:t>
                      </a:r>
                      <a:endParaRPr lang="en-US" dirty="0">
                        <a:latin typeface="Times New Roman" panose="02020603050405020304" pitchFamily="18" charset="0"/>
                      </a:endParaRPr>
                    </a:p>
                  </a:txBody>
                  <a:tcPr/>
                </a:tc>
                <a:tc>
                  <a:txBody>
                    <a:bodyPr/>
                    <a:lstStyle/>
                    <a:p>
                      <a:pPr algn="ctr"/>
                      <a:r>
                        <a:rPr lang="en-US" smtClean="0">
                          <a:latin typeface="Times New Roman" panose="02020603050405020304" pitchFamily="18" charset="0"/>
                        </a:rPr>
                        <a:t>3</a:t>
                      </a:r>
                      <a:endParaRPr lang="en-US">
                        <a:latin typeface="Times New Roman" panose="02020603050405020304" pitchFamily="18" charset="0"/>
                      </a:endParaRPr>
                    </a:p>
                  </a:txBody>
                  <a:tcPr/>
                </a:tc>
                <a:tc>
                  <a:txBody>
                    <a:bodyPr/>
                    <a:lstStyle/>
                    <a:p>
                      <a:pPr algn="ctr"/>
                      <a:r>
                        <a:rPr lang="en-US" dirty="0" smtClean="0">
                          <a:latin typeface="Times New Roman" panose="02020603050405020304" pitchFamily="18" charset="0"/>
                        </a:rPr>
                        <a:t>9</a:t>
                      </a:r>
                      <a:endParaRPr lang="en-US" dirty="0">
                        <a:latin typeface="Times New Roman" panose="02020603050405020304" pitchFamily="18" charset="0"/>
                      </a:endParaRPr>
                    </a:p>
                  </a:txBody>
                  <a:tcPr/>
                </a:tc>
                <a:tc>
                  <a:txBody>
                    <a:bodyPr/>
                    <a:lstStyle/>
                    <a:p>
                      <a:endParaRPr lang="en-US">
                        <a:latin typeface="Times New Roman" panose="02020603050405020304" pitchFamily="18" charset="0"/>
                      </a:endParaRPr>
                    </a:p>
                  </a:txBody>
                  <a:tcPr/>
                </a:tc>
              </a:tr>
              <a:tr h="370840">
                <a:tc>
                  <a:txBody>
                    <a:bodyPr/>
                    <a:lstStyle/>
                    <a:p>
                      <a:pPr algn="ctr"/>
                      <a:r>
                        <a:rPr lang="en-US" dirty="0" smtClean="0">
                          <a:latin typeface="Times New Roman" panose="02020603050405020304" pitchFamily="18" charset="0"/>
                        </a:rPr>
                        <a:t>4</a:t>
                      </a:r>
                      <a:endParaRPr lang="en-US" dirty="0">
                        <a:latin typeface="Times New Roman" panose="02020603050405020304" pitchFamily="18" charset="0"/>
                      </a:endParaRPr>
                    </a:p>
                  </a:txBody>
                  <a:tcPr/>
                </a:tc>
                <a:tc>
                  <a:txBody>
                    <a:bodyPr/>
                    <a:lstStyle/>
                    <a:p>
                      <a:pPr algn="ctr"/>
                      <a:r>
                        <a:rPr lang="en-US" smtClean="0">
                          <a:latin typeface="Times New Roman" panose="02020603050405020304" pitchFamily="18" charset="0"/>
                        </a:rPr>
                        <a:t>3</a:t>
                      </a:r>
                      <a:endParaRPr lang="en-US">
                        <a:latin typeface="Times New Roman" panose="02020603050405020304" pitchFamily="18" charset="0"/>
                      </a:endParaRPr>
                    </a:p>
                  </a:txBody>
                  <a:tcPr/>
                </a:tc>
                <a:tc>
                  <a:txBody>
                    <a:bodyPr/>
                    <a:lstStyle/>
                    <a:p>
                      <a:pPr algn="ctr"/>
                      <a:r>
                        <a:rPr lang="en-US" smtClean="0">
                          <a:latin typeface="Times New Roman" panose="02020603050405020304" pitchFamily="18" charset="0"/>
                        </a:rPr>
                        <a:t>12</a:t>
                      </a:r>
                      <a:endParaRPr lang="en-US">
                        <a:latin typeface="Times New Roman" panose="02020603050405020304" pitchFamily="18" charset="0"/>
                      </a:endParaRPr>
                    </a:p>
                  </a:txBody>
                  <a:tcPr/>
                </a:tc>
                <a:tc>
                  <a:txBody>
                    <a:bodyPr/>
                    <a:lstStyle/>
                    <a:p>
                      <a:endParaRPr lang="en-US">
                        <a:latin typeface="Times New Roman" panose="02020603050405020304" pitchFamily="18" charset="0"/>
                      </a:endParaRPr>
                    </a:p>
                  </a:txBody>
                  <a:tcPr/>
                </a:tc>
              </a:tr>
              <a:tr h="370840">
                <a:tc>
                  <a:txBody>
                    <a:bodyPr/>
                    <a:lstStyle/>
                    <a:p>
                      <a:pPr algn="ctr"/>
                      <a:r>
                        <a:rPr lang="en-US" dirty="0" smtClean="0">
                          <a:latin typeface="Times New Roman" panose="02020603050405020304" pitchFamily="18" charset="0"/>
                        </a:rPr>
                        <a:t>5</a:t>
                      </a:r>
                      <a:endParaRPr lang="en-US" dirty="0">
                        <a:latin typeface="Times New Roman" panose="02020603050405020304" pitchFamily="18" charset="0"/>
                      </a:endParaRPr>
                    </a:p>
                  </a:txBody>
                  <a:tcPr/>
                </a:tc>
                <a:tc>
                  <a:txBody>
                    <a:bodyPr/>
                    <a:lstStyle/>
                    <a:p>
                      <a:pPr algn="ctr"/>
                      <a:r>
                        <a:rPr lang="en-US" smtClean="0">
                          <a:latin typeface="Times New Roman" panose="02020603050405020304" pitchFamily="18" charset="0"/>
                        </a:rPr>
                        <a:t>6</a:t>
                      </a:r>
                      <a:endParaRPr lang="en-US">
                        <a:latin typeface="Times New Roman" panose="02020603050405020304" pitchFamily="18" charset="0"/>
                      </a:endParaRPr>
                    </a:p>
                  </a:txBody>
                  <a:tcPr/>
                </a:tc>
                <a:tc>
                  <a:txBody>
                    <a:bodyPr/>
                    <a:lstStyle/>
                    <a:p>
                      <a:pPr algn="ctr"/>
                      <a:r>
                        <a:rPr lang="en-US" smtClean="0">
                          <a:latin typeface="Times New Roman" panose="02020603050405020304" pitchFamily="18" charset="0"/>
                        </a:rPr>
                        <a:t>30</a:t>
                      </a:r>
                      <a:endParaRPr lang="en-US">
                        <a:latin typeface="Times New Roman" panose="02020603050405020304" pitchFamily="18" charset="0"/>
                      </a:endParaRPr>
                    </a:p>
                  </a:txBody>
                  <a:tcPr/>
                </a:tc>
                <a:tc>
                  <a:txBody>
                    <a:bodyPr/>
                    <a:lstStyle/>
                    <a:p>
                      <a:endParaRPr lang="en-US">
                        <a:latin typeface="Times New Roman" panose="02020603050405020304" pitchFamily="18" charset="0"/>
                      </a:endParaRPr>
                    </a:p>
                  </a:txBody>
                  <a:tcPr/>
                </a:tc>
              </a:tr>
              <a:tr h="370840">
                <a:tc>
                  <a:txBody>
                    <a:bodyPr/>
                    <a:lstStyle/>
                    <a:p>
                      <a:pPr algn="ctr"/>
                      <a:r>
                        <a:rPr lang="en-US" dirty="0" smtClean="0">
                          <a:latin typeface="Times New Roman" panose="02020603050405020304" pitchFamily="18" charset="0"/>
                        </a:rPr>
                        <a:t>6</a:t>
                      </a:r>
                      <a:endParaRPr lang="en-US" dirty="0">
                        <a:latin typeface="Times New Roman" panose="02020603050405020304" pitchFamily="18" charset="0"/>
                      </a:endParaRPr>
                    </a:p>
                  </a:txBody>
                  <a:tcPr/>
                </a:tc>
                <a:tc>
                  <a:txBody>
                    <a:bodyPr/>
                    <a:lstStyle/>
                    <a:p>
                      <a:pPr algn="ctr"/>
                      <a:r>
                        <a:rPr lang="en-US" smtClean="0">
                          <a:latin typeface="Times New Roman" panose="02020603050405020304" pitchFamily="18" charset="0"/>
                        </a:rPr>
                        <a:t>6</a:t>
                      </a:r>
                      <a:endParaRPr lang="en-US">
                        <a:latin typeface="Times New Roman" panose="02020603050405020304" pitchFamily="18" charset="0"/>
                      </a:endParaRPr>
                    </a:p>
                  </a:txBody>
                  <a:tcPr/>
                </a:tc>
                <a:tc>
                  <a:txBody>
                    <a:bodyPr/>
                    <a:lstStyle/>
                    <a:p>
                      <a:pPr algn="ctr"/>
                      <a:r>
                        <a:rPr lang="en-US" smtClean="0">
                          <a:latin typeface="Times New Roman" panose="02020603050405020304" pitchFamily="18" charset="0"/>
                        </a:rPr>
                        <a:t>36</a:t>
                      </a:r>
                      <a:endParaRPr lang="en-US">
                        <a:latin typeface="Times New Roman" panose="02020603050405020304" pitchFamily="18" charset="0"/>
                      </a:endParaRPr>
                    </a:p>
                  </a:txBody>
                  <a:tcPr/>
                </a:tc>
                <a:tc>
                  <a:txBody>
                    <a:bodyPr/>
                    <a:lstStyle/>
                    <a:p>
                      <a:endParaRPr lang="en-US">
                        <a:latin typeface="Times New Roman" panose="02020603050405020304" pitchFamily="18" charset="0"/>
                      </a:endParaRPr>
                    </a:p>
                  </a:txBody>
                  <a:tcPr/>
                </a:tc>
              </a:tr>
              <a:tr h="370840">
                <a:tc>
                  <a:txBody>
                    <a:bodyPr/>
                    <a:lstStyle/>
                    <a:p>
                      <a:pPr algn="ctr"/>
                      <a:r>
                        <a:rPr lang="en-US" dirty="0" smtClean="0">
                          <a:latin typeface="Times New Roman" panose="02020603050405020304" pitchFamily="18" charset="0"/>
                        </a:rPr>
                        <a:t>7</a:t>
                      </a:r>
                      <a:endParaRPr lang="en-US" dirty="0">
                        <a:latin typeface="Times New Roman" panose="02020603050405020304" pitchFamily="18" charset="0"/>
                      </a:endParaRPr>
                    </a:p>
                  </a:txBody>
                  <a:tcPr/>
                </a:tc>
                <a:tc>
                  <a:txBody>
                    <a:bodyPr/>
                    <a:lstStyle/>
                    <a:p>
                      <a:pPr algn="ctr"/>
                      <a:r>
                        <a:rPr lang="en-US" smtClean="0">
                          <a:latin typeface="Times New Roman" panose="02020603050405020304" pitchFamily="18" charset="0"/>
                        </a:rPr>
                        <a:t>7</a:t>
                      </a:r>
                      <a:endParaRPr lang="en-US">
                        <a:latin typeface="Times New Roman" panose="02020603050405020304" pitchFamily="18" charset="0"/>
                      </a:endParaRPr>
                    </a:p>
                  </a:txBody>
                  <a:tcPr/>
                </a:tc>
                <a:tc>
                  <a:txBody>
                    <a:bodyPr/>
                    <a:lstStyle/>
                    <a:p>
                      <a:pPr algn="ctr"/>
                      <a:r>
                        <a:rPr lang="en-US" smtClean="0">
                          <a:latin typeface="Times New Roman" panose="02020603050405020304" pitchFamily="18" charset="0"/>
                        </a:rPr>
                        <a:t>49</a:t>
                      </a:r>
                      <a:endParaRPr lang="en-US">
                        <a:latin typeface="Times New Roman" panose="02020603050405020304" pitchFamily="18" charset="0"/>
                      </a:endParaRPr>
                    </a:p>
                  </a:txBody>
                  <a:tcPr/>
                </a:tc>
                <a:tc>
                  <a:txBody>
                    <a:bodyPr/>
                    <a:lstStyle/>
                    <a:p>
                      <a:r>
                        <a:rPr lang="en-US" dirty="0" smtClean="0">
                          <a:latin typeface="Times New Roman" panose="02020603050405020304" pitchFamily="18" charset="0"/>
                        </a:rPr>
                        <a:t>   Mo</a:t>
                      </a:r>
                      <a:r>
                        <a:rPr lang="en-US" baseline="0" dirty="0" smtClean="0">
                          <a:latin typeface="Times New Roman" panose="02020603050405020304" pitchFamily="18" charset="0"/>
                        </a:rPr>
                        <a:t> = 7</a:t>
                      </a:r>
                      <a:endParaRPr lang="en-US" dirty="0">
                        <a:latin typeface="Times New Roman" panose="02020603050405020304" pitchFamily="18" charset="0"/>
                      </a:endParaRPr>
                    </a:p>
                  </a:txBody>
                  <a:tcPr/>
                </a:tc>
              </a:tr>
              <a:tr h="370840">
                <a:tc>
                  <a:txBody>
                    <a:bodyPr/>
                    <a:lstStyle/>
                    <a:p>
                      <a:pPr algn="ctr"/>
                      <a:r>
                        <a:rPr lang="en-US" dirty="0" smtClean="0">
                          <a:latin typeface="Times New Roman" panose="02020603050405020304" pitchFamily="18" charset="0"/>
                        </a:rPr>
                        <a:t>8</a:t>
                      </a:r>
                      <a:endParaRPr lang="en-US" dirty="0">
                        <a:latin typeface="Times New Roman" panose="02020603050405020304" pitchFamily="18" charset="0"/>
                      </a:endParaRPr>
                    </a:p>
                  </a:txBody>
                  <a:tcPr/>
                </a:tc>
                <a:tc>
                  <a:txBody>
                    <a:bodyPr/>
                    <a:lstStyle/>
                    <a:p>
                      <a:pPr algn="ctr"/>
                      <a:r>
                        <a:rPr lang="en-US" smtClean="0">
                          <a:latin typeface="Times New Roman" panose="02020603050405020304" pitchFamily="18" charset="0"/>
                        </a:rPr>
                        <a:t>6</a:t>
                      </a:r>
                      <a:endParaRPr lang="en-US">
                        <a:latin typeface="Times New Roman" panose="02020603050405020304" pitchFamily="18" charset="0"/>
                      </a:endParaRPr>
                    </a:p>
                  </a:txBody>
                  <a:tcPr/>
                </a:tc>
                <a:tc>
                  <a:txBody>
                    <a:bodyPr/>
                    <a:lstStyle/>
                    <a:p>
                      <a:pPr algn="ctr"/>
                      <a:r>
                        <a:rPr lang="en-US" smtClean="0">
                          <a:latin typeface="Times New Roman" panose="02020603050405020304" pitchFamily="18" charset="0"/>
                        </a:rPr>
                        <a:t>48</a:t>
                      </a:r>
                      <a:endParaRPr lang="en-US">
                        <a:latin typeface="Times New Roman" panose="02020603050405020304" pitchFamily="18" charset="0"/>
                      </a:endParaRPr>
                    </a:p>
                  </a:txBody>
                  <a:tcPr/>
                </a:tc>
                <a:tc>
                  <a:txBody>
                    <a:bodyPr/>
                    <a:lstStyle/>
                    <a:p>
                      <a:endParaRPr lang="en-US">
                        <a:latin typeface="Times New Roman" panose="02020603050405020304" pitchFamily="18" charset="0"/>
                      </a:endParaRPr>
                    </a:p>
                  </a:txBody>
                  <a:tcPr/>
                </a:tc>
              </a:tr>
              <a:tr h="370840">
                <a:tc>
                  <a:txBody>
                    <a:bodyPr/>
                    <a:lstStyle/>
                    <a:p>
                      <a:pPr algn="ctr"/>
                      <a:r>
                        <a:rPr lang="en-US" dirty="0" smtClean="0">
                          <a:latin typeface="Times New Roman" panose="02020603050405020304" pitchFamily="18" charset="0"/>
                        </a:rPr>
                        <a:t>9</a:t>
                      </a:r>
                      <a:endParaRPr lang="en-US" dirty="0">
                        <a:latin typeface="Times New Roman" panose="02020603050405020304" pitchFamily="18" charset="0"/>
                      </a:endParaRPr>
                    </a:p>
                  </a:txBody>
                  <a:tcPr/>
                </a:tc>
                <a:tc>
                  <a:txBody>
                    <a:bodyPr/>
                    <a:lstStyle/>
                    <a:p>
                      <a:pPr algn="ctr"/>
                      <a:r>
                        <a:rPr lang="en-US" dirty="0" smtClean="0">
                          <a:latin typeface="Times New Roman" panose="02020603050405020304" pitchFamily="18" charset="0"/>
                        </a:rPr>
                        <a:t>6</a:t>
                      </a:r>
                      <a:endParaRPr lang="en-US" dirty="0">
                        <a:latin typeface="Times New Roman" panose="02020603050405020304" pitchFamily="18" charset="0"/>
                      </a:endParaRPr>
                    </a:p>
                  </a:txBody>
                  <a:tcPr/>
                </a:tc>
                <a:tc>
                  <a:txBody>
                    <a:bodyPr/>
                    <a:lstStyle/>
                    <a:p>
                      <a:pPr algn="ctr"/>
                      <a:r>
                        <a:rPr lang="en-US" dirty="0" smtClean="0">
                          <a:latin typeface="Times New Roman" panose="02020603050405020304" pitchFamily="18" charset="0"/>
                        </a:rPr>
                        <a:t>54</a:t>
                      </a:r>
                      <a:endParaRPr lang="en-US" dirty="0">
                        <a:latin typeface="Times New Roman" panose="02020603050405020304" pitchFamily="18" charset="0"/>
                      </a:endParaRPr>
                    </a:p>
                  </a:txBody>
                  <a:tcPr/>
                </a:tc>
                <a:tc>
                  <a:txBody>
                    <a:bodyPr/>
                    <a:lstStyle/>
                    <a:p>
                      <a:endParaRPr lang="en-US">
                        <a:latin typeface="Times New Roman" panose="02020603050405020304" pitchFamily="18" charset="0"/>
                      </a:endParaRPr>
                    </a:p>
                  </a:txBody>
                  <a:tcPr/>
                </a:tc>
              </a:tr>
              <a:tr h="370840">
                <a:tc>
                  <a:txBody>
                    <a:bodyPr/>
                    <a:lstStyle/>
                    <a:p>
                      <a:pPr algn="ctr"/>
                      <a:r>
                        <a:rPr lang="en-US" dirty="0" smtClean="0">
                          <a:latin typeface="Times New Roman" panose="02020603050405020304" pitchFamily="18" charset="0"/>
                        </a:rPr>
                        <a:t>10</a:t>
                      </a:r>
                      <a:endParaRPr lang="en-US" dirty="0">
                        <a:latin typeface="Times New Roman" panose="02020603050405020304" pitchFamily="18" charset="0"/>
                      </a:endParaRPr>
                    </a:p>
                  </a:txBody>
                  <a:tcPr/>
                </a:tc>
                <a:tc>
                  <a:txBody>
                    <a:bodyPr/>
                    <a:lstStyle/>
                    <a:p>
                      <a:pPr algn="ctr"/>
                      <a:r>
                        <a:rPr lang="en-US" dirty="0" smtClean="0">
                          <a:latin typeface="Times New Roman" panose="02020603050405020304" pitchFamily="18" charset="0"/>
                        </a:rPr>
                        <a:t>1</a:t>
                      </a:r>
                      <a:endParaRPr lang="en-US" dirty="0">
                        <a:latin typeface="Times New Roman" panose="02020603050405020304" pitchFamily="18" charset="0"/>
                      </a:endParaRPr>
                    </a:p>
                  </a:txBody>
                  <a:tcPr/>
                </a:tc>
                <a:tc>
                  <a:txBody>
                    <a:bodyPr/>
                    <a:lstStyle/>
                    <a:p>
                      <a:pPr algn="ctr"/>
                      <a:r>
                        <a:rPr lang="en-US" dirty="0" smtClean="0">
                          <a:latin typeface="Times New Roman" panose="02020603050405020304" pitchFamily="18" charset="0"/>
                        </a:rPr>
                        <a:t>10</a:t>
                      </a:r>
                      <a:endParaRPr lang="en-US" dirty="0">
                        <a:latin typeface="Times New Roman" panose="02020603050405020304" pitchFamily="18" charset="0"/>
                      </a:endParaRPr>
                    </a:p>
                  </a:txBody>
                  <a:tcPr/>
                </a:tc>
                <a:tc>
                  <a:txBody>
                    <a:bodyPr/>
                    <a:lstStyle/>
                    <a:p>
                      <a:endParaRPr lang="en-US" dirty="0">
                        <a:latin typeface="Times New Roman" panose="02020603050405020304" pitchFamily="18" charset="0"/>
                      </a:endParaRPr>
                    </a:p>
                  </a:txBody>
                  <a:tcPr/>
                </a:tc>
              </a:tr>
              <a:tr h="370840">
                <a:tc>
                  <a:txBody>
                    <a:bodyPr/>
                    <a:lstStyle/>
                    <a:p>
                      <a:endParaRPr lang="en-US"/>
                    </a:p>
                  </a:txBody>
                  <a:tcPr/>
                </a:tc>
                <a:tc>
                  <a:txBody>
                    <a:bodyPr/>
                    <a:lstStyle/>
                    <a:p>
                      <a:r>
                        <a:rPr lang="en-US" dirty="0" smtClean="0"/>
                        <a:t>         </a:t>
                      </a:r>
                      <a:r>
                        <a:rPr lang="en-US" baseline="0" dirty="0" smtClean="0">
                          <a:latin typeface="Times New Roman" panose="02020603050405020304" pitchFamily="18" charset="0"/>
                        </a:rPr>
                        <a:t>N= 40</a:t>
                      </a:r>
                      <a:endParaRPr lang="en-US" baseline="0" dirty="0">
                        <a:latin typeface="Times New Roman" panose="02020603050405020304" pitchFamily="18" charset="0"/>
                      </a:endParaRPr>
                    </a:p>
                  </a:txBody>
                  <a:tcPr/>
                </a:tc>
                <a:tc>
                  <a:txBody>
                    <a:bodyPr/>
                    <a:lstStyle/>
                    <a:p>
                      <a:r>
                        <a:rPr lang="en-US" dirty="0" err="1" smtClean="0">
                          <a:latin typeface="Times New Roman" panose="02020603050405020304" pitchFamily="18" charset="0"/>
                        </a:rPr>
                        <a:t>Tổng</a:t>
                      </a:r>
                      <a:r>
                        <a:rPr lang="en-US" baseline="0" dirty="0" smtClean="0">
                          <a:latin typeface="Times New Roman" panose="02020603050405020304" pitchFamily="18" charset="0"/>
                        </a:rPr>
                        <a:t> =252</a:t>
                      </a:r>
                      <a:endParaRPr lang="en-US" dirty="0">
                        <a:latin typeface="Times New Roman" panose="02020603050405020304" pitchFamily="18" charset="0"/>
                      </a:endParaRPr>
                    </a:p>
                  </a:txBody>
                  <a:tcPr/>
                </a:tc>
                <a:tc>
                  <a:txBody>
                    <a:bodyPr/>
                    <a:lstStyle/>
                    <a:p>
                      <a:endParaRPr lang="en-US"/>
                    </a:p>
                  </a:txBody>
                  <a:tcPr/>
                </a:tc>
              </a:tr>
            </a:tbl>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530872662"/>
              </p:ext>
            </p:extLst>
          </p:nvPr>
        </p:nvGraphicFramePr>
        <p:xfrm>
          <a:off x="6375400" y="6007100"/>
          <a:ext cx="927100" cy="393700"/>
        </p:xfrm>
        <a:graphic>
          <a:graphicData uri="http://schemas.openxmlformats.org/presentationml/2006/ole">
            <mc:AlternateContent xmlns:mc="http://schemas.openxmlformats.org/markup-compatibility/2006">
              <mc:Choice xmlns:v="urn:schemas-microsoft-com:vml" Requires="v">
                <p:oleObj spid="_x0000_s13353" name="Equation" r:id="rId3" imgW="927000" imgH="393480" progId="Equation.DSMT4">
                  <p:embed/>
                </p:oleObj>
              </mc:Choice>
              <mc:Fallback>
                <p:oleObj name="Equation" r:id="rId3" imgW="927000" imgH="393480" progId="Equation.DSMT4">
                  <p:embed/>
                  <p:pic>
                    <p:nvPicPr>
                      <p:cNvPr id="0" name=""/>
                      <p:cNvPicPr/>
                      <p:nvPr/>
                    </p:nvPicPr>
                    <p:blipFill>
                      <a:blip r:embed="rId4"/>
                      <a:stretch>
                        <a:fillRect/>
                      </a:stretch>
                    </p:blipFill>
                    <p:spPr>
                      <a:xfrm>
                        <a:off x="6375400" y="6007100"/>
                        <a:ext cx="927100" cy="393700"/>
                      </a:xfrm>
                      <a:prstGeom prst="rect">
                        <a:avLst/>
                      </a:prstGeom>
                    </p:spPr>
                  </p:pic>
                </p:oleObj>
              </mc:Fallback>
            </mc:AlternateContent>
          </a:graphicData>
        </a:graphic>
      </p:graphicFrame>
      <p:sp>
        <p:nvSpPr>
          <p:cNvPr id="10" name="Title 1"/>
          <p:cNvSpPr>
            <a:spLocks noGrp="1"/>
          </p:cNvSpPr>
          <p:nvPr>
            <p:ph type="title"/>
          </p:nvPr>
        </p:nvSpPr>
        <p:spPr>
          <a:xfrm>
            <a:off x="152400" y="939718"/>
            <a:ext cx="8915400" cy="639762"/>
          </a:xfrm>
        </p:spPr>
        <p:txBody>
          <a:bodyPr>
            <a:normAutofit/>
          </a:bodyPr>
          <a:lstStyle/>
          <a:p>
            <a:r>
              <a:rPr lang="en-US" sz="2400" dirty="0" smtClean="0">
                <a:latin typeface="Times New Roman" panose="02020603050405020304" pitchFamily="18" charset="0"/>
              </a:rPr>
              <a:t>1a) </a:t>
            </a:r>
            <a:r>
              <a:rPr lang="en-US" sz="2400" dirty="0" err="1" smtClean="0">
                <a:latin typeface="Times New Roman" panose="02020603050405020304" pitchFamily="18" charset="0"/>
              </a:rPr>
              <a:t>Dấu</a:t>
            </a:r>
            <a:r>
              <a:rPr lang="en-US" sz="2400" dirty="0" smtClean="0">
                <a:latin typeface="Times New Roman" panose="02020603050405020304" pitchFamily="18" charset="0"/>
              </a:rPr>
              <a:t> </a:t>
            </a:r>
            <a:r>
              <a:rPr lang="en-US" sz="2400" dirty="0" err="1" smtClean="0">
                <a:latin typeface="Times New Roman" panose="02020603050405020304" pitchFamily="18" charset="0"/>
              </a:rPr>
              <a:t>hiệu</a:t>
            </a:r>
            <a:r>
              <a:rPr lang="en-US" sz="2400" dirty="0" smtClean="0">
                <a:latin typeface="Times New Roman" panose="02020603050405020304" pitchFamily="18" charset="0"/>
              </a:rPr>
              <a:t> ở </a:t>
            </a:r>
            <a:r>
              <a:rPr lang="en-US" sz="2400" dirty="0" err="1" smtClean="0">
                <a:latin typeface="Times New Roman" panose="02020603050405020304" pitchFamily="18" charset="0"/>
              </a:rPr>
              <a:t>đây</a:t>
            </a:r>
            <a:r>
              <a:rPr lang="en-US" sz="2400" dirty="0" smtClean="0">
                <a:latin typeface="Times New Roman" panose="02020603050405020304" pitchFamily="18" charset="0"/>
              </a:rPr>
              <a:t> là </a:t>
            </a:r>
            <a:r>
              <a:rPr lang="en-US" sz="2400" dirty="0" err="1" smtClean="0">
                <a:latin typeface="Times New Roman" panose="02020603050405020304" pitchFamily="18" charset="0"/>
              </a:rPr>
              <a:t>điểm</a:t>
            </a:r>
            <a:r>
              <a:rPr lang="en-US" sz="2400" dirty="0" smtClean="0">
                <a:latin typeface="Times New Roman" panose="02020603050405020304" pitchFamily="18" charset="0"/>
              </a:rPr>
              <a:t> KT </a:t>
            </a:r>
            <a:r>
              <a:rPr lang="en-US" sz="2400" dirty="0" err="1" smtClean="0">
                <a:latin typeface="Times New Roman" panose="02020603050405020304" pitchFamily="18" charset="0"/>
              </a:rPr>
              <a:t>một</a:t>
            </a:r>
            <a:r>
              <a:rPr lang="en-US" sz="2400" dirty="0" smtClean="0">
                <a:latin typeface="Times New Roman" panose="02020603050405020304" pitchFamily="18" charset="0"/>
              </a:rPr>
              <a:t> </a:t>
            </a:r>
            <a:r>
              <a:rPr lang="en-US" sz="2400" dirty="0" err="1" smtClean="0">
                <a:latin typeface="Times New Roman" panose="02020603050405020304" pitchFamily="18" charset="0"/>
              </a:rPr>
              <a:t>sô</a:t>
            </a:r>
            <a:r>
              <a:rPr lang="en-US" sz="2400" dirty="0" smtClean="0">
                <a:latin typeface="Times New Roman" panose="02020603050405020304" pitchFamily="18" charset="0"/>
              </a:rPr>
              <a:t>́ </a:t>
            </a:r>
            <a:r>
              <a:rPr lang="en-US" sz="2400" dirty="0" err="1" smtClean="0">
                <a:latin typeface="Times New Roman" panose="02020603050405020304" pitchFamily="18" charset="0"/>
              </a:rPr>
              <a:t>học</a:t>
            </a:r>
            <a:r>
              <a:rPr lang="en-US" sz="2400" dirty="0" smtClean="0">
                <a:latin typeface="Times New Roman" panose="02020603050405020304" pitchFamily="18" charset="0"/>
              </a:rPr>
              <a:t> </a:t>
            </a:r>
            <a:r>
              <a:rPr lang="en-US" sz="2400" dirty="0" err="1" smtClean="0">
                <a:latin typeface="Times New Roman" panose="02020603050405020304" pitchFamily="18" charset="0"/>
              </a:rPr>
              <a:t>sinh</a:t>
            </a:r>
            <a:r>
              <a:rPr lang="en-US" sz="2400" dirty="0" smtClean="0">
                <a:latin typeface="Times New Roman" panose="02020603050405020304" pitchFamily="18" charset="0"/>
              </a:rPr>
              <a:t> </a:t>
            </a:r>
            <a:r>
              <a:rPr lang="en-US" sz="2400" dirty="0" err="1" smtClean="0">
                <a:latin typeface="Times New Roman" panose="02020603050405020304" pitchFamily="18" charset="0"/>
              </a:rPr>
              <a:t>lớp</a:t>
            </a:r>
            <a:r>
              <a:rPr lang="en-US" sz="2400" dirty="0" smtClean="0">
                <a:latin typeface="Times New Roman" panose="02020603050405020304" pitchFamily="18" charset="0"/>
              </a:rPr>
              <a:t> 7. Có 40 </a:t>
            </a:r>
            <a:r>
              <a:rPr lang="en-US" sz="2400" dirty="0" err="1" smtClean="0">
                <a:latin typeface="Times New Roman" panose="02020603050405020304" pitchFamily="18" charset="0"/>
              </a:rPr>
              <a:t>gia</a:t>
            </a:r>
            <a:r>
              <a:rPr lang="en-US" sz="2400" dirty="0" smtClean="0">
                <a:latin typeface="Times New Roman" panose="02020603050405020304" pitchFamily="18" charset="0"/>
              </a:rPr>
              <a:t>́ trị.</a:t>
            </a:r>
            <a:endParaRPr lang="en-US" sz="2400" dirty="0">
              <a:latin typeface="Times New Roman" panose="02020603050405020304" pitchFamily="18" charset="0"/>
            </a:endParaRPr>
          </a:p>
        </p:txBody>
      </p:sp>
      <p:sp>
        <p:nvSpPr>
          <p:cNvPr id="12" name="Title 1"/>
          <p:cNvSpPr txBox="1">
            <a:spLocks/>
          </p:cNvSpPr>
          <p:nvPr/>
        </p:nvSpPr>
        <p:spPr>
          <a:xfrm>
            <a:off x="481264" y="1477128"/>
            <a:ext cx="2133600" cy="5635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latin typeface="Times New Roman" panose="02020603050405020304" pitchFamily="18" charset="0"/>
              </a:rPr>
              <a:t>b) </a:t>
            </a:r>
            <a:r>
              <a:rPr lang="en-US" sz="2400" dirty="0" err="1" smtClean="0">
                <a:latin typeface="Times New Roman" panose="02020603050405020304" pitchFamily="18" charset="0"/>
              </a:rPr>
              <a:t>Bảng</a:t>
            </a:r>
            <a:r>
              <a:rPr lang="en-US" sz="2400" dirty="0" smtClean="0">
                <a:latin typeface="Times New Roman" panose="02020603050405020304" pitchFamily="18" charset="0"/>
              </a:rPr>
              <a:t> </a:t>
            </a:r>
            <a:r>
              <a:rPr lang="en-US" sz="2400" dirty="0" err="1" smtClean="0">
                <a:latin typeface="Times New Roman" panose="02020603050405020304" pitchFamily="18" charset="0"/>
              </a:rPr>
              <a:t>tần</a:t>
            </a:r>
            <a:r>
              <a:rPr lang="en-US" sz="2400" dirty="0" smtClean="0">
                <a:latin typeface="Times New Roman" panose="02020603050405020304" pitchFamily="18" charset="0"/>
              </a:rPr>
              <a:t> </a:t>
            </a:r>
            <a:r>
              <a:rPr lang="en-US" sz="2400" dirty="0" err="1" smtClean="0">
                <a:latin typeface="Times New Roman" panose="02020603050405020304" pitchFamily="18" charset="0"/>
              </a:rPr>
              <a:t>sô</a:t>
            </a:r>
            <a:r>
              <a:rPr lang="en-US" sz="2400" dirty="0" smtClean="0">
                <a:latin typeface="Times New Roman" panose="02020603050405020304" pitchFamily="18" charset="0"/>
              </a:rPr>
              <a:t>́.</a:t>
            </a:r>
            <a:endParaRPr lang="en-US" sz="2400" dirty="0">
              <a:latin typeface="Times New Roman" panose="02020603050405020304" pitchFamily="18" charset="0"/>
            </a:endParaRPr>
          </a:p>
        </p:txBody>
      </p:sp>
      <p:sp>
        <p:nvSpPr>
          <p:cNvPr id="6" name="Title 1"/>
          <p:cNvSpPr txBox="1">
            <a:spLocks/>
          </p:cNvSpPr>
          <p:nvPr/>
        </p:nvSpPr>
        <p:spPr>
          <a:xfrm>
            <a:off x="3429000" y="132348"/>
            <a:ext cx="2057400" cy="8683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u="sng" dirty="0" err="1" smtClean="0">
                <a:latin typeface="Times New Roman" panose="02020603050405020304" pitchFamily="18" charset="0"/>
              </a:rPr>
              <a:t>Bài</a:t>
            </a:r>
            <a:r>
              <a:rPr lang="en-US" sz="2800" u="sng" dirty="0" smtClean="0">
                <a:latin typeface="Times New Roman" panose="02020603050405020304" pitchFamily="18" charset="0"/>
              </a:rPr>
              <a:t> </a:t>
            </a:r>
            <a:r>
              <a:rPr lang="en-US" sz="2800" u="sng" dirty="0" err="1" smtClean="0">
                <a:latin typeface="Times New Roman" panose="02020603050405020304" pitchFamily="18" charset="0"/>
              </a:rPr>
              <a:t>Làm</a:t>
            </a:r>
            <a:endParaRPr lang="en-US" sz="2800" u="sng" dirty="0">
              <a:latin typeface="Times New Roman" panose="02020603050405020304" pitchFamily="18" charset="0"/>
            </a:endParaRPr>
          </a:p>
        </p:txBody>
      </p:sp>
    </p:spTree>
    <p:extLst>
      <p:ext uri="{BB962C8B-B14F-4D97-AF65-F5344CB8AC3E}">
        <p14:creationId xmlns:p14="http://schemas.microsoft.com/office/powerpoint/2010/main" val="1435742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80">
                                          <p:stCondLst>
                                            <p:cond delay="0"/>
                                          </p:stCondLst>
                                        </p:cTn>
                                        <p:tgtEl>
                                          <p:spTgt spid="9"/>
                                        </p:tgtEl>
                                      </p:cBhvr>
                                    </p:animEffect>
                                    <p:anim calcmode="lin" valueType="num">
                                      <p:cBhvr>
                                        <p:cTn id="25"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0" dur="26">
                                          <p:stCondLst>
                                            <p:cond delay="650"/>
                                          </p:stCondLst>
                                        </p:cTn>
                                        <p:tgtEl>
                                          <p:spTgt spid="9"/>
                                        </p:tgtEl>
                                      </p:cBhvr>
                                      <p:to x="100000" y="60000"/>
                                    </p:animScale>
                                    <p:animScale>
                                      <p:cBhvr>
                                        <p:cTn id="31" dur="166" decel="50000">
                                          <p:stCondLst>
                                            <p:cond delay="676"/>
                                          </p:stCondLst>
                                        </p:cTn>
                                        <p:tgtEl>
                                          <p:spTgt spid="9"/>
                                        </p:tgtEl>
                                      </p:cBhvr>
                                      <p:to x="100000" y="100000"/>
                                    </p:animScale>
                                    <p:animScale>
                                      <p:cBhvr>
                                        <p:cTn id="32" dur="26">
                                          <p:stCondLst>
                                            <p:cond delay="1312"/>
                                          </p:stCondLst>
                                        </p:cTn>
                                        <p:tgtEl>
                                          <p:spTgt spid="9"/>
                                        </p:tgtEl>
                                      </p:cBhvr>
                                      <p:to x="100000" y="80000"/>
                                    </p:animScale>
                                    <p:animScale>
                                      <p:cBhvr>
                                        <p:cTn id="33" dur="166" decel="50000">
                                          <p:stCondLst>
                                            <p:cond delay="1338"/>
                                          </p:stCondLst>
                                        </p:cTn>
                                        <p:tgtEl>
                                          <p:spTgt spid="9"/>
                                        </p:tgtEl>
                                      </p:cBhvr>
                                      <p:to x="100000" y="100000"/>
                                    </p:animScale>
                                    <p:animScale>
                                      <p:cBhvr>
                                        <p:cTn id="34" dur="26">
                                          <p:stCondLst>
                                            <p:cond delay="1642"/>
                                          </p:stCondLst>
                                        </p:cTn>
                                        <p:tgtEl>
                                          <p:spTgt spid="9"/>
                                        </p:tgtEl>
                                      </p:cBhvr>
                                      <p:to x="100000" y="90000"/>
                                    </p:animScale>
                                    <p:animScale>
                                      <p:cBhvr>
                                        <p:cTn id="35" dur="166" decel="50000">
                                          <p:stCondLst>
                                            <p:cond delay="1668"/>
                                          </p:stCondLst>
                                        </p:cTn>
                                        <p:tgtEl>
                                          <p:spTgt spid="9"/>
                                        </p:tgtEl>
                                      </p:cBhvr>
                                      <p:to x="100000" y="100000"/>
                                    </p:animScale>
                                    <p:animScale>
                                      <p:cBhvr>
                                        <p:cTn id="36" dur="26">
                                          <p:stCondLst>
                                            <p:cond delay="1808"/>
                                          </p:stCondLst>
                                        </p:cTn>
                                        <p:tgtEl>
                                          <p:spTgt spid="9"/>
                                        </p:tgtEl>
                                      </p:cBhvr>
                                      <p:to x="100000" y="95000"/>
                                    </p:animScale>
                                    <p:animScale>
                                      <p:cBhvr>
                                        <p:cTn id="37"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600200" y="685800"/>
            <a:ext cx="5328833" cy="4206044"/>
            <a:chOff x="1333792" y="628835"/>
            <a:chExt cx="5328833" cy="4206044"/>
          </a:xfrm>
        </p:grpSpPr>
        <p:sp>
          <p:nvSpPr>
            <p:cNvPr id="33" name="Text Box 25"/>
            <p:cNvSpPr txBox="1">
              <a:spLocks noChangeArrowheads="1"/>
            </p:cNvSpPr>
            <p:nvPr/>
          </p:nvSpPr>
          <p:spPr bwMode="auto">
            <a:xfrm>
              <a:off x="1627014" y="628835"/>
              <a:ext cx="60785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dirty="0" smtClean="0">
                  <a:latin typeface="Times New Roman" panose="02020603050405020304" pitchFamily="18" charset="0"/>
                </a:rPr>
                <a:t>n(</a:t>
              </a:r>
              <a:r>
                <a:rPr lang="en-US" sz="1600" dirty="0" err="1" smtClean="0">
                  <a:latin typeface="Times New Roman" panose="02020603050405020304" pitchFamily="18" charset="0"/>
                </a:rPr>
                <a:t>hs</a:t>
              </a:r>
              <a:r>
                <a:rPr lang="en-US" sz="1600" dirty="0" smtClean="0">
                  <a:latin typeface="Times New Roman" panose="02020603050405020304" pitchFamily="18" charset="0"/>
                </a:rPr>
                <a:t>)</a:t>
              </a:r>
              <a:endParaRPr lang="en-US" sz="1600" dirty="0">
                <a:latin typeface="Times New Roman" panose="02020603050405020304" pitchFamily="18" charset="0"/>
              </a:endParaRPr>
            </a:p>
          </p:txBody>
        </p:sp>
        <p:grpSp>
          <p:nvGrpSpPr>
            <p:cNvPr id="5" name="Group 4"/>
            <p:cNvGrpSpPr/>
            <p:nvPr/>
          </p:nvGrpSpPr>
          <p:grpSpPr>
            <a:xfrm>
              <a:off x="1333792" y="948262"/>
              <a:ext cx="5328833" cy="3886617"/>
              <a:chOff x="1333792" y="948262"/>
              <a:chExt cx="5328833" cy="3886617"/>
            </a:xfrm>
          </p:grpSpPr>
          <p:sp>
            <p:nvSpPr>
              <p:cNvPr id="12" name="Line 4"/>
              <p:cNvSpPr>
                <a:spLocks noChangeShapeType="1"/>
              </p:cNvSpPr>
              <p:nvPr/>
            </p:nvSpPr>
            <p:spPr bwMode="auto">
              <a:xfrm>
                <a:off x="1555161" y="4510612"/>
                <a:ext cx="4410075"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Line 5"/>
              <p:cNvSpPr>
                <a:spLocks noChangeShapeType="1"/>
              </p:cNvSpPr>
              <p:nvPr/>
            </p:nvSpPr>
            <p:spPr bwMode="auto">
              <a:xfrm>
                <a:off x="1628186" y="948262"/>
                <a:ext cx="0" cy="3690938"/>
              </a:xfrm>
              <a:prstGeom prst="line">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6"/>
              <p:cNvSpPr>
                <a:spLocks noChangeShapeType="1"/>
              </p:cNvSpPr>
              <p:nvPr/>
            </p:nvSpPr>
            <p:spPr bwMode="auto">
              <a:xfrm>
                <a:off x="1583736" y="4137550"/>
                <a:ext cx="8096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7"/>
              <p:cNvSpPr>
                <a:spLocks noChangeShapeType="1"/>
              </p:cNvSpPr>
              <p:nvPr/>
            </p:nvSpPr>
            <p:spPr bwMode="auto">
              <a:xfrm>
                <a:off x="1583736" y="3759725"/>
                <a:ext cx="8096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8"/>
              <p:cNvSpPr>
                <a:spLocks noChangeShapeType="1"/>
              </p:cNvSpPr>
              <p:nvPr/>
            </p:nvSpPr>
            <p:spPr bwMode="auto">
              <a:xfrm>
                <a:off x="1583736" y="3364437"/>
                <a:ext cx="8096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9"/>
              <p:cNvSpPr>
                <a:spLocks noChangeShapeType="1"/>
              </p:cNvSpPr>
              <p:nvPr/>
            </p:nvSpPr>
            <p:spPr bwMode="auto">
              <a:xfrm>
                <a:off x="1583736" y="2986612"/>
                <a:ext cx="8096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10"/>
              <p:cNvSpPr>
                <a:spLocks noChangeShapeType="1"/>
              </p:cNvSpPr>
              <p:nvPr/>
            </p:nvSpPr>
            <p:spPr bwMode="auto">
              <a:xfrm>
                <a:off x="1583736" y="2602437"/>
                <a:ext cx="8096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11"/>
              <p:cNvSpPr>
                <a:spLocks noChangeShapeType="1"/>
              </p:cNvSpPr>
              <p:nvPr/>
            </p:nvSpPr>
            <p:spPr bwMode="auto">
              <a:xfrm>
                <a:off x="1583736" y="2216675"/>
                <a:ext cx="8096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12"/>
              <p:cNvSpPr>
                <a:spLocks noChangeShapeType="1"/>
              </p:cNvSpPr>
              <p:nvPr/>
            </p:nvSpPr>
            <p:spPr bwMode="auto">
              <a:xfrm>
                <a:off x="1583736" y="1848375"/>
                <a:ext cx="8096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13"/>
              <p:cNvSpPr>
                <a:spLocks noChangeShapeType="1"/>
              </p:cNvSpPr>
              <p:nvPr/>
            </p:nvSpPr>
            <p:spPr bwMode="auto">
              <a:xfrm>
                <a:off x="1582148" y="1462612"/>
                <a:ext cx="8096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15"/>
              <p:cNvSpPr>
                <a:spLocks noChangeShapeType="1"/>
              </p:cNvSpPr>
              <p:nvPr/>
            </p:nvSpPr>
            <p:spPr bwMode="auto">
              <a:xfrm>
                <a:off x="2004423" y="4486800"/>
                <a:ext cx="0" cy="539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16"/>
              <p:cNvSpPr>
                <a:spLocks noChangeShapeType="1"/>
              </p:cNvSpPr>
              <p:nvPr/>
            </p:nvSpPr>
            <p:spPr bwMode="auto">
              <a:xfrm>
                <a:off x="2399711" y="4486800"/>
                <a:ext cx="0" cy="539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Line 17"/>
              <p:cNvSpPr>
                <a:spLocks noChangeShapeType="1"/>
              </p:cNvSpPr>
              <p:nvPr/>
            </p:nvSpPr>
            <p:spPr bwMode="auto">
              <a:xfrm>
                <a:off x="2777536" y="4477275"/>
                <a:ext cx="0" cy="539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Line 18"/>
              <p:cNvSpPr>
                <a:spLocks noChangeShapeType="1"/>
              </p:cNvSpPr>
              <p:nvPr/>
            </p:nvSpPr>
            <p:spPr bwMode="auto">
              <a:xfrm>
                <a:off x="3156948" y="4486800"/>
                <a:ext cx="0" cy="539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19"/>
              <p:cNvSpPr>
                <a:spLocks noChangeShapeType="1"/>
              </p:cNvSpPr>
              <p:nvPr/>
            </p:nvSpPr>
            <p:spPr bwMode="auto">
              <a:xfrm>
                <a:off x="3539536" y="4477275"/>
                <a:ext cx="0" cy="539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Line 20"/>
              <p:cNvSpPr>
                <a:spLocks noChangeShapeType="1"/>
              </p:cNvSpPr>
              <p:nvPr/>
            </p:nvSpPr>
            <p:spPr bwMode="auto">
              <a:xfrm>
                <a:off x="3923711" y="4477275"/>
                <a:ext cx="0" cy="539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Line 21"/>
              <p:cNvSpPr>
                <a:spLocks noChangeShapeType="1"/>
              </p:cNvSpPr>
              <p:nvPr/>
            </p:nvSpPr>
            <p:spPr bwMode="auto">
              <a:xfrm>
                <a:off x="4298361" y="4477275"/>
                <a:ext cx="0" cy="539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Line 22"/>
              <p:cNvSpPr>
                <a:spLocks noChangeShapeType="1"/>
              </p:cNvSpPr>
              <p:nvPr/>
            </p:nvSpPr>
            <p:spPr bwMode="auto">
              <a:xfrm>
                <a:off x="4684123" y="4485212"/>
                <a:ext cx="0" cy="539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Line 23"/>
              <p:cNvSpPr>
                <a:spLocks noChangeShapeType="1"/>
              </p:cNvSpPr>
              <p:nvPr/>
            </p:nvSpPr>
            <p:spPr bwMode="auto">
              <a:xfrm>
                <a:off x="5079411" y="4485212"/>
                <a:ext cx="0" cy="539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Text Box 26"/>
              <p:cNvSpPr txBox="1">
                <a:spLocks noChangeArrowheads="1"/>
              </p:cNvSpPr>
              <p:nvPr/>
            </p:nvSpPr>
            <p:spPr bwMode="auto">
              <a:xfrm>
                <a:off x="5825536" y="4483625"/>
                <a:ext cx="83708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dirty="0" smtClean="0">
                    <a:latin typeface="Times New Roman" panose="02020603050405020304" pitchFamily="18" charset="0"/>
                  </a:rPr>
                  <a:t>x(</a:t>
                </a:r>
                <a:r>
                  <a:rPr lang="en-US" sz="1600" dirty="0" err="1" smtClean="0">
                    <a:latin typeface="Times New Roman" panose="02020603050405020304" pitchFamily="18" charset="0"/>
                  </a:rPr>
                  <a:t>điểm</a:t>
                </a:r>
                <a:r>
                  <a:rPr lang="en-US" sz="1600" dirty="0" smtClean="0">
                    <a:latin typeface="Times New Roman" panose="02020603050405020304" pitchFamily="18" charset="0"/>
                  </a:rPr>
                  <a:t>)</a:t>
                </a:r>
                <a:endParaRPr lang="en-US" sz="1600" dirty="0">
                  <a:latin typeface="Times New Roman" panose="02020603050405020304" pitchFamily="18" charset="0"/>
                </a:endParaRPr>
              </a:p>
            </p:txBody>
          </p:sp>
          <p:sp>
            <p:nvSpPr>
              <p:cNvPr id="35" name="Line 27"/>
              <p:cNvSpPr>
                <a:spLocks noChangeShapeType="1"/>
              </p:cNvSpPr>
              <p:nvPr/>
            </p:nvSpPr>
            <p:spPr bwMode="auto">
              <a:xfrm flipV="1">
                <a:off x="3158536" y="3364437"/>
                <a:ext cx="0" cy="1149350"/>
              </a:xfrm>
              <a:prstGeom prst="line">
                <a:avLst/>
              </a:prstGeom>
              <a:noFill/>
              <a:ln w="571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Line 28"/>
              <p:cNvSpPr>
                <a:spLocks noChangeShapeType="1"/>
              </p:cNvSpPr>
              <p:nvPr/>
            </p:nvSpPr>
            <p:spPr bwMode="auto">
              <a:xfrm>
                <a:off x="1676400" y="4132787"/>
                <a:ext cx="3841750" cy="0"/>
              </a:xfrm>
              <a:prstGeom prst="line">
                <a:avLst/>
              </a:prstGeom>
              <a:noFill/>
              <a:ln w="9525">
                <a:solidFill>
                  <a:srgbClr val="8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Line 29"/>
              <p:cNvSpPr>
                <a:spLocks noChangeShapeType="1"/>
              </p:cNvSpPr>
              <p:nvPr/>
            </p:nvSpPr>
            <p:spPr bwMode="auto">
              <a:xfrm>
                <a:off x="1628186" y="3364437"/>
                <a:ext cx="1530350" cy="0"/>
              </a:xfrm>
              <a:prstGeom prst="line">
                <a:avLst/>
              </a:prstGeom>
              <a:noFill/>
              <a:ln w="9525">
                <a:solidFill>
                  <a:srgbClr val="8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Line 30"/>
              <p:cNvSpPr>
                <a:spLocks noChangeShapeType="1"/>
              </p:cNvSpPr>
              <p:nvPr/>
            </p:nvSpPr>
            <p:spPr bwMode="auto">
              <a:xfrm flipV="1">
                <a:off x="3547473" y="2216675"/>
                <a:ext cx="0" cy="2290762"/>
              </a:xfrm>
              <a:prstGeom prst="line">
                <a:avLst/>
              </a:prstGeom>
              <a:noFill/>
              <a:ln w="571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Line 31"/>
              <p:cNvSpPr>
                <a:spLocks noChangeShapeType="1"/>
              </p:cNvSpPr>
              <p:nvPr/>
            </p:nvSpPr>
            <p:spPr bwMode="auto">
              <a:xfrm>
                <a:off x="1621835" y="1846787"/>
                <a:ext cx="2687637" cy="0"/>
              </a:xfrm>
              <a:prstGeom prst="line">
                <a:avLst/>
              </a:prstGeom>
              <a:noFill/>
              <a:ln w="9525">
                <a:solidFill>
                  <a:srgbClr val="8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 name="Line 32"/>
              <p:cNvSpPr>
                <a:spLocks noChangeShapeType="1"/>
              </p:cNvSpPr>
              <p:nvPr/>
            </p:nvSpPr>
            <p:spPr bwMode="auto">
              <a:xfrm flipV="1">
                <a:off x="3928473" y="2216675"/>
                <a:ext cx="0" cy="2290762"/>
              </a:xfrm>
              <a:prstGeom prst="line">
                <a:avLst/>
              </a:prstGeom>
              <a:noFill/>
              <a:ln w="571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Line 34"/>
              <p:cNvSpPr>
                <a:spLocks noChangeShapeType="1"/>
              </p:cNvSpPr>
              <p:nvPr/>
            </p:nvSpPr>
            <p:spPr bwMode="auto">
              <a:xfrm flipV="1">
                <a:off x="4309473" y="1848375"/>
                <a:ext cx="0" cy="2659062"/>
              </a:xfrm>
              <a:prstGeom prst="line">
                <a:avLst/>
              </a:prstGeom>
              <a:noFill/>
              <a:ln w="571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 name="Line 35"/>
              <p:cNvSpPr>
                <a:spLocks noChangeShapeType="1"/>
              </p:cNvSpPr>
              <p:nvPr/>
            </p:nvSpPr>
            <p:spPr bwMode="auto">
              <a:xfrm>
                <a:off x="1628185" y="2215087"/>
                <a:ext cx="3451225" cy="0"/>
              </a:xfrm>
              <a:prstGeom prst="line">
                <a:avLst/>
              </a:prstGeom>
              <a:noFill/>
              <a:ln w="9525">
                <a:solidFill>
                  <a:srgbClr val="8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 name="Line 36"/>
              <p:cNvSpPr>
                <a:spLocks noChangeShapeType="1"/>
              </p:cNvSpPr>
              <p:nvPr/>
            </p:nvSpPr>
            <p:spPr bwMode="auto">
              <a:xfrm flipV="1">
                <a:off x="4690473" y="2215087"/>
                <a:ext cx="0" cy="2292350"/>
              </a:xfrm>
              <a:prstGeom prst="line">
                <a:avLst/>
              </a:prstGeom>
              <a:noFill/>
              <a:ln w="571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Line 38"/>
              <p:cNvSpPr>
                <a:spLocks noChangeShapeType="1"/>
              </p:cNvSpPr>
              <p:nvPr/>
            </p:nvSpPr>
            <p:spPr bwMode="auto">
              <a:xfrm flipV="1">
                <a:off x="5071473" y="2216675"/>
                <a:ext cx="0" cy="2290762"/>
              </a:xfrm>
              <a:prstGeom prst="line">
                <a:avLst/>
              </a:prstGeom>
              <a:noFill/>
              <a:ln w="571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 name="Line 39"/>
              <p:cNvSpPr>
                <a:spLocks noChangeShapeType="1"/>
              </p:cNvSpPr>
              <p:nvPr/>
            </p:nvSpPr>
            <p:spPr bwMode="auto">
              <a:xfrm flipV="1">
                <a:off x="5486400" y="4126437"/>
                <a:ext cx="0" cy="381000"/>
              </a:xfrm>
              <a:prstGeom prst="line">
                <a:avLst/>
              </a:prstGeom>
              <a:noFill/>
              <a:ln w="571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 name="Group 3"/>
              <p:cNvGrpSpPr/>
              <p:nvPr/>
            </p:nvGrpSpPr>
            <p:grpSpPr>
              <a:xfrm>
                <a:off x="1333792" y="1270525"/>
                <a:ext cx="302331" cy="3533775"/>
                <a:chOff x="1333792" y="1270525"/>
                <a:chExt cx="302331" cy="3533775"/>
              </a:xfrm>
            </p:grpSpPr>
            <p:sp>
              <p:nvSpPr>
                <p:cNvPr id="32" name="Text Box 24"/>
                <p:cNvSpPr txBox="1">
                  <a:spLocks noChangeArrowheads="1"/>
                </p:cNvSpPr>
                <p:nvPr/>
              </p:nvSpPr>
              <p:spPr bwMode="auto">
                <a:xfrm>
                  <a:off x="1337673" y="4437587"/>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800">
                      <a:latin typeface=".VnTime" pitchFamily="34" charset="0"/>
                    </a:rPr>
                    <a:t>0</a:t>
                  </a:r>
                </a:p>
              </p:txBody>
            </p:sp>
            <p:sp>
              <p:nvSpPr>
                <p:cNvPr id="48" name="Text Box 40"/>
                <p:cNvSpPr txBox="1">
                  <a:spLocks noChangeArrowheads="1"/>
                </p:cNvSpPr>
                <p:nvPr/>
              </p:nvSpPr>
              <p:spPr bwMode="auto">
                <a:xfrm>
                  <a:off x="1342436" y="3950225"/>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dirty="0">
                      <a:latin typeface="Times New Roman" panose="02020603050405020304" pitchFamily="18" charset="0"/>
                    </a:rPr>
                    <a:t>1</a:t>
                  </a:r>
                </a:p>
              </p:txBody>
            </p:sp>
            <p:sp>
              <p:nvSpPr>
                <p:cNvPr id="49" name="Text Box 41"/>
                <p:cNvSpPr txBox="1">
                  <a:spLocks noChangeArrowheads="1"/>
                </p:cNvSpPr>
                <p:nvPr/>
              </p:nvSpPr>
              <p:spPr bwMode="auto">
                <a:xfrm>
                  <a:off x="1333792" y="3553349"/>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dirty="0">
                      <a:latin typeface="Times New Roman" panose="02020603050405020304" pitchFamily="18" charset="0"/>
                    </a:rPr>
                    <a:t>2</a:t>
                  </a:r>
                </a:p>
              </p:txBody>
            </p:sp>
            <p:sp>
              <p:nvSpPr>
                <p:cNvPr id="50" name="Text Box 42"/>
                <p:cNvSpPr txBox="1">
                  <a:spLocks noChangeArrowheads="1"/>
                </p:cNvSpPr>
                <p:nvPr/>
              </p:nvSpPr>
              <p:spPr bwMode="auto">
                <a:xfrm>
                  <a:off x="1342436" y="3169175"/>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dirty="0">
                      <a:latin typeface="Times New Roman" panose="02020603050405020304" pitchFamily="18" charset="0"/>
                    </a:rPr>
                    <a:t>3</a:t>
                  </a:r>
                </a:p>
              </p:txBody>
            </p:sp>
            <p:sp>
              <p:nvSpPr>
                <p:cNvPr id="51" name="Text Box 43"/>
                <p:cNvSpPr txBox="1">
                  <a:spLocks noChangeArrowheads="1"/>
                </p:cNvSpPr>
                <p:nvPr/>
              </p:nvSpPr>
              <p:spPr bwMode="auto">
                <a:xfrm>
                  <a:off x="1342436" y="2781825"/>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dirty="0">
                      <a:latin typeface="Times New Roman" panose="02020603050405020304" pitchFamily="18" charset="0"/>
                    </a:rPr>
                    <a:t>4</a:t>
                  </a:r>
                </a:p>
              </p:txBody>
            </p:sp>
            <p:sp>
              <p:nvSpPr>
                <p:cNvPr id="52" name="Text Box 44"/>
                <p:cNvSpPr txBox="1">
                  <a:spLocks noChangeArrowheads="1"/>
                </p:cNvSpPr>
                <p:nvPr/>
              </p:nvSpPr>
              <p:spPr bwMode="auto">
                <a:xfrm>
                  <a:off x="1342436" y="2407175"/>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dirty="0">
                      <a:latin typeface="Times New Roman" panose="02020603050405020304" pitchFamily="18" charset="0"/>
                    </a:rPr>
                    <a:t>5</a:t>
                  </a:r>
                </a:p>
              </p:txBody>
            </p:sp>
            <p:sp>
              <p:nvSpPr>
                <p:cNvPr id="53" name="Text Box 45"/>
                <p:cNvSpPr txBox="1">
                  <a:spLocks noChangeArrowheads="1"/>
                </p:cNvSpPr>
                <p:nvPr/>
              </p:nvSpPr>
              <p:spPr bwMode="auto">
                <a:xfrm>
                  <a:off x="1342436" y="2019825"/>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dirty="0">
                      <a:latin typeface="Times New Roman" panose="02020603050405020304" pitchFamily="18" charset="0"/>
                    </a:rPr>
                    <a:t>6</a:t>
                  </a:r>
                </a:p>
              </p:txBody>
            </p:sp>
            <p:sp>
              <p:nvSpPr>
                <p:cNvPr id="54" name="Text Box 46"/>
                <p:cNvSpPr txBox="1">
                  <a:spLocks noChangeArrowheads="1"/>
                </p:cNvSpPr>
                <p:nvPr/>
              </p:nvSpPr>
              <p:spPr bwMode="auto">
                <a:xfrm>
                  <a:off x="1342436" y="1638825"/>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dirty="0">
                      <a:latin typeface="Times New Roman" panose="02020603050405020304" pitchFamily="18" charset="0"/>
                    </a:rPr>
                    <a:t>7</a:t>
                  </a:r>
                </a:p>
              </p:txBody>
            </p:sp>
            <p:sp>
              <p:nvSpPr>
                <p:cNvPr id="55" name="Text Box 47"/>
                <p:cNvSpPr txBox="1">
                  <a:spLocks noChangeArrowheads="1"/>
                </p:cNvSpPr>
                <p:nvPr/>
              </p:nvSpPr>
              <p:spPr bwMode="auto">
                <a:xfrm>
                  <a:off x="1342436" y="1270525"/>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dirty="0">
                      <a:latin typeface="Times New Roman" panose="02020603050405020304" pitchFamily="18" charset="0"/>
                    </a:rPr>
                    <a:t>8</a:t>
                  </a:r>
                </a:p>
              </p:txBody>
            </p:sp>
          </p:grpSp>
          <p:sp>
            <p:nvSpPr>
              <p:cNvPr id="65" name="Line 27"/>
              <p:cNvSpPr>
                <a:spLocks noChangeShapeType="1"/>
              </p:cNvSpPr>
              <p:nvPr/>
            </p:nvSpPr>
            <p:spPr bwMode="auto">
              <a:xfrm flipV="1">
                <a:off x="2783888" y="3364437"/>
                <a:ext cx="0" cy="1157408"/>
              </a:xfrm>
              <a:prstGeom prst="line">
                <a:avLst/>
              </a:prstGeom>
              <a:noFill/>
              <a:ln w="571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 name="Line 27"/>
              <p:cNvSpPr>
                <a:spLocks noChangeShapeType="1"/>
              </p:cNvSpPr>
              <p:nvPr/>
            </p:nvSpPr>
            <p:spPr bwMode="auto">
              <a:xfrm flipV="1">
                <a:off x="2411766" y="3759725"/>
                <a:ext cx="0" cy="753242"/>
              </a:xfrm>
              <a:prstGeom prst="line">
                <a:avLst/>
              </a:prstGeom>
              <a:noFill/>
              <a:ln w="5715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 name="Group 1"/>
              <p:cNvGrpSpPr/>
              <p:nvPr/>
            </p:nvGrpSpPr>
            <p:grpSpPr>
              <a:xfrm>
                <a:off x="2268030" y="4477275"/>
                <a:ext cx="3446970" cy="357604"/>
                <a:chOff x="2268030" y="4477275"/>
                <a:chExt cx="3446970" cy="357604"/>
              </a:xfrm>
            </p:grpSpPr>
            <p:sp>
              <p:nvSpPr>
                <p:cNvPr id="57" name="Text Box 49"/>
                <p:cNvSpPr txBox="1">
                  <a:spLocks noChangeArrowheads="1"/>
                </p:cNvSpPr>
                <p:nvPr/>
              </p:nvSpPr>
              <p:spPr bwMode="auto">
                <a:xfrm>
                  <a:off x="2989342" y="4496325"/>
                  <a:ext cx="28725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dirty="0">
                      <a:latin typeface="Times New Roman" panose="02020603050405020304" pitchFamily="18" charset="0"/>
                    </a:rPr>
                    <a:t>4</a:t>
                  </a:r>
                </a:p>
              </p:txBody>
            </p:sp>
            <p:sp>
              <p:nvSpPr>
                <p:cNvPr id="58" name="Text Box 50"/>
                <p:cNvSpPr txBox="1">
                  <a:spLocks noChangeArrowheads="1"/>
                </p:cNvSpPr>
                <p:nvPr/>
              </p:nvSpPr>
              <p:spPr bwMode="auto">
                <a:xfrm>
                  <a:off x="3370342" y="4496325"/>
                  <a:ext cx="28725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dirty="0" smtClean="0">
                      <a:latin typeface="Times New Roman" panose="02020603050405020304" pitchFamily="18" charset="0"/>
                    </a:rPr>
                    <a:t>5</a:t>
                  </a:r>
                  <a:endParaRPr lang="en-US" sz="1600" dirty="0">
                    <a:latin typeface="Times New Roman" panose="02020603050405020304" pitchFamily="18" charset="0"/>
                  </a:endParaRPr>
                </a:p>
              </p:txBody>
            </p:sp>
            <p:sp>
              <p:nvSpPr>
                <p:cNvPr id="59" name="Text Box 51"/>
                <p:cNvSpPr txBox="1">
                  <a:spLocks noChangeArrowheads="1"/>
                </p:cNvSpPr>
                <p:nvPr/>
              </p:nvSpPr>
              <p:spPr bwMode="auto">
                <a:xfrm>
                  <a:off x="3751342" y="4496325"/>
                  <a:ext cx="28725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dirty="0">
                      <a:latin typeface="Times New Roman" panose="02020603050405020304" pitchFamily="18" charset="0"/>
                    </a:rPr>
                    <a:t>6</a:t>
                  </a:r>
                </a:p>
              </p:txBody>
            </p:sp>
            <p:sp>
              <p:nvSpPr>
                <p:cNvPr id="60" name="Text Box 52"/>
                <p:cNvSpPr txBox="1">
                  <a:spLocks noChangeArrowheads="1"/>
                </p:cNvSpPr>
                <p:nvPr/>
              </p:nvSpPr>
              <p:spPr bwMode="auto">
                <a:xfrm>
                  <a:off x="4170734" y="4496325"/>
                  <a:ext cx="28725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dirty="0">
                      <a:latin typeface="Times New Roman" panose="02020603050405020304" pitchFamily="18" charset="0"/>
                    </a:rPr>
                    <a:t>7</a:t>
                  </a:r>
                </a:p>
              </p:txBody>
            </p:sp>
            <p:sp>
              <p:nvSpPr>
                <p:cNvPr id="61" name="Text Box 53"/>
                <p:cNvSpPr txBox="1">
                  <a:spLocks noChangeArrowheads="1"/>
                </p:cNvSpPr>
                <p:nvPr/>
              </p:nvSpPr>
              <p:spPr bwMode="auto">
                <a:xfrm>
                  <a:off x="4545152" y="4489975"/>
                  <a:ext cx="28725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dirty="0">
                      <a:latin typeface="Times New Roman" panose="02020603050405020304" pitchFamily="18" charset="0"/>
                    </a:rPr>
                    <a:t>8</a:t>
                  </a:r>
                </a:p>
              </p:txBody>
            </p:sp>
            <p:sp>
              <p:nvSpPr>
                <p:cNvPr id="62" name="Text Box 54"/>
                <p:cNvSpPr txBox="1">
                  <a:spLocks noChangeArrowheads="1"/>
                </p:cNvSpPr>
                <p:nvPr/>
              </p:nvSpPr>
              <p:spPr bwMode="auto">
                <a:xfrm>
                  <a:off x="4970542" y="4489975"/>
                  <a:ext cx="28725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dirty="0">
                      <a:latin typeface="Times New Roman" panose="02020603050405020304" pitchFamily="18" charset="0"/>
                    </a:rPr>
                    <a:t>9</a:t>
                  </a:r>
                </a:p>
              </p:txBody>
            </p:sp>
            <p:sp>
              <p:nvSpPr>
                <p:cNvPr id="63" name="Text Box 55"/>
                <p:cNvSpPr txBox="1">
                  <a:spLocks noChangeArrowheads="1"/>
                </p:cNvSpPr>
                <p:nvPr/>
              </p:nvSpPr>
              <p:spPr bwMode="auto">
                <a:xfrm>
                  <a:off x="5325150" y="4477275"/>
                  <a:ext cx="3898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dirty="0" smtClean="0">
                      <a:latin typeface="Times New Roman" panose="02020603050405020304" pitchFamily="18" charset="0"/>
                    </a:rPr>
                    <a:t>10</a:t>
                  </a:r>
                  <a:endParaRPr lang="en-US" sz="1600" dirty="0">
                    <a:latin typeface="Times New Roman" panose="02020603050405020304" pitchFamily="18" charset="0"/>
                  </a:endParaRPr>
                </a:p>
              </p:txBody>
            </p:sp>
            <p:sp>
              <p:nvSpPr>
                <p:cNvPr id="68" name="Text Box 49"/>
                <p:cNvSpPr txBox="1">
                  <a:spLocks noChangeArrowheads="1"/>
                </p:cNvSpPr>
                <p:nvPr/>
              </p:nvSpPr>
              <p:spPr bwMode="auto">
                <a:xfrm>
                  <a:off x="2268030" y="4494321"/>
                  <a:ext cx="28725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dirty="0" smtClean="0">
                      <a:latin typeface="Times New Roman" panose="02020603050405020304" pitchFamily="18" charset="0"/>
                    </a:rPr>
                    <a:t>2</a:t>
                  </a:r>
                  <a:endParaRPr lang="en-US" sz="1600" dirty="0">
                    <a:latin typeface="Times New Roman" panose="02020603050405020304" pitchFamily="18" charset="0"/>
                  </a:endParaRPr>
                </a:p>
              </p:txBody>
            </p:sp>
            <p:sp>
              <p:nvSpPr>
                <p:cNvPr id="69" name="Text Box 49"/>
                <p:cNvSpPr txBox="1">
                  <a:spLocks noChangeArrowheads="1"/>
                </p:cNvSpPr>
                <p:nvPr/>
              </p:nvSpPr>
              <p:spPr bwMode="auto">
                <a:xfrm>
                  <a:off x="2658122" y="4494321"/>
                  <a:ext cx="28725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dirty="0" smtClean="0">
                      <a:latin typeface="Times New Roman" panose="02020603050405020304" pitchFamily="18" charset="0"/>
                    </a:rPr>
                    <a:t>3</a:t>
                  </a:r>
                  <a:endParaRPr lang="en-US" sz="1600" dirty="0">
                    <a:latin typeface="Times New Roman" panose="02020603050405020304" pitchFamily="18" charset="0"/>
                  </a:endParaRPr>
                </a:p>
              </p:txBody>
            </p:sp>
          </p:grpSp>
          <p:sp>
            <p:nvSpPr>
              <p:cNvPr id="71" name="Line 29"/>
              <p:cNvSpPr>
                <a:spLocks noChangeShapeType="1"/>
              </p:cNvSpPr>
              <p:nvPr/>
            </p:nvSpPr>
            <p:spPr bwMode="auto">
              <a:xfrm>
                <a:off x="1684377" y="3761559"/>
                <a:ext cx="727389" cy="0"/>
              </a:xfrm>
              <a:prstGeom prst="line">
                <a:avLst/>
              </a:prstGeom>
              <a:noFill/>
              <a:ln w="9525">
                <a:solidFill>
                  <a:srgbClr val="8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72" name="Title 1"/>
          <p:cNvSpPr txBox="1">
            <a:spLocks/>
          </p:cNvSpPr>
          <p:nvPr/>
        </p:nvSpPr>
        <p:spPr>
          <a:xfrm>
            <a:off x="931420" y="4999038"/>
            <a:ext cx="4191000" cy="56356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latin typeface="Times New Roman" panose="02020603050405020304" pitchFamily="18" charset="0"/>
              </a:rPr>
              <a:t>d)</a:t>
            </a:r>
            <a:r>
              <a:rPr lang="en-US" sz="2400" dirty="0" err="1" smtClean="0">
                <a:latin typeface="Times New Roman" panose="02020603050405020304" pitchFamily="18" charset="0"/>
              </a:rPr>
              <a:t>Ti</a:t>
            </a:r>
            <a:r>
              <a:rPr lang="en-US" sz="2400" dirty="0" smtClean="0">
                <a:latin typeface="Times New Roman" panose="02020603050405020304" pitchFamily="18" charset="0"/>
              </a:rPr>
              <a:t>̉ </a:t>
            </a:r>
            <a:r>
              <a:rPr lang="en-US" sz="2400" dirty="0" err="1" smtClean="0">
                <a:latin typeface="Times New Roman" panose="02020603050405020304" pitchFamily="18" charset="0"/>
              </a:rPr>
              <a:t>lê</a:t>
            </a:r>
            <a:r>
              <a:rPr lang="en-US" sz="2400" dirty="0" smtClean="0">
                <a:latin typeface="Times New Roman" panose="02020603050405020304" pitchFamily="18" charset="0"/>
              </a:rPr>
              <a:t>̣ </a:t>
            </a:r>
            <a:r>
              <a:rPr lang="en-US" sz="2400" dirty="0" err="1" smtClean="0">
                <a:latin typeface="Times New Roman" panose="02020603050405020304" pitchFamily="18" charset="0"/>
              </a:rPr>
              <a:t>học</a:t>
            </a:r>
            <a:r>
              <a:rPr lang="en-US" sz="2400" dirty="0" smtClean="0">
                <a:latin typeface="Times New Roman" panose="02020603050405020304" pitchFamily="18" charset="0"/>
              </a:rPr>
              <a:t> </a:t>
            </a:r>
            <a:r>
              <a:rPr lang="en-US" sz="2400" dirty="0" err="1" smtClean="0">
                <a:latin typeface="Times New Roman" panose="02020603050405020304" pitchFamily="18" charset="0"/>
              </a:rPr>
              <a:t>sinh</a:t>
            </a:r>
            <a:r>
              <a:rPr lang="en-US" sz="2400" dirty="0" smtClean="0">
                <a:latin typeface="Times New Roman" panose="02020603050405020304" pitchFamily="18" charset="0"/>
              </a:rPr>
              <a:t> </a:t>
            </a:r>
            <a:r>
              <a:rPr lang="en-US" sz="2400" dirty="0" err="1" smtClean="0">
                <a:latin typeface="Times New Roman" panose="02020603050405020304" pitchFamily="18" charset="0"/>
              </a:rPr>
              <a:t>đạt</a:t>
            </a:r>
            <a:r>
              <a:rPr lang="en-US" sz="2400" dirty="0" smtClean="0">
                <a:latin typeface="Times New Roman" panose="02020603050405020304" pitchFamily="18" charset="0"/>
              </a:rPr>
              <a:t> </a:t>
            </a:r>
            <a:r>
              <a:rPr lang="en-US" sz="2400" dirty="0" err="1" smtClean="0">
                <a:latin typeface="Times New Roman" panose="02020603050405020304" pitchFamily="18" charset="0"/>
              </a:rPr>
              <a:t>điểm</a:t>
            </a:r>
            <a:r>
              <a:rPr lang="en-US" sz="2400" dirty="0" smtClean="0">
                <a:latin typeface="Times New Roman" panose="02020603050405020304" pitchFamily="18" charset="0"/>
              </a:rPr>
              <a:t> </a:t>
            </a:r>
            <a:r>
              <a:rPr lang="en-US" sz="2400" dirty="0" err="1" smtClean="0">
                <a:latin typeface="Times New Roman" panose="02020603050405020304" pitchFamily="18" charset="0"/>
              </a:rPr>
              <a:t>giỏi</a:t>
            </a:r>
            <a:r>
              <a:rPr lang="en-US" sz="2400" dirty="0" smtClean="0">
                <a:latin typeface="Times New Roman" panose="02020603050405020304" pitchFamily="18" charset="0"/>
              </a:rPr>
              <a:t> :</a:t>
            </a:r>
            <a:endParaRPr lang="en-US" sz="2400" dirty="0">
              <a:latin typeface="Times New Roman" panose="02020603050405020304" pitchFamily="18"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072190649"/>
              </p:ext>
            </p:extLst>
          </p:nvPr>
        </p:nvGraphicFramePr>
        <p:xfrm>
          <a:off x="2673350" y="5562600"/>
          <a:ext cx="2901950" cy="762000"/>
        </p:xfrm>
        <a:graphic>
          <a:graphicData uri="http://schemas.openxmlformats.org/presentationml/2006/ole">
            <mc:AlternateContent xmlns:mc="http://schemas.openxmlformats.org/markup-compatibility/2006">
              <mc:Choice xmlns:v="urn:schemas-microsoft-com:vml" Requires="v">
                <p:oleObj spid="_x0000_s14373" name="Equation" r:id="rId3" imgW="1498320" imgH="393480" progId="Equation.DSMT4">
                  <p:embed/>
                </p:oleObj>
              </mc:Choice>
              <mc:Fallback>
                <p:oleObj name="Equation" r:id="rId3" imgW="1498320" imgH="393480" progId="Equation.DSMT4">
                  <p:embed/>
                  <p:pic>
                    <p:nvPicPr>
                      <p:cNvPr id="0" name=""/>
                      <p:cNvPicPr/>
                      <p:nvPr/>
                    </p:nvPicPr>
                    <p:blipFill>
                      <a:blip r:embed="rId4"/>
                      <a:stretch>
                        <a:fillRect/>
                      </a:stretch>
                    </p:blipFill>
                    <p:spPr>
                      <a:xfrm>
                        <a:off x="2673350" y="5562600"/>
                        <a:ext cx="2901950" cy="762000"/>
                      </a:xfrm>
                      <a:prstGeom prst="rect">
                        <a:avLst/>
                      </a:prstGeom>
                    </p:spPr>
                  </p:pic>
                </p:oleObj>
              </mc:Fallback>
            </mc:AlternateContent>
          </a:graphicData>
        </a:graphic>
      </p:graphicFrame>
      <p:sp>
        <p:nvSpPr>
          <p:cNvPr id="8" name="TextBox 7"/>
          <p:cNvSpPr txBox="1"/>
          <p:nvPr/>
        </p:nvSpPr>
        <p:spPr>
          <a:xfrm>
            <a:off x="990602" y="110682"/>
            <a:ext cx="3869180" cy="738664"/>
          </a:xfrm>
          <a:prstGeom prst="rect">
            <a:avLst/>
          </a:prstGeom>
          <a:noFill/>
        </p:spPr>
        <p:txBody>
          <a:bodyPr wrap="square" rtlCol="0">
            <a:spAutoFit/>
          </a:bodyPr>
          <a:lstStyle/>
          <a:p>
            <a:r>
              <a:rPr lang="en-GB" dirty="0" smtClean="0"/>
              <a:t> </a:t>
            </a:r>
            <a:r>
              <a:rPr lang="en-US" sz="2400" dirty="0">
                <a:latin typeface="Times New Roman" pitchFamily="18" charset="0"/>
              </a:rPr>
              <a:t>c)</a:t>
            </a:r>
            <a:r>
              <a:rPr lang="en-US" sz="2400" dirty="0" err="1">
                <a:latin typeface="Times New Roman" pitchFamily="18" charset="0"/>
              </a:rPr>
              <a:t>Biểu</a:t>
            </a:r>
            <a:r>
              <a:rPr lang="en-US" sz="2400" dirty="0">
                <a:latin typeface="Times New Roman" pitchFamily="18" charset="0"/>
              </a:rPr>
              <a:t> </a:t>
            </a:r>
            <a:r>
              <a:rPr lang="en-US" sz="2400" dirty="0" err="1">
                <a:latin typeface="Times New Roman" pitchFamily="18" charset="0"/>
              </a:rPr>
              <a:t>đồ</a:t>
            </a:r>
            <a:r>
              <a:rPr lang="en-US" sz="2400" dirty="0">
                <a:latin typeface="Times New Roman" pitchFamily="18" charset="0"/>
              </a:rPr>
              <a:t> </a:t>
            </a:r>
            <a:r>
              <a:rPr lang="en-US" sz="2400" dirty="0" err="1">
                <a:latin typeface="Times New Roman" pitchFamily="18" charset="0"/>
              </a:rPr>
              <a:t>đoạn</a:t>
            </a:r>
            <a:r>
              <a:rPr lang="en-US" sz="2400" dirty="0">
                <a:latin typeface="Times New Roman" pitchFamily="18" charset="0"/>
              </a:rPr>
              <a:t> </a:t>
            </a:r>
            <a:r>
              <a:rPr lang="en-US" sz="2400" dirty="0" err="1">
                <a:latin typeface="Times New Roman" pitchFamily="18" charset="0"/>
              </a:rPr>
              <a:t>thẳng</a:t>
            </a:r>
            <a:r>
              <a:rPr lang="en-US" sz="2400" dirty="0">
                <a:latin typeface="Times New Roman" pitchFamily="18" charset="0"/>
              </a:rPr>
              <a:t>:</a:t>
            </a:r>
          </a:p>
          <a:p>
            <a:endParaRPr lang="en-GB" dirty="0"/>
          </a:p>
        </p:txBody>
      </p:sp>
      <p:sp>
        <p:nvSpPr>
          <p:cNvPr id="10" name="TextBox 9"/>
          <p:cNvSpPr txBox="1"/>
          <p:nvPr/>
        </p:nvSpPr>
        <p:spPr>
          <a:xfrm>
            <a:off x="2133598" y="4559932"/>
            <a:ext cx="457202" cy="338554"/>
          </a:xfrm>
          <a:prstGeom prst="rect">
            <a:avLst/>
          </a:prstGeom>
          <a:noFill/>
        </p:spPr>
        <p:txBody>
          <a:bodyPr wrap="square" rtlCol="0">
            <a:spAutoFit/>
          </a:bodyPr>
          <a:lstStyle/>
          <a:p>
            <a:r>
              <a:rPr lang="en-GB" sz="1600" dirty="0" smtClean="0">
                <a:latin typeface="Times New Roman" panose="02020603050405020304" pitchFamily="18" charset="0"/>
              </a:rPr>
              <a:t>1</a:t>
            </a:r>
            <a:endParaRPr lang="en-GB" sz="1600" dirty="0">
              <a:latin typeface="Times New Roman" panose="02020603050405020304" pitchFamily="18" charset="0"/>
            </a:endParaRPr>
          </a:p>
        </p:txBody>
      </p:sp>
    </p:spTree>
    <p:extLst>
      <p:ext uri="{BB962C8B-B14F-4D97-AF65-F5344CB8AC3E}">
        <p14:creationId xmlns:p14="http://schemas.microsoft.com/office/powerpoint/2010/main" val="4262408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69" name="Rectangle 53"/>
          <p:cNvSpPr>
            <a:spLocks noGrp="1" noChangeArrowheads="1"/>
          </p:cNvSpPr>
          <p:nvPr>
            <p:ph idx="1"/>
          </p:nvPr>
        </p:nvSpPr>
        <p:spPr>
          <a:xfrm>
            <a:off x="304800" y="1371600"/>
            <a:ext cx="8686800" cy="4216400"/>
          </a:xfrm>
          <a:solidFill>
            <a:schemeClr val="bg1"/>
          </a:solidFill>
        </p:spPr>
        <p:txBody>
          <a:bodyPr/>
          <a:lstStyle/>
          <a:p>
            <a:pPr marL="0" indent="57150" algn="just">
              <a:buClr>
                <a:srgbClr val="FF0066"/>
              </a:buClr>
              <a:buFont typeface="Arial" charset="0"/>
              <a:buNone/>
            </a:pPr>
            <a:r>
              <a:rPr lang="en-US" sz="2800" b="1">
                <a:solidFill>
                  <a:srgbClr val="0070C0"/>
                </a:solidFill>
                <a:latin typeface="Times New Roman" pitchFamily="18" charset="0"/>
                <a:cs typeface="Times New Roman" pitchFamily="18" charset="0"/>
              </a:rPr>
              <a:t>Ý nghĩa:</a:t>
            </a:r>
          </a:p>
          <a:p>
            <a:pPr marL="0" indent="57150" algn="just">
              <a:buClr>
                <a:srgbClr val="FF0066"/>
              </a:buClr>
              <a:buFont typeface="Arial" charset="0"/>
              <a:buNone/>
            </a:pPr>
            <a:r>
              <a:rPr lang="en-US" sz="2800">
                <a:solidFill>
                  <a:srgbClr val="0070C0"/>
                </a:solidFill>
                <a:latin typeface="Times New Roman" pitchFamily="18" charset="0"/>
                <a:cs typeface="Times New Roman" pitchFamily="18" charset="0"/>
              </a:rPr>
              <a:t>      Qua nghiên cứu phân tích các thông tin thu thập được, khoa học thống kê cùng các khoa học, kỹ thuật khác giúp cho ta biết được:</a:t>
            </a:r>
          </a:p>
          <a:p>
            <a:pPr marL="0" indent="57150" algn="just">
              <a:buFontTx/>
              <a:buNone/>
            </a:pPr>
            <a:r>
              <a:rPr lang="en-US" sz="2800" smtClean="0">
                <a:solidFill>
                  <a:srgbClr val="0070C0"/>
                </a:solidFill>
                <a:latin typeface="Times New Roman" pitchFamily="18" charset="0"/>
                <a:cs typeface="Times New Roman" pitchFamily="18" charset="0"/>
              </a:rPr>
              <a:t>	- </a:t>
            </a:r>
            <a:r>
              <a:rPr lang="en-US" sz="2800" i="1">
                <a:solidFill>
                  <a:srgbClr val="0070C0"/>
                </a:solidFill>
                <a:latin typeface="Times New Roman" pitchFamily="18" charset="0"/>
                <a:cs typeface="Times New Roman" pitchFamily="18" charset="0"/>
              </a:rPr>
              <a:t>Tình hình các hoạt động.</a:t>
            </a:r>
          </a:p>
          <a:p>
            <a:pPr marL="0" indent="57150" algn="just">
              <a:buClr>
                <a:srgbClr val="FF3300"/>
              </a:buClr>
              <a:buFontTx/>
              <a:buNone/>
            </a:pPr>
            <a:r>
              <a:rPr lang="en-US" sz="2800" i="1" smtClean="0">
                <a:solidFill>
                  <a:srgbClr val="0070C0"/>
                </a:solidFill>
                <a:latin typeface="Times New Roman" pitchFamily="18" charset="0"/>
                <a:cs typeface="Times New Roman" pitchFamily="18" charset="0"/>
              </a:rPr>
              <a:t>	- </a:t>
            </a:r>
            <a:r>
              <a:rPr lang="en-US" sz="2800" i="1">
                <a:solidFill>
                  <a:srgbClr val="0070C0"/>
                </a:solidFill>
                <a:latin typeface="Times New Roman" pitchFamily="18" charset="0"/>
                <a:cs typeface="Times New Roman" pitchFamily="18" charset="0"/>
              </a:rPr>
              <a:t>Diễn biến của các hiện tượng.</a:t>
            </a:r>
          </a:p>
          <a:p>
            <a:pPr marL="0" indent="57150" algn="just">
              <a:buFontTx/>
              <a:buNone/>
            </a:pPr>
            <a:r>
              <a:rPr lang="en-US" sz="2800">
                <a:solidFill>
                  <a:srgbClr val="0070C0"/>
                </a:solidFill>
                <a:latin typeface="Times New Roman" pitchFamily="18" charset="0"/>
                <a:cs typeface="Times New Roman" pitchFamily="18" charset="0"/>
              </a:rPr>
              <a:t>      Từ đó dự đoán các khả năng có thể xảy ra, góp phần phục vụ con người ngày càng tốt hơn.</a:t>
            </a:r>
          </a:p>
        </p:txBody>
      </p:sp>
      <p:sp>
        <p:nvSpPr>
          <p:cNvPr id="34877" name="Rectangle 61"/>
          <p:cNvSpPr>
            <a:spLocks noChangeArrowheads="1"/>
          </p:cNvSpPr>
          <p:nvPr/>
        </p:nvSpPr>
        <p:spPr bwMode="auto">
          <a:xfrm>
            <a:off x="311150" y="304800"/>
            <a:ext cx="868045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algn="ctr">
              <a:spcBef>
                <a:spcPct val="0"/>
              </a:spcBef>
              <a:buClr>
                <a:srgbClr val="66FF66"/>
              </a:buClr>
            </a:pPr>
            <a:r>
              <a:rPr lang="en-US" sz="2800" b="1" i="1" smtClean="0">
                <a:solidFill>
                  <a:srgbClr val="FF0000"/>
                </a:solidFill>
                <a:latin typeface="Times New Roman" pitchFamily="18" charset="0"/>
                <a:cs typeface="Times New Roman" pitchFamily="18" charset="0"/>
              </a:rPr>
              <a:t>     ?</a:t>
            </a:r>
            <a:r>
              <a:rPr lang="en-US" sz="2800" b="1" i="1" smtClean="0">
                <a:solidFill>
                  <a:schemeClr val="tx1"/>
                </a:solidFill>
                <a:latin typeface="Times New Roman" pitchFamily="18" charset="0"/>
                <a:cs typeface="Times New Roman" pitchFamily="18" charset="0"/>
              </a:rPr>
              <a:t>  Em </a:t>
            </a:r>
            <a:r>
              <a:rPr lang="en-US" sz="2800" b="1" i="1">
                <a:solidFill>
                  <a:schemeClr val="tx1"/>
                </a:solidFill>
                <a:latin typeface="Times New Roman" pitchFamily="18" charset="0"/>
                <a:cs typeface="Times New Roman" pitchFamily="18" charset="0"/>
              </a:rPr>
              <a:t>hãy cho biết ý nghĩa của thống kê trong đời </a:t>
            </a:r>
            <a:endParaRPr lang="en-US" sz="2800" b="1" i="1" smtClean="0">
              <a:solidFill>
                <a:schemeClr val="tx1"/>
              </a:solidFill>
              <a:latin typeface="Times New Roman" pitchFamily="18" charset="0"/>
              <a:cs typeface="Times New Roman" pitchFamily="18" charset="0"/>
            </a:endParaRPr>
          </a:p>
          <a:p>
            <a:pPr marL="457200">
              <a:spcBef>
                <a:spcPct val="0"/>
              </a:spcBef>
              <a:buClr>
                <a:srgbClr val="66FF66"/>
              </a:buClr>
            </a:pPr>
            <a:r>
              <a:rPr lang="en-US" sz="2800" b="1" i="1" smtClean="0">
                <a:solidFill>
                  <a:schemeClr val="tx1"/>
                </a:solidFill>
                <a:latin typeface="Times New Roman" pitchFamily="18" charset="0"/>
                <a:cs typeface="Times New Roman" pitchFamily="18" charset="0"/>
              </a:rPr>
              <a:t>sống </a:t>
            </a:r>
            <a:r>
              <a:rPr lang="en-US" sz="2800" b="1" i="1">
                <a:solidFill>
                  <a:schemeClr val="tx1"/>
                </a:solidFill>
                <a:latin typeface="Times New Roman" pitchFamily="18" charset="0"/>
                <a:cs typeface="Times New Roman" pitchFamily="18" charset="0"/>
              </a:rPr>
              <a:t>hàng ngày ?</a:t>
            </a:r>
          </a:p>
        </p:txBody>
      </p:sp>
    </p:spTree>
    <p:extLst>
      <p:ext uri="{BB962C8B-B14F-4D97-AF65-F5344CB8AC3E}">
        <p14:creationId xmlns:p14="http://schemas.microsoft.com/office/powerpoint/2010/main" val="14208961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4869">
                                            <p:txEl>
                                              <p:pRg st="0" end="0"/>
                                            </p:txEl>
                                          </p:spTgt>
                                        </p:tgtEl>
                                        <p:attrNameLst>
                                          <p:attrName>style.visibility</p:attrName>
                                        </p:attrNameLst>
                                      </p:cBhvr>
                                      <p:to>
                                        <p:strVal val="visible"/>
                                      </p:to>
                                    </p:set>
                                    <p:anim calcmode="lin" valueType="num">
                                      <p:cBhvr>
                                        <p:cTn id="7" dur="1000" fill="hold"/>
                                        <p:tgtEl>
                                          <p:spTgt spid="34869">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486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4869">
                                            <p:txEl>
                                              <p:pRg st="0" end="0"/>
                                            </p:txEl>
                                          </p:spTgt>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34869">
                                            <p:txEl>
                                              <p:pRg st="1" end="1"/>
                                            </p:txEl>
                                          </p:spTgt>
                                        </p:tgtEl>
                                        <p:attrNameLst>
                                          <p:attrName>style.visibility</p:attrName>
                                        </p:attrNameLst>
                                      </p:cBhvr>
                                      <p:to>
                                        <p:strVal val="visible"/>
                                      </p:to>
                                    </p:set>
                                    <p:anim calcmode="lin" valueType="num">
                                      <p:cBhvr>
                                        <p:cTn id="12" dur="1000" fill="hold"/>
                                        <p:tgtEl>
                                          <p:spTgt spid="34869">
                                            <p:txEl>
                                              <p:pRg st="1" end="1"/>
                                            </p:txEl>
                                          </p:spTgt>
                                        </p:tgtEl>
                                        <p:attrNameLst>
                                          <p:attrName>ppt_w</p:attrName>
                                        </p:attrNameLst>
                                      </p:cBhvr>
                                      <p:tavLst>
                                        <p:tav tm="0">
                                          <p:val>
                                            <p:strVal val="#ppt_w+.3"/>
                                          </p:val>
                                        </p:tav>
                                        <p:tav tm="100000">
                                          <p:val>
                                            <p:strVal val="#ppt_w"/>
                                          </p:val>
                                        </p:tav>
                                      </p:tavLst>
                                    </p:anim>
                                    <p:anim calcmode="lin" valueType="num">
                                      <p:cBhvr>
                                        <p:cTn id="13" dur="1000" fill="hold"/>
                                        <p:tgtEl>
                                          <p:spTgt spid="34869">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4869">
                                            <p:txEl>
                                              <p:pRg st="1" end="1"/>
                                            </p:txEl>
                                          </p:spTgt>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34869">
                                            <p:txEl>
                                              <p:pRg st="2" end="2"/>
                                            </p:txEl>
                                          </p:spTgt>
                                        </p:tgtEl>
                                        <p:attrNameLst>
                                          <p:attrName>style.visibility</p:attrName>
                                        </p:attrNameLst>
                                      </p:cBhvr>
                                      <p:to>
                                        <p:strVal val="visible"/>
                                      </p:to>
                                    </p:set>
                                    <p:anim calcmode="lin" valueType="num">
                                      <p:cBhvr>
                                        <p:cTn id="17" dur="1000" fill="hold"/>
                                        <p:tgtEl>
                                          <p:spTgt spid="34869">
                                            <p:txEl>
                                              <p:pRg st="2" end="2"/>
                                            </p:txEl>
                                          </p:spTgt>
                                        </p:tgtEl>
                                        <p:attrNameLst>
                                          <p:attrName>ppt_w</p:attrName>
                                        </p:attrNameLst>
                                      </p:cBhvr>
                                      <p:tavLst>
                                        <p:tav tm="0">
                                          <p:val>
                                            <p:strVal val="#ppt_w+.3"/>
                                          </p:val>
                                        </p:tav>
                                        <p:tav tm="100000">
                                          <p:val>
                                            <p:strVal val="#ppt_w"/>
                                          </p:val>
                                        </p:tav>
                                      </p:tavLst>
                                    </p:anim>
                                    <p:anim calcmode="lin" valueType="num">
                                      <p:cBhvr>
                                        <p:cTn id="18" dur="1000" fill="hold"/>
                                        <p:tgtEl>
                                          <p:spTgt spid="34869">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34869">
                                            <p:txEl>
                                              <p:pRg st="2" end="2"/>
                                            </p:txEl>
                                          </p:spTgt>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34869">
                                            <p:txEl>
                                              <p:pRg st="3" end="3"/>
                                            </p:txEl>
                                          </p:spTgt>
                                        </p:tgtEl>
                                        <p:attrNameLst>
                                          <p:attrName>style.visibility</p:attrName>
                                        </p:attrNameLst>
                                      </p:cBhvr>
                                      <p:to>
                                        <p:strVal val="visible"/>
                                      </p:to>
                                    </p:set>
                                    <p:anim calcmode="lin" valueType="num">
                                      <p:cBhvr>
                                        <p:cTn id="22" dur="1000" fill="hold"/>
                                        <p:tgtEl>
                                          <p:spTgt spid="34869">
                                            <p:txEl>
                                              <p:pRg st="3" end="3"/>
                                            </p:txEl>
                                          </p:spTgt>
                                        </p:tgtEl>
                                        <p:attrNameLst>
                                          <p:attrName>ppt_w</p:attrName>
                                        </p:attrNameLst>
                                      </p:cBhvr>
                                      <p:tavLst>
                                        <p:tav tm="0">
                                          <p:val>
                                            <p:strVal val="#ppt_w+.3"/>
                                          </p:val>
                                        </p:tav>
                                        <p:tav tm="100000">
                                          <p:val>
                                            <p:strVal val="#ppt_w"/>
                                          </p:val>
                                        </p:tav>
                                      </p:tavLst>
                                    </p:anim>
                                    <p:anim calcmode="lin" valueType="num">
                                      <p:cBhvr>
                                        <p:cTn id="23" dur="1000" fill="hold"/>
                                        <p:tgtEl>
                                          <p:spTgt spid="34869">
                                            <p:txEl>
                                              <p:pRg st="3" end="3"/>
                                            </p:txEl>
                                          </p:spTgt>
                                        </p:tgtEl>
                                        <p:attrNameLst>
                                          <p:attrName>ppt_h</p:attrName>
                                        </p:attrNameLst>
                                      </p:cBhvr>
                                      <p:tavLst>
                                        <p:tav tm="0">
                                          <p:val>
                                            <p:strVal val="#ppt_h"/>
                                          </p:val>
                                        </p:tav>
                                        <p:tav tm="100000">
                                          <p:val>
                                            <p:strVal val="#ppt_h"/>
                                          </p:val>
                                        </p:tav>
                                      </p:tavLst>
                                    </p:anim>
                                    <p:animEffect transition="in" filter="fade">
                                      <p:cBhvr>
                                        <p:cTn id="24" dur="1000"/>
                                        <p:tgtEl>
                                          <p:spTgt spid="34869">
                                            <p:txEl>
                                              <p:pRg st="3" end="3"/>
                                            </p:txEl>
                                          </p:spTgt>
                                        </p:tgtEl>
                                      </p:cBhvr>
                                    </p:animEffect>
                                  </p:childTnLst>
                                </p:cTn>
                              </p:par>
                              <p:par>
                                <p:cTn id="25" presetID="50" presetClass="entr" presetSubtype="0" decel="100000" fill="hold" nodeType="withEffect">
                                  <p:stCondLst>
                                    <p:cond delay="0"/>
                                  </p:stCondLst>
                                  <p:childTnLst>
                                    <p:set>
                                      <p:cBhvr>
                                        <p:cTn id="26" dur="1" fill="hold">
                                          <p:stCondLst>
                                            <p:cond delay="0"/>
                                          </p:stCondLst>
                                        </p:cTn>
                                        <p:tgtEl>
                                          <p:spTgt spid="34869">
                                            <p:txEl>
                                              <p:pRg st="4" end="4"/>
                                            </p:txEl>
                                          </p:spTgt>
                                        </p:tgtEl>
                                        <p:attrNameLst>
                                          <p:attrName>style.visibility</p:attrName>
                                        </p:attrNameLst>
                                      </p:cBhvr>
                                      <p:to>
                                        <p:strVal val="visible"/>
                                      </p:to>
                                    </p:set>
                                    <p:anim calcmode="lin" valueType="num">
                                      <p:cBhvr>
                                        <p:cTn id="27" dur="1000" fill="hold"/>
                                        <p:tgtEl>
                                          <p:spTgt spid="34869">
                                            <p:txEl>
                                              <p:pRg st="4" end="4"/>
                                            </p:txEl>
                                          </p:spTgt>
                                        </p:tgtEl>
                                        <p:attrNameLst>
                                          <p:attrName>ppt_w</p:attrName>
                                        </p:attrNameLst>
                                      </p:cBhvr>
                                      <p:tavLst>
                                        <p:tav tm="0">
                                          <p:val>
                                            <p:strVal val="#ppt_w+.3"/>
                                          </p:val>
                                        </p:tav>
                                        <p:tav tm="100000">
                                          <p:val>
                                            <p:strVal val="#ppt_w"/>
                                          </p:val>
                                        </p:tav>
                                      </p:tavLst>
                                    </p:anim>
                                    <p:anim calcmode="lin" valueType="num">
                                      <p:cBhvr>
                                        <p:cTn id="28" dur="1000" fill="hold"/>
                                        <p:tgtEl>
                                          <p:spTgt spid="34869">
                                            <p:txEl>
                                              <p:pRg st="4" end="4"/>
                                            </p:txEl>
                                          </p:spTgt>
                                        </p:tgtEl>
                                        <p:attrNameLst>
                                          <p:attrName>ppt_h</p:attrName>
                                        </p:attrNameLst>
                                      </p:cBhvr>
                                      <p:tavLst>
                                        <p:tav tm="0">
                                          <p:val>
                                            <p:strVal val="#ppt_h"/>
                                          </p:val>
                                        </p:tav>
                                        <p:tav tm="100000">
                                          <p:val>
                                            <p:strVal val="#ppt_h"/>
                                          </p:val>
                                        </p:tav>
                                      </p:tavLst>
                                    </p:anim>
                                    <p:animEffect transition="in" filter="fade">
                                      <p:cBhvr>
                                        <p:cTn id="29" dur="1000"/>
                                        <p:tgtEl>
                                          <p:spTgt spid="3486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8" name="Rectangle 6"/>
          <p:cNvSpPr>
            <a:spLocks noChangeArrowheads="1"/>
          </p:cNvSpPr>
          <p:nvPr/>
        </p:nvSpPr>
        <p:spPr bwMode="auto">
          <a:xfrm>
            <a:off x="1905000" y="193675"/>
            <a:ext cx="5029200" cy="609600"/>
          </a:xfrm>
          <a:prstGeom prst="rect">
            <a:avLst/>
          </a:prstGeom>
          <a:solidFill>
            <a:srgbClr val="FFFF00"/>
          </a:solidFill>
          <a:ln>
            <a:noFill/>
          </a:ln>
          <a:effectLst/>
        </p:spPr>
        <p:txBody>
          <a:bodyPr wrap="none" anchor="ctr"/>
          <a:lstStyle/>
          <a:p>
            <a:pPr algn="ctr">
              <a:spcBef>
                <a:spcPct val="0"/>
              </a:spcBef>
            </a:pPr>
            <a:r>
              <a:rPr lang="en-US" sz="3200" b="1" dirty="0" err="1">
                <a:solidFill>
                  <a:srgbClr val="FF0066"/>
                </a:solidFill>
                <a:latin typeface="Times New Roman" pitchFamily="18" charset="0"/>
                <a:cs typeface="Times New Roman" pitchFamily="18" charset="0"/>
              </a:rPr>
              <a:t>Tóm</a:t>
            </a:r>
            <a:r>
              <a:rPr lang="en-US" sz="3200" b="1" dirty="0">
                <a:solidFill>
                  <a:srgbClr val="FF0066"/>
                </a:solidFill>
                <a:latin typeface="Times New Roman" pitchFamily="18" charset="0"/>
                <a:cs typeface="Times New Roman" pitchFamily="18" charset="0"/>
              </a:rPr>
              <a:t> </a:t>
            </a:r>
            <a:r>
              <a:rPr lang="en-US" sz="3200" b="1" dirty="0" err="1">
                <a:solidFill>
                  <a:srgbClr val="FF0066"/>
                </a:solidFill>
                <a:latin typeface="Times New Roman" pitchFamily="18" charset="0"/>
                <a:cs typeface="Times New Roman" pitchFamily="18" charset="0"/>
              </a:rPr>
              <a:t>tắt</a:t>
            </a:r>
            <a:r>
              <a:rPr lang="en-US" sz="3200" b="1" dirty="0">
                <a:solidFill>
                  <a:srgbClr val="FF0066"/>
                </a:solidFill>
                <a:latin typeface="Times New Roman" pitchFamily="18" charset="0"/>
                <a:cs typeface="Times New Roman" pitchFamily="18" charset="0"/>
              </a:rPr>
              <a:t> </a:t>
            </a:r>
            <a:r>
              <a:rPr lang="en-US" sz="3200" b="1" dirty="0" err="1">
                <a:solidFill>
                  <a:srgbClr val="FF0066"/>
                </a:solidFill>
                <a:latin typeface="Times New Roman" pitchFamily="18" charset="0"/>
                <a:cs typeface="Times New Roman" pitchFamily="18" charset="0"/>
              </a:rPr>
              <a:t>kiến</a:t>
            </a:r>
            <a:r>
              <a:rPr lang="en-US" sz="3200" b="1" dirty="0">
                <a:solidFill>
                  <a:srgbClr val="FF0066"/>
                </a:solidFill>
                <a:latin typeface="Times New Roman" pitchFamily="18" charset="0"/>
                <a:cs typeface="Times New Roman" pitchFamily="18" charset="0"/>
              </a:rPr>
              <a:t> </a:t>
            </a:r>
            <a:r>
              <a:rPr lang="en-US" sz="3200" b="1" dirty="0" err="1">
                <a:solidFill>
                  <a:srgbClr val="FF0066"/>
                </a:solidFill>
                <a:latin typeface="Times New Roman" pitchFamily="18" charset="0"/>
                <a:cs typeface="Times New Roman" pitchFamily="18" charset="0"/>
              </a:rPr>
              <a:t>thức</a:t>
            </a:r>
            <a:endParaRPr lang="en-US" sz="3200" b="1" dirty="0">
              <a:solidFill>
                <a:srgbClr val="FF0066"/>
              </a:solidFill>
              <a:latin typeface="Times New Roman" pitchFamily="18" charset="0"/>
              <a:cs typeface="Times New Roman" pitchFamily="18" charset="0"/>
            </a:endParaRPr>
          </a:p>
        </p:txBody>
      </p:sp>
      <p:sp>
        <p:nvSpPr>
          <p:cNvPr id="85000" name="Rectangle 8"/>
          <p:cNvSpPr>
            <a:spLocks noChangeArrowheads="1"/>
          </p:cNvSpPr>
          <p:nvPr/>
        </p:nvSpPr>
        <p:spPr bwMode="auto">
          <a:xfrm>
            <a:off x="1630363" y="908050"/>
            <a:ext cx="5646737" cy="457200"/>
          </a:xfrm>
          <a:prstGeom prst="rect">
            <a:avLst/>
          </a:prstGeom>
          <a:solidFill>
            <a:schemeClr val="bg1"/>
          </a:solidFill>
          <a:ln w="1905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0"/>
              </a:spcBef>
            </a:pPr>
            <a:r>
              <a:rPr lang="en-US" sz="2800" b="1" dirty="0" err="1">
                <a:solidFill>
                  <a:schemeClr val="tx2"/>
                </a:solidFill>
                <a:latin typeface="Times New Roman" pitchFamily="18" charset="0"/>
              </a:rPr>
              <a:t>Điều</a:t>
            </a:r>
            <a:r>
              <a:rPr lang="en-US" sz="2800" b="1" dirty="0">
                <a:solidFill>
                  <a:schemeClr val="tx2"/>
                </a:solidFill>
                <a:latin typeface="Times New Roman" pitchFamily="18" charset="0"/>
              </a:rPr>
              <a:t> </a:t>
            </a:r>
            <a:r>
              <a:rPr lang="en-US" sz="2800" b="1" dirty="0" err="1">
                <a:solidFill>
                  <a:schemeClr val="tx2"/>
                </a:solidFill>
                <a:latin typeface="Times New Roman" pitchFamily="18" charset="0"/>
              </a:rPr>
              <a:t>tra</a:t>
            </a:r>
            <a:r>
              <a:rPr lang="en-US" sz="2800" b="1" dirty="0">
                <a:solidFill>
                  <a:schemeClr val="tx2"/>
                </a:solidFill>
                <a:latin typeface="Times New Roman" pitchFamily="18" charset="0"/>
              </a:rPr>
              <a:t> </a:t>
            </a:r>
            <a:r>
              <a:rPr lang="en-US" sz="2800" b="1" dirty="0" err="1">
                <a:solidFill>
                  <a:schemeClr val="tx2"/>
                </a:solidFill>
                <a:latin typeface="Times New Roman" pitchFamily="18" charset="0"/>
              </a:rPr>
              <a:t>về</a:t>
            </a:r>
            <a:r>
              <a:rPr lang="en-US" sz="2800" b="1" dirty="0">
                <a:solidFill>
                  <a:schemeClr val="tx2"/>
                </a:solidFill>
                <a:latin typeface="Times New Roman" pitchFamily="18" charset="0"/>
              </a:rPr>
              <a:t> </a:t>
            </a:r>
            <a:r>
              <a:rPr lang="en-US" sz="2800" b="1" dirty="0" err="1">
                <a:solidFill>
                  <a:schemeClr val="tx2"/>
                </a:solidFill>
                <a:latin typeface="Times New Roman" pitchFamily="18" charset="0"/>
              </a:rPr>
              <a:t>một</a:t>
            </a:r>
            <a:r>
              <a:rPr lang="en-US" sz="2800" b="1" dirty="0">
                <a:solidFill>
                  <a:schemeClr val="tx2"/>
                </a:solidFill>
                <a:latin typeface="Times New Roman" pitchFamily="18" charset="0"/>
              </a:rPr>
              <a:t> </a:t>
            </a:r>
            <a:r>
              <a:rPr lang="en-US" sz="2800" b="1" dirty="0" err="1">
                <a:solidFill>
                  <a:schemeClr val="tx2"/>
                </a:solidFill>
                <a:latin typeface="Times New Roman" pitchFamily="18" charset="0"/>
              </a:rPr>
              <a:t>vần</a:t>
            </a:r>
            <a:r>
              <a:rPr lang="en-US" sz="2800" b="1" dirty="0">
                <a:solidFill>
                  <a:schemeClr val="tx2"/>
                </a:solidFill>
                <a:latin typeface="Times New Roman" pitchFamily="18" charset="0"/>
              </a:rPr>
              <a:t> </a:t>
            </a:r>
            <a:r>
              <a:rPr lang="en-US" sz="2800" b="1" dirty="0" err="1">
                <a:solidFill>
                  <a:schemeClr val="tx2"/>
                </a:solidFill>
                <a:latin typeface="Times New Roman" pitchFamily="18" charset="0"/>
              </a:rPr>
              <a:t>đề</a:t>
            </a:r>
            <a:r>
              <a:rPr lang="en-US" sz="2800" b="1" dirty="0">
                <a:solidFill>
                  <a:schemeClr val="tx2"/>
                </a:solidFill>
                <a:latin typeface="Times New Roman" pitchFamily="18" charset="0"/>
              </a:rPr>
              <a:t> (</a:t>
            </a:r>
            <a:r>
              <a:rPr lang="en-US" sz="2800" b="1" dirty="0" err="1">
                <a:solidFill>
                  <a:schemeClr val="tx2"/>
                </a:solidFill>
                <a:latin typeface="Times New Roman" pitchFamily="18" charset="0"/>
              </a:rPr>
              <a:t>dấu</a:t>
            </a:r>
            <a:r>
              <a:rPr lang="en-US" sz="2800" b="1" dirty="0">
                <a:solidFill>
                  <a:schemeClr val="tx2"/>
                </a:solidFill>
                <a:latin typeface="Times New Roman" pitchFamily="18" charset="0"/>
              </a:rPr>
              <a:t> </a:t>
            </a:r>
            <a:r>
              <a:rPr lang="en-US" sz="2800" b="1" dirty="0" err="1">
                <a:solidFill>
                  <a:schemeClr val="tx2"/>
                </a:solidFill>
                <a:latin typeface="Times New Roman" pitchFamily="18" charset="0"/>
              </a:rPr>
              <a:t>hiệu</a:t>
            </a:r>
            <a:r>
              <a:rPr lang="en-US" sz="2800" b="1" dirty="0">
                <a:solidFill>
                  <a:schemeClr val="tx2"/>
                </a:solidFill>
                <a:latin typeface="Times New Roman" pitchFamily="18" charset="0"/>
              </a:rPr>
              <a:t>)</a:t>
            </a:r>
          </a:p>
        </p:txBody>
      </p:sp>
      <p:sp>
        <p:nvSpPr>
          <p:cNvPr id="85002" name="Rectangle 10"/>
          <p:cNvSpPr>
            <a:spLocks noChangeArrowheads="1"/>
          </p:cNvSpPr>
          <p:nvPr/>
        </p:nvSpPr>
        <p:spPr bwMode="auto">
          <a:xfrm>
            <a:off x="3200400" y="3835400"/>
            <a:ext cx="2247900" cy="304800"/>
          </a:xfrm>
          <a:prstGeom prst="rect">
            <a:avLst/>
          </a:prstGeom>
          <a:solidFill>
            <a:schemeClr val="bg1"/>
          </a:solidFill>
          <a:ln w="19050" algn="ctr">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0"/>
              </a:spcBef>
            </a:pPr>
            <a:r>
              <a:rPr lang="en-US" sz="2400" dirty="0" err="1">
                <a:solidFill>
                  <a:schemeClr val="tx2"/>
                </a:solidFill>
                <a:latin typeface="Times New Roman" panose="02020603050405020304" pitchFamily="18" charset="0"/>
              </a:rPr>
              <a:t>Bảng</a:t>
            </a:r>
            <a:r>
              <a:rPr lang="en-US" sz="2400" dirty="0">
                <a:solidFill>
                  <a:schemeClr val="tx2"/>
                </a:solidFill>
                <a:latin typeface="Times New Roman" panose="02020603050405020304" pitchFamily="18" charset="0"/>
              </a:rPr>
              <a:t> “</a:t>
            </a:r>
            <a:r>
              <a:rPr lang="en-US" sz="2400" dirty="0" err="1">
                <a:solidFill>
                  <a:schemeClr val="tx2"/>
                </a:solidFill>
                <a:latin typeface="Times New Roman" panose="02020603050405020304" pitchFamily="18" charset="0"/>
              </a:rPr>
              <a:t>tần</a:t>
            </a:r>
            <a:r>
              <a:rPr lang="en-US" sz="2400" dirty="0">
                <a:solidFill>
                  <a:schemeClr val="tx2"/>
                </a:solidFill>
                <a:latin typeface="Times New Roman" panose="02020603050405020304" pitchFamily="18" charset="0"/>
              </a:rPr>
              <a:t> </a:t>
            </a:r>
            <a:r>
              <a:rPr lang="en-US" sz="2400" dirty="0" err="1">
                <a:solidFill>
                  <a:schemeClr val="tx2"/>
                </a:solidFill>
                <a:latin typeface="Times New Roman" panose="02020603050405020304" pitchFamily="18" charset="0"/>
              </a:rPr>
              <a:t>số</a:t>
            </a:r>
            <a:r>
              <a:rPr lang="en-US" sz="2400" dirty="0">
                <a:solidFill>
                  <a:schemeClr val="tx2"/>
                </a:solidFill>
                <a:latin typeface="Times New Roman" panose="02020603050405020304" pitchFamily="18" charset="0"/>
              </a:rPr>
              <a:t>”</a:t>
            </a:r>
          </a:p>
        </p:txBody>
      </p:sp>
      <p:sp>
        <p:nvSpPr>
          <p:cNvPr id="85003" name="Rectangle 11"/>
          <p:cNvSpPr>
            <a:spLocks noChangeArrowheads="1"/>
          </p:cNvSpPr>
          <p:nvPr/>
        </p:nvSpPr>
        <p:spPr bwMode="auto">
          <a:xfrm>
            <a:off x="703012" y="4355056"/>
            <a:ext cx="1787525" cy="457200"/>
          </a:xfrm>
          <a:prstGeom prst="rect">
            <a:avLst/>
          </a:prstGeom>
          <a:solidFill>
            <a:schemeClr val="bg1"/>
          </a:solidFill>
          <a:ln w="19050" algn="ctr">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0"/>
              </a:spcBef>
            </a:pPr>
            <a:r>
              <a:rPr lang="en-US" sz="2400" dirty="0">
                <a:solidFill>
                  <a:schemeClr val="tx2"/>
                </a:solidFill>
              </a:rPr>
              <a:t/>
            </a:r>
            <a:br>
              <a:rPr lang="en-US" sz="2400" dirty="0">
                <a:solidFill>
                  <a:schemeClr val="tx2"/>
                </a:solidFill>
              </a:rPr>
            </a:br>
            <a:r>
              <a:rPr lang="en-US" sz="2400" dirty="0" err="1">
                <a:solidFill>
                  <a:schemeClr val="tx2"/>
                </a:solidFill>
                <a:latin typeface="Times New Roman" panose="02020603050405020304" pitchFamily="18" charset="0"/>
              </a:rPr>
              <a:t>Biểu</a:t>
            </a:r>
            <a:r>
              <a:rPr lang="en-US" sz="2400" dirty="0">
                <a:solidFill>
                  <a:schemeClr val="tx2"/>
                </a:solidFill>
                <a:latin typeface="Times New Roman" panose="02020603050405020304" pitchFamily="18" charset="0"/>
              </a:rPr>
              <a:t> </a:t>
            </a:r>
            <a:r>
              <a:rPr lang="en-US" sz="2400" dirty="0" err="1">
                <a:solidFill>
                  <a:schemeClr val="tx2"/>
                </a:solidFill>
                <a:latin typeface="Times New Roman" panose="02020603050405020304" pitchFamily="18" charset="0"/>
              </a:rPr>
              <a:t>đồ</a:t>
            </a:r>
            <a:r>
              <a:rPr lang="en-US" sz="2400" dirty="0">
                <a:solidFill>
                  <a:schemeClr val="tx2"/>
                </a:solidFill>
              </a:rPr>
              <a:t>	</a:t>
            </a:r>
          </a:p>
        </p:txBody>
      </p:sp>
      <p:sp>
        <p:nvSpPr>
          <p:cNvPr id="85004" name="Rectangle 12"/>
          <p:cNvSpPr>
            <a:spLocks noChangeArrowheads="1"/>
          </p:cNvSpPr>
          <p:nvPr/>
        </p:nvSpPr>
        <p:spPr bwMode="auto">
          <a:xfrm>
            <a:off x="3200400" y="4447479"/>
            <a:ext cx="5668963" cy="1143000"/>
          </a:xfrm>
          <a:prstGeom prst="rect">
            <a:avLst/>
          </a:prstGeom>
          <a:solidFill>
            <a:schemeClr val="bg1"/>
          </a:solidFill>
          <a:ln w="19050" algn="ctr">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0"/>
              </a:spcBef>
              <a:buFontTx/>
              <a:buChar char="-"/>
            </a:pPr>
            <a:r>
              <a:rPr lang="en-US" sz="2400" dirty="0">
                <a:solidFill>
                  <a:schemeClr val="tx2"/>
                </a:solidFill>
              </a:rPr>
              <a:t> </a:t>
            </a:r>
            <a:r>
              <a:rPr lang="en-US" sz="2400" dirty="0" err="1">
                <a:solidFill>
                  <a:schemeClr val="tx2"/>
                </a:solidFill>
                <a:latin typeface="Times New Roman" panose="02020603050405020304" pitchFamily="18" charset="0"/>
              </a:rPr>
              <a:t>Số</a:t>
            </a:r>
            <a:r>
              <a:rPr lang="en-US" sz="2400" dirty="0">
                <a:solidFill>
                  <a:schemeClr val="tx2"/>
                </a:solidFill>
                <a:latin typeface="Times New Roman" panose="02020603050405020304" pitchFamily="18" charset="0"/>
              </a:rPr>
              <a:t> </a:t>
            </a:r>
            <a:r>
              <a:rPr lang="en-US" sz="2400" dirty="0" err="1">
                <a:solidFill>
                  <a:schemeClr val="tx2"/>
                </a:solidFill>
                <a:latin typeface="Times New Roman" panose="02020603050405020304" pitchFamily="18" charset="0"/>
              </a:rPr>
              <a:t>trung</a:t>
            </a:r>
            <a:r>
              <a:rPr lang="en-US" sz="2400" dirty="0">
                <a:solidFill>
                  <a:schemeClr val="tx2"/>
                </a:solidFill>
                <a:latin typeface="Times New Roman" panose="02020603050405020304" pitchFamily="18" charset="0"/>
              </a:rPr>
              <a:t> </a:t>
            </a:r>
            <a:r>
              <a:rPr lang="en-US" sz="2400" dirty="0" err="1">
                <a:solidFill>
                  <a:schemeClr val="tx2"/>
                </a:solidFill>
                <a:latin typeface="Times New Roman" panose="02020603050405020304" pitchFamily="18" charset="0"/>
              </a:rPr>
              <a:t>bình</a:t>
            </a:r>
            <a:r>
              <a:rPr lang="en-US" sz="2400" dirty="0">
                <a:solidFill>
                  <a:schemeClr val="tx2"/>
                </a:solidFill>
                <a:latin typeface="Times New Roman" panose="02020603050405020304" pitchFamily="18" charset="0"/>
              </a:rPr>
              <a:t> </a:t>
            </a:r>
            <a:r>
              <a:rPr lang="en-US" sz="2400" dirty="0" err="1">
                <a:solidFill>
                  <a:schemeClr val="tx2"/>
                </a:solidFill>
                <a:latin typeface="Times New Roman" panose="02020603050405020304" pitchFamily="18" charset="0"/>
              </a:rPr>
              <a:t>cộng</a:t>
            </a:r>
            <a:r>
              <a:rPr lang="en-US" sz="2400" dirty="0">
                <a:solidFill>
                  <a:schemeClr val="tx2"/>
                </a:solidFill>
                <a:latin typeface="Times New Roman" panose="02020603050405020304" pitchFamily="18" charset="0"/>
              </a:rPr>
              <a:t/>
            </a:r>
            <a:br>
              <a:rPr lang="en-US" sz="2400" dirty="0">
                <a:solidFill>
                  <a:schemeClr val="tx2"/>
                </a:solidFill>
                <a:latin typeface="Times New Roman" panose="02020603050405020304" pitchFamily="18" charset="0"/>
              </a:rPr>
            </a:br>
            <a:r>
              <a:rPr lang="en-US" sz="2400" dirty="0">
                <a:solidFill>
                  <a:schemeClr val="tx2"/>
                </a:solidFill>
                <a:latin typeface="Times New Roman" panose="02020603050405020304" pitchFamily="18" charset="0"/>
              </a:rPr>
              <a:t/>
            </a:r>
            <a:br>
              <a:rPr lang="en-US" sz="2400" dirty="0">
                <a:solidFill>
                  <a:schemeClr val="tx2"/>
                </a:solidFill>
                <a:latin typeface="Times New Roman" panose="02020603050405020304" pitchFamily="18" charset="0"/>
              </a:rPr>
            </a:br>
            <a:r>
              <a:rPr lang="en-US" sz="2400" dirty="0">
                <a:solidFill>
                  <a:schemeClr val="tx2"/>
                </a:solidFill>
                <a:latin typeface="Times New Roman" panose="02020603050405020304" pitchFamily="18" charset="0"/>
              </a:rPr>
              <a:t>- </a:t>
            </a:r>
            <a:r>
              <a:rPr lang="en-US" sz="2400" dirty="0" err="1">
                <a:solidFill>
                  <a:schemeClr val="tx2"/>
                </a:solidFill>
                <a:latin typeface="Times New Roman" panose="02020603050405020304" pitchFamily="18" charset="0"/>
              </a:rPr>
              <a:t>Mốt</a:t>
            </a:r>
            <a:r>
              <a:rPr lang="en-US" sz="2400" dirty="0">
                <a:solidFill>
                  <a:schemeClr val="tx2"/>
                </a:solidFill>
                <a:latin typeface="Times New Roman" panose="02020603050405020304" pitchFamily="18" charset="0"/>
              </a:rPr>
              <a:t> </a:t>
            </a:r>
            <a:r>
              <a:rPr lang="en-US" sz="2400" dirty="0" err="1">
                <a:solidFill>
                  <a:schemeClr val="tx2"/>
                </a:solidFill>
                <a:latin typeface="Times New Roman" panose="02020603050405020304" pitchFamily="18" charset="0"/>
              </a:rPr>
              <a:t>của</a:t>
            </a:r>
            <a:r>
              <a:rPr lang="en-US" sz="2400" dirty="0">
                <a:solidFill>
                  <a:schemeClr val="tx2"/>
                </a:solidFill>
                <a:latin typeface="Times New Roman" panose="02020603050405020304" pitchFamily="18" charset="0"/>
              </a:rPr>
              <a:t> </a:t>
            </a:r>
            <a:r>
              <a:rPr lang="en-US" sz="2400" dirty="0" err="1">
                <a:solidFill>
                  <a:schemeClr val="tx2"/>
                </a:solidFill>
                <a:latin typeface="Times New Roman" panose="02020603050405020304" pitchFamily="18" charset="0"/>
              </a:rPr>
              <a:t>dấu</a:t>
            </a:r>
            <a:r>
              <a:rPr lang="en-US" sz="2400" dirty="0">
                <a:solidFill>
                  <a:schemeClr val="tx2"/>
                </a:solidFill>
                <a:latin typeface="Times New Roman" panose="02020603050405020304" pitchFamily="18" charset="0"/>
              </a:rPr>
              <a:t> </a:t>
            </a:r>
            <a:r>
              <a:rPr lang="en-US" sz="2400" dirty="0" err="1">
                <a:solidFill>
                  <a:schemeClr val="tx2"/>
                </a:solidFill>
                <a:latin typeface="Times New Roman" panose="02020603050405020304" pitchFamily="18" charset="0"/>
              </a:rPr>
              <a:t>hiệu</a:t>
            </a:r>
            <a:endParaRPr lang="en-US" sz="2400" dirty="0">
              <a:solidFill>
                <a:schemeClr val="tx2"/>
              </a:solidFill>
              <a:latin typeface="Times New Roman" panose="02020603050405020304" pitchFamily="18" charset="0"/>
            </a:endParaRPr>
          </a:p>
        </p:txBody>
      </p:sp>
      <p:sp>
        <p:nvSpPr>
          <p:cNvPr id="85005" name="Rectangle 13"/>
          <p:cNvSpPr>
            <a:spLocks noChangeArrowheads="1"/>
          </p:cNvSpPr>
          <p:nvPr/>
        </p:nvSpPr>
        <p:spPr bwMode="auto">
          <a:xfrm>
            <a:off x="1682750" y="5990007"/>
            <a:ext cx="5689600" cy="381000"/>
          </a:xfrm>
          <a:prstGeom prst="rect">
            <a:avLst/>
          </a:prstGeom>
          <a:solidFill>
            <a:schemeClr val="bg1"/>
          </a:solidFill>
          <a:ln w="19050" algn="ctr">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0"/>
              </a:spcBef>
            </a:pPr>
            <a:r>
              <a:rPr lang="en-US" sz="2400" dirty="0">
                <a:solidFill>
                  <a:schemeClr val="tx2"/>
                </a:solidFill>
                <a:latin typeface="Times New Roman" panose="02020603050405020304" pitchFamily="18" charset="0"/>
              </a:rPr>
              <a:t>Ý </a:t>
            </a:r>
            <a:r>
              <a:rPr lang="en-US" sz="2400" dirty="0" err="1">
                <a:solidFill>
                  <a:schemeClr val="tx2"/>
                </a:solidFill>
                <a:latin typeface="Times New Roman" panose="02020603050405020304" pitchFamily="18" charset="0"/>
              </a:rPr>
              <a:t>nghĩa</a:t>
            </a:r>
            <a:r>
              <a:rPr lang="en-US" sz="2400" dirty="0">
                <a:solidFill>
                  <a:schemeClr val="tx2"/>
                </a:solidFill>
                <a:latin typeface="Times New Roman" panose="02020603050405020304" pitchFamily="18" charset="0"/>
              </a:rPr>
              <a:t> </a:t>
            </a:r>
            <a:r>
              <a:rPr lang="en-US" sz="2400" dirty="0" err="1">
                <a:solidFill>
                  <a:schemeClr val="tx2"/>
                </a:solidFill>
                <a:latin typeface="Times New Roman" panose="02020603050405020304" pitchFamily="18" charset="0"/>
              </a:rPr>
              <a:t>của</a:t>
            </a:r>
            <a:r>
              <a:rPr lang="en-US" sz="2400" dirty="0">
                <a:solidFill>
                  <a:schemeClr val="tx2"/>
                </a:solidFill>
                <a:latin typeface="Times New Roman" panose="02020603050405020304" pitchFamily="18" charset="0"/>
              </a:rPr>
              <a:t> </a:t>
            </a:r>
            <a:r>
              <a:rPr lang="en-US" sz="2400" dirty="0" err="1">
                <a:solidFill>
                  <a:schemeClr val="tx2"/>
                </a:solidFill>
                <a:latin typeface="Times New Roman" panose="02020603050405020304" pitchFamily="18" charset="0"/>
              </a:rPr>
              <a:t>thống</a:t>
            </a:r>
            <a:r>
              <a:rPr lang="en-US" sz="2400" dirty="0">
                <a:solidFill>
                  <a:schemeClr val="tx2"/>
                </a:solidFill>
                <a:latin typeface="Times New Roman" panose="02020603050405020304" pitchFamily="18" charset="0"/>
              </a:rPr>
              <a:t> </a:t>
            </a:r>
            <a:r>
              <a:rPr lang="en-US" sz="2400" dirty="0" err="1">
                <a:solidFill>
                  <a:schemeClr val="tx2"/>
                </a:solidFill>
                <a:latin typeface="Times New Roman" panose="02020603050405020304" pitchFamily="18" charset="0"/>
              </a:rPr>
              <a:t>kê</a:t>
            </a:r>
            <a:r>
              <a:rPr lang="en-US" sz="2400" dirty="0">
                <a:solidFill>
                  <a:schemeClr val="tx2"/>
                </a:solidFill>
                <a:latin typeface="Times New Roman" panose="02020603050405020304" pitchFamily="18" charset="0"/>
              </a:rPr>
              <a:t> </a:t>
            </a:r>
            <a:r>
              <a:rPr lang="en-US" sz="2400" dirty="0" err="1">
                <a:solidFill>
                  <a:schemeClr val="tx2"/>
                </a:solidFill>
                <a:latin typeface="Times New Roman" panose="02020603050405020304" pitchFamily="18" charset="0"/>
              </a:rPr>
              <a:t>trong</a:t>
            </a:r>
            <a:r>
              <a:rPr lang="en-US" sz="2400" dirty="0">
                <a:solidFill>
                  <a:schemeClr val="tx2"/>
                </a:solidFill>
                <a:latin typeface="Times New Roman" panose="02020603050405020304" pitchFamily="18" charset="0"/>
              </a:rPr>
              <a:t> </a:t>
            </a:r>
            <a:r>
              <a:rPr lang="en-US" sz="2400" dirty="0" err="1">
                <a:solidFill>
                  <a:schemeClr val="tx2"/>
                </a:solidFill>
                <a:latin typeface="Times New Roman" panose="02020603050405020304" pitchFamily="18" charset="0"/>
              </a:rPr>
              <a:t>đời</a:t>
            </a:r>
            <a:r>
              <a:rPr lang="en-US" sz="2400" dirty="0">
                <a:solidFill>
                  <a:schemeClr val="tx2"/>
                </a:solidFill>
                <a:latin typeface="Times New Roman" panose="02020603050405020304" pitchFamily="18" charset="0"/>
              </a:rPr>
              <a:t> </a:t>
            </a:r>
            <a:r>
              <a:rPr lang="en-US" sz="2400" dirty="0" err="1">
                <a:solidFill>
                  <a:schemeClr val="tx2"/>
                </a:solidFill>
                <a:latin typeface="Times New Roman" panose="02020603050405020304" pitchFamily="18" charset="0"/>
              </a:rPr>
              <a:t>sống</a:t>
            </a:r>
            <a:endParaRPr lang="en-US" sz="2400" dirty="0">
              <a:solidFill>
                <a:schemeClr val="tx2"/>
              </a:solidFill>
              <a:latin typeface="Times New Roman" panose="02020603050405020304" pitchFamily="18" charset="0"/>
            </a:endParaRPr>
          </a:p>
        </p:txBody>
      </p:sp>
      <p:sp>
        <p:nvSpPr>
          <p:cNvPr id="85006" name="Line 14"/>
          <p:cNvSpPr>
            <a:spLocks noChangeShapeType="1"/>
          </p:cNvSpPr>
          <p:nvPr/>
        </p:nvSpPr>
        <p:spPr bwMode="auto">
          <a:xfrm>
            <a:off x="4479925" y="1346200"/>
            <a:ext cx="0" cy="30480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85007" name="Line 15"/>
          <p:cNvSpPr>
            <a:spLocks noChangeShapeType="1"/>
          </p:cNvSpPr>
          <p:nvPr/>
        </p:nvSpPr>
        <p:spPr bwMode="auto">
          <a:xfrm>
            <a:off x="4464050" y="3462338"/>
            <a:ext cx="0" cy="369887"/>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85008" name="Line 16"/>
          <p:cNvSpPr>
            <a:spLocks noChangeShapeType="1"/>
          </p:cNvSpPr>
          <p:nvPr/>
        </p:nvSpPr>
        <p:spPr bwMode="auto">
          <a:xfrm>
            <a:off x="5029200" y="4140200"/>
            <a:ext cx="1066800" cy="257175"/>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85009" name="Line 17"/>
          <p:cNvSpPr>
            <a:spLocks noChangeShapeType="1"/>
          </p:cNvSpPr>
          <p:nvPr/>
        </p:nvSpPr>
        <p:spPr bwMode="auto">
          <a:xfrm flipH="1">
            <a:off x="2174875" y="4064000"/>
            <a:ext cx="1025525" cy="25400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85010" name="Line 18"/>
          <p:cNvSpPr>
            <a:spLocks noChangeShapeType="1"/>
          </p:cNvSpPr>
          <p:nvPr/>
        </p:nvSpPr>
        <p:spPr bwMode="auto">
          <a:xfrm>
            <a:off x="1642889" y="4800252"/>
            <a:ext cx="1570037" cy="1127125"/>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85011" name="Line 19"/>
          <p:cNvSpPr>
            <a:spLocks noChangeShapeType="1"/>
          </p:cNvSpPr>
          <p:nvPr/>
        </p:nvSpPr>
        <p:spPr bwMode="auto">
          <a:xfrm flipH="1">
            <a:off x="4114800" y="5590479"/>
            <a:ext cx="1981200" cy="36195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85018" name="Object 26"/>
          <p:cNvGraphicFramePr>
            <a:graphicFrameLocks noChangeAspect="1"/>
          </p:cNvGraphicFramePr>
          <p:nvPr/>
        </p:nvGraphicFramePr>
        <p:xfrm>
          <a:off x="6080125" y="4318000"/>
          <a:ext cx="2662238" cy="750888"/>
        </p:xfrm>
        <a:graphic>
          <a:graphicData uri="http://schemas.openxmlformats.org/presentationml/2006/ole">
            <mc:AlternateContent xmlns:mc="http://schemas.openxmlformats.org/markup-compatibility/2006">
              <mc:Choice xmlns:v="urn:schemas-microsoft-com:vml" Requires="v">
                <p:oleObj spid="_x0000_s6202" name="Equation" r:id="rId3" imgW="1854000" imgH="495000" progId="Equation.DSMT4">
                  <p:embed/>
                </p:oleObj>
              </mc:Choice>
              <mc:Fallback>
                <p:oleObj name="Equation" r:id="rId3" imgW="1854000" imgH="4950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0125" y="4318000"/>
                        <a:ext cx="2662238" cy="75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5019" name="Rectangle 27"/>
          <p:cNvSpPr>
            <a:spLocks noChangeArrowheads="1"/>
          </p:cNvSpPr>
          <p:nvPr/>
        </p:nvSpPr>
        <p:spPr bwMode="auto">
          <a:xfrm>
            <a:off x="2174875" y="2211388"/>
            <a:ext cx="460574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solidFill>
                  <a:schemeClr val="tx2"/>
                </a:solidFill>
                <a:latin typeface="Times New Roman" panose="02020603050405020304" pitchFamily="18" charset="0"/>
              </a:rPr>
              <a:t>- </a:t>
            </a:r>
            <a:r>
              <a:rPr lang="en-US" sz="2400" dirty="0" err="1">
                <a:solidFill>
                  <a:schemeClr val="tx2"/>
                </a:solidFill>
                <a:latin typeface="Times New Roman" panose="02020603050405020304" pitchFamily="18" charset="0"/>
              </a:rPr>
              <a:t>Bảng</a:t>
            </a:r>
            <a:r>
              <a:rPr lang="en-US" sz="2400" dirty="0">
                <a:solidFill>
                  <a:schemeClr val="tx2"/>
                </a:solidFill>
                <a:latin typeface="Times New Roman" panose="02020603050405020304" pitchFamily="18" charset="0"/>
              </a:rPr>
              <a:t> </a:t>
            </a:r>
            <a:r>
              <a:rPr lang="en-US" sz="2400" dirty="0" err="1">
                <a:solidFill>
                  <a:schemeClr val="tx2"/>
                </a:solidFill>
                <a:latin typeface="Times New Roman" panose="02020603050405020304" pitchFamily="18" charset="0"/>
              </a:rPr>
              <a:t>số</a:t>
            </a:r>
            <a:r>
              <a:rPr lang="en-US" sz="2400" dirty="0">
                <a:solidFill>
                  <a:schemeClr val="tx2"/>
                </a:solidFill>
                <a:latin typeface="Times New Roman" panose="02020603050405020304" pitchFamily="18" charset="0"/>
              </a:rPr>
              <a:t> </a:t>
            </a:r>
            <a:r>
              <a:rPr lang="en-US" sz="2400" dirty="0" err="1">
                <a:solidFill>
                  <a:schemeClr val="tx2"/>
                </a:solidFill>
                <a:latin typeface="Times New Roman" panose="02020603050405020304" pitchFamily="18" charset="0"/>
              </a:rPr>
              <a:t>liệu</a:t>
            </a:r>
            <a:r>
              <a:rPr lang="en-US" sz="2400" dirty="0">
                <a:solidFill>
                  <a:schemeClr val="tx2"/>
                </a:solidFill>
                <a:latin typeface="Times New Roman" panose="02020603050405020304" pitchFamily="18" charset="0"/>
              </a:rPr>
              <a:t> TKBĐ</a:t>
            </a:r>
            <a:br>
              <a:rPr lang="en-US" sz="2400" dirty="0">
                <a:solidFill>
                  <a:schemeClr val="tx2"/>
                </a:solidFill>
                <a:latin typeface="Times New Roman" panose="02020603050405020304" pitchFamily="18" charset="0"/>
              </a:rPr>
            </a:br>
            <a:r>
              <a:rPr lang="en-US" sz="2400" dirty="0">
                <a:solidFill>
                  <a:schemeClr val="tx2"/>
                </a:solidFill>
                <a:latin typeface="Times New Roman" panose="02020603050405020304" pitchFamily="18" charset="0"/>
              </a:rPr>
              <a:t>- </a:t>
            </a:r>
            <a:r>
              <a:rPr lang="en-US" sz="2400" dirty="0" err="1">
                <a:solidFill>
                  <a:schemeClr val="tx2"/>
                </a:solidFill>
                <a:latin typeface="Times New Roman" panose="02020603050405020304" pitchFamily="18" charset="0"/>
              </a:rPr>
              <a:t>Các</a:t>
            </a:r>
            <a:r>
              <a:rPr lang="en-US" sz="2400" dirty="0">
                <a:solidFill>
                  <a:schemeClr val="tx2"/>
                </a:solidFill>
                <a:latin typeface="Times New Roman" panose="02020603050405020304" pitchFamily="18" charset="0"/>
              </a:rPr>
              <a:t> </a:t>
            </a:r>
            <a:r>
              <a:rPr lang="en-US" sz="2400" dirty="0" err="1">
                <a:solidFill>
                  <a:schemeClr val="tx2"/>
                </a:solidFill>
                <a:latin typeface="Times New Roman" panose="02020603050405020304" pitchFamily="18" charset="0"/>
              </a:rPr>
              <a:t>giá</a:t>
            </a:r>
            <a:r>
              <a:rPr lang="en-US" sz="2400" dirty="0">
                <a:solidFill>
                  <a:schemeClr val="tx2"/>
                </a:solidFill>
                <a:latin typeface="Times New Roman" panose="02020603050405020304" pitchFamily="18" charset="0"/>
              </a:rPr>
              <a:t> </a:t>
            </a:r>
            <a:r>
              <a:rPr lang="en-US" sz="2400" dirty="0" err="1">
                <a:solidFill>
                  <a:schemeClr val="tx2"/>
                </a:solidFill>
                <a:latin typeface="Times New Roman" panose="02020603050405020304" pitchFamily="18" charset="0"/>
              </a:rPr>
              <a:t>trị</a:t>
            </a:r>
            <a:r>
              <a:rPr lang="en-US" sz="2400" dirty="0">
                <a:solidFill>
                  <a:schemeClr val="tx2"/>
                </a:solidFill>
                <a:latin typeface="Times New Roman" panose="02020603050405020304" pitchFamily="18" charset="0"/>
              </a:rPr>
              <a:t> </a:t>
            </a:r>
            <a:r>
              <a:rPr lang="en-US" sz="2400" dirty="0" err="1">
                <a:solidFill>
                  <a:schemeClr val="tx2"/>
                </a:solidFill>
                <a:latin typeface="Times New Roman" panose="02020603050405020304" pitchFamily="18" charset="0"/>
              </a:rPr>
              <a:t>khác</a:t>
            </a:r>
            <a:r>
              <a:rPr lang="en-US" sz="2400" dirty="0">
                <a:solidFill>
                  <a:schemeClr val="tx2"/>
                </a:solidFill>
                <a:latin typeface="Times New Roman" panose="02020603050405020304" pitchFamily="18" charset="0"/>
              </a:rPr>
              <a:t> </a:t>
            </a:r>
            <a:r>
              <a:rPr lang="en-US" sz="2400" dirty="0" err="1">
                <a:solidFill>
                  <a:schemeClr val="tx2"/>
                </a:solidFill>
                <a:latin typeface="Times New Roman" panose="02020603050405020304" pitchFamily="18" charset="0"/>
              </a:rPr>
              <a:t>nhau</a:t>
            </a:r>
            <a:r>
              <a:rPr lang="en-US" sz="2400" dirty="0">
                <a:solidFill>
                  <a:schemeClr val="tx2"/>
                </a:solidFill>
                <a:latin typeface="Times New Roman" panose="02020603050405020304" pitchFamily="18" charset="0"/>
              </a:rPr>
              <a:t> </a:t>
            </a:r>
            <a:r>
              <a:rPr lang="en-US" sz="2400" dirty="0" err="1">
                <a:solidFill>
                  <a:schemeClr val="tx2"/>
                </a:solidFill>
                <a:latin typeface="Times New Roman" panose="02020603050405020304" pitchFamily="18" charset="0"/>
              </a:rPr>
              <a:t>của</a:t>
            </a:r>
            <a:r>
              <a:rPr lang="en-US" sz="2400" dirty="0">
                <a:solidFill>
                  <a:schemeClr val="tx2"/>
                </a:solidFill>
                <a:latin typeface="Times New Roman" panose="02020603050405020304" pitchFamily="18" charset="0"/>
              </a:rPr>
              <a:t> </a:t>
            </a:r>
            <a:r>
              <a:rPr lang="en-US" sz="2400" dirty="0" err="1">
                <a:solidFill>
                  <a:schemeClr val="tx2"/>
                </a:solidFill>
                <a:latin typeface="Times New Roman" panose="02020603050405020304" pitchFamily="18" charset="0"/>
              </a:rPr>
              <a:t>dấu</a:t>
            </a:r>
            <a:r>
              <a:rPr lang="en-US" sz="2400" dirty="0">
                <a:solidFill>
                  <a:schemeClr val="tx2"/>
                </a:solidFill>
                <a:latin typeface="Times New Roman" panose="02020603050405020304" pitchFamily="18" charset="0"/>
              </a:rPr>
              <a:t> </a:t>
            </a:r>
            <a:r>
              <a:rPr lang="en-US" sz="2400" dirty="0" err="1">
                <a:solidFill>
                  <a:schemeClr val="tx2"/>
                </a:solidFill>
                <a:latin typeface="Times New Roman" panose="02020603050405020304" pitchFamily="18" charset="0"/>
              </a:rPr>
              <a:t>hiệu</a:t>
            </a:r>
            <a:r>
              <a:rPr lang="en-US" sz="2400" dirty="0">
                <a:solidFill>
                  <a:schemeClr val="tx2"/>
                </a:solidFill>
                <a:latin typeface="Times New Roman" panose="02020603050405020304" pitchFamily="18" charset="0"/>
              </a:rPr>
              <a:t/>
            </a:r>
            <a:br>
              <a:rPr lang="en-US" sz="2400" dirty="0">
                <a:solidFill>
                  <a:schemeClr val="tx2"/>
                </a:solidFill>
                <a:latin typeface="Times New Roman" panose="02020603050405020304" pitchFamily="18" charset="0"/>
              </a:rPr>
            </a:br>
            <a:r>
              <a:rPr lang="en-US" sz="2400" dirty="0">
                <a:solidFill>
                  <a:schemeClr val="tx2"/>
                </a:solidFill>
                <a:latin typeface="Times New Roman" panose="02020603050405020304" pitchFamily="18" charset="0"/>
              </a:rPr>
              <a:t>- </a:t>
            </a:r>
            <a:r>
              <a:rPr lang="en-US" sz="2400" dirty="0" err="1">
                <a:solidFill>
                  <a:schemeClr val="tx2"/>
                </a:solidFill>
                <a:latin typeface="Times New Roman" panose="02020603050405020304" pitchFamily="18" charset="0"/>
              </a:rPr>
              <a:t>Tần</a:t>
            </a:r>
            <a:r>
              <a:rPr lang="en-US" sz="2400" dirty="0">
                <a:solidFill>
                  <a:schemeClr val="tx2"/>
                </a:solidFill>
                <a:latin typeface="Times New Roman" panose="02020603050405020304" pitchFamily="18" charset="0"/>
              </a:rPr>
              <a:t> </a:t>
            </a:r>
            <a:r>
              <a:rPr lang="en-US" sz="2400" dirty="0" err="1">
                <a:solidFill>
                  <a:schemeClr val="tx2"/>
                </a:solidFill>
                <a:latin typeface="Times New Roman" panose="02020603050405020304" pitchFamily="18" charset="0"/>
              </a:rPr>
              <a:t>số</a:t>
            </a:r>
            <a:r>
              <a:rPr lang="en-US" sz="2400" dirty="0">
                <a:solidFill>
                  <a:schemeClr val="tx2"/>
                </a:solidFill>
                <a:latin typeface="Times New Roman" panose="02020603050405020304" pitchFamily="18" charset="0"/>
              </a:rPr>
              <a:t> </a:t>
            </a:r>
            <a:r>
              <a:rPr lang="en-US" sz="2400" dirty="0" err="1">
                <a:solidFill>
                  <a:schemeClr val="tx2"/>
                </a:solidFill>
                <a:latin typeface="Times New Roman" panose="02020603050405020304" pitchFamily="18" charset="0"/>
              </a:rPr>
              <a:t>của</a:t>
            </a:r>
            <a:r>
              <a:rPr lang="en-US" sz="2400" dirty="0">
                <a:solidFill>
                  <a:schemeClr val="tx2"/>
                </a:solidFill>
                <a:latin typeface="Times New Roman" panose="02020603050405020304" pitchFamily="18" charset="0"/>
              </a:rPr>
              <a:t> </a:t>
            </a:r>
            <a:r>
              <a:rPr lang="en-US" sz="2400" dirty="0" err="1">
                <a:solidFill>
                  <a:schemeClr val="tx2"/>
                </a:solidFill>
                <a:latin typeface="Times New Roman" panose="02020603050405020304" pitchFamily="18" charset="0"/>
              </a:rPr>
              <a:t>mỗi</a:t>
            </a:r>
            <a:r>
              <a:rPr lang="en-US" sz="2400" dirty="0">
                <a:solidFill>
                  <a:schemeClr val="tx2"/>
                </a:solidFill>
                <a:latin typeface="Times New Roman" panose="02020603050405020304" pitchFamily="18" charset="0"/>
              </a:rPr>
              <a:t> </a:t>
            </a:r>
            <a:r>
              <a:rPr lang="en-US" sz="2400" dirty="0" err="1">
                <a:solidFill>
                  <a:schemeClr val="tx2"/>
                </a:solidFill>
                <a:latin typeface="Times New Roman" panose="02020603050405020304" pitchFamily="18" charset="0"/>
              </a:rPr>
              <a:t>giá</a:t>
            </a:r>
            <a:r>
              <a:rPr lang="en-US" sz="2400" dirty="0">
                <a:solidFill>
                  <a:schemeClr val="tx2"/>
                </a:solidFill>
                <a:latin typeface="Times New Roman" panose="02020603050405020304" pitchFamily="18" charset="0"/>
              </a:rPr>
              <a:t> </a:t>
            </a:r>
            <a:r>
              <a:rPr lang="en-US" sz="2400" dirty="0" err="1">
                <a:solidFill>
                  <a:schemeClr val="tx2"/>
                </a:solidFill>
                <a:latin typeface="Times New Roman" panose="02020603050405020304" pitchFamily="18" charset="0"/>
              </a:rPr>
              <a:t>trị</a:t>
            </a:r>
            <a:endParaRPr lang="en-US" sz="2400" dirty="0">
              <a:solidFill>
                <a:schemeClr val="tx2"/>
              </a:solidFill>
              <a:latin typeface="Times New Roman" panose="02020603050405020304" pitchFamily="18" charset="0"/>
            </a:endParaRPr>
          </a:p>
        </p:txBody>
      </p:sp>
      <p:sp>
        <p:nvSpPr>
          <p:cNvPr id="85021" name="Rectangle 29"/>
          <p:cNvSpPr>
            <a:spLocks noChangeArrowheads="1"/>
          </p:cNvSpPr>
          <p:nvPr/>
        </p:nvSpPr>
        <p:spPr bwMode="auto">
          <a:xfrm>
            <a:off x="1666875" y="1651000"/>
            <a:ext cx="5705475" cy="1815882"/>
          </a:xfrm>
          <a:prstGeom prst="rect">
            <a:avLst/>
          </a:prstGeom>
          <a:noFill/>
          <a:ln w="19050" algn="ctr">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800" b="1" dirty="0">
                <a:solidFill>
                  <a:srgbClr val="002060"/>
                </a:solidFill>
                <a:latin typeface="Times New Roman" pitchFamily="18" charset="0"/>
              </a:rPr>
              <a:t>Thu </a:t>
            </a:r>
            <a:r>
              <a:rPr lang="en-US" sz="2800" b="1" dirty="0" err="1">
                <a:solidFill>
                  <a:srgbClr val="002060"/>
                </a:solidFill>
                <a:latin typeface="Times New Roman" pitchFamily="18" charset="0"/>
              </a:rPr>
              <a:t>thập</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số</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liệu</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thống</a:t>
            </a:r>
            <a:r>
              <a:rPr lang="en-US" sz="2800" b="1" dirty="0">
                <a:solidFill>
                  <a:srgbClr val="002060"/>
                </a:solidFill>
                <a:latin typeface="Times New Roman" pitchFamily="18" charset="0"/>
              </a:rPr>
              <a:t> </a:t>
            </a:r>
            <a:r>
              <a:rPr lang="en-US" sz="2800" b="1" dirty="0" err="1" smtClean="0">
                <a:solidFill>
                  <a:srgbClr val="002060"/>
                </a:solidFill>
                <a:latin typeface="Times New Roman" pitchFamily="18" charset="0"/>
              </a:rPr>
              <a:t>kê</a:t>
            </a:r>
            <a:endParaRPr lang="en-US" sz="2800" b="1" dirty="0" smtClean="0">
              <a:solidFill>
                <a:srgbClr val="002060"/>
              </a:solidFill>
              <a:latin typeface="Times New Roman" pitchFamily="18" charset="0"/>
            </a:endParaRPr>
          </a:p>
          <a:p>
            <a:pPr algn="ctr"/>
            <a:endParaRPr lang="en-US" sz="2800" b="1" dirty="0">
              <a:solidFill>
                <a:srgbClr val="002060"/>
              </a:solidFill>
              <a:latin typeface="Times New Roman" pitchFamily="18" charset="0"/>
            </a:endParaRPr>
          </a:p>
          <a:p>
            <a:pPr algn="ctr"/>
            <a:endParaRPr lang="en-US" sz="2800" b="1" dirty="0">
              <a:solidFill>
                <a:schemeClr val="tx1"/>
              </a:solidFill>
              <a:latin typeface="Times New Roman" pitchFamily="18" charset="0"/>
            </a:endParaRPr>
          </a:p>
          <a:p>
            <a:pPr algn="ctr"/>
            <a:endParaRPr lang="en-US" sz="2800" b="1" dirty="0">
              <a:solidFill>
                <a:schemeClr val="tx1"/>
              </a:solidFill>
              <a:latin typeface="Times New Roman" pitchFamily="18" charset="0"/>
            </a:endParaRPr>
          </a:p>
        </p:txBody>
      </p:sp>
    </p:spTree>
    <p:extLst>
      <p:ext uri="{BB962C8B-B14F-4D97-AF65-F5344CB8AC3E}">
        <p14:creationId xmlns:p14="http://schemas.microsoft.com/office/powerpoint/2010/main" val="41096947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5000"/>
                                        </p:tgtEl>
                                        <p:attrNameLst>
                                          <p:attrName>style.visibility</p:attrName>
                                        </p:attrNameLst>
                                      </p:cBhvr>
                                      <p:to>
                                        <p:strVal val="visible"/>
                                      </p:to>
                                    </p:set>
                                    <p:animEffect transition="in" filter="box(in)">
                                      <p:cBhvr>
                                        <p:cTn id="7" dur="500"/>
                                        <p:tgtEl>
                                          <p:spTgt spid="85000"/>
                                        </p:tgtEl>
                                      </p:cBhvr>
                                    </p:animEffect>
                                  </p:childTnLst>
                                </p:cTn>
                              </p:par>
                              <p:par>
                                <p:cTn id="8" presetID="24" presetClass="entr" presetSubtype="0" fill="hold" grpId="0" nodeType="withEffect">
                                  <p:stCondLst>
                                    <p:cond delay="0"/>
                                  </p:stCondLst>
                                  <p:childTnLst>
                                    <p:set>
                                      <p:cBhvr>
                                        <p:cTn id="9" dur="1" fill="hold">
                                          <p:stCondLst>
                                            <p:cond delay="0"/>
                                          </p:stCondLst>
                                        </p:cTn>
                                        <p:tgtEl>
                                          <p:spTgt spid="85006"/>
                                        </p:tgtEl>
                                        <p:attrNameLst>
                                          <p:attrName>style.visibility</p:attrName>
                                        </p:attrNameLst>
                                      </p:cBhvr>
                                      <p:to>
                                        <p:strVal val="visible"/>
                                      </p:to>
                                    </p:set>
                                    <p:anim to="" calcmode="lin" valueType="num">
                                      <p:cBhvr>
                                        <p:cTn id="10" dur="1" fill="hold"/>
                                        <p:tgtEl>
                                          <p:spTgt spid="85006"/>
                                        </p:tgtEl>
                                        <p:attrNameLst>
                                          <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85021"/>
                                        </p:tgtEl>
                                        <p:attrNameLst>
                                          <p:attrName>style.visibility</p:attrName>
                                        </p:attrNameLst>
                                      </p:cBhvr>
                                      <p:to>
                                        <p:strVal val="visible"/>
                                      </p:to>
                                    </p:set>
                                    <p:animEffect transition="in" filter="box(in)">
                                      <p:cBhvr>
                                        <p:cTn id="15" dur="500"/>
                                        <p:tgtEl>
                                          <p:spTgt spid="8502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85019"/>
                                        </p:tgtEl>
                                        <p:attrNameLst>
                                          <p:attrName>style.visibility</p:attrName>
                                        </p:attrNameLst>
                                      </p:cBhvr>
                                      <p:to>
                                        <p:strVal val="visible"/>
                                      </p:to>
                                    </p:set>
                                    <p:animEffect transition="in" filter="box(in)">
                                      <p:cBhvr>
                                        <p:cTn id="20" dur="500"/>
                                        <p:tgtEl>
                                          <p:spTgt spid="85019"/>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85007"/>
                                        </p:tgtEl>
                                        <p:attrNameLst>
                                          <p:attrName>style.visibility</p:attrName>
                                        </p:attrNameLst>
                                      </p:cBhvr>
                                      <p:to>
                                        <p:strVal val="visible"/>
                                      </p:to>
                                    </p:set>
                                    <p:animEffect transition="in" filter="box(in)">
                                      <p:cBhvr>
                                        <p:cTn id="23" dur="500"/>
                                        <p:tgtEl>
                                          <p:spTgt spid="8500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4" presetClass="entr" presetSubtype="0" fill="hold" grpId="0" nodeType="clickEffect">
                                  <p:stCondLst>
                                    <p:cond delay="0"/>
                                  </p:stCondLst>
                                  <p:childTnLst>
                                    <p:set>
                                      <p:cBhvr>
                                        <p:cTn id="27" dur="1" fill="hold">
                                          <p:stCondLst>
                                            <p:cond delay="0"/>
                                          </p:stCondLst>
                                        </p:cTn>
                                        <p:tgtEl>
                                          <p:spTgt spid="85002"/>
                                        </p:tgtEl>
                                        <p:attrNameLst>
                                          <p:attrName>style.visibility</p:attrName>
                                        </p:attrNameLst>
                                      </p:cBhvr>
                                      <p:to>
                                        <p:strVal val="visible"/>
                                      </p:to>
                                    </p:set>
                                    <p:anim to="" calcmode="lin" valueType="num">
                                      <p:cBhvr>
                                        <p:cTn id="28" dur="1" fill="hold"/>
                                        <p:tgtEl>
                                          <p:spTgt spid="85002"/>
                                        </p:tgtEl>
                                        <p:attrNameLst>
                                          <p:attrName/>
                                        </p:attrNameLst>
                                      </p:cBhvr>
                                    </p:anim>
                                  </p:childTnLst>
                                </p:cTn>
                              </p:par>
                              <p:par>
                                <p:cTn id="29" presetID="24" presetClass="entr" presetSubtype="0" fill="hold" grpId="0" nodeType="withEffect">
                                  <p:stCondLst>
                                    <p:cond delay="0"/>
                                  </p:stCondLst>
                                  <p:childTnLst>
                                    <p:set>
                                      <p:cBhvr>
                                        <p:cTn id="30" dur="1" fill="hold">
                                          <p:stCondLst>
                                            <p:cond delay="0"/>
                                          </p:stCondLst>
                                        </p:cTn>
                                        <p:tgtEl>
                                          <p:spTgt spid="85009"/>
                                        </p:tgtEl>
                                        <p:attrNameLst>
                                          <p:attrName>style.visibility</p:attrName>
                                        </p:attrNameLst>
                                      </p:cBhvr>
                                      <p:to>
                                        <p:strVal val="visible"/>
                                      </p:to>
                                    </p:set>
                                    <p:anim to="" calcmode="lin" valueType="num">
                                      <p:cBhvr>
                                        <p:cTn id="31" dur="1" fill="hold"/>
                                        <p:tgtEl>
                                          <p:spTgt spid="85009"/>
                                        </p:tgtEl>
                                        <p:attrNameLst>
                                          <p:attrName/>
                                        </p:attrNameLst>
                                      </p:cBhvr>
                                    </p:anim>
                                  </p:childTnLst>
                                </p:cTn>
                              </p:par>
                              <p:par>
                                <p:cTn id="32" presetID="24" presetClass="entr" presetSubtype="0" fill="hold" grpId="0" nodeType="withEffect">
                                  <p:stCondLst>
                                    <p:cond delay="0"/>
                                  </p:stCondLst>
                                  <p:childTnLst>
                                    <p:set>
                                      <p:cBhvr>
                                        <p:cTn id="33" dur="1" fill="hold">
                                          <p:stCondLst>
                                            <p:cond delay="0"/>
                                          </p:stCondLst>
                                        </p:cTn>
                                        <p:tgtEl>
                                          <p:spTgt spid="85003"/>
                                        </p:tgtEl>
                                        <p:attrNameLst>
                                          <p:attrName>style.visibility</p:attrName>
                                        </p:attrNameLst>
                                      </p:cBhvr>
                                      <p:to>
                                        <p:strVal val="visible"/>
                                      </p:to>
                                    </p:set>
                                    <p:anim to="" calcmode="lin" valueType="num">
                                      <p:cBhvr>
                                        <p:cTn id="34" dur="1" fill="hold"/>
                                        <p:tgtEl>
                                          <p:spTgt spid="85003"/>
                                        </p:tgtEl>
                                        <p:attrNameLst>
                                          <p:attrName/>
                                        </p:attrNameLst>
                                      </p:cBhvr>
                                    </p:anim>
                                  </p:childTnLst>
                                </p:cTn>
                              </p:par>
                              <p:par>
                                <p:cTn id="35" presetID="24" presetClass="entr" presetSubtype="0" fill="hold" grpId="0" nodeType="withEffect">
                                  <p:stCondLst>
                                    <p:cond delay="0"/>
                                  </p:stCondLst>
                                  <p:childTnLst>
                                    <p:set>
                                      <p:cBhvr>
                                        <p:cTn id="36" dur="1" fill="hold">
                                          <p:stCondLst>
                                            <p:cond delay="0"/>
                                          </p:stCondLst>
                                        </p:cTn>
                                        <p:tgtEl>
                                          <p:spTgt spid="85008"/>
                                        </p:tgtEl>
                                        <p:attrNameLst>
                                          <p:attrName>style.visibility</p:attrName>
                                        </p:attrNameLst>
                                      </p:cBhvr>
                                      <p:to>
                                        <p:strVal val="visible"/>
                                      </p:to>
                                    </p:set>
                                    <p:anim to="" calcmode="lin" valueType="num">
                                      <p:cBhvr>
                                        <p:cTn id="37" dur="1" fill="hold"/>
                                        <p:tgtEl>
                                          <p:spTgt spid="85008"/>
                                        </p:tgtEl>
                                        <p:attrNameLst>
                                          <p:attrName/>
                                        </p:attrNameLst>
                                      </p:cBhvr>
                                    </p:anim>
                                  </p:childTnLst>
                                </p:cTn>
                              </p:par>
                              <p:par>
                                <p:cTn id="38" presetID="24" presetClass="entr" presetSubtype="0" fill="hold" grpId="0" nodeType="withEffect">
                                  <p:stCondLst>
                                    <p:cond delay="0"/>
                                  </p:stCondLst>
                                  <p:childTnLst>
                                    <p:set>
                                      <p:cBhvr>
                                        <p:cTn id="39" dur="1" fill="hold">
                                          <p:stCondLst>
                                            <p:cond delay="0"/>
                                          </p:stCondLst>
                                        </p:cTn>
                                        <p:tgtEl>
                                          <p:spTgt spid="85004"/>
                                        </p:tgtEl>
                                        <p:attrNameLst>
                                          <p:attrName>style.visibility</p:attrName>
                                        </p:attrNameLst>
                                      </p:cBhvr>
                                      <p:to>
                                        <p:strVal val="visible"/>
                                      </p:to>
                                    </p:set>
                                    <p:anim to="" calcmode="lin" valueType="num">
                                      <p:cBhvr>
                                        <p:cTn id="40" dur="1" fill="hold"/>
                                        <p:tgtEl>
                                          <p:spTgt spid="85004"/>
                                        </p:tgtEl>
                                        <p:attrNameLst>
                                          <p:attrName/>
                                        </p:attrNameLst>
                                      </p:cBhvr>
                                    </p:anim>
                                  </p:childTnLst>
                                </p:cTn>
                              </p:par>
                              <p:par>
                                <p:cTn id="41" presetID="24" presetClass="entr" presetSubtype="0" fill="hold" nodeType="withEffect">
                                  <p:stCondLst>
                                    <p:cond delay="0"/>
                                  </p:stCondLst>
                                  <p:childTnLst>
                                    <p:set>
                                      <p:cBhvr>
                                        <p:cTn id="42" dur="1" fill="hold">
                                          <p:stCondLst>
                                            <p:cond delay="0"/>
                                          </p:stCondLst>
                                        </p:cTn>
                                        <p:tgtEl>
                                          <p:spTgt spid="85018"/>
                                        </p:tgtEl>
                                        <p:attrNameLst>
                                          <p:attrName>style.visibility</p:attrName>
                                        </p:attrNameLst>
                                      </p:cBhvr>
                                      <p:to>
                                        <p:strVal val="visible"/>
                                      </p:to>
                                    </p:set>
                                    <p:anim to="" calcmode="lin" valueType="num">
                                      <p:cBhvr>
                                        <p:cTn id="43" dur="1" fill="hold"/>
                                        <p:tgtEl>
                                          <p:spTgt spid="85018"/>
                                        </p:tgtEl>
                                        <p:attrNameLst>
                                          <p:attrName/>
                                        </p:attrNameLst>
                                      </p:cBhvr>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4" presetClass="entr" presetSubtype="0" fill="hold" grpId="0" nodeType="clickEffect">
                                  <p:stCondLst>
                                    <p:cond delay="0"/>
                                  </p:stCondLst>
                                  <p:childTnLst>
                                    <p:set>
                                      <p:cBhvr>
                                        <p:cTn id="47" dur="1" fill="hold">
                                          <p:stCondLst>
                                            <p:cond delay="0"/>
                                          </p:stCondLst>
                                        </p:cTn>
                                        <p:tgtEl>
                                          <p:spTgt spid="85011"/>
                                        </p:tgtEl>
                                        <p:attrNameLst>
                                          <p:attrName>style.visibility</p:attrName>
                                        </p:attrNameLst>
                                      </p:cBhvr>
                                      <p:to>
                                        <p:strVal val="visible"/>
                                      </p:to>
                                    </p:set>
                                    <p:anim to="" calcmode="lin" valueType="num">
                                      <p:cBhvr>
                                        <p:cTn id="48" dur="1" fill="hold"/>
                                        <p:tgtEl>
                                          <p:spTgt spid="85011"/>
                                        </p:tgtEl>
                                        <p:attrNameLst>
                                          <p:attrName/>
                                        </p:attrNameLst>
                                      </p:cBhvr>
                                    </p:anim>
                                  </p:childTnLst>
                                </p:cTn>
                              </p:par>
                              <p:par>
                                <p:cTn id="49" presetID="24" presetClass="entr" presetSubtype="0" fill="hold" grpId="0" nodeType="withEffect">
                                  <p:stCondLst>
                                    <p:cond delay="0"/>
                                  </p:stCondLst>
                                  <p:childTnLst>
                                    <p:set>
                                      <p:cBhvr>
                                        <p:cTn id="50" dur="1" fill="hold">
                                          <p:stCondLst>
                                            <p:cond delay="0"/>
                                          </p:stCondLst>
                                        </p:cTn>
                                        <p:tgtEl>
                                          <p:spTgt spid="85005"/>
                                        </p:tgtEl>
                                        <p:attrNameLst>
                                          <p:attrName>style.visibility</p:attrName>
                                        </p:attrNameLst>
                                      </p:cBhvr>
                                      <p:to>
                                        <p:strVal val="visible"/>
                                      </p:to>
                                    </p:set>
                                    <p:anim to="" calcmode="lin" valueType="num">
                                      <p:cBhvr>
                                        <p:cTn id="51" dur="1" fill="hold"/>
                                        <p:tgtEl>
                                          <p:spTgt spid="85005"/>
                                        </p:tgtEl>
                                        <p:attrNameLst>
                                          <p:attrName/>
                                        </p:attrNameLst>
                                      </p:cBhvr>
                                    </p:anim>
                                  </p:childTnLst>
                                </p:cTn>
                              </p:par>
                              <p:par>
                                <p:cTn id="52" presetID="4" presetClass="entr" presetSubtype="16" fill="hold" grpId="0" nodeType="withEffect">
                                  <p:stCondLst>
                                    <p:cond delay="0"/>
                                  </p:stCondLst>
                                  <p:childTnLst>
                                    <p:set>
                                      <p:cBhvr>
                                        <p:cTn id="53" dur="1" fill="hold">
                                          <p:stCondLst>
                                            <p:cond delay="0"/>
                                          </p:stCondLst>
                                        </p:cTn>
                                        <p:tgtEl>
                                          <p:spTgt spid="85010"/>
                                        </p:tgtEl>
                                        <p:attrNameLst>
                                          <p:attrName>style.visibility</p:attrName>
                                        </p:attrNameLst>
                                      </p:cBhvr>
                                      <p:to>
                                        <p:strVal val="visible"/>
                                      </p:to>
                                    </p:set>
                                    <p:animEffect transition="in" filter="box(in)">
                                      <p:cBhvr>
                                        <p:cTn id="54" dur="500"/>
                                        <p:tgtEl>
                                          <p:spTgt spid="85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00" grpId="0" animBg="1"/>
      <p:bldP spid="85002" grpId="0" animBg="1"/>
      <p:bldP spid="85003" grpId="0" animBg="1"/>
      <p:bldP spid="85004" grpId="0" animBg="1"/>
      <p:bldP spid="85005" grpId="0" animBg="1"/>
      <p:bldP spid="85006" grpId="0" animBg="1"/>
      <p:bldP spid="85007" grpId="0" animBg="1"/>
      <p:bldP spid="85008" grpId="0" animBg="1"/>
      <p:bldP spid="85009" grpId="0" animBg="1"/>
      <p:bldP spid="85010" grpId="0" animBg="1"/>
      <p:bldP spid="85011" grpId="0" animBg="1"/>
      <p:bldP spid="85019" grpId="0"/>
      <p:bldP spid="850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Picture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42863"/>
            <a:ext cx="91567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3"/>
          <p:cNvSpPr>
            <a:spLocks noChangeArrowheads="1"/>
          </p:cNvSpPr>
          <p:nvPr/>
        </p:nvSpPr>
        <p:spPr bwMode="auto">
          <a:xfrm>
            <a:off x="609600" y="381000"/>
            <a:ext cx="38100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00356" name="WordArt 4"/>
          <p:cNvSpPr>
            <a:spLocks noChangeArrowheads="1" noChangeShapeType="1" noTextEdit="1"/>
          </p:cNvSpPr>
          <p:nvPr/>
        </p:nvSpPr>
        <p:spPr bwMode="auto">
          <a:xfrm>
            <a:off x="5181600" y="957940"/>
            <a:ext cx="2667000" cy="381000"/>
          </a:xfrm>
          <a:prstGeom prst="rect">
            <a:avLst/>
          </a:prstGeom>
        </p:spPr>
        <p:txBody>
          <a:bodyPr wrap="none" fromWordArt="1">
            <a:prstTxWarp prst="textPlain">
              <a:avLst>
                <a:gd name="adj" fmla="val 50000"/>
              </a:avLst>
            </a:prstTxWarp>
          </a:bodyPr>
          <a:lstStyle/>
          <a:p>
            <a:pPr algn="ctr"/>
            <a:r>
              <a:rPr lang="vi-VN" sz="3600" b="1" kern="10" dirty="0">
                <a:ln w="19050">
                  <a:solidFill>
                    <a:srgbClr val="99CCFF"/>
                  </a:solidFill>
                  <a:round/>
                  <a:headEnd/>
                  <a:tailEnd/>
                </a:ln>
                <a:solidFill>
                  <a:srgbClr val="0000FF"/>
                </a:solidFill>
                <a:effectLst>
                  <a:outerShdw dist="35921" dir="2700000" algn="ctr" rotWithShape="0">
                    <a:srgbClr val="990000"/>
                  </a:outerShdw>
                </a:effectLst>
                <a:latin typeface="Times New Roman" panose="02020603050405020304" pitchFamily="18" charset="0"/>
                <a:ea typeface="Tahoma" panose="020B0604030504040204" pitchFamily="34" charset="0"/>
                <a:cs typeface="Tahoma" panose="020B0604030504040204" pitchFamily="34" charset="0"/>
              </a:rPr>
              <a:t>HƯỚNG DẪN VỀ NHÀ</a:t>
            </a:r>
            <a:endParaRPr lang="en-GB" sz="3600" b="1" kern="10" dirty="0">
              <a:ln w="19050">
                <a:solidFill>
                  <a:srgbClr val="99CCFF"/>
                </a:solidFill>
                <a:round/>
                <a:headEnd/>
                <a:tailEnd/>
              </a:ln>
              <a:solidFill>
                <a:srgbClr val="0000FF"/>
              </a:solidFill>
              <a:effectLst>
                <a:outerShdw dist="35921" dir="2700000" algn="ctr" rotWithShape="0">
                  <a:srgbClr val="990000"/>
                </a:outerShdw>
              </a:effectLst>
              <a:latin typeface="Times New Roman" panose="02020603050405020304" pitchFamily="18" charset="0"/>
              <a:ea typeface="Tahoma" panose="020B0604030504040204" pitchFamily="34" charset="0"/>
              <a:cs typeface="Tahoma" panose="020B0604030504040204" pitchFamily="34" charset="0"/>
            </a:endParaRPr>
          </a:p>
        </p:txBody>
      </p:sp>
      <p:pic>
        <p:nvPicPr>
          <p:cNvPr id="2" name="Picture 2" descr="hinh"/>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600200"/>
            <a:ext cx="42672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8" name="Text Box 6"/>
          <p:cNvSpPr txBox="1">
            <a:spLocks noChangeArrowheads="1"/>
          </p:cNvSpPr>
          <p:nvPr/>
        </p:nvSpPr>
        <p:spPr bwMode="auto">
          <a:xfrm>
            <a:off x="5363959" y="1969452"/>
            <a:ext cx="28194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r>
              <a:rPr lang="en-US" dirty="0" smtClean="0">
                <a:latin typeface="Times New Roman" panose="02020603050405020304" pitchFamily="18" charset="0"/>
              </a:rPr>
              <a:t> - </a:t>
            </a:r>
            <a:r>
              <a:rPr lang="en-US" dirty="0" err="1" smtClean="0">
                <a:latin typeface="Times New Roman" panose="02020603050405020304" pitchFamily="18" charset="0"/>
              </a:rPr>
              <a:t>Xem</a:t>
            </a:r>
            <a:r>
              <a:rPr lang="en-US" dirty="0" smtClean="0">
                <a:latin typeface="Times New Roman" panose="02020603050405020304" pitchFamily="18" charset="0"/>
              </a:rPr>
              <a:t> </a:t>
            </a:r>
            <a:r>
              <a:rPr lang="en-US" dirty="0" err="1">
                <a:latin typeface="Times New Roman" panose="02020603050405020304" pitchFamily="18" charset="0"/>
              </a:rPr>
              <a:t>lại</a:t>
            </a:r>
            <a:r>
              <a:rPr lang="en-US" dirty="0">
                <a:latin typeface="Times New Roman" panose="02020603050405020304" pitchFamily="18" charset="0"/>
              </a:rPr>
              <a:t> </a:t>
            </a:r>
            <a:r>
              <a:rPr lang="en-US" dirty="0" err="1">
                <a:latin typeface="Times New Roman" panose="02020603050405020304" pitchFamily="18" charset="0"/>
              </a:rPr>
              <a:t>cách</a:t>
            </a:r>
            <a:r>
              <a:rPr lang="en-US" dirty="0">
                <a:latin typeface="Times New Roman" panose="02020603050405020304" pitchFamily="18" charset="0"/>
              </a:rPr>
              <a:t> </a:t>
            </a:r>
            <a:r>
              <a:rPr lang="en-US" dirty="0" err="1">
                <a:latin typeface="Times New Roman" panose="02020603050405020304" pitchFamily="18" charset="0"/>
              </a:rPr>
              <a:t>làm</a:t>
            </a:r>
            <a:r>
              <a:rPr lang="en-US" dirty="0">
                <a:latin typeface="Times New Roman" panose="02020603050405020304" pitchFamily="18" charset="0"/>
              </a:rPr>
              <a:t> </a:t>
            </a:r>
            <a:r>
              <a:rPr lang="en-US" dirty="0" err="1">
                <a:latin typeface="Times New Roman" panose="02020603050405020304" pitchFamily="18" charset="0"/>
              </a:rPr>
              <a:t>bài</a:t>
            </a:r>
            <a:r>
              <a:rPr lang="en-US" dirty="0">
                <a:latin typeface="Times New Roman" panose="02020603050405020304" pitchFamily="18" charset="0"/>
              </a:rPr>
              <a:t> 1, </a:t>
            </a:r>
            <a:r>
              <a:rPr lang="en-US" dirty="0" err="1">
                <a:latin typeface="Times New Roman" panose="02020603050405020304" pitchFamily="18" charset="0"/>
              </a:rPr>
              <a:t>làm</a:t>
            </a:r>
            <a:r>
              <a:rPr lang="en-US" dirty="0">
                <a:latin typeface="Times New Roman" panose="02020603050405020304" pitchFamily="18" charset="0"/>
              </a:rPr>
              <a:t> </a:t>
            </a:r>
            <a:r>
              <a:rPr lang="en-US" dirty="0" err="1">
                <a:latin typeface="Times New Roman" panose="02020603050405020304" pitchFamily="18" charset="0"/>
              </a:rPr>
              <a:t>tiếp</a:t>
            </a:r>
            <a:r>
              <a:rPr lang="en-US" dirty="0">
                <a:latin typeface="Times New Roman" panose="02020603050405020304" pitchFamily="18" charset="0"/>
              </a:rPr>
              <a:t> </a:t>
            </a:r>
            <a:r>
              <a:rPr lang="en-US" dirty="0" err="1">
                <a:latin typeface="Times New Roman" panose="02020603050405020304" pitchFamily="18" charset="0"/>
              </a:rPr>
              <a:t>bài</a:t>
            </a:r>
            <a:r>
              <a:rPr lang="en-US" dirty="0">
                <a:latin typeface="Times New Roman" panose="02020603050405020304" pitchFamily="18" charset="0"/>
              </a:rPr>
              <a:t> 2; 3 </a:t>
            </a:r>
            <a:r>
              <a:rPr lang="en-US" dirty="0" err="1" smtClean="0">
                <a:latin typeface="Times New Roman" panose="02020603050405020304" pitchFamily="18" charset="0"/>
              </a:rPr>
              <a:t>đã</a:t>
            </a:r>
            <a:endParaRPr lang="en-US" dirty="0">
              <a:latin typeface="Times New Roman" panose="02020603050405020304" pitchFamily="18" charset="0"/>
            </a:endParaRPr>
          </a:p>
          <a:p>
            <a:r>
              <a:rPr lang="en-US" dirty="0" err="1" smtClean="0">
                <a:latin typeface="Times New Roman" panose="02020603050405020304" pitchFamily="18" charset="0"/>
              </a:rPr>
              <a:t>cho</a:t>
            </a:r>
            <a:r>
              <a:rPr lang="en-US" dirty="0">
                <a:latin typeface="Times New Roman" panose="02020603050405020304" pitchFamily="18" charset="0"/>
              </a:rPr>
              <a:t>.</a:t>
            </a:r>
            <a:endParaRPr lang="en-GB" dirty="0">
              <a:latin typeface="Times New Roman" panose="02020603050405020304" pitchFamily="18" charset="0"/>
            </a:endParaRPr>
          </a:p>
          <a:p>
            <a:r>
              <a:rPr lang="en-US" dirty="0" smtClean="0">
                <a:latin typeface="Times New Roman" panose="02020603050405020304" pitchFamily="18" charset="0"/>
              </a:rPr>
              <a:t>  - </a:t>
            </a:r>
            <a:r>
              <a:rPr lang="en-US" dirty="0" err="1" smtClean="0">
                <a:latin typeface="Times New Roman" panose="02020603050405020304" pitchFamily="18" charset="0"/>
              </a:rPr>
              <a:t>Làm</a:t>
            </a:r>
            <a:r>
              <a:rPr lang="en-US" dirty="0" smtClean="0">
                <a:latin typeface="Times New Roman" panose="02020603050405020304" pitchFamily="18" charset="0"/>
              </a:rPr>
              <a:t> </a:t>
            </a:r>
            <a:r>
              <a:rPr lang="en-US" dirty="0" err="1">
                <a:latin typeface="Times New Roman" panose="02020603050405020304" pitchFamily="18" charset="0"/>
              </a:rPr>
              <a:t>bài</a:t>
            </a:r>
            <a:r>
              <a:rPr lang="en-US" dirty="0">
                <a:latin typeface="Times New Roman" panose="02020603050405020304" pitchFamily="18" charset="0"/>
              </a:rPr>
              <a:t> </a:t>
            </a:r>
            <a:r>
              <a:rPr lang="en-US" dirty="0" err="1">
                <a:latin typeface="Times New Roman" panose="02020603050405020304" pitchFamily="18" charset="0"/>
              </a:rPr>
              <a:t>tập</a:t>
            </a:r>
            <a:r>
              <a:rPr lang="en-US" dirty="0">
                <a:latin typeface="Times New Roman" panose="02020603050405020304" pitchFamily="18" charset="0"/>
              </a:rPr>
              <a:t> 1; 2/ </a:t>
            </a:r>
            <a:r>
              <a:rPr lang="en-US" dirty="0" err="1">
                <a:latin typeface="Times New Roman" panose="02020603050405020304" pitchFamily="18" charset="0"/>
              </a:rPr>
              <a:t>sách</a:t>
            </a:r>
            <a:r>
              <a:rPr lang="en-US" dirty="0">
                <a:latin typeface="Times New Roman" panose="02020603050405020304" pitchFamily="18" charset="0"/>
              </a:rPr>
              <a:t> </a:t>
            </a:r>
            <a:r>
              <a:rPr lang="en-US" dirty="0" err="1">
                <a:latin typeface="Times New Roman" panose="02020603050405020304" pitchFamily="18" charset="0"/>
              </a:rPr>
              <a:t>tài</a:t>
            </a:r>
            <a:r>
              <a:rPr lang="en-US" dirty="0">
                <a:latin typeface="Times New Roman" panose="02020603050405020304" pitchFamily="18" charset="0"/>
              </a:rPr>
              <a:t> </a:t>
            </a:r>
            <a:r>
              <a:rPr lang="en-US" dirty="0" err="1">
                <a:latin typeface="Times New Roman" panose="02020603050405020304" pitchFamily="18" charset="0"/>
              </a:rPr>
              <a:t>liệu</a:t>
            </a:r>
            <a:r>
              <a:rPr lang="en-US" dirty="0">
                <a:latin typeface="Times New Roman" panose="02020603050405020304" pitchFamily="18" charset="0"/>
              </a:rPr>
              <a:t> </a:t>
            </a:r>
            <a:r>
              <a:rPr lang="en-US" dirty="0" err="1">
                <a:latin typeface="Times New Roman" panose="02020603050405020304" pitchFamily="18" charset="0"/>
              </a:rPr>
              <a:t>toán</a:t>
            </a:r>
            <a:r>
              <a:rPr lang="en-US" dirty="0">
                <a:latin typeface="Times New Roman" panose="02020603050405020304" pitchFamily="18" charset="0"/>
              </a:rPr>
              <a:t> </a:t>
            </a:r>
            <a:r>
              <a:rPr lang="en-US" dirty="0" err="1">
                <a:latin typeface="Times New Roman" panose="02020603050405020304" pitchFamily="18" charset="0"/>
              </a:rPr>
              <a:t>lớp</a:t>
            </a:r>
            <a:r>
              <a:rPr lang="en-US" dirty="0">
                <a:latin typeface="Times New Roman" panose="02020603050405020304" pitchFamily="18" charset="0"/>
              </a:rPr>
              <a:t> 7.</a:t>
            </a:r>
            <a:endParaRPr lang="en-GB" dirty="0">
              <a:latin typeface="Times New Roman" panose="02020603050405020304" pitchFamily="18" charset="0"/>
            </a:endParaRPr>
          </a:p>
          <a:p>
            <a:r>
              <a:rPr lang="en-US" dirty="0">
                <a:latin typeface="Times New Roman" panose="02020603050405020304" pitchFamily="18" charset="0"/>
              </a:rPr>
              <a:t>(</a:t>
            </a:r>
            <a:r>
              <a:rPr lang="en-US" i="1" u="sng" dirty="0" err="1">
                <a:latin typeface="Times New Roman" panose="02020603050405020304" pitchFamily="18" charset="0"/>
              </a:rPr>
              <a:t>Lưu</a:t>
            </a:r>
            <a:r>
              <a:rPr lang="en-US" i="1" u="sng" dirty="0">
                <a:latin typeface="Times New Roman" panose="02020603050405020304" pitchFamily="18" charset="0"/>
              </a:rPr>
              <a:t> </a:t>
            </a:r>
            <a:r>
              <a:rPr lang="en-US" i="1" u="sng" dirty="0" smtClean="0">
                <a:latin typeface="Times New Roman" panose="02020603050405020304" pitchFamily="18" charset="0"/>
              </a:rPr>
              <a:t>ý</a:t>
            </a:r>
            <a:r>
              <a:rPr lang="en-US" dirty="0" smtClean="0">
                <a:latin typeface="Times New Roman" panose="02020603050405020304" pitchFamily="18" charset="0"/>
              </a:rPr>
              <a:t>: </a:t>
            </a:r>
            <a:r>
              <a:rPr lang="en-US" dirty="0" err="1">
                <a:latin typeface="Times New Roman" panose="02020603050405020304" pitchFamily="18" charset="0"/>
              </a:rPr>
              <a:t>trong</a:t>
            </a:r>
            <a:r>
              <a:rPr lang="en-US" dirty="0">
                <a:latin typeface="Times New Roman" panose="02020603050405020304" pitchFamily="18" charset="0"/>
              </a:rPr>
              <a:t> </a:t>
            </a:r>
            <a:r>
              <a:rPr lang="en-US" dirty="0" err="1">
                <a:latin typeface="Times New Roman" panose="02020603050405020304" pitchFamily="18" charset="0"/>
              </a:rPr>
              <a:t>bài</a:t>
            </a:r>
            <a:r>
              <a:rPr lang="en-US" dirty="0">
                <a:latin typeface="Times New Roman" panose="02020603050405020304" pitchFamily="18" charset="0"/>
              </a:rPr>
              <a:t> </a:t>
            </a:r>
            <a:r>
              <a:rPr lang="en-US" dirty="0" err="1">
                <a:latin typeface="Times New Roman" panose="02020603050405020304" pitchFamily="18" charset="0"/>
              </a:rPr>
              <a:t>làm</a:t>
            </a:r>
            <a:r>
              <a:rPr lang="en-US" dirty="0">
                <a:latin typeface="Times New Roman" panose="02020603050405020304" pitchFamily="18" charset="0"/>
              </a:rPr>
              <a:t> </a:t>
            </a:r>
            <a:r>
              <a:rPr lang="en-US" dirty="0" err="1">
                <a:latin typeface="Times New Roman" panose="02020603050405020304" pitchFamily="18" charset="0"/>
              </a:rPr>
              <a:t>học</a:t>
            </a:r>
            <a:r>
              <a:rPr lang="en-US" dirty="0">
                <a:latin typeface="Times New Roman" panose="02020603050405020304" pitchFamily="18" charset="0"/>
              </a:rPr>
              <a:t> </a:t>
            </a:r>
            <a:r>
              <a:rPr lang="en-US" dirty="0" err="1">
                <a:latin typeface="Times New Roman" panose="02020603050405020304" pitchFamily="18" charset="0"/>
              </a:rPr>
              <a:t>sinh</a:t>
            </a:r>
            <a:r>
              <a:rPr lang="en-US" dirty="0">
                <a:latin typeface="Times New Roman" panose="02020603050405020304" pitchFamily="18" charset="0"/>
              </a:rPr>
              <a:t> </a:t>
            </a:r>
            <a:r>
              <a:rPr lang="en-US" dirty="0" err="1">
                <a:latin typeface="Times New Roman" panose="02020603050405020304" pitchFamily="18" charset="0"/>
              </a:rPr>
              <a:t>vẽ</a:t>
            </a:r>
            <a:r>
              <a:rPr lang="en-US" dirty="0">
                <a:latin typeface="Times New Roman" panose="02020603050405020304" pitchFamily="18" charset="0"/>
              </a:rPr>
              <a:t> </a:t>
            </a:r>
            <a:r>
              <a:rPr lang="fr-FR" dirty="0">
                <a:latin typeface="Times New Roman" panose="02020603050405020304" pitchFamily="18" charset="0"/>
              </a:rPr>
              <a:t>bi</a:t>
            </a:r>
            <a:r>
              <a:rPr lang="pt-BR" dirty="0">
                <a:latin typeface="Times New Roman" panose="02020603050405020304" pitchFamily="18" charset="0"/>
              </a:rPr>
              <a:t>ểu </a:t>
            </a:r>
            <a:r>
              <a:rPr lang="en-US" dirty="0" err="1">
                <a:latin typeface="Times New Roman" panose="02020603050405020304" pitchFamily="18" charset="0"/>
              </a:rPr>
              <a:t>đồ</a:t>
            </a:r>
            <a:r>
              <a:rPr lang="en-US" dirty="0">
                <a:latin typeface="Times New Roman" panose="02020603050405020304" pitchFamily="18" charset="0"/>
              </a:rPr>
              <a:t> </a:t>
            </a:r>
            <a:r>
              <a:rPr lang="en-US" dirty="0" err="1" smtClean="0">
                <a:latin typeface="Times New Roman" panose="02020603050405020304" pitchFamily="18" charset="0"/>
              </a:rPr>
              <a:t>đoạn</a:t>
            </a:r>
            <a:r>
              <a:rPr lang="en-US" dirty="0" smtClean="0">
                <a:latin typeface="Times New Roman" panose="02020603050405020304" pitchFamily="18" charset="0"/>
              </a:rPr>
              <a:t> </a:t>
            </a:r>
            <a:r>
              <a:rPr lang="en-US" dirty="0" err="1">
                <a:latin typeface="Times New Roman" panose="02020603050405020304" pitchFamily="18" charset="0"/>
              </a:rPr>
              <a:t>thẳng</a:t>
            </a:r>
            <a:r>
              <a:rPr lang="en-US" dirty="0">
                <a:latin typeface="Times New Roman" panose="02020603050405020304" pitchFamily="18" charset="0"/>
              </a:rPr>
              <a:t>, </a:t>
            </a:r>
            <a:r>
              <a:rPr lang="en-US" dirty="0" err="1">
                <a:latin typeface="Times New Roman" panose="02020603050405020304" pitchFamily="18" charset="0"/>
              </a:rPr>
              <a:t>không</a:t>
            </a:r>
            <a:r>
              <a:rPr lang="en-US" dirty="0">
                <a:latin typeface="Times New Roman" panose="02020603050405020304" pitchFamily="18" charset="0"/>
              </a:rPr>
              <a:t> </a:t>
            </a:r>
            <a:r>
              <a:rPr lang="en-US" dirty="0" err="1">
                <a:latin typeface="Times New Roman" panose="02020603050405020304" pitchFamily="18" charset="0"/>
              </a:rPr>
              <a:t>vẽ</a:t>
            </a:r>
            <a:r>
              <a:rPr lang="en-US" dirty="0">
                <a:latin typeface="Times New Roman" panose="02020603050405020304" pitchFamily="18" charset="0"/>
              </a:rPr>
              <a:t> </a:t>
            </a:r>
            <a:r>
              <a:rPr lang="fr-FR" dirty="0">
                <a:latin typeface="Times New Roman" panose="02020603050405020304" pitchFamily="18" charset="0"/>
              </a:rPr>
              <a:t>bi</a:t>
            </a:r>
            <a:r>
              <a:rPr lang="pt-BR" dirty="0">
                <a:latin typeface="Times New Roman" panose="02020603050405020304" pitchFamily="18" charset="0"/>
              </a:rPr>
              <a:t>ểu </a:t>
            </a:r>
            <a:r>
              <a:rPr lang="en-US" dirty="0" err="1">
                <a:latin typeface="Times New Roman" panose="02020603050405020304" pitchFamily="18" charset="0"/>
              </a:rPr>
              <a:t>đồ</a:t>
            </a:r>
            <a:r>
              <a:rPr lang="en-US" dirty="0">
                <a:latin typeface="Times New Roman" panose="02020603050405020304" pitchFamily="18" charset="0"/>
              </a:rPr>
              <a:t> </a:t>
            </a:r>
            <a:r>
              <a:rPr lang="en-US" dirty="0" err="1">
                <a:latin typeface="Times New Roman" panose="02020603050405020304" pitchFamily="18" charset="0"/>
              </a:rPr>
              <a:t>hình</a:t>
            </a:r>
            <a:r>
              <a:rPr lang="en-US" dirty="0">
                <a:latin typeface="Times New Roman" panose="02020603050405020304" pitchFamily="18" charset="0"/>
              </a:rPr>
              <a:t> </a:t>
            </a:r>
            <a:r>
              <a:rPr lang="fr-FR" dirty="0">
                <a:latin typeface="Times New Roman" panose="02020603050405020304" pitchFamily="18" charset="0"/>
              </a:rPr>
              <a:t>c</a:t>
            </a:r>
            <a:r>
              <a:rPr lang="en-US" dirty="0" err="1">
                <a:latin typeface="Times New Roman" panose="02020603050405020304" pitchFamily="18" charset="0"/>
              </a:rPr>
              <a:t>ột</a:t>
            </a:r>
            <a:r>
              <a:rPr lang="en-US" dirty="0" smtClean="0">
                <a:latin typeface="Times New Roman" panose="02020603050405020304" pitchFamily="18" charset="0"/>
              </a:rPr>
              <a:t>).</a:t>
            </a:r>
          </a:p>
          <a:p>
            <a:endParaRPr lang="en-GB" dirty="0"/>
          </a:p>
          <a:p>
            <a:r>
              <a:rPr lang="en-GB" dirty="0"/>
              <a:t> </a:t>
            </a:r>
          </a:p>
          <a:p>
            <a:pPr eaLnBrk="1" hangingPunct="1"/>
            <a:endParaRPr lang="en-US" altLang="en-US" b="1" dirty="0" smtClean="0"/>
          </a:p>
        </p:txBody>
      </p:sp>
      <p:sp>
        <p:nvSpPr>
          <p:cNvPr id="100359" name="AutoShape 7"/>
          <p:cNvSpPr>
            <a:spLocks noChangeArrowheads="1"/>
          </p:cNvSpPr>
          <p:nvPr/>
        </p:nvSpPr>
        <p:spPr bwMode="gray">
          <a:xfrm>
            <a:off x="533400" y="1785249"/>
            <a:ext cx="3886200" cy="2212975"/>
          </a:xfrm>
          <a:prstGeom prst="roundRect">
            <a:avLst>
              <a:gd name="adj" fmla="val 16667"/>
            </a:avLst>
          </a:prstGeom>
          <a:gradFill rotWithShape="1">
            <a:gsLst>
              <a:gs pos="0">
                <a:srgbClr val="EAB764"/>
              </a:gs>
              <a:gs pos="100000">
                <a:schemeClr val="bg1"/>
              </a:gs>
            </a:gsLst>
            <a:lin ang="5400000" scaled="1"/>
          </a:gra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pPr algn="just"/>
            <a:r>
              <a:rPr lang="en-US" sz="2000" dirty="0" err="1">
                <a:latin typeface="Times New Roman" panose="02020603050405020304" pitchFamily="18" charset="0"/>
              </a:rPr>
              <a:t>Ôn</a:t>
            </a:r>
            <a:r>
              <a:rPr lang="en-US" sz="2000" dirty="0">
                <a:latin typeface="Times New Roman" panose="02020603050405020304" pitchFamily="18" charset="0"/>
              </a:rPr>
              <a:t> </a:t>
            </a:r>
            <a:r>
              <a:rPr lang="en-US" sz="2000" dirty="0" err="1">
                <a:latin typeface="Times New Roman" panose="02020603050405020304" pitchFamily="18" charset="0"/>
              </a:rPr>
              <a:t>lại</a:t>
            </a:r>
            <a:r>
              <a:rPr lang="en-US" sz="2000" dirty="0">
                <a:latin typeface="Times New Roman" panose="02020603050405020304" pitchFamily="18" charset="0"/>
              </a:rPr>
              <a:t> </a:t>
            </a:r>
            <a:r>
              <a:rPr lang="en-US" sz="2000" dirty="0" err="1">
                <a:latin typeface="Times New Roman" panose="02020603050405020304" pitchFamily="18" charset="0"/>
              </a:rPr>
              <a:t>kiến</a:t>
            </a:r>
            <a:r>
              <a:rPr lang="en-US" sz="2000" dirty="0">
                <a:latin typeface="Times New Roman" panose="02020603050405020304" pitchFamily="18" charset="0"/>
              </a:rPr>
              <a:t> </a:t>
            </a:r>
            <a:r>
              <a:rPr lang="en-US" sz="2000" dirty="0" err="1">
                <a:latin typeface="Times New Roman" panose="02020603050405020304" pitchFamily="18" charset="0"/>
              </a:rPr>
              <a:t>thức</a:t>
            </a:r>
            <a:r>
              <a:rPr lang="en-US" sz="2000" dirty="0">
                <a:latin typeface="Times New Roman" panose="02020603050405020304" pitchFamily="18" charset="0"/>
              </a:rPr>
              <a:t> </a:t>
            </a:r>
            <a:r>
              <a:rPr lang="en-US" sz="2000" dirty="0" err="1">
                <a:latin typeface="Times New Roman" panose="02020603050405020304" pitchFamily="18" charset="0"/>
              </a:rPr>
              <a:t>cơ</a:t>
            </a:r>
            <a:r>
              <a:rPr lang="en-US" sz="2000" dirty="0">
                <a:latin typeface="Times New Roman" panose="02020603050405020304" pitchFamily="18" charset="0"/>
              </a:rPr>
              <a:t> </a:t>
            </a:r>
            <a:r>
              <a:rPr lang="en-US" sz="2000" dirty="0" err="1">
                <a:latin typeface="Times New Roman" panose="02020603050405020304" pitchFamily="18" charset="0"/>
              </a:rPr>
              <a:t>bản</a:t>
            </a:r>
            <a:r>
              <a:rPr lang="en-US" sz="2000" dirty="0">
                <a:latin typeface="Times New Roman" panose="02020603050405020304" pitchFamily="18" charset="0"/>
              </a:rPr>
              <a:t> </a:t>
            </a:r>
            <a:r>
              <a:rPr lang="en-US" sz="2000" dirty="0" err="1">
                <a:latin typeface="Times New Roman" panose="02020603050405020304" pitchFamily="18" charset="0"/>
              </a:rPr>
              <a:t>của</a:t>
            </a:r>
            <a:r>
              <a:rPr lang="en-US" sz="2000" dirty="0">
                <a:latin typeface="Times New Roman" panose="02020603050405020304" pitchFamily="18" charset="0"/>
              </a:rPr>
              <a:t> </a:t>
            </a:r>
            <a:r>
              <a:rPr lang="en-US" sz="2000" dirty="0" err="1">
                <a:latin typeface="Times New Roman" panose="02020603050405020304" pitchFamily="18" charset="0"/>
              </a:rPr>
              <a:t>chương</a:t>
            </a:r>
            <a:r>
              <a:rPr lang="en-US" sz="2000" dirty="0">
                <a:latin typeface="Times New Roman" panose="02020603050405020304" pitchFamily="18" charset="0"/>
              </a:rPr>
              <a:t> </a:t>
            </a:r>
            <a:endParaRPr lang="en-US" sz="2000" dirty="0" smtClean="0">
              <a:latin typeface="Times New Roman" panose="02020603050405020304" pitchFamily="18" charset="0"/>
            </a:endParaRPr>
          </a:p>
          <a:p>
            <a:pPr algn="just"/>
            <a:r>
              <a:rPr lang="en-US" sz="2000" dirty="0" err="1" smtClean="0">
                <a:latin typeface="Times New Roman" panose="02020603050405020304" pitchFamily="18" charset="0"/>
              </a:rPr>
              <a:t>như</a:t>
            </a:r>
            <a:r>
              <a:rPr lang="en-US" sz="2000" dirty="0" smtClean="0">
                <a:latin typeface="Times New Roman" panose="02020603050405020304" pitchFamily="18" charset="0"/>
              </a:rPr>
              <a:t>: </a:t>
            </a:r>
            <a:r>
              <a:rPr lang="en-US" sz="2000" dirty="0" err="1" smtClean="0">
                <a:latin typeface="Times New Roman" panose="02020603050405020304" pitchFamily="18" charset="0"/>
              </a:rPr>
              <a:t>dấu</a:t>
            </a:r>
            <a:r>
              <a:rPr lang="en-US" sz="2000" dirty="0" smtClean="0">
                <a:latin typeface="Times New Roman" panose="02020603050405020304" pitchFamily="18" charset="0"/>
              </a:rPr>
              <a:t> </a:t>
            </a:r>
            <a:r>
              <a:rPr lang="en-US" sz="2000" dirty="0" err="1">
                <a:latin typeface="Times New Roman" panose="02020603050405020304" pitchFamily="18" charset="0"/>
              </a:rPr>
              <a:t>hiệu</a:t>
            </a:r>
            <a:r>
              <a:rPr lang="en-US" sz="2000" dirty="0" smtClean="0">
                <a:latin typeface="Times New Roman" panose="02020603050405020304" pitchFamily="18" charset="0"/>
              </a:rPr>
              <a:t>; </a:t>
            </a:r>
            <a:r>
              <a:rPr lang="fr-FR" sz="2000" dirty="0" err="1">
                <a:latin typeface="Times New Roman" panose="02020603050405020304" pitchFamily="18" charset="0"/>
              </a:rPr>
              <a:t>số</a:t>
            </a:r>
            <a:r>
              <a:rPr lang="fr-FR" sz="2000" dirty="0">
                <a:latin typeface="Times New Roman" panose="02020603050405020304" pitchFamily="18" charset="0"/>
              </a:rPr>
              <a:t> </a:t>
            </a:r>
            <a:r>
              <a:rPr lang="fr-FR" sz="2000" dirty="0" err="1">
                <a:latin typeface="Times New Roman" panose="02020603050405020304" pitchFamily="18" charset="0"/>
              </a:rPr>
              <a:t>các</a:t>
            </a:r>
            <a:r>
              <a:rPr lang="fr-FR" sz="2000" dirty="0">
                <a:latin typeface="Times New Roman" panose="02020603050405020304" pitchFamily="18" charset="0"/>
              </a:rPr>
              <a:t> </a:t>
            </a:r>
            <a:r>
              <a:rPr lang="en-US" sz="2000" dirty="0" err="1">
                <a:latin typeface="Times New Roman" panose="02020603050405020304" pitchFamily="18" charset="0"/>
              </a:rPr>
              <a:t>giá</a:t>
            </a:r>
            <a:r>
              <a:rPr lang="en-US" sz="2000" dirty="0">
                <a:latin typeface="Times New Roman" panose="02020603050405020304" pitchFamily="18" charset="0"/>
              </a:rPr>
              <a:t> </a:t>
            </a:r>
            <a:r>
              <a:rPr lang="en-US" sz="2000" dirty="0" err="1" smtClean="0">
                <a:latin typeface="Times New Roman" panose="02020603050405020304" pitchFamily="18" charset="0"/>
              </a:rPr>
              <a:t>trị</a:t>
            </a:r>
            <a:r>
              <a:rPr lang="en-US" sz="2000" dirty="0" smtClean="0">
                <a:latin typeface="Times New Roman" panose="02020603050405020304" pitchFamily="18" charset="0"/>
              </a:rPr>
              <a:t>; t</a:t>
            </a:r>
            <a:r>
              <a:rPr lang="vi-VN" sz="2000" dirty="0">
                <a:latin typeface="Times New Roman" panose="02020603050405020304" pitchFamily="18" charset="0"/>
              </a:rPr>
              <a:t>ần </a:t>
            </a:r>
            <a:r>
              <a:rPr lang="fr-FR" sz="2000" dirty="0" err="1">
                <a:latin typeface="Times New Roman" panose="02020603050405020304" pitchFamily="18" charset="0"/>
              </a:rPr>
              <a:t>số</a:t>
            </a:r>
            <a:r>
              <a:rPr lang="fr-FR" sz="2000" dirty="0">
                <a:latin typeface="Times New Roman" panose="02020603050405020304" pitchFamily="18" charset="0"/>
              </a:rPr>
              <a:t>; </a:t>
            </a:r>
            <a:endParaRPr lang="fr-FR" sz="2000" dirty="0" smtClean="0">
              <a:latin typeface="Times New Roman" panose="02020603050405020304" pitchFamily="18" charset="0"/>
            </a:endParaRPr>
          </a:p>
          <a:p>
            <a:pPr algn="just"/>
            <a:r>
              <a:rPr lang="fr-FR" sz="2000" dirty="0" err="1" smtClean="0">
                <a:latin typeface="Times New Roman" panose="02020603050405020304" pitchFamily="18" charset="0"/>
              </a:rPr>
              <a:t>bảng</a:t>
            </a:r>
            <a:r>
              <a:rPr lang="fr-FR" sz="2000" dirty="0" smtClean="0">
                <a:latin typeface="Times New Roman" panose="02020603050405020304" pitchFamily="18" charset="0"/>
              </a:rPr>
              <a:t> </a:t>
            </a:r>
            <a:r>
              <a:rPr lang="en-US" sz="2000" dirty="0">
                <a:latin typeface="Times New Roman" panose="02020603050405020304" pitchFamily="18" charset="0"/>
              </a:rPr>
              <a:t>t</a:t>
            </a:r>
            <a:r>
              <a:rPr lang="vi-VN" sz="2000" dirty="0">
                <a:latin typeface="Times New Roman" panose="02020603050405020304" pitchFamily="18" charset="0"/>
              </a:rPr>
              <a:t>ần </a:t>
            </a:r>
            <a:r>
              <a:rPr lang="fr-FR" sz="2000" dirty="0" err="1">
                <a:latin typeface="Times New Roman" panose="02020603050405020304" pitchFamily="18" charset="0"/>
              </a:rPr>
              <a:t>số</a:t>
            </a:r>
            <a:r>
              <a:rPr lang="fr-FR" sz="2000" dirty="0" smtClean="0">
                <a:latin typeface="Times New Roman" panose="02020603050405020304" pitchFamily="18" charset="0"/>
              </a:rPr>
              <a:t>;  </a:t>
            </a:r>
            <a:r>
              <a:rPr lang="fr-FR" sz="2000" dirty="0" err="1" smtClean="0">
                <a:latin typeface="Times New Roman" panose="02020603050405020304" pitchFamily="18" charset="0"/>
              </a:rPr>
              <a:t>cách</a:t>
            </a:r>
            <a:r>
              <a:rPr lang="fr-FR" sz="2000" dirty="0">
                <a:latin typeface="Times New Roman" panose="02020603050405020304" pitchFamily="18" charset="0"/>
              </a:rPr>
              <a:t> </a:t>
            </a:r>
            <a:r>
              <a:rPr lang="fr-FR" sz="2000" dirty="0" err="1" smtClean="0">
                <a:latin typeface="Times New Roman" panose="02020603050405020304" pitchFamily="18" charset="0"/>
              </a:rPr>
              <a:t>tính</a:t>
            </a:r>
            <a:r>
              <a:rPr lang="fr-FR" sz="2000" dirty="0" smtClean="0">
                <a:latin typeface="Times New Roman" panose="02020603050405020304" pitchFamily="18" charset="0"/>
              </a:rPr>
              <a:t> </a:t>
            </a:r>
            <a:r>
              <a:rPr lang="fr-FR" sz="2000" dirty="0" err="1" smtClean="0">
                <a:latin typeface="Times New Roman" panose="02020603050405020304" pitchFamily="18" charset="0"/>
              </a:rPr>
              <a:t>số</a:t>
            </a:r>
            <a:r>
              <a:rPr lang="fr-FR" sz="2000" dirty="0" smtClean="0">
                <a:latin typeface="Times New Roman" panose="02020603050405020304" pitchFamily="18" charset="0"/>
              </a:rPr>
              <a:t> </a:t>
            </a:r>
            <a:r>
              <a:rPr lang="fr-FR" sz="2000" dirty="0" err="1" smtClean="0">
                <a:latin typeface="Times New Roman" panose="02020603050405020304" pitchFamily="18" charset="0"/>
              </a:rPr>
              <a:t>trung</a:t>
            </a:r>
            <a:r>
              <a:rPr lang="fr-FR" sz="2000" dirty="0" smtClean="0">
                <a:latin typeface="Times New Roman" panose="02020603050405020304" pitchFamily="18" charset="0"/>
              </a:rPr>
              <a:t>  </a:t>
            </a:r>
          </a:p>
          <a:p>
            <a:pPr algn="just"/>
            <a:r>
              <a:rPr lang="fr-FR" sz="2000" dirty="0" err="1" smtClean="0">
                <a:latin typeface="Times New Roman" panose="02020603050405020304" pitchFamily="18" charset="0"/>
              </a:rPr>
              <a:t>bình</a:t>
            </a:r>
            <a:r>
              <a:rPr lang="fr-FR" sz="2000" dirty="0" smtClean="0">
                <a:latin typeface="Times New Roman" panose="02020603050405020304" pitchFamily="18" charset="0"/>
              </a:rPr>
              <a:t> c</a:t>
            </a:r>
            <a:r>
              <a:rPr lang="en-US" sz="2000" dirty="0" err="1" smtClean="0">
                <a:latin typeface="Times New Roman" panose="02020603050405020304" pitchFamily="18" charset="0"/>
              </a:rPr>
              <a:t>ộng</a:t>
            </a:r>
            <a:r>
              <a:rPr lang="en-US" sz="2000" dirty="0" smtClean="0">
                <a:latin typeface="Times New Roman" panose="02020603050405020304" pitchFamily="18" charset="0"/>
              </a:rPr>
              <a:t>; </a:t>
            </a:r>
            <a:r>
              <a:rPr lang="en-US" sz="2000" dirty="0" err="1" smtClean="0">
                <a:latin typeface="Times New Roman" panose="02020603050405020304" pitchFamily="18" charset="0"/>
              </a:rPr>
              <a:t>tìm</a:t>
            </a:r>
            <a:r>
              <a:rPr lang="en-US" sz="2000" dirty="0" smtClean="0">
                <a:latin typeface="Times New Roman" panose="02020603050405020304" pitchFamily="18" charset="0"/>
              </a:rPr>
              <a:t> </a:t>
            </a:r>
            <a:r>
              <a:rPr lang="fr-FR" sz="2000" dirty="0" err="1" smtClean="0">
                <a:latin typeface="Times New Roman" panose="02020603050405020304" pitchFamily="18" charset="0"/>
              </a:rPr>
              <a:t>mốt</a:t>
            </a:r>
            <a:r>
              <a:rPr lang="fr-FR" sz="2000" dirty="0" smtClean="0">
                <a:latin typeface="Times New Roman" panose="02020603050405020304" pitchFamily="18" charset="0"/>
              </a:rPr>
              <a:t>; </a:t>
            </a:r>
            <a:r>
              <a:rPr lang="fr-FR" sz="2000" dirty="0" err="1" smtClean="0">
                <a:latin typeface="Times New Roman" panose="02020603050405020304" pitchFamily="18" charset="0"/>
              </a:rPr>
              <a:t>vẽ</a:t>
            </a:r>
            <a:r>
              <a:rPr lang="fr-FR" sz="2000" dirty="0" smtClean="0">
                <a:latin typeface="Times New Roman" panose="02020603050405020304" pitchFamily="18" charset="0"/>
              </a:rPr>
              <a:t> bi</a:t>
            </a:r>
            <a:r>
              <a:rPr lang="pt-BR" sz="2000" dirty="0" smtClean="0">
                <a:latin typeface="Times New Roman" panose="02020603050405020304" pitchFamily="18" charset="0"/>
              </a:rPr>
              <a:t>ểu </a:t>
            </a:r>
            <a:r>
              <a:rPr lang="en-US" sz="2000" dirty="0" err="1" smtClean="0">
                <a:latin typeface="Times New Roman" panose="02020603050405020304" pitchFamily="18" charset="0"/>
              </a:rPr>
              <a:t>đồ</a:t>
            </a:r>
            <a:r>
              <a:rPr lang="en-US" sz="2000" dirty="0" smtClean="0">
                <a:latin typeface="Times New Roman" panose="02020603050405020304" pitchFamily="18" charset="0"/>
              </a:rPr>
              <a:t> </a:t>
            </a:r>
          </a:p>
          <a:p>
            <a:pPr algn="just"/>
            <a:r>
              <a:rPr lang="en-US" sz="2000" dirty="0" err="1" smtClean="0">
                <a:latin typeface="Times New Roman" panose="02020603050405020304" pitchFamily="18" charset="0"/>
              </a:rPr>
              <a:t>đoạn</a:t>
            </a:r>
            <a:r>
              <a:rPr lang="en-US" sz="2000" dirty="0" smtClean="0">
                <a:latin typeface="Times New Roman" panose="02020603050405020304" pitchFamily="18" charset="0"/>
              </a:rPr>
              <a:t> </a:t>
            </a:r>
            <a:r>
              <a:rPr lang="en-US" sz="2000" dirty="0" err="1" smtClean="0">
                <a:latin typeface="Times New Roman" panose="02020603050405020304" pitchFamily="18" charset="0"/>
              </a:rPr>
              <a:t>thẳng</a:t>
            </a:r>
            <a:r>
              <a:rPr lang="en-US" sz="2000" dirty="0" smtClean="0">
                <a:latin typeface="Times New Roman" panose="02020603050405020304" pitchFamily="18" charset="0"/>
              </a:rPr>
              <a:t> .</a:t>
            </a:r>
            <a:endParaRPr lang="en-GB" sz="2000" dirty="0">
              <a:latin typeface="Times New Roman" panose="02020603050405020304" pitchFamily="18" charset="0"/>
            </a:endParaRPr>
          </a:p>
        </p:txBody>
      </p:sp>
      <p:sp>
        <p:nvSpPr>
          <p:cNvPr id="30729" name="WordArt 9"/>
          <p:cNvSpPr>
            <a:spLocks noChangeArrowheads="1" noChangeShapeType="1" noTextEdit="1"/>
          </p:cNvSpPr>
          <p:nvPr/>
        </p:nvSpPr>
        <p:spPr bwMode="auto">
          <a:xfrm>
            <a:off x="1600200" y="933596"/>
            <a:ext cx="1371600" cy="381000"/>
          </a:xfrm>
          <a:prstGeom prst="rect">
            <a:avLst/>
          </a:prstGeom>
        </p:spPr>
        <p:txBody>
          <a:bodyPr wrap="none" fromWordArt="1">
            <a:prstTxWarp prst="textPlain">
              <a:avLst>
                <a:gd name="adj" fmla="val 50000"/>
              </a:avLst>
            </a:prstTxWarp>
          </a:bodyPr>
          <a:lstStyle/>
          <a:p>
            <a:pPr algn="ctr"/>
            <a:r>
              <a:rPr lang="en-GB" sz="3800" b="1" kern="10" dirty="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ea typeface="Tahoma" panose="020B0604030504040204" pitchFamily="34" charset="0"/>
                <a:cs typeface="Tahoma" panose="020B0604030504040204" pitchFamily="34" charset="0"/>
              </a:rPr>
              <a:t>GHI NHỚ</a:t>
            </a:r>
          </a:p>
        </p:txBody>
      </p:sp>
    </p:spTree>
    <p:extLst>
      <p:ext uri="{BB962C8B-B14F-4D97-AF65-F5344CB8AC3E}">
        <p14:creationId xmlns:p14="http://schemas.microsoft.com/office/powerpoint/2010/main" val="36075514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0356"/>
                                        </p:tgtEl>
                                        <p:attrNameLst>
                                          <p:attrName>style.visibility</p:attrName>
                                        </p:attrNameLst>
                                      </p:cBhvr>
                                      <p:to>
                                        <p:strVal val="visible"/>
                                      </p:to>
                                    </p:set>
                                    <p:animEffect transition="in" filter="blinds(horizontal)">
                                      <p:cBhvr>
                                        <p:cTn id="7" dur="500"/>
                                        <p:tgtEl>
                                          <p:spTgt spid="100356"/>
                                        </p:tgtEl>
                                      </p:cBhvr>
                                    </p:animEffect>
                                  </p:childTnLst>
                                </p:cTn>
                              </p:par>
                              <p:par>
                                <p:cTn id="8" presetID="5"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heckerboard(across)">
                                      <p:cBhvr>
                                        <p:cTn id="10" dur="5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00358"/>
                                        </p:tgtEl>
                                        <p:attrNameLst>
                                          <p:attrName>style.visibility</p:attrName>
                                        </p:attrNameLst>
                                      </p:cBhvr>
                                      <p:to>
                                        <p:strVal val="visible"/>
                                      </p:to>
                                    </p:set>
                                    <p:animEffect transition="in" filter="blinds(horizontal)">
                                      <p:cBhvr>
                                        <p:cTn id="15" dur="500"/>
                                        <p:tgtEl>
                                          <p:spTgt spid="10035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3" fill="hold" grpId="0" nodeType="clickEffect">
                                  <p:stCondLst>
                                    <p:cond delay="0"/>
                                  </p:stCondLst>
                                  <p:childTnLst>
                                    <p:set>
                                      <p:cBhvr>
                                        <p:cTn id="19" dur="1" fill="hold">
                                          <p:stCondLst>
                                            <p:cond delay="0"/>
                                          </p:stCondLst>
                                        </p:cTn>
                                        <p:tgtEl>
                                          <p:spTgt spid="100359"/>
                                        </p:tgtEl>
                                        <p:attrNameLst>
                                          <p:attrName>style.visibility</p:attrName>
                                        </p:attrNameLst>
                                      </p:cBhvr>
                                      <p:to>
                                        <p:strVal val="visible"/>
                                      </p:to>
                                    </p:set>
                                    <p:anim calcmode="lin" valueType="num">
                                      <p:cBhvr additive="base">
                                        <p:cTn id="20" dur="500" fill="hold"/>
                                        <p:tgtEl>
                                          <p:spTgt spid="100359"/>
                                        </p:tgtEl>
                                        <p:attrNameLst>
                                          <p:attrName>ppt_x</p:attrName>
                                        </p:attrNameLst>
                                      </p:cBhvr>
                                      <p:tavLst>
                                        <p:tav tm="0">
                                          <p:val>
                                            <p:strVal val="1+#ppt_w/2"/>
                                          </p:val>
                                        </p:tav>
                                        <p:tav tm="100000">
                                          <p:val>
                                            <p:strVal val="#ppt_x"/>
                                          </p:val>
                                        </p:tav>
                                      </p:tavLst>
                                    </p:anim>
                                    <p:anim calcmode="lin" valueType="num">
                                      <p:cBhvr additive="base">
                                        <p:cTn id="21" dur="500" fill="hold"/>
                                        <p:tgtEl>
                                          <p:spTgt spid="10035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6" grpId="0" animBg="1"/>
      <p:bldP spid="100358" grpId="0"/>
      <p:bldP spid="10035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Slide Number Placeholder 5"/>
          <p:cNvSpPr>
            <a:spLocks noGrp="1"/>
          </p:cNvSpPr>
          <p:nvPr>
            <p:ph type="sldNum" sz="quarter" idx="12"/>
          </p:nvPr>
        </p:nvSpPr>
        <p:spPr/>
        <p:txBody>
          <a:bodyPr/>
          <a:lstStyle/>
          <a:p>
            <a:pPr>
              <a:defRPr/>
            </a:pPr>
            <a:fld id="{7D7CBC39-3379-430F-A1E6-3ED0171CFDAD}" type="slidenum">
              <a:rPr lang="en-US"/>
              <a:pPr>
                <a:defRPr/>
              </a:pPr>
              <a:t>15</a:t>
            </a:fld>
            <a:endParaRPr lang="en-US"/>
          </a:p>
        </p:txBody>
      </p:sp>
      <p:pic>
        <p:nvPicPr>
          <p:cNvPr id="4100" name="Picture 12" descr="AD2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5518150"/>
            <a:ext cx="1706563"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15" descr="AD2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5518150"/>
            <a:ext cx="1706563"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6" descr="AD2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5518150"/>
            <a:ext cx="1706563"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7" descr="AD2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5518150"/>
            <a:ext cx="1706563"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9" descr="AD2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458788"/>
            <a:ext cx="1706563" cy="1339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20" descr="AD2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476250"/>
            <a:ext cx="1706563"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21" descr="AD2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484313"/>
            <a:ext cx="1706563"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22" descr="3d bird"/>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763713" y="0"/>
            <a:ext cx="1335087"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9" name="AutoShape 24"/>
          <p:cNvSpPr>
            <a:spLocks noChangeAspect="1" noChangeArrowheads="1"/>
          </p:cNvSpPr>
          <p:nvPr/>
        </p:nvSpPr>
        <p:spPr bwMode="auto">
          <a:xfrm>
            <a:off x="4357688" y="1214438"/>
            <a:ext cx="7078662"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p>
        </p:txBody>
      </p:sp>
      <p:pic>
        <p:nvPicPr>
          <p:cNvPr id="4110" name="Picture 26" descr="3d bird"/>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0"/>
            <a:ext cx="24479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Picture 30" descr="14020318l"/>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4503333">
            <a:off x="7534275" y="-9525"/>
            <a:ext cx="1150938"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0" y="3657600"/>
            <a:ext cx="9144000" cy="1815882"/>
          </a:xfrm>
          <a:prstGeom prst="rect">
            <a:avLst/>
          </a:prstGeom>
          <a:noFill/>
        </p:spPr>
        <p:txBody>
          <a:bodyPr wrap="square" rtlCol="0">
            <a:spAutoFit/>
          </a:bodyPr>
          <a:lstStyle/>
          <a:p>
            <a:pPr algn="ctr"/>
            <a:r>
              <a:rPr lang="en-US" sz="2800" b="1" smtClean="0">
                <a:solidFill>
                  <a:srgbClr val="FF0000"/>
                </a:solidFill>
                <a:latin typeface="Times New Roman" pitchFamily="18" charset="0"/>
                <a:cs typeface="Times New Roman" pitchFamily="18" charset="0"/>
              </a:rPr>
              <a:t>Chúc các em học sinh dựa vào bài mẫu mà</a:t>
            </a:r>
            <a:r>
              <a:rPr lang="en-US" sz="2800" b="1">
                <a:solidFill>
                  <a:srgbClr val="FF0000"/>
                </a:solidFill>
                <a:latin typeface="Times New Roman" pitchFamily="18" charset="0"/>
                <a:cs typeface="Times New Roman" pitchFamily="18" charset="0"/>
              </a:rPr>
              <a:t> </a:t>
            </a:r>
            <a:r>
              <a:rPr lang="en-US" sz="2800" b="1" smtClean="0">
                <a:solidFill>
                  <a:srgbClr val="FF0000"/>
                </a:solidFill>
                <a:latin typeface="Times New Roman" pitchFamily="18" charset="0"/>
                <a:cs typeface="Times New Roman" pitchFamily="18" charset="0"/>
              </a:rPr>
              <a:t>ôn tập thật tốt giữ lại kiến thức đã học trước tết. Mong rằng các Em và Gia Đình thực hiện tốt 12 khuyến cáo cần làm ngay của Thủ Tướng nhằm chống dịch covid-19.Trân Trọng.</a:t>
            </a:r>
            <a:endParaRPr lang="en-US" sz="2800" b="1">
              <a:solidFill>
                <a:srgbClr val="FF0000"/>
              </a:solidFill>
              <a:latin typeface="Times New Roman" pitchFamily="18" charset="0"/>
              <a:cs typeface="Times New Roman" pitchFamily="18" charset="0"/>
            </a:endParaRPr>
          </a:p>
        </p:txBody>
      </p:sp>
      <p:pic>
        <p:nvPicPr>
          <p:cNvPr id="20" name="Picture 16" descr="AD2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437437" y="5594350"/>
            <a:ext cx="1706563"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464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 -2.19653E-6 L 0 -0.1593 " pathEditMode="relative" rAng="0" ptsTypes="AA">
                                      <p:cBhvr>
                                        <p:cTn id="6" dur="250" accel="50000" decel="50000" autoRev="1" fill="hold">
                                          <p:stCondLst>
                                            <p:cond delay="0"/>
                                          </p:stCondLst>
                                        </p:cTn>
                                        <p:tgtEl>
                                          <p:spTgt spid="2"/>
                                        </p:tgtEl>
                                        <p:attrNameLst>
                                          <p:attrName>ppt_x</p:attrName>
                                          <p:attrName>ppt_y</p:attrName>
                                        </p:attrNameLst>
                                      </p:cBhvr>
                                      <p:rCtr x="0" y="-7977"/>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par>
                                <p:cTn id="11" presetID="32" presetClass="emph" presetSubtype="0" repeatCount="indefinite" fill="hold" grpId="1" nodeType="withEffect">
                                  <p:stCondLst>
                                    <p:cond delay="0"/>
                                  </p:stCondLst>
                                  <p:iterate type="lt">
                                    <p:tmPct val="0"/>
                                  </p:iterate>
                                  <p:childTnLst>
                                    <p:animRot by="120000">
                                      <p:cBhvr>
                                        <p:cTn id="12" dur="100" fill="hold">
                                          <p:stCondLst>
                                            <p:cond delay="0"/>
                                          </p:stCondLst>
                                        </p:cTn>
                                        <p:tgtEl>
                                          <p:spTgt spid="2"/>
                                        </p:tgtEl>
                                        <p:attrNameLst>
                                          <p:attrName>r</p:attrName>
                                        </p:attrNameLst>
                                      </p:cBhvr>
                                    </p:animRot>
                                    <p:animRot by="-240000">
                                      <p:cBhvr>
                                        <p:cTn id="13" dur="200" fill="hold">
                                          <p:stCondLst>
                                            <p:cond delay="200"/>
                                          </p:stCondLst>
                                        </p:cTn>
                                        <p:tgtEl>
                                          <p:spTgt spid="2"/>
                                        </p:tgtEl>
                                        <p:attrNameLst>
                                          <p:attrName>r</p:attrName>
                                        </p:attrNameLst>
                                      </p:cBhvr>
                                    </p:animRot>
                                    <p:animRot by="240000">
                                      <p:cBhvr>
                                        <p:cTn id="14" dur="200" fill="hold">
                                          <p:stCondLst>
                                            <p:cond delay="400"/>
                                          </p:stCondLst>
                                        </p:cTn>
                                        <p:tgtEl>
                                          <p:spTgt spid="2"/>
                                        </p:tgtEl>
                                        <p:attrNameLst>
                                          <p:attrName>r</p:attrName>
                                        </p:attrNameLst>
                                      </p:cBhvr>
                                    </p:animRot>
                                    <p:animRot by="-240000">
                                      <p:cBhvr>
                                        <p:cTn id="15" dur="200" fill="hold">
                                          <p:stCondLst>
                                            <p:cond delay="600"/>
                                          </p:stCondLst>
                                        </p:cTn>
                                        <p:tgtEl>
                                          <p:spTgt spid="2"/>
                                        </p:tgtEl>
                                        <p:attrNameLst>
                                          <p:attrName>r</p:attrName>
                                        </p:attrNameLst>
                                      </p:cBhvr>
                                    </p:animRot>
                                    <p:animRot by="120000">
                                      <p:cBhvr>
                                        <p:cTn id="16"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0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981200"/>
            <a:ext cx="5943600" cy="4484688"/>
          </a:xfrm>
          <a:prstGeom prst="rect">
            <a:avLst/>
          </a:prstGeom>
          <a:noFill/>
          <a:extLst>
            <a:ext uri="{909E8E84-426E-40DD-AFC4-6F175D3DCCD1}">
              <a14:hiddenFill xmlns:a14="http://schemas.microsoft.com/office/drawing/2010/main">
                <a:solidFill>
                  <a:srgbClr val="FFFFFF"/>
                </a:solidFill>
              </a14:hiddenFill>
            </a:ext>
          </a:extLst>
        </p:spPr>
      </p:pic>
      <p:sp>
        <p:nvSpPr>
          <p:cNvPr id="72708" name="WordArt 4"/>
          <p:cNvSpPr>
            <a:spLocks noChangeArrowheads="1" noChangeShapeType="1" noTextEdit="1"/>
          </p:cNvSpPr>
          <p:nvPr/>
        </p:nvSpPr>
        <p:spPr bwMode="auto">
          <a:xfrm>
            <a:off x="152400" y="533400"/>
            <a:ext cx="8763000" cy="1143000"/>
          </a:xfrm>
          <a:prstGeom prst="rect">
            <a:avLst/>
          </a:prstGeom>
        </p:spPr>
        <p:txBody>
          <a:bodyPr wrap="none" fromWordArt="1">
            <a:prstTxWarp prst="textPlain">
              <a:avLst>
                <a:gd name="adj" fmla="val 50000"/>
              </a:avLst>
            </a:prstTxWarp>
          </a:bodyPr>
          <a:lstStyle/>
          <a:p>
            <a:pPr algn="ctr"/>
            <a:r>
              <a:rPr lang="en-US" sz="3600" b="1" kern="10" dirty="0" smtClean="0">
                <a:ln w="15875">
                  <a:solidFill>
                    <a:schemeClr val="bg1"/>
                  </a:solidFill>
                  <a:round/>
                  <a:headEnd/>
                  <a:tailEnd/>
                </a:ln>
                <a:solidFill>
                  <a:srgbClr val="800000"/>
                </a:solidFill>
                <a:effectLst>
                  <a:outerShdw dist="107763" dir="18900000" algn="ctr" rotWithShape="0">
                    <a:srgbClr val="868686">
                      <a:alpha val="50000"/>
                    </a:srgbClr>
                  </a:outerShdw>
                </a:effectLst>
                <a:latin typeface="Times New Roman"/>
                <a:cs typeface="Times New Roman"/>
              </a:rPr>
              <a:t> </a:t>
            </a:r>
            <a:r>
              <a:rPr lang="en-US" sz="3600" b="1" kern="10" dirty="0" err="1" smtClean="0">
                <a:ln w="15875">
                  <a:solidFill>
                    <a:schemeClr val="bg1"/>
                  </a:solidFill>
                  <a:round/>
                  <a:headEnd/>
                  <a:tailEnd/>
                </a:ln>
                <a:solidFill>
                  <a:srgbClr val="800000"/>
                </a:solidFill>
                <a:effectLst>
                  <a:outerShdw dist="107763" dir="18900000" algn="ctr" rotWithShape="0">
                    <a:srgbClr val="868686">
                      <a:alpha val="50000"/>
                    </a:srgbClr>
                  </a:outerShdw>
                </a:effectLst>
                <a:latin typeface="Times New Roman"/>
                <a:cs typeface="Times New Roman"/>
              </a:rPr>
              <a:t>Ôn</a:t>
            </a:r>
            <a:r>
              <a:rPr lang="en-US" sz="3600" b="1" kern="10" dirty="0" smtClean="0">
                <a:ln w="15875">
                  <a:solidFill>
                    <a:schemeClr val="bg1"/>
                  </a:solidFill>
                  <a:round/>
                  <a:headEnd/>
                  <a:tailEnd/>
                </a:ln>
                <a:solidFill>
                  <a:srgbClr val="800000"/>
                </a:solidFill>
                <a:effectLst>
                  <a:outerShdw dist="107763" dir="18900000" algn="ctr" rotWithShape="0">
                    <a:srgbClr val="868686">
                      <a:alpha val="50000"/>
                    </a:srgbClr>
                  </a:outerShdw>
                </a:effectLst>
                <a:latin typeface="Times New Roman"/>
                <a:cs typeface="Times New Roman"/>
              </a:rPr>
              <a:t> </a:t>
            </a:r>
            <a:r>
              <a:rPr lang="en-US" sz="3600" b="1" kern="10" dirty="0" err="1" smtClean="0">
                <a:ln w="15875">
                  <a:solidFill>
                    <a:schemeClr val="bg1"/>
                  </a:solidFill>
                  <a:round/>
                  <a:headEnd/>
                  <a:tailEnd/>
                </a:ln>
                <a:solidFill>
                  <a:srgbClr val="800000"/>
                </a:solidFill>
                <a:effectLst>
                  <a:outerShdw dist="107763" dir="18900000" algn="ctr" rotWithShape="0">
                    <a:srgbClr val="868686">
                      <a:alpha val="50000"/>
                    </a:srgbClr>
                  </a:outerShdw>
                </a:effectLst>
                <a:latin typeface="Times New Roman"/>
                <a:cs typeface="Times New Roman"/>
              </a:rPr>
              <a:t>tập</a:t>
            </a:r>
            <a:r>
              <a:rPr lang="en-US" sz="3600" b="1" kern="10" dirty="0" smtClean="0">
                <a:ln w="15875">
                  <a:solidFill>
                    <a:schemeClr val="bg1"/>
                  </a:solidFill>
                  <a:round/>
                  <a:headEnd/>
                  <a:tailEnd/>
                </a:ln>
                <a:solidFill>
                  <a:srgbClr val="800000"/>
                </a:solidFill>
                <a:effectLst>
                  <a:outerShdw dist="107763" dir="18900000" algn="ctr" rotWithShape="0">
                    <a:srgbClr val="868686">
                      <a:alpha val="50000"/>
                    </a:srgbClr>
                  </a:outerShdw>
                </a:effectLst>
                <a:latin typeface="Times New Roman"/>
                <a:cs typeface="Times New Roman"/>
              </a:rPr>
              <a:t> </a:t>
            </a:r>
            <a:r>
              <a:rPr lang="en-US" sz="3600" b="1" kern="10" dirty="0" err="1" smtClean="0">
                <a:ln w="15875">
                  <a:solidFill>
                    <a:schemeClr val="bg1"/>
                  </a:solidFill>
                  <a:round/>
                  <a:headEnd/>
                  <a:tailEnd/>
                </a:ln>
                <a:solidFill>
                  <a:srgbClr val="800000"/>
                </a:solidFill>
                <a:effectLst>
                  <a:outerShdw dist="107763" dir="18900000" algn="ctr" rotWithShape="0">
                    <a:srgbClr val="868686">
                      <a:alpha val="50000"/>
                    </a:srgbClr>
                  </a:outerShdw>
                </a:effectLst>
                <a:latin typeface="Times New Roman"/>
                <a:cs typeface="Times New Roman"/>
              </a:rPr>
              <a:t>chương</a:t>
            </a:r>
            <a:r>
              <a:rPr lang="en-US" sz="3600" b="1" kern="10" dirty="0" smtClean="0">
                <a:ln w="15875">
                  <a:solidFill>
                    <a:schemeClr val="bg1"/>
                  </a:solidFill>
                  <a:round/>
                  <a:headEnd/>
                  <a:tailEnd/>
                </a:ln>
                <a:solidFill>
                  <a:srgbClr val="800000"/>
                </a:solidFill>
                <a:effectLst>
                  <a:outerShdw dist="107763" dir="18900000" algn="ctr" rotWithShape="0">
                    <a:srgbClr val="868686">
                      <a:alpha val="50000"/>
                    </a:srgbClr>
                  </a:outerShdw>
                </a:effectLst>
                <a:latin typeface="Times New Roman"/>
                <a:cs typeface="Times New Roman"/>
              </a:rPr>
              <a:t> III – </a:t>
            </a:r>
            <a:r>
              <a:rPr lang="en-US" sz="3600" b="1" kern="10" dirty="0" err="1" smtClean="0">
                <a:ln w="15875">
                  <a:solidFill>
                    <a:schemeClr val="bg1"/>
                  </a:solidFill>
                  <a:round/>
                  <a:headEnd/>
                  <a:tailEnd/>
                </a:ln>
                <a:solidFill>
                  <a:srgbClr val="800000"/>
                </a:solidFill>
                <a:effectLst>
                  <a:outerShdw dist="107763" dir="18900000" algn="ctr" rotWithShape="0">
                    <a:srgbClr val="868686">
                      <a:alpha val="50000"/>
                    </a:srgbClr>
                  </a:outerShdw>
                </a:effectLst>
                <a:latin typeface="Times New Roman"/>
                <a:cs typeface="Times New Roman"/>
              </a:rPr>
              <a:t>Thống</a:t>
            </a:r>
            <a:r>
              <a:rPr lang="en-US" sz="3600" b="1" kern="10" dirty="0" smtClean="0">
                <a:ln w="15875">
                  <a:solidFill>
                    <a:schemeClr val="bg1"/>
                  </a:solidFill>
                  <a:round/>
                  <a:headEnd/>
                  <a:tailEnd/>
                </a:ln>
                <a:solidFill>
                  <a:srgbClr val="800000"/>
                </a:solidFill>
                <a:effectLst>
                  <a:outerShdw dist="107763" dir="18900000" algn="ctr" rotWithShape="0">
                    <a:srgbClr val="868686">
                      <a:alpha val="50000"/>
                    </a:srgbClr>
                  </a:outerShdw>
                </a:effectLst>
                <a:latin typeface="Times New Roman"/>
                <a:cs typeface="Times New Roman"/>
              </a:rPr>
              <a:t> </a:t>
            </a:r>
            <a:r>
              <a:rPr lang="en-US" sz="3600" b="1" kern="10" dirty="0" err="1" smtClean="0">
                <a:ln w="15875">
                  <a:solidFill>
                    <a:schemeClr val="bg1"/>
                  </a:solidFill>
                  <a:round/>
                  <a:headEnd/>
                  <a:tailEnd/>
                </a:ln>
                <a:solidFill>
                  <a:srgbClr val="800000"/>
                </a:solidFill>
                <a:effectLst>
                  <a:outerShdw dist="107763" dir="18900000" algn="ctr" rotWithShape="0">
                    <a:srgbClr val="868686">
                      <a:alpha val="50000"/>
                    </a:srgbClr>
                  </a:outerShdw>
                </a:effectLst>
                <a:latin typeface="Times New Roman"/>
                <a:cs typeface="Times New Roman"/>
              </a:rPr>
              <a:t>kê</a:t>
            </a:r>
            <a:endParaRPr lang="en-US" sz="3600" b="1" kern="10" dirty="0">
              <a:ln w="15875">
                <a:solidFill>
                  <a:schemeClr val="bg1"/>
                </a:solidFill>
                <a:round/>
                <a:headEnd/>
                <a:tailEnd/>
              </a:ln>
              <a:solidFill>
                <a:srgbClr val="800000"/>
              </a:solidFill>
              <a:effectLst>
                <a:outerShdw dist="107763" dir="18900000" algn="ctr" rotWithShape="0">
                  <a:srgbClr val="868686">
                    <a:alpha val="50000"/>
                  </a:srgbClr>
                </a:outerShdw>
              </a:effectLst>
              <a:latin typeface="Times New Roman"/>
              <a:cs typeface="Times New Roman"/>
            </a:endParaRPr>
          </a:p>
        </p:txBody>
      </p:sp>
      <p:sp>
        <p:nvSpPr>
          <p:cNvPr id="72710" name="Text Box 6"/>
          <p:cNvSpPr txBox="1">
            <a:spLocks noChangeArrowheads="1"/>
          </p:cNvSpPr>
          <p:nvPr/>
        </p:nvSpPr>
        <p:spPr bwMode="auto">
          <a:xfrm rot="-24660322">
            <a:off x="1973534" y="2966663"/>
            <a:ext cx="2536825" cy="1235075"/>
          </a:xfrm>
          <a:prstGeom prst="rect">
            <a:avLst/>
          </a:prstGeom>
          <a:noFill/>
          <a:ln>
            <a:noFill/>
          </a:ln>
          <a:effectLst/>
          <a:extLst>
            <a:ext uri="{909E8E84-426E-40DD-AFC4-6F175D3DCCD1}">
              <a14:hiddenFill xmlns:a14="http://schemas.microsoft.com/office/drawing/2010/main">
                <a:gradFill rotWithShape="1">
                  <a:gsLst>
                    <a:gs pos="0">
                      <a:srgbClr val="FDA1AC"/>
                    </a:gs>
                    <a:gs pos="50000">
                      <a:schemeClr val="bg1"/>
                    </a:gs>
                    <a:gs pos="100000">
                      <a:srgbClr val="FDA1AC"/>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1500" b="1">
                <a:solidFill>
                  <a:srgbClr val="990033"/>
                </a:solidFill>
              </a:rPr>
              <a:t>“</a:t>
            </a:r>
            <a:r>
              <a:rPr lang="en-US" sz="1500" b="1" i="1">
                <a:solidFill>
                  <a:srgbClr val="990033"/>
                </a:solidFill>
              </a:rPr>
              <a:t>Việc học như con thuyền đi trên dòng nước ngược, không tiến có nghĩa là lùi”.</a:t>
            </a:r>
          </a:p>
          <a:p>
            <a:pPr algn="r"/>
            <a:r>
              <a:rPr lang="en-US" sz="1500" b="1">
                <a:solidFill>
                  <a:srgbClr val="0B7346"/>
                </a:solidFill>
              </a:rPr>
              <a:t>Danh ngôn</a:t>
            </a:r>
          </a:p>
        </p:txBody>
      </p:sp>
    </p:spTree>
    <p:extLst>
      <p:ext uri="{BB962C8B-B14F-4D97-AF65-F5344CB8AC3E}">
        <p14:creationId xmlns:p14="http://schemas.microsoft.com/office/powerpoint/2010/main" val="7842640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3" descr="White marble"/>
          <p:cNvSpPr>
            <a:spLocks noChangeArrowheads="1"/>
          </p:cNvSpPr>
          <p:nvPr/>
        </p:nvSpPr>
        <p:spPr bwMode="gray">
          <a:xfrm>
            <a:off x="1295400" y="152400"/>
            <a:ext cx="7772400" cy="1066800"/>
          </a:xfrm>
          <a:prstGeom prst="roundRect">
            <a:avLst>
              <a:gd name="adj" fmla="val 50000"/>
            </a:avLst>
          </a:prstGeom>
          <a:blipFill dpi="0" rotWithShape="1">
            <a:blip r:embed="rId3"/>
            <a:srcRect/>
            <a:tile tx="0" ty="0" sx="100000" sy="100000" flip="none" algn="tl"/>
          </a:blipFill>
          <a:ln w="38100" algn="ctr">
            <a:solidFill>
              <a:srgbClr val="FFCC00"/>
            </a:solidFill>
            <a:round/>
            <a:headEnd/>
            <a:tailEnd/>
          </a:ln>
        </p:spPr>
        <p:txBody>
          <a:bodyPr vert="eaVert" wrap="none" anchor="ctr"/>
          <a:lstStyle/>
          <a:p>
            <a:pPr algn="r" rtl="1"/>
            <a:endParaRPr lang="vi-VN">
              <a:solidFill>
                <a:schemeClr val="bg1"/>
              </a:solidFill>
              <a:latin typeface="Constantia" pitchFamily="18" charset="0"/>
            </a:endParaRPr>
          </a:p>
        </p:txBody>
      </p:sp>
      <p:sp>
        <p:nvSpPr>
          <p:cNvPr id="5" name="Text Box 26" descr="White marble"/>
          <p:cNvSpPr txBox="1">
            <a:spLocks noChangeArrowheads="1"/>
          </p:cNvSpPr>
          <p:nvPr/>
        </p:nvSpPr>
        <p:spPr bwMode="gray">
          <a:xfrm>
            <a:off x="1690688" y="311150"/>
            <a:ext cx="6834187" cy="769938"/>
          </a:xfrm>
          <a:prstGeom prst="rect">
            <a:avLst/>
          </a:prstGeom>
          <a:blipFill dpi="0" rotWithShape="1">
            <a:blip r:embed="rId3"/>
            <a:srcRect/>
            <a:tile tx="0" ty="0" sx="100000" sy="100000" flip="none" algn="tl"/>
          </a:blipFill>
          <a:ln w="9525" algn="ctr">
            <a:noFill/>
            <a:miter lim="800000"/>
            <a:headEnd/>
            <a:tailEnd/>
          </a:ln>
        </p:spPr>
        <p:txBody>
          <a:bodyPr>
            <a:spAutoFit/>
          </a:bodyPr>
          <a:lstStyle/>
          <a:p>
            <a:pPr algn="ctr" eaLnBrk="0" fontAlgn="auto" hangingPunct="0">
              <a:spcBef>
                <a:spcPts val="0"/>
              </a:spcBef>
              <a:spcAft>
                <a:spcPts val="0"/>
              </a:spcAft>
              <a:defRPr/>
            </a:pPr>
            <a:r>
              <a:rPr lang="en-US" sz="4400" b="1" smtClean="0">
                <a:solidFill>
                  <a:srgbClr val="FF0000"/>
                </a:solidFill>
                <a:latin typeface="Times New Roman" pitchFamily="18" charset="0"/>
                <a:cs typeface="Times New Roman" pitchFamily="18" charset="0"/>
              </a:rPr>
              <a:t>ÔN TẬP LÝ THUYẾT</a:t>
            </a:r>
            <a:endParaRPr lang="en-US" sz="4400" b="1" dirty="0">
              <a:solidFill>
                <a:srgbClr val="FF0000"/>
              </a:solidFill>
              <a:latin typeface="Times New Roman" pitchFamily="18" charset="0"/>
              <a:cs typeface="Times New Roman" pitchFamily="18" charset="0"/>
            </a:endParaRPr>
          </a:p>
        </p:txBody>
      </p:sp>
      <p:grpSp>
        <p:nvGrpSpPr>
          <p:cNvPr id="6" name="Group 69"/>
          <p:cNvGrpSpPr>
            <a:grpSpLocks/>
          </p:cNvGrpSpPr>
          <p:nvPr/>
        </p:nvGrpSpPr>
        <p:grpSpPr bwMode="auto">
          <a:xfrm>
            <a:off x="173263" y="76200"/>
            <a:ext cx="1143000" cy="1219200"/>
            <a:chOff x="196" y="292"/>
            <a:chExt cx="616" cy="507"/>
          </a:xfrm>
        </p:grpSpPr>
        <p:grpSp>
          <p:nvGrpSpPr>
            <p:cNvPr id="7" name="Group 70"/>
            <p:cNvGrpSpPr>
              <a:grpSpLocks/>
            </p:cNvGrpSpPr>
            <p:nvPr/>
          </p:nvGrpSpPr>
          <p:grpSpPr bwMode="auto">
            <a:xfrm>
              <a:off x="204" y="300"/>
              <a:ext cx="608" cy="499"/>
              <a:chOff x="204" y="300"/>
              <a:chExt cx="608" cy="499"/>
            </a:xfrm>
          </p:grpSpPr>
          <p:sp>
            <p:nvSpPr>
              <p:cNvPr id="11" name="Oval 19" descr="Oak"/>
              <p:cNvSpPr>
                <a:spLocks noChangeArrowheads="1"/>
              </p:cNvSpPr>
              <p:nvPr/>
            </p:nvSpPr>
            <p:spPr bwMode="auto">
              <a:xfrm rot="1758052">
                <a:off x="204" y="300"/>
                <a:ext cx="592" cy="482"/>
              </a:xfrm>
              <a:prstGeom prst="ellipse">
                <a:avLst/>
              </a:prstGeom>
              <a:blipFill dpi="0" rotWithShape="1">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rtl="1"/>
                <a:endParaRPr lang="vi-VN">
                  <a:latin typeface="Constantia" pitchFamily="18" charset="0"/>
                </a:endParaRPr>
              </a:p>
            </p:txBody>
          </p:sp>
          <p:sp>
            <p:nvSpPr>
              <p:cNvPr id="12" name="Oval 24" descr="Oak"/>
              <p:cNvSpPr>
                <a:spLocks noChangeArrowheads="1"/>
              </p:cNvSpPr>
              <p:nvPr/>
            </p:nvSpPr>
            <p:spPr bwMode="gray">
              <a:xfrm rot="1758052">
                <a:off x="220" y="317"/>
                <a:ext cx="592" cy="482"/>
              </a:xfrm>
              <a:prstGeom prst="ellipse">
                <a:avLst/>
              </a:prstGeom>
              <a:blipFill dpi="0" rotWithShape="1">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rtl="1"/>
                <a:endParaRPr lang="vi-VN">
                  <a:latin typeface="Constantia" pitchFamily="18" charset="0"/>
                </a:endParaRPr>
              </a:p>
            </p:txBody>
          </p:sp>
        </p:grpSp>
        <p:grpSp>
          <p:nvGrpSpPr>
            <p:cNvPr id="8" name="Group 73"/>
            <p:cNvGrpSpPr>
              <a:grpSpLocks/>
            </p:cNvGrpSpPr>
            <p:nvPr/>
          </p:nvGrpSpPr>
          <p:grpSpPr bwMode="auto">
            <a:xfrm>
              <a:off x="196" y="292"/>
              <a:ext cx="592" cy="482"/>
              <a:chOff x="204" y="300"/>
              <a:chExt cx="592" cy="482"/>
            </a:xfrm>
          </p:grpSpPr>
          <p:sp>
            <p:nvSpPr>
              <p:cNvPr id="9" name="Oval 25" descr="Oak"/>
              <p:cNvSpPr>
                <a:spLocks noChangeArrowheads="1"/>
              </p:cNvSpPr>
              <p:nvPr/>
            </p:nvSpPr>
            <p:spPr bwMode="gray">
              <a:xfrm rot="1758052">
                <a:off x="204" y="300"/>
                <a:ext cx="592" cy="482"/>
              </a:xfrm>
              <a:prstGeom prst="ellipse">
                <a:avLst/>
              </a:prstGeom>
              <a:blipFill dpi="0" rotWithShape="1">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rtl="1"/>
                <a:endParaRPr lang="vi-VN">
                  <a:latin typeface="Constantia" pitchFamily="18" charset="0"/>
                </a:endParaRPr>
              </a:p>
            </p:txBody>
          </p:sp>
          <p:pic>
            <p:nvPicPr>
              <p:cNvPr id="10" name="Picture 27" descr="Picture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9" y="328"/>
                <a:ext cx="276" cy="280"/>
              </a:xfrm>
              <a:prstGeom prst="rect">
                <a:avLst/>
              </a:prstGeom>
              <a:blipFill dpi="0" rotWithShape="1">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grpSp>
      </p:grpSp>
      <p:sp>
        <p:nvSpPr>
          <p:cNvPr id="13" name="TextBox 12"/>
          <p:cNvSpPr txBox="1"/>
          <p:nvPr/>
        </p:nvSpPr>
        <p:spPr>
          <a:xfrm>
            <a:off x="388097" y="210877"/>
            <a:ext cx="907303" cy="830997"/>
          </a:xfrm>
          <a:prstGeom prst="rect">
            <a:avLst/>
          </a:prstGeom>
          <a:noFill/>
        </p:spPr>
        <p:txBody>
          <a:bodyPr wrap="square" rtlCol="0">
            <a:spAutoFit/>
          </a:bodyPr>
          <a:lstStyle/>
          <a:p>
            <a:pPr algn="ctr"/>
            <a:r>
              <a:rPr lang="en-US" sz="4800" b="1" smtClean="0">
                <a:solidFill>
                  <a:srgbClr val="FF0000"/>
                </a:solidFill>
                <a:latin typeface="Times New Roman" pitchFamily="18" charset="0"/>
                <a:cs typeface="Times New Roman" pitchFamily="18" charset="0"/>
              </a:rPr>
              <a:t>I</a:t>
            </a:r>
            <a:endParaRPr lang="en-US" sz="48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20656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5" name="Text Box 43"/>
          <p:cNvSpPr txBox="1">
            <a:spLocks noChangeArrowheads="1"/>
          </p:cNvSpPr>
          <p:nvPr/>
        </p:nvSpPr>
        <p:spPr bwMode="auto">
          <a:xfrm>
            <a:off x="2514600" y="228600"/>
            <a:ext cx="3657600" cy="461665"/>
          </a:xfrm>
          <a:prstGeom prst="rect">
            <a:avLst/>
          </a:prstGeom>
          <a:noFill/>
          <a:ln w="38100" cmpd="dbl">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a:latin typeface="Times New Roman" pitchFamily="18" charset="0"/>
                <a:cs typeface="Times New Roman" pitchFamily="18" charset="0"/>
              </a:rPr>
              <a:t>Điều tra về một dấu hiệu</a:t>
            </a:r>
          </a:p>
        </p:txBody>
      </p:sp>
      <p:sp>
        <p:nvSpPr>
          <p:cNvPr id="8245" name="Text Box 53"/>
          <p:cNvSpPr txBox="1">
            <a:spLocks noChangeArrowheads="1"/>
          </p:cNvSpPr>
          <p:nvPr/>
        </p:nvSpPr>
        <p:spPr bwMode="auto">
          <a:xfrm>
            <a:off x="2527300" y="1057275"/>
            <a:ext cx="3657600" cy="461665"/>
          </a:xfrm>
          <a:prstGeom prst="rect">
            <a:avLst/>
          </a:prstGeom>
          <a:noFill/>
          <a:ln w="38100" cmpd="dbl">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a:latin typeface="Times New Roman" pitchFamily="18" charset="0"/>
                <a:cs typeface="Times New Roman" pitchFamily="18" charset="0"/>
              </a:rPr>
              <a:t>Thu thập số liệu</a:t>
            </a:r>
          </a:p>
        </p:txBody>
      </p:sp>
      <p:sp>
        <p:nvSpPr>
          <p:cNvPr id="8247" name="Text Box 55"/>
          <p:cNvSpPr txBox="1">
            <a:spLocks noChangeArrowheads="1"/>
          </p:cNvSpPr>
          <p:nvPr/>
        </p:nvSpPr>
        <p:spPr bwMode="auto">
          <a:xfrm>
            <a:off x="2438399" y="3746500"/>
            <a:ext cx="3657600" cy="461665"/>
          </a:xfrm>
          <a:prstGeom prst="rect">
            <a:avLst/>
          </a:prstGeom>
          <a:noFill/>
          <a:ln w="38100" cmpd="dbl">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a:latin typeface="Times New Roman" pitchFamily="18" charset="0"/>
                <a:cs typeface="Times New Roman" pitchFamily="18" charset="0"/>
              </a:rPr>
              <a:t>Bảng “tần số”</a:t>
            </a:r>
          </a:p>
        </p:txBody>
      </p:sp>
      <p:sp>
        <p:nvSpPr>
          <p:cNvPr id="8248" name="Text Box 56"/>
          <p:cNvSpPr txBox="1">
            <a:spLocks noChangeArrowheads="1"/>
          </p:cNvSpPr>
          <p:nvPr/>
        </p:nvSpPr>
        <p:spPr bwMode="auto">
          <a:xfrm>
            <a:off x="873991" y="4637640"/>
            <a:ext cx="2590800" cy="461665"/>
          </a:xfrm>
          <a:prstGeom prst="rect">
            <a:avLst/>
          </a:prstGeom>
          <a:noFill/>
          <a:ln w="38100" cmpd="dbl">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dirty="0" err="1" smtClean="0">
                <a:latin typeface="Times New Roman" pitchFamily="18" charset="0"/>
                <a:cs typeface="Times New Roman" pitchFamily="18" charset="0"/>
              </a:rPr>
              <a:t>Dựng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biểu</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đồ</a:t>
            </a:r>
            <a:endParaRPr lang="en-US" sz="2400" b="1" dirty="0">
              <a:latin typeface="Times New Roman" pitchFamily="18" charset="0"/>
              <a:cs typeface="Times New Roman" pitchFamily="18" charset="0"/>
            </a:endParaRPr>
          </a:p>
        </p:txBody>
      </p:sp>
      <p:sp>
        <p:nvSpPr>
          <p:cNvPr id="8249" name="Text Box 57"/>
          <p:cNvSpPr txBox="1">
            <a:spLocks noChangeArrowheads="1"/>
          </p:cNvSpPr>
          <p:nvPr/>
        </p:nvSpPr>
        <p:spPr bwMode="auto">
          <a:xfrm>
            <a:off x="4883727" y="4625109"/>
            <a:ext cx="3200400" cy="1015663"/>
          </a:xfrm>
          <a:prstGeom prst="rect">
            <a:avLst/>
          </a:prstGeom>
          <a:noFill/>
          <a:ln w="38100" cmpd="dbl">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2400" b="1" dirty="0" err="1">
                <a:latin typeface="Times New Roman" pitchFamily="18" charset="0"/>
                <a:cs typeface="Times New Roman" pitchFamily="18" charset="0"/>
              </a:rPr>
              <a:t>Số</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trung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cộng</a:t>
            </a:r>
            <a:r>
              <a:rPr lang="en-US" sz="2400" b="1" dirty="0">
                <a:latin typeface="Times New Roman" pitchFamily="18" charset="0"/>
                <a:cs typeface="Times New Roman" pitchFamily="18" charset="0"/>
              </a:rPr>
              <a:t>, </a:t>
            </a:r>
            <a:endParaRPr lang="en-US" sz="2400" b="1" dirty="0" smtClean="0">
              <a:latin typeface="Times New Roman" pitchFamily="18" charset="0"/>
              <a:cs typeface="Times New Roman" pitchFamily="18" charset="0"/>
            </a:endParaRPr>
          </a:p>
          <a:p>
            <a:pPr algn="ctr">
              <a:spcBef>
                <a:spcPct val="50000"/>
              </a:spcBef>
            </a:pPr>
            <a:r>
              <a:rPr lang="en-US" sz="2400" b="1" dirty="0" err="1" smtClean="0">
                <a:latin typeface="Times New Roman" pitchFamily="18" charset="0"/>
                <a:cs typeface="Times New Roman" pitchFamily="18" charset="0"/>
              </a:rPr>
              <a:t>mốt</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dấu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hiệu</a:t>
            </a:r>
            <a:endParaRPr lang="en-US" sz="2400" b="1" dirty="0">
              <a:latin typeface="Times New Roman" pitchFamily="18" charset="0"/>
              <a:cs typeface="Times New Roman" pitchFamily="18" charset="0"/>
            </a:endParaRPr>
          </a:p>
        </p:txBody>
      </p:sp>
      <p:sp>
        <p:nvSpPr>
          <p:cNvPr id="8250" name="Text Box 58"/>
          <p:cNvSpPr txBox="1">
            <a:spLocks noChangeArrowheads="1"/>
          </p:cNvSpPr>
          <p:nvPr/>
        </p:nvSpPr>
        <p:spPr bwMode="auto">
          <a:xfrm>
            <a:off x="1524000" y="6105525"/>
            <a:ext cx="5943600" cy="461665"/>
          </a:xfrm>
          <a:prstGeom prst="rect">
            <a:avLst/>
          </a:prstGeom>
          <a:noFill/>
          <a:ln w="38100" cmpd="dbl">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a:latin typeface="Times New Roman" pitchFamily="18" charset="0"/>
                <a:cs typeface="Times New Roman" pitchFamily="18" charset="0"/>
              </a:rPr>
              <a:t>Ý nghĩa của thống kê trong đời sống</a:t>
            </a:r>
          </a:p>
        </p:txBody>
      </p:sp>
      <p:sp>
        <p:nvSpPr>
          <p:cNvPr id="8251" name="Line 59"/>
          <p:cNvSpPr>
            <a:spLocks noChangeShapeType="1"/>
          </p:cNvSpPr>
          <p:nvPr/>
        </p:nvSpPr>
        <p:spPr bwMode="auto">
          <a:xfrm>
            <a:off x="4267200" y="685800"/>
            <a:ext cx="0" cy="357188"/>
          </a:xfrm>
          <a:prstGeom prst="line">
            <a:avLst/>
          </a:prstGeom>
          <a:noFill/>
          <a:ln w="1905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53" name="Line 61"/>
          <p:cNvSpPr>
            <a:spLocks noChangeShapeType="1"/>
          </p:cNvSpPr>
          <p:nvPr/>
        </p:nvSpPr>
        <p:spPr bwMode="auto">
          <a:xfrm>
            <a:off x="4292600" y="1518940"/>
            <a:ext cx="36944" cy="2227559"/>
          </a:xfrm>
          <a:prstGeom prst="line">
            <a:avLst/>
          </a:prstGeom>
          <a:noFill/>
          <a:ln w="1905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55" name="Line 63"/>
          <p:cNvSpPr>
            <a:spLocks noChangeShapeType="1"/>
          </p:cNvSpPr>
          <p:nvPr/>
        </p:nvSpPr>
        <p:spPr bwMode="auto">
          <a:xfrm flipH="1">
            <a:off x="2819400" y="4241800"/>
            <a:ext cx="1473200" cy="3429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56" name="Line 64"/>
          <p:cNvSpPr>
            <a:spLocks noChangeShapeType="1"/>
          </p:cNvSpPr>
          <p:nvPr/>
        </p:nvSpPr>
        <p:spPr bwMode="auto">
          <a:xfrm>
            <a:off x="4292600" y="4241800"/>
            <a:ext cx="2032000" cy="383308"/>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57" name="Line 65"/>
          <p:cNvSpPr>
            <a:spLocks noChangeShapeType="1"/>
          </p:cNvSpPr>
          <p:nvPr/>
        </p:nvSpPr>
        <p:spPr bwMode="auto">
          <a:xfrm>
            <a:off x="2169390" y="5105400"/>
            <a:ext cx="2097809" cy="982806"/>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58" name="Line 66"/>
          <p:cNvSpPr>
            <a:spLocks noChangeShapeType="1"/>
          </p:cNvSpPr>
          <p:nvPr/>
        </p:nvSpPr>
        <p:spPr bwMode="auto">
          <a:xfrm flipH="1">
            <a:off x="4267200" y="5640771"/>
            <a:ext cx="2057400" cy="447435"/>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46" name="Text Box 54"/>
          <p:cNvSpPr txBox="1">
            <a:spLocks noChangeArrowheads="1"/>
          </p:cNvSpPr>
          <p:nvPr/>
        </p:nvSpPr>
        <p:spPr bwMode="auto">
          <a:xfrm>
            <a:off x="1778000" y="1815179"/>
            <a:ext cx="5105400" cy="1569660"/>
          </a:xfrm>
          <a:prstGeom prst="rect">
            <a:avLst/>
          </a:prstGeom>
          <a:noFill/>
          <a:ln w="38100" cmpd="dbl">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i="1">
                <a:latin typeface="Times New Roman" pitchFamily="18" charset="0"/>
                <a:cs typeface="Times New Roman" pitchFamily="18" charset="0"/>
              </a:rPr>
              <a:t>Lập bảng số liệu thống kê ban </a:t>
            </a:r>
            <a:r>
              <a:rPr lang="en-US" sz="2400" i="1" smtClean="0">
                <a:latin typeface="Times New Roman" pitchFamily="18" charset="0"/>
                <a:cs typeface="Times New Roman" pitchFamily="18" charset="0"/>
              </a:rPr>
              <a:t>đầu</a:t>
            </a:r>
          </a:p>
          <a:p>
            <a:pPr algn="ctr">
              <a:spcBef>
                <a:spcPct val="50000"/>
              </a:spcBef>
            </a:pPr>
            <a:r>
              <a:rPr lang="en-US" sz="2400" i="1" smtClean="0">
                <a:latin typeface="Times New Roman" pitchFamily="18" charset="0"/>
                <a:cs typeface="Times New Roman" pitchFamily="18" charset="0"/>
              </a:rPr>
              <a:t>Tìm các giá trị khác nhau</a:t>
            </a:r>
          </a:p>
          <a:p>
            <a:pPr algn="ctr">
              <a:spcBef>
                <a:spcPct val="50000"/>
              </a:spcBef>
            </a:pPr>
            <a:r>
              <a:rPr lang="en-US" sz="2400" i="1" smtClean="0">
                <a:latin typeface="Times New Roman" pitchFamily="18" charset="0"/>
                <a:cs typeface="Times New Roman" pitchFamily="18" charset="0"/>
              </a:rPr>
              <a:t>Tìm tần số của mỗi giá trị</a:t>
            </a:r>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val="23735236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235"/>
                                        </p:tgtEl>
                                        <p:attrNameLst>
                                          <p:attrName>style.visibility</p:attrName>
                                        </p:attrNameLst>
                                      </p:cBhvr>
                                      <p:to>
                                        <p:strVal val="visible"/>
                                      </p:to>
                                    </p:set>
                                    <p:animEffect transition="in" filter="circle(in)">
                                      <p:cBhvr>
                                        <p:cTn id="7" dur="500"/>
                                        <p:tgtEl>
                                          <p:spTgt spid="82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251"/>
                                        </p:tgtEl>
                                        <p:attrNameLst>
                                          <p:attrName>style.visibility</p:attrName>
                                        </p:attrNameLst>
                                      </p:cBhvr>
                                      <p:to>
                                        <p:strVal val="visible"/>
                                      </p:to>
                                    </p:set>
                                    <p:animEffect transition="in" filter="circle(in)">
                                      <p:cBhvr>
                                        <p:cTn id="12" dur="500"/>
                                        <p:tgtEl>
                                          <p:spTgt spid="825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245"/>
                                        </p:tgtEl>
                                        <p:attrNameLst>
                                          <p:attrName>style.visibility</p:attrName>
                                        </p:attrNameLst>
                                      </p:cBhvr>
                                      <p:to>
                                        <p:strVal val="visible"/>
                                      </p:to>
                                    </p:set>
                                    <p:animEffect transition="in" filter="circle(in)">
                                      <p:cBhvr>
                                        <p:cTn id="17" dur="500"/>
                                        <p:tgtEl>
                                          <p:spTgt spid="824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253"/>
                                        </p:tgtEl>
                                        <p:attrNameLst>
                                          <p:attrName>style.visibility</p:attrName>
                                        </p:attrNameLst>
                                      </p:cBhvr>
                                      <p:to>
                                        <p:strVal val="visible"/>
                                      </p:to>
                                    </p:set>
                                    <p:animEffect transition="in" filter="circle(in)">
                                      <p:cBhvr>
                                        <p:cTn id="22" dur="500"/>
                                        <p:tgtEl>
                                          <p:spTgt spid="825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8247"/>
                                        </p:tgtEl>
                                        <p:attrNameLst>
                                          <p:attrName>style.visibility</p:attrName>
                                        </p:attrNameLst>
                                      </p:cBhvr>
                                      <p:to>
                                        <p:strVal val="visible"/>
                                      </p:to>
                                    </p:set>
                                    <p:animEffect transition="in" filter="circle(in)">
                                      <p:cBhvr>
                                        <p:cTn id="27" dur="500"/>
                                        <p:tgtEl>
                                          <p:spTgt spid="824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8246"/>
                                        </p:tgtEl>
                                        <p:attrNameLst>
                                          <p:attrName>style.visibility</p:attrName>
                                        </p:attrNameLst>
                                      </p:cBhvr>
                                      <p:to>
                                        <p:strVal val="visible"/>
                                      </p:to>
                                    </p:set>
                                    <p:animEffect transition="in" filter="circle(in)">
                                      <p:cBhvr>
                                        <p:cTn id="32" dur="500"/>
                                        <p:tgtEl>
                                          <p:spTgt spid="824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8255"/>
                                        </p:tgtEl>
                                        <p:attrNameLst>
                                          <p:attrName>style.visibility</p:attrName>
                                        </p:attrNameLst>
                                      </p:cBhvr>
                                      <p:to>
                                        <p:strVal val="visible"/>
                                      </p:to>
                                    </p:set>
                                    <p:animEffect transition="in" filter="circle(in)">
                                      <p:cBhvr>
                                        <p:cTn id="37" dur="500"/>
                                        <p:tgtEl>
                                          <p:spTgt spid="825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8248"/>
                                        </p:tgtEl>
                                        <p:attrNameLst>
                                          <p:attrName>style.visibility</p:attrName>
                                        </p:attrNameLst>
                                      </p:cBhvr>
                                      <p:to>
                                        <p:strVal val="visible"/>
                                      </p:to>
                                    </p:set>
                                    <p:animEffect transition="in" filter="circle(in)">
                                      <p:cBhvr>
                                        <p:cTn id="42" dur="500"/>
                                        <p:tgtEl>
                                          <p:spTgt spid="824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8256"/>
                                        </p:tgtEl>
                                        <p:attrNameLst>
                                          <p:attrName>style.visibility</p:attrName>
                                        </p:attrNameLst>
                                      </p:cBhvr>
                                      <p:to>
                                        <p:strVal val="visible"/>
                                      </p:to>
                                    </p:set>
                                    <p:animEffect transition="in" filter="circle(in)">
                                      <p:cBhvr>
                                        <p:cTn id="47" dur="500"/>
                                        <p:tgtEl>
                                          <p:spTgt spid="825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8249"/>
                                        </p:tgtEl>
                                        <p:attrNameLst>
                                          <p:attrName>style.visibility</p:attrName>
                                        </p:attrNameLst>
                                      </p:cBhvr>
                                      <p:to>
                                        <p:strVal val="visible"/>
                                      </p:to>
                                    </p:set>
                                    <p:animEffect transition="in" filter="circle(in)">
                                      <p:cBhvr>
                                        <p:cTn id="52" dur="500"/>
                                        <p:tgtEl>
                                          <p:spTgt spid="824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8257"/>
                                        </p:tgtEl>
                                        <p:attrNameLst>
                                          <p:attrName>style.visibility</p:attrName>
                                        </p:attrNameLst>
                                      </p:cBhvr>
                                      <p:to>
                                        <p:strVal val="visible"/>
                                      </p:to>
                                    </p:set>
                                    <p:animEffect transition="in" filter="circle(in)">
                                      <p:cBhvr>
                                        <p:cTn id="57" dur="500"/>
                                        <p:tgtEl>
                                          <p:spTgt spid="8257"/>
                                        </p:tgtEl>
                                      </p:cBhvr>
                                    </p:animEffect>
                                  </p:childTnLst>
                                </p:cTn>
                              </p:par>
                              <p:par>
                                <p:cTn id="58" presetID="6" presetClass="entr" presetSubtype="16" fill="hold" grpId="0" nodeType="withEffect">
                                  <p:stCondLst>
                                    <p:cond delay="0"/>
                                  </p:stCondLst>
                                  <p:childTnLst>
                                    <p:set>
                                      <p:cBhvr>
                                        <p:cTn id="59" dur="1" fill="hold">
                                          <p:stCondLst>
                                            <p:cond delay="0"/>
                                          </p:stCondLst>
                                        </p:cTn>
                                        <p:tgtEl>
                                          <p:spTgt spid="8258"/>
                                        </p:tgtEl>
                                        <p:attrNameLst>
                                          <p:attrName>style.visibility</p:attrName>
                                        </p:attrNameLst>
                                      </p:cBhvr>
                                      <p:to>
                                        <p:strVal val="visible"/>
                                      </p:to>
                                    </p:set>
                                    <p:animEffect transition="in" filter="circle(in)">
                                      <p:cBhvr>
                                        <p:cTn id="60" dur="500"/>
                                        <p:tgtEl>
                                          <p:spTgt spid="8258"/>
                                        </p:tgtEl>
                                      </p:cBhvr>
                                    </p:animEffect>
                                  </p:childTnLst>
                                </p:cTn>
                              </p:par>
                              <p:par>
                                <p:cTn id="61" presetID="6" presetClass="entr" presetSubtype="16" fill="hold" grpId="0" nodeType="withEffect">
                                  <p:stCondLst>
                                    <p:cond delay="0"/>
                                  </p:stCondLst>
                                  <p:childTnLst>
                                    <p:set>
                                      <p:cBhvr>
                                        <p:cTn id="62" dur="1" fill="hold">
                                          <p:stCondLst>
                                            <p:cond delay="0"/>
                                          </p:stCondLst>
                                        </p:cTn>
                                        <p:tgtEl>
                                          <p:spTgt spid="8250"/>
                                        </p:tgtEl>
                                        <p:attrNameLst>
                                          <p:attrName>style.visibility</p:attrName>
                                        </p:attrNameLst>
                                      </p:cBhvr>
                                      <p:to>
                                        <p:strVal val="visible"/>
                                      </p:to>
                                    </p:set>
                                    <p:animEffect transition="in" filter="circle(in)">
                                      <p:cBhvr>
                                        <p:cTn id="63" dur="500"/>
                                        <p:tgtEl>
                                          <p:spTgt spid="8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35" grpId="0" animBg="1"/>
      <p:bldP spid="8245" grpId="0" animBg="1"/>
      <p:bldP spid="8247" grpId="0" animBg="1"/>
      <p:bldP spid="8248" grpId="0" animBg="1"/>
      <p:bldP spid="8249" grpId="0" animBg="1"/>
      <p:bldP spid="8250" grpId="0" animBg="1"/>
      <p:bldP spid="8251" grpId="0" animBg="1"/>
      <p:bldP spid="8253" grpId="0" animBg="1"/>
      <p:bldP spid="8255" grpId="0" animBg="1"/>
      <p:bldP spid="8256" grpId="0" animBg="1"/>
      <p:bldP spid="8257" grpId="0" animBg="1"/>
      <p:bldP spid="8258" grpId="0" animBg="1"/>
      <p:bldP spid="824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AutoShape 43" descr="Bouquet">
            <a:hlinkClick r:id="" action="ppaction://noaction"/>
          </p:cNvPr>
          <p:cNvSpPr>
            <a:spLocks noChangeArrowheads="1"/>
          </p:cNvSpPr>
          <p:nvPr/>
        </p:nvSpPr>
        <p:spPr bwMode="gray">
          <a:xfrm>
            <a:off x="1905000" y="3767138"/>
            <a:ext cx="7162800" cy="838200"/>
          </a:xfrm>
          <a:prstGeom prst="roundRect">
            <a:avLst>
              <a:gd name="adj" fmla="val 50000"/>
            </a:avLst>
          </a:prstGeom>
          <a:blipFill dpi="0" rotWithShape="1">
            <a:blip r:embed="rId6"/>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pPr eaLnBrk="0" fontAlgn="auto" hangingPunct="0">
              <a:spcBef>
                <a:spcPts val="0"/>
              </a:spcBef>
              <a:spcAft>
                <a:spcPts val="0"/>
              </a:spcAft>
              <a:defRPr/>
            </a:pPr>
            <a:r>
              <a:rPr lang="en-US" sz="3600" b="1" i="1" smtClean="0">
                <a:solidFill>
                  <a:srgbClr val="000099"/>
                </a:solidFill>
                <a:latin typeface="Times New Roman" pitchFamily="18" charset="0"/>
                <a:cs typeface="Times New Roman" pitchFamily="18" charset="0"/>
              </a:rPr>
              <a:t>Vẽ biểu đồ đoạn thẳng.</a:t>
            </a:r>
            <a:endParaRPr lang="en-US" sz="3600" b="1" i="1" dirty="0">
              <a:solidFill>
                <a:srgbClr val="000099"/>
              </a:solidFill>
              <a:latin typeface="Times New Roman" pitchFamily="18" charset="0"/>
              <a:cs typeface="Times New Roman" pitchFamily="18" charset="0"/>
            </a:endParaRPr>
          </a:p>
        </p:txBody>
      </p:sp>
      <p:sp>
        <p:nvSpPr>
          <p:cNvPr id="1029" name="AutoShape 17" descr="Pink tissue paper"/>
          <p:cNvSpPr>
            <a:spLocks noChangeArrowheads="1"/>
          </p:cNvSpPr>
          <p:nvPr/>
        </p:nvSpPr>
        <p:spPr bwMode="auto">
          <a:xfrm>
            <a:off x="1295400" y="400050"/>
            <a:ext cx="7772400" cy="819150"/>
          </a:xfrm>
          <a:prstGeom prst="roundRect">
            <a:avLst>
              <a:gd name="adj" fmla="val 50000"/>
            </a:avLst>
          </a:prstGeom>
          <a:blipFill dpi="0" rotWithShape="1">
            <a:blip r:embed="rId7"/>
            <a:srcRect/>
            <a:tile tx="0" ty="0" sx="100000" sy="100000" flip="none" algn="tl"/>
          </a:blipFill>
          <a:ln w="38100" algn="ctr">
            <a:solidFill>
              <a:srgbClr val="74A731"/>
            </a:solidFill>
            <a:round/>
            <a:headEnd/>
            <a:tailEnd/>
          </a:ln>
        </p:spPr>
        <p:txBody>
          <a:bodyPr vert="eaVert" wrap="none" anchor="ctr"/>
          <a:lstStyle/>
          <a:p>
            <a:pPr algn="r" rtl="1"/>
            <a:endParaRPr lang="vi-VN">
              <a:latin typeface="Constantia" pitchFamily="18" charset="0"/>
            </a:endParaRPr>
          </a:p>
        </p:txBody>
      </p:sp>
      <p:grpSp>
        <p:nvGrpSpPr>
          <p:cNvPr id="3" name="Group 7"/>
          <p:cNvGrpSpPr>
            <a:grpSpLocks/>
          </p:cNvGrpSpPr>
          <p:nvPr/>
        </p:nvGrpSpPr>
        <p:grpSpPr bwMode="auto">
          <a:xfrm>
            <a:off x="609600" y="1828800"/>
            <a:ext cx="920750" cy="282575"/>
            <a:chOff x="0" y="1896"/>
            <a:chExt cx="5760" cy="120"/>
          </a:xfrm>
        </p:grpSpPr>
        <p:sp>
          <p:nvSpPr>
            <p:cNvPr id="1127" name="Rectangle 8"/>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0" hangingPunct="0"/>
              <a:endParaRPr lang="vi-VN">
                <a:latin typeface="Constantia" pitchFamily="18" charset="0"/>
              </a:endParaRPr>
            </a:p>
          </p:txBody>
        </p:sp>
        <p:sp>
          <p:nvSpPr>
            <p:cNvPr id="1128" name="Rectangle 9"/>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0" hangingPunct="0"/>
              <a:endParaRPr lang="vi-VN">
                <a:latin typeface="Constantia" pitchFamily="18" charset="0"/>
              </a:endParaRPr>
            </a:p>
          </p:txBody>
        </p:sp>
      </p:grpSp>
      <p:grpSp>
        <p:nvGrpSpPr>
          <p:cNvPr id="4" name="Group 10"/>
          <p:cNvGrpSpPr>
            <a:grpSpLocks/>
          </p:cNvGrpSpPr>
          <p:nvPr/>
        </p:nvGrpSpPr>
        <p:grpSpPr bwMode="auto">
          <a:xfrm>
            <a:off x="76200" y="1143000"/>
            <a:ext cx="720725" cy="1219200"/>
            <a:chOff x="1474" y="2341"/>
            <a:chExt cx="454" cy="679"/>
          </a:xfrm>
        </p:grpSpPr>
        <p:grpSp>
          <p:nvGrpSpPr>
            <p:cNvPr id="1114" name="Group 11"/>
            <p:cNvGrpSpPr>
              <a:grpSpLocks/>
            </p:cNvGrpSpPr>
            <p:nvPr/>
          </p:nvGrpSpPr>
          <p:grpSpPr bwMode="auto">
            <a:xfrm rot="5400000">
              <a:off x="1472" y="2518"/>
              <a:ext cx="537" cy="184"/>
              <a:chOff x="0" y="1896"/>
              <a:chExt cx="5760" cy="120"/>
            </a:xfrm>
          </p:grpSpPr>
          <p:sp>
            <p:nvSpPr>
              <p:cNvPr id="1125" name="Rectangle 12"/>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pPr eaLnBrk="0" hangingPunct="0"/>
                <a:endParaRPr lang="vi-VN">
                  <a:latin typeface="Constantia" pitchFamily="18" charset="0"/>
                </a:endParaRPr>
              </a:p>
            </p:txBody>
          </p:sp>
          <p:sp>
            <p:nvSpPr>
              <p:cNvPr id="1126" name="Rectangle 13"/>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pPr eaLnBrk="0" hangingPunct="0"/>
                <a:endParaRPr lang="vi-VN">
                  <a:latin typeface="Constantia" pitchFamily="18" charset="0"/>
                </a:endParaRPr>
              </a:p>
            </p:txBody>
          </p:sp>
        </p:grpSp>
        <p:grpSp>
          <p:nvGrpSpPr>
            <p:cNvPr id="1115" name="Group 14"/>
            <p:cNvGrpSpPr>
              <a:grpSpLocks/>
            </p:cNvGrpSpPr>
            <p:nvPr/>
          </p:nvGrpSpPr>
          <p:grpSpPr bwMode="auto">
            <a:xfrm rot="5400000">
              <a:off x="1475" y="2569"/>
              <a:ext cx="453" cy="453"/>
              <a:chOff x="1844" y="1824"/>
              <a:chExt cx="2017" cy="1823"/>
            </a:xfrm>
          </p:grpSpPr>
          <p:sp>
            <p:nvSpPr>
              <p:cNvPr id="32" name="AutoShape 15"/>
              <p:cNvSpPr>
                <a:spLocks noChangeArrowheads="1"/>
              </p:cNvSpPr>
              <p:nvPr/>
            </p:nvSpPr>
            <p:spPr bwMode="gray">
              <a:xfrm rot="16200000" flipH="1">
                <a:off x="1792" y="2533"/>
                <a:ext cx="310"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eaLnBrk="0" fontAlgn="auto" hangingPunct="0">
                  <a:spcBef>
                    <a:spcPts val="0"/>
                  </a:spcBef>
                  <a:spcAft>
                    <a:spcPts val="0"/>
                  </a:spcAft>
                  <a:defRPr/>
                </a:pPr>
                <a:endParaRPr lang="en-US">
                  <a:latin typeface="+mn-lt"/>
                  <a:cs typeface="+mn-cs"/>
                </a:endParaRPr>
              </a:p>
            </p:txBody>
          </p:sp>
          <p:sp>
            <p:nvSpPr>
              <p:cNvPr id="1117" name="AutoShape 16"/>
              <p:cNvSpPr>
                <a:spLocks noChangeArrowheads="1"/>
              </p:cNvSpPr>
              <p:nvPr/>
            </p:nvSpPr>
            <p:spPr bwMode="gray">
              <a:xfrm rot="5400000" flipH="1">
                <a:off x="3610" y="2514"/>
                <a:ext cx="309" cy="193"/>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anchor="ctr"/>
              <a:lstStyle/>
              <a:p>
                <a:pPr eaLnBrk="0" hangingPunct="0"/>
                <a:endParaRPr lang="vi-VN">
                  <a:latin typeface="Constantia" pitchFamily="18" charset="0"/>
                </a:endParaRPr>
              </a:p>
            </p:txBody>
          </p:sp>
          <p:sp>
            <p:nvSpPr>
              <p:cNvPr id="1118" name="AutoShape 17"/>
              <p:cNvSpPr>
                <a:spLocks noChangeArrowheads="1"/>
              </p:cNvSpPr>
              <p:nvPr/>
            </p:nvSpPr>
            <p:spPr bwMode="gray">
              <a:xfrm rot="10800000" flipH="1">
                <a:off x="2697" y="3442"/>
                <a:ext cx="310" cy="205"/>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p>
                <a:pPr eaLnBrk="0" hangingPunct="0"/>
                <a:endParaRPr lang="vi-VN">
                  <a:latin typeface="Constantia" pitchFamily="18" charset="0"/>
                </a:endParaRPr>
              </a:p>
            </p:txBody>
          </p:sp>
          <p:sp>
            <p:nvSpPr>
              <p:cNvPr id="1119" name="Oval 1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C0C0C0"/>
                </a:solidFill>
                <a:round/>
                <a:headEnd/>
                <a:tailEnd/>
              </a:ln>
            </p:spPr>
            <p:txBody>
              <a:bodyPr rot="10800000" vert="eaVert" wrap="none" anchor="ctr"/>
              <a:lstStyle/>
              <a:p>
                <a:pPr eaLnBrk="0" hangingPunct="0"/>
                <a:endParaRPr lang="vi-VN">
                  <a:latin typeface="Constantia" pitchFamily="18" charset="0"/>
                </a:endParaRPr>
              </a:p>
            </p:txBody>
          </p:sp>
          <p:sp>
            <p:nvSpPr>
              <p:cNvPr id="1120" name="Oval 1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p>
                <a:pPr eaLnBrk="0" hangingPunct="0"/>
                <a:endParaRPr lang="vi-VN">
                  <a:latin typeface="Constantia" pitchFamily="18" charset="0"/>
                </a:endParaRPr>
              </a:p>
            </p:txBody>
          </p:sp>
          <p:sp>
            <p:nvSpPr>
              <p:cNvPr id="37" name="Oval 20"/>
              <p:cNvSpPr>
                <a:spLocks noChangeArrowheads="1"/>
              </p:cNvSpPr>
              <p:nvPr/>
            </p:nvSpPr>
            <p:spPr bwMode="gray">
              <a:xfrm>
                <a:off x="2152" y="2721"/>
                <a:ext cx="1421" cy="233"/>
              </a:xfrm>
              <a:prstGeom prst="ellipse">
                <a:avLst/>
              </a:prstGeom>
              <a:gradFill rotWithShape="1">
                <a:gsLst>
                  <a:gs pos="0">
                    <a:srgbClr val="FFFFFF"/>
                  </a:gs>
                  <a:gs pos="50000">
                    <a:schemeClr val="hlink"/>
                  </a:gs>
                  <a:gs pos="100000">
                    <a:srgbClr val="FFFFFF"/>
                  </a:gs>
                </a:gsLst>
                <a:lin ang="2700000" scaled="1"/>
              </a:gradFill>
              <a:ln w="38100" algn="ctr">
                <a:noFill/>
                <a:round/>
                <a:headEnd/>
                <a:tailEnd/>
              </a:ln>
            </p:spPr>
            <p:txBody>
              <a:bodyPr rot="10800000" vert="eaVert" wrap="none" anchor="ctr">
                <a:spAutoFit/>
              </a:bodyPr>
              <a:lstStyle/>
              <a:p>
                <a:pPr eaLnBrk="0" fontAlgn="auto" hangingPunct="0">
                  <a:spcBef>
                    <a:spcPts val="0"/>
                  </a:spcBef>
                  <a:spcAft>
                    <a:spcPts val="0"/>
                  </a:spcAft>
                  <a:defRPr/>
                </a:pPr>
                <a:endParaRPr lang="en-US">
                  <a:latin typeface="+mn-lt"/>
                  <a:cs typeface="+mn-cs"/>
                </a:endParaRPr>
              </a:p>
            </p:txBody>
          </p:sp>
          <p:sp>
            <p:nvSpPr>
              <p:cNvPr id="1122" name="Oval 21"/>
              <p:cNvSpPr>
                <a:spLocks noChangeArrowheads="1"/>
              </p:cNvSpPr>
              <p:nvPr/>
            </p:nvSpPr>
            <p:spPr bwMode="gray">
              <a:xfrm>
                <a:off x="2176" y="2888"/>
                <a:ext cx="1421" cy="233"/>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p>
                <a:pPr eaLnBrk="0" hangingPunct="0"/>
                <a:endParaRPr lang="vi-VN">
                  <a:latin typeface="Constantia" pitchFamily="18" charset="0"/>
                </a:endParaRPr>
              </a:p>
            </p:txBody>
          </p:sp>
          <p:sp>
            <p:nvSpPr>
              <p:cNvPr id="39" name="Oval 22"/>
              <p:cNvSpPr>
                <a:spLocks noChangeArrowheads="1"/>
              </p:cNvSpPr>
              <p:nvPr/>
            </p:nvSpPr>
            <p:spPr bwMode="gray">
              <a:xfrm>
                <a:off x="2152" y="1945"/>
                <a:ext cx="1421" cy="1095"/>
              </a:xfrm>
              <a:prstGeom prst="ellipse">
                <a:avLst/>
              </a:prstGeom>
              <a:gradFill rotWithShape="1">
                <a:gsLst>
                  <a:gs pos="0">
                    <a:srgbClr val="7A7400"/>
                  </a:gs>
                  <a:gs pos="50000">
                    <a:schemeClr val="hlink"/>
                  </a:gs>
                  <a:gs pos="100000">
                    <a:srgbClr val="7A7400"/>
                  </a:gs>
                </a:gsLst>
                <a:lin ang="18900000" scaled="1"/>
              </a:gradFill>
              <a:ln w="38100" algn="ctr">
                <a:noFill/>
                <a:round/>
                <a:headEnd/>
                <a:tailEnd/>
              </a:ln>
            </p:spPr>
            <p:txBody>
              <a:bodyPr rot="10800000" vert="eaVert" anchor="ctr">
                <a:spAutoFit/>
              </a:bodyPr>
              <a:lstStyle/>
              <a:p>
                <a:pPr eaLnBrk="0" fontAlgn="auto" hangingPunct="0">
                  <a:spcBef>
                    <a:spcPts val="0"/>
                  </a:spcBef>
                  <a:spcAft>
                    <a:spcPts val="0"/>
                  </a:spcAft>
                  <a:defRPr/>
                </a:pPr>
                <a:endParaRPr lang="en-US">
                  <a:latin typeface="+mn-lt"/>
                  <a:cs typeface="+mn-cs"/>
                </a:endParaRPr>
              </a:p>
            </p:txBody>
          </p:sp>
          <p:sp>
            <p:nvSpPr>
              <p:cNvPr id="1124" name="Oval 23" descr="Pink tissue paper"/>
              <p:cNvSpPr>
                <a:spLocks noChangeArrowheads="1"/>
              </p:cNvSpPr>
              <p:nvPr/>
            </p:nvSpPr>
            <p:spPr bwMode="gray">
              <a:xfrm>
                <a:off x="2178" y="2085"/>
                <a:ext cx="1417" cy="1095"/>
              </a:xfrm>
              <a:prstGeom prst="ellipse">
                <a:avLst/>
              </a:prstGeom>
              <a:blipFill dpi="0" rotWithShape="1">
                <a:blip r:embed="rId7"/>
                <a:srcRect/>
                <a:tile tx="0" ty="0" sx="100000" sy="100000" flip="none" algn="tl"/>
              </a:blip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pPr eaLnBrk="0" hangingPunct="0"/>
                <a:endParaRPr lang="vi-VN">
                  <a:latin typeface="Constantia" pitchFamily="18" charset="0"/>
                </a:endParaRPr>
              </a:p>
            </p:txBody>
          </p:sp>
        </p:grpSp>
      </p:grpSp>
      <p:grpSp>
        <p:nvGrpSpPr>
          <p:cNvPr id="7" name="Group 24"/>
          <p:cNvGrpSpPr>
            <a:grpSpLocks/>
          </p:cNvGrpSpPr>
          <p:nvPr/>
        </p:nvGrpSpPr>
        <p:grpSpPr bwMode="auto">
          <a:xfrm rot="5400000">
            <a:off x="852487" y="2460626"/>
            <a:ext cx="1173163" cy="144462"/>
            <a:chOff x="0" y="1896"/>
            <a:chExt cx="5760" cy="120"/>
          </a:xfrm>
        </p:grpSpPr>
        <p:sp>
          <p:nvSpPr>
            <p:cNvPr id="1112" name="Rectangle 25"/>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pPr eaLnBrk="0" hangingPunct="0"/>
              <a:endParaRPr lang="vi-VN">
                <a:latin typeface="Constantia" pitchFamily="18" charset="0"/>
              </a:endParaRPr>
            </a:p>
          </p:txBody>
        </p:sp>
        <p:sp>
          <p:nvSpPr>
            <p:cNvPr id="1113" name="Rectangle 26"/>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pPr eaLnBrk="0" hangingPunct="0"/>
              <a:endParaRPr lang="vi-VN">
                <a:latin typeface="Constantia" pitchFamily="18" charset="0"/>
              </a:endParaRPr>
            </a:p>
          </p:txBody>
        </p:sp>
      </p:grpSp>
      <p:grpSp>
        <p:nvGrpSpPr>
          <p:cNvPr id="8" name="Group 28"/>
          <p:cNvGrpSpPr>
            <a:grpSpLocks/>
          </p:cNvGrpSpPr>
          <p:nvPr/>
        </p:nvGrpSpPr>
        <p:grpSpPr bwMode="auto">
          <a:xfrm>
            <a:off x="838200" y="1447800"/>
            <a:ext cx="1066800" cy="989013"/>
            <a:chOff x="3257" y="860"/>
            <a:chExt cx="581" cy="623"/>
          </a:xfrm>
        </p:grpSpPr>
        <p:grpSp>
          <p:nvGrpSpPr>
            <p:cNvPr id="1101" name="Group 29"/>
            <p:cNvGrpSpPr>
              <a:grpSpLocks/>
            </p:cNvGrpSpPr>
            <p:nvPr/>
          </p:nvGrpSpPr>
          <p:grpSpPr bwMode="auto">
            <a:xfrm rot="5400000">
              <a:off x="3234" y="883"/>
              <a:ext cx="624" cy="582"/>
              <a:chOff x="1871" y="1824"/>
              <a:chExt cx="2007" cy="1807"/>
            </a:xfrm>
          </p:grpSpPr>
          <p:sp>
            <p:nvSpPr>
              <p:cNvPr id="1103" name="AutoShape 30" descr="Bouquet"/>
              <p:cNvSpPr>
                <a:spLocks noChangeArrowheads="1"/>
              </p:cNvSpPr>
              <p:nvPr/>
            </p:nvSpPr>
            <p:spPr bwMode="gray">
              <a:xfrm rot="16200000" flipH="1">
                <a:off x="1818" y="2512"/>
                <a:ext cx="311" cy="206"/>
              </a:xfrm>
              <a:prstGeom prst="upArrow">
                <a:avLst>
                  <a:gd name="adj1" fmla="val 51676"/>
                  <a:gd name="adj2" fmla="val 100000"/>
                </a:avLst>
              </a:prstGeom>
              <a:blipFill dpi="0" rotWithShape="1">
                <a:blip r:embed="rId8"/>
                <a:srcRect/>
                <a:tile tx="0" ty="0" sx="100000" sy="100000" flip="none" algn="tl"/>
              </a:blipFill>
              <a:ln w="9525" algn="ctr">
                <a:solidFill>
                  <a:srgbClr val="009900"/>
                </a:solidFill>
                <a:miter lim="800000"/>
                <a:headEnd/>
                <a:tailEnd/>
              </a:ln>
            </p:spPr>
            <p:txBody>
              <a:bodyPr wrap="none" anchor="ctr"/>
              <a:lstStyle/>
              <a:p>
                <a:pPr eaLnBrk="0" hangingPunct="0"/>
                <a:endParaRPr lang="vi-VN">
                  <a:latin typeface="Constantia" pitchFamily="18" charset="0"/>
                </a:endParaRPr>
              </a:p>
            </p:txBody>
          </p:sp>
          <p:sp>
            <p:nvSpPr>
              <p:cNvPr id="1104" name="AutoShape 31" descr="Bouquet"/>
              <p:cNvSpPr>
                <a:spLocks noChangeArrowheads="1"/>
              </p:cNvSpPr>
              <p:nvPr/>
            </p:nvSpPr>
            <p:spPr bwMode="gray">
              <a:xfrm rot="5400000" flipH="1">
                <a:off x="3621" y="2498"/>
                <a:ext cx="311" cy="203"/>
              </a:xfrm>
              <a:prstGeom prst="upArrow">
                <a:avLst>
                  <a:gd name="adj1" fmla="val 51676"/>
                  <a:gd name="adj2" fmla="val 100000"/>
                </a:avLst>
              </a:prstGeom>
              <a:blipFill dpi="0" rotWithShape="1">
                <a:blip r:embed="rId8"/>
                <a:srcRect/>
                <a:tile tx="0" ty="0" sx="100000" sy="100000" flip="none" algn="tl"/>
              </a:blipFill>
              <a:ln w="9525" algn="ctr">
                <a:solidFill>
                  <a:srgbClr val="009900"/>
                </a:solidFill>
                <a:miter lim="800000"/>
                <a:headEnd/>
                <a:tailEnd/>
              </a:ln>
            </p:spPr>
            <p:txBody>
              <a:bodyPr rot="10800000" wrap="none" anchor="ctr"/>
              <a:lstStyle/>
              <a:p>
                <a:pPr eaLnBrk="0" hangingPunct="0"/>
                <a:endParaRPr lang="vi-VN">
                  <a:latin typeface="Constantia" pitchFamily="18" charset="0"/>
                </a:endParaRPr>
              </a:p>
            </p:txBody>
          </p:sp>
          <p:sp>
            <p:nvSpPr>
              <p:cNvPr id="1105" name="AutoShape 32" descr="Bouquet"/>
              <p:cNvSpPr>
                <a:spLocks noChangeArrowheads="1"/>
              </p:cNvSpPr>
              <p:nvPr/>
            </p:nvSpPr>
            <p:spPr bwMode="gray">
              <a:xfrm rot="10800000" flipH="1">
                <a:off x="2718" y="3429"/>
                <a:ext cx="303" cy="202"/>
              </a:xfrm>
              <a:prstGeom prst="upArrow">
                <a:avLst>
                  <a:gd name="adj1" fmla="val 51676"/>
                  <a:gd name="adj2" fmla="val 100000"/>
                </a:avLst>
              </a:prstGeom>
              <a:blipFill dpi="0" rotWithShape="1">
                <a:blip r:embed="rId8"/>
                <a:srcRect/>
                <a:tile tx="0" ty="0" sx="100000" sy="100000" flip="none" algn="tl"/>
              </a:blipFill>
              <a:ln w="9525" algn="ctr">
                <a:solidFill>
                  <a:srgbClr val="009900"/>
                </a:solidFill>
                <a:miter lim="800000"/>
                <a:headEnd/>
                <a:tailEnd/>
              </a:ln>
            </p:spPr>
            <p:txBody>
              <a:bodyPr vert="eaVert" wrap="none" anchor="ctr"/>
              <a:lstStyle/>
              <a:p>
                <a:pPr eaLnBrk="0" hangingPunct="0"/>
                <a:endParaRPr lang="vi-VN">
                  <a:latin typeface="Constantia" pitchFamily="18" charset="0"/>
                </a:endParaRPr>
              </a:p>
            </p:txBody>
          </p:sp>
          <p:sp>
            <p:nvSpPr>
              <p:cNvPr id="1106" name="Oval 33" descr="Bouquet"/>
              <p:cNvSpPr>
                <a:spLocks noChangeArrowheads="1"/>
              </p:cNvSpPr>
              <p:nvPr/>
            </p:nvSpPr>
            <p:spPr bwMode="gray">
              <a:xfrm>
                <a:off x="2078" y="1824"/>
                <a:ext cx="1615" cy="1615"/>
              </a:xfrm>
              <a:prstGeom prst="ellipse">
                <a:avLst/>
              </a:prstGeom>
              <a:blipFill dpi="0" rotWithShape="1">
                <a:blip r:embed="rId8"/>
                <a:srcRect/>
                <a:tile tx="0" ty="0" sx="100000" sy="100000" flip="none" algn="tl"/>
              </a:blipFill>
              <a:ln w="57150" algn="ctr">
                <a:solidFill>
                  <a:srgbClr val="009900"/>
                </a:solidFill>
                <a:round/>
                <a:headEnd/>
                <a:tailEnd/>
              </a:ln>
            </p:spPr>
            <p:txBody>
              <a:bodyPr rot="10800000" vert="eaVert" wrap="none" anchor="ctr"/>
              <a:lstStyle/>
              <a:p>
                <a:pPr eaLnBrk="0" hangingPunct="0"/>
                <a:endParaRPr lang="vi-VN">
                  <a:latin typeface="Constantia" pitchFamily="18" charset="0"/>
                </a:endParaRPr>
              </a:p>
            </p:txBody>
          </p:sp>
          <p:sp>
            <p:nvSpPr>
              <p:cNvPr id="1107" name="Oval 34" descr="Bouquet">
                <a:hlinkClick r:id="rId9" action="ppaction://hlinkpres?slideindex=1&amp;slidetitle="/>
              </p:cNvPr>
              <p:cNvSpPr>
                <a:spLocks noChangeArrowheads="1"/>
              </p:cNvSpPr>
              <p:nvPr/>
            </p:nvSpPr>
            <p:spPr bwMode="gray">
              <a:xfrm>
                <a:off x="2170" y="1915"/>
                <a:ext cx="1430" cy="1430"/>
              </a:xfrm>
              <a:prstGeom prst="ellipse">
                <a:avLst/>
              </a:prstGeom>
              <a:blipFill dpi="0" rotWithShape="1">
                <a:blip r:embed="rId8"/>
                <a:srcRect/>
                <a:tile tx="0" ty="0" sx="100000" sy="100000" flip="none" algn="tl"/>
              </a:blipFill>
              <a:ln w="9525" algn="ctr">
                <a:solidFill>
                  <a:srgbClr val="009900"/>
                </a:solidFill>
                <a:round/>
                <a:headEnd/>
                <a:tailEnd/>
              </a:ln>
            </p:spPr>
            <p:txBody>
              <a:bodyPr rot="10800000" vert="eaVert" wrap="none" anchor="ctr"/>
              <a:lstStyle/>
              <a:p>
                <a:pPr eaLnBrk="0" hangingPunct="0"/>
                <a:endParaRPr lang="vi-VN">
                  <a:latin typeface="Constantia" pitchFamily="18" charset="0"/>
                </a:endParaRPr>
              </a:p>
            </p:txBody>
          </p:sp>
          <p:sp>
            <p:nvSpPr>
              <p:cNvPr id="1108" name="Oval 35" descr="Bouquet"/>
              <p:cNvSpPr>
                <a:spLocks noChangeArrowheads="1"/>
              </p:cNvSpPr>
              <p:nvPr/>
            </p:nvSpPr>
            <p:spPr bwMode="gray">
              <a:xfrm>
                <a:off x="2280" y="2916"/>
                <a:ext cx="1240" cy="220"/>
              </a:xfrm>
              <a:prstGeom prst="ellipse">
                <a:avLst/>
              </a:prstGeom>
              <a:blipFill dpi="0" rotWithShape="1">
                <a:blip r:embed="rId8"/>
                <a:srcRect/>
                <a:tile tx="0" ty="0" sx="100000" sy="100000" flip="none" algn="tl"/>
              </a:blipFill>
              <a:ln w="38100" algn="ctr">
                <a:solidFill>
                  <a:srgbClr val="009900"/>
                </a:solidFill>
                <a:round/>
                <a:headEnd/>
                <a:tailEnd/>
              </a:ln>
            </p:spPr>
            <p:txBody>
              <a:bodyPr rot="10800000" vert="eaVert" wrap="none" anchor="ctr">
                <a:spAutoFit/>
              </a:bodyPr>
              <a:lstStyle/>
              <a:p>
                <a:pPr eaLnBrk="0" hangingPunct="0"/>
                <a:endParaRPr lang="vi-VN">
                  <a:latin typeface="Constantia" pitchFamily="18" charset="0"/>
                </a:endParaRPr>
              </a:p>
            </p:txBody>
          </p:sp>
          <p:sp>
            <p:nvSpPr>
              <p:cNvPr id="1109" name="Oval 36" descr="Bouquet"/>
              <p:cNvSpPr>
                <a:spLocks noChangeArrowheads="1"/>
              </p:cNvSpPr>
              <p:nvPr/>
            </p:nvSpPr>
            <p:spPr bwMode="gray">
              <a:xfrm>
                <a:off x="2280" y="2916"/>
                <a:ext cx="1240" cy="220"/>
              </a:xfrm>
              <a:prstGeom prst="ellipse">
                <a:avLst/>
              </a:prstGeom>
              <a:blipFill dpi="0" rotWithShape="1">
                <a:blip r:embed="rId8"/>
                <a:srcRect/>
                <a:tile tx="0" ty="0" sx="100000" sy="100000" flip="none" algn="tl"/>
              </a:blipFill>
              <a:ln w="38100" algn="ctr">
                <a:solidFill>
                  <a:srgbClr val="009900"/>
                </a:solidFill>
                <a:round/>
                <a:headEnd/>
                <a:tailEnd/>
              </a:ln>
            </p:spPr>
            <p:txBody>
              <a:bodyPr rot="10800000" vert="eaVert" wrap="none" anchor="ctr">
                <a:spAutoFit/>
              </a:bodyPr>
              <a:lstStyle/>
              <a:p>
                <a:pPr eaLnBrk="0" hangingPunct="0"/>
                <a:endParaRPr lang="vi-VN">
                  <a:latin typeface="Constantia" pitchFamily="18" charset="0"/>
                </a:endParaRPr>
              </a:p>
            </p:txBody>
          </p:sp>
          <p:sp>
            <p:nvSpPr>
              <p:cNvPr id="1110" name="Oval 37" descr="Bouquet"/>
              <p:cNvSpPr>
                <a:spLocks noChangeArrowheads="1"/>
              </p:cNvSpPr>
              <p:nvPr/>
            </p:nvSpPr>
            <p:spPr bwMode="gray">
              <a:xfrm>
                <a:off x="2267" y="2066"/>
                <a:ext cx="1241" cy="1102"/>
              </a:xfrm>
              <a:prstGeom prst="ellipse">
                <a:avLst/>
              </a:prstGeom>
              <a:blipFill dpi="0" rotWithShape="1">
                <a:blip r:embed="rId8"/>
                <a:srcRect/>
                <a:tile tx="0" ty="0" sx="100000" sy="100000" flip="none" algn="tl"/>
              </a:blipFill>
              <a:ln w="38100" algn="ctr">
                <a:solidFill>
                  <a:srgbClr val="009900"/>
                </a:solidFill>
                <a:round/>
                <a:headEnd/>
                <a:tailEnd/>
              </a:ln>
            </p:spPr>
            <p:txBody>
              <a:bodyPr rot="10800000" vert="eaVert" anchor="ctr">
                <a:spAutoFit/>
              </a:bodyPr>
              <a:lstStyle/>
              <a:p>
                <a:pPr eaLnBrk="0" hangingPunct="0"/>
                <a:endParaRPr lang="vi-VN">
                  <a:latin typeface="Constantia" pitchFamily="18" charset="0"/>
                </a:endParaRPr>
              </a:p>
            </p:txBody>
          </p:sp>
          <p:sp>
            <p:nvSpPr>
              <p:cNvPr id="1111" name="Oval 38" descr="Bouquet"/>
              <p:cNvSpPr>
                <a:spLocks noChangeArrowheads="1"/>
              </p:cNvSpPr>
              <p:nvPr/>
            </p:nvSpPr>
            <p:spPr bwMode="gray">
              <a:xfrm>
                <a:off x="2270" y="2082"/>
                <a:ext cx="1241" cy="1100"/>
              </a:xfrm>
              <a:prstGeom prst="ellipse">
                <a:avLst/>
              </a:prstGeom>
              <a:blipFill dpi="0" rotWithShape="1">
                <a:blip r:embed="rId8"/>
                <a:srcRect/>
                <a:tile tx="0" ty="0" sx="100000" sy="100000" flip="none" algn="tl"/>
              </a:blipFill>
              <a:ln w="38100" algn="ctr">
                <a:solidFill>
                  <a:srgbClr val="009900"/>
                </a:solidFill>
                <a:round/>
                <a:headEnd/>
                <a:tailEnd/>
              </a:ln>
            </p:spPr>
            <p:txBody>
              <a:bodyPr rot="10800000" vert="eaVert" anchor="ctr">
                <a:spAutoFit/>
              </a:bodyPr>
              <a:lstStyle/>
              <a:p>
                <a:pPr eaLnBrk="0" hangingPunct="0"/>
                <a:endParaRPr lang="vi-VN">
                  <a:latin typeface="Constantia" pitchFamily="18" charset="0"/>
                </a:endParaRPr>
              </a:p>
            </p:txBody>
          </p:sp>
        </p:grpSp>
        <p:sp>
          <p:nvSpPr>
            <p:cNvPr id="1102" name="WordArt 39">
              <a:hlinkClick r:id="rId9" action="ppaction://hlinkpres?slideindex=1&amp;slidetitle="/>
            </p:cNvPr>
            <p:cNvSpPr>
              <a:spLocks noChangeArrowheads="1" noChangeShapeType="1" noTextEdit="1"/>
            </p:cNvSpPr>
            <p:nvPr/>
          </p:nvSpPr>
          <p:spPr bwMode="auto">
            <a:xfrm>
              <a:off x="3465" y="1036"/>
              <a:ext cx="171" cy="282"/>
            </a:xfrm>
            <a:prstGeom prst="rect">
              <a:avLst/>
            </a:prstGeom>
          </p:spPr>
          <p:txBody>
            <a:bodyPr wrap="none" fromWordArt="1">
              <a:prstTxWarp prst="textSlantUp">
                <a:avLst>
                  <a:gd name="adj" fmla="val 29167"/>
                </a:avLst>
              </a:prstTxWarp>
            </a:bodyPr>
            <a:lstStyle/>
            <a:p>
              <a:pPr algn="ctr"/>
              <a:r>
                <a:rPr lang="en-US"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Arial"/>
                  <a:cs typeface="Arial"/>
                </a:rPr>
                <a:t>1</a:t>
              </a:r>
            </a:p>
          </p:txBody>
        </p:sp>
      </p:grpSp>
      <p:grpSp>
        <p:nvGrpSpPr>
          <p:cNvPr id="10" name="Group 40"/>
          <p:cNvGrpSpPr>
            <a:grpSpLocks/>
          </p:cNvGrpSpPr>
          <p:nvPr/>
        </p:nvGrpSpPr>
        <p:grpSpPr bwMode="auto">
          <a:xfrm rot="5400000">
            <a:off x="865187" y="3714751"/>
            <a:ext cx="1173163" cy="144462"/>
            <a:chOff x="0" y="1896"/>
            <a:chExt cx="5760" cy="120"/>
          </a:xfrm>
        </p:grpSpPr>
        <p:sp>
          <p:nvSpPr>
            <p:cNvPr id="1099" name="Rectangle 41"/>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pPr eaLnBrk="0" hangingPunct="0"/>
              <a:endParaRPr lang="vi-VN">
                <a:latin typeface="Constantia" pitchFamily="18" charset="0"/>
              </a:endParaRPr>
            </a:p>
          </p:txBody>
        </p:sp>
        <p:sp>
          <p:nvSpPr>
            <p:cNvPr id="1100" name="Rectangle 42"/>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pPr eaLnBrk="0" hangingPunct="0"/>
              <a:endParaRPr lang="vi-VN">
                <a:latin typeface="Constantia" pitchFamily="18" charset="0"/>
              </a:endParaRPr>
            </a:p>
          </p:txBody>
        </p:sp>
      </p:grpSp>
      <p:grpSp>
        <p:nvGrpSpPr>
          <p:cNvPr id="11" name="Group 44"/>
          <p:cNvGrpSpPr>
            <a:grpSpLocks/>
          </p:cNvGrpSpPr>
          <p:nvPr/>
        </p:nvGrpSpPr>
        <p:grpSpPr bwMode="auto">
          <a:xfrm>
            <a:off x="954088" y="2514600"/>
            <a:ext cx="908050" cy="989013"/>
            <a:chOff x="3260" y="1700"/>
            <a:chExt cx="581" cy="623"/>
          </a:xfrm>
        </p:grpSpPr>
        <p:grpSp>
          <p:nvGrpSpPr>
            <p:cNvPr id="1088" name="Group 45"/>
            <p:cNvGrpSpPr>
              <a:grpSpLocks/>
            </p:cNvGrpSpPr>
            <p:nvPr/>
          </p:nvGrpSpPr>
          <p:grpSpPr bwMode="auto">
            <a:xfrm rot="5400000">
              <a:off x="3237" y="1723"/>
              <a:ext cx="624" cy="582"/>
              <a:chOff x="1871" y="1824"/>
              <a:chExt cx="2007" cy="1807"/>
            </a:xfrm>
          </p:grpSpPr>
          <p:sp>
            <p:nvSpPr>
              <p:cNvPr id="1090" name="AutoShape 46" descr="Bouquet"/>
              <p:cNvSpPr>
                <a:spLocks noChangeArrowheads="1"/>
              </p:cNvSpPr>
              <p:nvPr/>
            </p:nvSpPr>
            <p:spPr bwMode="gray">
              <a:xfrm rot="16200000" flipH="1">
                <a:off x="1818" y="2512"/>
                <a:ext cx="311" cy="206"/>
              </a:xfrm>
              <a:prstGeom prst="upArrow">
                <a:avLst>
                  <a:gd name="adj1" fmla="val 51676"/>
                  <a:gd name="adj2" fmla="val 100000"/>
                </a:avLst>
              </a:prstGeom>
              <a:blipFill dpi="0" rotWithShape="1">
                <a:blip r:embed="rId8"/>
                <a:srcRect/>
                <a:tile tx="0" ty="0" sx="100000" sy="100000" flip="none" algn="tl"/>
              </a:blipFill>
              <a:ln w="9525" algn="ctr">
                <a:solidFill>
                  <a:srgbClr val="009900"/>
                </a:solidFill>
                <a:miter lim="800000"/>
                <a:headEnd/>
                <a:tailEnd/>
              </a:ln>
            </p:spPr>
            <p:txBody>
              <a:bodyPr wrap="none" anchor="ctr"/>
              <a:lstStyle/>
              <a:p>
                <a:pPr eaLnBrk="0" hangingPunct="0"/>
                <a:endParaRPr lang="vi-VN">
                  <a:latin typeface="Constantia" pitchFamily="18" charset="0"/>
                </a:endParaRPr>
              </a:p>
            </p:txBody>
          </p:sp>
          <p:sp>
            <p:nvSpPr>
              <p:cNvPr id="1091" name="AutoShape 47" descr="Bouquet"/>
              <p:cNvSpPr>
                <a:spLocks noChangeArrowheads="1"/>
              </p:cNvSpPr>
              <p:nvPr/>
            </p:nvSpPr>
            <p:spPr bwMode="gray">
              <a:xfrm rot="5400000" flipH="1">
                <a:off x="3621" y="2498"/>
                <a:ext cx="311" cy="203"/>
              </a:xfrm>
              <a:prstGeom prst="upArrow">
                <a:avLst>
                  <a:gd name="adj1" fmla="val 51676"/>
                  <a:gd name="adj2" fmla="val 100000"/>
                </a:avLst>
              </a:prstGeom>
              <a:blipFill dpi="0" rotWithShape="1">
                <a:blip r:embed="rId8"/>
                <a:srcRect/>
                <a:tile tx="0" ty="0" sx="100000" sy="100000" flip="none" algn="tl"/>
              </a:blipFill>
              <a:ln w="9525" algn="ctr">
                <a:solidFill>
                  <a:srgbClr val="009900"/>
                </a:solidFill>
                <a:miter lim="800000"/>
                <a:headEnd/>
                <a:tailEnd/>
              </a:ln>
            </p:spPr>
            <p:txBody>
              <a:bodyPr rot="10800000" wrap="none" anchor="ctr"/>
              <a:lstStyle/>
              <a:p>
                <a:pPr eaLnBrk="0" hangingPunct="0"/>
                <a:endParaRPr lang="vi-VN">
                  <a:latin typeface="Constantia" pitchFamily="18" charset="0"/>
                </a:endParaRPr>
              </a:p>
            </p:txBody>
          </p:sp>
          <p:sp>
            <p:nvSpPr>
              <p:cNvPr id="1092" name="AutoShape 48" descr="Bouquet"/>
              <p:cNvSpPr>
                <a:spLocks noChangeArrowheads="1"/>
              </p:cNvSpPr>
              <p:nvPr/>
            </p:nvSpPr>
            <p:spPr bwMode="gray">
              <a:xfrm rot="10800000" flipH="1">
                <a:off x="2718" y="3429"/>
                <a:ext cx="303" cy="202"/>
              </a:xfrm>
              <a:prstGeom prst="upArrow">
                <a:avLst>
                  <a:gd name="adj1" fmla="val 51676"/>
                  <a:gd name="adj2" fmla="val 100000"/>
                </a:avLst>
              </a:prstGeom>
              <a:blipFill dpi="0" rotWithShape="1">
                <a:blip r:embed="rId8"/>
                <a:srcRect/>
                <a:tile tx="0" ty="0" sx="100000" sy="100000" flip="none" algn="tl"/>
              </a:blipFill>
              <a:ln w="9525" algn="ctr">
                <a:solidFill>
                  <a:srgbClr val="009900"/>
                </a:solidFill>
                <a:miter lim="800000"/>
                <a:headEnd/>
                <a:tailEnd/>
              </a:ln>
            </p:spPr>
            <p:txBody>
              <a:bodyPr vert="eaVert" wrap="none" anchor="ctr"/>
              <a:lstStyle/>
              <a:p>
                <a:pPr eaLnBrk="0" hangingPunct="0"/>
                <a:endParaRPr lang="vi-VN">
                  <a:latin typeface="Constantia" pitchFamily="18" charset="0"/>
                </a:endParaRPr>
              </a:p>
            </p:txBody>
          </p:sp>
          <p:sp>
            <p:nvSpPr>
              <p:cNvPr id="1093" name="Oval 49" descr="Bouquet"/>
              <p:cNvSpPr>
                <a:spLocks noChangeArrowheads="1"/>
              </p:cNvSpPr>
              <p:nvPr/>
            </p:nvSpPr>
            <p:spPr bwMode="gray">
              <a:xfrm>
                <a:off x="2078" y="1824"/>
                <a:ext cx="1615" cy="1615"/>
              </a:xfrm>
              <a:prstGeom prst="ellipse">
                <a:avLst/>
              </a:prstGeom>
              <a:blipFill dpi="0" rotWithShape="1">
                <a:blip r:embed="rId8"/>
                <a:srcRect/>
                <a:tile tx="0" ty="0" sx="100000" sy="100000" flip="none" algn="tl"/>
              </a:blipFill>
              <a:ln w="57150" algn="ctr">
                <a:solidFill>
                  <a:srgbClr val="009900"/>
                </a:solidFill>
                <a:round/>
                <a:headEnd/>
                <a:tailEnd/>
              </a:ln>
            </p:spPr>
            <p:txBody>
              <a:bodyPr rot="10800000" vert="eaVert" wrap="none" anchor="ctr"/>
              <a:lstStyle/>
              <a:p>
                <a:pPr eaLnBrk="0" hangingPunct="0"/>
                <a:endParaRPr lang="vi-VN">
                  <a:latin typeface="Constantia" pitchFamily="18" charset="0"/>
                </a:endParaRPr>
              </a:p>
            </p:txBody>
          </p:sp>
          <p:sp>
            <p:nvSpPr>
              <p:cNvPr id="1094" name="Oval 50" descr="Bouquet"/>
              <p:cNvSpPr>
                <a:spLocks noChangeArrowheads="1"/>
              </p:cNvSpPr>
              <p:nvPr/>
            </p:nvSpPr>
            <p:spPr bwMode="gray">
              <a:xfrm>
                <a:off x="2170" y="1915"/>
                <a:ext cx="1430" cy="1430"/>
              </a:xfrm>
              <a:prstGeom prst="ellipse">
                <a:avLst/>
              </a:prstGeom>
              <a:blipFill dpi="0" rotWithShape="1">
                <a:blip r:embed="rId8"/>
                <a:srcRect/>
                <a:tile tx="0" ty="0" sx="100000" sy="100000" flip="none" algn="tl"/>
              </a:blipFill>
              <a:ln w="9525" algn="ctr">
                <a:solidFill>
                  <a:srgbClr val="009900"/>
                </a:solidFill>
                <a:round/>
                <a:headEnd/>
                <a:tailEnd/>
              </a:ln>
            </p:spPr>
            <p:txBody>
              <a:bodyPr rot="10800000" vert="eaVert" wrap="none" anchor="ctr"/>
              <a:lstStyle/>
              <a:p>
                <a:pPr eaLnBrk="0" hangingPunct="0"/>
                <a:endParaRPr lang="vi-VN">
                  <a:latin typeface="Constantia" pitchFamily="18" charset="0"/>
                </a:endParaRPr>
              </a:p>
            </p:txBody>
          </p:sp>
          <p:sp>
            <p:nvSpPr>
              <p:cNvPr id="1095" name="Oval 51" descr="Bouquet"/>
              <p:cNvSpPr>
                <a:spLocks noChangeArrowheads="1"/>
              </p:cNvSpPr>
              <p:nvPr/>
            </p:nvSpPr>
            <p:spPr bwMode="gray">
              <a:xfrm>
                <a:off x="2274" y="2885"/>
                <a:ext cx="1240" cy="260"/>
              </a:xfrm>
              <a:prstGeom prst="ellipse">
                <a:avLst/>
              </a:prstGeom>
              <a:blipFill dpi="0" rotWithShape="1">
                <a:blip r:embed="rId8"/>
                <a:srcRect/>
                <a:tile tx="0" ty="0" sx="100000" sy="100000" flip="none" algn="tl"/>
              </a:blipFill>
              <a:ln w="38100" algn="ctr">
                <a:solidFill>
                  <a:srgbClr val="009900"/>
                </a:solidFill>
                <a:round/>
                <a:headEnd/>
                <a:tailEnd/>
              </a:ln>
            </p:spPr>
            <p:txBody>
              <a:bodyPr rot="10800000" vert="eaVert" wrap="none" anchor="ctr">
                <a:spAutoFit/>
              </a:bodyPr>
              <a:lstStyle/>
              <a:p>
                <a:pPr eaLnBrk="0" hangingPunct="0"/>
                <a:endParaRPr lang="vi-VN">
                  <a:latin typeface="Constantia" pitchFamily="18" charset="0"/>
                </a:endParaRPr>
              </a:p>
            </p:txBody>
          </p:sp>
          <p:sp>
            <p:nvSpPr>
              <p:cNvPr id="1096" name="Oval 52" descr="Bouquet">
                <a:hlinkClick r:id="rId10" action="ppaction://hlinkpres?slideindex=1&amp;slidetitle="/>
              </p:cNvPr>
              <p:cNvSpPr>
                <a:spLocks noChangeArrowheads="1"/>
              </p:cNvSpPr>
              <p:nvPr/>
            </p:nvSpPr>
            <p:spPr bwMode="gray">
              <a:xfrm>
                <a:off x="2274" y="2885"/>
                <a:ext cx="1240" cy="260"/>
              </a:xfrm>
              <a:prstGeom prst="ellipse">
                <a:avLst/>
              </a:prstGeom>
              <a:blipFill dpi="0" rotWithShape="1">
                <a:blip r:embed="rId8"/>
                <a:srcRect/>
                <a:tile tx="0" ty="0" sx="100000" sy="100000" flip="none" algn="tl"/>
              </a:blipFill>
              <a:ln w="38100" algn="ctr">
                <a:solidFill>
                  <a:srgbClr val="009900"/>
                </a:solidFill>
                <a:round/>
                <a:headEnd/>
                <a:tailEnd/>
              </a:ln>
            </p:spPr>
            <p:txBody>
              <a:bodyPr rot="10800000" vert="eaVert" wrap="none" anchor="ctr">
                <a:spAutoFit/>
              </a:bodyPr>
              <a:lstStyle/>
              <a:p>
                <a:pPr eaLnBrk="0" hangingPunct="0"/>
                <a:endParaRPr lang="vi-VN">
                  <a:latin typeface="Constantia" pitchFamily="18" charset="0"/>
                </a:endParaRPr>
              </a:p>
            </p:txBody>
          </p:sp>
          <p:sp>
            <p:nvSpPr>
              <p:cNvPr id="1097" name="Oval 53" descr="Bouquet"/>
              <p:cNvSpPr>
                <a:spLocks noChangeArrowheads="1"/>
              </p:cNvSpPr>
              <p:nvPr/>
            </p:nvSpPr>
            <p:spPr bwMode="gray">
              <a:xfrm>
                <a:off x="2267" y="2067"/>
                <a:ext cx="1241" cy="1100"/>
              </a:xfrm>
              <a:prstGeom prst="ellipse">
                <a:avLst/>
              </a:prstGeom>
              <a:blipFill dpi="0" rotWithShape="1">
                <a:blip r:embed="rId8"/>
                <a:srcRect/>
                <a:tile tx="0" ty="0" sx="100000" sy="100000" flip="none" algn="tl"/>
              </a:blipFill>
              <a:ln w="38100" algn="ctr">
                <a:solidFill>
                  <a:srgbClr val="009900"/>
                </a:solidFill>
                <a:round/>
                <a:headEnd/>
                <a:tailEnd/>
              </a:ln>
            </p:spPr>
            <p:txBody>
              <a:bodyPr rot="10800000" vert="eaVert" anchor="ctr">
                <a:spAutoFit/>
              </a:bodyPr>
              <a:lstStyle/>
              <a:p>
                <a:pPr eaLnBrk="0" hangingPunct="0"/>
                <a:endParaRPr lang="vi-VN">
                  <a:latin typeface="Constantia" pitchFamily="18" charset="0"/>
                </a:endParaRPr>
              </a:p>
            </p:txBody>
          </p:sp>
          <p:sp>
            <p:nvSpPr>
              <p:cNvPr id="1098" name="Oval 54" descr="Bouquet"/>
              <p:cNvSpPr>
                <a:spLocks noChangeArrowheads="1"/>
              </p:cNvSpPr>
              <p:nvPr/>
            </p:nvSpPr>
            <p:spPr bwMode="gray">
              <a:xfrm>
                <a:off x="2270" y="2083"/>
                <a:ext cx="1241" cy="1099"/>
              </a:xfrm>
              <a:prstGeom prst="ellipse">
                <a:avLst/>
              </a:prstGeom>
              <a:blipFill dpi="0" rotWithShape="1">
                <a:blip r:embed="rId8"/>
                <a:srcRect/>
                <a:tile tx="0" ty="0" sx="100000" sy="100000" flip="none" algn="tl"/>
              </a:blipFill>
              <a:ln w="38100" algn="ctr">
                <a:solidFill>
                  <a:srgbClr val="009900"/>
                </a:solidFill>
                <a:round/>
                <a:headEnd/>
                <a:tailEnd/>
              </a:ln>
            </p:spPr>
            <p:txBody>
              <a:bodyPr rot="10800000" vert="eaVert" anchor="ctr">
                <a:spAutoFit/>
              </a:bodyPr>
              <a:lstStyle/>
              <a:p>
                <a:pPr eaLnBrk="0" hangingPunct="0"/>
                <a:endParaRPr lang="vi-VN">
                  <a:latin typeface="Constantia" pitchFamily="18" charset="0"/>
                </a:endParaRPr>
              </a:p>
            </p:txBody>
          </p:sp>
        </p:grpSp>
        <p:sp>
          <p:nvSpPr>
            <p:cNvPr id="1089" name="WordArt 55">
              <a:hlinkClick r:id="rId10" action="ppaction://hlinkpres?slideindex=1&amp;slidetitle="/>
            </p:cNvPr>
            <p:cNvSpPr>
              <a:spLocks noChangeArrowheads="1" noChangeShapeType="1" noTextEdit="1"/>
            </p:cNvSpPr>
            <p:nvPr/>
          </p:nvSpPr>
          <p:spPr bwMode="auto">
            <a:xfrm>
              <a:off x="3470" y="1852"/>
              <a:ext cx="206" cy="282"/>
            </a:xfrm>
            <a:prstGeom prst="rect">
              <a:avLst/>
            </a:prstGeom>
          </p:spPr>
          <p:txBody>
            <a:bodyPr wrap="none" fromWordArt="1">
              <a:prstTxWarp prst="textSlantUp">
                <a:avLst>
                  <a:gd name="adj" fmla="val 29167"/>
                </a:avLst>
              </a:prstTxWarp>
            </a:bodyPr>
            <a:lstStyle/>
            <a:p>
              <a:pPr algn="ctr"/>
              <a:r>
                <a:rPr lang="en-US"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Arial"/>
                  <a:cs typeface="Arial"/>
                </a:rPr>
                <a:t>2</a:t>
              </a:r>
            </a:p>
          </p:txBody>
        </p:sp>
      </p:grpSp>
      <p:grpSp>
        <p:nvGrpSpPr>
          <p:cNvPr id="13" name="Group 69"/>
          <p:cNvGrpSpPr>
            <a:grpSpLocks/>
          </p:cNvGrpSpPr>
          <p:nvPr/>
        </p:nvGrpSpPr>
        <p:grpSpPr bwMode="auto">
          <a:xfrm>
            <a:off x="-76200" y="152400"/>
            <a:ext cx="1143000" cy="1219200"/>
            <a:chOff x="196" y="292"/>
            <a:chExt cx="616" cy="507"/>
          </a:xfrm>
        </p:grpSpPr>
        <p:grpSp>
          <p:nvGrpSpPr>
            <p:cNvPr id="1082" name="Group 70"/>
            <p:cNvGrpSpPr>
              <a:grpSpLocks/>
            </p:cNvGrpSpPr>
            <p:nvPr/>
          </p:nvGrpSpPr>
          <p:grpSpPr bwMode="auto">
            <a:xfrm>
              <a:off x="204" y="300"/>
              <a:ext cx="608" cy="499"/>
              <a:chOff x="204" y="300"/>
              <a:chExt cx="608" cy="499"/>
            </a:xfrm>
          </p:grpSpPr>
          <p:sp>
            <p:nvSpPr>
              <p:cNvPr id="1086" name="Oval 19" descr="Oak"/>
              <p:cNvSpPr>
                <a:spLocks noChangeArrowheads="1"/>
              </p:cNvSpPr>
              <p:nvPr/>
            </p:nvSpPr>
            <p:spPr bwMode="auto">
              <a:xfrm rot="1758052">
                <a:off x="204" y="300"/>
                <a:ext cx="592" cy="482"/>
              </a:xfrm>
              <a:prstGeom prst="ellipse">
                <a:avLst/>
              </a:prstGeom>
              <a:blipFill dpi="0" rotWithShape="1">
                <a:blip r:embed="rId11"/>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rtl="1"/>
                <a:endParaRPr lang="vi-VN">
                  <a:latin typeface="Constantia" pitchFamily="18" charset="0"/>
                </a:endParaRPr>
              </a:p>
            </p:txBody>
          </p:sp>
          <p:sp>
            <p:nvSpPr>
              <p:cNvPr id="1087" name="Oval 24" descr="Oak"/>
              <p:cNvSpPr>
                <a:spLocks noChangeArrowheads="1"/>
              </p:cNvSpPr>
              <p:nvPr/>
            </p:nvSpPr>
            <p:spPr bwMode="gray">
              <a:xfrm rot="1758052">
                <a:off x="220" y="317"/>
                <a:ext cx="592" cy="482"/>
              </a:xfrm>
              <a:prstGeom prst="ellipse">
                <a:avLst/>
              </a:prstGeom>
              <a:blipFill dpi="0" rotWithShape="1">
                <a:blip r:embed="rId11"/>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rtl="1"/>
                <a:endParaRPr lang="vi-VN">
                  <a:latin typeface="Constantia" pitchFamily="18" charset="0"/>
                </a:endParaRPr>
              </a:p>
            </p:txBody>
          </p:sp>
        </p:grpSp>
        <p:grpSp>
          <p:nvGrpSpPr>
            <p:cNvPr id="1083" name="Group 73"/>
            <p:cNvGrpSpPr>
              <a:grpSpLocks/>
            </p:cNvGrpSpPr>
            <p:nvPr/>
          </p:nvGrpSpPr>
          <p:grpSpPr bwMode="auto">
            <a:xfrm>
              <a:off x="196" y="292"/>
              <a:ext cx="592" cy="482"/>
              <a:chOff x="204" y="300"/>
              <a:chExt cx="592" cy="482"/>
            </a:xfrm>
          </p:grpSpPr>
          <p:sp>
            <p:nvSpPr>
              <p:cNvPr id="1084" name="Oval 25" descr="Oak"/>
              <p:cNvSpPr>
                <a:spLocks noChangeArrowheads="1"/>
              </p:cNvSpPr>
              <p:nvPr/>
            </p:nvSpPr>
            <p:spPr bwMode="gray">
              <a:xfrm rot="1758052">
                <a:off x="204" y="300"/>
                <a:ext cx="592" cy="482"/>
              </a:xfrm>
              <a:prstGeom prst="ellipse">
                <a:avLst/>
              </a:prstGeom>
              <a:blipFill dpi="0" rotWithShape="1">
                <a:blip r:embed="rId11"/>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rtl="1"/>
                <a:endParaRPr lang="vi-VN">
                  <a:latin typeface="Constantia" pitchFamily="18" charset="0"/>
                </a:endParaRPr>
              </a:p>
            </p:txBody>
          </p:sp>
          <p:pic>
            <p:nvPicPr>
              <p:cNvPr id="1085" name="Picture 27" descr="Picture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59" y="328"/>
                <a:ext cx="276" cy="280"/>
              </a:xfrm>
              <a:prstGeom prst="rect">
                <a:avLst/>
              </a:prstGeom>
              <a:blipFill dpi="0" rotWithShape="1">
                <a:blip r:embed="rId11"/>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grpSp>
      </p:grpSp>
      <p:graphicFrame>
        <p:nvGraphicFramePr>
          <p:cNvPr id="1026" name="Object 6"/>
          <p:cNvGraphicFramePr>
            <a:graphicFrameLocks noChangeAspect="1"/>
          </p:cNvGraphicFramePr>
          <p:nvPr/>
        </p:nvGraphicFramePr>
        <p:xfrm>
          <a:off x="352425" y="5105400"/>
          <a:ext cx="1171575" cy="1676400"/>
        </p:xfrm>
        <a:graphic>
          <a:graphicData uri="http://schemas.openxmlformats.org/presentationml/2006/ole">
            <mc:AlternateContent xmlns:mc="http://schemas.openxmlformats.org/markup-compatibility/2006">
              <mc:Choice xmlns:v="urn:schemas-microsoft-com:vml" Requires="v">
                <p:oleObj spid="_x0000_s5183" name="Clip" r:id="rId13" imgW="3531960" imgH="4445640" progId="">
                  <p:embed/>
                </p:oleObj>
              </mc:Choice>
              <mc:Fallback>
                <p:oleObj name="Clip" r:id="rId13" imgW="3531960" imgH="4445640" progId="">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2425" y="5105400"/>
                        <a:ext cx="1171575"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7" name="AutoShape 23" descr="White marble"/>
          <p:cNvSpPr>
            <a:spLocks noChangeArrowheads="1"/>
          </p:cNvSpPr>
          <p:nvPr/>
        </p:nvSpPr>
        <p:spPr bwMode="gray">
          <a:xfrm>
            <a:off x="1295400" y="152400"/>
            <a:ext cx="7772400" cy="1066800"/>
          </a:xfrm>
          <a:prstGeom prst="roundRect">
            <a:avLst>
              <a:gd name="adj" fmla="val 50000"/>
            </a:avLst>
          </a:prstGeom>
          <a:blipFill dpi="0" rotWithShape="1">
            <a:blip r:embed="rId15"/>
            <a:srcRect/>
            <a:tile tx="0" ty="0" sx="100000" sy="100000" flip="none" algn="tl"/>
          </a:blipFill>
          <a:ln w="38100" algn="ctr">
            <a:solidFill>
              <a:srgbClr val="FFCC00"/>
            </a:solidFill>
            <a:round/>
            <a:headEnd/>
            <a:tailEnd/>
          </a:ln>
        </p:spPr>
        <p:txBody>
          <a:bodyPr vert="eaVert" wrap="none" anchor="ctr"/>
          <a:lstStyle/>
          <a:p>
            <a:pPr algn="r" rtl="1"/>
            <a:endParaRPr lang="vi-VN">
              <a:solidFill>
                <a:schemeClr val="bg1"/>
              </a:solidFill>
              <a:latin typeface="Constantia" pitchFamily="18" charset="0"/>
            </a:endParaRPr>
          </a:p>
        </p:txBody>
      </p:sp>
      <p:sp>
        <p:nvSpPr>
          <p:cNvPr id="94" name="Text Box 26" descr="White marble"/>
          <p:cNvSpPr txBox="1">
            <a:spLocks noChangeArrowheads="1"/>
          </p:cNvSpPr>
          <p:nvPr/>
        </p:nvSpPr>
        <p:spPr bwMode="gray">
          <a:xfrm>
            <a:off x="1690688" y="311150"/>
            <a:ext cx="6834187" cy="1077218"/>
          </a:xfrm>
          <a:prstGeom prst="rect">
            <a:avLst/>
          </a:prstGeom>
          <a:blipFill dpi="0" rotWithShape="1">
            <a:blip r:embed="rId15"/>
            <a:srcRect/>
            <a:tile tx="0" ty="0" sx="100000" sy="100000" flip="none" algn="tl"/>
          </a:blipFill>
          <a:ln w="9525" algn="ctr">
            <a:noFill/>
            <a:miter lim="800000"/>
            <a:headEnd/>
            <a:tailEnd/>
          </a:ln>
        </p:spPr>
        <p:txBody>
          <a:bodyPr>
            <a:spAutoFit/>
          </a:bodyPr>
          <a:lstStyle/>
          <a:p>
            <a:pPr algn="ctr" eaLnBrk="0" fontAlgn="auto" hangingPunct="0">
              <a:spcBef>
                <a:spcPts val="0"/>
              </a:spcBef>
              <a:spcAft>
                <a:spcPts val="0"/>
              </a:spcAft>
              <a:defRPr/>
            </a:pPr>
            <a:r>
              <a:rPr lang="en-US" sz="3200" b="1" smtClean="0">
                <a:solidFill>
                  <a:srgbClr val="FF0000"/>
                </a:solidFill>
                <a:latin typeface="Times New Roman" pitchFamily="18" charset="0"/>
                <a:cs typeface="Times New Roman" pitchFamily="18" charset="0"/>
              </a:rPr>
              <a:t>CÁC CÂU HỎI TRONG BÀI TẬP THƯỜNG GẶP</a:t>
            </a:r>
            <a:endParaRPr lang="en-US" sz="3200" b="1" dirty="0">
              <a:solidFill>
                <a:srgbClr val="FF0000"/>
              </a:solidFill>
              <a:latin typeface="Times New Roman" pitchFamily="18" charset="0"/>
              <a:cs typeface="Times New Roman" pitchFamily="18" charset="0"/>
            </a:endParaRPr>
          </a:p>
        </p:txBody>
      </p:sp>
      <p:grpSp>
        <p:nvGrpSpPr>
          <p:cNvPr id="16" name="Group 40"/>
          <p:cNvGrpSpPr>
            <a:grpSpLocks/>
          </p:cNvGrpSpPr>
          <p:nvPr/>
        </p:nvGrpSpPr>
        <p:grpSpPr bwMode="auto">
          <a:xfrm rot="5400000">
            <a:off x="842962" y="4629151"/>
            <a:ext cx="1173163" cy="144462"/>
            <a:chOff x="0" y="1896"/>
            <a:chExt cx="5760" cy="120"/>
          </a:xfrm>
        </p:grpSpPr>
        <p:sp>
          <p:nvSpPr>
            <p:cNvPr id="1080" name="Rectangle 41"/>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pPr eaLnBrk="0" hangingPunct="0"/>
              <a:endParaRPr lang="vi-VN"/>
            </a:p>
          </p:txBody>
        </p:sp>
        <p:sp>
          <p:nvSpPr>
            <p:cNvPr id="1081" name="Rectangle 42"/>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pPr eaLnBrk="0" hangingPunct="0"/>
              <a:endParaRPr lang="vi-VN"/>
            </a:p>
          </p:txBody>
        </p:sp>
      </p:grpSp>
      <p:grpSp>
        <p:nvGrpSpPr>
          <p:cNvPr id="17" name="Group 57"/>
          <p:cNvGrpSpPr>
            <a:grpSpLocks/>
          </p:cNvGrpSpPr>
          <p:nvPr/>
        </p:nvGrpSpPr>
        <p:grpSpPr bwMode="auto">
          <a:xfrm>
            <a:off x="928688" y="4800600"/>
            <a:ext cx="922337" cy="989013"/>
            <a:chOff x="3247" y="2515"/>
            <a:chExt cx="581" cy="623"/>
          </a:xfrm>
        </p:grpSpPr>
        <p:grpSp>
          <p:nvGrpSpPr>
            <p:cNvPr id="1069" name="Group 58"/>
            <p:cNvGrpSpPr>
              <a:grpSpLocks/>
            </p:cNvGrpSpPr>
            <p:nvPr/>
          </p:nvGrpSpPr>
          <p:grpSpPr bwMode="auto">
            <a:xfrm rot="5400000">
              <a:off x="3224" y="2538"/>
              <a:ext cx="624" cy="582"/>
              <a:chOff x="1871" y="1824"/>
              <a:chExt cx="2007" cy="1807"/>
            </a:xfrm>
          </p:grpSpPr>
          <p:sp>
            <p:nvSpPr>
              <p:cNvPr id="1071" name="AutoShape 59"/>
              <p:cNvSpPr>
                <a:spLocks noChangeArrowheads="1"/>
              </p:cNvSpPr>
              <p:nvPr/>
            </p:nvSpPr>
            <p:spPr bwMode="gray">
              <a:xfrm rot="16200000" flipH="1">
                <a:off x="1818" y="2512"/>
                <a:ext cx="311" cy="206"/>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wrap="none" anchor="ctr"/>
              <a:lstStyle/>
              <a:p>
                <a:pPr eaLnBrk="0" hangingPunct="0"/>
                <a:endParaRPr lang="vi-VN"/>
              </a:p>
            </p:txBody>
          </p:sp>
          <p:sp>
            <p:nvSpPr>
              <p:cNvPr id="1072" name="AutoShape 60"/>
              <p:cNvSpPr>
                <a:spLocks noChangeArrowheads="1"/>
              </p:cNvSpPr>
              <p:nvPr/>
            </p:nvSpPr>
            <p:spPr bwMode="gray">
              <a:xfrm rot="5400000" flipH="1">
                <a:off x="3621" y="2498"/>
                <a:ext cx="311" cy="203"/>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rot="10800000" wrap="none" anchor="ctr"/>
              <a:lstStyle/>
              <a:p>
                <a:pPr eaLnBrk="0" hangingPunct="0"/>
                <a:endParaRPr lang="vi-VN"/>
              </a:p>
            </p:txBody>
          </p:sp>
          <p:sp>
            <p:nvSpPr>
              <p:cNvPr id="1073" name="AutoShape 61"/>
              <p:cNvSpPr>
                <a:spLocks noChangeArrowheads="1"/>
              </p:cNvSpPr>
              <p:nvPr/>
            </p:nvSpPr>
            <p:spPr bwMode="gray">
              <a:xfrm rot="10800000" flipH="1">
                <a:off x="2718" y="3429"/>
                <a:ext cx="303" cy="202"/>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vert="eaVert" wrap="none" anchor="ctr"/>
              <a:lstStyle/>
              <a:p>
                <a:pPr eaLnBrk="0" hangingPunct="0"/>
                <a:endParaRPr lang="vi-VN"/>
              </a:p>
            </p:txBody>
          </p:sp>
          <p:sp>
            <p:nvSpPr>
              <p:cNvPr id="1074" name="Oval 62"/>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009900"/>
                </a:solidFill>
                <a:round/>
                <a:headEnd/>
                <a:tailEnd/>
              </a:ln>
            </p:spPr>
            <p:txBody>
              <a:bodyPr rot="10800000" vert="eaVert" wrap="none" anchor="ctr"/>
              <a:lstStyle/>
              <a:p>
                <a:pPr eaLnBrk="0" hangingPunct="0"/>
                <a:endParaRPr lang="vi-VN"/>
              </a:p>
            </p:txBody>
          </p:sp>
          <p:sp>
            <p:nvSpPr>
              <p:cNvPr id="1075" name="Oval 63" descr="Bouquet"/>
              <p:cNvSpPr>
                <a:spLocks noChangeArrowheads="1"/>
              </p:cNvSpPr>
              <p:nvPr/>
            </p:nvSpPr>
            <p:spPr bwMode="gray">
              <a:xfrm>
                <a:off x="2170" y="1915"/>
                <a:ext cx="1430" cy="1430"/>
              </a:xfrm>
              <a:prstGeom prst="ellipse">
                <a:avLst/>
              </a:prstGeom>
              <a:blipFill dpi="0" rotWithShape="1">
                <a:blip r:embed="rId8"/>
                <a:srcRect/>
                <a:tile tx="0" ty="0" sx="100000" sy="100000" flip="none" algn="tl"/>
              </a:blipFill>
              <a:ln w="9525" algn="ctr">
                <a:solidFill>
                  <a:srgbClr val="009900"/>
                </a:solidFill>
                <a:round/>
                <a:headEnd/>
                <a:tailEnd/>
              </a:ln>
            </p:spPr>
            <p:txBody>
              <a:bodyPr rot="10800000" vert="eaVert" wrap="none" anchor="ctr"/>
              <a:lstStyle/>
              <a:p>
                <a:pPr eaLnBrk="0" hangingPunct="0"/>
                <a:endParaRPr lang="vi-VN"/>
              </a:p>
            </p:txBody>
          </p:sp>
          <p:sp>
            <p:nvSpPr>
              <p:cNvPr id="91" name="Oval 64"/>
              <p:cNvSpPr>
                <a:spLocks noChangeArrowheads="1"/>
              </p:cNvSpPr>
              <p:nvPr/>
            </p:nvSpPr>
            <p:spPr bwMode="gray">
              <a:xfrm>
                <a:off x="2273" y="2889"/>
                <a:ext cx="1242" cy="255"/>
              </a:xfrm>
              <a:prstGeom prst="ellipse">
                <a:avLst/>
              </a:prstGeom>
              <a:gradFill rotWithShape="1">
                <a:gsLst>
                  <a:gs pos="0">
                    <a:srgbClr val="FFFFFF"/>
                  </a:gs>
                  <a:gs pos="50000">
                    <a:schemeClr val="hlink"/>
                  </a:gs>
                  <a:gs pos="100000">
                    <a:srgbClr val="FFFFFF"/>
                  </a:gs>
                </a:gsLst>
                <a:lin ang="2700000" scaled="1"/>
              </a:gradFill>
              <a:ln w="38100" algn="ctr">
                <a:solidFill>
                  <a:srgbClr val="009900"/>
                </a:solidFill>
                <a:round/>
                <a:headEnd/>
                <a:tailEnd/>
              </a:ln>
            </p:spPr>
            <p:txBody>
              <a:bodyPr rot="10800000" vert="eaVert" wrap="none" anchor="ctr">
                <a:spAutoFit/>
              </a:bodyPr>
              <a:lstStyle/>
              <a:p>
                <a:pPr eaLnBrk="0" hangingPunct="0">
                  <a:defRPr/>
                </a:pPr>
                <a:endParaRPr lang="en-US">
                  <a:latin typeface="Arial" charset="0"/>
                  <a:cs typeface="Arial" charset="0"/>
                </a:endParaRPr>
              </a:p>
            </p:txBody>
          </p:sp>
          <p:sp>
            <p:nvSpPr>
              <p:cNvPr id="1077" name="Oval 65">
                <a:hlinkClick r:id="rId16" action="ppaction://hlinkpres?slideindex=1&amp;slidetitle="/>
              </p:cNvPr>
              <p:cNvSpPr>
                <a:spLocks noChangeArrowheads="1"/>
              </p:cNvSpPr>
              <p:nvPr/>
            </p:nvSpPr>
            <p:spPr bwMode="gray">
              <a:xfrm>
                <a:off x="2274" y="2888"/>
                <a:ext cx="1240" cy="255"/>
              </a:xfrm>
              <a:prstGeom prst="ellipse">
                <a:avLst/>
              </a:prstGeom>
              <a:gradFill rotWithShape="1">
                <a:gsLst>
                  <a:gs pos="0">
                    <a:srgbClr val="000000"/>
                  </a:gs>
                  <a:gs pos="100000">
                    <a:srgbClr val="FFCC00"/>
                  </a:gs>
                </a:gsLst>
                <a:lin ang="2700000" scaled="1"/>
              </a:gradFill>
              <a:ln w="38100" algn="ctr">
                <a:solidFill>
                  <a:srgbClr val="009900"/>
                </a:solidFill>
                <a:round/>
                <a:headEnd/>
                <a:tailEnd/>
              </a:ln>
            </p:spPr>
            <p:txBody>
              <a:bodyPr rot="10800000" vert="eaVert" wrap="none" anchor="ctr">
                <a:spAutoFit/>
              </a:bodyPr>
              <a:lstStyle/>
              <a:p>
                <a:pPr eaLnBrk="0" hangingPunct="0"/>
                <a:endParaRPr lang="vi-VN"/>
              </a:p>
            </p:txBody>
          </p:sp>
          <p:sp>
            <p:nvSpPr>
              <p:cNvPr id="93" name="Oval 66"/>
              <p:cNvSpPr>
                <a:spLocks noChangeArrowheads="1"/>
              </p:cNvSpPr>
              <p:nvPr/>
            </p:nvSpPr>
            <p:spPr bwMode="gray">
              <a:xfrm>
                <a:off x="2267" y="2190"/>
                <a:ext cx="1242" cy="1102"/>
              </a:xfrm>
              <a:prstGeom prst="ellipse">
                <a:avLst/>
              </a:prstGeom>
              <a:gradFill rotWithShape="1">
                <a:gsLst>
                  <a:gs pos="0">
                    <a:srgbClr val="7A7400"/>
                  </a:gs>
                  <a:gs pos="50000">
                    <a:schemeClr val="hlink"/>
                  </a:gs>
                  <a:gs pos="100000">
                    <a:srgbClr val="7A7400"/>
                  </a:gs>
                </a:gsLst>
                <a:lin ang="18900000" scaled="1"/>
              </a:gradFill>
              <a:ln w="38100" algn="ctr">
                <a:solidFill>
                  <a:srgbClr val="009900"/>
                </a:solidFill>
                <a:round/>
                <a:headEnd/>
                <a:tailEnd/>
              </a:ln>
            </p:spPr>
            <p:txBody>
              <a:bodyPr rot="10800000" vert="eaVert" anchor="ctr">
                <a:spAutoFit/>
              </a:bodyPr>
              <a:lstStyle/>
              <a:p>
                <a:pPr eaLnBrk="0" hangingPunct="0">
                  <a:defRPr/>
                </a:pPr>
                <a:endParaRPr lang="en-US">
                  <a:latin typeface="Arial" charset="0"/>
                  <a:cs typeface="Arial" charset="0"/>
                </a:endParaRPr>
              </a:p>
            </p:txBody>
          </p:sp>
          <p:sp>
            <p:nvSpPr>
              <p:cNvPr id="1079" name="Oval 67" descr="Bouquet"/>
              <p:cNvSpPr>
                <a:spLocks noChangeArrowheads="1"/>
              </p:cNvSpPr>
              <p:nvPr/>
            </p:nvSpPr>
            <p:spPr bwMode="gray">
              <a:xfrm>
                <a:off x="2270" y="2082"/>
                <a:ext cx="1241" cy="1101"/>
              </a:xfrm>
              <a:prstGeom prst="ellipse">
                <a:avLst/>
              </a:prstGeom>
              <a:blipFill dpi="0" rotWithShape="1">
                <a:blip r:embed="rId8"/>
                <a:srcRect/>
                <a:tile tx="0" ty="0" sx="100000" sy="100000" flip="none" algn="tl"/>
              </a:blipFill>
              <a:ln w="38100" algn="ctr">
                <a:solidFill>
                  <a:srgbClr val="009900"/>
                </a:solidFill>
                <a:round/>
                <a:headEnd/>
                <a:tailEnd/>
              </a:ln>
            </p:spPr>
            <p:txBody>
              <a:bodyPr rot="10800000" vert="eaVert" anchor="ctr">
                <a:spAutoFit/>
              </a:bodyPr>
              <a:lstStyle/>
              <a:p>
                <a:pPr eaLnBrk="0" hangingPunct="0"/>
                <a:endParaRPr lang="vi-VN"/>
              </a:p>
            </p:txBody>
          </p:sp>
        </p:grpSp>
        <p:sp>
          <p:nvSpPr>
            <p:cNvPr id="1070" name="WordArt 68">
              <a:hlinkClick r:id="rId17" action="ppaction://hlinkpres?slideindex=1&amp;slidetitle="/>
            </p:cNvPr>
            <p:cNvSpPr>
              <a:spLocks noChangeArrowheads="1" noChangeShapeType="1" noTextEdit="1"/>
            </p:cNvSpPr>
            <p:nvPr/>
          </p:nvSpPr>
          <p:spPr bwMode="auto">
            <a:xfrm>
              <a:off x="3460" y="2679"/>
              <a:ext cx="206" cy="282"/>
            </a:xfrm>
            <a:prstGeom prst="rect">
              <a:avLst/>
            </a:prstGeom>
          </p:spPr>
          <p:txBody>
            <a:bodyPr wrap="none" fromWordArt="1">
              <a:prstTxWarp prst="textSlantUp">
                <a:avLst>
                  <a:gd name="adj" fmla="val 29167"/>
                </a:avLst>
              </a:prstTxWarp>
            </a:bodyPr>
            <a:lstStyle/>
            <a:p>
              <a:pPr algn="ctr"/>
              <a:r>
                <a:rPr lang="en-US"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Arial"/>
                  <a:cs typeface="Arial"/>
                </a:rPr>
                <a:t>4</a:t>
              </a:r>
            </a:p>
          </p:txBody>
        </p:sp>
      </p:grpSp>
      <p:sp>
        <p:nvSpPr>
          <p:cNvPr id="96" name="AutoShape 43" descr="Bouquet">
            <a:hlinkClick r:id="" action="ppaction://noaction"/>
          </p:cNvPr>
          <p:cNvSpPr>
            <a:spLocks noChangeArrowheads="1"/>
          </p:cNvSpPr>
          <p:nvPr/>
        </p:nvSpPr>
        <p:spPr bwMode="gray">
          <a:xfrm>
            <a:off x="1828800" y="4848225"/>
            <a:ext cx="7239000" cy="838200"/>
          </a:xfrm>
          <a:prstGeom prst="roundRect">
            <a:avLst>
              <a:gd name="adj" fmla="val 50000"/>
            </a:avLst>
          </a:prstGeom>
          <a:blipFill dpi="0" rotWithShape="1">
            <a:blip r:embed="rId8"/>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pPr eaLnBrk="0" hangingPunct="0">
              <a:defRPr/>
            </a:pPr>
            <a:r>
              <a:rPr lang="en-US" sz="3600" b="1" i="1" smtClean="0">
                <a:solidFill>
                  <a:srgbClr val="000099"/>
                </a:solidFill>
                <a:latin typeface="Times New Roman" pitchFamily="18" charset="0"/>
                <a:cs typeface="Times New Roman" pitchFamily="18" charset="0"/>
              </a:rPr>
              <a:t>Tính tỉ lệ phần trăm theo yêu cầu.</a:t>
            </a:r>
            <a:endParaRPr lang="en-US" sz="3600" b="1" i="1" dirty="0">
              <a:solidFill>
                <a:srgbClr val="000099"/>
              </a:solidFill>
              <a:latin typeface="Times New Roman" pitchFamily="18" charset="0"/>
              <a:cs typeface="Times New Roman" pitchFamily="18" charset="0"/>
            </a:endParaRPr>
          </a:p>
        </p:txBody>
      </p:sp>
      <p:grpSp>
        <p:nvGrpSpPr>
          <p:cNvPr id="19" name="Group 57"/>
          <p:cNvGrpSpPr>
            <a:grpSpLocks/>
          </p:cNvGrpSpPr>
          <p:nvPr/>
        </p:nvGrpSpPr>
        <p:grpSpPr bwMode="auto">
          <a:xfrm>
            <a:off x="947738" y="3657600"/>
            <a:ext cx="923925" cy="990600"/>
            <a:chOff x="3245" y="2519"/>
            <a:chExt cx="582" cy="624"/>
          </a:xfrm>
        </p:grpSpPr>
        <p:grpSp>
          <p:nvGrpSpPr>
            <p:cNvPr id="1058" name="Group 58"/>
            <p:cNvGrpSpPr>
              <a:grpSpLocks/>
            </p:cNvGrpSpPr>
            <p:nvPr/>
          </p:nvGrpSpPr>
          <p:grpSpPr bwMode="auto">
            <a:xfrm rot="5400000">
              <a:off x="3224" y="2540"/>
              <a:ext cx="624" cy="582"/>
              <a:chOff x="1871" y="1824"/>
              <a:chExt cx="2007" cy="1807"/>
            </a:xfrm>
          </p:grpSpPr>
          <p:sp>
            <p:nvSpPr>
              <p:cNvPr id="1060" name="AutoShape 59"/>
              <p:cNvSpPr>
                <a:spLocks noChangeArrowheads="1"/>
              </p:cNvSpPr>
              <p:nvPr/>
            </p:nvSpPr>
            <p:spPr bwMode="gray">
              <a:xfrm rot="16200000" flipH="1">
                <a:off x="1818" y="2512"/>
                <a:ext cx="311" cy="206"/>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wrap="none" anchor="ctr"/>
              <a:lstStyle/>
              <a:p>
                <a:pPr eaLnBrk="0" hangingPunct="0"/>
                <a:endParaRPr lang="vi-VN">
                  <a:latin typeface="Constantia" pitchFamily="18" charset="0"/>
                </a:endParaRPr>
              </a:p>
            </p:txBody>
          </p:sp>
          <p:sp>
            <p:nvSpPr>
              <p:cNvPr id="1061" name="AutoShape 60"/>
              <p:cNvSpPr>
                <a:spLocks noChangeArrowheads="1"/>
              </p:cNvSpPr>
              <p:nvPr/>
            </p:nvSpPr>
            <p:spPr bwMode="gray">
              <a:xfrm rot="5400000" flipH="1">
                <a:off x="3621" y="2498"/>
                <a:ext cx="311" cy="203"/>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rot="10800000" wrap="none" anchor="ctr"/>
              <a:lstStyle/>
              <a:p>
                <a:pPr eaLnBrk="0" hangingPunct="0"/>
                <a:endParaRPr lang="vi-VN">
                  <a:latin typeface="Constantia" pitchFamily="18" charset="0"/>
                </a:endParaRPr>
              </a:p>
            </p:txBody>
          </p:sp>
          <p:sp>
            <p:nvSpPr>
              <p:cNvPr id="1062" name="AutoShape 61"/>
              <p:cNvSpPr>
                <a:spLocks noChangeArrowheads="1"/>
              </p:cNvSpPr>
              <p:nvPr/>
            </p:nvSpPr>
            <p:spPr bwMode="gray">
              <a:xfrm rot="10800000" flipH="1">
                <a:off x="2718" y="3429"/>
                <a:ext cx="303" cy="202"/>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vert="eaVert" wrap="none" anchor="ctr"/>
              <a:lstStyle/>
              <a:p>
                <a:pPr eaLnBrk="0" hangingPunct="0"/>
                <a:endParaRPr lang="vi-VN">
                  <a:latin typeface="Constantia" pitchFamily="18" charset="0"/>
                </a:endParaRPr>
              </a:p>
            </p:txBody>
          </p:sp>
          <p:sp>
            <p:nvSpPr>
              <p:cNvPr id="1063" name="Oval 62"/>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009900"/>
                </a:solidFill>
                <a:round/>
                <a:headEnd/>
                <a:tailEnd/>
              </a:ln>
            </p:spPr>
            <p:txBody>
              <a:bodyPr rot="10800000" vert="eaVert" wrap="none" anchor="ctr"/>
              <a:lstStyle/>
              <a:p>
                <a:pPr eaLnBrk="0" hangingPunct="0"/>
                <a:endParaRPr lang="vi-VN">
                  <a:latin typeface="Constantia" pitchFamily="18" charset="0"/>
                </a:endParaRPr>
              </a:p>
            </p:txBody>
          </p:sp>
          <p:sp>
            <p:nvSpPr>
              <p:cNvPr id="1064" name="Oval 63" descr="Bouquet"/>
              <p:cNvSpPr>
                <a:spLocks noChangeArrowheads="1"/>
              </p:cNvSpPr>
              <p:nvPr/>
            </p:nvSpPr>
            <p:spPr bwMode="gray">
              <a:xfrm>
                <a:off x="2170" y="1915"/>
                <a:ext cx="1430" cy="1430"/>
              </a:xfrm>
              <a:prstGeom prst="ellipse">
                <a:avLst/>
              </a:prstGeom>
              <a:blipFill dpi="0" rotWithShape="1">
                <a:blip r:embed="rId8"/>
                <a:srcRect/>
                <a:tile tx="0" ty="0" sx="100000" sy="100000" flip="none" algn="tl"/>
              </a:blipFill>
              <a:ln w="9525" algn="ctr">
                <a:solidFill>
                  <a:srgbClr val="009900"/>
                </a:solidFill>
                <a:round/>
                <a:headEnd/>
                <a:tailEnd/>
              </a:ln>
            </p:spPr>
            <p:txBody>
              <a:bodyPr rot="10800000" vert="eaVert" wrap="none" anchor="ctr"/>
              <a:lstStyle/>
              <a:p>
                <a:pPr eaLnBrk="0" hangingPunct="0"/>
                <a:endParaRPr lang="vi-VN">
                  <a:latin typeface="Constantia" pitchFamily="18" charset="0"/>
                </a:endParaRPr>
              </a:p>
            </p:txBody>
          </p:sp>
          <p:sp>
            <p:nvSpPr>
              <p:cNvPr id="105" name="Oval 64"/>
              <p:cNvSpPr>
                <a:spLocks noChangeArrowheads="1"/>
              </p:cNvSpPr>
              <p:nvPr/>
            </p:nvSpPr>
            <p:spPr bwMode="gray">
              <a:xfrm>
                <a:off x="2273" y="2889"/>
                <a:ext cx="1242" cy="255"/>
              </a:xfrm>
              <a:prstGeom prst="ellipse">
                <a:avLst/>
              </a:prstGeom>
              <a:gradFill rotWithShape="1">
                <a:gsLst>
                  <a:gs pos="0">
                    <a:srgbClr val="FFFFFF"/>
                  </a:gs>
                  <a:gs pos="50000">
                    <a:schemeClr val="hlink"/>
                  </a:gs>
                  <a:gs pos="100000">
                    <a:srgbClr val="FFFFFF"/>
                  </a:gs>
                </a:gsLst>
                <a:lin ang="2700000" scaled="1"/>
              </a:gradFill>
              <a:ln w="38100" algn="ctr">
                <a:solidFill>
                  <a:srgbClr val="009900"/>
                </a:solidFill>
                <a:round/>
                <a:headEnd/>
                <a:tailEnd/>
              </a:ln>
            </p:spPr>
            <p:txBody>
              <a:bodyPr rot="10800000" vert="eaVert" wrap="none" anchor="ctr">
                <a:spAutoFit/>
              </a:bodyPr>
              <a:lstStyle/>
              <a:p>
                <a:pPr eaLnBrk="0" fontAlgn="auto" hangingPunct="0">
                  <a:spcBef>
                    <a:spcPts val="0"/>
                  </a:spcBef>
                  <a:spcAft>
                    <a:spcPts val="0"/>
                  </a:spcAft>
                  <a:defRPr/>
                </a:pPr>
                <a:endParaRPr lang="en-US">
                  <a:latin typeface="+mn-lt"/>
                  <a:cs typeface="+mn-cs"/>
                </a:endParaRPr>
              </a:p>
            </p:txBody>
          </p:sp>
          <p:sp>
            <p:nvSpPr>
              <p:cNvPr id="1066" name="Oval 65">
                <a:hlinkClick r:id="rId16" action="ppaction://hlinkpres?slideindex=1&amp;slidetitle="/>
              </p:cNvPr>
              <p:cNvSpPr>
                <a:spLocks noChangeArrowheads="1"/>
              </p:cNvSpPr>
              <p:nvPr/>
            </p:nvSpPr>
            <p:spPr bwMode="gray">
              <a:xfrm>
                <a:off x="2274" y="2888"/>
                <a:ext cx="1240" cy="255"/>
              </a:xfrm>
              <a:prstGeom prst="ellipse">
                <a:avLst/>
              </a:prstGeom>
              <a:gradFill rotWithShape="1">
                <a:gsLst>
                  <a:gs pos="0">
                    <a:srgbClr val="000000"/>
                  </a:gs>
                  <a:gs pos="100000">
                    <a:srgbClr val="FFCC00"/>
                  </a:gs>
                </a:gsLst>
                <a:lin ang="2700000" scaled="1"/>
              </a:gradFill>
              <a:ln w="38100" algn="ctr">
                <a:solidFill>
                  <a:srgbClr val="009900"/>
                </a:solidFill>
                <a:round/>
                <a:headEnd/>
                <a:tailEnd/>
              </a:ln>
            </p:spPr>
            <p:txBody>
              <a:bodyPr rot="10800000" vert="eaVert" wrap="none" anchor="ctr">
                <a:spAutoFit/>
              </a:bodyPr>
              <a:lstStyle/>
              <a:p>
                <a:pPr eaLnBrk="0" hangingPunct="0"/>
                <a:endParaRPr lang="vi-VN">
                  <a:latin typeface="Constantia" pitchFamily="18" charset="0"/>
                </a:endParaRPr>
              </a:p>
            </p:txBody>
          </p:sp>
          <p:sp>
            <p:nvSpPr>
              <p:cNvPr id="107" name="Oval 66"/>
              <p:cNvSpPr>
                <a:spLocks noChangeArrowheads="1"/>
              </p:cNvSpPr>
              <p:nvPr/>
            </p:nvSpPr>
            <p:spPr bwMode="gray">
              <a:xfrm>
                <a:off x="2267" y="2193"/>
                <a:ext cx="1242" cy="1102"/>
              </a:xfrm>
              <a:prstGeom prst="ellipse">
                <a:avLst/>
              </a:prstGeom>
              <a:gradFill rotWithShape="1">
                <a:gsLst>
                  <a:gs pos="0">
                    <a:srgbClr val="7A7400"/>
                  </a:gs>
                  <a:gs pos="50000">
                    <a:schemeClr val="hlink"/>
                  </a:gs>
                  <a:gs pos="100000">
                    <a:srgbClr val="7A7400"/>
                  </a:gs>
                </a:gsLst>
                <a:lin ang="18900000" scaled="1"/>
              </a:gradFill>
              <a:ln w="38100" algn="ctr">
                <a:solidFill>
                  <a:srgbClr val="009900"/>
                </a:solidFill>
                <a:round/>
                <a:headEnd/>
                <a:tailEnd/>
              </a:ln>
            </p:spPr>
            <p:txBody>
              <a:bodyPr rot="10800000" vert="eaVert" anchor="ctr">
                <a:spAutoFit/>
              </a:bodyPr>
              <a:lstStyle/>
              <a:p>
                <a:pPr eaLnBrk="0" fontAlgn="auto" hangingPunct="0">
                  <a:spcBef>
                    <a:spcPts val="0"/>
                  </a:spcBef>
                  <a:spcAft>
                    <a:spcPts val="0"/>
                  </a:spcAft>
                  <a:defRPr/>
                </a:pPr>
                <a:endParaRPr lang="en-US">
                  <a:latin typeface="+mn-lt"/>
                  <a:cs typeface="+mn-cs"/>
                </a:endParaRPr>
              </a:p>
            </p:txBody>
          </p:sp>
          <p:sp>
            <p:nvSpPr>
              <p:cNvPr id="1068" name="Oval 67" descr="Bouquet"/>
              <p:cNvSpPr>
                <a:spLocks noChangeArrowheads="1"/>
              </p:cNvSpPr>
              <p:nvPr/>
            </p:nvSpPr>
            <p:spPr bwMode="gray">
              <a:xfrm>
                <a:off x="2270" y="2082"/>
                <a:ext cx="1241" cy="1101"/>
              </a:xfrm>
              <a:prstGeom prst="ellipse">
                <a:avLst/>
              </a:prstGeom>
              <a:blipFill dpi="0" rotWithShape="1">
                <a:blip r:embed="rId8"/>
                <a:srcRect/>
                <a:tile tx="0" ty="0" sx="100000" sy="100000" flip="none" algn="tl"/>
              </a:blipFill>
              <a:ln w="38100" algn="ctr">
                <a:solidFill>
                  <a:srgbClr val="009900"/>
                </a:solidFill>
                <a:round/>
                <a:headEnd/>
                <a:tailEnd/>
              </a:ln>
            </p:spPr>
            <p:txBody>
              <a:bodyPr rot="10800000" vert="eaVert" anchor="ctr">
                <a:spAutoFit/>
              </a:bodyPr>
              <a:lstStyle/>
              <a:p>
                <a:pPr eaLnBrk="0" hangingPunct="0"/>
                <a:endParaRPr lang="vi-VN">
                  <a:latin typeface="Constantia" pitchFamily="18" charset="0"/>
                </a:endParaRPr>
              </a:p>
            </p:txBody>
          </p:sp>
        </p:grpSp>
        <p:sp>
          <p:nvSpPr>
            <p:cNvPr id="1059" name="WordArt 68">
              <a:hlinkClick r:id="rId17" action="ppaction://hlinkpres?slideindex=1&amp;slidetitle="/>
            </p:cNvPr>
            <p:cNvSpPr>
              <a:spLocks noChangeArrowheads="1" noChangeShapeType="1" noTextEdit="1"/>
            </p:cNvSpPr>
            <p:nvPr/>
          </p:nvSpPr>
          <p:spPr bwMode="auto">
            <a:xfrm>
              <a:off x="3460" y="2679"/>
              <a:ext cx="206" cy="282"/>
            </a:xfrm>
            <a:prstGeom prst="rect">
              <a:avLst/>
            </a:prstGeom>
          </p:spPr>
          <p:txBody>
            <a:bodyPr wrap="none" fromWordArt="1">
              <a:prstTxWarp prst="textSlantUp">
                <a:avLst>
                  <a:gd name="adj" fmla="val 29167"/>
                </a:avLst>
              </a:prstTxWarp>
            </a:bodyPr>
            <a:lstStyle/>
            <a:p>
              <a:pPr algn="ctr"/>
              <a:r>
                <a:rPr lang="en-US"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Arial"/>
                  <a:cs typeface="Arial"/>
                </a:rPr>
                <a:t>3</a:t>
              </a:r>
            </a:p>
          </p:txBody>
        </p:sp>
      </p:grpSp>
      <p:sp>
        <p:nvSpPr>
          <p:cNvPr id="113" name="AutoShape 43" descr="Bouquet">
            <a:hlinkClick r:id="" action="ppaction://noaction"/>
          </p:cNvPr>
          <p:cNvSpPr>
            <a:spLocks noChangeArrowheads="1"/>
          </p:cNvSpPr>
          <p:nvPr/>
        </p:nvSpPr>
        <p:spPr bwMode="gray">
          <a:xfrm>
            <a:off x="1905000" y="1447800"/>
            <a:ext cx="7162800" cy="1066800"/>
          </a:xfrm>
          <a:prstGeom prst="roundRect">
            <a:avLst>
              <a:gd name="adj" fmla="val 50000"/>
            </a:avLst>
          </a:prstGeom>
          <a:blipFill dpi="0" rotWithShape="1">
            <a:blip r:embed="rId6"/>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pPr algn="just" eaLnBrk="0" fontAlgn="auto" hangingPunct="0">
              <a:spcBef>
                <a:spcPts val="0"/>
              </a:spcBef>
              <a:spcAft>
                <a:spcPts val="0"/>
              </a:spcAft>
              <a:defRPr/>
            </a:pPr>
            <a:r>
              <a:rPr lang="en-US" sz="3600" b="1" i="1" smtClean="0">
                <a:solidFill>
                  <a:srgbClr val="000099"/>
                </a:solidFill>
                <a:latin typeface="Times New Roman" pitchFamily="18" charset="0"/>
                <a:cs typeface="Times New Roman" pitchFamily="18" charset="0"/>
              </a:rPr>
              <a:t>Dấu hiệu ở đây là gì ? </a:t>
            </a:r>
          </a:p>
          <a:p>
            <a:pPr algn="just" eaLnBrk="0" fontAlgn="auto" hangingPunct="0">
              <a:spcBef>
                <a:spcPts val="0"/>
              </a:spcBef>
              <a:spcAft>
                <a:spcPts val="0"/>
              </a:spcAft>
              <a:defRPr/>
            </a:pPr>
            <a:r>
              <a:rPr lang="en-US" sz="3600" b="1" i="1" smtClean="0">
                <a:solidFill>
                  <a:srgbClr val="000099"/>
                </a:solidFill>
                <a:latin typeface="Times New Roman" pitchFamily="18" charset="0"/>
                <a:cs typeface="Times New Roman" pitchFamily="18" charset="0"/>
              </a:rPr>
              <a:t>Có bao nhiêu giá trị ?</a:t>
            </a:r>
            <a:endParaRPr lang="en-US" sz="3600" b="1" i="1" dirty="0">
              <a:solidFill>
                <a:schemeClr val="tx1">
                  <a:lumMod val="95000"/>
                  <a:lumOff val="5000"/>
                </a:schemeClr>
              </a:solidFill>
              <a:latin typeface="Times New Roman" pitchFamily="18" charset="0"/>
              <a:cs typeface="Times New Roman" pitchFamily="18" charset="0"/>
            </a:endParaRPr>
          </a:p>
        </p:txBody>
      </p:sp>
      <p:sp>
        <p:nvSpPr>
          <p:cNvPr id="114" name="AutoShape 43" descr="Bouquet">
            <a:hlinkClick r:id="" action="ppaction://noaction"/>
          </p:cNvPr>
          <p:cNvSpPr>
            <a:spLocks noChangeArrowheads="1"/>
          </p:cNvSpPr>
          <p:nvPr/>
        </p:nvSpPr>
        <p:spPr bwMode="gray">
          <a:xfrm>
            <a:off x="1866900" y="2667000"/>
            <a:ext cx="7200900" cy="990354"/>
          </a:xfrm>
          <a:prstGeom prst="roundRect">
            <a:avLst>
              <a:gd name="adj" fmla="val 50000"/>
            </a:avLst>
          </a:prstGeom>
          <a:blipFill dpi="0" rotWithShape="1">
            <a:blip r:embed="rId8"/>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pPr eaLnBrk="0" fontAlgn="auto" hangingPunct="0">
              <a:spcBef>
                <a:spcPts val="0"/>
              </a:spcBef>
              <a:spcAft>
                <a:spcPts val="0"/>
              </a:spcAft>
              <a:defRPr/>
            </a:pPr>
            <a:r>
              <a:rPr lang="en-US" sz="3600" b="1" i="1">
                <a:solidFill>
                  <a:srgbClr val="000099"/>
                </a:solidFill>
                <a:latin typeface="Times New Roman" pitchFamily="18" charset="0"/>
                <a:cs typeface="Times New Roman" pitchFamily="18" charset="0"/>
              </a:rPr>
              <a:t>Lập bảng tần </a:t>
            </a:r>
            <a:r>
              <a:rPr lang="en-US" sz="3600" b="1" i="1" smtClean="0">
                <a:solidFill>
                  <a:srgbClr val="000099"/>
                </a:solidFill>
                <a:latin typeface="Times New Roman" pitchFamily="18" charset="0"/>
                <a:cs typeface="Times New Roman" pitchFamily="18" charset="0"/>
              </a:rPr>
              <a:t>số, tính số trung bình,</a:t>
            </a:r>
          </a:p>
          <a:p>
            <a:pPr eaLnBrk="0" fontAlgn="auto" hangingPunct="0">
              <a:spcBef>
                <a:spcPts val="0"/>
              </a:spcBef>
              <a:spcAft>
                <a:spcPts val="0"/>
              </a:spcAft>
              <a:defRPr/>
            </a:pPr>
            <a:r>
              <a:rPr lang="en-US" sz="3600" b="1" i="1" smtClean="0">
                <a:solidFill>
                  <a:srgbClr val="000099"/>
                </a:solidFill>
                <a:latin typeface="Times New Roman" pitchFamily="18" charset="0"/>
                <a:cs typeface="Times New Roman" pitchFamily="18" charset="0"/>
              </a:rPr>
              <a:t>tìm mốt.</a:t>
            </a:r>
            <a:endParaRPr lang="en-US" sz="3600" b="1" i="1" dirty="0">
              <a:solidFill>
                <a:srgbClr val="000099"/>
              </a:solidFill>
              <a:latin typeface="Times New Roman" pitchFamily="18" charset="0"/>
              <a:cs typeface="Times New Roman" pitchFamily="18" charset="0"/>
            </a:endParaRPr>
          </a:p>
        </p:txBody>
      </p:sp>
      <p:sp>
        <p:nvSpPr>
          <p:cNvPr id="5" name="TextBox 4"/>
          <p:cNvSpPr txBox="1"/>
          <p:nvPr/>
        </p:nvSpPr>
        <p:spPr>
          <a:xfrm>
            <a:off x="152400" y="335492"/>
            <a:ext cx="907303" cy="830997"/>
          </a:xfrm>
          <a:prstGeom prst="rect">
            <a:avLst/>
          </a:prstGeom>
          <a:noFill/>
        </p:spPr>
        <p:txBody>
          <a:bodyPr wrap="square" rtlCol="0">
            <a:spAutoFit/>
          </a:bodyPr>
          <a:lstStyle/>
          <a:p>
            <a:r>
              <a:rPr lang="en-US" sz="4800" b="1" smtClean="0">
                <a:solidFill>
                  <a:srgbClr val="FF0000"/>
                </a:solidFill>
                <a:latin typeface="Times New Roman" pitchFamily="18" charset="0"/>
                <a:cs typeface="Times New Roman" pitchFamily="18" charset="0"/>
              </a:rPr>
              <a:t>II</a:t>
            </a:r>
            <a:endParaRPr lang="en-US" sz="48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643246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par>
                          <p:cTn id="7" fill="hold" nodeType="afterGroup">
                            <p:stCondLst>
                              <p:cond delay="0"/>
                            </p:stCondLst>
                            <p:childTnLst>
                              <p:par>
                                <p:cTn id="8" presetID="22" presetClass="entr" presetSubtype="1"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subTnLst>
                                    <p:audio>
                                      <p:cMediaNode>
                                        <p:cTn display="0" masterRel="sameClick">
                                          <p:stCondLst>
                                            <p:cond evt="begin" delay="0">
                                              <p:tn val="8"/>
                                            </p:cond>
                                          </p:stCondLst>
                                          <p:endCondLst>
                                            <p:cond evt="onStopAudio" delay="0">
                                              <p:tgtEl>
                                                <p:sldTgt/>
                                              </p:tgtEl>
                                            </p:cond>
                                          </p:endCondLst>
                                        </p:cTn>
                                        <p:tgtEl>
                                          <p:sndTgt r:embed="rId4" name="CHIMES.WAV"/>
                                        </p:tgtEl>
                                      </p:cMediaNode>
                                    </p:audio>
                                  </p:subTnLst>
                                </p:cTn>
                              </p:par>
                            </p:childTnLst>
                          </p:cTn>
                        </p:par>
                        <p:par>
                          <p:cTn id="11" fill="hold" nodeType="afterGroup">
                            <p:stCondLst>
                              <p:cond delay="500"/>
                            </p:stCondLst>
                            <p:childTnLst>
                              <p:par>
                                <p:cTn id="12" presetID="22" presetClass="entr" presetSubtype="8"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subTnLst>
                                    <p:audio>
                                      <p:cMediaNode>
                                        <p:cTn display="0" masterRel="sameClick">
                                          <p:stCondLst>
                                            <p:cond evt="begin" delay="0">
                                              <p:tn val="12"/>
                                            </p:cond>
                                          </p:stCondLst>
                                          <p:endCondLst>
                                            <p:cond evt="onStopAudio" delay="0">
                                              <p:tgtEl>
                                                <p:sldTgt/>
                                              </p:tgtEl>
                                            </p:cond>
                                          </p:endCondLst>
                                        </p:cTn>
                                        <p:tgtEl>
                                          <p:sndTgt r:embed="rId5" name="chimes.wav"/>
                                        </p:tgtEl>
                                      </p:cMediaNode>
                                    </p:audio>
                                  </p:subTnLst>
                                </p:cTn>
                              </p:par>
                            </p:childTnLst>
                          </p:cTn>
                        </p:par>
                        <p:par>
                          <p:cTn id="15" fill="hold" nodeType="afterGroup">
                            <p:stCondLst>
                              <p:cond delay="1000"/>
                            </p:stCondLst>
                            <p:childTnLst>
                              <p:par>
                                <p:cTn id="16" presetID="22" presetClass="entr" presetSubtype="8"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par>
                          <p:cTn id="19" fill="hold" nodeType="afterGroup">
                            <p:stCondLst>
                              <p:cond delay="1500"/>
                            </p:stCondLst>
                            <p:childTnLst>
                              <p:par>
                                <p:cTn id="20" presetID="18" presetClass="entr" presetSubtype="6" fill="hold" grpId="0" nodeType="afterEffect">
                                  <p:stCondLst>
                                    <p:cond delay="0"/>
                                  </p:stCondLst>
                                  <p:childTnLst>
                                    <p:set>
                                      <p:cBhvr>
                                        <p:cTn id="21" dur="1" fill="hold">
                                          <p:stCondLst>
                                            <p:cond delay="0"/>
                                          </p:stCondLst>
                                        </p:cTn>
                                        <p:tgtEl>
                                          <p:spTgt spid="113"/>
                                        </p:tgtEl>
                                        <p:attrNameLst>
                                          <p:attrName>style.visibility</p:attrName>
                                        </p:attrNameLst>
                                      </p:cBhvr>
                                      <p:to>
                                        <p:strVal val="visible"/>
                                      </p:to>
                                    </p:set>
                                    <p:animEffect transition="in" filter="strips(downRight)">
                                      <p:cBhvr>
                                        <p:cTn id="22" dur="500"/>
                                        <p:tgtEl>
                                          <p:spTgt spid="113"/>
                                        </p:tgtEl>
                                      </p:cBhvr>
                                    </p:animEffect>
                                  </p:childTnLst>
                                </p:cTn>
                              </p:par>
                            </p:childTnLst>
                          </p:cTn>
                        </p:par>
                        <p:par>
                          <p:cTn id="23" fill="hold" nodeType="afterGroup">
                            <p:stCondLst>
                              <p:cond delay="2000"/>
                            </p:stCondLst>
                            <p:childTnLst>
                              <p:par>
                                <p:cTn id="24" presetID="22" presetClass="entr" presetSubtype="8"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par>
                          <p:cTn id="27" fill="hold" nodeType="afterGroup">
                            <p:stCondLst>
                              <p:cond delay="2500"/>
                            </p:stCondLst>
                            <p:childTnLst>
                              <p:par>
                                <p:cTn id="28" presetID="22" presetClass="entr" presetSubtype="1"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up)">
                                      <p:cBhvr>
                                        <p:cTn id="30" dur="500"/>
                                        <p:tgtEl>
                                          <p:spTgt spid="11"/>
                                        </p:tgtEl>
                                      </p:cBhvr>
                                    </p:animEffect>
                                  </p:childTnLst>
                                </p:cTn>
                              </p:par>
                            </p:childTnLst>
                          </p:cTn>
                        </p:par>
                        <p:par>
                          <p:cTn id="31" fill="hold" nodeType="afterGroup">
                            <p:stCondLst>
                              <p:cond delay="3000"/>
                            </p:stCondLst>
                            <p:childTnLst>
                              <p:par>
                                <p:cTn id="32" presetID="18" presetClass="entr" presetSubtype="6" fill="hold" grpId="0" nodeType="afterEffect">
                                  <p:stCondLst>
                                    <p:cond delay="0"/>
                                  </p:stCondLst>
                                  <p:childTnLst>
                                    <p:set>
                                      <p:cBhvr>
                                        <p:cTn id="33" dur="1" fill="hold">
                                          <p:stCondLst>
                                            <p:cond delay="0"/>
                                          </p:stCondLst>
                                        </p:cTn>
                                        <p:tgtEl>
                                          <p:spTgt spid="114"/>
                                        </p:tgtEl>
                                        <p:attrNameLst>
                                          <p:attrName>style.visibility</p:attrName>
                                        </p:attrNameLst>
                                      </p:cBhvr>
                                      <p:to>
                                        <p:strVal val="visible"/>
                                      </p:to>
                                    </p:set>
                                    <p:animEffect transition="in" filter="strips(downRight)">
                                      <p:cBhvr>
                                        <p:cTn id="34" dur="500"/>
                                        <p:tgtEl>
                                          <p:spTgt spid="114"/>
                                        </p:tgtEl>
                                      </p:cBhvr>
                                    </p:animEffect>
                                  </p:childTnLst>
                                </p:cTn>
                              </p:par>
                            </p:childTnLst>
                          </p:cTn>
                        </p:par>
                        <p:par>
                          <p:cTn id="35" fill="hold" nodeType="afterGroup">
                            <p:stCondLst>
                              <p:cond delay="3500"/>
                            </p:stCondLst>
                            <p:childTnLst>
                              <p:par>
                                <p:cTn id="36" presetID="22" presetClass="entr" presetSubtype="8"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left)">
                                      <p:cBhvr>
                                        <p:cTn id="38" dur="500"/>
                                        <p:tgtEl>
                                          <p:spTgt spid="10"/>
                                        </p:tgtEl>
                                      </p:cBhvr>
                                    </p:animEffect>
                                  </p:childTnLst>
                                </p:cTn>
                              </p:par>
                            </p:childTnLst>
                          </p:cTn>
                        </p:par>
                        <p:par>
                          <p:cTn id="39" fill="hold" nodeType="afterGroup">
                            <p:stCondLst>
                              <p:cond delay="4000"/>
                            </p:stCondLst>
                            <p:childTnLst>
                              <p:par>
                                <p:cTn id="40" presetID="22" presetClass="entr" presetSubtype="1" fill="hold"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up)">
                                      <p:cBhvr>
                                        <p:cTn id="42" dur="500"/>
                                        <p:tgtEl>
                                          <p:spTgt spid="19"/>
                                        </p:tgtEl>
                                      </p:cBhvr>
                                    </p:animEffect>
                                  </p:childTnLst>
                                </p:cTn>
                              </p:par>
                            </p:childTnLst>
                          </p:cTn>
                        </p:par>
                        <p:par>
                          <p:cTn id="43" fill="hold" nodeType="afterGroup">
                            <p:stCondLst>
                              <p:cond delay="4500"/>
                            </p:stCondLst>
                            <p:childTnLst>
                              <p:par>
                                <p:cTn id="44" presetID="18" presetClass="entr" presetSubtype="6"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strips(downRight)">
                                      <p:cBhvr>
                                        <p:cTn id="46" dur="500"/>
                                        <p:tgtEl>
                                          <p:spTgt spid="22"/>
                                        </p:tgtEl>
                                      </p:cBhvr>
                                    </p:animEffect>
                                  </p:childTnLst>
                                </p:cTn>
                              </p:par>
                            </p:childTnLst>
                          </p:cTn>
                        </p:par>
                        <p:par>
                          <p:cTn id="47" fill="hold" nodeType="afterGroup">
                            <p:stCondLst>
                              <p:cond delay="5000"/>
                            </p:stCondLst>
                            <p:childTnLst>
                              <p:par>
                                <p:cTn id="48" presetID="22" presetClass="entr" presetSubtype="8"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nodeType="afterGroup">
                            <p:stCondLst>
                              <p:cond delay="5500"/>
                            </p:stCondLst>
                            <p:childTnLst>
                              <p:par>
                                <p:cTn id="52" presetID="22" presetClass="entr" presetSubtype="1" fill="hold"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up)">
                                      <p:cBhvr>
                                        <p:cTn id="54" dur="500"/>
                                        <p:tgtEl>
                                          <p:spTgt spid="17"/>
                                        </p:tgtEl>
                                      </p:cBhvr>
                                    </p:animEffect>
                                  </p:childTnLst>
                                </p:cTn>
                              </p:par>
                            </p:childTnLst>
                          </p:cTn>
                        </p:par>
                        <p:par>
                          <p:cTn id="55" fill="hold" nodeType="afterGroup">
                            <p:stCondLst>
                              <p:cond delay="6000"/>
                            </p:stCondLst>
                            <p:childTnLst>
                              <p:par>
                                <p:cTn id="56" presetID="18" presetClass="entr" presetSubtype="6" fill="hold" grpId="0" nodeType="afterEffect">
                                  <p:stCondLst>
                                    <p:cond delay="0"/>
                                  </p:stCondLst>
                                  <p:childTnLst>
                                    <p:set>
                                      <p:cBhvr>
                                        <p:cTn id="57" dur="1" fill="hold">
                                          <p:stCondLst>
                                            <p:cond delay="0"/>
                                          </p:stCondLst>
                                        </p:cTn>
                                        <p:tgtEl>
                                          <p:spTgt spid="96"/>
                                        </p:tgtEl>
                                        <p:attrNameLst>
                                          <p:attrName>style.visibility</p:attrName>
                                        </p:attrNameLst>
                                      </p:cBhvr>
                                      <p:to>
                                        <p:strVal val="visible"/>
                                      </p:to>
                                    </p:set>
                                    <p:animEffect transition="in" filter="strips(downRight)">
                                      <p:cBhvr>
                                        <p:cTn id="58"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96" grpId="0" animBg="1"/>
      <p:bldP spid="113" grpId="0" animBg="1"/>
      <p:bldP spid="1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AutoShape 43" descr="Bouquet">
            <a:hlinkClick r:id="rId6" action="ppaction://hlinksldjump"/>
          </p:cNvPr>
          <p:cNvSpPr>
            <a:spLocks noChangeArrowheads="1"/>
          </p:cNvSpPr>
          <p:nvPr/>
        </p:nvSpPr>
        <p:spPr bwMode="gray">
          <a:xfrm>
            <a:off x="2971800" y="3767138"/>
            <a:ext cx="5181600" cy="838200"/>
          </a:xfrm>
          <a:prstGeom prst="roundRect">
            <a:avLst>
              <a:gd name="adj" fmla="val 50000"/>
            </a:avLst>
          </a:prstGeom>
          <a:blipFill dpi="0" rotWithShape="1">
            <a:blip r:embed="rId7"/>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pPr algn="ctr" eaLnBrk="0" fontAlgn="auto" hangingPunct="0">
              <a:spcBef>
                <a:spcPts val="0"/>
              </a:spcBef>
              <a:spcAft>
                <a:spcPts val="0"/>
              </a:spcAft>
              <a:defRPr/>
            </a:pPr>
            <a:r>
              <a:rPr lang="en-US" sz="4400" b="1" i="1" dirty="0" err="1" smtClean="0">
                <a:solidFill>
                  <a:srgbClr val="000099"/>
                </a:solidFill>
                <a:latin typeface="Times New Roman" pitchFamily="18" charset="0"/>
                <a:cs typeface="Times New Roman" pitchFamily="18" charset="0"/>
              </a:rPr>
              <a:t>Bài</a:t>
            </a:r>
            <a:r>
              <a:rPr lang="en-US" sz="4400" b="1" i="1" dirty="0" smtClean="0">
                <a:solidFill>
                  <a:srgbClr val="000099"/>
                </a:solidFill>
                <a:latin typeface="Times New Roman" pitchFamily="18" charset="0"/>
                <a:cs typeface="Times New Roman" pitchFamily="18" charset="0"/>
              </a:rPr>
              <a:t> </a:t>
            </a:r>
            <a:r>
              <a:rPr lang="en-US" sz="4400" b="1" i="1" dirty="0" err="1" smtClean="0">
                <a:solidFill>
                  <a:srgbClr val="000099"/>
                </a:solidFill>
                <a:latin typeface="Times New Roman" pitchFamily="18" charset="0"/>
                <a:cs typeface="Times New Roman" pitchFamily="18" charset="0"/>
              </a:rPr>
              <a:t>tập</a:t>
            </a:r>
            <a:r>
              <a:rPr lang="en-US" sz="4400" b="1" i="1" dirty="0" smtClean="0">
                <a:solidFill>
                  <a:srgbClr val="000099"/>
                </a:solidFill>
                <a:latin typeface="Times New Roman" pitchFamily="18" charset="0"/>
                <a:cs typeface="Times New Roman" pitchFamily="18" charset="0"/>
              </a:rPr>
              <a:t> 3</a:t>
            </a:r>
            <a:endParaRPr lang="en-US" sz="4400" b="1" i="1" dirty="0">
              <a:solidFill>
                <a:srgbClr val="000099"/>
              </a:solidFill>
              <a:latin typeface="Times New Roman" pitchFamily="18" charset="0"/>
              <a:cs typeface="Times New Roman" pitchFamily="18" charset="0"/>
            </a:endParaRPr>
          </a:p>
        </p:txBody>
      </p:sp>
      <p:sp>
        <p:nvSpPr>
          <p:cNvPr id="1029" name="AutoShape 17" descr="Pink tissue paper"/>
          <p:cNvSpPr>
            <a:spLocks noChangeArrowheads="1"/>
          </p:cNvSpPr>
          <p:nvPr/>
        </p:nvSpPr>
        <p:spPr bwMode="auto">
          <a:xfrm>
            <a:off x="1295400" y="400050"/>
            <a:ext cx="7772400" cy="819150"/>
          </a:xfrm>
          <a:prstGeom prst="roundRect">
            <a:avLst>
              <a:gd name="adj" fmla="val 50000"/>
            </a:avLst>
          </a:prstGeom>
          <a:blipFill dpi="0" rotWithShape="1">
            <a:blip r:embed="rId8"/>
            <a:srcRect/>
            <a:tile tx="0" ty="0" sx="100000" sy="100000" flip="none" algn="tl"/>
          </a:blipFill>
          <a:ln w="38100" algn="ctr">
            <a:solidFill>
              <a:srgbClr val="74A731"/>
            </a:solidFill>
            <a:round/>
            <a:headEnd/>
            <a:tailEnd/>
          </a:ln>
        </p:spPr>
        <p:txBody>
          <a:bodyPr vert="eaVert" wrap="none" anchor="ctr"/>
          <a:lstStyle/>
          <a:p>
            <a:pPr algn="r" rtl="1"/>
            <a:endParaRPr lang="vi-VN">
              <a:latin typeface="Constantia" pitchFamily="18" charset="0"/>
            </a:endParaRPr>
          </a:p>
        </p:txBody>
      </p:sp>
      <p:grpSp>
        <p:nvGrpSpPr>
          <p:cNvPr id="2" name="Group 7"/>
          <p:cNvGrpSpPr>
            <a:grpSpLocks/>
          </p:cNvGrpSpPr>
          <p:nvPr/>
        </p:nvGrpSpPr>
        <p:grpSpPr bwMode="auto">
          <a:xfrm>
            <a:off x="609600" y="1828800"/>
            <a:ext cx="1709738" cy="346075"/>
            <a:chOff x="0" y="1896"/>
            <a:chExt cx="5760" cy="120"/>
          </a:xfrm>
        </p:grpSpPr>
        <p:sp>
          <p:nvSpPr>
            <p:cNvPr id="1127" name="Rectangle 8"/>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0" hangingPunct="0"/>
              <a:endParaRPr lang="vi-VN">
                <a:latin typeface="Constantia" pitchFamily="18" charset="0"/>
              </a:endParaRPr>
            </a:p>
          </p:txBody>
        </p:sp>
        <p:sp>
          <p:nvSpPr>
            <p:cNvPr id="1128" name="Rectangle 9"/>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0" hangingPunct="0"/>
              <a:endParaRPr lang="vi-VN">
                <a:latin typeface="Constantia" pitchFamily="18" charset="0"/>
              </a:endParaRPr>
            </a:p>
          </p:txBody>
        </p:sp>
      </p:grpSp>
      <p:grpSp>
        <p:nvGrpSpPr>
          <p:cNvPr id="3" name="Group 10"/>
          <p:cNvGrpSpPr>
            <a:grpSpLocks/>
          </p:cNvGrpSpPr>
          <p:nvPr/>
        </p:nvGrpSpPr>
        <p:grpSpPr bwMode="auto">
          <a:xfrm>
            <a:off x="346075" y="1143000"/>
            <a:ext cx="720725" cy="1219200"/>
            <a:chOff x="1474" y="2341"/>
            <a:chExt cx="454" cy="679"/>
          </a:xfrm>
        </p:grpSpPr>
        <p:grpSp>
          <p:nvGrpSpPr>
            <p:cNvPr id="4" name="Group 11"/>
            <p:cNvGrpSpPr>
              <a:grpSpLocks/>
            </p:cNvGrpSpPr>
            <p:nvPr/>
          </p:nvGrpSpPr>
          <p:grpSpPr bwMode="auto">
            <a:xfrm rot="5400000">
              <a:off x="1472" y="2518"/>
              <a:ext cx="537" cy="184"/>
              <a:chOff x="0" y="1896"/>
              <a:chExt cx="5760" cy="120"/>
            </a:xfrm>
          </p:grpSpPr>
          <p:sp>
            <p:nvSpPr>
              <p:cNvPr id="1125" name="Rectangle 12"/>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pPr eaLnBrk="0" hangingPunct="0"/>
                <a:endParaRPr lang="vi-VN">
                  <a:latin typeface="Constantia" pitchFamily="18" charset="0"/>
                </a:endParaRPr>
              </a:p>
            </p:txBody>
          </p:sp>
          <p:sp>
            <p:nvSpPr>
              <p:cNvPr id="1126" name="Rectangle 13"/>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pPr eaLnBrk="0" hangingPunct="0"/>
                <a:endParaRPr lang="vi-VN">
                  <a:latin typeface="Constantia" pitchFamily="18" charset="0"/>
                </a:endParaRPr>
              </a:p>
            </p:txBody>
          </p:sp>
        </p:grpSp>
        <p:grpSp>
          <p:nvGrpSpPr>
            <p:cNvPr id="6" name="Group 14"/>
            <p:cNvGrpSpPr>
              <a:grpSpLocks/>
            </p:cNvGrpSpPr>
            <p:nvPr/>
          </p:nvGrpSpPr>
          <p:grpSpPr bwMode="auto">
            <a:xfrm rot="5400000">
              <a:off x="1475" y="2569"/>
              <a:ext cx="453" cy="453"/>
              <a:chOff x="1844" y="1824"/>
              <a:chExt cx="2017" cy="1823"/>
            </a:xfrm>
          </p:grpSpPr>
          <p:sp>
            <p:nvSpPr>
              <p:cNvPr id="32" name="AutoShape 15"/>
              <p:cNvSpPr>
                <a:spLocks noChangeArrowheads="1"/>
              </p:cNvSpPr>
              <p:nvPr/>
            </p:nvSpPr>
            <p:spPr bwMode="gray">
              <a:xfrm rot="16200000" flipH="1">
                <a:off x="1792" y="2533"/>
                <a:ext cx="310"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eaLnBrk="0" fontAlgn="auto" hangingPunct="0">
                  <a:spcBef>
                    <a:spcPts val="0"/>
                  </a:spcBef>
                  <a:spcAft>
                    <a:spcPts val="0"/>
                  </a:spcAft>
                  <a:defRPr/>
                </a:pPr>
                <a:endParaRPr lang="en-US">
                  <a:latin typeface="+mn-lt"/>
                  <a:cs typeface="+mn-cs"/>
                </a:endParaRPr>
              </a:p>
            </p:txBody>
          </p:sp>
          <p:sp>
            <p:nvSpPr>
              <p:cNvPr id="1117" name="AutoShape 16"/>
              <p:cNvSpPr>
                <a:spLocks noChangeArrowheads="1"/>
              </p:cNvSpPr>
              <p:nvPr/>
            </p:nvSpPr>
            <p:spPr bwMode="gray">
              <a:xfrm rot="5400000" flipH="1">
                <a:off x="3610" y="2514"/>
                <a:ext cx="309" cy="193"/>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anchor="ctr"/>
              <a:lstStyle/>
              <a:p>
                <a:pPr eaLnBrk="0" hangingPunct="0"/>
                <a:endParaRPr lang="vi-VN">
                  <a:latin typeface="Constantia" pitchFamily="18" charset="0"/>
                </a:endParaRPr>
              </a:p>
            </p:txBody>
          </p:sp>
          <p:sp>
            <p:nvSpPr>
              <p:cNvPr id="1118" name="AutoShape 17"/>
              <p:cNvSpPr>
                <a:spLocks noChangeArrowheads="1"/>
              </p:cNvSpPr>
              <p:nvPr/>
            </p:nvSpPr>
            <p:spPr bwMode="gray">
              <a:xfrm rot="10800000" flipH="1">
                <a:off x="2697" y="3442"/>
                <a:ext cx="310" cy="205"/>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p>
                <a:pPr eaLnBrk="0" hangingPunct="0"/>
                <a:endParaRPr lang="vi-VN">
                  <a:latin typeface="Constantia" pitchFamily="18" charset="0"/>
                </a:endParaRPr>
              </a:p>
            </p:txBody>
          </p:sp>
          <p:sp>
            <p:nvSpPr>
              <p:cNvPr id="1119" name="Oval 1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C0C0C0"/>
                </a:solidFill>
                <a:round/>
                <a:headEnd/>
                <a:tailEnd/>
              </a:ln>
            </p:spPr>
            <p:txBody>
              <a:bodyPr rot="10800000" vert="eaVert" wrap="none" anchor="ctr"/>
              <a:lstStyle/>
              <a:p>
                <a:pPr eaLnBrk="0" hangingPunct="0"/>
                <a:endParaRPr lang="vi-VN">
                  <a:latin typeface="Constantia" pitchFamily="18" charset="0"/>
                </a:endParaRPr>
              </a:p>
            </p:txBody>
          </p:sp>
          <p:sp>
            <p:nvSpPr>
              <p:cNvPr id="1120" name="Oval 1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p>
                <a:pPr eaLnBrk="0" hangingPunct="0"/>
                <a:endParaRPr lang="vi-VN">
                  <a:latin typeface="Constantia" pitchFamily="18" charset="0"/>
                </a:endParaRPr>
              </a:p>
            </p:txBody>
          </p:sp>
          <p:sp>
            <p:nvSpPr>
              <p:cNvPr id="37" name="Oval 20"/>
              <p:cNvSpPr>
                <a:spLocks noChangeArrowheads="1"/>
              </p:cNvSpPr>
              <p:nvPr/>
            </p:nvSpPr>
            <p:spPr bwMode="gray">
              <a:xfrm>
                <a:off x="2152" y="2721"/>
                <a:ext cx="1421" cy="233"/>
              </a:xfrm>
              <a:prstGeom prst="ellipse">
                <a:avLst/>
              </a:prstGeom>
              <a:gradFill rotWithShape="1">
                <a:gsLst>
                  <a:gs pos="0">
                    <a:srgbClr val="FFFFFF"/>
                  </a:gs>
                  <a:gs pos="50000">
                    <a:schemeClr val="hlink"/>
                  </a:gs>
                  <a:gs pos="100000">
                    <a:srgbClr val="FFFFFF"/>
                  </a:gs>
                </a:gsLst>
                <a:lin ang="2700000" scaled="1"/>
              </a:gradFill>
              <a:ln w="38100" algn="ctr">
                <a:noFill/>
                <a:round/>
                <a:headEnd/>
                <a:tailEnd/>
              </a:ln>
            </p:spPr>
            <p:txBody>
              <a:bodyPr rot="10800000" vert="eaVert" wrap="none" anchor="ctr">
                <a:spAutoFit/>
              </a:bodyPr>
              <a:lstStyle/>
              <a:p>
                <a:pPr eaLnBrk="0" fontAlgn="auto" hangingPunct="0">
                  <a:spcBef>
                    <a:spcPts val="0"/>
                  </a:spcBef>
                  <a:spcAft>
                    <a:spcPts val="0"/>
                  </a:spcAft>
                  <a:defRPr/>
                </a:pPr>
                <a:endParaRPr lang="en-US">
                  <a:latin typeface="+mn-lt"/>
                  <a:cs typeface="+mn-cs"/>
                </a:endParaRPr>
              </a:p>
            </p:txBody>
          </p:sp>
          <p:sp>
            <p:nvSpPr>
              <p:cNvPr id="1122" name="Oval 21"/>
              <p:cNvSpPr>
                <a:spLocks noChangeArrowheads="1"/>
              </p:cNvSpPr>
              <p:nvPr/>
            </p:nvSpPr>
            <p:spPr bwMode="gray">
              <a:xfrm>
                <a:off x="2176" y="2888"/>
                <a:ext cx="1421" cy="233"/>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p>
                <a:pPr eaLnBrk="0" hangingPunct="0"/>
                <a:endParaRPr lang="vi-VN">
                  <a:latin typeface="Constantia" pitchFamily="18" charset="0"/>
                </a:endParaRPr>
              </a:p>
            </p:txBody>
          </p:sp>
          <p:sp>
            <p:nvSpPr>
              <p:cNvPr id="39" name="Oval 22"/>
              <p:cNvSpPr>
                <a:spLocks noChangeArrowheads="1"/>
              </p:cNvSpPr>
              <p:nvPr/>
            </p:nvSpPr>
            <p:spPr bwMode="gray">
              <a:xfrm>
                <a:off x="2152" y="1945"/>
                <a:ext cx="1421" cy="1095"/>
              </a:xfrm>
              <a:prstGeom prst="ellipse">
                <a:avLst/>
              </a:prstGeom>
              <a:gradFill rotWithShape="1">
                <a:gsLst>
                  <a:gs pos="0">
                    <a:srgbClr val="7A7400"/>
                  </a:gs>
                  <a:gs pos="50000">
                    <a:schemeClr val="hlink"/>
                  </a:gs>
                  <a:gs pos="100000">
                    <a:srgbClr val="7A7400"/>
                  </a:gs>
                </a:gsLst>
                <a:lin ang="18900000" scaled="1"/>
              </a:gradFill>
              <a:ln w="38100" algn="ctr">
                <a:noFill/>
                <a:round/>
                <a:headEnd/>
                <a:tailEnd/>
              </a:ln>
            </p:spPr>
            <p:txBody>
              <a:bodyPr rot="10800000" vert="eaVert" anchor="ctr">
                <a:spAutoFit/>
              </a:bodyPr>
              <a:lstStyle/>
              <a:p>
                <a:pPr eaLnBrk="0" fontAlgn="auto" hangingPunct="0">
                  <a:spcBef>
                    <a:spcPts val="0"/>
                  </a:spcBef>
                  <a:spcAft>
                    <a:spcPts val="0"/>
                  </a:spcAft>
                  <a:defRPr/>
                </a:pPr>
                <a:endParaRPr lang="en-US">
                  <a:latin typeface="+mn-lt"/>
                  <a:cs typeface="+mn-cs"/>
                </a:endParaRPr>
              </a:p>
            </p:txBody>
          </p:sp>
          <p:sp>
            <p:nvSpPr>
              <p:cNvPr id="1124" name="Oval 23" descr="Pink tissue paper"/>
              <p:cNvSpPr>
                <a:spLocks noChangeArrowheads="1"/>
              </p:cNvSpPr>
              <p:nvPr/>
            </p:nvSpPr>
            <p:spPr bwMode="gray">
              <a:xfrm>
                <a:off x="2178" y="2085"/>
                <a:ext cx="1417" cy="1095"/>
              </a:xfrm>
              <a:prstGeom prst="ellipse">
                <a:avLst/>
              </a:prstGeom>
              <a:blipFill dpi="0" rotWithShape="1">
                <a:blip r:embed="rId8"/>
                <a:srcRect/>
                <a:tile tx="0" ty="0" sx="100000" sy="100000" flip="none" algn="tl"/>
              </a:blip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pPr eaLnBrk="0" hangingPunct="0"/>
                <a:endParaRPr lang="vi-VN">
                  <a:latin typeface="Constantia" pitchFamily="18" charset="0"/>
                </a:endParaRPr>
              </a:p>
            </p:txBody>
          </p:sp>
        </p:grpSp>
      </p:grpSp>
      <p:grpSp>
        <p:nvGrpSpPr>
          <p:cNvPr id="7" name="Group 24"/>
          <p:cNvGrpSpPr>
            <a:grpSpLocks/>
          </p:cNvGrpSpPr>
          <p:nvPr/>
        </p:nvGrpSpPr>
        <p:grpSpPr bwMode="auto">
          <a:xfrm rot="5400000">
            <a:off x="1931987" y="2460626"/>
            <a:ext cx="1173163" cy="144462"/>
            <a:chOff x="0" y="1896"/>
            <a:chExt cx="5760" cy="120"/>
          </a:xfrm>
        </p:grpSpPr>
        <p:sp>
          <p:nvSpPr>
            <p:cNvPr id="1112" name="Rectangle 25"/>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pPr eaLnBrk="0" hangingPunct="0"/>
              <a:endParaRPr lang="vi-VN">
                <a:latin typeface="Constantia" pitchFamily="18" charset="0"/>
              </a:endParaRPr>
            </a:p>
          </p:txBody>
        </p:sp>
        <p:sp>
          <p:nvSpPr>
            <p:cNvPr id="1113" name="Rectangle 26"/>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pPr eaLnBrk="0" hangingPunct="0"/>
              <a:endParaRPr lang="vi-VN">
                <a:latin typeface="Constantia" pitchFamily="18" charset="0"/>
              </a:endParaRPr>
            </a:p>
          </p:txBody>
        </p:sp>
      </p:grpSp>
      <p:grpSp>
        <p:nvGrpSpPr>
          <p:cNvPr id="8" name="Group 28"/>
          <p:cNvGrpSpPr>
            <a:grpSpLocks/>
          </p:cNvGrpSpPr>
          <p:nvPr/>
        </p:nvGrpSpPr>
        <p:grpSpPr bwMode="auto">
          <a:xfrm>
            <a:off x="1905000" y="1447800"/>
            <a:ext cx="1066800" cy="989013"/>
            <a:chOff x="3257" y="860"/>
            <a:chExt cx="581" cy="623"/>
          </a:xfrm>
        </p:grpSpPr>
        <p:grpSp>
          <p:nvGrpSpPr>
            <p:cNvPr id="9" name="Group 29"/>
            <p:cNvGrpSpPr>
              <a:grpSpLocks/>
            </p:cNvGrpSpPr>
            <p:nvPr/>
          </p:nvGrpSpPr>
          <p:grpSpPr bwMode="auto">
            <a:xfrm rot="5400000">
              <a:off x="3234" y="883"/>
              <a:ext cx="624" cy="582"/>
              <a:chOff x="1871" y="1824"/>
              <a:chExt cx="2007" cy="1807"/>
            </a:xfrm>
          </p:grpSpPr>
          <p:sp>
            <p:nvSpPr>
              <p:cNvPr id="1103" name="AutoShape 30" descr="Bouquet"/>
              <p:cNvSpPr>
                <a:spLocks noChangeArrowheads="1"/>
              </p:cNvSpPr>
              <p:nvPr/>
            </p:nvSpPr>
            <p:spPr bwMode="gray">
              <a:xfrm rot="16200000" flipH="1">
                <a:off x="1818" y="2512"/>
                <a:ext cx="311" cy="206"/>
              </a:xfrm>
              <a:prstGeom prst="upArrow">
                <a:avLst>
                  <a:gd name="adj1" fmla="val 51676"/>
                  <a:gd name="adj2" fmla="val 100000"/>
                </a:avLst>
              </a:prstGeom>
              <a:blipFill dpi="0" rotWithShape="1">
                <a:blip r:embed="rId9"/>
                <a:srcRect/>
                <a:tile tx="0" ty="0" sx="100000" sy="100000" flip="none" algn="tl"/>
              </a:blipFill>
              <a:ln w="9525" algn="ctr">
                <a:solidFill>
                  <a:srgbClr val="009900"/>
                </a:solidFill>
                <a:miter lim="800000"/>
                <a:headEnd/>
                <a:tailEnd/>
              </a:ln>
            </p:spPr>
            <p:txBody>
              <a:bodyPr wrap="none" anchor="ctr"/>
              <a:lstStyle/>
              <a:p>
                <a:pPr eaLnBrk="0" hangingPunct="0"/>
                <a:endParaRPr lang="vi-VN">
                  <a:latin typeface="Constantia" pitchFamily="18" charset="0"/>
                </a:endParaRPr>
              </a:p>
            </p:txBody>
          </p:sp>
          <p:sp>
            <p:nvSpPr>
              <p:cNvPr id="1104" name="AutoShape 31" descr="Bouquet"/>
              <p:cNvSpPr>
                <a:spLocks noChangeArrowheads="1"/>
              </p:cNvSpPr>
              <p:nvPr/>
            </p:nvSpPr>
            <p:spPr bwMode="gray">
              <a:xfrm rot="5400000" flipH="1">
                <a:off x="3621" y="2498"/>
                <a:ext cx="311" cy="203"/>
              </a:xfrm>
              <a:prstGeom prst="upArrow">
                <a:avLst>
                  <a:gd name="adj1" fmla="val 51676"/>
                  <a:gd name="adj2" fmla="val 100000"/>
                </a:avLst>
              </a:prstGeom>
              <a:blipFill dpi="0" rotWithShape="1">
                <a:blip r:embed="rId9"/>
                <a:srcRect/>
                <a:tile tx="0" ty="0" sx="100000" sy="100000" flip="none" algn="tl"/>
              </a:blipFill>
              <a:ln w="9525" algn="ctr">
                <a:solidFill>
                  <a:srgbClr val="009900"/>
                </a:solidFill>
                <a:miter lim="800000"/>
                <a:headEnd/>
                <a:tailEnd/>
              </a:ln>
            </p:spPr>
            <p:txBody>
              <a:bodyPr rot="10800000" wrap="none" anchor="ctr"/>
              <a:lstStyle/>
              <a:p>
                <a:pPr eaLnBrk="0" hangingPunct="0"/>
                <a:endParaRPr lang="vi-VN">
                  <a:latin typeface="Constantia" pitchFamily="18" charset="0"/>
                </a:endParaRPr>
              </a:p>
            </p:txBody>
          </p:sp>
          <p:sp>
            <p:nvSpPr>
              <p:cNvPr id="1105" name="AutoShape 32" descr="Bouquet"/>
              <p:cNvSpPr>
                <a:spLocks noChangeArrowheads="1"/>
              </p:cNvSpPr>
              <p:nvPr/>
            </p:nvSpPr>
            <p:spPr bwMode="gray">
              <a:xfrm rot="10800000" flipH="1">
                <a:off x="2718" y="3429"/>
                <a:ext cx="303" cy="202"/>
              </a:xfrm>
              <a:prstGeom prst="upArrow">
                <a:avLst>
                  <a:gd name="adj1" fmla="val 51676"/>
                  <a:gd name="adj2" fmla="val 100000"/>
                </a:avLst>
              </a:prstGeom>
              <a:blipFill dpi="0" rotWithShape="1">
                <a:blip r:embed="rId9"/>
                <a:srcRect/>
                <a:tile tx="0" ty="0" sx="100000" sy="100000" flip="none" algn="tl"/>
              </a:blipFill>
              <a:ln w="9525" algn="ctr">
                <a:solidFill>
                  <a:srgbClr val="009900"/>
                </a:solidFill>
                <a:miter lim="800000"/>
                <a:headEnd/>
                <a:tailEnd/>
              </a:ln>
            </p:spPr>
            <p:txBody>
              <a:bodyPr vert="eaVert" wrap="none" anchor="ctr"/>
              <a:lstStyle/>
              <a:p>
                <a:pPr eaLnBrk="0" hangingPunct="0"/>
                <a:endParaRPr lang="vi-VN">
                  <a:latin typeface="Constantia" pitchFamily="18" charset="0"/>
                </a:endParaRPr>
              </a:p>
            </p:txBody>
          </p:sp>
          <p:sp>
            <p:nvSpPr>
              <p:cNvPr id="1106" name="Oval 33" descr="Bouquet"/>
              <p:cNvSpPr>
                <a:spLocks noChangeArrowheads="1"/>
              </p:cNvSpPr>
              <p:nvPr/>
            </p:nvSpPr>
            <p:spPr bwMode="gray">
              <a:xfrm>
                <a:off x="2078" y="1824"/>
                <a:ext cx="1615" cy="1615"/>
              </a:xfrm>
              <a:prstGeom prst="ellipse">
                <a:avLst/>
              </a:prstGeom>
              <a:blipFill dpi="0" rotWithShape="1">
                <a:blip r:embed="rId9"/>
                <a:srcRect/>
                <a:tile tx="0" ty="0" sx="100000" sy="100000" flip="none" algn="tl"/>
              </a:blipFill>
              <a:ln w="57150" algn="ctr">
                <a:solidFill>
                  <a:srgbClr val="009900"/>
                </a:solidFill>
                <a:round/>
                <a:headEnd/>
                <a:tailEnd/>
              </a:ln>
            </p:spPr>
            <p:txBody>
              <a:bodyPr rot="10800000" vert="eaVert" wrap="none" anchor="ctr"/>
              <a:lstStyle/>
              <a:p>
                <a:pPr eaLnBrk="0" hangingPunct="0"/>
                <a:endParaRPr lang="vi-VN">
                  <a:latin typeface="Constantia" pitchFamily="18" charset="0"/>
                </a:endParaRPr>
              </a:p>
            </p:txBody>
          </p:sp>
          <p:sp>
            <p:nvSpPr>
              <p:cNvPr id="1107" name="Oval 34" descr="Bouquet">
                <a:hlinkClick r:id="rId10" action="ppaction://hlinkpres?slideindex=1&amp;slidetitle="/>
              </p:cNvPr>
              <p:cNvSpPr>
                <a:spLocks noChangeArrowheads="1"/>
              </p:cNvSpPr>
              <p:nvPr/>
            </p:nvSpPr>
            <p:spPr bwMode="gray">
              <a:xfrm>
                <a:off x="2170" y="1915"/>
                <a:ext cx="1430" cy="1430"/>
              </a:xfrm>
              <a:prstGeom prst="ellipse">
                <a:avLst/>
              </a:prstGeom>
              <a:blipFill dpi="0" rotWithShape="1">
                <a:blip r:embed="rId9"/>
                <a:srcRect/>
                <a:tile tx="0" ty="0" sx="100000" sy="100000" flip="none" algn="tl"/>
              </a:blipFill>
              <a:ln w="9525" algn="ctr">
                <a:solidFill>
                  <a:srgbClr val="009900"/>
                </a:solidFill>
                <a:round/>
                <a:headEnd/>
                <a:tailEnd/>
              </a:ln>
            </p:spPr>
            <p:txBody>
              <a:bodyPr rot="10800000" vert="eaVert" wrap="none" anchor="ctr"/>
              <a:lstStyle/>
              <a:p>
                <a:pPr eaLnBrk="0" hangingPunct="0"/>
                <a:endParaRPr lang="vi-VN">
                  <a:latin typeface="Constantia" pitchFamily="18" charset="0"/>
                </a:endParaRPr>
              </a:p>
            </p:txBody>
          </p:sp>
          <p:sp>
            <p:nvSpPr>
              <p:cNvPr id="1108" name="Oval 35" descr="Bouquet"/>
              <p:cNvSpPr>
                <a:spLocks noChangeArrowheads="1"/>
              </p:cNvSpPr>
              <p:nvPr/>
            </p:nvSpPr>
            <p:spPr bwMode="gray">
              <a:xfrm>
                <a:off x="2280" y="2916"/>
                <a:ext cx="1240" cy="220"/>
              </a:xfrm>
              <a:prstGeom prst="ellipse">
                <a:avLst/>
              </a:prstGeom>
              <a:blipFill dpi="0" rotWithShape="1">
                <a:blip r:embed="rId9"/>
                <a:srcRect/>
                <a:tile tx="0" ty="0" sx="100000" sy="100000" flip="none" algn="tl"/>
              </a:blipFill>
              <a:ln w="38100" algn="ctr">
                <a:solidFill>
                  <a:srgbClr val="009900"/>
                </a:solidFill>
                <a:round/>
                <a:headEnd/>
                <a:tailEnd/>
              </a:ln>
            </p:spPr>
            <p:txBody>
              <a:bodyPr rot="10800000" vert="eaVert" wrap="none" anchor="ctr">
                <a:spAutoFit/>
              </a:bodyPr>
              <a:lstStyle/>
              <a:p>
                <a:pPr eaLnBrk="0" hangingPunct="0"/>
                <a:endParaRPr lang="vi-VN">
                  <a:latin typeface="Constantia" pitchFamily="18" charset="0"/>
                </a:endParaRPr>
              </a:p>
            </p:txBody>
          </p:sp>
          <p:sp>
            <p:nvSpPr>
              <p:cNvPr id="1109" name="Oval 36" descr="Bouquet"/>
              <p:cNvSpPr>
                <a:spLocks noChangeArrowheads="1"/>
              </p:cNvSpPr>
              <p:nvPr/>
            </p:nvSpPr>
            <p:spPr bwMode="gray">
              <a:xfrm>
                <a:off x="2280" y="2916"/>
                <a:ext cx="1240" cy="220"/>
              </a:xfrm>
              <a:prstGeom prst="ellipse">
                <a:avLst/>
              </a:prstGeom>
              <a:blipFill dpi="0" rotWithShape="1">
                <a:blip r:embed="rId9"/>
                <a:srcRect/>
                <a:tile tx="0" ty="0" sx="100000" sy="100000" flip="none" algn="tl"/>
              </a:blipFill>
              <a:ln w="38100" algn="ctr">
                <a:solidFill>
                  <a:srgbClr val="009900"/>
                </a:solidFill>
                <a:round/>
                <a:headEnd/>
                <a:tailEnd/>
              </a:ln>
            </p:spPr>
            <p:txBody>
              <a:bodyPr rot="10800000" vert="eaVert" wrap="none" anchor="ctr">
                <a:spAutoFit/>
              </a:bodyPr>
              <a:lstStyle/>
              <a:p>
                <a:pPr eaLnBrk="0" hangingPunct="0"/>
                <a:endParaRPr lang="vi-VN">
                  <a:latin typeface="Constantia" pitchFamily="18" charset="0"/>
                </a:endParaRPr>
              </a:p>
            </p:txBody>
          </p:sp>
          <p:sp>
            <p:nvSpPr>
              <p:cNvPr id="1110" name="Oval 37" descr="Bouquet"/>
              <p:cNvSpPr>
                <a:spLocks noChangeArrowheads="1"/>
              </p:cNvSpPr>
              <p:nvPr/>
            </p:nvSpPr>
            <p:spPr bwMode="gray">
              <a:xfrm>
                <a:off x="2267" y="2066"/>
                <a:ext cx="1241" cy="1102"/>
              </a:xfrm>
              <a:prstGeom prst="ellipse">
                <a:avLst/>
              </a:prstGeom>
              <a:blipFill dpi="0" rotWithShape="1">
                <a:blip r:embed="rId9"/>
                <a:srcRect/>
                <a:tile tx="0" ty="0" sx="100000" sy="100000" flip="none" algn="tl"/>
              </a:blipFill>
              <a:ln w="38100" algn="ctr">
                <a:solidFill>
                  <a:srgbClr val="009900"/>
                </a:solidFill>
                <a:round/>
                <a:headEnd/>
                <a:tailEnd/>
              </a:ln>
            </p:spPr>
            <p:txBody>
              <a:bodyPr rot="10800000" vert="eaVert" anchor="ctr">
                <a:spAutoFit/>
              </a:bodyPr>
              <a:lstStyle/>
              <a:p>
                <a:pPr eaLnBrk="0" hangingPunct="0"/>
                <a:endParaRPr lang="vi-VN">
                  <a:latin typeface="Constantia" pitchFamily="18" charset="0"/>
                </a:endParaRPr>
              </a:p>
            </p:txBody>
          </p:sp>
          <p:sp>
            <p:nvSpPr>
              <p:cNvPr id="1111" name="Oval 38" descr="Bouquet"/>
              <p:cNvSpPr>
                <a:spLocks noChangeArrowheads="1"/>
              </p:cNvSpPr>
              <p:nvPr/>
            </p:nvSpPr>
            <p:spPr bwMode="gray">
              <a:xfrm>
                <a:off x="2270" y="2082"/>
                <a:ext cx="1241" cy="1100"/>
              </a:xfrm>
              <a:prstGeom prst="ellipse">
                <a:avLst/>
              </a:prstGeom>
              <a:blipFill dpi="0" rotWithShape="1">
                <a:blip r:embed="rId9"/>
                <a:srcRect/>
                <a:tile tx="0" ty="0" sx="100000" sy="100000" flip="none" algn="tl"/>
              </a:blipFill>
              <a:ln w="38100" algn="ctr">
                <a:solidFill>
                  <a:srgbClr val="009900"/>
                </a:solidFill>
                <a:round/>
                <a:headEnd/>
                <a:tailEnd/>
              </a:ln>
            </p:spPr>
            <p:txBody>
              <a:bodyPr rot="10800000" vert="eaVert" anchor="ctr">
                <a:spAutoFit/>
              </a:bodyPr>
              <a:lstStyle/>
              <a:p>
                <a:pPr eaLnBrk="0" hangingPunct="0"/>
                <a:endParaRPr lang="vi-VN">
                  <a:latin typeface="Constantia" pitchFamily="18" charset="0"/>
                </a:endParaRPr>
              </a:p>
            </p:txBody>
          </p:sp>
        </p:grpSp>
        <p:sp>
          <p:nvSpPr>
            <p:cNvPr id="1102" name="WordArt 39">
              <a:hlinkClick r:id="rId10" action="ppaction://hlinkpres?slideindex=1&amp;slidetitle="/>
            </p:cNvPr>
            <p:cNvSpPr>
              <a:spLocks noChangeArrowheads="1" noChangeShapeType="1" noTextEdit="1"/>
            </p:cNvSpPr>
            <p:nvPr/>
          </p:nvSpPr>
          <p:spPr bwMode="auto">
            <a:xfrm>
              <a:off x="3465" y="1036"/>
              <a:ext cx="171" cy="282"/>
            </a:xfrm>
            <a:prstGeom prst="rect">
              <a:avLst/>
            </a:prstGeom>
          </p:spPr>
          <p:txBody>
            <a:bodyPr wrap="none" fromWordArt="1">
              <a:prstTxWarp prst="textSlantUp">
                <a:avLst>
                  <a:gd name="adj" fmla="val 29167"/>
                </a:avLst>
              </a:prstTxWarp>
            </a:bodyPr>
            <a:lstStyle/>
            <a:p>
              <a:pPr algn="ctr"/>
              <a:r>
                <a:rPr lang="en-US"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Arial"/>
                  <a:cs typeface="Arial"/>
                </a:rPr>
                <a:t>1</a:t>
              </a:r>
            </a:p>
          </p:txBody>
        </p:sp>
      </p:grpSp>
      <p:grpSp>
        <p:nvGrpSpPr>
          <p:cNvPr id="10" name="Group 40"/>
          <p:cNvGrpSpPr>
            <a:grpSpLocks/>
          </p:cNvGrpSpPr>
          <p:nvPr/>
        </p:nvGrpSpPr>
        <p:grpSpPr bwMode="auto">
          <a:xfrm rot="5400000">
            <a:off x="1930832" y="3562351"/>
            <a:ext cx="1173163" cy="144462"/>
            <a:chOff x="0" y="1896"/>
            <a:chExt cx="5760" cy="120"/>
          </a:xfrm>
        </p:grpSpPr>
        <p:sp>
          <p:nvSpPr>
            <p:cNvPr id="1099" name="Rectangle 41"/>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pPr eaLnBrk="0" hangingPunct="0"/>
              <a:endParaRPr lang="vi-VN">
                <a:latin typeface="Constantia" pitchFamily="18" charset="0"/>
              </a:endParaRPr>
            </a:p>
          </p:txBody>
        </p:sp>
        <p:sp>
          <p:nvSpPr>
            <p:cNvPr id="1100" name="Rectangle 42"/>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pPr eaLnBrk="0" hangingPunct="0"/>
              <a:endParaRPr lang="vi-VN">
                <a:latin typeface="Constantia" pitchFamily="18" charset="0"/>
              </a:endParaRPr>
            </a:p>
          </p:txBody>
        </p:sp>
      </p:grpSp>
      <p:grpSp>
        <p:nvGrpSpPr>
          <p:cNvPr id="11" name="Group 44"/>
          <p:cNvGrpSpPr>
            <a:grpSpLocks/>
          </p:cNvGrpSpPr>
          <p:nvPr/>
        </p:nvGrpSpPr>
        <p:grpSpPr bwMode="auto">
          <a:xfrm>
            <a:off x="2020888" y="2514600"/>
            <a:ext cx="908050" cy="989013"/>
            <a:chOff x="3260" y="1700"/>
            <a:chExt cx="581" cy="623"/>
          </a:xfrm>
        </p:grpSpPr>
        <p:grpSp>
          <p:nvGrpSpPr>
            <p:cNvPr id="12" name="Group 45"/>
            <p:cNvGrpSpPr>
              <a:grpSpLocks/>
            </p:cNvGrpSpPr>
            <p:nvPr/>
          </p:nvGrpSpPr>
          <p:grpSpPr bwMode="auto">
            <a:xfrm rot="5400000">
              <a:off x="3237" y="1723"/>
              <a:ext cx="624" cy="582"/>
              <a:chOff x="1871" y="1824"/>
              <a:chExt cx="2007" cy="1807"/>
            </a:xfrm>
          </p:grpSpPr>
          <p:sp>
            <p:nvSpPr>
              <p:cNvPr id="1090" name="AutoShape 46" descr="Bouquet"/>
              <p:cNvSpPr>
                <a:spLocks noChangeArrowheads="1"/>
              </p:cNvSpPr>
              <p:nvPr/>
            </p:nvSpPr>
            <p:spPr bwMode="gray">
              <a:xfrm rot="16200000" flipH="1">
                <a:off x="1818" y="2512"/>
                <a:ext cx="311" cy="206"/>
              </a:xfrm>
              <a:prstGeom prst="upArrow">
                <a:avLst>
                  <a:gd name="adj1" fmla="val 51676"/>
                  <a:gd name="adj2" fmla="val 100000"/>
                </a:avLst>
              </a:prstGeom>
              <a:blipFill dpi="0" rotWithShape="1">
                <a:blip r:embed="rId9"/>
                <a:srcRect/>
                <a:tile tx="0" ty="0" sx="100000" sy="100000" flip="none" algn="tl"/>
              </a:blipFill>
              <a:ln w="9525" algn="ctr">
                <a:solidFill>
                  <a:srgbClr val="009900"/>
                </a:solidFill>
                <a:miter lim="800000"/>
                <a:headEnd/>
                <a:tailEnd/>
              </a:ln>
            </p:spPr>
            <p:txBody>
              <a:bodyPr wrap="none" anchor="ctr"/>
              <a:lstStyle/>
              <a:p>
                <a:pPr eaLnBrk="0" hangingPunct="0"/>
                <a:endParaRPr lang="vi-VN">
                  <a:latin typeface="Constantia" pitchFamily="18" charset="0"/>
                </a:endParaRPr>
              </a:p>
            </p:txBody>
          </p:sp>
          <p:sp>
            <p:nvSpPr>
              <p:cNvPr id="1091" name="AutoShape 47" descr="Bouquet"/>
              <p:cNvSpPr>
                <a:spLocks noChangeArrowheads="1"/>
              </p:cNvSpPr>
              <p:nvPr/>
            </p:nvSpPr>
            <p:spPr bwMode="gray">
              <a:xfrm rot="5400000" flipH="1">
                <a:off x="3621" y="2498"/>
                <a:ext cx="311" cy="203"/>
              </a:xfrm>
              <a:prstGeom prst="upArrow">
                <a:avLst>
                  <a:gd name="adj1" fmla="val 51676"/>
                  <a:gd name="adj2" fmla="val 100000"/>
                </a:avLst>
              </a:prstGeom>
              <a:blipFill dpi="0" rotWithShape="1">
                <a:blip r:embed="rId9"/>
                <a:srcRect/>
                <a:tile tx="0" ty="0" sx="100000" sy="100000" flip="none" algn="tl"/>
              </a:blipFill>
              <a:ln w="9525" algn="ctr">
                <a:solidFill>
                  <a:srgbClr val="009900"/>
                </a:solidFill>
                <a:miter lim="800000"/>
                <a:headEnd/>
                <a:tailEnd/>
              </a:ln>
            </p:spPr>
            <p:txBody>
              <a:bodyPr rot="10800000" wrap="none" anchor="ctr"/>
              <a:lstStyle/>
              <a:p>
                <a:pPr eaLnBrk="0" hangingPunct="0"/>
                <a:endParaRPr lang="vi-VN">
                  <a:latin typeface="Constantia" pitchFamily="18" charset="0"/>
                </a:endParaRPr>
              </a:p>
            </p:txBody>
          </p:sp>
          <p:sp>
            <p:nvSpPr>
              <p:cNvPr id="1092" name="AutoShape 48" descr="Bouquet"/>
              <p:cNvSpPr>
                <a:spLocks noChangeArrowheads="1"/>
              </p:cNvSpPr>
              <p:nvPr/>
            </p:nvSpPr>
            <p:spPr bwMode="gray">
              <a:xfrm rot="10800000" flipH="1">
                <a:off x="2718" y="3429"/>
                <a:ext cx="303" cy="202"/>
              </a:xfrm>
              <a:prstGeom prst="upArrow">
                <a:avLst>
                  <a:gd name="adj1" fmla="val 51676"/>
                  <a:gd name="adj2" fmla="val 100000"/>
                </a:avLst>
              </a:prstGeom>
              <a:blipFill dpi="0" rotWithShape="1">
                <a:blip r:embed="rId9"/>
                <a:srcRect/>
                <a:tile tx="0" ty="0" sx="100000" sy="100000" flip="none" algn="tl"/>
              </a:blipFill>
              <a:ln w="9525" algn="ctr">
                <a:solidFill>
                  <a:srgbClr val="009900"/>
                </a:solidFill>
                <a:miter lim="800000"/>
                <a:headEnd/>
                <a:tailEnd/>
              </a:ln>
            </p:spPr>
            <p:txBody>
              <a:bodyPr vert="eaVert" wrap="none" anchor="ctr"/>
              <a:lstStyle/>
              <a:p>
                <a:pPr eaLnBrk="0" hangingPunct="0"/>
                <a:endParaRPr lang="vi-VN">
                  <a:latin typeface="Constantia" pitchFamily="18" charset="0"/>
                </a:endParaRPr>
              </a:p>
            </p:txBody>
          </p:sp>
          <p:sp>
            <p:nvSpPr>
              <p:cNvPr id="1093" name="Oval 49" descr="Bouquet"/>
              <p:cNvSpPr>
                <a:spLocks noChangeArrowheads="1"/>
              </p:cNvSpPr>
              <p:nvPr/>
            </p:nvSpPr>
            <p:spPr bwMode="gray">
              <a:xfrm>
                <a:off x="2078" y="1824"/>
                <a:ext cx="1615" cy="1615"/>
              </a:xfrm>
              <a:prstGeom prst="ellipse">
                <a:avLst/>
              </a:prstGeom>
              <a:blipFill dpi="0" rotWithShape="1">
                <a:blip r:embed="rId9"/>
                <a:srcRect/>
                <a:tile tx="0" ty="0" sx="100000" sy="100000" flip="none" algn="tl"/>
              </a:blipFill>
              <a:ln w="57150" algn="ctr">
                <a:solidFill>
                  <a:srgbClr val="009900"/>
                </a:solidFill>
                <a:round/>
                <a:headEnd/>
                <a:tailEnd/>
              </a:ln>
            </p:spPr>
            <p:txBody>
              <a:bodyPr rot="10800000" vert="eaVert" wrap="none" anchor="ctr"/>
              <a:lstStyle/>
              <a:p>
                <a:pPr eaLnBrk="0" hangingPunct="0"/>
                <a:endParaRPr lang="vi-VN">
                  <a:latin typeface="Constantia" pitchFamily="18" charset="0"/>
                </a:endParaRPr>
              </a:p>
            </p:txBody>
          </p:sp>
          <p:sp>
            <p:nvSpPr>
              <p:cNvPr id="1094" name="Oval 50" descr="Bouquet"/>
              <p:cNvSpPr>
                <a:spLocks noChangeArrowheads="1"/>
              </p:cNvSpPr>
              <p:nvPr/>
            </p:nvSpPr>
            <p:spPr bwMode="gray">
              <a:xfrm>
                <a:off x="2170" y="1915"/>
                <a:ext cx="1430" cy="1430"/>
              </a:xfrm>
              <a:prstGeom prst="ellipse">
                <a:avLst/>
              </a:prstGeom>
              <a:blipFill dpi="0" rotWithShape="1">
                <a:blip r:embed="rId9"/>
                <a:srcRect/>
                <a:tile tx="0" ty="0" sx="100000" sy="100000" flip="none" algn="tl"/>
              </a:blipFill>
              <a:ln w="9525" algn="ctr">
                <a:solidFill>
                  <a:srgbClr val="009900"/>
                </a:solidFill>
                <a:round/>
                <a:headEnd/>
                <a:tailEnd/>
              </a:ln>
            </p:spPr>
            <p:txBody>
              <a:bodyPr rot="10800000" vert="eaVert" wrap="none" anchor="ctr"/>
              <a:lstStyle/>
              <a:p>
                <a:pPr eaLnBrk="0" hangingPunct="0"/>
                <a:endParaRPr lang="vi-VN">
                  <a:latin typeface="Constantia" pitchFamily="18" charset="0"/>
                </a:endParaRPr>
              </a:p>
            </p:txBody>
          </p:sp>
          <p:sp>
            <p:nvSpPr>
              <p:cNvPr id="1095" name="Oval 51" descr="Bouquet"/>
              <p:cNvSpPr>
                <a:spLocks noChangeArrowheads="1"/>
              </p:cNvSpPr>
              <p:nvPr/>
            </p:nvSpPr>
            <p:spPr bwMode="gray">
              <a:xfrm>
                <a:off x="2274" y="2885"/>
                <a:ext cx="1240" cy="260"/>
              </a:xfrm>
              <a:prstGeom prst="ellipse">
                <a:avLst/>
              </a:prstGeom>
              <a:blipFill dpi="0" rotWithShape="1">
                <a:blip r:embed="rId9"/>
                <a:srcRect/>
                <a:tile tx="0" ty="0" sx="100000" sy="100000" flip="none" algn="tl"/>
              </a:blipFill>
              <a:ln w="38100" algn="ctr">
                <a:solidFill>
                  <a:srgbClr val="009900"/>
                </a:solidFill>
                <a:round/>
                <a:headEnd/>
                <a:tailEnd/>
              </a:ln>
            </p:spPr>
            <p:txBody>
              <a:bodyPr rot="10800000" vert="eaVert" wrap="none" anchor="ctr">
                <a:spAutoFit/>
              </a:bodyPr>
              <a:lstStyle/>
              <a:p>
                <a:pPr eaLnBrk="0" hangingPunct="0"/>
                <a:endParaRPr lang="vi-VN">
                  <a:latin typeface="Constantia" pitchFamily="18" charset="0"/>
                </a:endParaRPr>
              </a:p>
            </p:txBody>
          </p:sp>
          <p:sp>
            <p:nvSpPr>
              <p:cNvPr id="1096" name="Oval 52" descr="Bouquet">
                <a:hlinkClick r:id="rId11" action="ppaction://hlinkpres?slideindex=1&amp;slidetitle="/>
              </p:cNvPr>
              <p:cNvSpPr>
                <a:spLocks noChangeArrowheads="1"/>
              </p:cNvSpPr>
              <p:nvPr/>
            </p:nvSpPr>
            <p:spPr bwMode="gray">
              <a:xfrm>
                <a:off x="2274" y="2885"/>
                <a:ext cx="1240" cy="260"/>
              </a:xfrm>
              <a:prstGeom prst="ellipse">
                <a:avLst/>
              </a:prstGeom>
              <a:blipFill dpi="0" rotWithShape="1">
                <a:blip r:embed="rId9"/>
                <a:srcRect/>
                <a:tile tx="0" ty="0" sx="100000" sy="100000" flip="none" algn="tl"/>
              </a:blipFill>
              <a:ln w="38100" algn="ctr">
                <a:solidFill>
                  <a:srgbClr val="009900"/>
                </a:solidFill>
                <a:round/>
                <a:headEnd/>
                <a:tailEnd/>
              </a:ln>
            </p:spPr>
            <p:txBody>
              <a:bodyPr rot="10800000" vert="eaVert" wrap="none" anchor="ctr">
                <a:spAutoFit/>
              </a:bodyPr>
              <a:lstStyle/>
              <a:p>
                <a:pPr eaLnBrk="0" hangingPunct="0"/>
                <a:endParaRPr lang="vi-VN">
                  <a:latin typeface="Constantia" pitchFamily="18" charset="0"/>
                </a:endParaRPr>
              </a:p>
            </p:txBody>
          </p:sp>
          <p:sp>
            <p:nvSpPr>
              <p:cNvPr id="1097" name="Oval 53" descr="Bouquet"/>
              <p:cNvSpPr>
                <a:spLocks noChangeArrowheads="1"/>
              </p:cNvSpPr>
              <p:nvPr/>
            </p:nvSpPr>
            <p:spPr bwMode="gray">
              <a:xfrm>
                <a:off x="2267" y="2067"/>
                <a:ext cx="1241" cy="1100"/>
              </a:xfrm>
              <a:prstGeom prst="ellipse">
                <a:avLst/>
              </a:prstGeom>
              <a:blipFill dpi="0" rotWithShape="1">
                <a:blip r:embed="rId9"/>
                <a:srcRect/>
                <a:tile tx="0" ty="0" sx="100000" sy="100000" flip="none" algn="tl"/>
              </a:blipFill>
              <a:ln w="38100" algn="ctr">
                <a:solidFill>
                  <a:srgbClr val="009900"/>
                </a:solidFill>
                <a:round/>
                <a:headEnd/>
                <a:tailEnd/>
              </a:ln>
            </p:spPr>
            <p:txBody>
              <a:bodyPr rot="10800000" vert="eaVert" anchor="ctr">
                <a:spAutoFit/>
              </a:bodyPr>
              <a:lstStyle/>
              <a:p>
                <a:pPr eaLnBrk="0" hangingPunct="0"/>
                <a:endParaRPr lang="vi-VN">
                  <a:latin typeface="Constantia" pitchFamily="18" charset="0"/>
                </a:endParaRPr>
              </a:p>
            </p:txBody>
          </p:sp>
          <p:sp>
            <p:nvSpPr>
              <p:cNvPr id="1098" name="Oval 54" descr="Bouquet"/>
              <p:cNvSpPr>
                <a:spLocks noChangeArrowheads="1"/>
              </p:cNvSpPr>
              <p:nvPr/>
            </p:nvSpPr>
            <p:spPr bwMode="gray">
              <a:xfrm>
                <a:off x="2270" y="2083"/>
                <a:ext cx="1241" cy="1099"/>
              </a:xfrm>
              <a:prstGeom prst="ellipse">
                <a:avLst/>
              </a:prstGeom>
              <a:blipFill dpi="0" rotWithShape="1">
                <a:blip r:embed="rId9"/>
                <a:srcRect/>
                <a:tile tx="0" ty="0" sx="100000" sy="100000" flip="none" algn="tl"/>
              </a:blipFill>
              <a:ln w="38100" algn="ctr">
                <a:solidFill>
                  <a:srgbClr val="009900"/>
                </a:solidFill>
                <a:round/>
                <a:headEnd/>
                <a:tailEnd/>
              </a:ln>
            </p:spPr>
            <p:txBody>
              <a:bodyPr rot="10800000" vert="eaVert" anchor="ctr">
                <a:spAutoFit/>
              </a:bodyPr>
              <a:lstStyle/>
              <a:p>
                <a:pPr eaLnBrk="0" hangingPunct="0"/>
                <a:endParaRPr lang="vi-VN">
                  <a:latin typeface="Constantia" pitchFamily="18" charset="0"/>
                </a:endParaRPr>
              </a:p>
            </p:txBody>
          </p:sp>
        </p:grpSp>
        <p:sp>
          <p:nvSpPr>
            <p:cNvPr id="1089" name="WordArt 55">
              <a:hlinkClick r:id="rId11" action="ppaction://hlinkpres?slideindex=1&amp;slidetitle="/>
            </p:cNvPr>
            <p:cNvSpPr>
              <a:spLocks noChangeArrowheads="1" noChangeShapeType="1" noTextEdit="1"/>
            </p:cNvSpPr>
            <p:nvPr/>
          </p:nvSpPr>
          <p:spPr bwMode="auto">
            <a:xfrm>
              <a:off x="3470" y="1852"/>
              <a:ext cx="206" cy="282"/>
            </a:xfrm>
            <a:prstGeom prst="rect">
              <a:avLst/>
            </a:prstGeom>
          </p:spPr>
          <p:txBody>
            <a:bodyPr wrap="none" fromWordArt="1">
              <a:prstTxWarp prst="textSlantUp">
                <a:avLst>
                  <a:gd name="adj" fmla="val 29167"/>
                </a:avLst>
              </a:prstTxWarp>
            </a:bodyPr>
            <a:lstStyle/>
            <a:p>
              <a:pPr algn="ctr"/>
              <a:r>
                <a:rPr lang="en-US"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Arial"/>
                  <a:cs typeface="Arial"/>
                </a:rPr>
                <a:t>2</a:t>
              </a:r>
            </a:p>
          </p:txBody>
        </p:sp>
      </p:grpSp>
      <p:grpSp>
        <p:nvGrpSpPr>
          <p:cNvPr id="13" name="Group 69"/>
          <p:cNvGrpSpPr>
            <a:grpSpLocks/>
          </p:cNvGrpSpPr>
          <p:nvPr/>
        </p:nvGrpSpPr>
        <p:grpSpPr bwMode="auto">
          <a:xfrm>
            <a:off x="228600" y="152400"/>
            <a:ext cx="1143000" cy="1219200"/>
            <a:chOff x="196" y="292"/>
            <a:chExt cx="616" cy="507"/>
          </a:xfrm>
        </p:grpSpPr>
        <p:grpSp>
          <p:nvGrpSpPr>
            <p:cNvPr id="14" name="Group 70"/>
            <p:cNvGrpSpPr>
              <a:grpSpLocks/>
            </p:cNvGrpSpPr>
            <p:nvPr/>
          </p:nvGrpSpPr>
          <p:grpSpPr bwMode="auto">
            <a:xfrm>
              <a:off x="204" y="300"/>
              <a:ext cx="608" cy="499"/>
              <a:chOff x="204" y="300"/>
              <a:chExt cx="608" cy="499"/>
            </a:xfrm>
          </p:grpSpPr>
          <p:sp>
            <p:nvSpPr>
              <p:cNvPr id="1086" name="Oval 19" descr="Oak"/>
              <p:cNvSpPr>
                <a:spLocks noChangeArrowheads="1"/>
              </p:cNvSpPr>
              <p:nvPr/>
            </p:nvSpPr>
            <p:spPr bwMode="auto">
              <a:xfrm rot="1758052">
                <a:off x="204" y="300"/>
                <a:ext cx="592" cy="482"/>
              </a:xfrm>
              <a:prstGeom prst="ellipse">
                <a:avLst/>
              </a:prstGeom>
              <a:blipFill dpi="0" rotWithShape="1">
                <a:blip r:embed="rId1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rtl="1"/>
                <a:endParaRPr lang="vi-VN">
                  <a:latin typeface="Constantia" pitchFamily="18" charset="0"/>
                </a:endParaRPr>
              </a:p>
            </p:txBody>
          </p:sp>
          <p:sp>
            <p:nvSpPr>
              <p:cNvPr id="1087" name="Oval 24" descr="Oak"/>
              <p:cNvSpPr>
                <a:spLocks noChangeArrowheads="1"/>
              </p:cNvSpPr>
              <p:nvPr/>
            </p:nvSpPr>
            <p:spPr bwMode="gray">
              <a:xfrm rot="1758052">
                <a:off x="220" y="317"/>
                <a:ext cx="592" cy="482"/>
              </a:xfrm>
              <a:prstGeom prst="ellipse">
                <a:avLst/>
              </a:prstGeom>
              <a:blipFill dpi="0" rotWithShape="1">
                <a:blip r:embed="rId1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rtl="1"/>
                <a:endParaRPr lang="vi-VN">
                  <a:latin typeface="Constantia" pitchFamily="18" charset="0"/>
                </a:endParaRPr>
              </a:p>
            </p:txBody>
          </p:sp>
        </p:grpSp>
        <p:grpSp>
          <p:nvGrpSpPr>
            <p:cNvPr id="15" name="Group 73"/>
            <p:cNvGrpSpPr>
              <a:grpSpLocks/>
            </p:cNvGrpSpPr>
            <p:nvPr/>
          </p:nvGrpSpPr>
          <p:grpSpPr bwMode="auto">
            <a:xfrm>
              <a:off x="196" y="292"/>
              <a:ext cx="592" cy="482"/>
              <a:chOff x="204" y="300"/>
              <a:chExt cx="592" cy="482"/>
            </a:xfrm>
          </p:grpSpPr>
          <p:sp>
            <p:nvSpPr>
              <p:cNvPr id="1084" name="Oval 25" descr="Oak"/>
              <p:cNvSpPr>
                <a:spLocks noChangeArrowheads="1"/>
              </p:cNvSpPr>
              <p:nvPr/>
            </p:nvSpPr>
            <p:spPr bwMode="gray">
              <a:xfrm rot="1758052">
                <a:off x="204" y="300"/>
                <a:ext cx="592" cy="482"/>
              </a:xfrm>
              <a:prstGeom prst="ellipse">
                <a:avLst/>
              </a:prstGeom>
              <a:blipFill dpi="0" rotWithShape="1">
                <a:blip r:embed="rId1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rtl="1"/>
                <a:endParaRPr lang="vi-VN">
                  <a:latin typeface="Constantia" pitchFamily="18" charset="0"/>
                </a:endParaRPr>
              </a:p>
            </p:txBody>
          </p:sp>
          <p:pic>
            <p:nvPicPr>
              <p:cNvPr id="1085" name="Picture 27" descr="Picture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59" y="328"/>
                <a:ext cx="276" cy="280"/>
              </a:xfrm>
              <a:prstGeom prst="rect">
                <a:avLst/>
              </a:prstGeom>
              <a:blipFill dpi="0" rotWithShape="1">
                <a:blip r:embed="rId1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grpSp>
      </p:grpSp>
      <p:graphicFrame>
        <p:nvGraphicFramePr>
          <p:cNvPr id="1026" name="Object 6"/>
          <p:cNvGraphicFramePr>
            <a:graphicFrameLocks noChangeAspect="1"/>
          </p:cNvGraphicFramePr>
          <p:nvPr>
            <p:extLst/>
          </p:nvPr>
        </p:nvGraphicFramePr>
        <p:xfrm>
          <a:off x="-1036710" y="5008397"/>
          <a:ext cx="1171575" cy="1676400"/>
        </p:xfrm>
        <a:graphic>
          <a:graphicData uri="http://schemas.openxmlformats.org/presentationml/2006/ole">
            <mc:AlternateContent xmlns:mc="http://schemas.openxmlformats.org/markup-compatibility/2006">
              <mc:Choice xmlns:v="urn:schemas-microsoft-com:vml" Requires="v">
                <p:oleObj spid="_x0000_s15380" name="Clip" r:id="rId14" imgW="3535680" imgH="4450080" progId="">
                  <p:embed/>
                </p:oleObj>
              </mc:Choice>
              <mc:Fallback>
                <p:oleObj name="Clip" r:id="rId14" imgW="3535680" imgH="4450080" progId="">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36710" y="5008397"/>
                        <a:ext cx="1171575"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7" name="AutoShape 23" descr="White marble"/>
          <p:cNvSpPr>
            <a:spLocks noChangeArrowheads="1"/>
          </p:cNvSpPr>
          <p:nvPr/>
        </p:nvSpPr>
        <p:spPr bwMode="gray">
          <a:xfrm>
            <a:off x="1295400" y="152400"/>
            <a:ext cx="7772400" cy="1066800"/>
          </a:xfrm>
          <a:prstGeom prst="roundRect">
            <a:avLst>
              <a:gd name="adj" fmla="val 50000"/>
            </a:avLst>
          </a:prstGeom>
          <a:blipFill dpi="0" rotWithShape="1">
            <a:blip r:embed="rId16"/>
            <a:srcRect/>
            <a:tile tx="0" ty="0" sx="100000" sy="100000" flip="none" algn="tl"/>
          </a:blipFill>
          <a:ln w="38100" algn="ctr">
            <a:solidFill>
              <a:srgbClr val="FFCC00"/>
            </a:solidFill>
            <a:round/>
            <a:headEnd/>
            <a:tailEnd/>
          </a:ln>
        </p:spPr>
        <p:txBody>
          <a:bodyPr vert="eaVert" wrap="none" anchor="ctr"/>
          <a:lstStyle/>
          <a:p>
            <a:pPr algn="r" rtl="1"/>
            <a:endParaRPr lang="vi-VN">
              <a:solidFill>
                <a:schemeClr val="bg1"/>
              </a:solidFill>
              <a:latin typeface="Constantia" pitchFamily="18" charset="0"/>
            </a:endParaRPr>
          </a:p>
        </p:txBody>
      </p:sp>
      <p:sp>
        <p:nvSpPr>
          <p:cNvPr id="94" name="Text Box 26" descr="White marble"/>
          <p:cNvSpPr txBox="1">
            <a:spLocks noChangeArrowheads="1"/>
          </p:cNvSpPr>
          <p:nvPr/>
        </p:nvSpPr>
        <p:spPr bwMode="gray">
          <a:xfrm>
            <a:off x="1690688" y="311150"/>
            <a:ext cx="6834187" cy="769938"/>
          </a:xfrm>
          <a:prstGeom prst="rect">
            <a:avLst/>
          </a:prstGeom>
          <a:blipFill dpi="0" rotWithShape="1">
            <a:blip r:embed="rId16"/>
            <a:srcRect/>
            <a:tile tx="0" ty="0" sx="100000" sy="100000" flip="none" algn="tl"/>
          </a:blipFill>
          <a:ln w="9525" algn="ctr">
            <a:noFill/>
            <a:miter lim="800000"/>
            <a:headEnd/>
            <a:tailEnd/>
          </a:ln>
        </p:spPr>
        <p:txBody>
          <a:bodyPr>
            <a:spAutoFit/>
          </a:bodyPr>
          <a:lstStyle/>
          <a:p>
            <a:pPr algn="ctr" eaLnBrk="0" fontAlgn="auto" hangingPunct="0">
              <a:spcBef>
                <a:spcPts val="0"/>
              </a:spcBef>
              <a:spcAft>
                <a:spcPts val="0"/>
              </a:spcAft>
              <a:defRPr/>
            </a:pPr>
            <a:r>
              <a:rPr lang="en-US" sz="4400" b="1" dirty="0" smtClean="0">
                <a:solidFill>
                  <a:srgbClr val="FF0000"/>
                </a:solidFill>
                <a:latin typeface="Times New Roman" pitchFamily="18" charset="0"/>
                <a:cs typeface="Times New Roman" pitchFamily="18" charset="0"/>
              </a:rPr>
              <a:t>BÀI TẬP</a:t>
            </a:r>
            <a:endParaRPr lang="en-US" sz="4400" b="1" dirty="0">
              <a:solidFill>
                <a:srgbClr val="FF0000"/>
              </a:solidFill>
              <a:latin typeface="Times New Roman" pitchFamily="18" charset="0"/>
              <a:cs typeface="Times New Roman" pitchFamily="18" charset="0"/>
            </a:endParaRPr>
          </a:p>
        </p:txBody>
      </p:sp>
      <p:grpSp>
        <p:nvGrpSpPr>
          <p:cNvPr id="16" name="Group 57"/>
          <p:cNvGrpSpPr>
            <a:grpSpLocks/>
          </p:cNvGrpSpPr>
          <p:nvPr/>
        </p:nvGrpSpPr>
        <p:grpSpPr bwMode="auto">
          <a:xfrm>
            <a:off x="2014538" y="3657600"/>
            <a:ext cx="923925" cy="990600"/>
            <a:chOff x="3245" y="2519"/>
            <a:chExt cx="582" cy="624"/>
          </a:xfrm>
        </p:grpSpPr>
        <p:grpSp>
          <p:nvGrpSpPr>
            <p:cNvPr id="17" name="Group 58"/>
            <p:cNvGrpSpPr>
              <a:grpSpLocks/>
            </p:cNvGrpSpPr>
            <p:nvPr/>
          </p:nvGrpSpPr>
          <p:grpSpPr bwMode="auto">
            <a:xfrm rot="5400000">
              <a:off x="3224" y="2540"/>
              <a:ext cx="624" cy="582"/>
              <a:chOff x="1871" y="1824"/>
              <a:chExt cx="2007" cy="1807"/>
            </a:xfrm>
          </p:grpSpPr>
          <p:sp>
            <p:nvSpPr>
              <p:cNvPr id="1060" name="AutoShape 59"/>
              <p:cNvSpPr>
                <a:spLocks noChangeArrowheads="1"/>
              </p:cNvSpPr>
              <p:nvPr/>
            </p:nvSpPr>
            <p:spPr bwMode="gray">
              <a:xfrm rot="16200000" flipH="1">
                <a:off x="1818" y="2512"/>
                <a:ext cx="311" cy="206"/>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wrap="none" anchor="ctr"/>
              <a:lstStyle/>
              <a:p>
                <a:pPr eaLnBrk="0" hangingPunct="0"/>
                <a:endParaRPr lang="vi-VN">
                  <a:latin typeface="Constantia" pitchFamily="18" charset="0"/>
                </a:endParaRPr>
              </a:p>
            </p:txBody>
          </p:sp>
          <p:sp>
            <p:nvSpPr>
              <p:cNvPr id="1061" name="AutoShape 60"/>
              <p:cNvSpPr>
                <a:spLocks noChangeArrowheads="1"/>
              </p:cNvSpPr>
              <p:nvPr/>
            </p:nvSpPr>
            <p:spPr bwMode="gray">
              <a:xfrm rot="5400000" flipH="1">
                <a:off x="3621" y="2498"/>
                <a:ext cx="311" cy="203"/>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rot="10800000" wrap="none" anchor="ctr"/>
              <a:lstStyle/>
              <a:p>
                <a:pPr eaLnBrk="0" hangingPunct="0"/>
                <a:endParaRPr lang="vi-VN">
                  <a:latin typeface="Constantia" pitchFamily="18" charset="0"/>
                </a:endParaRPr>
              </a:p>
            </p:txBody>
          </p:sp>
          <p:sp>
            <p:nvSpPr>
              <p:cNvPr id="1062" name="AutoShape 61"/>
              <p:cNvSpPr>
                <a:spLocks noChangeArrowheads="1"/>
              </p:cNvSpPr>
              <p:nvPr/>
            </p:nvSpPr>
            <p:spPr bwMode="gray">
              <a:xfrm rot="10800000" flipH="1">
                <a:off x="2718" y="3429"/>
                <a:ext cx="303" cy="202"/>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vert="eaVert" wrap="none" anchor="ctr"/>
              <a:lstStyle/>
              <a:p>
                <a:pPr eaLnBrk="0" hangingPunct="0"/>
                <a:endParaRPr lang="vi-VN">
                  <a:latin typeface="Constantia" pitchFamily="18" charset="0"/>
                </a:endParaRPr>
              </a:p>
            </p:txBody>
          </p:sp>
          <p:sp>
            <p:nvSpPr>
              <p:cNvPr id="1063" name="Oval 62"/>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009900"/>
                </a:solidFill>
                <a:round/>
                <a:headEnd/>
                <a:tailEnd/>
              </a:ln>
            </p:spPr>
            <p:txBody>
              <a:bodyPr rot="10800000" vert="eaVert" wrap="none" anchor="ctr"/>
              <a:lstStyle/>
              <a:p>
                <a:pPr eaLnBrk="0" hangingPunct="0"/>
                <a:endParaRPr lang="vi-VN">
                  <a:latin typeface="Constantia" pitchFamily="18" charset="0"/>
                </a:endParaRPr>
              </a:p>
            </p:txBody>
          </p:sp>
          <p:sp>
            <p:nvSpPr>
              <p:cNvPr id="1064" name="Oval 63" descr="Bouquet"/>
              <p:cNvSpPr>
                <a:spLocks noChangeArrowheads="1"/>
              </p:cNvSpPr>
              <p:nvPr/>
            </p:nvSpPr>
            <p:spPr bwMode="gray">
              <a:xfrm>
                <a:off x="2170" y="1915"/>
                <a:ext cx="1430" cy="1430"/>
              </a:xfrm>
              <a:prstGeom prst="ellipse">
                <a:avLst/>
              </a:prstGeom>
              <a:blipFill dpi="0" rotWithShape="1">
                <a:blip r:embed="rId9"/>
                <a:srcRect/>
                <a:tile tx="0" ty="0" sx="100000" sy="100000" flip="none" algn="tl"/>
              </a:blipFill>
              <a:ln w="9525" algn="ctr">
                <a:solidFill>
                  <a:srgbClr val="009900"/>
                </a:solidFill>
                <a:round/>
                <a:headEnd/>
                <a:tailEnd/>
              </a:ln>
            </p:spPr>
            <p:txBody>
              <a:bodyPr rot="10800000" vert="eaVert" wrap="none" anchor="ctr"/>
              <a:lstStyle/>
              <a:p>
                <a:pPr eaLnBrk="0" hangingPunct="0"/>
                <a:endParaRPr lang="vi-VN">
                  <a:latin typeface="Constantia" pitchFamily="18" charset="0"/>
                </a:endParaRPr>
              </a:p>
            </p:txBody>
          </p:sp>
          <p:sp>
            <p:nvSpPr>
              <p:cNvPr id="105" name="Oval 64"/>
              <p:cNvSpPr>
                <a:spLocks noChangeArrowheads="1"/>
              </p:cNvSpPr>
              <p:nvPr/>
            </p:nvSpPr>
            <p:spPr bwMode="gray">
              <a:xfrm>
                <a:off x="2273" y="2889"/>
                <a:ext cx="1242" cy="255"/>
              </a:xfrm>
              <a:prstGeom prst="ellipse">
                <a:avLst/>
              </a:prstGeom>
              <a:gradFill rotWithShape="1">
                <a:gsLst>
                  <a:gs pos="0">
                    <a:srgbClr val="FFFFFF"/>
                  </a:gs>
                  <a:gs pos="50000">
                    <a:schemeClr val="hlink"/>
                  </a:gs>
                  <a:gs pos="100000">
                    <a:srgbClr val="FFFFFF"/>
                  </a:gs>
                </a:gsLst>
                <a:lin ang="2700000" scaled="1"/>
              </a:gradFill>
              <a:ln w="38100" algn="ctr">
                <a:solidFill>
                  <a:srgbClr val="009900"/>
                </a:solidFill>
                <a:round/>
                <a:headEnd/>
                <a:tailEnd/>
              </a:ln>
            </p:spPr>
            <p:txBody>
              <a:bodyPr rot="10800000" vert="eaVert" wrap="none" anchor="ctr">
                <a:spAutoFit/>
              </a:bodyPr>
              <a:lstStyle/>
              <a:p>
                <a:pPr eaLnBrk="0" fontAlgn="auto" hangingPunct="0">
                  <a:spcBef>
                    <a:spcPts val="0"/>
                  </a:spcBef>
                  <a:spcAft>
                    <a:spcPts val="0"/>
                  </a:spcAft>
                  <a:defRPr/>
                </a:pPr>
                <a:endParaRPr lang="en-US">
                  <a:latin typeface="+mn-lt"/>
                  <a:cs typeface="+mn-cs"/>
                </a:endParaRPr>
              </a:p>
            </p:txBody>
          </p:sp>
          <p:sp>
            <p:nvSpPr>
              <p:cNvPr id="1066" name="Oval 65">
                <a:hlinkClick r:id="rId17" action="ppaction://hlinkpres?slideindex=1&amp;slidetitle="/>
              </p:cNvPr>
              <p:cNvSpPr>
                <a:spLocks noChangeArrowheads="1"/>
              </p:cNvSpPr>
              <p:nvPr/>
            </p:nvSpPr>
            <p:spPr bwMode="gray">
              <a:xfrm>
                <a:off x="2274" y="2888"/>
                <a:ext cx="1240" cy="255"/>
              </a:xfrm>
              <a:prstGeom prst="ellipse">
                <a:avLst/>
              </a:prstGeom>
              <a:gradFill rotWithShape="1">
                <a:gsLst>
                  <a:gs pos="0">
                    <a:srgbClr val="000000"/>
                  </a:gs>
                  <a:gs pos="100000">
                    <a:srgbClr val="FFCC00"/>
                  </a:gs>
                </a:gsLst>
                <a:lin ang="2700000" scaled="1"/>
              </a:gradFill>
              <a:ln w="38100" algn="ctr">
                <a:solidFill>
                  <a:srgbClr val="009900"/>
                </a:solidFill>
                <a:round/>
                <a:headEnd/>
                <a:tailEnd/>
              </a:ln>
            </p:spPr>
            <p:txBody>
              <a:bodyPr rot="10800000" vert="eaVert" wrap="none" anchor="ctr">
                <a:spAutoFit/>
              </a:bodyPr>
              <a:lstStyle/>
              <a:p>
                <a:pPr eaLnBrk="0" hangingPunct="0"/>
                <a:endParaRPr lang="vi-VN">
                  <a:latin typeface="Constantia" pitchFamily="18" charset="0"/>
                </a:endParaRPr>
              </a:p>
            </p:txBody>
          </p:sp>
          <p:sp>
            <p:nvSpPr>
              <p:cNvPr id="107" name="Oval 66"/>
              <p:cNvSpPr>
                <a:spLocks noChangeArrowheads="1"/>
              </p:cNvSpPr>
              <p:nvPr/>
            </p:nvSpPr>
            <p:spPr bwMode="gray">
              <a:xfrm>
                <a:off x="2267" y="2193"/>
                <a:ext cx="1242" cy="1102"/>
              </a:xfrm>
              <a:prstGeom prst="ellipse">
                <a:avLst/>
              </a:prstGeom>
              <a:gradFill rotWithShape="1">
                <a:gsLst>
                  <a:gs pos="0">
                    <a:srgbClr val="7A7400"/>
                  </a:gs>
                  <a:gs pos="50000">
                    <a:schemeClr val="hlink"/>
                  </a:gs>
                  <a:gs pos="100000">
                    <a:srgbClr val="7A7400"/>
                  </a:gs>
                </a:gsLst>
                <a:lin ang="18900000" scaled="1"/>
              </a:gradFill>
              <a:ln w="38100" algn="ctr">
                <a:solidFill>
                  <a:srgbClr val="009900"/>
                </a:solidFill>
                <a:round/>
                <a:headEnd/>
                <a:tailEnd/>
              </a:ln>
            </p:spPr>
            <p:txBody>
              <a:bodyPr rot="10800000" vert="eaVert" anchor="ctr">
                <a:spAutoFit/>
              </a:bodyPr>
              <a:lstStyle/>
              <a:p>
                <a:pPr eaLnBrk="0" fontAlgn="auto" hangingPunct="0">
                  <a:spcBef>
                    <a:spcPts val="0"/>
                  </a:spcBef>
                  <a:spcAft>
                    <a:spcPts val="0"/>
                  </a:spcAft>
                  <a:defRPr/>
                </a:pPr>
                <a:endParaRPr lang="en-US">
                  <a:latin typeface="+mn-lt"/>
                  <a:cs typeface="+mn-cs"/>
                </a:endParaRPr>
              </a:p>
            </p:txBody>
          </p:sp>
          <p:sp>
            <p:nvSpPr>
              <p:cNvPr id="1068" name="Oval 67" descr="Bouquet"/>
              <p:cNvSpPr>
                <a:spLocks noChangeArrowheads="1"/>
              </p:cNvSpPr>
              <p:nvPr/>
            </p:nvSpPr>
            <p:spPr bwMode="gray">
              <a:xfrm>
                <a:off x="2270" y="2082"/>
                <a:ext cx="1241" cy="1101"/>
              </a:xfrm>
              <a:prstGeom prst="ellipse">
                <a:avLst/>
              </a:prstGeom>
              <a:blipFill dpi="0" rotWithShape="1">
                <a:blip r:embed="rId9"/>
                <a:srcRect/>
                <a:tile tx="0" ty="0" sx="100000" sy="100000" flip="none" algn="tl"/>
              </a:blipFill>
              <a:ln w="38100" algn="ctr">
                <a:solidFill>
                  <a:srgbClr val="009900"/>
                </a:solidFill>
                <a:round/>
                <a:headEnd/>
                <a:tailEnd/>
              </a:ln>
            </p:spPr>
            <p:txBody>
              <a:bodyPr rot="10800000" vert="eaVert" anchor="ctr">
                <a:spAutoFit/>
              </a:bodyPr>
              <a:lstStyle/>
              <a:p>
                <a:pPr eaLnBrk="0" hangingPunct="0"/>
                <a:endParaRPr lang="vi-VN">
                  <a:latin typeface="Constantia" pitchFamily="18" charset="0"/>
                </a:endParaRPr>
              </a:p>
            </p:txBody>
          </p:sp>
        </p:grpSp>
        <p:sp>
          <p:nvSpPr>
            <p:cNvPr id="1059" name="WordArt 68">
              <a:hlinkClick r:id="rId18" action="ppaction://hlinkpres?slideindex=1&amp;slidetitle="/>
            </p:cNvPr>
            <p:cNvSpPr>
              <a:spLocks noChangeArrowheads="1" noChangeShapeType="1" noTextEdit="1"/>
            </p:cNvSpPr>
            <p:nvPr/>
          </p:nvSpPr>
          <p:spPr bwMode="auto">
            <a:xfrm>
              <a:off x="3460" y="2679"/>
              <a:ext cx="206" cy="282"/>
            </a:xfrm>
            <a:prstGeom prst="rect">
              <a:avLst/>
            </a:prstGeom>
          </p:spPr>
          <p:txBody>
            <a:bodyPr wrap="none" fromWordArt="1">
              <a:prstTxWarp prst="textSlantUp">
                <a:avLst>
                  <a:gd name="adj" fmla="val 29167"/>
                </a:avLst>
              </a:prstTxWarp>
            </a:bodyPr>
            <a:lstStyle/>
            <a:p>
              <a:pPr algn="ctr"/>
              <a:r>
                <a:rPr lang="en-US"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Arial"/>
                  <a:cs typeface="Arial"/>
                </a:rPr>
                <a:t>3</a:t>
              </a:r>
            </a:p>
          </p:txBody>
        </p:sp>
      </p:grpSp>
      <p:sp>
        <p:nvSpPr>
          <p:cNvPr id="113" name="AutoShape 43" descr="Bouquet">
            <a:hlinkClick r:id="rId19" action="ppaction://hlinksldjump"/>
          </p:cNvPr>
          <p:cNvSpPr>
            <a:spLocks noChangeArrowheads="1"/>
          </p:cNvSpPr>
          <p:nvPr/>
        </p:nvSpPr>
        <p:spPr bwMode="gray">
          <a:xfrm>
            <a:off x="2982043" y="1540773"/>
            <a:ext cx="5181600" cy="841377"/>
          </a:xfrm>
          <a:prstGeom prst="roundRect">
            <a:avLst>
              <a:gd name="adj" fmla="val 50000"/>
            </a:avLst>
          </a:prstGeom>
          <a:blipFill dpi="0" rotWithShape="1">
            <a:blip r:embed="rId7"/>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pPr algn="ctr" eaLnBrk="0" fontAlgn="auto" hangingPunct="0">
              <a:spcBef>
                <a:spcPts val="0"/>
              </a:spcBef>
              <a:spcAft>
                <a:spcPts val="0"/>
              </a:spcAft>
              <a:defRPr/>
            </a:pPr>
            <a:r>
              <a:rPr lang="en-US" sz="4400" b="1" i="1" dirty="0" err="1" smtClean="0">
                <a:solidFill>
                  <a:srgbClr val="000099"/>
                </a:solidFill>
                <a:latin typeface="Times New Roman" pitchFamily="18" charset="0"/>
                <a:cs typeface="Times New Roman" pitchFamily="18" charset="0"/>
              </a:rPr>
              <a:t>Bài</a:t>
            </a:r>
            <a:r>
              <a:rPr lang="en-US" sz="4400" b="1" i="1" dirty="0" smtClean="0">
                <a:solidFill>
                  <a:srgbClr val="000099"/>
                </a:solidFill>
                <a:latin typeface="Times New Roman" pitchFamily="18" charset="0"/>
                <a:cs typeface="Times New Roman" pitchFamily="18" charset="0"/>
              </a:rPr>
              <a:t> </a:t>
            </a:r>
            <a:r>
              <a:rPr lang="en-US" sz="4400" b="1" i="1" dirty="0" err="1" smtClean="0">
                <a:solidFill>
                  <a:srgbClr val="000099"/>
                </a:solidFill>
                <a:latin typeface="Times New Roman" pitchFamily="18" charset="0"/>
                <a:cs typeface="Times New Roman" pitchFamily="18" charset="0"/>
              </a:rPr>
              <a:t>tập</a:t>
            </a:r>
            <a:r>
              <a:rPr lang="en-US" sz="4400" b="1" i="1" dirty="0" smtClean="0">
                <a:solidFill>
                  <a:srgbClr val="000099"/>
                </a:solidFill>
                <a:latin typeface="Times New Roman" pitchFamily="18" charset="0"/>
                <a:cs typeface="Times New Roman" pitchFamily="18" charset="0"/>
              </a:rPr>
              <a:t> 1</a:t>
            </a:r>
            <a:endParaRPr lang="en-US" sz="4400" b="1" i="1" dirty="0">
              <a:solidFill>
                <a:schemeClr val="tx1">
                  <a:lumMod val="95000"/>
                  <a:lumOff val="5000"/>
                </a:schemeClr>
              </a:solidFill>
              <a:latin typeface="Times New Roman" pitchFamily="18" charset="0"/>
              <a:cs typeface="Times New Roman" pitchFamily="18" charset="0"/>
            </a:endParaRPr>
          </a:p>
        </p:txBody>
      </p:sp>
      <p:sp>
        <p:nvSpPr>
          <p:cNvPr id="114" name="AutoShape 43" descr="Bouquet">
            <a:hlinkClick r:id="rId20" action="ppaction://hlinksldjump"/>
          </p:cNvPr>
          <p:cNvSpPr>
            <a:spLocks noChangeArrowheads="1"/>
          </p:cNvSpPr>
          <p:nvPr/>
        </p:nvSpPr>
        <p:spPr bwMode="gray">
          <a:xfrm>
            <a:off x="2933700" y="2667000"/>
            <a:ext cx="5209161" cy="838200"/>
          </a:xfrm>
          <a:prstGeom prst="roundRect">
            <a:avLst>
              <a:gd name="adj" fmla="val 50000"/>
            </a:avLst>
          </a:prstGeom>
          <a:blipFill dpi="0" rotWithShape="1">
            <a:blip r:embed="rId9"/>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pPr algn="ctr" eaLnBrk="0" fontAlgn="auto" hangingPunct="0">
              <a:spcBef>
                <a:spcPts val="0"/>
              </a:spcBef>
              <a:spcAft>
                <a:spcPts val="0"/>
              </a:spcAft>
              <a:defRPr/>
            </a:pPr>
            <a:r>
              <a:rPr lang="en-US" sz="4400" b="1" i="1" dirty="0" err="1" smtClean="0">
                <a:solidFill>
                  <a:srgbClr val="000099"/>
                </a:solidFill>
                <a:latin typeface="Times New Roman" pitchFamily="18" charset="0"/>
                <a:cs typeface="Times New Roman" pitchFamily="18" charset="0"/>
              </a:rPr>
              <a:t>Bài</a:t>
            </a:r>
            <a:r>
              <a:rPr lang="en-US" sz="4400" b="1" i="1" dirty="0" smtClean="0">
                <a:solidFill>
                  <a:srgbClr val="000099"/>
                </a:solidFill>
                <a:latin typeface="Times New Roman" pitchFamily="18" charset="0"/>
                <a:cs typeface="Times New Roman" pitchFamily="18" charset="0"/>
              </a:rPr>
              <a:t> </a:t>
            </a:r>
            <a:r>
              <a:rPr lang="en-US" sz="4400" b="1" i="1" dirty="0" err="1" smtClean="0">
                <a:solidFill>
                  <a:srgbClr val="000099"/>
                </a:solidFill>
                <a:latin typeface="Times New Roman" pitchFamily="18" charset="0"/>
                <a:cs typeface="Times New Roman" pitchFamily="18" charset="0"/>
              </a:rPr>
              <a:t>tập</a:t>
            </a:r>
            <a:r>
              <a:rPr lang="en-US" sz="4400" b="1" i="1" dirty="0" smtClean="0">
                <a:solidFill>
                  <a:srgbClr val="000099"/>
                </a:solidFill>
                <a:latin typeface="Times New Roman" pitchFamily="18" charset="0"/>
                <a:cs typeface="Times New Roman" pitchFamily="18" charset="0"/>
              </a:rPr>
              <a:t> 2</a:t>
            </a:r>
            <a:endParaRPr lang="en-US" sz="4400" b="1" i="1" dirty="0">
              <a:solidFill>
                <a:srgbClr val="000099"/>
              </a:solidFill>
              <a:latin typeface="Times New Roman" pitchFamily="18" charset="0"/>
              <a:cs typeface="Times New Roman" pitchFamily="18" charset="0"/>
            </a:endParaRPr>
          </a:p>
        </p:txBody>
      </p:sp>
      <p:sp>
        <p:nvSpPr>
          <p:cNvPr id="5" name="TextBox 4"/>
          <p:cNvSpPr txBox="1"/>
          <p:nvPr/>
        </p:nvSpPr>
        <p:spPr>
          <a:xfrm>
            <a:off x="311897" y="335492"/>
            <a:ext cx="907303" cy="830997"/>
          </a:xfrm>
          <a:prstGeom prst="rect">
            <a:avLst/>
          </a:prstGeom>
          <a:noFill/>
        </p:spPr>
        <p:txBody>
          <a:bodyPr wrap="square" rtlCol="0">
            <a:spAutoFit/>
          </a:bodyPr>
          <a:lstStyle/>
          <a:p>
            <a:r>
              <a:rPr lang="en-US" sz="4800" b="1" smtClean="0">
                <a:solidFill>
                  <a:srgbClr val="FF0000"/>
                </a:solidFill>
                <a:latin typeface="Times New Roman" pitchFamily="18" charset="0"/>
                <a:cs typeface="Times New Roman" pitchFamily="18" charset="0"/>
              </a:rPr>
              <a:t>III</a:t>
            </a:r>
            <a:endParaRPr lang="en-US" sz="4800" b="1">
              <a:solidFill>
                <a:srgbClr val="FF0000"/>
              </a:solidFill>
              <a:latin typeface="Times New Roman" pitchFamily="18" charset="0"/>
              <a:cs typeface="Times New Roman" pitchFamily="18" charset="0"/>
            </a:endParaRPr>
          </a:p>
        </p:txBody>
      </p:sp>
      <p:sp>
        <p:nvSpPr>
          <p:cNvPr id="78" name="TextBox 77"/>
          <p:cNvSpPr txBox="1"/>
          <p:nvPr/>
        </p:nvSpPr>
        <p:spPr>
          <a:xfrm>
            <a:off x="457200" y="5039552"/>
            <a:ext cx="8305800" cy="1200329"/>
          </a:xfrm>
          <a:prstGeom prst="rect">
            <a:avLst/>
          </a:prstGeom>
          <a:noFill/>
        </p:spPr>
        <p:txBody>
          <a:bodyPr wrap="square" rtlCol="0">
            <a:spAutoFit/>
          </a:bodyPr>
          <a:lstStyle/>
          <a:p>
            <a:pPr algn="ctr"/>
            <a:r>
              <a:rPr lang="en-US" sz="2400" dirty="0" smtClean="0">
                <a:latin typeface="Times New Roman" pitchFamily="18" charset="0"/>
              </a:rPr>
              <a:t>    </a:t>
            </a:r>
            <a:r>
              <a:rPr lang="en-US" sz="2400" dirty="0" err="1" smtClean="0">
                <a:latin typeface="Times New Roman" pitchFamily="18" charset="0"/>
              </a:rPr>
              <a:t>Giáo</a:t>
            </a:r>
            <a:r>
              <a:rPr lang="en-US" sz="2400" dirty="0" smtClean="0">
                <a:latin typeface="Times New Roman" pitchFamily="18" charset="0"/>
              </a:rPr>
              <a:t> </a:t>
            </a:r>
            <a:r>
              <a:rPr lang="en-US" sz="2400" dirty="0" err="1" smtClean="0">
                <a:latin typeface="Times New Roman" pitchFamily="18" charset="0"/>
              </a:rPr>
              <a:t>viên</a:t>
            </a:r>
            <a:r>
              <a:rPr lang="en-US" sz="2400" dirty="0" smtClean="0">
                <a:latin typeface="Times New Roman" pitchFamily="18" charset="0"/>
              </a:rPr>
              <a:t> </a:t>
            </a:r>
            <a:r>
              <a:rPr lang="en-US" sz="2400" dirty="0" err="1" smtClean="0">
                <a:latin typeface="Times New Roman" pitchFamily="18" charset="0"/>
              </a:rPr>
              <a:t>chỉ</a:t>
            </a:r>
            <a:r>
              <a:rPr lang="en-US" sz="2400" dirty="0" smtClean="0">
                <a:latin typeface="Times New Roman" pitchFamily="18" charset="0"/>
              </a:rPr>
              <a:t> </a:t>
            </a:r>
            <a:r>
              <a:rPr lang="en-US" sz="2400" dirty="0" err="1" smtClean="0">
                <a:latin typeface="Times New Roman" pitchFamily="18" charset="0"/>
              </a:rPr>
              <a:t>giải</a:t>
            </a:r>
            <a:r>
              <a:rPr lang="en-US" sz="2400" dirty="0" smtClean="0">
                <a:latin typeface="Times New Roman" pitchFamily="18" charset="0"/>
              </a:rPr>
              <a:t> </a:t>
            </a:r>
            <a:r>
              <a:rPr lang="en-US" sz="2400" dirty="0" err="1" smtClean="0">
                <a:latin typeface="Times New Roman" pitchFamily="18" charset="0"/>
              </a:rPr>
              <a:t>một</a:t>
            </a:r>
            <a:r>
              <a:rPr lang="en-US" sz="2400" dirty="0" smtClean="0">
                <a:latin typeface="Times New Roman" pitchFamily="18" charset="0"/>
              </a:rPr>
              <a:t> </a:t>
            </a:r>
            <a:r>
              <a:rPr lang="en-US" sz="2400" dirty="0" err="1" smtClean="0">
                <a:latin typeface="Times New Roman" pitchFamily="18" charset="0"/>
              </a:rPr>
              <a:t>bài</a:t>
            </a:r>
            <a:r>
              <a:rPr lang="en-US" sz="2400" dirty="0" smtClean="0">
                <a:latin typeface="Times New Roman" pitchFamily="18" charset="0"/>
              </a:rPr>
              <a:t> </a:t>
            </a:r>
            <a:r>
              <a:rPr lang="en-US" sz="2400" dirty="0" err="1" smtClean="0">
                <a:latin typeface="Times New Roman" pitchFamily="18" charset="0"/>
              </a:rPr>
              <a:t>làm</a:t>
            </a:r>
            <a:r>
              <a:rPr lang="en-US" sz="2400" dirty="0" smtClean="0">
                <a:latin typeface="Times New Roman" pitchFamily="18" charset="0"/>
              </a:rPr>
              <a:t> </a:t>
            </a:r>
            <a:r>
              <a:rPr lang="en-US" sz="2400" dirty="0" err="1" smtClean="0">
                <a:latin typeface="Times New Roman" pitchFamily="18" charset="0"/>
              </a:rPr>
              <a:t>mẫu</a:t>
            </a:r>
            <a:r>
              <a:rPr lang="en-US" sz="2400" dirty="0" smtClean="0">
                <a:latin typeface="Times New Roman" pitchFamily="18" charset="0"/>
              </a:rPr>
              <a:t>, </a:t>
            </a:r>
            <a:r>
              <a:rPr lang="en-US" sz="2400" dirty="0" err="1" smtClean="0">
                <a:latin typeface="Times New Roman" pitchFamily="18" charset="0"/>
              </a:rPr>
              <a:t>học</a:t>
            </a:r>
            <a:r>
              <a:rPr lang="en-US" sz="2400" dirty="0" smtClean="0">
                <a:latin typeface="Times New Roman" pitchFamily="18" charset="0"/>
              </a:rPr>
              <a:t> </a:t>
            </a:r>
            <a:r>
              <a:rPr lang="en-US" sz="2400" dirty="0" err="1" smtClean="0">
                <a:latin typeface="Times New Roman" pitchFamily="18" charset="0"/>
              </a:rPr>
              <a:t>sinh</a:t>
            </a:r>
            <a:r>
              <a:rPr lang="en-US" sz="2400" dirty="0" smtClean="0">
                <a:latin typeface="Times New Roman" pitchFamily="18" charset="0"/>
              </a:rPr>
              <a:t> </a:t>
            </a:r>
            <a:r>
              <a:rPr lang="en-US" sz="2400" dirty="0" err="1" smtClean="0">
                <a:latin typeface="Times New Roman" pitchFamily="18" charset="0"/>
              </a:rPr>
              <a:t>tự</a:t>
            </a:r>
            <a:r>
              <a:rPr lang="en-US" sz="2400" dirty="0" smtClean="0">
                <a:latin typeface="Times New Roman" pitchFamily="18" charset="0"/>
              </a:rPr>
              <a:t> </a:t>
            </a:r>
            <a:r>
              <a:rPr lang="en-US" sz="2400" dirty="0" err="1" smtClean="0">
                <a:latin typeface="Times New Roman" pitchFamily="18" charset="0"/>
              </a:rPr>
              <a:t>giải</a:t>
            </a:r>
            <a:r>
              <a:rPr lang="en-US" sz="2400" dirty="0" smtClean="0">
                <a:latin typeface="Times New Roman" pitchFamily="18" charset="0"/>
              </a:rPr>
              <a:t> </a:t>
            </a:r>
            <a:r>
              <a:rPr lang="en-US" sz="2400" dirty="0" err="1" smtClean="0">
                <a:latin typeface="Times New Roman" pitchFamily="18" charset="0"/>
              </a:rPr>
              <a:t>bài</a:t>
            </a:r>
            <a:r>
              <a:rPr lang="en-US" sz="2400" dirty="0" smtClean="0">
                <a:latin typeface="Times New Roman" pitchFamily="18" charset="0"/>
              </a:rPr>
              <a:t> 2 </a:t>
            </a:r>
            <a:r>
              <a:rPr lang="en-US" sz="2400" dirty="0" err="1" smtClean="0">
                <a:latin typeface="Times New Roman" pitchFamily="18" charset="0"/>
              </a:rPr>
              <a:t>và</a:t>
            </a:r>
            <a:r>
              <a:rPr lang="en-US" sz="2400" dirty="0" smtClean="0">
                <a:latin typeface="Times New Roman" pitchFamily="18" charset="0"/>
              </a:rPr>
              <a:t> </a:t>
            </a:r>
            <a:r>
              <a:rPr lang="en-US" sz="2400" dirty="0" err="1" smtClean="0">
                <a:latin typeface="Times New Roman" pitchFamily="18" charset="0"/>
              </a:rPr>
              <a:t>bài</a:t>
            </a:r>
            <a:r>
              <a:rPr lang="en-US" sz="2400" dirty="0" smtClean="0">
                <a:latin typeface="Times New Roman" pitchFamily="18" charset="0"/>
              </a:rPr>
              <a:t> 3</a:t>
            </a:r>
            <a:r>
              <a:rPr lang="en-US" sz="2400" dirty="0" smtClean="0">
                <a:latin typeface="Times New Roman" pitchFamily="18" charset="0"/>
              </a:rPr>
              <a:t>. </a:t>
            </a:r>
            <a:r>
              <a:rPr lang="en-US" sz="2400" dirty="0" err="1" smtClean="0">
                <a:latin typeface="Times New Roman" pitchFamily="18" charset="0"/>
              </a:rPr>
              <a:t>Đề</a:t>
            </a:r>
            <a:r>
              <a:rPr lang="en-US" sz="2400" dirty="0" smtClean="0">
                <a:latin typeface="Times New Roman" pitchFamily="18" charset="0"/>
              </a:rPr>
              <a:t> </a:t>
            </a:r>
            <a:r>
              <a:rPr lang="en-US" sz="2400" dirty="0" err="1" smtClean="0">
                <a:latin typeface="Times New Roman" pitchFamily="18" charset="0"/>
              </a:rPr>
              <a:t>bài</a:t>
            </a:r>
            <a:r>
              <a:rPr lang="en-US" sz="2400" dirty="0" smtClean="0">
                <a:latin typeface="Times New Roman" pitchFamily="18" charset="0"/>
              </a:rPr>
              <a:t> </a:t>
            </a:r>
            <a:r>
              <a:rPr lang="en-US" sz="2400" dirty="0" err="1" smtClean="0">
                <a:latin typeface="Times New Roman" pitchFamily="18" charset="0"/>
              </a:rPr>
              <a:t>cũng</a:t>
            </a:r>
            <a:r>
              <a:rPr lang="en-US" sz="2400" dirty="0" smtClean="0">
                <a:latin typeface="Times New Roman" pitchFamily="18" charset="0"/>
              </a:rPr>
              <a:t> </a:t>
            </a:r>
            <a:r>
              <a:rPr lang="en-US" sz="2400" dirty="0" err="1" smtClean="0">
                <a:latin typeface="Times New Roman" pitchFamily="18" charset="0"/>
              </a:rPr>
              <a:t>giống</a:t>
            </a:r>
            <a:r>
              <a:rPr lang="en-US" sz="2400" dirty="0" smtClean="0">
                <a:latin typeface="Times New Roman" pitchFamily="18" charset="0"/>
              </a:rPr>
              <a:t> </a:t>
            </a:r>
            <a:r>
              <a:rPr lang="en-US" sz="2400" dirty="0" err="1" smtClean="0">
                <a:latin typeface="Times New Roman" pitchFamily="18" charset="0"/>
              </a:rPr>
              <a:t>như</a:t>
            </a:r>
            <a:r>
              <a:rPr lang="en-US" sz="2400" dirty="0" smtClean="0">
                <a:latin typeface="Times New Roman" pitchFamily="18" charset="0"/>
              </a:rPr>
              <a:t> 3 </a:t>
            </a:r>
            <a:r>
              <a:rPr lang="en-US" sz="2400" dirty="0" err="1" smtClean="0">
                <a:latin typeface="Times New Roman" pitchFamily="18" charset="0"/>
              </a:rPr>
              <a:t>bài</a:t>
            </a:r>
            <a:r>
              <a:rPr lang="en-US" sz="2400" dirty="0" smtClean="0">
                <a:latin typeface="Times New Roman" pitchFamily="18" charset="0"/>
              </a:rPr>
              <a:t> </a:t>
            </a:r>
            <a:r>
              <a:rPr lang="en-US" sz="2400" dirty="0" err="1" smtClean="0">
                <a:latin typeface="Times New Roman" pitchFamily="18" charset="0"/>
              </a:rPr>
              <a:t>tập</a:t>
            </a:r>
            <a:r>
              <a:rPr lang="en-US" sz="2400" dirty="0" smtClean="0">
                <a:latin typeface="Times New Roman" pitchFamily="18" charset="0"/>
              </a:rPr>
              <a:t> </a:t>
            </a:r>
            <a:r>
              <a:rPr lang="en-US" sz="2400" dirty="0" err="1" smtClean="0">
                <a:latin typeface="Times New Roman" pitchFamily="18" charset="0"/>
              </a:rPr>
              <a:t>đã</a:t>
            </a:r>
            <a:r>
              <a:rPr lang="en-US" sz="2400" dirty="0" smtClean="0">
                <a:latin typeface="Times New Roman" pitchFamily="18" charset="0"/>
              </a:rPr>
              <a:t> </a:t>
            </a:r>
            <a:r>
              <a:rPr lang="en-US" sz="2400" dirty="0" err="1" smtClean="0">
                <a:latin typeface="Times New Roman" pitchFamily="18" charset="0"/>
              </a:rPr>
              <a:t>đăng</a:t>
            </a:r>
            <a:r>
              <a:rPr lang="en-US" sz="2400" dirty="0" smtClean="0">
                <a:latin typeface="Times New Roman" pitchFamily="18" charset="0"/>
              </a:rPr>
              <a:t> </a:t>
            </a:r>
            <a:r>
              <a:rPr lang="en-US" sz="2400" dirty="0" err="1" smtClean="0">
                <a:latin typeface="Times New Roman" pitchFamily="18" charset="0"/>
              </a:rPr>
              <a:t>trên</a:t>
            </a:r>
            <a:r>
              <a:rPr lang="en-US" sz="2400" dirty="0" smtClean="0">
                <a:latin typeface="Times New Roman" pitchFamily="18" charset="0"/>
              </a:rPr>
              <a:t> </a:t>
            </a:r>
            <a:r>
              <a:rPr lang="en-US" sz="2400" dirty="0" err="1" smtClean="0">
                <a:latin typeface="Times New Roman" pitchFamily="18" charset="0"/>
              </a:rPr>
              <a:t>Viettelstudy</a:t>
            </a:r>
            <a:r>
              <a:rPr lang="en-US" sz="2400" dirty="0" smtClean="0">
                <a:latin typeface="Times New Roman" pitchFamily="18" charset="0"/>
              </a:rPr>
              <a:t> </a:t>
            </a:r>
            <a:r>
              <a:rPr lang="en-US" sz="2400" dirty="0" err="1" smtClean="0">
                <a:latin typeface="Times New Roman" pitchFamily="18" charset="0"/>
              </a:rPr>
              <a:t>nên</a:t>
            </a:r>
            <a:r>
              <a:rPr lang="en-US" sz="2400" dirty="0" smtClean="0">
                <a:latin typeface="Times New Roman" pitchFamily="18" charset="0"/>
              </a:rPr>
              <a:t> </a:t>
            </a:r>
            <a:r>
              <a:rPr lang="en-US" sz="2400" dirty="0" err="1" smtClean="0">
                <a:latin typeface="Times New Roman" pitchFamily="18" charset="0"/>
              </a:rPr>
              <a:t>phụ</a:t>
            </a:r>
            <a:r>
              <a:rPr lang="en-US" sz="2400" dirty="0" smtClean="0">
                <a:latin typeface="Times New Roman" pitchFamily="18" charset="0"/>
              </a:rPr>
              <a:t> </a:t>
            </a:r>
            <a:r>
              <a:rPr lang="en-US" sz="2400" dirty="0" err="1" smtClean="0">
                <a:latin typeface="Times New Roman" pitchFamily="18" charset="0"/>
              </a:rPr>
              <a:t>huynh</a:t>
            </a:r>
            <a:r>
              <a:rPr lang="en-US" sz="2400" dirty="0" smtClean="0">
                <a:latin typeface="Times New Roman" pitchFamily="18" charset="0"/>
              </a:rPr>
              <a:t> </a:t>
            </a:r>
            <a:r>
              <a:rPr lang="en-US" sz="2400" dirty="0" err="1" smtClean="0">
                <a:latin typeface="Times New Roman" pitchFamily="18" charset="0"/>
              </a:rPr>
              <a:t>có</a:t>
            </a:r>
            <a:r>
              <a:rPr lang="en-US" sz="2400" dirty="0" smtClean="0">
                <a:latin typeface="Times New Roman" pitchFamily="18" charset="0"/>
              </a:rPr>
              <a:t> </a:t>
            </a:r>
            <a:r>
              <a:rPr lang="en-US" sz="2400" dirty="0" err="1" smtClean="0">
                <a:latin typeface="Times New Roman" pitchFamily="18" charset="0"/>
              </a:rPr>
              <a:t>lỡ</a:t>
            </a:r>
            <a:r>
              <a:rPr lang="en-US" sz="2400" dirty="0" smtClean="0">
                <a:latin typeface="Times New Roman" pitchFamily="18" charset="0"/>
              </a:rPr>
              <a:t> </a:t>
            </a:r>
            <a:r>
              <a:rPr lang="en-US" sz="2400" dirty="0" err="1" smtClean="0">
                <a:latin typeface="Times New Roman" pitchFamily="18" charset="0"/>
              </a:rPr>
              <a:t>nhập</a:t>
            </a:r>
            <a:r>
              <a:rPr lang="en-US" sz="2400" dirty="0" smtClean="0">
                <a:latin typeface="Times New Roman" pitchFamily="18" charset="0"/>
              </a:rPr>
              <a:t> </a:t>
            </a:r>
            <a:r>
              <a:rPr lang="en-US" sz="2400" dirty="0" err="1" smtClean="0">
                <a:latin typeface="Times New Roman" pitchFamily="18" charset="0"/>
              </a:rPr>
              <a:t>vào</a:t>
            </a:r>
            <a:r>
              <a:rPr lang="en-US" sz="2400" dirty="0" smtClean="0">
                <a:latin typeface="Times New Roman" pitchFamily="18" charset="0"/>
              </a:rPr>
              <a:t> </a:t>
            </a:r>
            <a:r>
              <a:rPr lang="en-US" sz="2400" dirty="0" err="1" smtClean="0">
                <a:latin typeface="Times New Roman" pitchFamily="18" charset="0"/>
              </a:rPr>
              <a:t>bài</a:t>
            </a:r>
            <a:r>
              <a:rPr lang="en-US" sz="2400" dirty="0" smtClean="0">
                <a:latin typeface="Times New Roman" pitchFamily="18" charset="0"/>
              </a:rPr>
              <a:t> 2 </a:t>
            </a:r>
            <a:r>
              <a:rPr lang="en-US" sz="2400" dirty="0" err="1" smtClean="0">
                <a:latin typeface="Times New Roman" pitchFamily="18" charset="0"/>
              </a:rPr>
              <a:t>và</a:t>
            </a:r>
            <a:r>
              <a:rPr lang="en-US" sz="2400" dirty="0" smtClean="0">
                <a:latin typeface="Times New Roman" pitchFamily="18" charset="0"/>
              </a:rPr>
              <a:t> 3 </a:t>
            </a:r>
            <a:r>
              <a:rPr lang="en-US" sz="2400" dirty="0" err="1" smtClean="0">
                <a:latin typeface="Times New Roman" pitchFamily="18" charset="0"/>
              </a:rPr>
              <a:t>thì</a:t>
            </a:r>
            <a:r>
              <a:rPr lang="en-US" sz="2400" dirty="0" smtClean="0">
                <a:latin typeface="Times New Roman" pitchFamily="18" charset="0"/>
              </a:rPr>
              <a:t> </a:t>
            </a:r>
            <a:r>
              <a:rPr lang="en-US" sz="2400" dirty="0" err="1" smtClean="0">
                <a:latin typeface="Times New Roman" pitchFamily="18" charset="0"/>
              </a:rPr>
              <a:t>có</a:t>
            </a:r>
            <a:r>
              <a:rPr lang="en-US" sz="2400" dirty="0" smtClean="0">
                <a:latin typeface="Times New Roman" pitchFamily="18" charset="0"/>
              </a:rPr>
              <a:t> </a:t>
            </a:r>
            <a:r>
              <a:rPr lang="en-US" sz="2400" dirty="0" err="1" smtClean="0">
                <a:latin typeface="Times New Roman" pitchFamily="18" charset="0"/>
              </a:rPr>
              <a:t>nút</a:t>
            </a:r>
            <a:r>
              <a:rPr lang="en-US" sz="2400" dirty="0" smtClean="0">
                <a:latin typeface="Times New Roman" pitchFamily="18" charset="0"/>
              </a:rPr>
              <a:t> </a:t>
            </a:r>
            <a:r>
              <a:rPr lang="en-US" sz="2400" dirty="0" err="1" smtClean="0">
                <a:latin typeface="Times New Roman" pitchFamily="18" charset="0"/>
              </a:rPr>
              <a:t>trở</a:t>
            </a:r>
            <a:r>
              <a:rPr lang="en-US" sz="2400" dirty="0" smtClean="0">
                <a:latin typeface="Times New Roman" pitchFamily="18" charset="0"/>
              </a:rPr>
              <a:t> </a:t>
            </a:r>
            <a:r>
              <a:rPr lang="en-US" sz="2400" dirty="0" err="1" smtClean="0">
                <a:latin typeface="Times New Roman" pitchFamily="18" charset="0"/>
              </a:rPr>
              <a:t>về</a:t>
            </a:r>
            <a:r>
              <a:rPr lang="en-US" sz="2400" dirty="0" smtClean="0">
                <a:latin typeface="Times New Roman" pitchFamily="18" charset="0"/>
              </a:rPr>
              <a:t> </a:t>
            </a:r>
            <a:r>
              <a:rPr lang="en-US" sz="2400" dirty="0" err="1" smtClean="0">
                <a:latin typeface="Times New Roman" pitchFamily="18" charset="0"/>
              </a:rPr>
              <a:t>bài</a:t>
            </a:r>
            <a:r>
              <a:rPr lang="en-US" sz="2400" dirty="0" smtClean="0">
                <a:latin typeface="Times New Roman" pitchFamily="18" charset="0"/>
              </a:rPr>
              <a:t> 1.</a:t>
            </a:r>
            <a:endParaRPr lang="en-US" sz="2400" dirty="0">
              <a:latin typeface="Times New Roman" pitchFamily="18" charset="0"/>
            </a:endParaRPr>
          </a:p>
        </p:txBody>
      </p:sp>
    </p:spTree>
    <p:extLst>
      <p:ext uri="{BB962C8B-B14F-4D97-AF65-F5344CB8AC3E}">
        <p14:creationId xmlns:p14="http://schemas.microsoft.com/office/powerpoint/2010/main" val="2935345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par>
                          <p:cTn id="7" fill="hold" nodeType="afterGroup">
                            <p:stCondLst>
                              <p:cond delay="0"/>
                            </p:stCondLst>
                            <p:childTnLst>
                              <p:par>
                                <p:cTn id="8" presetID="22" presetClass="entr" presetSubtype="1"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subTnLst>
                                    <p:audio>
                                      <p:cMediaNode>
                                        <p:cTn display="0" masterRel="sameClick">
                                          <p:stCondLst>
                                            <p:cond evt="begin" delay="0">
                                              <p:tn val="8"/>
                                            </p:cond>
                                          </p:stCondLst>
                                          <p:endCondLst>
                                            <p:cond evt="onStopAudio" delay="0">
                                              <p:tgtEl>
                                                <p:sldTgt/>
                                              </p:tgtEl>
                                            </p:cond>
                                          </p:endCondLst>
                                        </p:cTn>
                                        <p:tgtEl>
                                          <p:sndTgt r:embed="rId4" name="CHIMES.WAV"/>
                                        </p:tgtEl>
                                      </p:cMediaNode>
                                    </p:audio>
                                  </p:subTnLst>
                                </p:cTn>
                              </p:par>
                            </p:childTnLst>
                          </p:cTn>
                        </p:par>
                        <p:par>
                          <p:cTn id="11" fill="hold" nodeType="afterGroup">
                            <p:stCondLst>
                              <p:cond delay="500"/>
                            </p:stCondLst>
                            <p:childTnLst>
                              <p:par>
                                <p:cTn id="12" presetID="22"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subTnLst>
                                    <p:audio>
                                      <p:cMediaNode>
                                        <p:cTn display="0" masterRel="sameClick">
                                          <p:stCondLst>
                                            <p:cond evt="begin" delay="0">
                                              <p:tn val="12"/>
                                            </p:cond>
                                          </p:stCondLst>
                                          <p:endCondLst>
                                            <p:cond evt="onStopAudio" delay="0">
                                              <p:tgtEl>
                                                <p:sldTgt/>
                                              </p:tgtEl>
                                            </p:cond>
                                          </p:endCondLst>
                                        </p:cTn>
                                        <p:tgtEl>
                                          <p:sndTgt r:embed="rId5" name="chimes.wav"/>
                                        </p:tgtEl>
                                      </p:cMediaNode>
                                    </p:audio>
                                  </p:subTnLst>
                                </p:cTn>
                              </p:par>
                            </p:childTnLst>
                          </p:cTn>
                        </p:par>
                        <p:par>
                          <p:cTn id="15" fill="hold" nodeType="afterGroup">
                            <p:stCondLst>
                              <p:cond delay="1000"/>
                            </p:stCondLst>
                            <p:childTnLst>
                              <p:par>
                                <p:cTn id="16" presetID="22" presetClass="entr" presetSubtype="8"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par>
                          <p:cTn id="19" fill="hold" nodeType="afterGroup">
                            <p:stCondLst>
                              <p:cond delay="1500"/>
                            </p:stCondLst>
                            <p:childTnLst>
                              <p:par>
                                <p:cTn id="20" presetID="18" presetClass="entr" presetSubtype="6" fill="hold" grpId="0" nodeType="afterEffect">
                                  <p:stCondLst>
                                    <p:cond delay="1000"/>
                                  </p:stCondLst>
                                  <p:childTnLst>
                                    <p:set>
                                      <p:cBhvr>
                                        <p:cTn id="21" dur="1" fill="hold">
                                          <p:stCondLst>
                                            <p:cond delay="0"/>
                                          </p:stCondLst>
                                        </p:cTn>
                                        <p:tgtEl>
                                          <p:spTgt spid="113"/>
                                        </p:tgtEl>
                                        <p:attrNameLst>
                                          <p:attrName>style.visibility</p:attrName>
                                        </p:attrNameLst>
                                      </p:cBhvr>
                                      <p:to>
                                        <p:strVal val="visible"/>
                                      </p:to>
                                    </p:set>
                                    <p:animEffect transition="in" filter="strips(downRight)">
                                      <p:cBhvr>
                                        <p:cTn id="22" dur="2000"/>
                                        <p:tgtEl>
                                          <p:spTgt spid="113"/>
                                        </p:tgtEl>
                                      </p:cBhvr>
                                    </p:animEffect>
                                  </p:childTnLst>
                                  <p:subTnLst>
                                    <p:audio>
                                      <p:cMediaNode vol="100000">
                                        <p:cTn display="0" masterRel="sameClick">
                                          <p:stCondLst>
                                            <p:cond evt="begin" delay="0">
                                              <p:tn val="20"/>
                                            </p:cond>
                                          </p:stCondLst>
                                          <p:endCondLst>
                                            <p:cond evt="onStopAudio" delay="0">
                                              <p:tgtEl>
                                                <p:sldTgt/>
                                              </p:tgtEl>
                                            </p:cond>
                                          </p:endCondLst>
                                        </p:cTn>
                                        <p:tgtEl>
                                          <p:sndTgt r:embed="rId4" name="CHIMES.WAV"/>
                                        </p:tgtEl>
                                      </p:cMediaNode>
                                    </p:audio>
                                  </p:subTnLst>
                                </p:cTn>
                              </p:par>
                            </p:childTnLst>
                          </p:cTn>
                        </p:par>
                        <p:par>
                          <p:cTn id="23" fill="hold" nodeType="afterGroup">
                            <p:stCondLst>
                              <p:cond delay="4500"/>
                            </p:stCondLst>
                            <p:childTnLst>
                              <p:par>
                                <p:cTn id="24" presetID="22" presetClass="entr" presetSubtype="8"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par>
                          <p:cTn id="27" fill="hold" nodeType="afterGroup">
                            <p:stCondLst>
                              <p:cond delay="5000"/>
                            </p:stCondLst>
                            <p:childTnLst>
                              <p:par>
                                <p:cTn id="28" presetID="22" presetClass="entr" presetSubtype="1"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up)">
                                      <p:cBhvr>
                                        <p:cTn id="30" dur="500"/>
                                        <p:tgtEl>
                                          <p:spTgt spid="11"/>
                                        </p:tgtEl>
                                      </p:cBhvr>
                                    </p:animEffect>
                                  </p:childTnLst>
                                </p:cTn>
                              </p:par>
                            </p:childTnLst>
                          </p:cTn>
                        </p:par>
                        <p:par>
                          <p:cTn id="31" fill="hold" nodeType="afterGroup">
                            <p:stCondLst>
                              <p:cond delay="5500"/>
                            </p:stCondLst>
                            <p:childTnLst>
                              <p:par>
                                <p:cTn id="32" presetID="18" presetClass="entr" presetSubtype="6" fill="hold" grpId="0" nodeType="afterEffect">
                                  <p:stCondLst>
                                    <p:cond delay="1000"/>
                                  </p:stCondLst>
                                  <p:childTnLst>
                                    <p:set>
                                      <p:cBhvr>
                                        <p:cTn id="33" dur="1" fill="hold">
                                          <p:stCondLst>
                                            <p:cond delay="0"/>
                                          </p:stCondLst>
                                        </p:cTn>
                                        <p:tgtEl>
                                          <p:spTgt spid="114"/>
                                        </p:tgtEl>
                                        <p:attrNameLst>
                                          <p:attrName>style.visibility</p:attrName>
                                        </p:attrNameLst>
                                      </p:cBhvr>
                                      <p:to>
                                        <p:strVal val="visible"/>
                                      </p:to>
                                    </p:set>
                                    <p:animEffect transition="in" filter="strips(downRight)">
                                      <p:cBhvr>
                                        <p:cTn id="34" dur="2000"/>
                                        <p:tgtEl>
                                          <p:spTgt spid="114"/>
                                        </p:tgtEl>
                                      </p:cBhvr>
                                    </p:animEffect>
                                  </p:childTnLst>
                                  <p:subTnLst>
                                    <p:audio>
                                      <p:cMediaNode>
                                        <p:cTn display="0" masterRel="sameClick">
                                          <p:stCondLst>
                                            <p:cond evt="begin" delay="0">
                                              <p:tn val="32"/>
                                            </p:cond>
                                          </p:stCondLst>
                                          <p:endCondLst>
                                            <p:cond evt="onStopAudio" delay="0">
                                              <p:tgtEl>
                                                <p:sldTgt/>
                                              </p:tgtEl>
                                            </p:cond>
                                          </p:endCondLst>
                                        </p:cTn>
                                        <p:tgtEl>
                                          <p:sndTgt r:embed="rId4" name="CHIMES.WAV"/>
                                        </p:tgtEl>
                                      </p:cMediaNode>
                                    </p:audio>
                                  </p:subTnLst>
                                </p:cTn>
                              </p:par>
                            </p:childTnLst>
                          </p:cTn>
                        </p:par>
                        <p:par>
                          <p:cTn id="35" fill="hold" nodeType="afterGroup">
                            <p:stCondLst>
                              <p:cond delay="8500"/>
                            </p:stCondLst>
                            <p:childTnLst>
                              <p:par>
                                <p:cTn id="36" presetID="22" presetClass="entr" presetSubtype="8"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left)">
                                      <p:cBhvr>
                                        <p:cTn id="38" dur="500"/>
                                        <p:tgtEl>
                                          <p:spTgt spid="10"/>
                                        </p:tgtEl>
                                      </p:cBhvr>
                                    </p:animEffect>
                                  </p:childTnLst>
                                </p:cTn>
                              </p:par>
                            </p:childTnLst>
                          </p:cTn>
                        </p:par>
                        <p:par>
                          <p:cTn id="39" fill="hold" nodeType="afterGroup">
                            <p:stCondLst>
                              <p:cond delay="9000"/>
                            </p:stCondLst>
                            <p:childTnLst>
                              <p:par>
                                <p:cTn id="40" presetID="22" presetClass="entr" presetSubtype="1"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up)">
                                      <p:cBhvr>
                                        <p:cTn id="42" dur="500"/>
                                        <p:tgtEl>
                                          <p:spTgt spid="16"/>
                                        </p:tgtEl>
                                      </p:cBhvr>
                                    </p:animEffect>
                                  </p:childTnLst>
                                </p:cTn>
                              </p:par>
                            </p:childTnLst>
                          </p:cTn>
                        </p:par>
                        <p:par>
                          <p:cTn id="43" fill="hold" nodeType="afterGroup">
                            <p:stCondLst>
                              <p:cond delay="9500"/>
                            </p:stCondLst>
                            <p:childTnLst>
                              <p:par>
                                <p:cTn id="44" presetID="18" presetClass="entr" presetSubtype="6" fill="hold" grpId="0" nodeType="afterEffect">
                                  <p:stCondLst>
                                    <p:cond delay="1000"/>
                                  </p:stCondLst>
                                  <p:childTnLst>
                                    <p:set>
                                      <p:cBhvr>
                                        <p:cTn id="45" dur="1" fill="hold">
                                          <p:stCondLst>
                                            <p:cond delay="0"/>
                                          </p:stCondLst>
                                        </p:cTn>
                                        <p:tgtEl>
                                          <p:spTgt spid="22"/>
                                        </p:tgtEl>
                                        <p:attrNameLst>
                                          <p:attrName>style.visibility</p:attrName>
                                        </p:attrNameLst>
                                      </p:cBhvr>
                                      <p:to>
                                        <p:strVal val="visible"/>
                                      </p:to>
                                    </p:set>
                                    <p:animEffect transition="in" filter="strips(downRight)">
                                      <p:cBhvr>
                                        <p:cTn id="46" dur="2000"/>
                                        <p:tgtEl>
                                          <p:spTgt spid="22"/>
                                        </p:tgtEl>
                                      </p:cBhvr>
                                    </p:animEffect>
                                  </p:childTnLst>
                                  <p:subTnLst>
                                    <p:audio>
                                      <p:cMediaNode vol="100000">
                                        <p:cTn display="0" masterRel="sameClick">
                                          <p:stCondLst>
                                            <p:cond evt="begin" delay="0">
                                              <p:tn val="44"/>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13" grpId="0" animBg="1"/>
      <p:bldP spid="1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558" y="1524000"/>
            <a:ext cx="8485073"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ight Arrow 1"/>
          <p:cNvSpPr/>
          <p:nvPr/>
        </p:nvSpPr>
        <p:spPr>
          <a:xfrm>
            <a:off x="6172200" y="6057900"/>
            <a:ext cx="2209800" cy="53340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itle 1"/>
          <p:cNvSpPr>
            <a:spLocks noGrp="1"/>
          </p:cNvSpPr>
          <p:nvPr>
            <p:ph type="title"/>
          </p:nvPr>
        </p:nvSpPr>
        <p:spPr>
          <a:xfrm>
            <a:off x="6172200" y="5966619"/>
            <a:ext cx="2286000" cy="715962"/>
          </a:xfrm>
        </p:spPr>
        <p:txBody>
          <a:bodyPr>
            <a:normAutofit/>
          </a:bodyPr>
          <a:lstStyle/>
          <a:p>
            <a:r>
              <a:rPr lang="en-US" sz="1800" smtClean="0">
                <a:hlinkClick r:id="rId3" action="ppaction://hlinksldjump"/>
              </a:rPr>
              <a:t>Trở về Bài Tập</a:t>
            </a:r>
            <a:endParaRPr lang="en-US" sz="1800">
              <a:hlinkClick r:id="rId3" action="ppaction://hlinksldjump"/>
            </a:endParaRPr>
          </a:p>
        </p:txBody>
      </p:sp>
    </p:spTree>
    <p:extLst>
      <p:ext uri="{BB962C8B-B14F-4D97-AF65-F5344CB8AC3E}">
        <p14:creationId xmlns:p14="http://schemas.microsoft.com/office/powerpoint/2010/main" val="114053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92188"/>
            <a:ext cx="8789390" cy="3656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Arrow 2"/>
          <p:cNvSpPr/>
          <p:nvPr/>
        </p:nvSpPr>
        <p:spPr>
          <a:xfrm>
            <a:off x="6172200" y="6057900"/>
            <a:ext cx="2209800" cy="53340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itle 1"/>
          <p:cNvSpPr>
            <a:spLocks noGrp="1"/>
          </p:cNvSpPr>
          <p:nvPr>
            <p:ph type="title"/>
          </p:nvPr>
        </p:nvSpPr>
        <p:spPr>
          <a:xfrm>
            <a:off x="6172200" y="5966619"/>
            <a:ext cx="2286000" cy="715962"/>
          </a:xfrm>
        </p:spPr>
        <p:txBody>
          <a:bodyPr>
            <a:normAutofit/>
          </a:bodyPr>
          <a:lstStyle/>
          <a:p>
            <a:r>
              <a:rPr lang="en-US" sz="1800" smtClean="0">
                <a:hlinkClick r:id="rId3" action="ppaction://hlinksldjump"/>
              </a:rPr>
              <a:t>Trở về Bài Tập</a:t>
            </a:r>
            <a:endParaRPr lang="en-US" sz="1800">
              <a:hlinkClick r:id="rId3" action="ppaction://hlinksldjump"/>
            </a:endParaRPr>
          </a:p>
        </p:txBody>
      </p:sp>
    </p:spTree>
    <p:extLst>
      <p:ext uri="{BB962C8B-B14F-4D97-AF65-F5344CB8AC3E}">
        <p14:creationId xmlns:p14="http://schemas.microsoft.com/office/powerpoint/2010/main" val="31950445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615" y="685800"/>
            <a:ext cx="8377985"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96909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806</TotalTime>
  <Words>686</Words>
  <Application>Microsoft Office PowerPoint</Application>
  <PresentationFormat>On-screen Show (4:3)</PresentationFormat>
  <Paragraphs>131</Paragraphs>
  <Slides>15</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15</vt:i4>
      </vt:variant>
    </vt:vector>
  </HeadingPairs>
  <TitlesOfParts>
    <vt:vector size="24" baseType="lpstr">
      <vt:lpstr>.VnTime</vt:lpstr>
      <vt:lpstr>Arial</vt:lpstr>
      <vt:lpstr>Tahoma</vt:lpstr>
      <vt:lpstr>Calibri</vt:lpstr>
      <vt:lpstr>Constantia</vt:lpstr>
      <vt:lpstr>Times New Roman</vt:lpstr>
      <vt:lpstr>Office Theme</vt:lpstr>
      <vt:lpstr>Equation</vt:lpstr>
      <vt:lpstr>Clip</vt:lpstr>
      <vt:lpstr>Đây là giáo án PowerPoint do các giáo viên tổ toán Trường THCS Trần Quốc Tuấn soạn nhằm cho Phụ huynh cho học sinh tạm thời ôn tập. Chỉ cần mở chương trình lên và cho chạy, sau đó chỉ cần nhấn thanh space hoặc nhấp chuột trái 1 cái thì hiệu ứng cũng như bài giải mẫu sẽ tự phát. Nếu giáo án có thiếu sót thì xin PH phản hồi để tập thể GV tổ toán sẽ khắc phục và hoàn thiện tốt hơn. Trân trọng.</vt:lpstr>
      <vt:lpstr>PowerPoint Presentation</vt:lpstr>
      <vt:lpstr>PowerPoint Presentation</vt:lpstr>
      <vt:lpstr>PowerPoint Presentation</vt:lpstr>
      <vt:lpstr>PowerPoint Presentation</vt:lpstr>
      <vt:lpstr>PowerPoint Presentation</vt:lpstr>
      <vt:lpstr>Trở về Bài Tập</vt:lpstr>
      <vt:lpstr>Trở về Bài Tập</vt:lpstr>
      <vt:lpstr>PowerPoint Presentation</vt:lpstr>
      <vt:lpstr>1a) Dấu hiệu ở đây là điểm KT một số học sinh lớp 7. Có 40 giá trị.</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Tien Dien</cp:lastModifiedBy>
  <cp:revision>77</cp:revision>
  <dcterms:created xsi:type="dcterms:W3CDTF">2016-02-17T14:41:23Z</dcterms:created>
  <dcterms:modified xsi:type="dcterms:W3CDTF">2020-03-29T13:01:23Z</dcterms:modified>
</cp:coreProperties>
</file>