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81" r:id="rId8"/>
    <p:sldId id="265" r:id="rId9"/>
    <p:sldId id="266" r:id="rId10"/>
    <p:sldId id="268" r:id="rId11"/>
    <p:sldId id="269" r:id="rId12"/>
    <p:sldId id="270" r:id="rId13"/>
    <p:sldId id="271" r:id="rId14"/>
    <p:sldId id="282" r:id="rId15"/>
    <p:sldId id="273" r:id="rId16"/>
    <p:sldId id="274" r:id="rId17"/>
    <p:sldId id="275" r:id="rId18"/>
    <p:sldId id="276" r:id="rId19"/>
    <p:sldId id="277" r:id="rId20"/>
    <p:sldId id="283" r:id="rId21"/>
    <p:sldId id="284" r:id="rId22"/>
    <p:sldId id="280" r:id="rId23"/>
    <p:sldId id="286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00F14-6D74-4705-A154-63E17952A02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DBC1-9A97-490F-B0A9-A7AB49CF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0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BE619DD-3289-4402-9101-7C71DDF9D436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Chµo mõng</a:t>
            </a:r>
          </a:p>
        </p:txBody>
      </p:sp>
    </p:spTree>
    <p:extLst>
      <p:ext uri="{BB962C8B-B14F-4D97-AF65-F5344CB8AC3E}">
        <p14:creationId xmlns:p14="http://schemas.microsoft.com/office/powerpoint/2010/main" val="286878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42ABD46-A625-406C-84D5-F0BAA6197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08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9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6C3C-4A3C-403A-8EEE-4DAD44B6441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57E0-B6A6-42A5-9701-BAE6A824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384300" y="2311401"/>
            <a:ext cx="67056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latin typeface="Times New Roman" panose="02020603050405020304" pitchFamily="18" charset="0"/>
              </a:rPr>
              <a:t>Ở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xong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tiếp</a:t>
            </a:r>
            <a:endParaRPr lang="en-US" altLang="en-US" sz="2800" b="1" i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Chương</a:t>
            </a:r>
            <a:r>
              <a:rPr lang="en-US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II: NHIỆT HỌC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540751" y="5424488"/>
            <a:ext cx="207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MP = M'P'</a:t>
            </a: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3330576" y="1233284"/>
            <a:ext cx="4824413" cy="70167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1484" name="Group 44"/>
          <p:cNvGrpSpPr>
            <a:grpSpLocks/>
          </p:cNvGrpSpPr>
          <p:nvPr/>
        </p:nvGrpSpPr>
        <p:grpSpPr bwMode="auto">
          <a:xfrm>
            <a:off x="1703388" y="1"/>
            <a:ext cx="1655762" cy="1268413"/>
            <a:chOff x="2400" y="1776"/>
            <a:chExt cx="1597" cy="1178"/>
          </a:xfrm>
        </p:grpSpPr>
        <p:sp>
          <p:nvSpPr>
            <p:cNvPr id="61485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Freeform 46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Rectangle 47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Oval 48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  <p:pic>
        <p:nvPicPr>
          <p:cNvPr id="61490" name="Picture 50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2" y="1207884"/>
            <a:ext cx="2766218" cy="49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192"/>
          <p:cNvSpPr>
            <a:spLocks noChangeArrowheads="1"/>
          </p:cNvSpPr>
          <p:nvPr/>
        </p:nvSpPr>
        <p:spPr bwMode="auto">
          <a:xfrm>
            <a:off x="1524000" y="4022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grpSp>
        <p:nvGrpSpPr>
          <p:cNvPr id="102405" name="Group 208"/>
          <p:cNvGrpSpPr>
            <a:grpSpLocks/>
          </p:cNvGrpSpPr>
          <p:nvPr/>
        </p:nvGrpSpPr>
        <p:grpSpPr bwMode="auto">
          <a:xfrm rot="21256223">
            <a:off x="4057650" y="4362450"/>
            <a:ext cx="2052638" cy="381000"/>
            <a:chOff x="1463" y="3474"/>
            <a:chExt cx="1293" cy="240"/>
          </a:xfrm>
        </p:grpSpPr>
        <p:sp>
          <p:nvSpPr>
            <p:cNvPr id="102406" name="AutoShape 197"/>
            <p:cNvSpPr>
              <a:spLocks noChangeArrowheads="1"/>
            </p:cNvSpPr>
            <p:nvPr/>
          </p:nvSpPr>
          <p:spPr bwMode="auto">
            <a:xfrm rot="344995">
              <a:off x="2228" y="3474"/>
              <a:ext cx="528" cy="240"/>
            </a:xfrm>
            <a:custGeom>
              <a:avLst/>
              <a:gdLst>
                <a:gd name="T0" fmla="*/ 264 w 21600"/>
                <a:gd name="T1" fmla="*/ 0 h 21600"/>
                <a:gd name="T2" fmla="*/ 77 w 21600"/>
                <a:gd name="T3" fmla="*/ 35 h 21600"/>
                <a:gd name="T4" fmla="*/ 0 w 21600"/>
                <a:gd name="T5" fmla="*/ 120 h 21600"/>
                <a:gd name="T6" fmla="*/ 77 w 21600"/>
                <a:gd name="T7" fmla="*/ 205 h 21600"/>
                <a:gd name="T8" fmla="*/ 264 w 21600"/>
                <a:gd name="T9" fmla="*/ 240 h 21600"/>
                <a:gd name="T10" fmla="*/ 451 w 21600"/>
                <a:gd name="T11" fmla="*/ 205 h 21600"/>
                <a:gd name="T12" fmla="*/ 528 w 21600"/>
                <a:gd name="T13" fmla="*/ 120 h 21600"/>
                <a:gd name="T14" fmla="*/ 451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07" name="Rectangle 198"/>
            <p:cNvSpPr>
              <a:spLocks noChangeArrowheads="1"/>
            </p:cNvSpPr>
            <p:nvPr/>
          </p:nvSpPr>
          <p:spPr bwMode="auto">
            <a:xfrm rot="344995">
              <a:off x="1463" y="3507"/>
              <a:ext cx="81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02408" name="Group 210"/>
          <p:cNvGrpSpPr>
            <a:grpSpLocks/>
          </p:cNvGrpSpPr>
          <p:nvPr/>
        </p:nvGrpSpPr>
        <p:grpSpPr bwMode="auto">
          <a:xfrm>
            <a:off x="4114800" y="2438400"/>
            <a:ext cx="1524000" cy="4114800"/>
            <a:chOff x="1920" y="1008"/>
            <a:chExt cx="1704" cy="2832"/>
          </a:xfrm>
        </p:grpSpPr>
        <p:pic>
          <p:nvPicPr>
            <p:cNvPr id="102409" name="Picture 201" descr="chan 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956"/>
              <a:ext cx="170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5" name="AutoShape 203"/>
            <p:cNvSpPr>
              <a:spLocks noChangeArrowheads="1"/>
            </p:cNvSpPr>
            <p:nvPr/>
          </p:nvSpPr>
          <p:spPr bwMode="auto">
            <a:xfrm>
              <a:off x="2555" y="2503"/>
              <a:ext cx="119" cy="554"/>
            </a:xfrm>
            <a:prstGeom prst="can">
              <a:avLst>
                <a:gd name="adj" fmla="val 2698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411" name="Rectangle 204"/>
            <p:cNvSpPr>
              <a:spLocks noChangeArrowheads="1"/>
            </p:cNvSpPr>
            <p:nvPr/>
          </p:nvSpPr>
          <p:spPr bwMode="auto">
            <a:xfrm rot="21554297" flipV="1">
              <a:off x="2449" y="2302"/>
              <a:ext cx="328" cy="148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rot="10800000" wrap="none" anchor="ctr">
              <a:flatTx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3278" name="AutoShape 206"/>
            <p:cNvSpPr>
              <a:spLocks noChangeArrowheads="1"/>
            </p:cNvSpPr>
            <p:nvPr/>
          </p:nvSpPr>
          <p:spPr bwMode="auto">
            <a:xfrm>
              <a:off x="2545" y="1008"/>
              <a:ext cx="119" cy="1389"/>
            </a:xfrm>
            <a:prstGeom prst="can">
              <a:avLst>
                <a:gd name="adj" fmla="val 29721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413" name="AutoShape 207"/>
            <p:cNvSpPr>
              <a:spLocks noChangeArrowheads="1"/>
            </p:cNvSpPr>
            <p:nvPr/>
          </p:nvSpPr>
          <p:spPr bwMode="auto">
            <a:xfrm rot="-8655696">
              <a:off x="2530" y="2388"/>
              <a:ext cx="86" cy="202"/>
            </a:xfrm>
            <a:prstGeom prst="can">
              <a:avLst>
                <a:gd name="adj" fmla="val 11744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02414" name="Group 231"/>
          <p:cNvGrpSpPr>
            <a:grpSpLocks/>
          </p:cNvGrpSpPr>
          <p:nvPr/>
        </p:nvGrpSpPr>
        <p:grpSpPr bwMode="auto">
          <a:xfrm>
            <a:off x="5867400" y="5181601"/>
            <a:ext cx="749300" cy="1279525"/>
            <a:chOff x="4236" y="2935"/>
            <a:chExt cx="472" cy="806"/>
          </a:xfrm>
        </p:grpSpPr>
        <p:sp>
          <p:nvSpPr>
            <p:cNvPr id="102415" name="Oval 232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16" name="AutoShape 233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17" name="Oval 234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18" name="Oval 235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19" name="Freeform 236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48 w 48"/>
                <a:gd name="T1" fmla="*/ 0 h 144"/>
                <a:gd name="T2" fmla="*/ 48 w 48"/>
                <a:gd name="T3" fmla="*/ 96 h 144"/>
                <a:gd name="T4" fmla="*/ 0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0" name="Freeform 237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48 w 48"/>
                <a:gd name="T1" fmla="*/ 0 h 144"/>
                <a:gd name="T2" fmla="*/ 48 w 48"/>
                <a:gd name="T3" fmla="*/ 96 h 144"/>
                <a:gd name="T4" fmla="*/ 0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1" name="AutoShape 238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2" name="Freeform 239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114 w 288"/>
                <a:gd name="T1" fmla="*/ 0 h 462"/>
                <a:gd name="T2" fmla="*/ 126 w 288"/>
                <a:gd name="T3" fmla="*/ 96 h 462"/>
                <a:gd name="T4" fmla="*/ 150 w 288"/>
                <a:gd name="T5" fmla="*/ 204 h 462"/>
                <a:gd name="T6" fmla="*/ 276 w 288"/>
                <a:gd name="T7" fmla="*/ 354 h 462"/>
                <a:gd name="T8" fmla="*/ 108 w 288"/>
                <a:gd name="T9" fmla="*/ 438 h 462"/>
                <a:gd name="T10" fmla="*/ 18 w 288"/>
                <a:gd name="T11" fmla="*/ 372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3312" name="Arc 240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T0" fmla="*/ 0 w 43200"/>
                <a:gd name="T1" fmla="*/ 50 h 23644"/>
                <a:gd name="T2" fmla="*/ 184 w 43200"/>
                <a:gd name="T3" fmla="*/ 49 h 23644"/>
                <a:gd name="T4" fmla="*/ 92 w 43200"/>
                <a:gd name="T5" fmla="*/ 46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424" name="Arc 241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50 h 23644"/>
                <a:gd name="T2" fmla="*/ 184 w 43200"/>
                <a:gd name="T3" fmla="*/ 49 h 23644"/>
                <a:gd name="T4" fmla="*/ 92 w 43200"/>
                <a:gd name="T5" fmla="*/ 46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5" name="Oval 242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6" name="Arc 243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75 w 43200"/>
                <a:gd name="T1" fmla="*/ 92 h 42883"/>
                <a:gd name="T2" fmla="*/ 108 w 43200"/>
                <a:gd name="T3" fmla="*/ 92 h 42883"/>
                <a:gd name="T4" fmla="*/ 92 w 43200"/>
                <a:gd name="T5" fmla="*/ 46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7" name="Arc 244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67 w 43200"/>
                <a:gd name="T1" fmla="*/ 75 h 43085"/>
                <a:gd name="T2" fmla="*/ 89 w 43200"/>
                <a:gd name="T3" fmla="*/ 75 h 43085"/>
                <a:gd name="T4" fmla="*/ 75 w 43200"/>
                <a:gd name="T5" fmla="*/ 38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8" name="Arc 245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16 w 43200"/>
                <a:gd name="T1" fmla="*/ 37 h 41744"/>
                <a:gd name="T2" fmla="*/ 63 w 43200"/>
                <a:gd name="T3" fmla="*/ 40 h 41744"/>
                <a:gd name="T4" fmla="*/ 46 w 43200"/>
                <a:gd name="T5" fmla="*/ 21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29" name="Arc 246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4 w 43200"/>
                <a:gd name="T1" fmla="*/ 21 h 35592"/>
                <a:gd name="T2" fmla="*/ 51 w 43200"/>
                <a:gd name="T3" fmla="*/ 23 h 35592"/>
                <a:gd name="T4" fmla="*/ 29 w 43200"/>
                <a:gd name="T5" fmla="*/ 14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30" name="AutoShape 247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46 w 21600"/>
                <a:gd name="T1" fmla="*/ 0 h 21600"/>
                <a:gd name="T2" fmla="*/ 9 w 21600"/>
                <a:gd name="T3" fmla="*/ 16 h 21600"/>
                <a:gd name="T4" fmla="*/ 46 w 21600"/>
                <a:gd name="T5" fmla="*/ 6 h 21600"/>
                <a:gd name="T6" fmla="*/ 83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31" name="Arc 248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18 h 26832"/>
                <a:gd name="T2" fmla="*/ 91 w 42971"/>
                <a:gd name="T3" fmla="*/ 26 h 26832"/>
                <a:gd name="T4" fmla="*/ 46 w 42971"/>
                <a:gd name="T5" fmla="*/ 21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32" name="Line 249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3" name="Line 250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251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102435" name="Picture 252" descr="Lua do clea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935"/>
              <a:ext cx="174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25" name="Rectangle 253"/>
          <p:cNvSpPr>
            <a:spLocks noChangeArrowheads="1"/>
          </p:cNvSpPr>
          <p:nvPr/>
        </p:nvSpPr>
        <p:spPr bwMode="auto">
          <a:xfrm>
            <a:off x="6981826" y="2971801"/>
            <a:ext cx="2337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+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cầu kim loại</a:t>
            </a:r>
          </a:p>
        </p:txBody>
      </p:sp>
      <p:sp>
        <p:nvSpPr>
          <p:cNvPr id="3326" name="Rectangle 254"/>
          <p:cNvSpPr>
            <a:spLocks noChangeArrowheads="1"/>
          </p:cNvSpPr>
          <p:nvPr/>
        </p:nvSpPr>
        <p:spPr bwMode="auto">
          <a:xfrm>
            <a:off x="6997700" y="3505201"/>
            <a:ext cx="192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kim loại</a:t>
            </a:r>
          </a:p>
        </p:txBody>
      </p:sp>
      <p:sp>
        <p:nvSpPr>
          <p:cNvPr id="3328" name="Rectangle 256"/>
          <p:cNvSpPr>
            <a:spLocks noChangeArrowheads="1"/>
          </p:cNvSpPr>
          <p:nvPr/>
        </p:nvSpPr>
        <p:spPr bwMode="auto">
          <a:xfrm>
            <a:off x="7010400" y="3962401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cồn</a:t>
            </a:r>
          </a:p>
        </p:txBody>
      </p:sp>
      <p:sp>
        <p:nvSpPr>
          <p:cNvPr id="3329" name="Line 257"/>
          <p:cNvSpPr>
            <a:spLocks noChangeShapeType="1"/>
          </p:cNvSpPr>
          <p:nvPr/>
        </p:nvSpPr>
        <p:spPr bwMode="auto">
          <a:xfrm flipH="1">
            <a:off x="5943600" y="3352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" name="Line 258"/>
          <p:cNvSpPr>
            <a:spLocks noChangeShapeType="1"/>
          </p:cNvSpPr>
          <p:nvPr/>
        </p:nvSpPr>
        <p:spPr bwMode="auto">
          <a:xfrm flipH="1">
            <a:off x="6096000" y="3886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" name="Line 259"/>
          <p:cNvSpPr>
            <a:spLocks noChangeShapeType="1"/>
          </p:cNvSpPr>
          <p:nvPr/>
        </p:nvSpPr>
        <p:spPr bwMode="auto">
          <a:xfrm flipH="1">
            <a:off x="6324600" y="42672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42" name="Group 260"/>
          <p:cNvGrpSpPr>
            <a:grpSpLocks/>
          </p:cNvGrpSpPr>
          <p:nvPr/>
        </p:nvGrpSpPr>
        <p:grpSpPr bwMode="auto">
          <a:xfrm>
            <a:off x="5486401" y="1828800"/>
            <a:ext cx="2879725" cy="2362200"/>
            <a:chOff x="2496" y="1152"/>
            <a:chExt cx="1814" cy="1488"/>
          </a:xfrm>
        </p:grpSpPr>
        <p:sp>
          <p:nvSpPr>
            <p:cNvPr id="102443" name="Oval 211"/>
            <p:cNvSpPr>
              <a:spLocks noChangeArrowheads="1"/>
            </p:cNvSpPr>
            <p:nvPr/>
          </p:nvSpPr>
          <p:spPr bwMode="auto">
            <a:xfrm>
              <a:off x="2496" y="2399"/>
              <a:ext cx="235" cy="24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44" name="Rectangle 213"/>
            <p:cNvSpPr>
              <a:spLocks noChangeArrowheads="1"/>
            </p:cNvSpPr>
            <p:nvPr/>
          </p:nvSpPr>
          <p:spPr bwMode="auto">
            <a:xfrm>
              <a:off x="2552" y="1477"/>
              <a:ext cx="945" cy="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45" name="Rectangle 214"/>
            <p:cNvSpPr>
              <a:spLocks noChangeArrowheads="1"/>
            </p:cNvSpPr>
            <p:nvPr/>
          </p:nvSpPr>
          <p:spPr bwMode="auto">
            <a:xfrm>
              <a:off x="3202" y="1441"/>
              <a:ext cx="590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2446" name="Group 215"/>
            <p:cNvGrpSpPr>
              <a:grpSpLocks/>
            </p:cNvGrpSpPr>
            <p:nvPr/>
          </p:nvGrpSpPr>
          <p:grpSpPr bwMode="auto">
            <a:xfrm rot="-5012109">
              <a:off x="3601" y="951"/>
              <a:ext cx="508" cy="910"/>
              <a:chOff x="3990" y="432"/>
              <a:chExt cx="1099" cy="1632"/>
            </a:xfrm>
          </p:grpSpPr>
          <p:grpSp>
            <p:nvGrpSpPr>
              <p:cNvPr id="102447" name="Group 216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2448" name="Freeform 217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2449" name="Group 218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2450" name="Freeform 219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451" name="Freeform 220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452" name="Freeform 221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453" name="Freeform 222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454" name="Freeform 223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455" name="Freeform 224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456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457" name="Group 226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2458" name="Freeform 22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459" name="Oval 22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2460" name="Rectangle 229"/>
            <p:cNvSpPr>
              <a:spLocks noChangeArrowheads="1"/>
            </p:cNvSpPr>
            <p:nvPr/>
          </p:nvSpPr>
          <p:spPr bwMode="auto">
            <a:xfrm>
              <a:off x="3332" y="1441"/>
              <a:ext cx="264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461" name="Line 212"/>
            <p:cNvSpPr>
              <a:spLocks noChangeShapeType="1"/>
            </p:cNvSpPr>
            <p:nvPr/>
          </p:nvSpPr>
          <p:spPr bwMode="auto">
            <a:xfrm flipV="1">
              <a:off x="2617" y="1472"/>
              <a:ext cx="0" cy="96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27" name="Group 239"/>
          <p:cNvGrpSpPr>
            <a:grpSpLocks/>
          </p:cNvGrpSpPr>
          <p:nvPr/>
        </p:nvGrpSpPr>
        <p:grpSpPr bwMode="auto">
          <a:xfrm>
            <a:off x="7086600" y="5172076"/>
            <a:ext cx="1028700" cy="1685925"/>
            <a:chOff x="4916" y="2869"/>
            <a:chExt cx="628" cy="918"/>
          </a:xfrm>
        </p:grpSpPr>
        <p:grpSp>
          <p:nvGrpSpPr>
            <p:cNvPr id="12528" name="AutoShape 240"/>
            <p:cNvGrpSpPr>
              <a:grpSpLocks/>
            </p:cNvGrpSpPr>
            <p:nvPr/>
          </p:nvGrpSpPr>
          <p:grpSpPr bwMode="auto">
            <a:xfrm>
              <a:off x="4955" y="2884"/>
              <a:ext cx="547" cy="843"/>
              <a:chOff x="9064752" y="3736848"/>
              <a:chExt cx="1194816" cy="1548384"/>
            </a:xfrm>
          </p:grpSpPr>
          <p:pic>
            <p:nvPicPr>
              <p:cNvPr id="102464" name="AutoShape 24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4752" y="3736848"/>
                <a:ext cx="1194816" cy="1548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465" name="Text Box 65"/>
              <p:cNvSpPr txBox="1">
                <a:spLocks noChangeArrowheads="1"/>
              </p:cNvSpPr>
              <p:nvPr/>
            </p:nvSpPr>
            <p:spPr bwMode="auto">
              <a:xfrm rot="10800000">
                <a:off x="9066263" y="3928717"/>
                <a:ext cx="1194690" cy="96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vi-VN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2466" name="Oval 241"/>
            <p:cNvSpPr>
              <a:spLocks noChangeArrowheads="1"/>
            </p:cNvSpPr>
            <p:nvPr/>
          </p:nvSpPr>
          <p:spPr bwMode="auto">
            <a:xfrm>
              <a:off x="4916" y="2869"/>
              <a:ext cx="628" cy="230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2530" name="Oval 242"/>
            <p:cNvSpPr>
              <a:spLocks noChangeArrowheads="1"/>
            </p:cNvSpPr>
            <p:nvPr/>
          </p:nvSpPr>
          <p:spPr bwMode="auto">
            <a:xfrm>
              <a:off x="4953" y="2890"/>
              <a:ext cx="555" cy="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>
                    <a:alpha val="80000"/>
                  </a:srgb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468" name="Oval 243"/>
            <p:cNvSpPr>
              <a:spLocks noChangeArrowheads="1"/>
            </p:cNvSpPr>
            <p:nvPr/>
          </p:nvSpPr>
          <p:spPr bwMode="auto">
            <a:xfrm>
              <a:off x="5006" y="3554"/>
              <a:ext cx="453" cy="165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02469" name="Arc 244"/>
            <p:cNvSpPr>
              <a:spLocks/>
            </p:cNvSpPr>
            <p:nvPr/>
          </p:nvSpPr>
          <p:spPr bwMode="auto">
            <a:xfrm>
              <a:off x="4976" y="3540"/>
              <a:ext cx="513" cy="98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0" name="Oval 245"/>
            <p:cNvSpPr>
              <a:spLocks noChangeArrowheads="1"/>
            </p:cNvSpPr>
            <p:nvPr/>
          </p:nvSpPr>
          <p:spPr bwMode="auto">
            <a:xfrm>
              <a:off x="4958" y="3135"/>
              <a:ext cx="547" cy="202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02471" name="Arc 246"/>
            <p:cNvSpPr>
              <a:spLocks/>
            </p:cNvSpPr>
            <p:nvPr/>
          </p:nvSpPr>
          <p:spPr bwMode="auto">
            <a:xfrm flipV="1">
              <a:off x="4958" y="3217"/>
              <a:ext cx="546" cy="119"/>
            </a:xfrm>
            <a:custGeom>
              <a:avLst/>
              <a:gdLst>
                <a:gd name="T0" fmla="*/ 0 w 43147"/>
                <a:gd name="T1" fmla="*/ 0 h 25386"/>
                <a:gd name="T2" fmla="*/ 0 w 43147"/>
                <a:gd name="T3" fmla="*/ 0 h 25386"/>
                <a:gd name="T4" fmla="*/ 0 w 43147"/>
                <a:gd name="T5" fmla="*/ 0 h 253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7" h="25386" fill="none" extrusionOk="0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0"/>
                    <a:pt x="42356" y="8777"/>
                    <a:pt x="43147" y="20094"/>
                  </a:cubicBezTo>
                </a:path>
                <a:path w="43147" h="25386" stroke="0" extrusionOk="0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0"/>
                    <a:pt x="42356" y="8777"/>
                    <a:pt x="43147" y="20094"/>
                  </a:cubicBezTo>
                  <a:lnTo>
                    <a:pt x="21600" y="21600"/>
                  </a:lnTo>
                  <a:lnTo>
                    <a:pt x="334" y="25385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2" name="Freeform 247"/>
            <p:cNvSpPr>
              <a:spLocks/>
            </p:cNvSpPr>
            <p:nvPr/>
          </p:nvSpPr>
          <p:spPr bwMode="auto">
            <a:xfrm flipH="1">
              <a:off x="4931" y="2970"/>
              <a:ext cx="78" cy="700"/>
            </a:xfrm>
            <a:custGeom>
              <a:avLst/>
              <a:gdLst>
                <a:gd name="T0" fmla="*/ 25 w 114"/>
                <a:gd name="T1" fmla="*/ 22 h 688"/>
                <a:gd name="T2" fmla="*/ 16 w 114"/>
                <a:gd name="T3" fmla="*/ 99 h 688"/>
                <a:gd name="T4" fmla="*/ 16 w 114"/>
                <a:gd name="T5" fmla="*/ 624 h 688"/>
                <a:gd name="T6" fmla="*/ 0 w 114"/>
                <a:gd name="T7" fmla="*/ 737 h 6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3" name="Freeform 248"/>
            <p:cNvSpPr>
              <a:spLocks/>
            </p:cNvSpPr>
            <p:nvPr/>
          </p:nvSpPr>
          <p:spPr bwMode="auto">
            <a:xfrm>
              <a:off x="5459" y="2962"/>
              <a:ext cx="78" cy="700"/>
            </a:xfrm>
            <a:custGeom>
              <a:avLst/>
              <a:gdLst>
                <a:gd name="T0" fmla="*/ 25 w 114"/>
                <a:gd name="T1" fmla="*/ 22 h 688"/>
                <a:gd name="T2" fmla="*/ 16 w 114"/>
                <a:gd name="T3" fmla="*/ 99 h 688"/>
                <a:gd name="T4" fmla="*/ 16 w 114"/>
                <a:gd name="T5" fmla="*/ 624 h 688"/>
                <a:gd name="T6" fmla="*/ 0 w 114"/>
                <a:gd name="T7" fmla="*/ 737 h 6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4" name="Oval 249"/>
            <p:cNvSpPr>
              <a:spLocks noChangeArrowheads="1"/>
            </p:cNvSpPr>
            <p:nvPr/>
          </p:nvSpPr>
          <p:spPr bwMode="auto">
            <a:xfrm>
              <a:off x="5162" y="3385"/>
              <a:ext cx="173" cy="173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2538" name="Freeform 250"/>
            <p:cNvSpPr>
              <a:spLocks/>
            </p:cNvSpPr>
            <p:nvPr/>
          </p:nvSpPr>
          <p:spPr bwMode="auto">
            <a:xfrm>
              <a:off x="4958" y="3007"/>
              <a:ext cx="547" cy="780"/>
            </a:xfrm>
            <a:custGeom>
              <a:avLst/>
              <a:gdLst>
                <a:gd name="T0" fmla="*/ 0 w 547"/>
                <a:gd name="T1" fmla="*/ 0 h 780"/>
                <a:gd name="T2" fmla="*/ 547 w 547"/>
                <a:gd name="T3" fmla="*/ 0 h 780"/>
                <a:gd name="T4" fmla="*/ 547 w 547"/>
                <a:gd name="T5" fmla="*/ 639 h 780"/>
                <a:gd name="T6" fmla="*/ 0 w 547"/>
                <a:gd name="T7" fmla="*/ 639 h 780"/>
                <a:gd name="T8" fmla="*/ 0 w 547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780">
                  <a:moveTo>
                    <a:pt x="0" y="0"/>
                  </a:moveTo>
                  <a:cubicBezTo>
                    <a:pt x="27" y="132"/>
                    <a:pt x="530" y="137"/>
                    <a:pt x="547" y="0"/>
                  </a:cubicBezTo>
                  <a:cubicBezTo>
                    <a:pt x="547" y="319"/>
                    <a:pt x="546" y="417"/>
                    <a:pt x="547" y="639"/>
                  </a:cubicBezTo>
                  <a:cubicBezTo>
                    <a:pt x="483" y="780"/>
                    <a:pt x="33" y="750"/>
                    <a:pt x="0" y="639"/>
                  </a:cubicBezTo>
                  <a:cubicBezTo>
                    <a:pt x="0" y="639"/>
                    <a:pt x="0" y="33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60001"/>
                  </a:srgbClr>
                </a:gs>
                <a:gs pos="50000">
                  <a:schemeClr val="bg1">
                    <a:alpha val="80000"/>
                  </a:schemeClr>
                </a:gs>
                <a:gs pos="100000">
                  <a:srgbClr val="66CCFF">
                    <a:alpha val="60001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pSp>
          <p:nvGrpSpPr>
            <p:cNvPr id="102478" name="Group 251"/>
            <p:cNvGrpSpPr>
              <a:grpSpLocks/>
            </p:cNvGrpSpPr>
            <p:nvPr/>
          </p:nvGrpSpPr>
          <p:grpSpPr bwMode="auto">
            <a:xfrm>
              <a:off x="5207" y="3147"/>
              <a:ext cx="189" cy="571"/>
              <a:chOff x="2643" y="2630"/>
              <a:chExt cx="189" cy="571"/>
            </a:xfrm>
          </p:grpSpPr>
          <p:sp>
            <p:nvSpPr>
              <p:cNvPr id="102479" name="Text Box 252"/>
              <p:cNvSpPr txBox="1">
                <a:spLocks noChangeArrowheads="1"/>
              </p:cNvSpPr>
              <p:nvPr/>
            </p:nvSpPr>
            <p:spPr bwMode="auto">
              <a:xfrm>
                <a:off x="2738" y="3076"/>
                <a:ext cx="5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50</a:t>
                </a:r>
              </a:p>
            </p:txBody>
          </p:sp>
          <p:sp>
            <p:nvSpPr>
              <p:cNvPr id="102480" name="Line 253"/>
              <p:cNvSpPr>
                <a:spLocks noChangeShapeType="1"/>
              </p:cNvSpPr>
              <p:nvPr/>
            </p:nvSpPr>
            <p:spPr bwMode="auto">
              <a:xfrm>
                <a:off x="2643" y="2694"/>
                <a:ext cx="0" cy="50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1" name="Line 254"/>
              <p:cNvSpPr>
                <a:spLocks noChangeShapeType="1"/>
              </p:cNvSpPr>
              <p:nvPr/>
            </p:nvSpPr>
            <p:spPr bwMode="auto">
              <a:xfrm>
                <a:off x="2645" y="3201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2" name="Line 255"/>
              <p:cNvSpPr>
                <a:spLocks noChangeShapeType="1"/>
              </p:cNvSpPr>
              <p:nvPr/>
            </p:nvSpPr>
            <p:spPr bwMode="auto">
              <a:xfrm>
                <a:off x="2645" y="3010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3" name="Line 256"/>
              <p:cNvSpPr>
                <a:spLocks noChangeShapeType="1"/>
              </p:cNvSpPr>
              <p:nvPr/>
            </p:nvSpPr>
            <p:spPr bwMode="auto">
              <a:xfrm>
                <a:off x="2648" y="2814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4" name="Line 257"/>
              <p:cNvSpPr>
                <a:spLocks noChangeShapeType="1"/>
              </p:cNvSpPr>
              <p:nvPr/>
            </p:nvSpPr>
            <p:spPr bwMode="auto">
              <a:xfrm>
                <a:off x="2643" y="2880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5" name="Line 258"/>
              <p:cNvSpPr>
                <a:spLocks noChangeShapeType="1"/>
              </p:cNvSpPr>
              <p:nvPr/>
            </p:nvSpPr>
            <p:spPr bwMode="auto">
              <a:xfrm>
                <a:off x="2643" y="294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6" name="Line 259"/>
              <p:cNvSpPr>
                <a:spLocks noChangeShapeType="1"/>
              </p:cNvSpPr>
              <p:nvPr/>
            </p:nvSpPr>
            <p:spPr bwMode="auto">
              <a:xfrm>
                <a:off x="2643" y="3075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7" name="Line 260"/>
              <p:cNvSpPr>
                <a:spLocks noChangeShapeType="1"/>
              </p:cNvSpPr>
              <p:nvPr/>
            </p:nvSpPr>
            <p:spPr bwMode="auto">
              <a:xfrm>
                <a:off x="2643" y="314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8" name="Line 261"/>
              <p:cNvSpPr>
                <a:spLocks noChangeShapeType="1"/>
              </p:cNvSpPr>
              <p:nvPr/>
            </p:nvSpPr>
            <p:spPr bwMode="auto">
              <a:xfrm>
                <a:off x="2643" y="284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9" name="Line 262"/>
              <p:cNvSpPr>
                <a:spLocks noChangeShapeType="1"/>
              </p:cNvSpPr>
              <p:nvPr/>
            </p:nvSpPr>
            <p:spPr bwMode="auto">
              <a:xfrm>
                <a:off x="2643" y="2915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0" name="Line 263"/>
              <p:cNvSpPr>
                <a:spLocks noChangeShapeType="1"/>
              </p:cNvSpPr>
              <p:nvPr/>
            </p:nvSpPr>
            <p:spPr bwMode="auto">
              <a:xfrm>
                <a:off x="2643" y="297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1" name="Line 264"/>
              <p:cNvSpPr>
                <a:spLocks noChangeShapeType="1"/>
              </p:cNvSpPr>
              <p:nvPr/>
            </p:nvSpPr>
            <p:spPr bwMode="auto">
              <a:xfrm>
                <a:off x="2643" y="304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2" name="Line 265"/>
              <p:cNvSpPr>
                <a:spLocks noChangeShapeType="1"/>
              </p:cNvSpPr>
              <p:nvPr/>
            </p:nvSpPr>
            <p:spPr bwMode="auto">
              <a:xfrm>
                <a:off x="2643" y="3107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3" name="Line 266"/>
              <p:cNvSpPr>
                <a:spLocks noChangeShapeType="1"/>
              </p:cNvSpPr>
              <p:nvPr/>
            </p:nvSpPr>
            <p:spPr bwMode="auto">
              <a:xfrm>
                <a:off x="2643" y="317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4" name="Text Box 267"/>
              <p:cNvSpPr txBox="1">
                <a:spLocks noChangeArrowheads="1"/>
              </p:cNvSpPr>
              <p:nvPr/>
            </p:nvSpPr>
            <p:spPr bwMode="auto">
              <a:xfrm>
                <a:off x="2713" y="2980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100</a:t>
                </a:r>
              </a:p>
            </p:txBody>
          </p:sp>
          <p:sp>
            <p:nvSpPr>
              <p:cNvPr id="102495" name="Text Box 268"/>
              <p:cNvSpPr txBox="1">
                <a:spLocks noChangeArrowheads="1"/>
              </p:cNvSpPr>
              <p:nvPr/>
            </p:nvSpPr>
            <p:spPr bwMode="auto">
              <a:xfrm>
                <a:off x="2713" y="2893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150</a:t>
                </a:r>
              </a:p>
            </p:txBody>
          </p:sp>
          <p:sp>
            <p:nvSpPr>
              <p:cNvPr id="102496" name="Text Box 269"/>
              <p:cNvSpPr txBox="1">
                <a:spLocks noChangeArrowheads="1"/>
              </p:cNvSpPr>
              <p:nvPr/>
            </p:nvSpPr>
            <p:spPr bwMode="auto">
              <a:xfrm>
                <a:off x="2712" y="2787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200</a:t>
                </a:r>
              </a:p>
            </p:txBody>
          </p:sp>
          <p:sp>
            <p:nvSpPr>
              <p:cNvPr id="102497" name="Text Box 270"/>
              <p:cNvSpPr txBox="1">
                <a:spLocks noChangeArrowheads="1"/>
              </p:cNvSpPr>
              <p:nvPr/>
            </p:nvSpPr>
            <p:spPr bwMode="auto">
              <a:xfrm>
                <a:off x="2717" y="2630"/>
                <a:ext cx="115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 dirty="0">
                    <a:solidFill>
                      <a:srgbClr val="CC0000"/>
                    </a:solidFill>
                  </a:rPr>
                  <a:t>Cm</a:t>
                </a:r>
                <a:r>
                  <a:rPr lang="en-US" altLang="en-US" sz="600" b="1" baseline="30000" dirty="0">
                    <a:solidFill>
                      <a:srgbClr val="CC0000"/>
                    </a:solidFill>
                  </a:rPr>
                  <a:t>3</a:t>
                </a:r>
              </a:p>
            </p:txBody>
          </p:sp>
          <p:sp>
            <p:nvSpPr>
              <p:cNvPr id="102498" name="Line 271"/>
              <p:cNvSpPr>
                <a:spLocks noChangeShapeType="1"/>
              </p:cNvSpPr>
              <p:nvPr/>
            </p:nvSpPr>
            <p:spPr bwMode="auto">
              <a:xfrm>
                <a:off x="2643" y="274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9" name="Line 272"/>
              <p:cNvSpPr>
                <a:spLocks noChangeShapeType="1"/>
              </p:cNvSpPr>
              <p:nvPr/>
            </p:nvSpPr>
            <p:spPr bwMode="auto">
              <a:xfrm>
                <a:off x="2643" y="2717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0" name="Line 273"/>
              <p:cNvSpPr>
                <a:spLocks noChangeShapeType="1"/>
              </p:cNvSpPr>
              <p:nvPr/>
            </p:nvSpPr>
            <p:spPr bwMode="auto">
              <a:xfrm>
                <a:off x="2643" y="278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1" name="Text Box 274"/>
              <p:cNvSpPr txBox="1">
                <a:spLocks noChangeArrowheads="1"/>
              </p:cNvSpPr>
              <p:nvPr/>
            </p:nvSpPr>
            <p:spPr bwMode="auto">
              <a:xfrm>
                <a:off x="2713" y="2690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250</a:t>
                </a:r>
              </a:p>
            </p:txBody>
          </p:sp>
        </p:grpSp>
        <p:sp>
          <p:nvSpPr>
            <p:cNvPr id="102502" name="Arc 275"/>
            <p:cNvSpPr>
              <a:spLocks/>
            </p:cNvSpPr>
            <p:nvPr/>
          </p:nvSpPr>
          <p:spPr bwMode="auto">
            <a:xfrm flipV="1">
              <a:off x="4916" y="2959"/>
              <a:ext cx="628" cy="141"/>
            </a:xfrm>
            <a:custGeom>
              <a:avLst/>
              <a:gdLst>
                <a:gd name="T0" fmla="*/ 0 w 43200"/>
                <a:gd name="T1" fmla="*/ 0 h 26484"/>
                <a:gd name="T2" fmla="*/ 0 w 43200"/>
                <a:gd name="T3" fmla="*/ 0 h 26484"/>
                <a:gd name="T4" fmla="*/ 0 w 43200"/>
                <a:gd name="T5" fmla="*/ 0 h 264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6484" fill="none" extrusionOk="0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</a:path>
                <a:path w="43200" h="26484" stroke="0" extrusionOk="0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  <a:lnTo>
                    <a:pt x="21600" y="21600"/>
                  </a:lnTo>
                  <a:lnTo>
                    <a:pt x="559" y="26483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" name="Arc 276"/>
            <p:cNvSpPr>
              <a:spLocks/>
            </p:cNvSpPr>
            <p:nvPr/>
          </p:nvSpPr>
          <p:spPr bwMode="auto">
            <a:xfrm flipV="1">
              <a:off x="4973" y="3634"/>
              <a:ext cx="511" cy="91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256"/>
          <p:cNvSpPr>
            <a:spLocks noChangeArrowheads="1"/>
          </p:cNvSpPr>
          <p:nvPr/>
        </p:nvSpPr>
        <p:spPr bwMode="auto">
          <a:xfrm>
            <a:off x="7010400" y="4495801"/>
            <a:ext cx="1436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 nước</a:t>
            </a:r>
          </a:p>
        </p:txBody>
      </p:sp>
      <p:sp>
        <p:nvSpPr>
          <p:cNvPr id="3" name="Line 259"/>
          <p:cNvSpPr>
            <a:spLocks noChangeShapeType="1"/>
          </p:cNvSpPr>
          <p:nvPr/>
        </p:nvSpPr>
        <p:spPr bwMode="auto">
          <a:xfrm>
            <a:off x="7162800" y="4800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Rectangle 4"/>
          <p:cNvSpPr txBox="1">
            <a:spLocks noChangeArrowheads="1"/>
          </p:cNvSpPr>
          <p:nvPr/>
        </p:nvSpPr>
        <p:spPr>
          <a:xfrm>
            <a:off x="1994722" y="420185"/>
            <a:ext cx="8266878" cy="570415"/>
          </a:xfrm>
          <a:prstGeom prst="rect">
            <a:avLst/>
          </a:prstGeom>
          <a:ln>
            <a:solidFill>
              <a:srgbClr val="0066FF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nêu dụng cụ thí nghiệm? </a:t>
            </a:r>
            <a:endParaRPr lang="en-US" altLang="en-US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5" grpId="0"/>
      <p:bldP spid="3326" grpId="0"/>
      <p:bldP spid="332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46200" y="758824"/>
            <a:ext cx="3759200" cy="2417764"/>
          </a:xfrm>
          <a:ln>
            <a:solidFill>
              <a:srgbClr val="0066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n-US" altLang="en-US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 u="sng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</a:pP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524001" y="40206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grpSp>
        <p:nvGrpSpPr>
          <p:cNvPr id="104454" name="Group 64"/>
          <p:cNvGrpSpPr>
            <a:grpSpLocks/>
          </p:cNvGrpSpPr>
          <p:nvPr/>
        </p:nvGrpSpPr>
        <p:grpSpPr bwMode="auto">
          <a:xfrm>
            <a:off x="6477000" y="1066800"/>
            <a:ext cx="3881438" cy="2971800"/>
            <a:chOff x="1680" y="816"/>
            <a:chExt cx="2445" cy="1872"/>
          </a:xfrm>
        </p:grpSpPr>
        <p:grpSp>
          <p:nvGrpSpPr>
            <p:cNvPr id="104455" name="Group 6"/>
            <p:cNvGrpSpPr>
              <a:grpSpLocks/>
            </p:cNvGrpSpPr>
            <p:nvPr/>
          </p:nvGrpSpPr>
          <p:grpSpPr bwMode="auto">
            <a:xfrm rot="-343777">
              <a:off x="1680" y="1820"/>
              <a:ext cx="743" cy="151"/>
              <a:chOff x="1463" y="3474"/>
              <a:chExt cx="1293" cy="240"/>
            </a:xfrm>
          </p:grpSpPr>
          <p:sp>
            <p:nvSpPr>
              <p:cNvPr id="104456" name="AutoShape 7"/>
              <p:cNvSpPr>
                <a:spLocks noChangeArrowheads="1"/>
              </p:cNvSpPr>
              <p:nvPr/>
            </p:nvSpPr>
            <p:spPr bwMode="auto">
              <a:xfrm rot="344995">
                <a:off x="2228" y="3474"/>
                <a:ext cx="528" cy="240"/>
              </a:xfrm>
              <a:custGeom>
                <a:avLst/>
                <a:gdLst>
                  <a:gd name="T0" fmla="*/ 264 w 21600"/>
                  <a:gd name="T1" fmla="*/ 0 h 21600"/>
                  <a:gd name="T2" fmla="*/ 77 w 21600"/>
                  <a:gd name="T3" fmla="*/ 35 h 21600"/>
                  <a:gd name="T4" fmla="*/ 0 w 21600"/>
                  <a:gd name="T5" fmla="*/ 120 h 21600"/>
                  <a:gd name="T6" fmla="*/ 77 w 21600"/>
                  <a:gd name="T7" fmla="*/ 205 h 21600"/>
                  <a:gd name="T8" fmla="*/ 264 w 21600"/>
                  <a:gd name="T9" fmla="*/ 240 h 21600"/>
                  <a:gd name="T10" fmla="*/ 451 w 21600"/>
                  <a:gd name="T11" fmla="*/ 205 h 21600"/>
                  <a:gd name="T12" fmla="*/ 528 w 21600"/>
                  <a:gd name="T13" fmla="*/ 120 h 21600"/>
                  <a:gd name="T14" fmla="*/ 451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57" name="Rectangle 8"/>
              <p:cNvSpPr>
                <a:spLocks noChangeArrowheads="1"/>
              </p:cNvSpPr>
              <p:nvPr/>
            </p:nvSpPr>
            <p:spPr bwMode="auto">
              <a:xfrm rot="344995">
                <a:off x="1463" y="3507"/>
                <a:ext cx="81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458" name="Group 9"/>
            <p:cNvGrpSpPr>
              <a:grpSpLocks/>
            </p:cNvGrpSpPr>
            <p:nvPr/>
          </p:nvGrpSpPr>
          <p:grpSpPr bwMode="auto">
            <a:xfrm>
              <a:off x="1701" y="1058"/>
              <a:ext cx="551" cy="1630"/>
              <a:chOff x="1920" y="1008"/>
              <a:chExt cx="1704" cy="2832"/>
            </a:xfrm>
          </p:grpSpPr>
          <p:pic>
            <p:nvPicPr>
              <p:cNvPr id="104459" name="Picture 10" descr="chan 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2956"/>
                <a:ext cx="1704" cy="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1" name="AutoShape 11"/>
              <p:cNvSpPr>
                <a:spLocks noChangeArrowheads="1"/>
              </p:cNvSpPr>
              <p:nvPr/>
            </p:nvSpPr>
            <p:spPr bwMode="auto">
              <a:xfrm>
                <a:off x="2554" y="2502"/>
                <a:ext cx="121" cy="554"/>
              </a:xfrm>
              <a:prstGeom prst="can">
                <a:avLst>
                  <a:gd name="adj" fmla="val 26984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461" name="Rectangle 12"/>
              <p:cNvSpPr>
                <a:spLocks noChangeArrowheads="1"/>
              </p:cNvSpPr>
              <p:nvPr/>
            </p:nvSpPr>
            <p:spPr bwMode="auto">
              <a:xfrm rot="21554297" flipV="1">
                <a:off x="2449" y="2302"/>
                <a:ext cx="328" cy="148"/>
              </a:xfrm>
              <a:prstGeom prst="rect">
                <a:avLst/>
              </a:prstGeom>
              <a:solidFill>
                <a:srgbClr val="5F5F5F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8000000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chemeClr val="bg2"/>
                </a:extrusionClr>
                <a:contourClr>
                  <a:srgbClr val="5F5F5F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493" name="AutoShape 13"/>
              <p:cNvSpPr>
                <a:spLocks noChangeArrowheads="1"/>
              </p:cNvSpPr>
              <p:nvPr/>
            </p:nvSpPr>
            <p:spPr bwMode="auto">
              <a:xfrm>
                <a:off x="2545" y="1008"/>
                <a:ext cx="118" cy="1388"/>
              </a:xfrm>
              <a:prstGeom prst="can">
                <a:avLst>
                  <a:gd name="adj" fmla="val 29721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463" name="AutoShape 14"/>
              <p:cNvSpPr>
                <a:spLocks noChangeArrowheads="1"/>
              </p:cNvSpPr>
              <p:nvPr/>
            </p:nvSpPr>
            <p:spPr bwMode="auto">
              <a:xfrm rot="-8655696">
                <a:off x="2530" y="2388"/>
                <a:ext cx="86" cy="202"/>
              </a:xfrm>
              <a:prstGeom prst="can">
                <a:avLst>
                  <a:gd name="adj" fmla="val 117442"/>
                </a:avLst>
              </a:prstGeom>
              <a:solidFill>
                <a:srgbClr val="FF00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464" name="Group 15"/>
            <p:cNvGrpSpPr>
              <a:grpSpLocks/>
            </p:cNvGrpSpPr>
            <p:nvPr/>
          </p:nvGrpSpPr>
          <p:grpSpPr bwMode="auto">
            <a:xfrm>
              <a:off x="2335" y="2145"/>
              <a:ext cx="271" cy="507"/>
              <a:chOff x="4236" y="2935"/>
              <a:chExt cx="472" cy="806"/>
            </a:xfrm>
          </p:grpSpPr>
          <p:sp>
            <p:nvSpPr>
              <p:cNvPr id="104465" name="Oval 16"/>
              <p:cNvSpPr>
                <a:spLocks noChangeArrowheads="1"/>
              </p:cNvSpPr>
              <p:nvPr/>
            </p:nvSpPr>
            <p:spPr bwMode="auto">
              <a:xfrm>
                <a:off x="4241" y="3393"/>
                <a:ext cx="462" cy="34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66" name="AutoShape 17"/>
              <p:cNvSpPr>
                <a:spLocks noChangeArrowheads="1"/>
              </p:cNvSpPr>
              <p:nvPr/>
            </p:nvSpPr>
            <p:spPr bwMode="auto">
              <a:xfrm>
                <a:off x="4405" y="3281"/>
                <a:ext cx="127" cy="144"/>
              </a:xfrm>
              <a:prstGeom prst="can">
                <a:avLst>
                  <a:gd name="adj" fmla="val 47244"/>
                </a:avLst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FFFF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67" name="Oval 18"/>
              <p:cNvSpPr>
                <a:spLocks noChangeArrowheads="1"/>
              </p:cNvSpPr>
              <p:nvPr/>
            </p:nvSpPr>
            <p:spPr bwMode="auto">
              <a:xfrm>
                <a:off x="4328" y="3616"/>
                <a:ext cx="298" cy="123"/>
              </a:xfrm>
              <a:prstGeom prst="ellipse">
                <a:avLst/>
              </a:prstGeom>
              <a:solidFill>
                <a:srgbClr val="3399FF">
                  <a:alpha val="45097"/>
                </a:srgb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68" name="Oval 19"/>
              <p:cNvSpPr>
                <a:spLocks noChangeArrowheads="1"/>
              </p:cNvSpPr>
              <p:nvPr/>
            </p:nvSpPr>
            <p:spPr bwMode="auto">
              <a:xfrm>
                <a:off x="4241" y="3470"/>
                <a:ext cx="462" cy="174"/>
              </a:xfrm>
              <a:prstGeom prst="ellipse">
                <a:avLst/>
              </a:prstGeom>
              <a:solidFill>
                <a:srgbClr val="FFCC00">
                  <a:alpha val="30196"/>
                </a:srgb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69" name="Freeform 20"/>
              <p:cNvSpPr>
                <a:spLocks/>
              </p:cNvSpPr>
              <p:nvPr/>
            </p:nvSpPr>
            <p:spPr bwMode="auto">
              <a:xfrm flipH="1">
                <a:off x="4532" y="3344"/>
                <a:ext cx="47" cy="92"/>
              </a:xfrm>
              <a:custGeom>
                <a:avLst/>
                <a:gdLst>
                  <a:gd name="T0" fmla="*/ 48 w 48"/>
                  <a:gd name="T1" fmla="*/ 0 h 144"/>
                  <a:gd name="T2" fmla="*/ 48 w 48"/>
                  <a:gd name="T3" fmla="*/ 96 h 144"/>
                  <a:gd name="T4" fmla="*/ 0 w 48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44"/>
                  <a:gd name="T11" fmla="*/ 48 w 4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44">
                    <a:moveTo>
                      <a:pt x="48" y="0"/>
                    </a:moveTo>
                    <a:cubicBezTo>
                      <a:pt x="48" y="48"/>
                      <a:pt x="48" y="96"/>
                      <a:pt x="48" y="96"/>
                    </a:cubicBezTo>
                    <a:cubicBezTo>
                      <a:pt x="40" y="120"/>
                      <a:pt x="48" y="138"/>
                      <a:pt x="0" y="144"/>
                    </a:cubicBezTo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0" name="Freeform 21"/>
              <p:cNvSpPr>
                <a:spLocks/>
              </p:cNvSpPr>
              <p:nvPr/>
            </p:nvSpPr>
            <p:spPr bwMode="auto">
              <a:xfrm>
                <a:off x="4356" y="3345"/>
                <a:ext cx="47" cy="92"/>
              </a:xfrm>
              <a:custGeom>
                <a:avLst/>
                <a:gdLst>
                  <a:gd name="T0" fmla="*/ 48 w 48"/>
                  <a:gd name="T1" fmla="*/ 0 h 144"/>
                  <a:gd name="T2" fmla="*/ 48 w 48"/>
                  <a:gd name="T3" fmla="*/ 96 h 144"/>
                  <a:gd name="T4" fmla="*/ 0 w 48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44"/>
                  <a:gd name="T11" fmla="*/ 48 w 4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44">
                    <a:moveTo>
                      <a:pt x="48" y="0"/>
                    </a:moveTo>
                    <a:cubicBezTo>
                      <a:pt x="48" y="48"/>
                      <a:pt x="48" y="96"/>
                      <a:pt x="48" y="96"/>
                    </a:cubicBezTo>
                    <a:cubicBezTo>
                      <a:pt x="40" y="120"/>
                      <a:pt x="48" y="138"/>
                      <a:pt x="0" y="144"/>
                    </a:cubicBezTo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1" name="AutoShape 22"/>
              <p:cNvSpPr>
                <a:spLocks noChangeArrowheads="1"/>
              </p:cNvSpPr>
              <p:nvPr/>
            </p:nvSpPr>
            <p:spPr bwMode="auto">
              <a:xfrm rot="16200000" flipV="1">
                <a:off x="4376" y="3409"/>
                <a:ext cx="192" cy="472"/>
              </a:xfrm>
              <a:prstGeom prst="moon">
                <a:avLst>
                  <a:gd name="adj" fmla="val 50833"/>
                </a:avLst>
              </a:prstGeom>
              <a:solidFill>
                <a:srgbClr val="FFCC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2" name="Freeform 23"/>
              <p:cNvSpPr>
                <a:spLocks/>
              </p:cNvSpPr>
              <p:nvPr/>
            </p:nvSpPr>
            <p:spPr bwMode="auto">
              <a:xfrm>
                <a:off x="4371" y="3357"/>
                <a:ext cx="231" cy="370"/>
              </a:xfrm>
              <a:custGeom>
                <a:avLst/>
                <a:gdLst>
                  <a:gd name="T0" fmla="*/ 114 w 288"/>
                  <a:gd name="T1" fmla="*/ 0 h 462"/>
                  <a:gd name="T2" fmla="*/ 126 w 288"/>
                  <a:gd name="T3" fmla="*/ 96 h 462"/>
                  <a:gd name="T4" fmla="*/ 150 w 288"/>
                  <a:gd name="T5" fmla="*/ 204 h 462"/>
                  <a:gd name="T6" fmla="*/ 276 w 288"/>
                  <a:gd name="T7" fmla="*/ 354 h 462"/>
                  <a:gd name="T8" fmla="*/ 108 w 288"/>
                  <a:gd name="T9" fmla="*/ 438 h 462"/>
                  <a:gd name="T10" fmla="*/ 18 w 288"/>
                  <a:gd name="T11" fmla="*/ 372 h 4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462"/>
                  <a:gd name="T20" fmla="*/ 288 w 288"/>
                  <a:gd name="T21" fmla="*/ 462 h 4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462">
                    <a:moveTo>
                      <a:pt x="114" y="0"/>
                    </a:moveTo>
                    <a:cubicBezTo>
                      <a:pt x="116" y="16"/>
                      <a:pt x="120" y="62"/>
                      <a:pt x="126" y="96"/>
                    </a:cubicBezTo>
                    <a:cubicBezTo>
                      <a:pt x="132" y="130"/>
                      <a:pt x="125" y="161"/>
                      <a:pt x="150" y="204"/>
                    </a:cubicBezTo>
                    <a:cubicBezTo>
                      <a:pt x="210" y="294"/>
                      <a:pt x="264" y="252"/>
                      <a:pt x="276" y="354"/>
                    </a:cubicBezTo>
                    <a:cubicBezTo>
                      <a:pt x="288" y="456"/>
                      <a:pt x="152" y="439"/>
                      <a:pt x="108" y="438"/>
                    </a:cubicBezTo>
                    <a:cubicBezTo>
                      <a:pt x="0" y="462"/>
                      <a:pt x="37" y="386"/>
                      <a:pt x="18" y="372"/>
                    </a:cubicBezTo>
                  </a:path>
                </a:pathLst>
              </a:custGeom>
              <a:noFill/>
              <a:ln w="28575">
                <a:solidFill>
                  <a:schemeClr val="bg2">
                    <a:alpha val="30196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504" name="Arc 24"/>
              <p:cNvSpPr>
                <a:spLocks/>
              </p:cNvSpPr>
              <p:nvPr/>
            </p:nvSpPr>
            <p:spPr bwMode="auto">
              <a:xfrm flipV="1">
                <a:off x="4379" y="3309"/>
                <a:ext cx="183" cy="5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97 w 43200"/>
                  <a:gd name="T1" fmla="*/ 23644 h 23644"/>
                  <a:gd name="T2" fmla="*/ 43152 w 43200"/>
                  <a:gd name="T3" fmla="*/ 23045 h 23644"/>
                  <a:gd name="T4" fmla="*/ 21600 w 43200"/>
                  <a:gd name="T5" fmla="*/ 21600 h 23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644" fill="none" extrusionOk="0">
                    <a:moveTo>
                      <a:pt x="96" y="23644"/>
                    </a:moveTo>
                    <a:cubicBezTo>
                      <a:pt x="32" y="22964"/>
                      <a:pt x="0" y="2228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82"/>
                      <a:pt x="43183" y="22563"/>
                      <a:pt x="43151" y="23044"/>
                    </a:cubicBezTo>
                  </a:path>
                  <a:path w="43200" h="23644" stroke="0" extrusionOk="0">
                    <a:moveTo>
                      <a:pt x="96" y="23644"/>
                    </a:moveTo>
                    <a:cubicBezTo>
                      <a:pt x="32" y="22964"/>
                      <a:pt x="0" y="2228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82"/>
                      <a:pt x="43183" y="22563"/>
                      <a:pt x="43151" y="2304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474" name="Arc 25"/>
              <p:cNvSpPr>
                <a:spLocks/>
              </p:cNvSpPr>
              <p:nvPr/>
            </p:nvSpPr>
            <p:spPr bwMode="auto">
              <a:xfrm flipV="1">
                <a:off x="4380" y="3288"/>
                <a:ext cx="184" cy="50"/>
              </a:xfrm>
              <a:custGeom>
                <a:avLst/>
                <a:gdLst>
                  <a:gd name="T0" fmla="*/ 0 w 43200"/>
                  <a:gd name="T1" fmla="*/ 50 h 23644"/>
                  <a:gd name="T2" fmla="*/ 184 w 43200"/>
                  <a:gd name="T3" fmla="*/ 49 h 23644"/>
                  <a:gd name="T4" fmla="*/ 92 w 43200"/>
                  <a:gd name="T5" fmla="*/ 46 h 2364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644"/>
                  <a:gd name="T11" fmla="*/ 43200 w 43200"/>
                  <a:gd name="T12" fmla="*/ 23644 h 23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644" fill="none" extrusionOk="0">
                    <a:moveTo>
                      <a:pt x="96" y="23644"/>
                    </a:moveTo>
                    <a:cubicBezTo>
                      <a:pt x="32" y="22964"/>
                      <a:pt x="0" y="2228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82"/>
                      <a:pt x="43183" y="22563"/>
                      <a:pt x="43151" y="23044"/>
                    </a:cubicBezTo>
                  </a:path>
                  <a:path w="43200" h="23644" stroke="0" extrusionOk="0">
                    <a:moveTo>
                      <a:pt x="96" y="23644"/>
                    </a:moveTo>
                    <a:cubicBezTo>
                      <a:pt x="32" y="22964"/>
                      <a:pt x="0" y="2228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82"/>
                      <a:pt x="43183" y="22563"/>
                      <a:pt x="43151" y="2304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5" name="Oval 26"/>
              <p:cNvSpPr>
                <a:spLocks noChangeArrowheads="1"/>
              </p:cNvSpPr>
              <p:nvPr/>
            </p:nvSpPr>
            <p:spPr bwMode="auto">
              <a:xfrm>
                <a:off x="4394" y="3258"/>
                <a:ext cx="149" cy="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6" name="Arc 27"/>
              <p:cNvSpPr>
                <a:spLocks/>
              </p:cNvSpPr>
              <p:nvPr/>
            </p:nvSpPr>
            <p:spPr bwMode="auto">
              <a:xfrm flipV="1">
                <a:off x="4379" y="3250"/>
                <a:ext cx="184" cy="92"/>
              </a:xfrm>
              <a:custGeom>
                <a:avLst/>
                <a:gdLst>
                  <a:gd name="T0" fmla="*/ 75 w 43200"/>
                  <a:gd name="T1" fmla="*/ 92 h 42883"/>
                  <a:gd name="T2" fmla="*/ 108 w 43200"/>
                  <a:gd name="T3" fmla="*/ 92 h 42883"/>
                  <a:gd name="T4" fmla="*/ 92 w 43200"/>
                  <a:gd name="T5" fmla="*/ 46 h 428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2883"/>
                  <a:gd name="T11" fmla="*/ 43200 w 43200"/>
                  <a:gd name="T12" fmla="*/ 42883 h 428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2883" fill="none" extrusionOk="0">
                    <a:moveTo>
                      <a:pt x="17618" y="42829"/>
                    </a:moveTo>
                    <a:cubicBezTo>
                      <a:pt x="7402" y="40913"/>
                      <a:pt x="0" y="319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107"/>
                      <a:pt x="35638" y="41090"/>
                      <a:pt x="25285" y="42883"/>
                    </a:cubicBezTo>
                  </a:path>
                  <a:path w="43200" h="42883" stroke="0" extrusionOk="0">
                    <a:moveTo>
                      <a:pt x="17618" y="42829"/>
                    </a:moveTo>
                    <a:cubicBezTo>
                      <a:pt x="7402" y="40913"/>
                      <a:pt x="0" y="319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107"/>
                      <a:pt x="35638" y="41090"/>
                      <a:pt x="25285" y="4288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7" name="Arc 28"/>
              <p:cNvSpPr>
                <a:spLocks/>
              </p:cNvSpPr>
              <p:nvPr/>
            </p:nvSpPr>
            <p:spPr bwMode="auto">
              <a:xfrm flipV="1">
                <a:off x="4393" y="3254"/>
                <a:ext cx="150" cy="75"/>
              </a:xfrm>
              <a:custGeom>
                <a:avLst/>
                <a:gdLst>
                  <a:gd name="T0" fmla="*/ 67 w 43200"/>
                  <a:gd name="T1" fmla="*/ 75 h 43085"/>
                  <a:gd name="T2" fmla="*/ 89 w 43200"/>
                  <a:gd name="T3" fmla="*/ 75 h 43085"/>
                  <a:gd name="T4" fmla="*/ 75 w 43200"/>
                  <a:gd name="T5" fmla="*/ 38 h 430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085"/>
                  <a:gd name="T11" fmla="*/ 43200 w 43200"/>
                  <a:gd name="T12" fmla="*/ 43085 h 430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085" fill="none" extrusionOk="0">
                    <a:moveTo>
                      <a:pt x="19377" y="43085"/>
                    </a:moveTo>
                    <a:cubicBezTo>
                      <a:pt x="8367" y="41946"/>
                      <a:pt x="0" y="3266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950"/>
                      <a:pt x="35858" y="40845"/>
                      <a:pt x="25696" y="42808"/>
                    </a:cubicBezTo>
                  </a:path>
                  <a:path w="43200" h="43085" stroke="0" extrusionOk="0">
                    <a:moveTo>
                      <a:pt x="19377" y="43085"/>
                    </a:moveTo>
                    <a:cubicBezTo>
                      <a:pt x="8367" y="41946"/>
                      <a:pt x="0" y="3266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950"/>
                      <a:pt x="35858" y="40845"/>
                      <a:pt x="25696" y="428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8" name="Arc 29"/>
              <p:cNvSpPr>
                <a:spLocks/>
              </p:cNvSpPr>
              <p:nvPr/>
            </p:nvSpPr>
            <p:spPr bwMode="auto">
              <a:xfrm flipV="1">
                <a:off x="4423" y="3258"/>
                <a:ext cx="92" cy="40"/>
              </a:xfrm>
              <a:custGeom>
                <a:avLst/>
                <a:gdLst>
                  <a:gd name="T0" fmla="*/ 16 w 43200"/>
                  <a:gd name="T1" fmla="*/ 37 h 41744"/>
                  <a:gd name="T2" fmla="*/ 63 w 43200"/>
                  <a:gd name="T3" fmla="*/ 40 h 41744"/>
                  <a:gd name="T4" fmla="*/ 46 w 43200"/>
                  <a:gd name="T5" fmla="*/ 21 h 4174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744"/>
                  <a:gd name="T11" fmla="*/ 43200 w 43200"/>
                  <a:gd name="T12" fmla="*/ 41744 h 417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744" fill="none" extrusionOk="0">
                    <a:moveTo>
                      <a:pt x="7745" y="38171"/>
                    </a:moveTo>
                    <a:cubicBezTo>
                      <a:pt x="2836" y="34067"/>
                      <a:pt x="0" y="27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0520"/>
                      <a:pt x="37715" y="38524"/>
                      <a:pt x="29396" y="41744"/>
                    </a:cubicBezTo>
                  </a:path>
                  <a:path w="43200" h="41744" stroke="0" extrusionOk="0">
                    <a:moveTo>
                      <a:pt x="7745" y="38171"/>
                    </a:moveTo>
                    <a:cubicBezTo>
                      <a:pt x="2836" y="34067"/>
                      <a:pt x="0" y="27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0520"/>
                      <a:pt x="37715" y="38524"/>
                      <a:pt x="29396" y="4174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79" name="Arc 30"/>
              <p:cNvSpPr>
                <a:spLocks/>
              </p:cNvSpPr>
              <p:nvPr/>
            </p:nvSpPr>
            <p:spPr bwMode="auto">
              <a:xfrm flipV="1">
                <a:off x="4438" y="3265"/>
                <a:ext cx="58" cy="23"/>
              </a:xfrm>
              <a:custGeom>
                <a:avLst/>
                <a:gdLst>
                  <a:gd name="T0" fmla="*/ 4 w 43200"/>
                  <a:gd name="T1" fmla="*/ 21 h 35592"/>
                  <a:gd name="T2" fmla="*/ 51 w 43200"/>
                  <a:gd name="T3" fmla="*/ 23 h 35592"/>
                  <a:gd name="T4" fmla="*/ 29 w 43200"/>
                  <a:gd name="T5" fmla="*/ 14 h 3559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5592"/>
                  <a:gd name="T11" fmla="*/ 43200 w 43200"/>
                  <a:gd name="T12" fmla="*/ 35592 h 35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5592" fill="none" extrusionOk="0">
                    <a:moveTo>
                      <a:pt x="3295" y="33068"/>
                    </a:moveTo>
                    <a:cubicBezTo>
                      <a:pt x="1142" y="29630"/>
                      <a:pt x="0" y="2565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726"/>
                      <a:pt x="41376" y="31686"/>
                      <a:pt x="38055" y="35591"/>
                    </a:cubicBezTo>
                  </a:path>
                  <a:path w="43200" h="35592" stroke="0" extrusionOk="0">
                    <a:moveTo>
                      <a:pt x="3295" y="33068"/>
                    </a:moveTo>
                    <a:cubicBezTo>
                      <a:pt x="1142" y="29630"/>
                      <a:pt x="0" y="2565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726"/>
                      <a:pt x="41376" y="31686"/>
                      <a:pt x="38055" y="3559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80" name="AutoShape 31"/>
              <p:cNvSpPr>
                <a:spLocks noChangeArrowheads="1"/>
              </p:cNvSpPr>
              <p:nvPr/>
            </p:nvSpPr>
            <p:spPr bwMode="auto">
              <a:xfrm flipV="1">
                <a:off x="4420" y="3247"/>
                <a:ext cx="92" cy="48"/>
              </a:xfrm>
              <a:custGeom>
                <a:avLst/>
                <a:gdLst>
                  <a:gd name="T0" fmla="*/ 46 w 21600"/>
                  <a:gd name="T1" fmla="*/ 0 h 21600"/>
                  <a:gd name="T2" fmla="*/ 9 w 21600"/>
                  <a:gd name="T3" fmla="*/ 16 h 21600"/>
                  <a:gd name="T4" fmla="*/ 46 w 21600"/>
                  <a:gd name="T5" fmla="*/ 6 h 21600"/>
                  <a:gd name="T6" fmla="*/ 83 w 21600"/>
                  <a:gd name="T7" fmla="*/ 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4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286" y="7650"/>
                    </a:moveTo>
                    <a:cubicBezTo>
                      <a:pt x="4555" y="4622"/>
                      <a:pt x="7517" y="2652"/>
                      <a:pt x="10800" y="2653"/>
                    </a:cubicBezTo>
                    <a:cubicBezTo>
                      <a:pt x="14082" y="2653"/>
                      <a:pt x="17044" y="4622"/>
                      <a:pt x="18313" y="7650"/>
                    </a:cubicBezTo>
                    <a:lnTo>
                      <a:pt x="20760" y="6624"/>
                    </a:lnTo>
                    <a:cubicBezTo>
                      <a:pt x="19077" y="2611"/>
                      <a:pt x="15151" y="-1"/>
                      <a:pt x="10799" y="0"/>
                    </a:cubicBezTo>
                    <a:cubicBezTo>
                      <a:pt x="6448" y="0"/>
                      <a:pt x="2522" y="2611"/>
                      <a:pt x="839" y="66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81" name="Arc 32"/>
              <p:cNvSpPr>
                <a:spLocks/>
              </p:cNvSpPr>
              <p:nvPr/>
            </p:nvSpPr>
            <p:spPr bwMode="auto">
              <a:xfrm flipV="1">
                <a:off x="4422" y="3292"/>
                <a:ext cx="92" cy="26"/>
              </a:xfrm>
              <a:custGeom>
                <a:avLst/>
                <a:gdLst>
                  <a:gd name="T0" fmla="*/ 0 w 42971"/>
                  <a:gd name="T1" fmla="*/ 18 h 26832"/>
                  <a:gd name="T2" fmla="*/ 91 w 42971"/>
                  <a:gd name="T3" fmla="*/ 26 h 26832"/>
                  <a:gd name="T4" fmla="*/ 46 w 42971"/>
                  <a:gd name="T5" fmla="*/ 21 h 26832"/>
                  <a:gd name="T6" fmla="*/ 0 60000 65536"/>
                  <a:gd name="T7" fmla="*/ 0 60000 65536"/>
                  <a:gd name="T8" fmla="*/ 0 60000 65536"/>
                  <a:gd name="T9" fmla="*/ 0 w 42971"/>
                  <a:gd name="T10" fmla="*/ 0 h 26832"/>
                  <a:gd name="T11" fmla="*/ 42971 w 42971"/>
                  <a:gd name="T12" fmla="*/ 26832 h 268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71" h="26832" fill="none" extrusionOk="0">
                    <a:moveTo>
                      <a:pt x="-1" y="18465"/>
                    </a:moveTo>
                    <a:cubicBezTo>
                      <a:pt x="1554" y="7860"/>
                      <a:pt x="10652" y="-1"/>
                      <a:pt x="21371" y="0"/>
                    </a:cubicBezTo>
                    <a:cubicBezTo>
                      <a:pt x="33300" y="0"/>
                      <a:pt x="42971" y="9670"/>
                      <a:pt x="42971" y="21600"/>
                    </a:cubicBezTo>
                    <a:cubicBezTo>
                      <a:pt x="42971" y="23363"/>
                      <a:pt x="42754" y="25120"/>
                      <a:pt x="42327" y="26831"/>
                    </a:cubicBezTo>
                  </a:path>
                  <a:path w="42971" h="26832" stroke="0" extrusionOk="0">
                    <a:moveTo>
                      <a:pt x="-1" y="18465"/>
                    </a:moveTo>
                    <a:cubicBezTo>
                      <a:pt x="1554" y="7860"/>
                      <a:pt x="10652" y="-1"/>
                      <a:pt x="21371" y="0"/>
                    </a:cubicBezTo>
                    <a:cubicBezTo>
                      <a:pt x="33300" y="0"/>
                      <a:pt x="42971" y="9670"/>
                      <a:pt x="42971" y="21600"/>
                    </a:cubicBezTo>
                    <a:cubicBezTo>
                      <a:pt x="42971" y="23363"/>
                      <a:pt x="42754" y="25120"/>
                      <a:pt x="42327" y="26831"/>
                    </a:cubicBezTo>
                    <a:lnTo>
                      <a:pt x="2137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82" name="Line 33"/>
              <p:cNvSpPr>
                <a:spLocks noChangeShapeType="1"/>
              </p:cNvSpPr>
              <p:nvPr/>
            </p:nvSpPr>
            <p:spPr bwMode="auto">
              <a:xfrm>
                <a:off x="4422" y="3282"/>
                <a:ext cx="0" cy="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3" name="Line 34"/>
              <p:cNvSpPr>
                <a:spLocks noChangeShapeType="1"/>
              </p:cNvSpPr>
              <p:nvPr/>
            </p:nvSpPr>
            <p:spPr bwMode="auto">
              <a:xfrm>
                <a:off x="4514" y="3280"/>
                <a:ext cx="0" cy="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4421" y="3285"/>
                <a:ext cx="91" cy="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1" y="2"/>
                  </a:cxn>
                  <a:cxn ang="0">
                    <a:pos x="90" y="17"/>
                  </a:cxn>
                  <a:cxn ang="0">
                    <a:pos x="1" y="17"/>
                  </a:cxn>
                  <a:cxn ang="0">
                    <a:pos x="1" y="0"/>
                  </a:cxn>
                </a:cxnLst>
                <a:rect l="0" t="0" r="r" b="b"/>
                <a:pathLst>
                  <a:path w="91" h="37">
                    <a:moveTo>
                      <a:pt x="1" y="0"/>
                    </a:moveTo>
                    <a:cubicBezTo>
                      <a:pt x="19" y="20"/>
                      <a:pt x="66" y="18"/>
                      <a:pt x="91" y="2"/>
                    </a:cubicBezTo>
                    <a:cubicBezTo>
                      <a:pt x="88" y="11"/>
                      <a:pt x="87" y="3"/>
                      <a:pt x="90" y="17"/>
                    </a:cubicBezTo>
                    <a:cubicBezTo>
                      <a:pt x="70" y="32"/>
                      <a:pt x="28" y="37"/>
                      <a:pt x="1" y="17"/>
                    </a:cubicBezTo>
                    <a:cubicBezTo>
                      <a:pt x="4" y="17"/>
                      <a:pt x="0" y="7"/>
                      <a:pt x="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4485" name="Picture 36" descr="Lua do clea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" y="2935"/>
                <a:ext cx="174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4486" name="Rectangle 37"/>
            <p:cNvSpPr>
              <a:spLocks noChangeArrowheads="1"/>
            </p:cNvSpPr>
            <p:nvPr/>
          </p:nvSpPr>
          <p:spPr bwMode="auto">
            <a:xfrm>
              <a:off x="2705" y="1200"/>
              <a:ext cx="14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cs typeface="Arial" panose="020B0604020202020204" pitchFamily="34" charset="0"/>
                </a:rPr>
                <a:t>+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cầu kim loại</a:t>
              </a:r>
            </a:p>
          </p:txBody>
        </p:sp>
        <p:sp>
          <p:nvSpPr>
            <p:cNvPr id="104487" name="Rectangle 38"/>
            <p:cNvSpPr>
              <a:spLocks noChangeArrowheads="1"/>
            </p:cNvSpPr>
            <p:nvPr/>
          </p:nvSpPr>
          <p:spPr bwMode="auto">
            <a:xfrm>
              <a:off x="2692" y="1440"/>
              <a:ext cx="1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cs typeface="Arial" panose="020B0604020202020204" pitchFamily="34" charset="0"/>
                </a:rPr>
                <a:t>+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 kim loại</a:t>
              </a:r>
            </a:p>
          </p:txBody>
        </p:sp>
        <p:sp>
          <p:nvSpPr>
            <p:cNvPr id="104488" name="Rectangle 39"/>
            <p:cNvSpPr>
              <a:spLocks noChangeArrowheads="1"/>
            </p:cNvSpPr>
            <p:nvPr/>
          </p:nvSpPr>
          <p:spPr bwMode="auto">
            <a:xfrm>
              <a:off x="2691" y="1661"/>
              <a:ext cx="8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FF"/>
                  </a:solidFill>
                  <a:cs typeface="Arial" panose="020B0604020202020204" pitchFamily="34" charset="0"/>
                </a:rPr>
                <a:t>+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cồn</a:t>
              </a:r>
            </a:p>
          </p:txBody>
        </p:sp>
        <p:sp>
          <p:nvSpPr>
            <p:cNvPr id="104489" name="Line 40"/>
            <p:cNvSpPr>
              <a:spLocks noChangeShapeType="1"/>
            </p:cNvSpPr>
            <p:nvPr/>
          </p:nvSpPr>
          <p:spPr bwMode="auto">
            <a:xfrm flipH="1">
              <a:off x="2363" y="1420"/>
              <a:ext cx="38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Line 41"/>
            <p:cNvSpPr>
              <a:spLocks noChangeShapeType="1"/>
            </p:cNvSpPr>
            <p:nvPr/>
          </p:nvSpPr>
          <p:spPr bwMode="auto">
            <a:xfrm flipH="1">
              <a:off x="2418" y="1631"/>
              <a:ext cx="35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42"/>
            <p:cNvSpPr>
              <a:spLocks noChangeShapeType="1"/>
            </p:cNvSpPr>
            <p:nvPr/>
          </p:nvSpPr>
          <p:spPr bwMode="auto">
            <a:xfrm flipH="1">
              <a:off x="2575" y="1872"/>
              <a:ext cx="221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92" name="Group 43"/>
            <p:cNvGrpSpPr>
              <a:grpSpLocks/>
            </p:cNvGrpSpPr>
            <p:nvPr/>
          </p:nvGrpSpPr>
          <p:grpSpPr bwMode="auto">
            <a:xfrm>
              <a:off x="2197" y="816"/>
              <a:ext cx="1043" cy="936"/>
              <a:chOff x="2496" y="1152"/>
              <a:chExt cx="1814" cy="1488"/>
            </a:xfrm>
          </p:grpSpPr>
          <p:sp>
            <p:nvSpPr>
              <p:cNvPr id="104493" name="Oval 44"/>
              <p:cNvSpPr>
                <a:spLocks noChangeArrowheads="1"/>
              </p:cNvSpPr>
              <p:nvPr/>
            </p:nvSpPr>
            <p:spPr bwMode="auto">
              <a:xfrm>
                <a:off x="2496" y="2399"/>
                <a:ext cx="235" cy="241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2F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94" name="Rectangle 45"/>
              <p:cNvSpPr>
                <a:spLocks noChangeArrowheads="1"/>
              </p:cNvSpPr>
              <p:nvPr/>
            </p:nvSpPr>
            <p:spPr bwMode="auto">
              <a:xfrm>
                <a:off x="2552" y="1477"/>
                <a:ext cx="945" cy="3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495" name="Rectangle 46"/>
              <p:cNvSpPr>
                <a:spLocks noChangeArrowheads="1"/>
              </p:cNvSpPr>
              <p:nvPr/>
            </p:nvSpPr>
            <p:spPr bwMode="auto">
              <a:xfrm>
                <a:off x="3202" y="1441"/>
                <a:ext cx="590" cy="1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grpSp>
            <p:nvGrpSpPr>
              <p:cNvPr id="104496" name="Group 47"/>
              <p:cNvGrpSpPr>
                <a:grpSpLocks/>
              </p:cNvGrpSpPr>
              <p:nvPr/>
            </p:nvGrpSpPr>
            <p:grpSpPr bwMode="auto">
              <a:xfrm rot="-5012109">
                <a:off x="3601" y="951"/>
                <a:ext cx="508" cy="910"/>
                <a:chOff x="3990" y="432"/>
                <a:chExt cx="1099" cy="1632"/>
              </a:xfrm>
            </p:grpSpPr>
            <p:grpSp>
              <p:nvGrpSpPr>
                <p:cNvPr id="104497" name="Group 48"/>
                <p:cNvGrpSpPr>
                  <a:grpSpLocks/>
                </p:cNvGrpSpPr>
                <p:nvPr/>
              </p:nvGrpSpPr>
              <p:grpSpPr bwMode="auto">
                <a:xfrm>
                  <a:off x="3990" y="432"/>
                  <a:ext cx="936" cy="1331"/>
                  <a:chOff x="4080" y="1349"/>
                  <a:chExt cx="848" cy="1029"/>
                </a:xfrm>
              </p:grpSpPr>
              <p:sp>
                <p:nvSpPr>
                  <p:cNvPr id="104498" name="Freeform 49"/>
                  <p:cNvSpPr>
                    <a:spLocks/>
                  </p:cNvSpPr>
                  <p:nvPr/>
                </p:nvSpPr>
                <p:spPr bwMode="auto">
                  <a:xfrm>
                    <a:off x="4143" y="1444"/>
                    <a:ext cx="390" cy="173"/>
                  </a:xfrm>
                  <a:custGeom>
                    <a:avLst/>
                    <a:gdLst>
                      <a:gd name="T0" fmla="*/ 37 w 779"/>
                      <a:gd name="T1" fmla="*/ 169 h 347"/>
                      <a:gd name="T2" fmla="*/ 0 w 779"/>
                      <a:gd name="T3" fmla="*/ 253 h 347"/>
                      <a:gd name="T4" fmla="*/ 18 w 779"/>
                      <a:gd name="T5" fmla="*/ 319 h 347"/>
                      <a:gd name="T6" fmla="*/ 84 w 779"/>
                      <a:gd name="T7" fmla="*/ 347 h 347"/>
                      <a:gd name="T8" fmla="*/ 158 w 779"/>
                      <a:gd name="T9" fmla="*/ 347 h 347"/>
                      <a:gd name="T10" fmla="*/ 198 w 779"/>
                      <a:gd name="T11" fmla="*/ 339 h 347"/>
                      <a:gd name="T12" fmla="*/ 234 w 779"/>
                      <a:gd name="T13" fmla="*/ 332 h 347"/>
                      <a:gd name="T14" fmla="*/ 281 w 779"/>
                      <a:gd name="T15" fmla="*/ 319 h 347"/>
                      <a:gd name="T16" fmla="*/ 327 w 779"/>
                      <a:gd name="T17" fmla="*/ 322 h 347"/>
                      <a:gd name="T18" fmla="*/ 375 w 779"/>
                      <a:gd name="T19" fmla="*/ 328 h 347"/>
                      <a:gd name="T20" fmla="*/ 430 w 779"/>
                      <a:gd name="T21" fmla="*/ 335 h 347"/>
                      <a:gd name="T22" fmla="*/ 478 w 779"/>
                      <a:gd name="T23" fmla="*/ 325 h 347"/>
                      <a:gd name="T24" fmla="*/ 519 w 779"/>
                      <a:gd name="T25" fmla="*/ 313 h 347"/>
                      <a:gd name="T26" fmla="*/ 553 w 779"/>
                      <a:gd name="T27" fmla="*/ 299 h 347"/>
                      <a:gd name="T28" fmla="*/ 583 w 779"/>
                      <a:gd name="T29" fmla="*/ 300 h 347"/>
                      <a:gd name="T30" fmla="*/ 619 w 779"/>
                      <a:gd name="T31" fmla="*/ 310 h 347"/>
                      <a:gd name="T32" fmla="*/ 653 w 779"/>
                      <a:gd name="T33" fmla="*/ 319 h 347"/>
                      <a:gd name="T34" fmla="*/ 678 w 779"/>
                      <a:gd name="T35" fmla="*/ 324 h 347"/>
                      <a:gd name="T36" fmla="*/ 713 w 779"/>
                      <a:gd name="T37" fmla="*/ 328 h 347"/>
                      <a:gd name="T38" fmla="*/ 779 w 779"/>
                      <a:gd name="T39" fmla="*/ 319 h 347"/>
                      <a:gd name="T40" fmla="*/ 750 w 779"/>
                      <a:gd name="T41" fmla="*/ 0 h 347"/>
                      <a:gd name="T42" fmla="*/ 37 w 779"/>
                      <a:gd name="T43" fmla="*/ 169 h 34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79"/>
                      <a:gd name="T67" fmla="*/ 0 h 347"/>
                      <a:gd name="T68" fmla="*/ 779 w 779"/>
                      <a:gd name="T69" fmla="*/ 347 h 34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79" h="347">
                        <a:moveTo>
                          <a:pt x="37" y="169"/>
                        </a:moveTo>
                        <a:lnTo>
                          <a:pt x="0" y="253"/>
                        </a:lnTo>
                        <a:lnTo>
                          <a:pt x="18" y="319"/>
                        </a:lnTo>
                        <a:lnTo>
                          <a:pt x="84" y="347"/>
                        </a:lnTo>
                        <a:lnTo>
                          <a:pt x="158" y="347"/>
                        </a:lnTo>
                        <a:lnTo>
                          <a:pt x="198" y="339"/>
                        </a:lnTo>
                        <a:lnTo>
                          <a:pt x="234" y="332"/>
                        </a:lnTo>
                        <a:lnTo>
                          <a:pt x="281" y="319"/>
                        </a:lnTo>
                        <a:lnTo>
                          <a:pt x="327" y="322"/>
                        </a:lnTo>
                        <a:lnTo>
                          <a:pt x="375" y="328"/>
                        </a:lnTo>
                        <a:lnTo>
                          <a:pt x="430" y="335"/>
                        </a:lnTo>
                        <a:lnTo>
                          <a:pt x="478" y="325"/>
                        </a:lnTo>
                        <a:lnTo>
                          <a:pt x="519" y="313"/>
                        </a:lnTo>
                        <a:lnTo>
                          <a:pt x="553" y="299"/>
                        </a:lnTo>
                        <a:lnTo>
                          <a:pt x="583" y="300"/>
                        </a:lnTo>
                        <a:lnTo>
                          <a:pt x="619" y="310"/>
                        </a:lnTo>
                        <a:lnTo>
                          <a:pt x="653" y="319"/>
                        </a:lnTo>
                        <a:lnTo>
                          <a:pt x="678" y="324"/>
                        </a:lnTo>
                        <a:lnTo>
                          <a:pt x="713" y="328"/>
                        </a:lnTo>
                        <a:lnTo>
                          <a:pt x="779" y="319"/>
                        </a:lnTo>
                        <a:lnTo>
                          <a:pt x="750" y="0"/>
                        </a:lnTo>
                        <a:lnTo>
                          <a:pt x="37" y="169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449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4080" y="1349"/>
                    <a:ext cx="848" cy="1029"/>
                    <a:chOff x="4080" y="1349"/>
                    <a:chExt cx="848" cy="1029"/>
                  </a:xfrm>
                </p:grpSpPr>
                <p:sp>
                  <p:nvSpPr>
                    <p:cNvPr id="10450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080" y="1349"/>
                      <a:ext cx="848" cy="1029"/>
                    </a:xfrm>
                    <a:custGeom>
                      <a:avLst/>
                      <a:gdLst>
                        <a:gd name="T0" fmla="*/ 333 w 1695"/>
                        <a:gd name="T1" fmla="*/ 639 h 2058"/>
                        <a:gd name="T2" fmla="*/ 258 w 1695"/>
                        <a:gd name="T3" fmla="*/ 414 h 2058"/>
                        <a:gd name="T4" fmla="*/ 133 w 1695"/>
                        <a:gd name="T5" fmla="*/ 319 h 2058"/>
                        <a:gd name="T6" fmla="*/ 67 w 1695"/>
                        <a:gd name="T7" fmla="*/ 316 h 2058"/>
                        <a:gd name="T8" fmla="*/ 11 w 1695"/>
                        <a:gd name="T9" fmla="*/ 344 h 2058"/>
                        <a:gd name="T10" fmla="*/ 5 w 1695"/>
                        <a:gd name="T11" fmla="*/ 396 h 2058"/>
                        <a:gd name="T12" fmla="*/ 52 w 1695"/>
                        <a:gd name="T13" fmla="*/ 639 h 2058"/>
                        <a:gd name="T14" fmla="*/ 52 w 1695"/>
                        <a:gd name="T15" fmla="*/ 743 h 2058"/>
                        <a:gd name="T16" fmla="*/ 145 w 1695"/>
                        <a:gd name="T17" fmla="*/ 865 h 2058"/>
                        <a:gd name="T18" fmla="*/ 249 w 1695"/>
                        <a:gd name="T19" fmla="*/ 1090 h 2058"/>
                        <a:gd name="T20" fmla="*/ 324 w 1695"/>
                        <a:gd name="T21" fmla="*/ 1334 h 2058"/>
                        <a:gd name="T22" fmla="*/ 474 w 1695"/>
                        <a:gd name="T23" fmla="*/ 1532 h 2058"/>
                        <a:gd name="T24" fmla="*/ 690 w 1695"/>
                        <a:gd name="T25" fmla="*/ 1720 h 2058"/>
                        <a:gd name="T26" fmla="*/ 788 w 1695"/>
                        <a:gd name="T27" fmla="*/ 1828 h 2058"/>
                        <a:gd name="T28" fmla="*/ 830 w 1695"/>
                        <a:gd name="T29" fmla="*/ 1936 h 2058"/>
                        <a:gd name="T30" fmla="*/ 906 w 1695"/>
                        <a:gd name="T31" fmla="*/ 2031 h 2058"/>
                        <a:gd name="T32" fmla="*/ 973 w 1695"/>
                        <a:gd name="T33" fmla="*/ 2020 h 2058"/>
                        <a:gd name="T34" fmla="*/ 1093 w 1695"/>
                        <a:gd name="T35" fmla="*/ 1925 h 2058"/>
                        <a:gd name="T36" fmla="*/ 1278 w 1695"/>
                        <a:gd name="T37" fmla="*/ 1809 h 2058"/>
                        <a:gd name="T38" fmla="*/ 1469 w 1695"/>
                        <a:gd name="T39" fmla="*/ 1723 h 2058"/>
                        <a:gd name="T40" fmla="*/ 1633 w 1695"/>
                        <a:gd name="T41" fmla="*/ 1709 h 2058"/>
                        <a:gd name="T42" fmla="*/ 1602 w 1695"/>
                        <a:gd name="T43" fmla="*/ 1617 h 2058"/>
                        <a:gd name="T44" fmla="*/ 1517 w 1695"/>
                        <a:gd name="T45" fmla="*/ 1532 h 2058"/>
                        <a:gd name="T46" fmla="*/ 1480 w 1695"/>
                        <a:gd name="T47" fmla="*/ 1467 h 2058"/>
                        <a:gd name="T48" fmla="*/ 1508 w 1695"/>
                        <a:gd name="T49" fmla="*/ 1156 h 2058"/>
                        <a:gd name="T50" fmla="*/ 1480 w 1695"/>
                        <a:gd name="T51" fmla="*/ 724 h 2058"/>
                        <a:gd name="T52" fmla="*/ 1508 w 1695"/>
                        <a:gd name="T53" fmla="*/ 521 h 2058"/>
                        <a:gd name="T54" fmla="*/ 1487 w 1695"/>
                        <a:gd name="T55" fmla="*/ 460 h 2058"/>
                        <a:gd name="T56" fmla="*/ 1445 w 1695"/>
                        <a:gd name="T57" fmla="*/ 425 h 2058"/>
                        <a:gd name="T58" fmla="*/ 1367 w 1695"/>
                        <a:gd name="T59" fmla="*/ 386 h 2058"/>
                        <a:gd name="T60" fmla="*/ 1273 w 1695"/>
                        <a:gd name="T61" fmla="*/ 283 h 2058"/>
                        <a:gd name="T62" fmla="*/ 1057 w 1695"/>
                        <a:gd name="T63" fmla="*/ 180 h 2058"/>
                        <a:gd name="T64" fmla="*/ 862 w 1695"/>
                        <a:gd name="T65" fmla="*/ 48 h 2058"/>
                        <a:gd name="T66" fmla="*/ 774 w 1695"/>
                        <a:gd name="T67" fmla="*/ 0 h 2058"/>
                        <a:gd name="T68" fmla="*/ 651 w 1695"/>
                        <a:gd name="T69" fmla="*/ 39 h 2058"/>
                        <a:gd name="T70" fmla="*/ 561 w 1695"/>
                        <a:gd name="T71" fmla="*/ 75 h 2058"/>
                        <a:gd name="T72" fmla="*/ 471 w 1695"/>
                        <a:gd name="T73" fmla="*/ 81 h 2058"/>
                        <a:gd name="T74" fmla="*/ 357 w 1695"/>
                        <a:gd name="T75" fmla="*/ 119 h 2058"/>
                        <a:gd name="T76" fmla="*/ 164 w 1695"/>
                        <a:gd name="T77" fmla="*/ 180 h 2058"/>
                        <a:gd name="T78" fmla="*/ 102 w 1695"/>
                        <a:gd name="T79" fmla="*/ 198 h 2058"/>
                        <a:gd name="T80" fmla="*/ 86 w 1695"/>
                        <a:gd name="T81" fmla="*/ 247 h 2058"/>
                        <a:gd name="T82" fmla="*/ 111 w 1695"/>
                        <a:gd name="T83" fmla="*/ 300 h 2058"/>
                        <a:gd name="T84" fmla="*/ 183 w 1695"/>
                        <a:gd name="T85" fmla="*/ 349 h 2058"/>
                        <a:gd name="T86" fmla="*/ 444 w 1695"/>
                        <a:gd name="T87" fmla="*/ 350 h 2058"/>
                        <a:gd name="T88" fmla="*/ 569 w 1695"/>
                        <a:gd name="T89" fmla="*/ 352 h 2058"/>
                        <a:gd name="T90" fmla="*/ 690 w 1695"/>
                        <a:gd name="T91" fmla="*/ 311 h 2058"/>
                        <a:gd name="T92" fmla="*/ 738 w 1695"/>
                        <a:gd name="T93" fmla="*/ 338 h 2058"/>
                        <a:gd name="T94" fmla="*/ 752 w 1695"/>
                        <a:gd name="T95" fmla="*/ 408 h 2058"/>
                        <a:gd name="T96" fmla="*/ 690 w 1695"/>
                        <a:gd name="T97" fmla="*/ 658 h 2058"/>
                        <a:gd name="T98" fmla="*/ 446 w 1695"/>
                        <a:gd name="T99" fmla="*/ 733 h 205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695"/>
                        <a:gd name="T151" fmla="*/ 0 h 2058"/>
                        <a:gd name="T152" fmla="*/ 1695 w 1695"/>
                        <a:gd name="T153" fmla="*/ 2058 h 205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695" h="2058">
                          <a:moveTo>
                            <a:pt x="446" y="733"/>
                          </a:moveTo>
                          <a:lnTo>
                            <a:pt x="333" y="639"/>
                          </a:lnTo>
                          <a:lnTo>
                            <a:pt x="324" y="517"/>
                          </a:lnTo>
                          <a:lnTo>
                            <a:pt x="258" y="414"/>
                          </a:lnTo>
                          <a:lnTo>
                            <a:pt x="183" y="349"/>
                          </a:lnTo>
                          <a:lnTo>
                            <a:pt x="133" y="319"/>
                          </a:lnTo>
                          <a:lnTo>
                            <a:pt x="98" y="311"/>
                          </a:lnTo>
                          <a:lnTo>
                            <a:pt x="67" y="316"/>
                          </a:lnTo>
                          <a:lnTo>
                            <a:pt x="36" y="328"/>
                          </a:lnTo>
                          <a:lnTo>
                            <a:pt x="11" y="344"/>
                          </a:lnTo>
                          <a:lnTo>
                            <a:pt x="0" y="367"/>
                          </a:lnTo>
                          <a:lnTo>
                            <a:pt x="5" y="396"/>
                          </a:lnTo>
                          <a:lnTo>
                            <a:pt x="33" y="508"/>
                          </a:lnTo>
                          <a:lnTo>
                            <a:pt x="52" y="639"/>
                          </a:lnTo>
                          <a:lnTo>
                            <a:pt x="52" y="690"/>
                          </a:lnTo>
                          <a:lnTo>
                            <a:pt x="52" y="743"/>
                          </a:lnTo>
                          <a:lnTo>
                            <a:pt x="80" y="790"/>
                          </a:lnTo>
                          <a:lnTo>
                            <a:pt x="145" y="865"/>
                          </a:lnTo>
                          <a:lnTo>
                            <a:pt x="211" y="968"/>
                          </a:lnTo>
                          <a:lnTo>
                            <a:pt x="249" y="1090"/>
                          </a:lnTo>
                          <a:lnTo>
                            <a:pt x="277" y="1259"/>
                          </a:lnTo>
                          <a:lnTo>
                            <a:pt x="324" y="1334"/>
                          </a:lnTo>
                          <a:lnTo>
                            <a:pt x="399" y="1420"/>
                          </a:lnTo>
                          <a:lnTo>
                            <a:pt x="474" y="1532"/>
                          </a:lnTo>
                          <a:lnTo>
                            <a:pt x="624" y="1673"/>
                          </a:lnTo>
                          <a:lnTo>
                            <a:pt x="690" y="1720"/>
                          </a:lnTo>
                          <a:lnTo>
                            <a:pt x="755" y="1748"/>
                          </a:lnTo>
                          <a:lnTo>
                            <a:pt x="788" y="1828"/>
                          </a:lnTo>
                          <a:lnTo>
                            <a:pt x="812" y="1883"/>
                          </a:lnTo>
                          <a:lnTo>
                            <a:pt x="830" y="1936"/>
                          </a:lnTo>
                          <a:lnTo>
                            <a:pt x="862" y="1983"/>
                          </a:lnTo>
                          <a:lnTo>
                            <a:pt x="906" y="2031"/>
                          </a:lnTo>
                          <a:lnTo>
                            <a:pt x="932" y="2058"/>
                          </a:lnTo>
                          <a:lnTo>
                            <a:pt x="973" y="2020"/>
                          </a:lnTo>
                          <a:lnTo>
                            <a:pt x="1010" y="1983"/>
                          </a:lnTo>
                          <a:lnTo>
                            <a:pt x="1093" y="1925"/>
                          </a:lnTo>
                          <a:lnTo>
                            <a:pt x="1207" y="1851"/>
                          </a:lnTo>
                          <a:lnTo>
                            <a:pt x="1278" y="1809"/>
                          </a:lnTo>
                          <a:lnTo>
                            <a:pt x="1367" y="1758"/>
                          </a:lnTo>
                          <a:lnTo>
                            <a:pt x="1469" y="1723"/>
                          </a:lnTo>
                          <a:lnTo>
                            <a:pt x="1555" y="1701"/>
                          </a:lnTo>
                          <a:lnTo>
                            <a:pt x="1633" y="1709"/>
                          </a:lnTo>
                          <a:lnTo>
                            <a:pt x="1695" y="1720"/>
                          </a:lnTo>
                          <a:lnTo>
                            <a:pt x="1602" y="1617"/>
                          </a:lnTo>
                          <a:lnTo>
                            <a:pt x="1573" y="1579"/>
                          </a:lnTo>
                          <a:lnTo>
                            <a:pt x="1517" y="1532"/>
                          </a:lnTo>
                          <a:lnTo>
                            <a:pt x="1492" y="1498"/>
                          </a:lnTo>
                          <a:lnTo>
                            <a:pt x="1480" y="1467"/>
                          </a:lnTo>
                          <a:lnTo>
                            <a:pt x="1489" y="1392"/>
                          </a:lnTo>
                          <a:lnTo>
                            <a:pt x="1508" y="1156"/>
                          </a:lnTo>
                          <a:lnTo>
                            <a:pt x="1480" y="893"/>
                          </a:lnTo>
                          <a:lnTo>
                            <a:pt x="1480" y="724"/>
                          </a:lnTo>
                          <a:lnTo>
                            <a:pt x="1498" y="586"/>
                          </a:lnTo>
                          <a:lnTo>
                            <a:pt x="1508" y="521"/>
                          </a:lnTo>
                          <a:lnTo>
                            <a:pt x="1500" y="485"/>
                          </a:lnTo>
                          <a:lnTo>
                            <a:pt x="1487" y="460"/>
                          </a:lnTo>
                          <a:lnTo>
                            <a:pt x="1467" y="438"/>
                          </a:lnTo>
                          <a:lnTo>
                            <a:pt x="1445" y="425"/>
                          </a:lnTo>
                          <a:lnTo>
                            <a:pt x="1412" y="410"/>
                          </a:lnTo>
                          <a:lnTo>
                            <a:pt x="1367" y="386"/>
                          </a:lnTo>
                          <a:lnTo>
                            <a:pt x="1339" y="349"/>
                          </a:lnTo>
                          <a:lnTo>
                            <a:pt x="1273" y="283"/>
                          </a:lnTo>
                          <a:lnTo>
                            <a:pt x="1179" y="236"/>
                          </a:lnTo>
                          <a:lnTo>
                            <a:pt x="1057" y="180"/>
                          </a:lnTo>
                          <a:lnTo>
                            <a:pt x="898" y="80"/>
                          </a:lnTo>
                          <a:lnTo>
                            <a:pt x="862" y="48"/>
                          </a:lnTo>
                          <a:lnTo>
                            <a:pt x="821" y="14"/>
                          </a:lnTo>
                          <a:lnTo>
                            <a:pt x="774" y="0"/>
                          </a:lnTo>
                          <a:lnTo>
                            <a:pt x="699" y="11"/>
                          </a:lnTo>
                          <a:lnTo>
                            <a:pt x="651" y="39"/>
                          </a:lnTo>
                          <a:lnTo>
                            <a:pt x="605" y="62"/>
                          </a:lnTo>
                          <a:lnTo>
                            <a:pt x="561" y="75"/>
                          </a:lnTo>
                          <a:lnTo>
                            <a:pt x="511" y="76"/>
                          </a:lnTo>
                          <a:lnTo>
                            <a:pt x="471" y="81"/>
                          </a:lnTo>
                          <a:lnTo>
                            <a:pt x="408" y="95"/>
                          </a:lnTo>
                          <a:lnTo>
                            <a:pt x="357" y="119"/>
                          </a:lnTo>
                          <a:lnTo>
                            <a:pt x="296" y="152"/>
                          </a:lnTo>
                          <a:lnTo>
                            <a:pt x="164" y="180"/>
                          </a:lnTo>
                          <a:lnTo>
                            <a:pt x="117" y="189"/>
                          </a:lnTo>
                          <a:lnTo>
                            <a:pt x="102" y="198"/>
                          </a:lnTo>
                          <a:lnTo>
                            <a:pt x="89" y="214"/>
                          </a:lnTo>
                          <a:lnTo>
                            <a:pt x="86" y="247"/>
                          </a:lnTo>
                          <a:lnTo>
                            <a:pt x="89" y="283"/>
                          </a:lnTo>
                          <a:lnTo>
                            <a:pt x="111" y="300"/>
                          </a:lnTo>
                          <a:lnTo>
                            <a:pt x="133" y="317"/>
                          </a:lnTo>
                          <a:lnTo>
                            <a:pt x="183" y="349"/>
                          </a:lnTo>
                          <a:lnTo>
                            <a:pt x="324" y="367"/>
                          </a:lnTo>
                          <a:lnTo>
                            <a:pt x="444" y="350"/>
                          </a:lnTo>
                          <a:lnTo>
                            <a:pt x="483" y="358"/>
                          </a:lnTo>
                          <a:lnTo>
                            <a:pt x="569" y="352"/>
                          </a:lnTo>
                          <a:lnTo>
                            <a:pt x="622" y="338"/>
                          </a:lnTo>
                          <a:lnTo>
                            <a:pt x="690" y="311"/>
                          </a:lnTo>
                          <a:lnTo>
                            <a:pt x="730" y="297"/>
                          </a:lnTo>
                          <a:lnTo>
                            <a:pt x="738" y="338"/>
                          </a:lnTo>
                          <a:lnTo>
                            <a:pt x="740" y="367"/>
                          </a:lnTo>
                          <a:lnTo>
                            <a:pt x="752" y="408"/>
                          </a:lnTo>
                          <a:lnTo>
                            <a:pt x="737" y="527"/>
                          </a:lnTo>
                          <a:lnTo>
                            <a:pt x="690" y="658"/>
                          </a:lnTo>
                          <a:lnTo>
                            <a:pt x="624" y="705"/>
                          </a:lnTo>
                          <a:lnTo>
                            <a:pt x="446" y="733"/>
                          </a:lnTo>
                          <a:close/>
                        </a:path>
                      </a:pathLst>
                    </a:custGeom>
                    <a:solidFill>
                      <a:srgbClr val="FFBFB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501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264" y="1583"/>
                      <a:ext cx="27" cy="16"/>
                    </a:xfrm>
                    <a:custGeom>
                      <a:avLst/>
                      <a:gdLst>
                        <a:gd name="T0" fmla="*/ 55 w 55"/>
                        <a:gd name="T1" fmla="*/ 33 h 33"/>
                        <a:gd name="T2" fmla="*/ 26 w 55"/>
                        <a:gd name="T3" fmla="*/ 22 h 33"/>
                        <a:gd name="T4" fmla="*/ 7 w 55"/>
                        <a:gd name="T5" fmla="*/ 8 h 33"/>
                        <a:gd name="T6" fmla="*/ 0 w 55"/>
                        <a:gd name="T7" fmla="*/ 0 h 3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5"/>
                        <a:gd name="T13" fmla="*/ 0 h 33"/>
                        <a:gd name="T14" fmla="*/ 55 w 55"/>
                        <a:gd name="T15" fmla="*/ 33 h 3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5" h="33">
                          <a:moveTo>
                            <a:pt x="55" y="33"/>
                          </a:moveTo>
                          <a:lnTo>
                            <a:pt x="26" y="22"/>
                          </a:lnTo>
                          <a:lnTo>
                            <a:pt x="7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50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759" y="1541"/>
                      <a:ext cx="10" cy="168"/>
                    </a:xfrm>
                    <a:custGeom>
                      <a:avLst/>
                      <a:gdLst>
                        <a:gd name="T0" fmla="*/ 9 w 20"/>
                        <a:gd name="T1" fmla="*/ 0 h 336"/>
                        <a:gd name="T2" fmla="*/ 20 w 20"/>
                        <a:gd name="T3" fmla="*/ 52 h 336"/>
                        <a:gd name="T4" fmla="*/ 1 w 20"/>
                        <a:gd name="T5" fmla="*/ 241 h 336"/>
                        <a:gd name="T6" fmla="*/ 0 w 20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0"/>
                        <a:gd name="T13" fmla="*/ 0 h 336"/>
                        <a:gd name="T14" fmla="*/ 20 w 20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0" h="336">
                          <a:moveTo>
                            <a:pt x="9" y="0"/>
                          </a:moveTo>
                          <a:lnTo>
                            <a:pt x="20" y="52"/>
                          </a:lnTo>
                          <a:lnTo>
                            <a:pt x="1" y="241"/>
                          </a:lnTo>
                          <a:lnTo>
                            <a:pt x="0" y="33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50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112" y="1522"/>
                      <a:ext cx="35" cy="84"/>
                    </a:xfrm>
                    <a:custGeom>
                      <a:avLst/>
                      <a:gdLst>
                        <a:gd name="T0" fmla="*/ 23 w 70"/>
                        <a:gd name="T1" fmla="*/ 0 h 169"/>
                        <a:gd name="T2" fmla="*/ 53 w 70"/>
                        <a:gd name="T3" fmla="*/ 52 h 169"/>
                        <a:gd name="T4" fmla="*/ 69 w 70"/>
                        <a:gd name="T5" fmla="*/ 83 h 169"/>
                        <a:gd name="T6" fmla="*/ 70 w 70"/>
                        <a:gd name="T7" fmla="*/ 113 h 169"/>
                        <a:gd name="T8" fmla="*/ 58 w 70"/>
                        <a:gd name="T9" fmla="*/ 140 h 169"/>
                        <a:gd name="T10" fmla="*/ 27 w 70"/>
                        <a:gd name="T11" fmla="*/ 158 h 169"/>
                        <a:gd name="T12" fmla="*/ 0 w 70"/>
                        <a:gd name="T13" fmla="*/ 169 h 16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0"/>
                        <a:gd name="T22" fmla="*/ 0 h 169"/>
                        <a:gd name="T23" fmla="*/ 70 w 70"/>
                        <a:gd name="T24" fmla="*/ 169 h 16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0" h="169">
                          <a:moveTo>
                            <a:pt x="23" y="0"/>
                          </a:moveTo>
                          <a:lnTo>
                            <a:pt x="53" y="52"/>
                          </a:lnTo>
                          <a:lnTo>
                            <a:pt x="69" y="83"/>
                          </a:lnTo>
                          <a:lnTo>
                            <a:pt x="70" y="113"/>
                          </a:lnTo>
                          <a:lnTo>
                            <a:pt x="58" y="140"/>
                          </a:lnTo>
                          <a:lnTo>
                            <a:pt x="27" y="158"/>
                          </a:lnTo>
                          <a:lnTo>
                            <a:pt x="0" y="169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504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419" y="1448"/>
                      <a:ext cx="25" cy="46"/>
                    </a:xfrm>
                    <a:custGeom>
                      <a:avLst/>
                      <a:gdLst>
                        <a:gd name="T0" fmla="*/ 0 w 50"/>
                        <a:gd name="T1" fmla="*/ 0 h 93"/>
                        <a:gd name="T2" fmla="*/ 0 w 50"/>
                        <a:gd name="T3" fmla="*/ 32 h 93"/>
                        <a:gd name="T4" fmla="*/ 6 w 50"/>
                        <a:gd name="T5" fmla="*/ 57 h 93"/>
                        <a:gd name="T6" fmla="*/ 25 w 50"/>
                        <a:gd name="T7" fmla="*/ 82 h 93"/>
                        <a:gd name="T8" fmla="*/ 50 w 50"/>
                        <a:gd name="T9" fmla="*/ 93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93"/>
                        <a:gd name="T17" fmla="*/ 50 w 50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93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6" y="57"/>
                          </a:lnTo>
                          <a:lnTo>
                            <a:pt x="25" y="82"/>
                          </a:lnTo>
                          <a:lnTo>
                            <a:pt x="50" y="9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505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257" y="1486"/>
                      <a:ext cx="52" cy="41"/>
                    </a:xfrm>
                    <a:custGeom>
                      <a:avLst/>
                      <a:gdLst>
                        <a:gd name="T0" fmla="*/ 0 w 105"/>
                        <a:gd name="T1" fmla="*/ 0 h 82"/>
                        <a:gd name="T2" fmla="*/ 0 w 105"/>
                        <a:gd name="T3" fmla="*/ 21 h 82"/>
                        <a:gd name="T4" fmla="*/ 8 w 105"/>
                        <a:gd name="T5" fmla="*/ 43 h 82"/>
                        <a:gd name="T6" fmla="*/ 35 w 105"/>
                        <a:gd name="T7" fmla="*/ 67 h 82"/>
                        <a:gd name="T8" fmla="*/ 55 w 105"/>
                        <a:gd name="T9" fmla="*/ 78 h 82"/>
                        <a:gd name="T10" fmla="*/ 80 w 105"/>
                        <a:gd name="T11" fmla="*/ 82 h 82"/>
                        <a:gd name="T12" fmla="*/ 105 w 105"/>
                        <a:gd name="T13" fmla="*/ 82 h 8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5"/>
                        <a:gd name="T22" fmla="*/ 0 h 82"/>
                        <a:gd name="T23" fmla="*/ 105 w 105"/>
                        <a:gd name="T24" fmla="*/ 82 h 8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5" h="82">
                          <a:moveTo>
                            <a:pt x="0" y="0"/>
                          </a:moveTo>
                          <a:lnTo>
                            <a:pt x="0" y="21"/>
                          </a:lnTo>
                          <a:lnTo>
                            <a:pt x="8" y="43"/>
                          </a:lnTo>
                          <a:lnTo>
                            <a:pt x="35" y="67"/>
                          </a:lnTo>
                          <a:lnTo>
                            <a:pt x="55" y="78"/>
                          </a:lnTo>
                          <a:lnTo>
                            <a:pt x="80" y="82"/>
                          </a:lnTo>
                          <a:lnTo>
                            <a:pt x="105" y="82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506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2" y="1716"/>
                      <a:ext cx="16" cy="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507" name="Group 58"/>
                <p:cNvGrpSpPr>
                  <a:grpSpLocks/>
                </p:cNvGrpSpPr>
                <p:nvPr/>
              </p:nvGrpSpPr>
              <p:grpSpPr bwMode="auto">
                <a:xfrm rot="-7408476">
                  <a:off x="4454" y="1429"/>
                  <a:ext cx="597" cy="673"/>
                  <a:chOff x="2457" y="2549"/>
                  <a:chExt cx="557" cy="547"/>
                </a:xfrm>
              </p:grpSpPr>
              <p:sp>
                <p:nvSpPr>
                  <p:cNvPr id="104508" name="Freeform 59"/>
                  <p:cNvSpPr>
                    <a:spLocks/>
                  </p:cNvSpPr>
                  <p:nvPr/>
                </p:nvSpPr>
                <p:spPr bwMode="auto">
                  <a:xfrm>
                    <a:off x="2457" y="2549"/>
                    <a:ext cx="557" cy="547"/>
                  </a:xfrm>
                  <a:custGeom>
                    <a:avLst/>
                    <a:gdLst>
                      <a:gd name="T0" fmla="*/ 1112 w 1112"/>
                      <a:gd name="T1" fmla="*/ 140 h 1094"/>
                      <a:gd name="T2" fmla="*/ 1056 w 1112"/>
                      <a:gd name="T3" fmla="*/ 271 h 1094"/>
                      <a:gd name="T4" fmla="*/ 1017 w 1112"/>
                      <a:gd name="T5" fmla="*/ 373 h 1094"/>
                      <a:gd name="T6" fmla="*/ 971 w 1112"/>
                      <a:gd name="T7" fmla="*/ 476 h 1094"/>
                      <a:gd name="T8" fmla="*/ 943 w 1112"/>
                      <a:gd name="T9" fmla="*/ 588 h 1094"/>
                      <a:gd name="T10" fmla="*/ 924 w 1112"/>
                      <a:gd name="T11" fmla="*/ 702 h 1094"/>
                      <a:gd name="T12" fmla="*/ 905 w 1112"/>
                      <a:gd name="T13" fmla="*/ 814 h 1094"/>
                      <a:gd name="T14" fmla="*/ 905 w 1112"/>
                      <a:gd name="T15" fmla="*/ 916 h 1094"/>
                      <a:gd name="T16" fmla="*/ 905 w 1112"/>
                      <a:gd name="T17" fmla="*/ 1001 h 1094"/>
                      <a:gd name="T18" fmla="*/ 905 w 1112"/>
                      <a:gd name="T19" fmla="*/ 1038 h 1094"/>
                      <a:gd name="T20" fmla="*/ 242 w 1112"/>
                      <a:gd name="T21" fmla="*/ 1094 h 1094"/>
                      <a:gd name="T22" fmla="*/ 130 w 1112"/>
                      <a:gd name="T23" fmla="*/ 448 h 1094"/>
                      <a:gd name="T24" fmla="*/ 28 w 1112"/>
                      <a:gd name="T25" fmla="*/ 65 h 1094"/>
                      <a:gd name="T26" fmla="*/ 0 w 1112"/>
                      <a:gd name="T27" fmla="*/ 0 h 1094"/>
                      <a:gd name="T28" fmla="*/ 420 w 1112"/>
                      <a:gd name="T29" fmla="*/ 75 h 1094"/>
                      <a:gd name="T30" fmla="*/ 765 w 1112"/>
                      <a:gd name="T31" fmla="*/ 103 h 1094"/>
                      <a:gd name="T32" fmla="*/ 989 w 1112"/>
                      <a:gd name="T33" fmla="*/ 103 h 1094"/>
                      <a:gd name="T34" fmla="*/ 1112 w 1112"/>
                      <a:gd name="T35" fmla="*/ 140 h 109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12"/>
                      <a:gd name="T55" fmla="*/ 0 h 1094"/>
                      <a:gd name="T56" fmla="*/ 1112 w 1112"/>
                      <a:gd name="T57" fmla="*/ 1094 h 109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12" h="1094">
                        <a:moveTo>
                          <a:pt x="1112" y="140"/>
                        </a:moveTo>
                        <a:lnTo>
                          <a:pt x="1056" y="271"/>
                        </a:lnTo>
                        <a:lnTo>
                          <a:pt x="1017" y="373"/>
                        </a:lnTo>
                        <a:lnTo>
                          <a:pt x="971" y="476"/>
                        </a:lnTo>
                        <a:lnTo>
                          <a:pt x="943" y="588"/>
                        </a:lnTo>
                        <a:lnTo>
                          <a:pt x="924" y="702"/>
                        </a:lnTo>
                        <a:lnTo>
                          <a:pt x="905" y="814"/>
                        </a:lnTo>
                        <a:lnTo>
                          <a:pt x="905" y="916"/>
                        </a:lnTo>
                        <a:lnTo>
                          <a:pt x="905" y="1001"/>
                        </a:lnTo>
                        <a:lnTo>
                          <a:pt x="905" y="1038"/>
                        </a:lnTo>
                        <a:lnTo>
                          <a:pt x="242" y="1094"/>
                        </a:lnTo>
                        <a:lnTo>
                          <a:pt x="130" y="448"/>
                        </a:lnTo>
                        <a:lnTo>
                          <a:pt x="28" y="65"/>
                        </a:lnTo>
                        <a:lnTo>
                          <a:pt x="0" y="0"/>
                        </a:lnTo>
                        <a:lnTo>
                          <a:pt x="420" y="75"/>
                        </a:lnTo>
                        <a:lnTo>
                          <a:pt x="765" y="103"/>
                        </a:lnTo>
                        <a:lnTo>
                          <a:pt x="989" y="103"/>
                        </a:lnTo>
                        <a:lnTo>
                          <a:pt x="1112" y="140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50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2961"/>
                    <a:ext cx="61" cy="7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04510" name="Rectangle 61"/>
              <p:cNvSpPr>
                <a:spLocks noChangeArrowheads="1"/>
              </p:cNvSpPr>
              <p:nvPr/>
            </p:nvSpPr>
            <p:spPr bwMode="auto">
              <a:xfrm>
                <a:off x="3332" y="1441"/>
                <a:ext cx="264" cy="1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4511" name="Line 62"/>
              <p:cNvSpPr>
                <a:spLocks noChangeShapeType="1"/>
              </p:cNvSpPr>
              <p:nvPr/>
            </p:nvSpPr>
            <p:spPr bwMode="auto">
              <a:xfrm flipV="1">
                <a:off x="2617" y="1472"/>
                <a:ext cx="0" cy="961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512" name="Text Box 65"/>
          <p:cNvSpPr txBox="1">
            <a:spLocks noChangeArrowheads="1"/>
          </p:cNvSpPr>
          <p:nvPr/>
        </p:nvSpPr>
        <p:spPr bwMode="auto">
          <a:xfrm>
            <a:off x="457200" y="4575211"/>
            <a:ext cx="11366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- </a:t>
            </a:r>
            <a:r>
              <a:rPr lang="en-US" altLang="en-US" sz="2000" b="1" dirty="0" smtClean="0"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548" name="Text Box 68"/>
          <p:cNvSpPr txBox="1">
            <a:spLocks noChangeArrowheads="1"/>
          </p:cNvSpPr>
          <p:nvPr/>
        </p:nvSpPr>
        <p:spPr bwMode="auto">
          <a:xfrm>
            <a:off x="457200" y="5102929"/>
            <a:ext cx="11366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 algn="l" eaLnBrk="1" hangingPunct="1">
              <a:spcBef>
                <a:spcPct val="5000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- </a:t>
            </a:r>
            <a:r>
              <a:rPr lang="en-US" altLang="en-US" sz="2000" b="1" dirty="0" smtClean="0"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451996" y="5902777"/>
            <a:ext cx="11244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- </a:t>
            </a:r>
            <a:r>
              <a:rPr lang="en-US" altLang="en-US" sz="2000" b="1" dirty="0" smtClean="0"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527" name="Group 239"/>
          <p:cNvGrpSpPr>
            <a:grpSpLocks/>
          </p:cNvGrpSpPr>
          <p:nvPr/>
        </p:nvGrpSpPr>
        <p:grpSpPr bwMode="auto">
          <a:xfrm>
            <a:off x="8458200" y="3124201"/>
            <a:ext cx="685800" cy="923925"/>
            <a:chOff x="4916" y="2869"/>
            <a:chExt cx="628" cy="918"/>
          </a:xfrm>
        </p:grpSpPr>
        <p:grpSp>
          <p:nvGrpSpPr>
            <p:cNvPr id="12528" name="AutoShape 240"/>
            <p:cNvGrpSpPr>
              <a:grpSpLocks/>
            </p:cNvGrpSpPr>
            <p:nvPr/>
          </p:nvGrpSpPr>
          <p:grpSpPr bwMode="auto">
            <a:xfrm>
              <a:off x="4955" y="2884"/>
              <a:ext cx="547" cy="843"/>
              <a:chOff x="9064752" y="3736848"/>
              <a:chExt cx="1194816" cy="1548384"/>
            </a:xfrm>
          </p:grpSpPr>
          <p:pic>
            <p:nvPicPr>
              <p:cNvPr id="104517" name="AutoShape 24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4752" y="3736848"/>
                <a:ext cx="1194816" cy="1548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518" name="Text Box 70"/>
              <p:cNvSpPr txBox="1">
                <a:spLocks noChangeArrowheads="1"/>
              </p:cNvSpPr>
              <p:nvPr/>
            </p:nvSpPr>
            <p:spPr bwMode="auto">
              <a:xfrm rot="10800000">
                <a:off x="9066263" y="3928717"/>
                <a:ext cx="1194690" cy="96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vi-VN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4519" name="Oval 241"/>
            <p:cNvSpPr>
              <a:spLocks noChangeArrowheads="1"/>
            </p:cNvSpPr>
            <p:nvPr/>
          </p:nvSpPr>
          <p:spPr bwMode="auto">
            <a:xfrm>
              <a:off x="4916" y="2869"/>
              <a:ext cx="628" cy="230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2530" name="Oval 242"/>
            <p:cNvSpPr>
              <a:spLocks noChangeArrowheads="1"/>
            </p:cNvSpPr>
            <p:nvPr/>
          </p:nvSpPr>
          <p:spPr bwMode="auto">
            <a:xfrm>
              <a:off x="4952" y="2890"/>
              <a:ext cx="555" cy="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>
                    <a:alpha val="80000"/>
                  </a:srgb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4521" name="Oval 243"/>
            <p:cNvSpPr>
              <a:spLocks noChangeArrowheads="1"/>
            </p:cNvSpPr>
            <p:nvPr/>
          </p:nvSpPr>
          <p:spPr bwMode="auto">
            <a:xfrm>
              <a:off x="5006" y="3554"/>
              <a:ext cx="453" cy="165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04522" name="Arc 244"/>
            <p:cNvSpPr>
              <a:spLocks/>
            </p:cNvSpPr>
            <p:nvPr/>
          </p:nvSpPr>
          <p:spPr bwMode="auto">
            <a:xfrm>
              <a:off x="4976" y="3540"/>
              <a:ext cx="513" cy="98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3" name="Oval 245"/>
            <p:cNvSpPr>
              <a:spLocks noChangeArrowheads="1"/>
            </p:cNvSpPr>
            <p:nvPr/>
          </p:nvSpPr>
          <p:spPr bwMode="auto">
            <a:xfrm>
              <a:off x="4958" y="3135"/>
              <a:ext cx="547" cy="202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04524" name="Arc 246"/>
            <p:cNvSpPr>
              <a:spLocks/>
            </p:cNvSpPr>
            <p:nvPr/>
          </p:nvSpPr>
          <p:spPr bwMode="auto">
            <a:xfrm flipV="1">
              <a:off x="4958" y="3217"/>
              <a:ext cx="546" cy="119"/>
            </a:xfrm>
            <a:custGeom>
              <a:avLst/>
              <a:gdLst>
                <a:gd name="T0" fmla="*/ 0 w 43147"/>
                <a:gd name="T1" fmla="*/ 0 h 25386"/>
                <a:gd name="T2" fmla="*/ 0 w 43147"/>
                <a:gd name="T3" fmla="*/ 0 h 25386"/>
                <a:gd name="T4" fmla="*/ 0 w 43147"/>
                <a:gd name="T5" fmla="*/ 0 h 253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7" h="25386" fill="none" extrusionOk="0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0"/>
                    <a:pt x="42356" y="8777"/>
                    <a:pt x="43147" y="20094"/>
                  </a:cubicBezTo>
                </a:path>
                <a:path w="43147" h="25386" stroke="0" extrusionOk="0">
                  <a:moveTo>
                    <a:pt x="334" y="25385"/>
                  </a:moveTo>
                  <a:cubicBezTo>
                    <a:pt x="111" y="24136"/>
                    <a:pt x="0" y="228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5" y="0"/>
                    <a:pt x="42356" y="8777"/>
                    <a:pt x="43147" y="20094"/>
                  </a:cubicBezTo>
                  <a:lnTo>
                    <a:pt x="21600" y="21600"/>
                  </a:lnTo>
                  <a:lnTo>
                    <a:pt x="334" y="25385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5" name="Freeform 247"/>
            <p:cNvSpPr>
              <a:spLocks/>
            </p:cNvSpPr>
            <p:nvPr/>
          </p:nvSpPr>
          <p:spPr bwMode="auto">
            <a:xfrm flipH="1">
              <a:off x="4931" y="2970"/>
              <a:ext cx="78" cy="700"/>
            </a:xfrm>
            <a:custGeom>
              <a:avLst/>
              <a:gdLst>
                <a:gd name="T0" fmla="*/ 25 w 114"/>
                <a:gd name="T1" fmla="*/ 22 h 688"/>
                <a:gd name="T2" fmla="*/ 16 w 114"/>
                <a:gd name="T3" fmla="*/ 99 h 688"/>
                <a:gd name="T4" fmla="*/ 16 w 114"/>
                <a:gd name="T5" fmla="*/ 624 h 688"/>
                <a:gd name="T6" fmla="*/ 0 w 114"/>
                <a:gd name="T7" fmla="*/ 737 h 6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Freeform 248"/>
            <p:cNvSpPr>
              <a:spLocks/>
            </p:cNvSpPr>
            <p:nvPr/>
          </p:nvSpPr>
          <p:spPr bwMode="auto">
            <a:xfrm>
              <a:off x="5459" y="2962"/>
              <a:ext cx="78" cy="700"/>
            </a:xfrm>
            <a:custGeom>
              <a:avLst/>
              <a:gdLst>
                <a:gd name="T0" fmla="*/ 25 w 114"/>
                <a:gd name="T1" fmla="*/ 22 h 688"/>
                <a:gd name="T2" fmla="*/ 16 w 114"/>
                <a:gd name="T3" fmla="*/ 99 h 688"/>
                <a:gd name="T4" fmla="*/ 16 w 114"/>
                <a:gd name="T5" fmla="*/ 624 h 688"/>
                <a:gd name="T6" fmla="*/ 0 w 114"/>
                <a:gd name="T7" fmla="*/ 737 h 6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Oval 249"/>
            <p:cNvSpPr>
              <a:spLocks noChangeArrowheads="1"/>
            </p:cNvSpPr>
            <p:nvPr/>
          </p:nvSpPr>
          <p:spPr bwMode="auto">
            <a:xfrm>
              <a:off x="5162" y="3385"/>
              <a:ext cx="173" cy="173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/>
            </a:p>
          </p:txBody>
        </p:sp>
        <p:sp>
          <p:nvSpPr>
            <p:cNvPr id="12538" name="Freeform 250"/>
            <p:cNvSpPr>
              <a:spLocks/>
            </p:cNvSpPr>
            <p:nvPr/>
          </p:nvSpPr>
          <p:spPr bwMode="auto">
            <a:xfrm>
              <a:off x="4958" y="3007"/>
              <a:ext cx="547" cy="780"/>
            </a:xfrm>
            <a:custGeom>
              <a:avLst/>
              <a:gdLst>
                <a:gd name="T0" fmla="*/ 0 w 547"/>
                <a:gd name="T1" fmla="*/ 0 h 780"/>
                <a:gd name="T2" fmla="*/ 547 w 547"/>
                <a:gd name="T3" fmla="*/ 0 h 780"/>
                <a:gd name="T4" fmla="*/ 547 w 547"/>
                <a:gd name="T5" fmla="*/ 639 h 780"/>
                <a:gd name="T6" fmla="*/ 0 w 547"/>
                <a:gd name="T7" fmla="*/ 639 h 780"/>
                <a:gd name="T8" fmla="*/ 0 w 547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780">
                  <a:moveTo>
                    <a:pt x="0" y="0"/>
                  </a:moveTo>
                  <a:cubicBezTo>
                    <a:pt x="27" y="132"/>
                    <a:pt x="530" y="137"/>
                    <a:pt x="547" y="0"/>
                  </a:cubicBezTo>
                  <a:cubicBezTo>
                    <a:pt x="547" y="319"/>
                    <a:pt x="546" y="417"/>
                    <a:pt x="547" y="639"/>
                  </a:cubicBezTo>
                  <a:cubicBezTo>
                    <a:pt x="483" y="780"/>
                    <a:pt x="33" y="750"/>
                    <a:pt x="0" y="639"/>
                  </a:cubicBezTo>
                  <a:cubicBezTo>
                    <a:pt x="0" y="639"/>
                    <a:pt x="0" y="33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60001"/>
                  </a:srgbClr>
                </a:gs>
                <a:gs pos="50000">
                  <a:schemeClr val="bg1">
                    <a:alpha val="80000"/>
                  </a:schemeClr>
                </a:gs>
                <a:gs pos="100000">
                  <a:srgbClr val="66CCFF">
                    <a:alpha val="60001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pSp>
          <p:nvGrpSpPr>
            <p:cNvPr id="104531" name="Group 251"/>
            <p:cNvGrpSpPr>
              <a:grpSpLocks/>
            </p:cNvGrpSpPr>
            <p:nvPr/>
          </p:nvGrpSpPr>
          <p:grpSpPr bwMode="auto">
            <a:xfrm>
              <a:off x="5207" y="3147"/>
              <a:ext cx="189" cy="571"/>
              <a:chOff x="2643" y="2630"/>
              <a:chExt cx="189" cy="571"/>
            </a:xfrm>
          </p:grpSpPr>
          <p:sp>
            <p:nvSpPr>
              <p:cNvPr id="104532" name="Text Box 252"/>
              <p:cNvSpPr txBox="1">
                <a:spLocks noChangeArrowheads="1"/>
              </p:cNvSpPr>
              <p:nvPr/>
            </p:nvSpPr>
            <p:spPr bwMode="auto">
              <a:xfrm>
                <a:off x="2738" y="3076"/>
                <a:ext cx="5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50</a:t>
                </a:r>
              </a:p>
            </p:txBody>
          </p:sp>
          <p:sp>
            <p:nvSpPr>
              <p:cNvPr id="104533" name="Line 253"/>
              <p:cNvSpPr>
                <a:spLocks noChangeShapeType="1"/>
              </p:cNvSpPr>
              <p:nvPr/>
            </p:nvSpPr>
            <p:spPr bwMode="auto">
              <a:xfrm>
                <a:off x="2643" y="2694"/>
                <a:ext cx="0" cy="50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4" name="Line 254"/>
              <p:cNvSpPr>
                <a:spLocks noChangeShapeType="1"/>
              </p:cNvSpPr>
              <p:nvPr/>
            </p:nvSpPr>
            <p:spPr bwMode="auto">
              <a:xfrm>
                <a:off x="2645" y="3201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5" name="Line 255"/>
              <p:cNvSpPr>
                <a:spLocks noChangeShapeType="1"/>
              </p:cNvSpPr>
              <p:nvPr/>
            </p:nvSpPr>
            <p:spPr bwMode="auto">
              <a:xfrm>
                <a:off x="2645" y="3010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6" name="Line 256"/>
              <p:cNvSpPr>
                <a:spLocks noChangeShapeType="1"/>
              </p:cNvSpPr>
              <p:nvPr/>
            </p:nvSpPr>
            <p:spPr bwMode="auto">
              <a:xfrm>
                <a:off x="2648" y="2814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7" name="Line 257"/>
              <p:cNvSpPr>
                <a:spLocks noChangeShapeType="1"/>
              </p:cNvSpPr>
              <p:nvPr/>
            </p:nvSpPr>
            <p:spPr bwMode="auto">
              <a:xfrm>
                <a:off x="2643" y="2880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8" name="Line 258"/>
              <p:cNvSpPr>
                <a:spLocks noChangeShapeType="1"/>
              </p:cNvSpPr>
              <p:nvPr/>
            </p:nvSpPr>
            <p:spPr bwMode="auto">
              <a:xfrm>
                <a:off x="2643" y="294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9" name="Line 259"/>
              <p:cNvSpPr>
                <a:spLocks noChangeShapeType="1"/>
              </p:cNvSpPr>
              <p:nvPr/>
            </p:nvSpPr>
            <p:spPr bwMode="auto">
              <a:xfrm>
                <a:off x="2643" y="3075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0" name="Line 260"/>
              <p:cNvSpPr>
                <a:spLocks noChangeShapeType="1"/>
              </p:cNvSpPr>
              <p:nvPr/>
            </p:nvSpPr>
            <p:spPr bwMode="auto">
              <a:xfrm>
                <a:off x="2643" y="314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1" name="Line 261"/>
              <p:cNvSpPr>
                <a:spLocks noChangeShapeType="1"/>
              </p:cNvSpPr>
              <p:nvPr/>
            </p:nvSpPr>
            <p:spPr bwMode="auto">
              <a:xfrm>
                <a:off x="2643" y="284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2" name="Line 262"/>
              <p:cNvSpPr>
                <a:spLocks noChangeShapeType="1"/>
              </p:cNvSpPr>
              <p:nvPr/>
            </p:nvSpPr>
            <p:spPr bwMode="auto">
              <a:xfrm>
                <a:off x="2643" y="2915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3" name="Line 263"/>
              <p:cNvSpPr>
                <a:spLocks noChangeShapeType="1"/>
              </p:cNvSpPr>
              <p:nvPr/>
            </p:nvSpPr>
            <p:spPr bwMode="auto">
              <a:xfrm>
                <a:off x="2643" y="297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4" name="Line 264"/>
              <p:cNvSpPr>
                <a:spLocks noChangeShapeType="1"/>
              </p:cNvSpPr>
              <p:nvPr/>
            </p:nvSpPr>
            <p:spPr bwMode="auto">
              <a:xfrm>
                <a:off x="2643" y="304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5" name="Line 265"/>
              <p:cNvSpPr>
                <a:spLocks noChangeShapeType="1"/>
              </p:cNvSpPr>
              <p:nvPr/>
            </p:nvSpPr>
            <p:spPr bwMode="auto">
              <a:xfrm>
                <a:off x="2643" y="3107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6" name="Line 266"/>
              <p:cNvSpPr>
                <a:spLocks noChangeShapeType="1"/>
              </p:cNvSpPr>
              <p:nvPr/>
            </p:nvSpPr>
            <p:spPr bwMode="auto">
              <a:xfrm>
                <a:off x="2643" y="317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7" name="Text Box 267"/>
              <p:cNvSpPr txBox="1">
                <a:spLocks noChangeArrowheads="1"/>
              </p:cNvSpPr>
              <p:nvPr/>
            </p:nvSpPr>
            <p:spPr bwMode="auto">
              <a:xfrm>
                <a:off x="2713" y="2980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100</a:t>
                </a:r>
              </a:p>
            </p:txBody>
          </p:sp>
          <p:sp>
            <p:nvSpPr>
              <p:cNvPr id="104548" name="Text Box 268"/>
              <p:cNvSpPr txBox="1">
                <a:spLocks noChangeArrowheads="1"/>
              </p:cNvSpPr>
              <p:nvPr/>
            </p:nvSpPr>
            <p:spPr bwMode="auto">
              <a:xfrm>
                <a:off x="2713" y="2893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150</a:t>
                </a:r>
              </a:p>
            </p:txBody>
          </p:sp>
          <p:sp>
            <p:nvSpPr>
              <p:cNvPr id="104549" name="Text Box 269"/>
              <p:cNvSpPr txBox="1">
                <a:spLocks noChangeArrowheads="1"/>
              </p:cNvSpPr>
              <p:nvPr/>
            </p:nvSpPr>
            <p:spPr bwMode="auto">
              <a:xfrm>
                <a:off x="2712" y="2787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200</a:t>
                </a:r>
              </a:p>
            </p:txBody>
          </p:sp>
          <p:sp>
            <p:nvSpPr>
              <p:cNvPr id="104550" name="Text Box 270"/>
              <p:cNvSpPr txBox="1">
                <a:spLocks noChangeArrowheads="1"/>
              </p:cNvSpPr>
              <p:nvPr/>
            </p:nvSpPr>
            <p:spPr bwMode="auto">
              <a:xfrm>
                <a:off x="2717" y="2630"/>
                <a:ext cx="115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Cm</a:t>
                </a:r>
                <a:r>
                  <a:rPr lang="en-US" altLang="en-US" sz="600" b="1" baseline="30000">
                    <a:solidFill>
                      <a:srgbClr val="CC0000"/>
                    </a:solidFill>
                  </a:rPr>
                  <a:t>3</a:t>
                </a:r>
              </a:p>
            </p:txBody>
          </p:sp>
          <p:sp>
            <p:nvSpPr>
              <p:cNvPr id="104551" name="Line 271"/>
              <p:cNvSpPr>
                <a:spLocks noChangeShapeType="1"/>
              </p:cNvSpPr>
              <p:nvPr/>
            </p:nvSpPr>
            <p:spPr bwMode="auto">
              <a:xfrm>
                <a:off x="2643" y="274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2" name="Line 272"/>
              <p:cNvSpPr>
                <a:spLocks noChangeShapeType="1"/>
              </p:cNvSpPr>
              <p:nvPr/>
            </p:nvSpPr>
            <p:spPr bwMode="auto">
              <a:xfrm>
                <a:off x="2643" y="2717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3" name="Line 273"/>
              <p:cNvSpPr>
                <a:spLocks noChangeShapeType="1"/>
              </p:cNvSpPr>
              <p:nvPr/>
            </p:nvSpPr>
            <p:spPr bwMode="auto">
              <a:xfrm>
                <a:off x="2643" y="278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4" name="Text Box 274"/>
              <p:cNvSpPr txBox="1">
                <a:spLocks noChangeArrowheads="1"/>
              </p:cNvSpPr>
              <p:nvPr/>
            </p:nvSpPr>
            <p:spPr bwMode="auto">
              <a:xfrm>
                <a:off x="2713" y="2690"/>
                <a:ext cx="86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600" b="1">
                    <a:solidFill>
                      <a:srgbClr val="CC0000"/>
                    </a:solidFill>
                  </a:rPr>
                  <a:t>250</a:t>
                </a:r>
              </a:p>
            </p:txBody>
          </p:sp>
        </p:grpSp>
        <p:sp>
          <p:nvSpPr>
            <p:cNvPr id="104555" name="Arc 275"/>
            <p:cNvSpPr>
              <a:spLocks/>
            </p:cNvSpPr>
            <p:nvPr/>
          </p:nvSpPr>
          <p:spPr bwMode="auto">
            <a:xfrm flipV="1">
              <a:off x="4916" y="2959"/>
              <a:ext cx="628" cy="141"/>
            </a:xfrm>
            <a:custGeom>
              <a:avLst/>
              <a:gdLst>
                <a:gd name="T0" fmla="*/ 0 w 43200"/>
                <a:gd name="T1" fmla="*/ 0 h 26484"/>
                <a:gd name="T2" fmla="*/ 0 w 43200"/>
                <a:gd name="T3" fmla="*/ 0 h 26484"/>
                <a:gd name="T4" fmla="*/ 0 w 43200"/>
                <a:gd name="T5" fmla="*/ 0 h 264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6484" fill="none" extrusionOk="0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</a:path>
                <a:path w="43200" h="26484" stroke="0" extrusionOk="0">
                  <a:moveTo>
                    <a:pt x="559" y="26483"/>
                  </a:moveTo>
                  <a:cubicBezTo>
                    <a:pt x="187" y="24882"/>
                    <a:pt x="0" y="232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81"/>
                    <a:pt x="43026" y="24758"/>
                    <a:pt x="42682" y="26302"/>
                  </a:cubicBezTo>
                  <a:lnTo>
                    <a:pt x="21600" y="21600"/>
                  </a:lnTo>
                  <a:lnTo>
                    <a:pt x="559" y="26483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6" name="Arc 276"/>
            <p:cNvSpPr>
              <a:spLocks/>
            </p:cNvSpPr>
            <p:nvPr/>
          </p:nvSpPr>
          <p:spPr bwMode="auto">
            <a:xfrm flipV="1">
              <a:off x="4973" y="3634"/>
              <a:ext cx="511" cy="91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0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086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12" grpId="0"/>
      <p:bldP spid="20548" grpId="0"/>
      <p:bldP spid="205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auto">
          <a:xfrm>
            <a:off x="6956426" y="4629150"/>
            <a:ext cx="2790825" cy="1695450"/>
          </a:xfrm>
          <a:custGeom>
            <a:avLst/>
            <a:gdLst>
              <a:gd name="T0" fmla="*/ 252 w 1758"/>
              <a:gd name="T1" fmla="*/ 465 h 1068"/>
              <a:gd name="T2" fmla="*/ 730 w 1758"/>
              <a:gd name="T3" fmla="*/ 55 h 1068"/>
              <a:gd name="T4" fmla="*/ 1287 w 1758"/>
              <a:gd name="T5" fmla="*/ 137 h 1068"/>
              <a:gd name="T6" fmla="*/ 1752 w 1758"/>
              <a:gd name="T7" fmla="*/ 536 h 1068"/>
              <a:gd name="T8" fmla="*/ 1248 w 1758"/>
              <a:gd name="T9" fmla="*/ 936 h 1068"/>
              <a:gd name="T10" fmla="*/ 808 w 1758"/>
              <a:gd name="T11" fmla="*/ 1064 h 1068"/>
              <a:gd name="T12" fmla="*/ 93 w 1758"/>
              <a:gd name="T13" fmla="*/ 958 h 1068"/>
              <a:gd name="T14" fmla="*/ 252 w 1758"/>
              <a:gd name="T15" fmla="*/ 465 h 10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8"/>
              <a:gd name="T25" fmla="*/ 0 h 1068"/>
              <a:gd name="T26" fmla="*/ 1758 w 1758"/>
              <a:gd name="T27" fmla="*/ 1068 h 10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5853113" y="5418138"/>
            <a:ext cx="201612" cy="228600"/>
          </a:xfrm>
          <a:prstGeom prst="can">
            <a:avLst>
              <a:gd name="adj" fmla="val 47244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 flipH="1">
            <a:off x="6054726" y="5518150"/>
            <a:ext cx="74613" cy="146050"/>
          </a:xfrm>
          <a:custGeom>
            <a:avLst/>
            <a:gdLst>
              <a:gd name="T0" fmla="*/ 48 w 48"/>
              <a:gd name="T1" fmla="*/ 0 h 144"/>
              <a:gd name="T2" fmla="*/ 48 w 48"/>
              <a:gd name="T3" fmla="*/ 96 h 144"/>
              <a:gd name="T4" fmla="*/ 0 w 48"/>
              <a:gd name="T5" fmla="*/ 144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48" y="0"/>
                </a:moveTo>
                <a:cubicBezTo>
                  <a:pt x="48" y="48"/>
                  <a:pt x="48" y="96"/>
                  <a:pt x="48" y="96"/>
                </a:cubicBezTo>
                <a:cubicBezTo>
                  <a:pt x="40" y="120"/>
                  <a:pt x="48" y="138"/>
                  <a:pt x="0" y="144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29" name="Freeform 5"/>
          <p:cNvSpPr>
            <a:spLocks/>
          </p:cNvSpPr>
          <p:nvPr/>
        </p:nvSpPr>
        <p:spPr bwMode="auto">
          <a:xfrm>
            <a:off x="5775326" y="5519738"/>
            <a:ext cx="74613" cy="146050"/>
          </a:xfrm>
          <a:custGeom>
            <a:avLst/>
            <a:gdLst>
              <a:gd name="T0" fmla="*/ 48 w 48"/>
              <a:gd name="T1" fmla="*/ 0 h 144"/>
              <a:gd name="T2" fmla="*/ 48 w 48"/>
              <a:gd name="T3" fmla="*/ 96 h 144"/>
              <a:gd name="T4" fmla="*/ 0 w 48"/>
              <a:gd name="T5" fmla="*/ 144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48" y="0"/>
                </a:moveTo>
                <a:cubicBezTo>
                  <a:pt x="48" y="48"/>
                  <a:pt x="48" y="96"/>
                  <a:pt x="48" y="96"/>
                </a:cubicBezTo>
                <a:cubicBezTo>
                  <a:pt x="40" y="120"/>
                  <a:pt x="48" y="138"/>
                  <a:pt x="0" y="144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606" name="Arc 6"/>
          <p:cNvSpPr>
            <a:spLocks/>
          </p:cNvSpPr>
          <p:nvPr/>
        </p:nvSpPr>
        <p:spPr bwMode="auto">
          <a:xfrm flipV="1">
            <a:off x="5810250" y="5462589"/>
            <a:ext cx="292100" cy="79375"/>
          </a:xfrm>
          <a:custGeom>
            <a:avLst/>
            <a:gdLst>
              <a:gd name="T0" fmla="*/ 656 w 43200"/>
              <a:gd name="T1" fmla="*/ 79375 h 23644"/>
              <a:gd name="T2" fmla="*/ 291775 w 43200"/>
              <a:gd name="T3" fmla="*/ 77364 h 23644"/>
              <a:gd name="T4" fmla="*/ 146050 w 43200"/>
              <a:gd name="T5" fmla="*/ 72513 h 23644"/>
              <a:gd name="T6" fmla="*/ 0 60000 65536"/>
              <a:gd name="T7" fmla="*/ 0 60000 65536"/>
              <a:gd name="T8" fmla="*/ 0 60000 65536"/>
              <a:gd name="T9" fmla="*/ 0 w 43200"/>
              <a:gd name="T10" fmla="*/ 0 h 23644"/>
              <a:gd name="T11" fmla="*/ 43200 w 43200"/>
              <a:gd name="T12" fmla="*/ 23644 h 236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644" fill="none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</a:path>
              <a:path w="43200" h="23644" stroke="0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 w="9525">
            <a:solidFill>
              <a:srgbClr val="0066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431" name="Arc 7"/>
          <p:cNvSpPr>
            <a:spLocks/>
          </p:cNvSpPr>
          <p:nvPr/>
        </p:nvSpPr>
        <p:spPr bwMode="auto">
          <a:xfrm flipV="1">
            <a:off x="5813425" y="5429251"/>
            <a:ext cx="292100" cy="79375"/>
          </a:xfrm>
          <a:custGeom>
            <a:avLst/>
            <a:gdLst>
              <a:gd name="T0" fmla="*/ 656 w 43200"/>
              <a:gd name="T1" fmla="*/ 79375 h 23644"/>
              <a:gd name="T2" fmla="*/ 291775 w 43200"/>
              <a:gd name="T3" fmla="*/ 77364 h 23644"/>
              <a:gd name="T4" fmla="*/ 146050 w 43200"/>
              <a:gd name="T5" fmla="*/ 72513 h 23644"/>
              <a:gd name="T6" fmla="*/ 0 60000 65536"/>
              <a:gd name="T7" fmla="*/ 0 60000 65536"/>
              <a:gd name="T8" fmla="*/ 0 60000 65536"/>
              <a:gd name="T9" fmla="*/ 0 w 43200"/>
              <a:gd name="T10" fmla="*/ 0 h 23644"/>
              <a:gd name="T11" fmla="*/ 43200 w 43200"/>
              <a:gd name="T12" fmla="*/ 23644 h 236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644" fill="none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</a:path>
              <a:path w="43200" h="23644" stroke="0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5835650" y="5381625"/>
            <a:ext cx="236538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3" name="Arc 9"/>
          <p:cNvSpPr>
            <a:spLocks/>
          </p:cNvSpPr>
          <p:nvPr/>
        </p:nvSpPr>
        <p:spPr bwMode="auto">
          <a:xfrm flipV="1">
            <a:off x="5811838" y="5368925"/>
            <a:ext cx="292100" cy="146050"/>
          </a:xfrm>
          <a:custGeom>
            <a:avLst/>
            <a:gdLst>
              <a:gd name="T0" fmla="*/ 119125 w 43200"/>
              <a:gd name="T1" fmla="*/ 145869 h 42883"/>
              <a:gd name="T2" fmla="*/ 170966 w 43200"/>
              <a:gd name="T3" fmla="*/ 146050 h 42883"/>
              <a:gd name="T4" fmla="*/ 146050 w 43200"/>
              <a:gd name="T5" fmla="*/ 73565 h 42883"/>
              <a:gd name="T6" fmla="*/ 0 60000 65536"/>
              <a:gd name="T7" fmla="*/ 0 60000 65536"/>
              <a:gd name="T8" fmla="*/ 0 60000 65536"/>
              <a:gd name="T9" fmla="*/ 0 w 43200"/>
              <a:gd name="T10" fmla="*/ 0 h 42883"/>
              <a:gd name="T11" fmla="*/ 43200 w 43200"/>
              <a:gd name="T12" fmla="*/ 42883 h 428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883" fill="none" extrusionOk="0">
                <a:moveTo>
                  <a:pt x="17618" y="42829"/>
                </a:moveTo>
                <a:cubicBezTo>
                  <a:pt x="7402" y="40913"/>
                  <a:pt x="0" y="319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07"/>
                  <a:pt x="35638" y="41090"/>
                  <a:pt x="25285" y="42883"/>
                </a:cubicBezTo>
              </a:path>
              <a:path w="43200" h="42883" stroke="0" extrusionOk="0">
                <a:moveTo>
                  <a:pt x="17618" y="42829"/>
                </a:moveTo>
                <a:cubicBezTo>
                  <a:pt x="7402" y="40913"/>
                  <a:pt x="0" y="319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07"/>
                  <a:pt x="35638" y="41090"/>
                  <a:pt x="25285" y="42883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4" name="Arc 10"/>
          <p:cNvSpPr>
            <a:spLocks/>
          </p:cNvSpPr>
          <p:nvPr/>
        </p:nvSpPr>
        <p:spPr bwMode="auto">
          <a:xfrm flipV="1">
            <a:off x="5834064" y="5375276"/>
            <a:ext cx="238125" cy="119063"/>
          </a:xfrm>
          <a:custGeom>
            <a:avLst/>
            <a:gdLst>
              <a:gd name="T0" fmla="*/ 106815 w 43200"/>
              <a:gd name="T1" fmla="*/ 119063 h 43085"/>
              <a:gd name="T2" fmla="*/ 141640 w 43200"/>
              <a:gd name="T3" fmla="*/ 118298 h 43085"/>
              <a:gd name="T4" fmla="*/ 119063 w 43200"/>
              <a:gd name="T5" fmla="*/ 59690 h 43085"/>
              <a:gd name="T6" fmla="*/ 0 60000 65536"/>
              <a:gd name="T7" fmla="*/ 0 60000 65536"/>
              <a:gd name="T8" fmla="*/ 0 60000 65536"/>
              <a:gd name="T9" fmla="*/ 0 w 43200"/>
              <a:gd name="T10" fmla="*/ 0 h 43085"/>
              <a:gd name="T11" fmla="*/ 43200 w 43200"/>
              <a:gd name="T12" fmla="*/ 43085 h 43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85" fill="none" extrusionOk="0">
                <a:moveTo>
                  <a:pt x="19377" y="43085"/>
                </a:moveTo>
                <a:cubicBezTo>
                  <a:pt x="8367" y="41946"/>
                  <a:pt x="0" y="326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950"/>
                  <a:pt x="35858" y="40845"/>
                  <a:pt x="25696" y="42808"/>
                </a:cubicBezTo>
              </a:path>
              <a:path w="43200" h="43085" stroke="0" extrusionOk="0">
                <a:moveTo>
                  <a:pt x="19377" y="43085"/>
                </a:moveTo>
                <a:cubicBezTo>
                  <a:pt x="8367" y="41946"/>
                  <a:pt x="0" y="326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950"/>
                  <a:pt x="35858" y="40845"/>
                  <a:pt x="25696" y="42808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5" name="Arc 11"/>
          <p:cNvSpPr>
            <a:spLocks/>
          </p:cNvSpPr>
          <p:nvPr/>
        </p:nvSpPr>
        <p:spPr bwMode="auto">
          <a:xfrm flipV="1">
            <a:off x="5881688" y="5381625"/>
            <a:ext cx="146050" cy="63500"/>
          </a:xfrm>
          <a:custGeom>
            <a:avLst/>
            <a:gdLst>
              <a:gd name="T0" fmla="*/ 26188 w 43200"/>
              <a:gd name="T1" fmla="*/ 58065 h 41744"/>
              <a:gd name="T2" fmla="*/ 99382 w 43200"/>
              <a:gd name="T3" fmla="*/ 63500 h 41744"/>
              <a:gd name="T4" fmla="*/ 73025 w 43200"/>
              <a:gd name="T5" fmla="*/ 32857 h 41744"/>
              <a:gd name="T6" fmla="*/ 0 60000 65536"/>
              <a:gd name="T7" fmla="*/ 0 60000 65536"/>
              <a:gd name="T8" fmla="*/ 0 60000 65536"/>
              <a:gd name="T9" fmla="*/ 0 w 43200"/>
              <a:gd name="T10" fmla="*/ 0 h 41744"/>
              <a:gd name="T11" fmla="*/ 43200 w 43200"/>
              <a:gd name="T12" fmla="*/ 41744 h 41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1744" fill="none" extrusionOk="0">
                <a:moveTo>
                  <a:pt x="7745" y="38171"/>
                </a:moveTo>
                <a:cubicBezTo>
                  <a:pt x="2836" y="34067"/>
                  <a:pt x="0" y="27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0520"/>
                  <a:pt x="37715" y="38524"/>
                  <a:pt x="29396" y="41744"/>
                </a:cubicBezTo>
              </a:path>
              <a:path w="43200" h="41744" stroke="0" extrusionOk="0">
                <a:moveTo>
                  <a:pt x="7745" y="38171"/>
                </a:moveTo>
                <a:cubicBezTo>
                  <a:pt x="2836" y="34067"/>
                  <a:pt x="0" y="27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0520"/>
                  <a:pt x="37715" y="38524"/>
                  <a:pt x="29396" y="4174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6" name="Arc 12"/>
          <p:cNvSpPr>
            <a:spLocks/>
          </p:cNvSpPr>
          <p:nvPr/>
        </p:nvSpPr>
        <p:spPr bwMode="auto">
          <a:xfrm flipV="1">
            <a:off x="5905501" y="5392738"/>
            <a:ext cx="92075" cy="36512"/>
          </a:xfrm>
          <a:custGeom>
            <a:avLst/>
            <a:gdLst>
              <a:gd name="T0" fmla="*/ 7025 w 43200"/>
              <a:gd name="T1" fmla="*/ 33923 h 35592"/>
              <a:gd name="T2" fmla="*/ 81111 w 43200"/>
              <a:gd name="T3" fmla="*/ 36512 h 35592"/>
              <a:gd name="T4" fmla="*/ 46038 w 43200"/>
              <a:gd name="T5" fmla="*/ 22158 h 35592"/>
              <a:gd name="T6" fmla="*/ 0 60000 65536"/>
              <a:gd name="T7" fmla="*/ 0 60000 65536"/>
              <a:gd name="T8" fmla="*/ 0 60000 65536"/>
              <a:gd name="T9" fmla="*/ 0 w 43200"/>
              <a:gd name="T10" fmla="*/ 0 h 35592"/>
              <a:gd name="T11" fmla="*/ 43200 w 43200"/>
              <a:gd name="T12" fmla="*/ 35592 h 35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592" fill="none" extrusionOk="0">
                <a:moveTo>
                  <a:pt x="3295" y="33068"/>
                </a:moveTo>
                <a:cubicBezTo>
                  <a:pt x="1142" y="29630"/>
                  <a:pt x="0" y="256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726"/>
                  <a:pt x="41376" y="31686"/>
                  <a:pt x="38055" y="35591"/>
                </a:cubicBezTo>
              </a:path>
              <a:path w="43200" h="35592" stroke="0" extrusionOk="0">
                <a:moveTo>
                  <a:pt x="3295" y="33068"/>
                </a:moveTo>
                <a:cubicBezTo>
                  <a:pt x="1142" y="29630"/>
                  <a:pt x="0" y="256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726"/>
                  <a:pt x="41376" y="31686"/>
                  <a:pt x="38055" y="3559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 flipV="1">
            <a:off x="5876925" y="5364163"/>
            <a:ext cx="146050" cy="76200"/>
          </a:xfrm>
          <a:custGeom>
            <a:avLst/>
            <a:gdLst>
              <a:gd name="T0" fmla="*/ 73025 w 21600"/>
              <a:gd name="T1" fmla="*/ 0 h 21600"/>
              <a:gd name="T2" fmla="*/ 13942 w 21600"/>
              <a:gd name="T3" fmla="*/ 25178 h 21600"/>
              <a:gd name="T4" fmla="*/ 73025 w 21600"/>
              <a:gd name="T5" fmla="*/ 9359 h 21600"/>
              <a:gd name="T6" fmla="*/ 132108 w 21600"/>
              <a:gd name="T7" fmla="*/ 25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111 w 21600"/>
              <a:gd name="T13" fmla="*/ 0 h 21600"/>
              <a:gd name="T14" fmla="*/ 21489 w 21600"/>
              <a:gd name="T15" fmla="*/ 96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86" y="7650"/>
                </a:moveTo>
                <a:cubicBezTo>
                  <a:pt x="4555" y="4622"/>
                  <a:pt x="7517" y="2652"/>
                  <a:pt x="10800" y="2653"/>
                </a:cubicBezTo>
                <a:cubicBezTo>
                  <a:pt x="14082" y="2653"/>
                  <a:pt x="17044" y="4622"/>
                  <a:pt x="18313" y="7650"/>
                </a:cubicBezTo>
                <a:lnTo>
                  <a:pt x="20760" y="6624"/>
                </a:lnTo>
                <a:cubicBezTo>
                  <a:pt x="19077" y="2611"/>
                  <a:pt x="15151" y="-1"/>
                  <a:pt x="10799" y="0"/>
                </a:cubicBezTo>
                <a:cubicBezTo>
                  <a:pt x="6448" y="0"/>
                  <a:pt x="2522" y="2611"/>
                  <a:pt x="839" y="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8" name="Arc 14"/>
          <p:cNvSpPr>
            <a:spLocks/>
          </p:cNvSpPr>
          <p:nvPr/>
        </p:nvSpPr>
        <p:spPr bwMode="auto">
          <a:xfrm flipV="1">
            <a:off x="5880100" y="5435601"/>
            <a:ext cx="146050" cy="41275"/>
          </a:xfrm>
          <a:custGeom>
            <a:avLst/>
            <a:gdLst>
              <a:gd name="T0" fmla="*/ 0 w 42971"/>
              <a:gd name="T1" fmla="*/ 28406 h 26832"/>
              <a:gd name="T2" fmla="*/ 143865 w 42971"/>
              <a:gd name="T3" fmla="*/ 41275 h 26832"/>
              <a:gd name="T4" fmla="*/ 72636 w 42971"/>
              <a:gd name="T5" fmla="*/ 33227 h 26832"/>
              <a:gd name="T6" fmla="*/ 0 60000 65536"/>
              <a:gd name="T7" fmla="*/ 0 60000 65536"/>
              <a:gd name="T8" fmla="*/ 0 60000 65536"/>
              <a:gd name="T9" fmla="*/ 0 w 42971"/>
              <a:gd name="T10" fmla="*/ 0 h 26832"/>
              <a:gd name="T11" fmla="*/ 42971 w 42971"/>
              <a:gd name="T12" fmla="*/ 26832 h 26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71" h="26832" fill="none" extrusionOk="0">
                <a:moveTo>
                  <a:pt x="-1" y="18465"/>
                </a:moveTo>
                <a:cubicBezTo>
                  <a:pt x="1554" y="7860"/>
                  <a:pt x="10652" y="-1"/>
                  <a:pt x="21371" y="0"/>
                </a:cubicBezTo>
                <a:cubicBezTo>
                  <a:pt x="33300" y="0"/>
                  <a:pt x="42971" y="9670"/>
                  <a:pt x="42971" y="21600"/>
                </a:cubicBezTo>
                <a:cubicBezTo>
                  <a:pt x="42971" y="23363"/>
                  <a:pt x="42754" y="25120"/>
                  <a:pt x="42327" y="26831"/>
                </a:cubicBezTo>
              </a:path>
              <a:path w="42971" h="26832" stroke="0" extrusionOk="0">
                <a:moveTo>
                  <a:pt x="-1" y="18465"/>
                </a:moveTo>
                <a:cubicBezTo>
                  <a:pt x="1554" y="7860"/>
                  <a:pt x="10652" y="-1"/>
                  <a:pt x="21371" y="0"/>
                </a:cubicBezTo>
                <a:cubicBezTo>
                  <a:pt x="33300" y="0"/>
                  <a:pt x="42971" y="9670"/>
                  <a:pt x="42971" y="21600"/>
                </a:cubicBezTo>
                <a:cubicBezTo>
                  <a:pt x="42971" y="23363"/>
                  <a:pt x="42754" y="25120"/>
                  <a:pt x="42327" y="26831"/>
                </a:cubicBezTo>
                <a:lnTo>
                  <a:pt x="2137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880100" y="5419725"/>
            <a:ext cx="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6026150" y="5416550"/>
            <a:ext cx="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5878513" y="5424489"/>
            <a:ext cx="144462" cy="5873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91" y="2"/>
              </a:cxn>
              <a:cxn ang="0">
                <a:pos x="90" y="17"/>
              </a:cxn>
              <a:cxn ang="0">
                <a:pos x="1" y="17"/>
              </a:cxn>
              <a:cxn ang="0">
                <a:pos x="1" y="0"/>
              </a:cxn>
            </a:cxnLst>
            <a:rect l="0" t="0" r="r" b="b"/>
            <a:pathLst>
              <a:path w="91" h="37">
                <a:moveTo>
                  <a:pt x="1" y="0"/>
                </a:moveTo>
                <a:cubicBezTo>
                  <a:pt x="19" y="20"/>
                  <a:pt x="66" y="18"/>
                  <a:pt x="91" y="2"/>
                </a:cubicBezTo>
                <a:cubicBezTo>
                  <a:pt x="88" y="11"/>
                  <a:pt x="87" y="3"/>
                  <a:pt x="90" y="17"/>
                </a:cubicBezTo>
                <a:cubicBezTo>
                  <a:pt x="70" y="32"/>
                  <a:pt x="28" y="37"/>
                  <a:pt x="1" y="17"/>
                </a:cubicBezTo>
                <a:cubicBezTo>
                  <a:pt x="4" y="17"/>
                  <a:pt x="0" y="7"/>
                  <a:pt x="1" y="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3442" name="Picture 18" descr="Lua do clear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426" y="4891088"/>
            <a:ext cx="258763" cy="533400"/>
          </a:xfrm>
          <a:noFill/>
        </p:spPr>
      </p:pic>
      <p:grpSp>
        <p:nvGrpSpPr>
          <p:cNvPr id="25619" name="AutoShape 19"/>
          <p:cNvGrpSpPr>
            <a:grpSpLocks/>
          </p:cNvGrpSpPr>
          <p:nvPr/>
        </p:nvGrpSpPr>
        <p:grpSpPr bwMode="auto">
          <a:xfrm>
            <a:off x="7918450" y="4230689"/>
            <a:ext cx="877888" cy="1347787"/>
            <a:chOff x="4028" y="2665"/>
            <a:chExt cx="553" cy="849"/>
          </a:xfrm>
        </p:grpSpPr>
        <p:pic>
          <p:nvPicPr>
            <p:cNvPr id="103444" name="AutoShap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" y="2665"/>
              <a:ext cx="553" cy="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 rot="10800000">
              <a:off x="4032" y="2755"/>
              <a:ext cx="547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103446" name="Oval 20"/>
          <p:cNvSpPr>
            <a:spLocks noChangeArrowheads="1"/>
          </p:cNvSpPr>
          <p:nvPr/>
        </p:nvSpPr>
        <p:spPr bwMode="auto">
          <a:xfrm>
            <a:off x="7861300" y="4210051"/>
            <a:ext cx="996950" cy="365125"/>
          </a:xfrm>
          <a:prstGeom prst="ellips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7920038" y="4243389"/>
            <a:ext cx="881062" cy="320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CCFF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448" name="Oval 22"/>
          <p:cNvSpPr>
            <a:spLocks noChangeArrowheads="1"/>
          </p:cNvSpPr>
          <p:nvPr/>
        </p:nvSpPr>
        <p:spPr bwMode="auto">
          <a:xfrm>
            <a:off x="8004175" y="5297489"/>
            <a:ext cx="719138" cy="261937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49" name="Arc 23"/>
          <p:cNvSpPr>
            <a:spLocks/>
          </p:cNvSpPr>
          <p:nvPr/>
        </p:nvSpPr>
        <p:spPr bwMode="auto">
          <a:xfrm>
            <a:off x="7956550" y="5275264"/>
            <a:ext cx="814388" cy="155575"/>
          </a:xfrm>
          <a:custGeom>
            <a:avLst/>
            <a:gdLst>
              <a:gd name="T0" fmla="*/ 0 w 43119"/>
              <a:gd name="T1" fmla="*/ 134573 h 22815"/>
              <a:gd name="T2" fmla="*/ 813746 w 43119"/>
              <a:gd name="T3" fmla="*/ 155575 h 22815"/>
              <a:gd name="T4" fmla="*/ 406429 w 43119"/>
              <a:gd name="T5" fmla="*/ 147290 h 22815"/>
              <a:gd name="T6" fmla="*/ 0 60000 65536"/>
              <a:gd name="T7" fmla="*/ 0 60000 65536"/>
              <a:gd name="T8" fmla="*/ 0 60000 65536"/>
              <a:gd name="T9" fmla="*/ 0 w 43119"/>
              <a:gd name="T10" fmla="*/ 0 h 22815"/>
              <a:gd name="T11" fmla="*/ 43119 w 43119"/>
              <a:gd name="T12" fmla="*/ 22815 h 228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19" h="22815" fill="none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</a:path>
              <a:path w="43119" h="22815" stroke="0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50" name="Oval 24"/>
          <p:cNvSpPr>
            <a:spLocks noChangeArrowheads="1"/>
          </p:cNvSpPr>
          <p:nvPr/>
        </p:nvSpPr>
        <p:spPr bwMode="auto">
          <a:xfrm>
            <a:off x="7927976" y="4632326"/>
            <a:ext cx="868363" cy="320675"/>
          </a:xfrm>
          <a:prstGeom prst="ellipse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51" name="Arc 25"/>
          <p:cNvSpPr>
            <a:spLocks/>
          </p:cNvSpPr>
          <p:nvPr/>
        </p:nvSpPr>
        <p:spPr bwMode="auto">
          <a:xfrm flipV="1">
            <a:off x="7927976" y="4762501"/>
            <a:ext cx="866775" cy="188913"/>
          </a:xfrm>
          <a:custGeom>
            <a:avLst/>
            <a:gdLst>
              <a:gd name="T0" fmla="*/ 6710 w 43147"/>
              <a:gd name="T1" fmla="*/ 188913 h 25386"/>
              <a:gd name="T2" fmla="*/ 866775 w 43147"/>
              <a:gd name="T3" fmla="*/ 149539 h 25386"/>
              <a:gd name="T4" fmla="*/ 433920 w 43147"/>
              <a:gd name="T5" fmla="*/ 160739 h 25386"/>
              <a:gd name="T6" fmla="*/ 0 60000 65536"/>
              <a:gd name="T7" fmla="*/ 0 60000 65536"/>
              <a:gd name="T8" fmla="*/ 0 60000 65536"/>
              <a:gd name="T9" fmla="*/ 0 w 43147"/>
              <a:gd name="T10" fmla="*/ 0 h 25386"/>
              <a:gd name="T11" fmla="*/ 43147 w 43147"/>
              <a:gd name="T12" fmla="*/ 25386 h 25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47" h="25386" fill="none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-1"/>
                  <a:pt x="42356" y="8777"/>
                  <a:pt x="43147" y="20094"/>
                </a:cubicBezTo>
              </a:path>
              <a:path w="43147" h="25386" stroke="0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-1"/>
                  <a:pt x="42356" y="8777"/>
                  <a:pt x="43147" y="2009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>
            <a:off x="7927976" y="4424363"/>
            <a:ext cx="868363" cy="1238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7" y="0"/>
              </a:cxn>
              <a:cxn ang="0">
                <a:pos x="547" y="639"/>
              </a:cxn>
              <a:cxn ang="0">
                <a:pos x="0" y="639"/>
              </a:cxn>
              <a:cxn ang="0">
                <a:pos x="0" y="0"/>
              </a:cxn>
            </a:cxnLst>
            <a:rect l="0" t="0" r="r" b="b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66CCFF">
                  <a:alpha val="60001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66CCFF">
                  <a:alpha val="60001"/>
                </a:srgbClr>
              </a:gs>
            </a:gsLst>
            <a:lin ang="0" scaled="1"/>
          </a:gra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455" name="Freeform 27"/>
          <p:cNvSpPr>
            <a:spLocks/>
          </p:cNvSpPr>
          <p:nvPr/>
        </p:nvSpPr>
        <p:spPr bwMode="auto">
          <a:xfrm>
            <a:off x="7924800" y="4800600"/>
            <a:ext cx="850900" cy="762000"/>
          </a:xfrm>
          <a:custGeom>
            <a:avLst/>
            <a:gdLst>
              <a:gd name="T0" fmla="*/ 0 w 547"/>
              <a:gd name="T1" fmla="*/ 0 h 780"/>
              <a:gd name="T2" fmla="*/ 547 w 547"/>
              <a:gd name="T3" fmla="*/ 0 h 780"/>
              <a:gd name="T4" fmla="*/ 547 w 547"/>
              <a:gd name="T5" fmla="*/ 639 h 780"/>
              <a:gd name="T6" fmla="*/ 0 w 547"/>
              <a:gd name="T7" fmla="*/ 639 h 780"/>
              <a:gd name="T8" fmla="*/ 0 w 547"/>
              <a:gd name="T9" fmla="*/ 0 h 7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7"/>
              <a:gd name="T16" fmla="*/ 0 h 780"/>
              <a:gd name="T17" fmla="*/ 547 w 547"/>
              <a:gd name="T18" fmla="*/ 780 h 7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56" name="Arc 28"/>
          <p:cNvSpPr>
            <a:spLocks/>
          </p:cNvSpPr>
          <p:nvPr/>
        </p:nvSpPr>
        <p:spPr bwMode="auto">
          <a:xfrm flipV="1">
            <a:off x="7951788" y="5424488"/>
            <a:ext cx="811212" cy="144462"/>
          </a:xfrm>
          <a:custGeom>
            <a:avLst/>
            <a:gdLst>
              <a:gd name="T0" fmla="*/ 0 w 43005"/>
              <a:gd name="T1" fmla="*/ 131989 h 21600"/>
              <a:gd name="T2" fmla="*/ 811212 w 43005"/>
              <a:gd name="T3" fmla="*/ 129621 h 21600"/>
              <a:gd name="T4" fmla="*/ 405917 w 43005"/>
              <a:gd name="T5" fmla="*/ 144462 h 21600"/>
              <a:gd name="T6" fmla="*/ 0 60000 65536"/>
              <a:gd name="T7" fmla="*/ 0 60000 65536"/>
              <a:gd name="T8" fmla="*/ 0 60000 65536"/>
              <a:gd name="T9" fmla="*/ 0 w 43005"/>
              <a:gd name="T10" fmla="*/ 0 h 21600"/>
              <a:gd name="T11" fmla="*/ 43005 w 430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05" h="21600" fill="none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</a:path>
              <a:path w="43005" h="21600" stroke="0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57" name="Freeform 29"/>
          <p:cNvSpPr>
            <a:spLocks/>
          </p:cNvSpPr>
          <p:nvPr/>
        </p:nvSpPr>
        <p:spPr bwMode="auto">
          <a:xfrm flipH="1">
            <a:off x="7885114" y="4370388"/>
            <a:ext cx="123825" cy="1111250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688"/>
              <a:gd name="T14" fmla="*/ 114 w 11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58" name="Freeform 30"/>
          <p:cNvSpPr>
            <a:spLocks/>
          </p:cNvSpPr>
          <p:nvPr/>
        </p:nvSpPr>
        <p:spPr bwMode="auto">
          <a:xfrm>
            <a:off x="8723314" y="4357688"/>
            <a:ext cx="123825" cy="1111250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688"/>
              <a:gd name="T14" fmla="*/ 114 w 11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3459" name="Arc 31"/>
          <p:cNvSpPr>
            <a:spLocks/>
          </p:cNvSpPr>
          <p:nvPr/>
        </p:nvSpPr>
        <p:spPr bwMode="auto">
          <a:xfrm flipV="1">
            <a:off x="7861300" y="4352925"/>
            <a:ext cx="996950" cy="223838"/>
          </a:xfrm>
          <a:custGeom>
            <a:avLst/>
            <a:gdLst>
              <a:gd name="T0" fmla="*/ 12900 w 43200"/>
              <a:gd name="T1" fmla="*/ 223838 h 26484"/>
              <a:gd name="T2" fmla="*/ 984996 w 43200"/>
              <a:gd name="T3" fmla="*/ 222300 h 26484"/>
              <a:gd name="T4" fmla="*/ 498475 w 43200"/>
              <a:gd name="T5" fmla="*/ 182559 h 26484"/>
              <a:gd name="T6" fmla="*/ 0 60000 65536"/>
              <a:gd name="T7" fmla="*/ 0 60000 65536"/>
              <a:gd name="T8" fmla="*/ 0 60000 65536"/>
              <a:gd name="T9" fmla="*/ 0 w 43200"/>
              <a:gd name="T10" fmla="*/ 0 h 26484"/>
              <a:gd name="T11" fmla="*/ 43200 w 43200"/>
              <a:gd name="T12" fmla="*/ 26484 h 26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6484" fill="none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</a:path>
              <a:path w="43200" h="26484" stroke="0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grpSp>
        <p:nvGrpSpPr>
          <p:cNvPr id="103460" name="Group 32"/>
          <p:cNvGrpSpPr>
            <a:grpSpLocks/>
          </p:cNvGrpSpPr>
          <p:nvPr/>
        </p:nvGrpSpPr>
        <p:grpSpPr bwMode="auto">
          <a:xfrm>
            <a:off x="8323264" y="4651376"/>
            <a:ext cx="300037" cy="906463"/>
            <a:chOff x="2643" y="2630"/>
            <a:chExt cx="189" cy="571"/>
          </a:xfrm>
        </p:grpSpPr>
        <p:sp>
          <p:nvSpPr>
            <p:cNvPr id="103461" name="Text Box 33"/>
            <p:cNvSpPr txBox="1">
              <a:spLocks noChangeArrowheads="1"/>
            </p:cNvSpPr>
            <p:nvPr/>
          </p:nvSpPr>
          <p:spPr bwMode="auto">
            <a:xfrm>
              <a:off x="2738" y="3076"/>
              <a:ext cx="5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03462" name="Line 34"/>
            <p:cNvSpPr>
              <a:spLocks noChangeShapeType="1"/>
            </p:cNvSpPr>
            <p:nvPr/>
          </p:nvSpPr>
          <p:spPr bwMode="auto">
            <a:xfrm>
              <a:off x="2643" y="2694"/>
              <a:ext cx="0" cy="50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Line 35"/>
            <p:cNvSpPr>
              <a:spLocks noChangeShapeType="1"/>
            </p:cNvSpPr>
            <p:nvPr/>
          </p:nvSpPr>
          <p:spPr bwMode="auto">
            <a:xfrm>
              <a:off x="2645" y="3201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4" name="Line 36"/>
            <p:cNvSpPr>
              <a:spLocks noChangeShapeType="1"/>
            </p:cNvSpPr>
            <p:nvPr/>
          </p:nvSpPr>
          <p:spPr bwMode="auto">
            <a:xfrm>
              <a:off x="2645" y="3010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5" name="Line 37"/>
            <p:cNvSpPr>
              <a:spLocks noChangeShapeType="1"/>
            </p:cNvSpPr>
            <p:nvPr/>
          </p:nvSpPr>
          <p:spPr bwMode="auto">
            <a:xfrm>
              <a:off x="2648" y="2814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6" name="Line 38"/>
            <p:cNvSpPr>
              <a:spLocks noChangeShapeType="1"/>
            </p:cNvSpPr>
            <p:nvPr/>
          </p:nvSpPr>
          <p:spPr bwMode="auto">
            <a:xfrm>
              <a:off x="2643" y="2880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7" name="Line 39"/>
            <p:cNvSpPr>
              <a:spLocks noChangeShapeType="1"/>
            </p:cNvSpPr>
            <p:nvPr/>
          </p:nvSpPr>
          <p:spPr bwMode="auto">
            <a:xfrm>
              <a:off x="2643" y="2947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Line 40"/>
            <p:cNvSpPr>
              <a:spLocks noChangeShapeType="1"/>
            </p:cNvSpPr>
            <p:nvPr/>
          </p:nvSpPr>
          <p:spPr bwMode="auto">
            <a:xfrm>
              <a:off x="2643" y="3075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9" name="Line 41"/>
            <p:cNvSpPr>
              <a:spLocks noChangeShapeType="1"/>
            </p:cNvSpPr>
            <p:nvPr/>
          </p:nvSpPr>
          <p:spPr bwMode="auto">
            <a:xfrm>
              <a:off x="2643" y="3141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Line 42"/>
            <p:cNvSpPr>
              <a:spLocks noChangeShapeType="1"/>
            </p:cNvSpPr>
            <p:nvPr/>
          </p:nvSpPr>
          <p:spPr bwMode="auto">
            <a:xfrm>
              <a:off x="2643" y="284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1" name="Line 43"/>
            <p:cNvSpPr>
              <a:spLocks noChangeShapeType="1"/>
            </p:cNvSpPr>
            <p:nvPr/>
          </p:nvSpPr>
          <p:spPr bwMode="auto">
            <a:xfrm>
              <a:off x="2643" y="2915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Line 44"/>
            <p:cNvSpPr>
              <a:spLocks noChangeShapeType="1"/>
            </p:cNvSpPr>
            <p:nvPr/>
          </p:nvSpPr>
          <p:spPr bwMode="auto">
            <a:xfrm>
              <a:off x="2643" y="297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3" name="Line 45"/>
            <p:cNvSpPr>
              <a:spLocks noChangeShapeType="1"/>
            </p:cNvSpPr>
            <p:nvPr/>
          </p:nvSpPr>
          <p:spPr bwMode="auto">
            <a:xfrm>
              <a:off x="2643" y="3044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4" name="Line 46"/>
            <p:cNvSpPr>
              <a:spLocks noChangeShapeType="1"/>
            </p:cNvSpPr>
            <p:nvPr/>
          </p:nvSpPr>
          <p:spPr bwMode="auto">
            <a:xfrm>
              <a:off x="2643" y="310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Line 47"/>
            <p:cNvSpPr>
              <a:spLocks noChangeShapeType="1"/>
            </p:cNvSpPr>
            <p:nvPr/>
          </p:nvSpPr>
          <p:spPr bwMode="auto">
            <a:xfrm>
              <a:off x="2643" y="317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6" name="Text Box 48"/>
            <p:cNvSpPr txBox="1">
              <a:spLocks noChangeArrowheads="1"/>
            </p:cNvSpPr>
            <p:nvPr/>
          </p:nvSpPr>
          <p:spPr bwMode="auto">
            <a:xfrm>
              <a:off x="2713" y="2980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03477" name="Text Box 49"/>
            <p:cNvSpPr txBox="1">
              <a:spLocks noChangeArrowheads="1"/>
            </p:cNvSpPr>
            <p:nvPr/>
          </p:nvSpPr>
          <p:spPr bwMode="auto">
            <a:xfrm>
              <a:off x="2713" y="2893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103478" name="Text Box 50"/>
            <p:cNvSpPr txBox="1">
              <a:spLocks noChangeArrowheads="1"/>
            </p:cNvSpPr>
            <p:nvPr/>
          </p:nvSpPr>
          <p:spPr bwMode="auto">
            <a:xfrm>
              <a:off x="2712" y="2787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103479" name="Text Box 51"/>
            <p:cNvSpPr txBox="1">
              <a:spLocks noChangeArrowheads="1"/>
            </p:cNvSpPr>
            <p:nvPr/>
          </p:nvSpPr>
          <p:spPr bwMode="auto">
            <a:xfrm>
              <a:off x="2717" y="2630"/>
              <a:ext cx="11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Cm</a:t>
              </a:r>
              <a:r>
                <a:rPr lang="en-US" altLang="en-US" sz="600" b="1" baseline="30000">
                  <a:solidFill>
                    <a:srgbClr val="CC0000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3480" name="Line 52"/>
            <p:cNvSpPr>
              <a:spLocks noChangeShapeType="1"/>
            </p:cNvSpPr>
            <p:nvPr/>
          </p:nvSpPr>
          <p:spPr bwMode="auto">
            <a:xfrm>
              <a:off x="2643" y="274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Line 53"/>
            <p:cNvSpPr>
              <a:spLocks noChangeShapeType="1"/>
            </p:cNvSpPr>
            <p:nvPr/>
          </p:nvSpPr>
          <p:spPr bwMode="auto">
            <a:xfrm>
              <a:off x="2643" y="271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2" name="Line 54"/>
            <p:cNvSpPr>
              <a:spLocks noChangeShapeType="1"/>
            </p:cNvSpPr>
            <p:nvPr/>
          </p:nvSpPr>
          <p:spPr bwMode="auto">
            <a:xfrm>
              <a:off x="2643" y="278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3" name="Text Box 55"/>
            <p:cNvSpPr txBox="1">
              <a:spLocks noChangeArrowheads="1"/>
            </p:cNvSpPr>
            <p:nvPr/>
          </p:nvSpPr>
          <p:spPr bwMode="auto">
            <a:xfrm>
              <a:off x="2713" y="2690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250</a:t>
              </a:r>
            </a:p>
          </p:txBody>
        </p:sp>
      </p:grpSp>
      <p:sp>
        <p:nvSpPr>
          <p:cNvPr id="103484" name="Rectangle 56"/>
          <p:cNvSpPr>
            <a:spLocks noChangeArrowheads="1"/>
          </p:cNvSpPr>
          <p:nvPr/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3485" name="Rectangle 58"/>
          <p:cNvSpPr>
            <a:spLocks noChangeArrowheads="1"/>
          </p:cNvSpPr>
          <p:nvPr/>
        </p:nvSpPr>
        <p:spPr bwMode="auto">
          <a:xfrm>
            <a:off x="458789" y="331113"/>
            <a:ext cx="43540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660066"/>
                </a:solidFill>
                <a:cs typeface="Arial" panose="020B0604020202020204" pitchFamily="34" charset="0"/>
                <a:sym typeface="Webdings" panose="05030102010509060703" pitchFamily="18" charset="2"/>
              </a:rPr>
              <a:t>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endParaRPr lang="en-US" altLang="en-US" sz="32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486" name="Group 60"/>
          <p:cNvGrpSpPr>
            <a:grpSpLocks/>
          </p:cNvGrpSpPr>
          <p:nvPr/>
        </p:nvGrpSpPr>
        <p:grpSpPr bwMode="auto">
          <a:xfrm rot="21256223">
            <a:off x="5105400" y="3917951"/>
            <a:ext cx="1677988" cy="327025"/>
            <a:chOff x="1463" y="3474"/>
            <a:chExt cx="1293" cy="240"/>
          </a:xfrm>
        </p:grpSpPr>
        <p:sp>
          <p:nvSpPr>
            <p:cNvPr id="103487" name="AutoShape 61"/>
            <p:cNvSpPr>
              <a:spLocks noChangeArrowheads="1"/>
            </p:cNvSpPr>
            <p:nvPr/>
          </p:nvSpPr>
          <p:spPr bwMode="auto">
            <a:xfrm rot="344995">
              <a:off x="2228" y="3474"/>
              <a:ext cx="528" cy="240"/>
            </a:xfrm>
            <a:custGeom>
              <a:avLst/>
              <a:gdLst>
                <a:gd name="T0" fmla="*/ 264 w 21600"/>
                <a:gd name="T1" fmla="*/ 0 h 21600"/>
                <a:gd name="T2" fmla="*/ 77 w 21600"/>
                <a:gd name="T3" fmla="*/ 35 h 21600"/>
                <a:gd name="T4" fmla="*/ 0 w 21600"/>
                <a:gd name="T5" fmla="*/ 120 h 21600"/>
                <a:gd name="T6" fmla="*/ 77 w 21600"/>
                <a:gd name="T7" fmla="*/ 205 h 21600"/>
                <a:gd name="T8" fmla="*/ 264 w 21600"/>
                <a:gd name="T9" fmla="*/ 240 h 21600"/>
                <a:gd name="T10" fmla="*/ 451 w 21600"/>
                <a:gd name="T11" fmla="*/ 205 h 21600"/>
                <a:gd name="T12" fmla="*/ 528 w 21600"/>
                <a:gd name="T13" fmla="*/ 120 h 21600"/>
                <a:gd name="T14" fmla="*/ 451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488" name="Rectangle 62"/>
            <p:cNvSpPr>
              <a:spLocks noChangeArrowheads="1"/>
            </p:cNvSpPr>
            <p:nvPr/>
          </p:nvSpPr>
          <p:spPr bwMode="auto">
            <a:xfrm rot="344995">
              <a:off x="1463" y="3507"/>
              <a:ext cx="816" cy="4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03489" name="Group 63"/>
          <p:cNvGrpSpPr>
            <a:grpSpLocks/>
          </p:cNvGrpSpPr>
          <p:nvPr/>
        </p:nvGrpSpPr>
        <p:grpSpPr bwMode="auto">
          <a:xfrm>
            <a:off x="5153025" y="2274888"/>
            <a:ext cx="1244600" cy="3516312"/>
            <a:chOff x="1920" y="1008"/>
            <a:chExt cx="1704" cy="2832"/>
          </a:xfrm>
        </p:grpSpPr>
        <p:pic>
          <p:nvPicPr>
            <p:cNvPr id="103490" name="Picture 64" descr="chan 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956"/>
              <a:ext cx="170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5" name="AutoShape 65"/>
            <p:cNvSpPr>
              <a:spLocks noChangeArrowheads="1"/>
            </p:cNvSpPr>
            <p:nvPr/>
          </p:nvSpPr>
          <p:spPr bwMode="auto">
            <a:xfrm>
              <a:off x="2555" y="2503"/>
              <a:ext cx="120" cy="555"/>
            </a:xfrm>
            <a:prstGeom prst="can">
              <a:avLst>
                <a:gd name="adj" fmla="val 2698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492" name="Rectangle 66"/>
            <p:cNvSpPr>
              <a:spLocks noChangeArrowheads="1"/>
            </p:cNvSpPr>
            <p:nvPr/>
          </p:nvSpPr>
          <p:spPr bwMode="auto">
            <a:xfrm rot="21554297" flipV="1">
              <a:off x="2449" y="2302"/>
              <a:ext cx="328" cy="148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rot="10800000" wrap="none" anchor="ctr">
              <a:flatTx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5667" name="AutoShape 67"/>
            <p:cNvSpPr>
              <a:spLocks noChangeArrowheads="1"/>
            </p:cNvSpPr>
            <p:nvPr/>
          </p:nvSpPr>
          <p:spPr bwMode="auto">
            <a:xfrm>
              <a:off x="2544" y="1008"/>
              <a:ext cx="120" cy="1389"/>
            </a:xfrm>
            <a:prstGeom prst="can">
              <a:avLst>
                <a:gd name="adj" fmla="val 29721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494" name="AutoShape 68"/>
            <p:cNvSpPr>
              <a:spLocks noChangeArrowheads="1"/>
            </p:cNvSpPr>
            <p:nvPr/>
          </p:nvSpPr>
          <p:spPr bwMode="auto">
            <a:xfrm rot="-8655696">
              <a:off x="2530" y="2388"/>
              <a:ext cx="86" cy="202"/>
            </a:xfrm>
            <a:prstGeom prst="can">
              <a:avLst>
                <a:gd name="adj" fmla="val 11744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03495" name="Group 69"/>
          <p:cNvGrpSpPr>
            <a:grpSpLocks/>
          </p:cNvGrpSpPr>
          <p:nvPr/>
        </p:nvGrpSpPr>
        <p:grpSpPr bwMode="auto">
          <a:xfrm>
            <a:off x="6956426" y="5181600"/>
            <a:ext cx="612775" cy="1093788"/>
            <a:chOff x="4236" y="2935"/>
            <a:chExt cx="472" cy="806"/>
          </a:xfrm>
        </p:grpSpPr>
        <p:sp>
          <p:nvSpPr>
            <p:cNvPr id="10349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49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49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49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48 w 48"/>
                <a:gd name="T1" fmla="*/ 0 h 144"/>
                <a:gd name="T2" fmla="*/ 48 w 48"/>
                <a:gd name="T3" fmla="*/ 96 h 144"/>
                <a:gd name="T4" fmla="*/ 0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48 w 48"/>
                <a:gd name="T1" fmla="*/ 0 h 144"/>
                <a:gd name="T2" fmla="*/ 48 w 48"/>
                <a:gd name="T3" fmla="*/ 96 h 144"/>
                <a:gd name="T4" fmla="*/ 0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114 w 288"/>
                <a:gd name="T1" fmla="*/ 0 h 462"/>
                <a:gd name="T2" fmla="*/ 126 w 288"/>
                <a:gd name="T3" fmla="*/ 96 h 462"/>
                <a:gd name="T4" fmla="*/ 150 w 288"/>
                <a:gd name="T5" fmla="*/ 204 h 462"/>
                <a:gd name="T6" fmla="*/ 276 w 288"/>
                <a:gd name="T7" fmla="*/ 354 h 462"/>
                <a:gd name="T8" fmla="*/ 108 w 288"/>
                <a:gd name="T9" fmla="*/ 438 h 462"/>
                <a:gd name="T10" fmla="*/ 18 w 288"/>
                <a:gd name="T11" fmla="*/ 372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5678" name="Arc 78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T0" fmla="*/ 0 w 43200"/>
                <a:gd name="T1" fmla="*/ 50 h 23644"/>
                <a:gd name="T2" fmla="*/ 184 w 43200"/>
                <a:gd name="T3" fmla="*/ 49 h 23644"/>
                <a:gd name="T4" fmla="*/ 92 w 43200"/>
                <a:gd name="T5" fmla="*/ 46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50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50 h 23644"/>
                <a:gd name="T2" fmla="*/ 184 w 43200"/>
                <a:gd name="T3" fmla="*/ 49 h 23644"/>
                <a:gd name="T4" fmla="*/ 92 w 43200"/>
                <a:gd name="T5" fmla="*/ 46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75 w 43200"/>
                <a:gd name="T1" fmla="*/ 92 h 42883"/>
                <a:gd name="T2" fmla="*/ 108 w 43200"/>
                <a:gd name="T3" fmla="*/ 92 h 42883"/>
                <a:gd name="T4" fmla="*/ 92 w 43200"/>
                <a:gd name="T5" fmla="*/ 46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67 w 43200"/>
                <a:gd name="T1" fmla="*/ 75 h 43085"/>
                <a:gd name="T2" fmla="*/ 89 w 43200"/>
                <a:gd name="T3" fmla="*/ 75 h 43085"/>
                <a:gd name="T4" fmla="*/ 75 w 43200"/>
                <a:gd name="T5" fmla="*/ 38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0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16 w 43200"/>
                <a:gd name="T1" fmla="*/ 37 h 41744"/>
                <a:gd name="T2" fmla="*/ 63 w 43200"/>
                <a:gd name="T3" fmla="*/ 40 h 41744"/>
                <a:gd name="T4" fmla="*/ 46 w 43200"/>
                <a:gd name="T5" fmla="*/ 21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1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4 w 43200"/>
                <a:gd name="T1" fmla="*/ 21 h 35592"/>
                <a:gd name="T2" fmla="*/ 51 w 43200"/>
                <a:gd name="T3" fmla="*/ 23 h 35592"/>
                <a:gd name="T4" fmla="*/ 29 w 43200"/>
                <a:gd name="T5" fmla="*/ 14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1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46 w 21600"/>
                <a:gd name="T1" fmla="*/ 0 h 21600"/>
                <a:gd name="T2" fmla="*/ 9 w 21600"/>
                <a:gd name="T3" fmla="*/ 16 h 21600"/>
                <a:gd name="T4" fmla="*/ 46 w 21600"/>
                <a:gd name="T5" fmla="*/ 6 h 21600"/>
                <a:gd name="T6" fmla="*/ 83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1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18 h 26832"/>
                <a:gd name="T2" fmla="*/ 91 w 42971"/>
                <a:gd name="T3" fmla="*/ 26 h 26832"/>
                <a:gd name="T4" fmla="*/ 46 w 42971"/>
                <a:gd name="T5" fmla="*/ 21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1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89"/>
            <p:cNvSpPr>
              <a:spLocks/>
            </p:cNvSpPr>
            <p:nvPr/>
          </p:nvSpPr>
          <p:spPr bwMode="auto">
            <a:xfrm>
              <a:off x="4421" y="3285"/>
              <a:ext cx="92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103516" name="Picture 90" descr="Lua do clea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935"/>
              <a:ext cx="174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6276975" y="1219200"/>
            <a:ext cx="2355850" cy="2019300"/>
            <a:chOff x="2496" y="1152"/>
            <a:chExt cx="1814" cy="1488"/>
          </a:xfrm>
        </p:grpSpPr>
        <p:sp>
          <p:nvSpPr>
            <p:cNvPr id="103518" name="Oval 92"/>
            <p:cNvSpPr>
              <a:spLocks noChangeArrowheads="1"/>
            </p:cNvSpPr>
            <p:nvPr/>
          </p:nvSpPr>
          <p:spPr bwMode="auto">
            <a:xfrm>
              <a:off x="2496" y="2399"/>
              <a:ext cx="235" cy="24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19" name="Rectangle 93"/>
            <p:cNvSpPr>
              <a:spLocks noChangeArrowheads="1"/>
            </p:cNvSpPr>
            <p:nvPr/>
          </p:nvSpPr>
          <p:spPr bwMode="auto">
            <a:xfrm>
              <a:off x="2552" y="1477"/>
              <a:ext cx="945" cy="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20" name="Rectangle 94"/>
            <p:cNvSpPr>
              <a:spLocks noChangeArrowheads="1"/>
            </p:cNvSpPr>
            <p:nvPr/>
          </p:nvSpPr>
          <p:spPr bwMode="auto">
            <a:xfrm>
              <a:off x="3202" y="1441"/>
              <a:ext cx="590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3521" name="Group 95"/>
            <p:cNvGrpSpPr>
              <a:grpSpLocks/>
            </p:cNvGrpSpPr>
            <p:nvPr/>
          </p:nvGrpSpPr>
          <p:grpSpPr bwMode="auto">
            <a:xfrm rot="-5012109">
              <a:off x="3601" y="951"/>
              <a:ext cx="508" cy="910"/>
              <a:chOff x="3990" y="432"/>
              <a:chExt cx="1099" cy="1632"/>
            </a:xfrm>
          </p:grpSpPr>
          <p:grpSp>
            <p:nvGrpSpPr>
              <p:cNvPr id="103522" name="Group 96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3523" name="Freeform 97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3524" name="Group 98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3525" name="Freeform 99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26" name="Freeform 100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27" name="Freeform 101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28" name="Freeform 102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29" name="Freeform 103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30" name="Freeform 104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31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532" name="Group 106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3533" name="Freeform 10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534" name="Oval 10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535" name="Rectangle 109"/>
            <p:cNvSpPr>
              <a:spLocks noChangeArrowheads="1"/>
            </p:cNvSpPr>
            <p:nvPr/>
          </p:nvSpPr>
          <p:spPr bwMode="auto">
            <a:xfrm>
              <a:off x="3332" y="1441"/>
              <a:ext cx="264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36" name="Line 110"/>
            <p:cNvSpPr>
              <a:spLocks noChangeShapeType="1"/>
            </p:cNvSpPr>
            <p:nvPr/>
          </p:nvSpPr>
          <p:spPr bwMode="auto">
            <a:xfrm flipV="1">
              <a:off x="2617" y="1472"/>
              <a:ext cx="0" cy="96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37" name="Line 111"/>
          <p:cNvSpPr>
            <a:spLocks noChangeShapeType="1"/>
          </p:cNvSpPr>
          <p:nvPr/>
        </p:nvSpPr>
        <p:spPr bwMode="auto">
          <a:xfrm>
            <a:off x="6456363" y="4114800"/>
            <a:ext cx="0" cy="71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7070725" y="3276601"/>
            <a:ext cx="2393950" cy="2054225"/>
            <a:chOff x="3096" y="2112"/>
            <a:chExt cx="1508" cy="1294"/>
          </a:xfrm>
        </p:grpSpPr>
        <p:sp>
          <p:nvSpPr>
            <p:cNvPr id="103539" name="Oval 113"/>
            <p:cNvSpPr>
              <a:spLocks noChangeArrowheads="1"/>
            </p:cNvSpPr>
            <p:nvPr/>
          </p:nvSpPr>
          <p:spPr bwMode="auto">
            <a:xfrm>
              <a:off x="3096" y="3178"/>
              <a:ext cx="240" cy="22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40" name="Rectangle 114"/>
            <p:cNvSpPr>
              <a:spLocks noChangeArrowheads="1"/>
            </p:cNvSpPr>
            <p:nvPr/>
          </p:nvSpPr>
          <p:spPr bwMode="auto">
            <a:xfrm>
              <a:off x="3166" y="2390"/>
              <a:ext cx="773" cy="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41" name="Rectangle 115"/>
            <p:cNvSpPr>
              <a:spLocks noChangeArrowheads="1"/>
            </p:cNvSpPr>
            <p:nvPr/>
          </p:nvSpPr>
          <p:spPr bwMode="auto">
            <a:xfrm>
              <a:off x="3698" y="2359"/>
              <a:ext cx="482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3542" name="Group 116"/>
            <p:cNvGrpSpPr>
              <a:grpSpLocks/>
            </p:cNvGrpSpPr>
            <p:nvPr/>
          </p:nvGrpSpPr>
          <p:grpSpPr bwMode="auto">
            <a:xfrm rot="-5012109">
              <a:off x="4015" y="1957"/>
              <a:ext cx="434" cy="744"/>
              <a:chOff x="3990" y="432"/>
              <a:chExt cx="1099" cy="1632"/>
            </a:xfrm>
          </p:grpSpPr>
          <p:grpSp>
            <p:nvGrpSpPr>
              <p:cNvPr id="103543" name="Group 117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3544" name="Freeform 118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3545" name="Group 119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3546" name="Freeform 120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47" name="Freeform 121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48" name="Freeform 122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49" name="Freeform 123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50" name="Freeform 124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51" name="Freeform 125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52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553" name="Group 127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3554" name="Freeform 128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555" name="Oval 129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556" name="Rectangle 130"/>
            <p:cNvSpPr>
              <a:spLocks noChangeArrowheads="1"/>
            </p:cNvSpPr>
            <p:nvPr/>
          </p:nvSpPr>
          <p:spPr bwMode="auto">
            <a:xfrm>
              <a:off x="3804" y="2359"/>
              <a:ext cx="216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57" name="Line 131"/>
            <p:cNvSpPr>
              <a:spLocks noChangeShapeType="1"/>
            </p:cNvSpPr>
            <p:nvPr/>
          </p:nvSpPr>
          <p:spPr bwMode="auto">
            <a:xfrm flipV="1">
              <a:off x="3219" y="2386"/>
              <a:ext cx="0" cy="82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8175625" y="3429000"/>
            <a:ext cx="2355850" cy="2019300"/>
            <a:chOff x="2496" y="1152"/>
            <a:chExt cx="1814" cy="1488"/>
          </a:xfrm>
        </p:grpSpPr>
        <p:sp>
          <p:nvSpPr>
            <p:cNvPr id="103559" name="Oval 133"/>
            <p:cNvSpPr>
              <a:spLocks noChangeArrowheads="1"/>
            </p:cNvSpPr>
            <p:nvPr/>
          </p:nvSpPr>
          <p:spPr bwMode="auto">
            <a:xfrm>
              <a:off x="2496" y="2399"/>
              <a:ext cx="235" cy="24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60" name="Rectangle 134"/>
            <p:cNvSpPr>
              <a:spLocks noChangeArrowheads="1"/>
            </p:cNvSpPr>
            <p:nvPr/>
          </p:nvSpPr>
          <p:spPr bwMode="auto">
            <a:xfrm>
              <a:off x="2552" y="1477"/>
              <a:ext cx="945" cy="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61" name="Rectangle 135"/>
            <p:cNvSpPr>
              <a:spLocks noChangeArrowheads="1"/>
            </p:cNvSpPr>
            <p:nvPr/>
          </p:nvSpPr>
          <p:spPr bwMode="auto">
            <a:xfrm>
              <a:off x="3202" y="1441"/>
              <a:ext cx="590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3562" name="Group 136"/>
            <p:cNvGrpSpPr>
              <a:grpSpLocks/>
            </p:cNvGrpSpPr>
            <p:nvPr/>
          </p:nvGrpSpPr>
          <p:grpSpPr bwMode="auto">
            <a:xfrm rot="-5012109">
              <a:off x="3601" y="951"/>
              <a:ext cx="508" cy="910"/>
              <a:chOff x="3990" y="432"/>
              <a:chExt cx="1099" cy="1632"/>
            </a:xfrm>
          </p:grpSpPr>
          <p:grpSp>
            <p:nvGrpSpPr>
              <p:cNvPr id="103563" name="Group 137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3564" name="Freeform 138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3565" name="Group 139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3566" name="Freeform 140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67" name="Freeform 141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68" name="Freeform 142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69" name="Freeform 143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70" name="Freeform 144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71" name="Freeform 145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7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573" name="Group 147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3574" name="Freeform 148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575" name="Oval 149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576" name="Rectangle 150"/>
            <p:cNvSpPr>
              <a:spLocks noChangeArrowheads="1"/>
            </p:cNvSpPr>
            <p:nvPr/>
          </p:nvSpPr>
          <p:spPr bwMode="auto">
            <a:xfrm>
              <a:off x="3332" y="1441"/>
              <a:ext cx="264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577" name="Line 151"/>
            <p:cNvSpPr>
              <a:spLocks noChangeShapeType="1"/>
            </p:cNvSpPr>
            <p:nvPr/>
          </p:nvSpPr>
          <p:spPr bwMode="auto">
            <a:xfrm flipV="1">
              <a:off x="2617" y="1472"/>
              <a:ext cx="0" cy="96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52"/>
          <p:cNvGrpSpPr>
            <a:grpSpLocks/>
          </p:cNvGrpSpPr>
          <p:nvPr/>
        </p:nvGrpSpPr>
        <p:grpSpPr bwMode="auto">
          <a:xfrm>
            <a:off x="6238875" y="2667001"/>
            <a:ext cx="2393950" cy="1444625"/>
            <a:chOff x="384" y="2402"/>
            <a:chExt cx="1508" cy="910"/>
          </a:xfrm>
        </p:grpSpPr>
        <p:sp>
          <p:nvSpPr>
            <p:cNvPr id="103579" name="Oval 153"/>
            <p:cNvSpPr>
              <a:spLocks noChangeArrowheads="1"/>
            </p:cNvSpPr>
            <p:nvPr/>
          </p:nvSpPr>
          <p:spPr bwMode="auto">
            <a:xfrm>
              <a:off x="384" y="3084"/>
              <a:ext cx="240" cy="22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3580" name="Group 154"/>
            <p:cNvGrpSpPr>
              <a:grpSpLocks/>
            </p:cNvGrpSpPr>
            <p:nvPr/>
          </p:nvGrpSpPr>
          <p:grpSpPr bwMode="auto">
            <a:xfrm>
              <a:off x="454" y="2402"/>
              <a:ext cx="1438" cy="434"/>
              <a:chOff x="454" y="2018"/>
              <a:chExt cx="1438" cy="434"/>
            </a:xfrm>
          </p:grpSpPr>
          <p:sp>
            <p:nvSpPr>
              <p:cNvPr id="103581" name="Rectangle 155"/>
              <p:cNvSpPr>
                <a:spLocks noChangeArrowheads="1"/>
              </p:cNvSpPr>
              <p:nvPr/>
            </p:nvSpPr>
            <p:spPr bwMode="auto">
              <a:xfrm>
                <a:off x="454" y="2296"/>
                <a:ext cx="773" cy="3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3582" name="Rectangle 156"/>
              <p:cNvSpPr>
                <a:spLocks noChangeArrowheads="1"/>
              </p:cNvSpPr>
              <p:nvPr/>
            </p:nvSpPr>
            <p:spPr bwMode="auto">
              <a:xfrm>
                <a:off x="986" y="2265"/>
                <a:ext cx="482" cy="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grpSp>
            <p:nvGrpSpPr>
              <p:cNvPr id="103583" name="Group 157"/>
              <p:cNvGrpSpPr>
                <a:grpSpLocks/>
              </p:cNvGrpSpPr>
              <p:nvPr/>
            </p:nvGrpSpPr>
            <p:grpSpPr bwMode="auto">
              <a:xfrm rot="-5012109">
                <a:off x="1303" y="1863"/>
                <a:ext cx="434" cy="744"/>
                <a:chOff x="3990" y="432"/>
                <a:chExt cx="1099" cy="1632"/>
              </a:xfrm>
            </p:grpSpPr>
            <p:grpSp>
              <p:nvGrpSpPr>
                <p:cNvPr id="103584" name="Group 158"/>
                <p:cNvGrpSpPr>
                  <a:grpSpLocks/>
                </p:cNvGrpSpPr>
                <p:nvPr/>
              </p:nvGrpSpPr>
              <p:grpSpPr bwMode="auto">
                <a:xfrm>
                  <a:off x="3990" y="432"/>
                  <a:ext cx="936" cy="1331"/>
                  <a:chOff x="4080" y="1349"/>
                  <a:chExt cx="848" cy="1029"/>
                </a:xfrm>
              </p:grpSpPr>
              <p:sp>
                <p:nvSpPr>
                  <p:cNvPr id="103585" name="Freeform 159"/>
                  <p:cNvSpPr>
                    <a:spLocks/>
                  </p:cNvSpPr>
                  <p:nvPr/>
                </p:nvSpPr>
                <p:spPr bwMode="auto">
                  <a:xfrm>
                    <a:off x="4143" y="1444"/>
                    <a:ext cx="390" cy="173"/>
                  </a:xfrm>
                  <a:custGeom>
                    <a:avLst/>
                    <a:gdLst>
                      <a:gd name="T0" fmla="*/ 37 w 779"/>
                      <a:gd name="T1" fmla="*/ 169 h 347"/>
                      <a:gd name="T2" fmla="*/ 0 w 779"/>
                      <a:gd name="T3" fmla="*/ 253 h 347"/>
                      <a:gd name="T4" fmla="*/ 18 w 779"/>
                      <a:gd name="T5" fmla="*/ 319 h 347"/>
                      <a:gd name="T6" fmla="*/ 84 w 779"/>
                      <a:gd name="T7" fmla="*/ 347 h 347"/>
                      <a:gd name="T8" fmla="*/ 158 w 779"/>
                      <a:gd name="T9" fmla="*/ 347 h 347"/>
                      <a:gd name="T10" fmla="*/ 198 w 779"/>
                      <a:gd name="T11" fmla="*/ 339 h 347"/>
                      <a:gd name="T12" fmla="*/ 234 w 779"/>
                      <a:gd name="T13" fmla="*/ 332 h 347"/>
                      <a:gd name="T14" fmla="*/ 281 w 779"/>
                      <a:gd name="T15" fmla="*/ 319 h 347"/>
                      <a:gd name="T16" fmla="*/ 327 w 779"/>
                      <a:gd name="T17" fmla="*/ 322 h 347"/>
                      <a:gd name="T18" fmla="*/ 375 w 779"/>
                      <a:gd name="T19" fmla="*/ 328 h 347"/>
                      <a:gd name="T20" fmla="*/ 430 w 779"/>
                      <a:gd name="T21" fmla="*/ 335 h 347"/>
                      <a:gd name="T22" fmla="*/ 478 w 779"/>
                      <a:gd name="T23" fmla="*/ 325 h 347"/>
                      <a:gd name="T24" fmla="*/ 519 w 779"/>
                      <a:gd name="T25" fmla="*/ 313 h 347"/>
                      <a:gd name="T26" fmla="*/ 553 w 779"/>
                      <a:gd name="T27" fmla="*/ 299 h 347"/>
                      <a:gd name="T28" fmla="*/ 583 w 779"/>
                      <a:gd name="T29" fmla="*/ 300 h 347"/>
                      <a:gd name="T30" fmla="*/ 619 w 779"/>
                      <a:gd name="T31" fmla="*/ 310 h 347"/>
                      <a:gd name="T32" fmla="*/ 653 w 779"/>
                      <a:gd name="T33" fmla="*/ 319 h 347"/>
                      <a:gd name="T34" fmla="*/ 678 w 779"/>
                      <a:gd name="T35" fmla="*/ 324 h 347"/>
                      <a:gd name="T36" fmla="*/ 713 w 779"/>
                      <a:gd name="T37" fmla="*/ 328 h 347"/>
                      <a:gd name="T38" fmla="*/ 779 w 779"/>
                      <a:gd name="T39" fmla="*/ 319 h 347"/>
                      <a:gd name="T40" fmla="*/ 750 w 779"/>
                      <a:gd name="T41" fmla="*/ 0 h 347"/>
                      <a:gd name="T42" fmla="*/ 37 w 779"/>
                      <a:gd name="T43" fmla="*/ 169 h 34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79"/>
                      <a:gd name="T67" fmla="*/ 0 h 347"/>
                      <a:gd name="T68" fmla="*/ 779 w 779"/>
                      <a:gd name="T69" fmla="*/ 347 h 34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79" h="347">
                        <a:moveTo>
                          <a:pt x="37" y="169"/>
                        </a:moveTo>
                        <a:lnTo>
                          <a:pt x="0" y="253"/>
                        </a:lnTo>
                        <a:lnTo>
                          <a:pt x="18" y="319"/>
                        </a:lnTo>
                        <a:lnTo>
                          <a:pt x="84" y="347"/>
                        </a:lnTo>
                        <a:lnTo>
                          <a:pt x="158" y="347"/>
                        </a:lnTo>
                        <a:lnTo>
                          <a:pt x="198" y="339"/>
                        </a:lnTo>
                        <a:lnTo>
                          <a:pt x="234" y="332"/>
                        </a:lnTo>
                        <a:lnTo>
                          <a:pt x="281" y="319"/>
                        </a:lnTo>
                        <a:lnTo>
                          <a:pt x="327" y="322"/>
                        </a:lnTo>
                        <a:lnTo>
                          <a:pt x="375" y="328"/>
                        </a:lnTo>
                        <a:lnTo>
                          <a:pt x="430" y="335"/>
                        </a:lnTo>
                        <a:lnTo>
                          <a:pt x="478" y="325"/>
                        </a:lnTo>
                        <a:lnTo>
                          <a:pt x="519" y="313"/>
                        </a:lnTo>
                        <a:lnTo>
                          <a:pt x="553" y="299"/>
                        </a:lnTo>
                        <a:lnTo>
                          <a:pt x="583" y="300"/>
                        </a:lnTo>
                        <a:lnTo>
                          <a:pt x="619" y="310"/>
                        </a:lnTo>
                        <a:lnTo>
                          <a:pt x="653" y="319"/>
                        </a:lnTo>
                        <a:lnTo>
                          <a:pt x="678" y="324"/>
                        </a:lnTo>
                        <a:lnTo>
                          <a:pt x="713" y="328"/>
                        </a:lnTo>
                        <a:lnTo>
                          <a:pt x="779" y="319"/>
                        </a:lnTo>
                        <a:lnTo>
                          <a:pt x="750" y="0"/>
                        </a:lnTo>
                        <a:lnTo>
                          <a:pt x="37" y="169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3586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4080" y="1349"/>
                    <a:ext cx="848" cy="1029"/>
                    <a:chOff x="4080" y="1349"/>
                    <a:chExt cx="848" cy="1029"/>
                  </a:xfrm>
                </p:grpSpPr>
                <p:sp>
                  <p:nvSpPr>
                    <p:cNvPr id="10358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080" y="1349"/>
                      <a:ext cx="848" cy="1029"/>
                    </a:xfrm>
                    <a:custGeom>
                      <a:avLst/>
                      <a:gdLst>
                        <a:gd name="T0" fmla="*/ 333 w 1695"/>
                        <a:gd name="T1" fmla="*/ 639 h 2058"/>
                        <a:gd name="T2" fmla="*/ 258 w 1695"/>
                        <a:gd name="T3" fmla="*/ 414 h 2058"/>
                        <a:gd name="T4" fmla="*/ 133 w 1695"/>
                        <a:gd name="T5" fmla="*/ 319 h 2058"/>
                        <a:gd name="T6" fmla="*/ 67 w 1695"/>
                        <a:gd name="T7" fmla="*/ 316 h 2058"/>
                        <a:gd name="T8" fmla="*/ 11 w 1695"/>
                        <a:gd name="T9" fmla="*/ 344 h 2058"/>
                        <a:gd name="T10" fmla="*/ 5 w 1695"/>
                        <a:gd name="T11" fmla="*/ 396 h 2058"/>
                        <a:gd name="T12" fmla="*/ 52 w 1695"/>
                        <a:gd name="T13" fmla="*/ 639 h 2058"/>
                        <a:gd name="T14" fmla="*/ 52 w 1695"/>
                        <a:gd name="T15" fmla="*/ 743 h 2058"/>
                        <a:gd name="T16" fmla="*/ 145 w 1695"/>
                        <a:gd name="T17" fmla="*/ 865 h 2058"/>
                        <a:gd name="T18" fmla="*/ 249 w 1695"/>
                        <a:gd name="T19" fmla="*/ 1090 h 2058"/>
                        <a:gd name="T20" fmla="*/ 324 w 1695"/>
                        <a:gd name="T21" fmla="*/ 1334 h 2058"/>
                        <a:gd name="T22" fmla="*/ 474 w 1695"/>
                        <a:gd name="T23" fmla="*/ 1532 h 2058"/>
                        <a:gd name="T24" fmla="*/ 690 w 1695"/>
                        <a:gd name="T25" fmla="*/ 1720 h 2058"/>
                        <a:gd name="T26" fmla="*/ 788 w 1695"/>
                        <a:gd name="T27" fmla="*/ 1828 h 2058"/>
                        <a:gd name="T28" fmla="*/ 830 w 1695"/>
                        <a:gd name="T29" fmla="*/ 1936 h 2058"/>
                        <a:gd name="T30" fmla="*/ 906 w 1695"/>
                        <a:gd name="T31" fmla="*/ 2031 h 2058"/>
                        <a:gd name="T32" fmla="*/ 973 w 1695"/>
                        <a:gd name="T33" fmla="*/ 2020 h 2058"/>
                        <a:gd name="T34" fmla="*/ 1093 w 1695"/>
                        <a:gd name="T35" fmla="*/ 1925 h 2058"/>
                        <a:gd name="T36" fmla="*/ 1278 w 1695"/>
                        <a:gd name="T37" fmla="*/ 1809 h 2058"/>
                        <a:gd name="T38" fmla="*/ 1469 w 1695"/>
                        <a:gd name="T39" fmla="*/ 1723 h 2058"/>
                        <a:gd name="T40" fmla="*/ 1633 w 1695"/>
                        <a:gd name="T41" fmla="*/ 1709 h 2058"/>
                        <a:gd name="T42" fmla="*/ 1602 w 1695"/>
                        <a:gd name="T43" fmla="*/ 1617 h 2058"/>
                        <a:gd name="T44" fmla="*/ 1517 w 1695"/>
                        <a:gd name="T45" fmla="*/ 1532 h 2058"/>
                        <a:gd name="T46" fmla="*/ 1480 w 1695"/>
                        <a:gd name="T47" fmla="*/ 1467 h 2058"/>
                        <a:gd name="T48" fmla="*/ 1508 w 1695"/>
                        <a:gd name="T49" fmla="*/ 1156 h 2058"/>
                        <a:gd name="T50" fmla="*/ 1480 w 1695"/>
                        <a:gd name="T51" fmla="*/ 724 h 2058"/>
                        <a:gd name="T52" fmla="*/ 1508 w 1695"/>
                        <a:gd name="T53" fmla="*/ 521 h 2058"/>
                        <a:gd name="T54" fmla="*/ 1487 w 1695"/>
                        <a:gd name="T55" fmla="*/ 460 h 2058"/>
                        <a:gd name="T56" fmla="*/ 1445 w 1695"/>
                        <a:gd name="T57" fmla="*/ 425 h 2058"/>
                        <a:gd name="T58" fmla="*/ 1367 w 1695"/>
                        <a:gd name="T59" fmla="*/ 386 h 2058"/>
                        <a:gd name="T60" fmla="*/ 1273 w 1695"/>
                        <a:gd name="T61" fmla="*/ 283 h 2058"/>
                        <a:gd name="T62" fmla="*/ 1057 w 1695"/>
                        <a:gd name="T63" fmla="*/ 180 h 2058"/>
                        <a:gd name="T64" fmla="*/ 862 w 1695"/>
                        <a:gd name="T65" fmla="*/ 48 h 2058"/>
                        <a:gd name="T66" fmla="*/ 774 w 1695"/>
                        <a:gd name="T67" fmla="*/ 0 h 2058"/>
                        <a:gd name="T68" fmla="*/ 651 w 1695"/>
                        <a:gd name="T69" fmla="*/ 39 h 2058"/>
                        <a:gd name="T70" fmla="*/ 561 w 1695"/>
                        <a:gd name="T71" fmla="*/ 75 h 2058"/>
                        <a:gd name="T72" fmla="*/ 471 w 1695"/>
                        <a:gd name="T73" fmla="*/ 81 h 2058"/>
                        <a:gd name="T74" fmla="*/ 357 w 1695"/>
                        <a:gd name="T75" fmla="*/ 119 h 2058"/>
                        <a:gd name="T76" fmla="*/ 164 w 1695"/>
                        <a:gd name="T77" fmla="*/ 180 h 2058"/>
                        <a:gd name="T78" fmla="*/ 102 w 1695"/>
                        <a:gd name="T79" fmla="*/ 198 h 2058"/>
                        <a:gd name="T80" fmla="*/ 86 w 1695"/>
                        <a:gd name="T81" fmla="*/ 247 h 2058"/>
                        <a:gd name="T82" fmla="*/ 111 w 1695"/>
                        <a:gd name="T83" fmla="*/ 300 h 2058"/>
                        <a:gd name="T84" fmla="*/ 183 w 1695"/>
                        <a:gd name="T85" fmla="*/ 349 h 2058"/>
                        <a:gd name="T86" fmla="*/ 444 w 1695"/>
                        <a:gd name="T87" fmla="*/ 350 h 2058"/>
                        <a:gd name="T88" fmla="*/ 569 w 1695"/>
                        <a:gd name="T89" fmla="*/ 352 h 2058"/>
                        <a:gd name="T90" fmla="*/ 690 w 1695"/>
                        <a:gd name="T91" fmla="*/ 311 h 2058"/>
                        <a:gd name="T92" fmla="*/ 738 w 1695"/>
                        <a:gd name="T93" fmla="*/ 338 h 2058"/>
                        <a:gd name="T94" fmla="*/ 752 w 1695"/>
                        <a:gd name="T95" fmla="*/ 408 h 2058"/>
                        <a:gd name="T96" fmla="*/ 690 w 1695"/>
                        <a:gd name="T97" fmla="*/ 658 h 2058"/>
                        <a:gd name="T98" fmla="*/ 446 w 1695"/>
                        <a:gd name="T99" fmla="*/ 733 h 205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695"/>
                        <a:gd name="T151" fmla="*/ 0 h 2058"/>
                        <a:gd name="T152" fmla="*/ 1695 w 1695"/>
                        <a:gd name="T153" fmla="*/ 2058 h 205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695" h="2058">
                          <a:moveTo>
                            <a:pt x="446" y="733"/>
                          </a:moveTo>
                          <a:lnTo>
                            <a:pt x="333" y="639"/>
                          </a:lnTo>
                          <a:lnTo>
                            <a:pt x="324" y="517"/>
                          </a:lnTo>
                          <a:lnTo>
                            <a:pt x="258" y="414"/>
                          </a:lnTo>
                          <a:lnTo>
                            <a:pt x="183" y="349"/>
                          </a:lnTo>
                          <a:lnTo>
                            <a:pt x="133" y="319"/>
                          </a:lnTo>
                          <a:lnTo>
                            <a:pt x="98" y="311"/>
                          </a:lnTo>
                          <a:lnTo>
                            <a:pt x="67" y="316"/>
                          </a:lnTo>
                          <a:lnTo>
                            <a:pt x="36" y="328"/>
                          </a:lnTo>
                          <a:lnTo>
                            <a:pt x="11" y="344"/>
                          </a:lnTo>
                          <a:lnTo>
                            <a:pt x="0" y="367"/>
                          </a:lnTo>
                          <a:lnTo>
                            <a:pt x="5" y="396"/>
                          </a:lnTo>
                          <a:lnTo>
                            <a:pt x="33" y="508"/>
                          </a:lnTo>
                          <a:lnTo>
                            <a:pt x="52" y="639"/>
                          </a:lnTo>
                          <a:lnTo>
                            <a:pt x="52" y="690"/>
                          </a:lnTo>
                          <a:lnTo>
                            <a:pt x="52" y="743"/>
                          </a:lnTo>
                          <a:lnTo>
                            <a:pt x="80" y="790"/>
                          </a:lnTo>
                          <a:lnTo>
                            <a:pt x="145" y="865"/>
                          </a:lnTo>
                          <a:lnTo>
                            <a:pt x="211" y="968"/>
                          </a:lnTo>
                          <a:lnTo>
                            <a:pt x="249" y="1090"/>
                          </a:lnTo>
                          <a:lnTo>
                            <a:pt x="277" y="1259"/>
                          </a:lnTo>
                          <a:lnTo>
                            <a:pt x="324" y="1334"/>
                          </a:lnTo>
                          <a:lnTo>
                            <a:pt x="399" y="1420"/>
                          </a:lnTo>
                          <a:lnTo>
                            <a:pt x="474" y="1532"/>
                          </a:lnTo>
                          <a:lnTo>
                            <a:pt x="624" y="1673"/>
                          </a:lnTo>
                          <a:lnTo>
                            <a:pt x="690" y="1720"/>
                          </a:lnTo>
                          <a:lnTo>
                            <a:pt x="755" y="1748"/>
                          </a:lnTo>
                          <a:lnTo>
                            <a:pt x="788" y="1828"/>
                          </a:lnTo>
                          <a:lnTo>
                            <a:pt x="812" y="1883"/>
                          </a:lnTo>
                          <a:lnTo>
                            <a:pt x="830" y="1936"/>
                          </a:lnTo>
                          <a:lnTo>
                            <a:pt x="862" y="1983"/>
                          </a:lnTo>
                          <a:lnTo>
                            <a:pt x="906" y="2031"/>
                          </a:lnTo>
                          <a:lnTo>
                            <a:pt x="932" y="2058"/>
                          </a:lnTo>
                          <a:lnTo>
                            <a:pt x="973" y="2020"/>
                          </a:lnTo>
                          <a:lnTo>
                            <a:pt x="1010" y="1983"/>
                          </a:lnTo>
                          <a:lnTo>
                            <a:pt x="1093" y="1925"/>
                          </a:lnTo>
                          <a:lnTo>
                            <a:pt x="1207" y="1851"/>
                          </a:lnTo>
                          <a:lnTo>
                            <a:pt x="1278" y="1809"/>
                          </a:lnTo>
                          <a:lnTo>
                            <a:pt x="1367" y="1758"/>
                          </a:lnTo>
                          <a:lnTo>
                            <a:pt x="1469" y="1723"/>
                          </a:lnTo>
                          <a:lnTo>
                            <a:pt x="1555" y="1701"/>
                          </a:lnTo>
                          <a:lnTo>
                            <a:pt x="1633" y="1709"/>
                          </a:lnTo>
                          <a:lnTo>
                            <a:pt x="1695" y="1720"/>
                          </a:lnTo>
                          <a:lnTo>
                            <a:pt x="1602" y="1617"/>
                          </a:lnTo>
                          <a:lnTo>
                            <a:pt x="1573" y="1579"/>
                          </a:lnTo>
                          <a:lnTo>
                            <a:pt x="1517" y="1532"/>
                          </a:lnTo>
                          <a:lnTo>
                            <a:pt x="1492" y="1498"/>
                          </a:lnTo>
                          <a:lnTo>
                            <a:pt x="1480" y="1467"/>
                          </a:lnTo>
                          <a:lnTo>
                            <a:pt x="1489" y="1392"/>
                          </a:lnTo>
                          <a:lnTo>
                            <a:pt x="1508" y="1156"/>
                          </a:lnTo>
                          <a:lnTo>
                            <a:pt x="1480" y="893"/>
                          </a:lnTo>
                          <a:lnTo>
                            <a:pt x="1480" y="724"/>
                          </a:lnTo>
                          <a:lnTo>
                            <a:pt x="1498" y="586"/>
                          </a:lnTo>
                          <a:lnTo>
                            <a:pt x="1508" y="521"/>
                          </a:lnTo>
                          <a:lnTo>
                            <a:pt x="1500" y="485"/>
                          </a:lnTo>
                          <a:lnTo>
                            <a:pt x="1487" y="460"/>
                          </a:lnTo>
                          <a:lnTo>
                            <a:pt x="1467" y="438"/>
                          </a:lnTo>
                          <a:lnTo>
                            <a:pt x="1445" y="425"/>
                          </a:lnTo>
                          <a:lnTo>
                            <a:pt x="1412" y="410"/>
                          </a:lnTo>
                          <a:lnTo>
                            <a:pt x="1367" y="386"/>
                          </a:lnTo>
                          <a:lnTo>
                            <a:pt x="1339" y="349"/>
                          </a:lnTo>
                          <a:lnTo>
                            <a:pt x="1273" y="283"/>
                          </a:lnTo>
                          <a:lnTo>
                            <a:pt x="1179" y="236"/>
                          </a:lnTo>
                          <a:lnTo>
                            <a:pt x="1057" y="180"/>
                          </a:lnTo>
                          <a:lnTo>
                            <a:pt x="898" y="80"/>
                          </a:lnTo>
                          <a:lnTo>
                            <a:pt x="862" y="48"/>
                          </a:lnTo>
                          <a:lnTo>
                            <a:pt x="821" y="14"/>
                          </a:lnTo>
                          <a:lnTo>
                            <a:pt x="774" y="0"/>
                          </a:lnTo>
                          <a:lnTo>
                            <a:pt x="699" y="11"/>
                          </a:lnTo>
                          <a:lnTo>
                            <a:pt x="651" y="39"/>
                          </a:lnTo>
                          <a:lnTo>
                            <a:pt x="605" y="62"/>
                          </a:lnTo>
                          <a:lnTo>
                            <a:pt x="561" y="75"/>
                          </a:lnTo>
                          <a:lnTo>
                            <a:pt x="511" y="76"/>
                          </a:lnTo>
                          <a:lnTo>
                            <a:pt x="471" y="81"/>
                          </a:lnTo>
                          <a:lnTo>
                            <a:pt x="408" y="95"/>
                          </a:lnTo>
                          <a:lnTo>
                            <a:pt x="357" y="119"/>
                          </a:lnTo>
                          <a:lnTo>
                            <a:pt x="296" y="152"/>
                          </a:lnTo>
                          <a:lnTo>
                            <a:pt x="164" y="180"/>
                          </a:lnTo>
                          <a:lnTo>
                            <a:pt x="117" y="189"/>
                          </a:lnTo>
                          <a:lnTo>
                            <a:pt x="102" y="198"/>
                          </a:lnTo>
                          <a:lnTo>
                            <a:pt x="89" y="214"/>
                          </a:lnTo>
                          <a:lnTo>
                            <a:pt x="86" y="247"/>
                          </a:lnTo>
                          <a:lnTo>
                            <a:pt x="89" y="283"/>
                          </a:lnTo>
                          <a:lnTo>
                            <a:pt x="111" y="300"/>
                          </a:lnTo>
                          <a:lnTo>
                            <a:pt x="133" y="317"/>
                          </a:lnTo>
                          <a:lnTo>
                            <a:pt x="183" y="349"/>
                          </a:lnTo>
                          <a:lnTo>
                            <a:pt x="324" y="367"/>
                          </a:lnTo>
                          <a:lnTo>
                            <a:pt x="444" y="350"/>
                          </a:lnTo>
                          <a:lnTo>
                            <a:pt x="483" y="358"/>
                          </a:lnTo>
                          <a:lnTo>
                            <a:pt x="569" y="352"/>
                          </a:lnTo>
                          <a:lnTo>
                            <a:pt x="622" y="338"/>
                          </a:lnTo>
                          <a:lnTo>
                            <a:pt x="690" y="311"/>
                          </a:lnTo>
                          <a:lnTo>
                            <a:pt x="730" y="297"/>
                          </a:lnTo>
                          <a:lnTo>
                            <a:pt x="738" y="338"/>
                          </a:lnTo>
                          <a:lnTo>
                            <a:pt x="740" y="367"/>
                          </a:lnTo>
                          <a:lnTo>
                            <a:pt x="752" y="408"/>
                          </a:lnTo>
                          <a:lnTo>
                            <a:pt x="737" y="527"/>
                          </a:lnTo>
                          <a:lnTo>
                            <a:pt x="690" y="658"/>
                          </a:lnTo>
                          <a:lnTo>
                            <a:pt x="624" y="705"/>
                          </a:lnTo>
                          <a:lnTo>
                            <a:pt x="446" y="733"/>
                          </a:lnTo>
                          <a:close/>
                        </a:path>
                      </a:pathLst>
                    </a:custGeom>
                    <a:solidFill>
                      <a:srgbClr val="FFBFB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58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264" y="1583"/>
                      <a:ext cx="27" cy="16"/>
                    </a:xfrm>
                    <a:custGeom>
                      <a:avLst/>
                      <a:gdLst>
                        <a:gd name="T0" fmla="*/ 55 w 55"/>
                        <a:gd name="T1" fmla="*/ 33 h 33"/>
                        <a:gd name="T2" fmla="*/ 26 w 55"/>
                        <a:gd name="T3" fmla="*/ 22 h 33"/>
                        <a:gd name="T4" fmla="*/ 7 w 55"/>
                        <a:gd name="T5" fmla="*/ 8 h 33"/>
                        <a:gd name="T6" fmla="*/ 0 w 55"/>
                        <a:gd name="T7" fmla="*/ 0 h 3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5"/>
                        <a:gd name="T13" fmla="*/ 0 h 33"/>
                        <a:gd name="T14" fmla="*/ 55 w 55"/>
                        <a:gd name="T15" fmla="*/ 33 h 3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5" h="33">
                          <a:moveTo>
                            <a:pt x="55" y="33"/>
                          </a:moveTo>
                          <a:lnTo>
                            <a:pt x="26" y="22"/>
                          </a:lnTo>
                          <a:lnTo>
                            <a:pt x="7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589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759" y="1541"/>
                      <a:ext cx="10" cy="168"/>
                    </a:xfrm>
                    <a:custGeom>
                      <a:avLst/>
                      <a:gdLst>
                        <a:gd name="T0" fmla="*/ 9 w 20"/>
                        <a:gd name="T1" fmla="*/ 0 h 336"/>
                        <a:gd name="T2" fmla="*/ 20 w 20"/>
                        <a:gd name="T3" fmla="*/ 52 h 336"/>
                        <a:gd name="T4" fmla="*/ 1 w 20"/>
                        <a:gd name="T5" fmla="*/ 241 h 336"/>
                        <a:gd name="T6" fmla="*/ 0 w 20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0"/>
                        <a:gd name="T13" fmla="*/ 0 h 336"/>
                        <a:gd name="T14" fmla="*/ 20 w 20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0" h="336">
                          <a:moveTo>
                            <a:pt x="9" y="0"/>
                          </a:moveTo>
                          <a:lnTo>
                            <a:pt x="20" y="52"/>
                          </a:lnTo>
                          <a:lnTo>
                            <a:pt x="1" y="241"/>
                          </a:lnTo>
                          <a:lnTo>
                            <a:pt x="0" y="33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590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112" y="1522"/>
                      <a:ext cx="35" cy="84"/>
                    </a:xfrm>
                    <a:custGeom>
                      <a:avLst/>
                      <a:gdLst>
                        <a:gd name="T0" fmla="*/ 23 w 70"/>
                        <a:gd name="T1" fmla="*/ 0 h 169"/>
                        <a:gd name="T2" fmla="*/ 53 w 70"/>
                        <a:gd name="T3" fmla="*/ 52 h 169"/>
                        <a:gd name="T4" fmla="*/ 69 w 70"/>
                        <a:gd name="T5" fmla="*/ 83 h 169"/>
                        <a:gd name="T6" fmla="*/ 70 w 70"/>
                        <a:gd name="T7" fmla="*/ 113 h 169"/>
                        <a:gd name="T8" fmla="*/ 58 w 70"/>
                        <a:gd name="T9" fmla="*/ 140 h 169"/>
                        <a:gd name="T10" fmla="*/ 27 w 70"/>
                        <a:gd name="T11" fmla="*/ 158 h 169"/>
                        <a:gd name="T12" fmla="*/ 0 w 70"/>
                        <a:gd name="T13" fmla="*/ 169 h 16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0"/>
                        <a:gd name="T22" fmla="*/ 0 h 169"/>
                        <a:gd name="T23" fmla="*/ 70 w 70"/>
                        <a:gd name="T24" fmla="*/ 169 h 16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0" h="169">
                          <a:moveTo>
                            <a:pt x="23" y="0"/>
                          </a:moveTo>
                          <a:lnTo>
                            <a:pt x="53" y="52"/>
                          </a:lnTo>
                          <a:lnTo>
                            <a:pt x="69" y="83"/>
                          </a:lnTo>
                          <a:lnTo>
                            <a:pt x="70" y="113"/>
                          </a:lnTo>
                          <a:lnTo>
                            <a:pt x="58" y="140"/>
                          </a:lnTo>
                          <a:lnTo>
                            <a:pt x="27" y="158"/>
                          </a:lnTo>
                          <a:lnTo>
                            <a:pt x="0" y="169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591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419" y="1448"/>
                      <a:ext cx="25" cy="46"/>
                    </a:xfrm>
                    <a:custGeom>
                      <a:avLst/>
                      <a:gdLst>
                        <a:gd name="T0" fmla="*/ 0 w 50"/>
                        <a:gd name="T1" fmla="*/ 0 h 93"/>
                        <a:gd name="T2" fmla="*/ 0 w 50"/>
                        <a:gd name="T3" fmla="*/ 32 h 93"/>
                        <a:gd name="T4" fmla="*/ 6 w 50"/>
                        <a:gd name="T5" fmla="*/ 57 h 93"/>
                        <a:gd name="T6" fmla="*/ 25 w 50"/>
                        <a:gd name="T7" fmla="*/ 82 h 93"/>
                        <a:gd name="T8" fmla="*/ 50 w 50"/>
                        <a:gd name="T9" fmla="*/ 93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93"/>
                        <a:gd name="T17" fmla="*/ 50 w 50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93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6" y="57"/>
                          </a:lnTo>
                          <a:lnTo>
                            <a:pt x="25" y="82"/>
                          </a:lnTo>
                          <a:lnTo>
                            <a:pt x="50" y="9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59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257" y="1486"/>
                      <a:ext cx="52" cy="41"/>
                    </a:xfrm>
                    <a:custGeom>
                      <a:avLst/>
                      <a:gdLst>
                        <a:gd name="T0" fmla="*/ 0 w 105"/>
                        <a:gd name="T1" fmla="*/ 0 h 82"/>
                        <a:gd name="T2" fmla="*/ 0 w 105"/>
                        <a:gd name="T3" fmla="*/ 21 h 82"/>
                        <a:gd name="T4" fmla="*/ 8 w 105"/>
                        <a:gd name="T5" fmla="*/ 43 h 82"/>
                        <a:gd name="T6" fmla="*/ 35 w 105"/>
                        <a:gd name="T7" fmla="*/ 67 h 82"/>
                        <a:gd name="T8" fmla="*/ 55 w 105"/>
                        <a:gd name="T9" fmla="*/ 78 h 82"/>
                        <a:gd name="T10" fmla="*/ 80 w 105"/>
                        <a:gd name="T11" fmla="*/ 82 h 82"/>
                        <a:gd name="T12" fmla="*/ 105 w 105"/>
                        <a:gd name="T13" fmla="*/ 82 h 8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5"/>
                        <a:gd name="T22" fmla="*/ 0 h 82"/>
                        <a:gd name="T23" fmla="*/ 105 w 105"/>
                        <a:gd name="T24" fmla="*/ 82 h 8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5" h="82">
                          <a:moveTo>
                            <a:pt x="0" y="0"/>
                          </a:moveTo>
                          <a:lnTo>
                            <a:pt x="0" y="21"/>
                          </a:lnTo>
                          <a:lnTo>
                            <a:pt x="8" y="43"/>
                          </a:lnTo>
                          <a:lnTo>
                            <a:pt x="35" y="67"/>
                          </a:lnTo>
                          <a:lnTo>
                            <a:pt x="55" y="78"/>
                          </a:lnTo>
                          <a:lnTo>
                            <a:pt x="80" y="82"/>
                          </a:lnTo>
                          <a:lnTo>
                            <a:pt x="105" y="82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593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2" y="1716"/>
                      <a:ext cx="16" cy="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3594" name="Group 168"/>
                <p:cNvGrpSpPr>
                  <a:grpSpLocks/>
                </p:cNvGrpSpPr>
                <p:nvPr/>
              </p:nvGrpSpPr>
              <p:grpSpPr bwMode="auto">
                <a:xfrm rot="-7408476">
                  <a:off x="4454" y="1429"/>
                  <a:ext cx="597" cy="673"/>
                  <a:chOff x="2457" y="2549"/>
                  <a:chExt cx="557" cy="547"/>
                </a:xfrm>
              </p:grpSpPr>
              <p:sp>
                <p:nvSpPr>
                  <p:cNvPr id="103595" name="Freeform 169"/>
                  <p:cNvSpPr>
                    <a:spLocks/>
                  </p:cNvSpPr>
                  <p:nvPr/>
                </p:nvSpPr>
                <p:spPr bwMode="auto">
                  <a:xfrm>
                    <a:off x="2457" y="2549"/>
                    <a:ext cx="557" cy="547"/>
                  </a:xfrm>
                  <a:custGeom>
                    <a:avLst/>
                    <a:gdLst>
                      <a:gd name="T0" fmla="*/ 1112 w 1112"/>
                      <a:gd name="T1" fmla="*/ 140 h 1094"/>
                      <a:gd name="T2" fmla="*/ 1056 w 1112"/>
                      <a:gd name="T3" fmla="*/ 271 h 1094"/>
                      <a:gd name="T4" fmla="*/ 1017 w 1112"/>
                      <a:gd name="T5" fmla="*/ 373 h 1094"/>
                      <a:gd name="T6" fmla="*/ 971 w 1112"/>
                      <a:gd name="T7" fmla="*/ 476 h 1094"/>
                      <a:gd name="T8" fmla="*/ 943 w 1112"/>
                      <a:gd name="T9" fmla="*/ 588 h 1094"/>
                      <a:gd name="T10" fmla="*/ 924 w 1112"/>
                      <a:gd name="T11" fmla="*/ 702 h 1094"/>
                      <a:gd name="T12" fmla="*/ 905 w 1112"/>
                      <a:gd name="T13" fmla="*/ 814 h 1094"/>
                      <a:gd name="T14" fmla="*/ 905 w 1112"/>
                      <a:gd name="T15" fmla="*/ 916 h 1094"/>
                      <a:gd name="T16" fmla="*/ 905 w 1112"/>
                      <a:gd name="T17" fmla="*/ 1001 h 1094"/>
                      <a:gd name="T18" fmla="*/ 905 w 1112"/>
                      <a:gd name="T19" fmla="*/ 1038 h 1094"/>
                      <a:gd name="T20" fmla="*/ 242 w 1112"/>
                      <a:gd name="T21" fmla="*/ 1094 h 1094"/>
                      <a:gd name="T22" fmla="*/ 130 w 1112"/>
                      <a:gd name="T23" fmla="*/ 448 h 1094"/>
                      <a:gd name="T24" fmla="*/ 28 w 1112"/>
                      <a:gd name="T25" fmla="*/ 65 h 1094"/>
                      <a:gd name="T26" fmla="*/ 0 w 1112"/>
                      <a:gd name="T27" fmla="*/ 0 h 1094"/>
                      <a:gd name="T28" fmla="*/ 420 w 1112"/>
                      <a:gd name="T29" fmla="*/ 75 h 1094"/>
                      <a:gd name="T30" fmla="*/ 765 w 1112"/>
                      <a:gd name="T31" fmla="*/ 103 h 1094"/>
                      <a:gd name="T32" fmla="*/ 989 w 1112"/>
                      <a:gd name="T33" fmla="*/ 103 h 1094"/>
                      <a:gd name="T34" fmla="*/ 1112 w 1112"/>
                      <a:gd name="T35" fmla="*/ 140 h 109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12"/>
                      <a:gd name="T55" fmla="*/ 0 h 1094"/>
                      <a:gd name="T56" fmla="*/ 1112 w 1112"/>
                      <a:gd name="T57" fmla="*/ 1094 h 109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12" h="1094">
                        <a:moveTo>
                          <a:pt x="1112" y="140"/>
                        </a:moveTo>
                        <a:lnTo>
                          <a:pt x="1056" y="271"/>
                        </a:lnTo>
                        <a:lnTo>
                          <a:pt x="1017" y="373"/>
                        </a:lnTo>
                        <a:lnTo>
                          <a:pt x="971" y="476"/>
                        </a:lnTo>
                        <a:lnTo>
                          <a:pt x="943" y="588"/>
                        </a:lnTo>
                        <a:lnTo>
                          <a:pt x="924" y="702"/>
                        </a:lnTo>
                        <a:lnTo>
                          <a:pt x="905" y="814"/>
                        </a:lnTo>
                        <a:lnTo>
                          <a:pt x="905" y="916"/>
                        </a:lnTo>
                        <a:lnTo>
                          <a:pt x="905" y="1001"/>
                        </a:lnTo>
                        <a:lnTo>
                          <a:pt x="905" y="1038"/>
                        </a:lnTo>
                        <a:lnTo>
                          <a:pt x="242" y="1094"/>
                        </a:lnTo>
                        <a:lnTo>
                          <a:pt x="130" y="448"/>
                        </a:lnTo>
                        <a:lnTo>
                          <a:pt x="28" y="65"/>
                        </a:lnTo>
                        <a:lnTo>
                          <a:pt x="0" y="0"/>
                        </a:lnTo>
                        <a:lnTo>
                          <a:pt x="420" y="75"/>
                        </a:lnTo>
                        <a:lnTo>
                          <a:pt x="765" y="103"/>
                        </a:lnTo>
                        <a:lnTo>
                          <a:pt x="989" y="103"/>
                        </a:lnTo>
                        <a:lnTo>
                          <a:pt x="1112" y="140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96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2961"/>
                    <a:ext cx="61" cy="7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03597" name="Rectangle 171"/>
              <p:cNvSpPr>
                <a:spLocks noChangeArrowheads="1"/>
              </p:cNvSpPr>
              <p:nvPr/>
            </p:nvSpPr>
            <p:spPr bwMode="auto">
              <a:xfrm>
                <a:off x="1092" y="2265"/>
                <a:ext cx="216" cy="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598" name="Freeform 172"/>
            <p:cNvSpPr>
              <a:spLocks/>
            </p:cNvSpPr>
            <p:nvPr/>
          </p:nvSpPr>
          <p:spPr bwMode="auto">
            <a:xfrm>
              <a:off x="480" y="2688"/>
              <a:ext cx="248" cy="480"/>
            </a:xfrm>
            <a:custGeom>
              <a:avLst/>
              <a:gdLst>
                <a:gd name="T0" fmla="*/ 48 w 248"/>
                <a:gd name="T1" fmla="*/ 480 h 480"/>
                <a:gd name="T2" fmla="*/ 240 w 248"/>
                <a:gd name="T3" fmla="*/ 240 h 480"/>
                <a:gd name="T4" fmla="*/ 0 w 248"/>
                <a:gd name="T5" fmla="*/ 0 h 480"/>
                <a:gd name="T6" fmla="*/ 0 60000 65536"/>
                <a:gd name="T7" fmla="*/ 0 60000 65536"/>
                <a:gd name="T8" fmla="*/ 0 60000 65536"/>
                <a:gd name="T9" fmla="*/ 0 w 248"/>
                <a:gd name="T10" fmla="*/ 0 h 480"/>
                <a:gd name="T11" fmla="*/ 248 w 2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80">
                  <a:moveTo>
                    <a:pt x="48" y="480"/>
                  </a:moveTo>
                  <a:cubicBezTo>
                    <a:pt x="148" y="400"/>
                    <a:pt x="248" y="320"/>
                    <a:pt x="240" y="240"/>
                  </a:cubicBezTo>
                  <a:cubicBezTo>
                    <a:pt x="232" y="160"/>
                    <a:pt x="40" y="4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>
            <a:off x="6238875" y="2070101"/>
            <a:ext cx="2393950" cy="2054225"/>
            <a:chOff x="3096" y="2112"/>
            <a:chExt cx="1508" cy="1294"/>
          </a:xfrm>
        </p:grpSpPr>
        <p:sp>
          <p:nvSpPr>
            <p:cNvPr id="103600" name="Oval 174"/>
            <p:cNvSpPr>
              <a:spLocks noChangeArrowheads="1"/>
            </p:cNvSpPr>
            <p:nvPr/>
          </p:nvSpPr>
          <p:spPr bwMode="auto">
            <a:xfrm>
              <a:off x="3096" y="3178"/>
              <a:ext cx="240" cy="22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601" name="Rectangle 175"/>
            <p:cNvSpPr>
              <a:spLocks noChangeArrowheads="1"/>
            </p:cNvSpPr>
            <p:nvPr/>
          </p:nvSpPr>
          <p:spPr bwMode="auto">
            <a:xfrm>
              <a:off x="3166" y="2390"/>
              <a:ext cx="773" cy="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602" name="Rectangle 176"/>
            <p:cNvSpPr>
              <a:spLocks noChangeArrowheads="1"/>
            </p:cNvSpPr>
            <p:nvPr/>
          </p:nvSpPr>
          <p:spPr bwMode="auto">
            <a:xfrm>
              <a:off x="3698" y="2359"/>
              <a:ext cx="482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3603" name="Group 177"/>
            <p:cNvGrpSpPr>
              <a:grpSpLocks/>
            </p:cNvGrpSpPr>
            <p:nvPr/>
          </p:nvGrpSpPr>
          <p:grpSpPr bwMode="auto">
            <a:xfrm rot="-5012109">
              <a:off x="4015" y="1957"/>
              <a:ext cx="434" cy="744"/>
              <a:chOff x="3990" y="432"/>
              <a:chExt cx="1099" cy="1632"/>
            </a:xfrm>
          </p:grpSpPr>
          <p:grpSp>
            <p:nvGrpSpPr>
              <p:cNvPr id="103604" name="Group 178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3605" name="Freeform 179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3606" name="Group 180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3607" name="Freeform 181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08" name="Freeform 182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09" name="Freeform 183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10" name="Freeform 184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11" name="Freeform 185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12" name="Freeform 186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1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14" name="Group 188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3615" name="Freeform 189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616" name="Oval 190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617" name="Rectangle 191"/>
            <p:cNvSpPr>
              <a:spLocks noChangeArrowheads="1"/>
            </p:cNvSpPr>
            <p:nvPr/>
          </p:nvSpPr>
          <p:spPr bwMode="auto">
            <a:xfrm>
              <a:off x="3804" y="2359"/>
              <a:ext cx="216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618" name="Line 192"/>
            <p:cNvSpPr>
              <a:spLocks noChangeShapeType="1"/>
            </p:cNvSpPr>
            <p:nvPr/>
          </p:nvSpPr>
          <p:spPr bwMode="auto">
            <a:xfrm flipV="1">
              <a:off x="3219" y="2386"/>
              <a:ext cx="0" cy="82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60" name="Group 193"/>
          <p:cNvGrpSpPr>
            <a:grpSpLocks/>
          </p:cNvGrpSpPr>
          <p:nvPr/>
        </p:nvGrpSpPr>
        <p:grpSpPr bwMode="auto">
          <a:xfrm>
            <a:off x="6276975" y="1219200"/>
            <a:ext cx="2355850" cy="2019300"/>
            <a:chOff x="2496" y="1152"/>
            <a:chExt cx="1814" cy="1488"/>
          </a:xfrm>
        </p:grpSpPr>
        <p:sp>
          <p:nvSpPr>
            <p:cNvPr id="103620" name="Oval 194"/>
            <p:cNvSpPr>
              <a:spLocks noChangeArrowheads="1"/>
            </p:cNvSpPr>
            <p:nvPr/>
          </p:nvSpPr>
          <p:spPr bwMode="auto">
            <a:xfrm>
              <a:off x="2496" y="2399"/>
              <a:ext cx="235" cy="24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621" name="Rectangle 195"/>
            <p:cNvSpPr>
              <a:spLocks noChangeArrowheads="1"/>
            </p:cNvSpPr>
            <p:nvPr/>
          </p:nvSpPr>
          <p:spPr bwMode="auto">
            <a:xfrm>
              <a:off x="2552" y="1477"/>
              <a:ext cx="945" cy="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622" name="Rectangle 196"/>
            <p:cNvSpPr>
              <a:spLocks noChangeArrowheads="1"/>
            </p:cNvSpPr>
            <p:nvPr/>
          </p:nvSpPr>
          <p:spPr bwMode="auto">
            <a:xfrm>
              <a:off x="3202" y="1441"/>
              <a:ext cx="590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3623" name="Group 197"/>
            <p:cNvGrpSpPr>
              <a:grpSpLocks/>
            </p:cNvGrpSpPr>
            <p:nvPr/>
          </p:nvGrpSpPr>
          <p:grpSpPr bwMode="auto">
            <a:xfrm rot="-5012109">
              <a:off x="3601" y="951"/>
              <a:ext cx="508" cy="910"/>
              <a:chOff x="3990" y="432"/>
              <a:chExt cx="1099" cy="1632"/>
            </a:xfrm>
          </p:grpSpPr>
          <p:grpSp>
            <p:nvGrpSpPr>
              <p:cNvPr id="103624" name="Group 198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3625" name="Freeform 199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3626" name="Group 200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3627" name="Freeform 201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28" name="Freeform 202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29" name="Freeform 203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30" name="Freeform 204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31" name="Freeform 205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32" name="Freeform 206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33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34" name="Group 208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3635" name="Freeform 209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636" name="Oval 210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637" name="Rectangle 211"/>
            <p:cNvSpPr>
              <a:spLocks noChangeArrowheads="1"/>
            </p:cNvSpPr>
            <p:nvPr/>
          </p:nvSpPr>
          <p:spPr bwMode="auto">
            <a:xfrm>
              <a:off x="3332" y="1441"/>
              <a:ext cx="264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3638" name="Line 212"/>
            <p:cNvSpPr>
              <a:spLocks noChangeShapeType="1"/>
            </p:cNvSpPr>
            <p:nvPr/>
          </p:nvSpPr>
          <p:spPr bwMode="auto">
            <a:xfrm flipV="1">
              <a:off x="2617" y="1472"/>
              <a:ext cx="0" cy="96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782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5.55556E-7 0.3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806 0.00185 0.0342 0.00463 0.05139 0.01111 C 0.06198 0.01528 0.04878 0.01019 0.05972 0.01667 C 0.06875 0.02199 0.08281 0.02963 0.09306 0.02963 L 0.09583 0.2963 " pathEditMode="relative" ptsTypes="fff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-0.00052 -0.02732 -0.00694 -0.10208 -5.55556E-7 -0.12963 C 0.00313 -0.18866 0.00556 -0.24375 0.00556 -0.3037 L -0.0875 -0.3037 L -0.09166 -0.17222 " pathEditMode="relative" ptsTypes="ff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5.55556E-7 -0.11111 L 0.20833 -0.1 L 0.20833 0.17778 " pathEditMode="relative" ptsTypes="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L -0.00833 -0.29999 L -0.20833 -0.29999 " pathEditMode="relative" ptsTypes="A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5.55556E-7 0.330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5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auto">
          <a:xfrm>
            <a:off x="6956426" y="4629150"/>
            <a:ext cx="2790825" cy="1695450"/>
          </a:xfrm>
          <a:custGeom>
            <a:avLst/>
            <a:gdLst>
              <a:gd name="T0" fmla="*/ 252 w 1758"/>
              <a:gd name="T1" fmla="*/ 465 h 1068"/>
              <a:gd name="T2" fmla="*/ 730 w 1758"/>
              <a:gd name="T3" fmla="*/ 55 h 1068"/>
              <a:gd name="T4" fmla="*/ 1287 w 1758"/>
              <a:gd name="T5" fmla="*/ 137 h 1068"/>
              <a:gd name="T6" fmla="*/ 1752 w 1758"/>
              <a:gd name="T7" fmla="*/ 536 h 1068"/>
              <a:gd name="T8" fmla="*/ 1248 w 1758"/>
              <a:gd name="T9" fmla="*/ 936 h 1068"/>
              <a:gd name="T10" fmla="*/ 808 w 1758"/>
              <a:gd name="T11" fmla="*/ 1064 h 1068"/>
              <a:gd name="T12" fmla="*/ 93 w 1758"/>
              <a:gd name="T13" fmla="*/ 958 h 1068"/>
              <a:gd name="T14" fmla="*/ 252 w 1758"/>
              <a:gd name="T15" fmla="*/ 465 h 10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8"/>
              <a:gd name="T25" fmla="*/ 0 h 1068"/>
              <a:gd name="T26" fmla="*/ 1758 w 1758"/>
              <a:gd name="T27" fmla="*/ 1068 h 10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5853113" y="5418138"/>
            <a:ext cx="201612" cy="228600"/>
          </a:xfrm>
          <a:prstGeom prst="can">
            <a:avLst>
              <a:gd name="adj" fmla="val 47244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 flipH="1">
            <a:off x="6054726" y="5518150"/>
            <a:ext cx="74613" cy="146050"/>
          </a:xfrm>
          <a:custGeom>
            <a:avLst/>
            <a:gdLst>
              <a:gd name="T0" fmla="*/ 48 w 48"/>
              <a:gd name="T1" fmla="*/ 0 h 144"/>
              <a:gd name="T2" fmla="*/ 48 w 48"/>
              <a:gd name="T3" fmla="*/ 96 h 144"/>
              <a:gd name="T4" fmla="*/ 0 w 48"/>
              <a:gd name="T5" fmla="*/ 144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48" y="0"/>
                </a:moveTo>
                <a:cubicBezTo>
                  <a:pt x="48" y="48"/>
                  <a:pt x="48" y="96"/>
                  <a:pt x="48" y="96"/>
                </a:cubicBezTo>
                <a:cubicBezTo>
                  <a:pt x="40" y="120"/>
                  <a:pt x="48" y="138"/>
                  <a:pt x="0" y="144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77" name="Freeform 5"/>
          <p:cNvSpPr>
            <a:spLocks/>
          </p:cNvSpPr>
          <p:nvPr/>
        </p:nvSpPr>
        <p:spPr bwMode="auto">
          <a:xfrm>
            <a:off x="5775326" y="5519738"/>
            <a:ext cx="74613" cy="146050"/>
          </a:xfrm>
          <a:custGeom>
            <a:avLst/>
            <a:gdLst>
              <a:gd name="T0" fmla="*/ 48 w 48"/>
              <a:gd name="T1" fmla="*/ 0 h 144"/>
              <a:gd name="T2" fmla="*/ 48 w 48"/>
              <a:gd name="T3" fmla="*/ 96 h 144"/>
              <a:gd name="T4" fmla="*/ 0 w 48"/>
              <a:gd name="T5" fmla="*/ 144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48" y="0"/>
                </a:moveTo>
                <a:cubicBezTo>
                  <a:pt x="48" y="48"/>
                  <a:pt x="48" y="96"/>
                  <a:pt x="48" y="96"/>
                </a:cubicBezTo>
                <a:cubicBezTo>
                  <a:pt x="40" y="120"/>
                  <a:pt x="48" y="138"/>
                  <a:pt x="0" y="144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606" name="Arc 6"/>
          <p:cNvSpPr>
            <a:spLocks/>
          </p:cNvSpPr>
          <p:nvPr/>
        </p:nvSpPr>
        <p:spPr bwMode="auto">
          <a:xfrm flipV="1">
            <a:off x="5810250" y="5462589"/>
            <a:ext cx="292100" cy="79375"/>
          </a:xfrm>
          <a:custGeom>
            <a:avLst/>
            <a:gdLst>
              <a:gd name="T0" fmla="*/ 656 w 43200"/>
              <a:gd name="T1" fmla="*/ 79375 h 23644"/>
              <a:gd name="T2" fmla="*/ 291775 w 43200"/>
              <a:gd name="T3" fmla="*/ 77364 h 23644"/>
              <a:gd name="T4" fmla="*/ 146050 w 43200"/>
              <a:gd name="T5" fmla="*/ 72513 h 23644"/>
              <a:gd name="T6" fmla="*/ 0 60000 65536"/>
              <a:gd name="T7" fmla="*/ 0 60000 65536"/>
              <a:gd name="T8" fmla="*/ 0 60000 65536"/>
              <a:gd name="T9" fmla="*/ 0 w 43200"/>
              <a:gd name="T10" fmla="*/ 0 h 23644"/>
              <a:gd name="T11" fmla="*/ 43200 w 43200"/>
              <a:gd name="T12" fmla="*/ 23644 h 236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644" fill="none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</a:path>
              <a:path w="43200" h="23644" stroke="0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 w="9525">
            <a:solidFill>
              <a:srgbClr val="0066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5479" name="Arc 7"/>
          <p:cNvSpPr>
            <a:spLocks/>
          </p:cNvSpPr>
          <p:nvPr/>
        </p:nvSpPr>
        <p:spPr bwMode="auto">
          <a:xfrm flipV="1">
            <a:off x="5813425" y="5429251"/>
            <a:ext cx="292100" cy="79375"/>
          </a:xfrm>
          <a:custGeom>
            <a:avLst/>
            <a:gdLst>
              <a:gd name="T0" fmla="*/ 656 w 43200"/>
              <a:gd name="T1" fmla="*/ 79375 h 23644"/>
              <a:gd name="T2" fmla="*/ 291775 w 43200"/>
              <a:gd name="T3" fmla="*/ 77364 h 23644"/>
              <a:gd name="T4" fmla="*/ 146050 w 43200"/>
              <a:gd name="T5" fmla="*/ 72513 h 23644"/>
              <a:gd name="T6" fmla="*/ 0 60000 65536"/>
              <a:gd name="T7" fmla="*/ 0 60000 65536"/>
              <a:gd name="T8" fmla="*/ 0 60000 65536"/>
              <a:gd name="T9" fmla="*/ 0 w 43200"/>
              <a:gd name="T10" fmla="*/ 0 h 23644"/>
              <a:gd name="T11" fmla="*/ 43200 w 43200"/>
              <a:gd name="T12" fmla="*/ 23644 h 236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644" fill="none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</a:path>
              <a:path w="43200" h="23644" stroke="0" extrusionOk="0">
                <a:moveTo>
                  <a:pt x="96" y="23644"/>
                </a:moveTo>
                <a:cubicBezTo>
                  <a:pt x="32" y="22964"/>
                  <a:pt x="0" y="22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82"/>
                  <a:pt x="43183" y="22563"/>
                  <a:pt x="43151" y="23044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5835650" y="5381625"/>
            <a:ext cx="236538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1" name="Arc 9"/>
          <p:cNvSpPr>
            <a:spLocks/>
          </p:cNvSpPr>
          <p:nvPr/>
        </p:nvSpPr>
        <p:spPr bwMode="auto">
          <a:xfrm flipV="1">
            <a:off x="5811838" y="5368925"/>
            <a:ext cx="292100" cy="146050"/>
          </a:xfrm>
          <a:custGeom>
            <a:avLst/>
            <a:gdLst>
              <a:gd name="T0" fmla="*/ 119125 w 43200"/>
              <a:gd name="T1" fmla="*/ 145869 h 42883"/>
              <a:gd name="T2" fmla="*/ 170966 w 43200"/>
              <a:gd name="T3" fmla="*/ 146050 h 42883"/>
              <a:gd name="T4" fmla="*/ 146050 w 43200"/>
              <a:gd name="T5" fmla="*/ 73565 h 42883"/>
              <a:gd name="T6" fmla="*/ 0 60000 65536"/>
              <a:gd name="T7" fmla="*/ 0 60000 65536"/>
              <a:gd name="T8" fmla="*/ 0 60000 65536"/>
              <a:gd name="T9" fmla="*/ 0 w 43200"/>
              <a:gd name="T10" fmla="*/ 0 h 42883"/>
              <a:gd name="T11" fmla="*/ 43200 w 43200"/>
              <a:gd name="T12" fmla="*/ 42883 h 428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883" fill="none" extrusionOk="0">
                <a:moveTo>
                  <a:pt x="17618" y="42829"/>
                </a:moveTo>
                <a:cubicBezTo>
                  <a:pt x="7402" y="40913"/>
                  <a:pt x="0" y="319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07"/>
                  <a:pt x="35638" y="41090"/>
                  <a:pt x="25285" y="42883"/>
                </a:cubicBezTo>
              </a:path>
              <a:path w="43200" h="42883" stroke="0" extrusionOk="0">
                <a:moveTo>
                  <a:pt x="17618" y="42829"/>
                </a:moveTo>
                <a:cubicBezTo>
                  <a:pt x="7402" y="40913"/>
                  <a:pt x="0" y="319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07"/>
                  <a:pt x="35638" y="41090"/>
                  <a:pt x="25285" y="42883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2" name="Arc 10"/>
          <p:cNvSpPr>
            <a:spLocks/>
          </p:cNvSpPr>
          <p:nvPr/>
        </p:nvSpPr>
        <p:spPr bwMode="auto">
          <a:xfrm flipV="1">
            <a:off x="5834064" y="5375276"/>
            <a:ext cx="238125" cy="119063"/>
          </a:xfrm>
          <a:custGeom>
            <a:avLst/>
            <a:gdLst>
              <a:gd name="T0" fmla="*/ 106815 w 43200"/>
              <a:gd name="T1" fmla="*/ 119063 h 43085"/>
              <a:gd name="T2" fmla="*/ 141640 w 43200"/>
              <a:gd name="T3" fmla="*/ 118298 h 43085"/>
              <a:gd name="T4" fmla="*/ 119063 w 43200"/>
              <a:gd name="T5" fmla="*/ 59690 h 43085"/>
              <a:gd name="T6" fmla="*/ 0 60000 65536"/>
              <a:gd name="T7" fmla="*/ 0 60000 65536"/>
              <a:gd name="T8" fmla="*/ 0 60000 65536"/>
              <a:gd name="T9" fmla="*/ 0 w 43200"/>
              <a:gd name="T10" fmla="*/ 0 h 43085"/>
              <a:gd name="T11" fmla="*/ 43200 w 43200"/>
              <a:gd name="T12" fmla="*/ 43085 h 43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85" fill="none" extrusionOk="0">
                <a:moveTo>
                  <a:pt x="19377" y="43085"/>
                </a:moveTo>
                <a:cubicBezTo>
                  <a:pt x="8367" y="41946"/>
                  <a:pt x="0" y="326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950"/>
                  <a:pt x="35858" y="40845"/>
                  <a:pt x="25696" y="42808"/>
                </a:cubicBezTo>
              </a:path>
              <a:path w="43200" h="43085" stroke="0" extrusionOk="0">
                <a:moveTo>
                  <a:pt x="19377" y="43085"/>
                </a:moveTo>
                <a:cubicBezTo>
                  <a:pt x="8367" y="41946"/>
                  <a:pt x="0" y="326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950"/>
                  <a:pt x="35858" y="40845"/>
                  <a:pt x="25696" y="42808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3" name="Arc 11"/>
          <p:cNvSpPr>
            <a:spLocks/>
          </p:cNvSpPr>
          <p:nvPr/>
        </p:nvSpPr>
        <p:spPr bwMode="auto">
          <a:xfrm flipV="1">
            <a:off x="5881688" y="5381625"/>
            <a:ext cx="146050" cy="63500"/>
          </a:xfrm>
          <a:custGeom>
            <a:avLst/>
            <a:gdLst>
              <a:gd name="T0" fmla="*/ 26188 w 43200"/>
              <a:gd name="T1" fmla="*/ 58065 h 41744"/>
              <a:gd name="T2" fmla="*/ 99382 w 43200"/>
              <a:gd name="T3" fmla="*/ 63500 h 41744"/>
              <a:gd name="T4" fmla="*/ 73025 w 43200"/>
              <a:gd name="T5" fmla="*/ 32857 h 41744"/>
              <a:gd name="T6" fmla="*/ 0 60000 65536"/>
              <a:gd name="T7" fmla="*/ 0 60000 65536"/>
              <a:gd name="T8" fmla="*/ 0 60000 65536"/>
              <a:gd name="T9" fmla="*/ 0 w 43200"/>
              <a:gd name="T10" fmla="*/ 0 h 41744"/>
              <a:gd name="T11" fmla="*/ 43200 w 43200"/>
              <a:gd name="T12" fmla="*/ 41744 h 41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1744" fill="none" extrusionOk="0">
                <a:moveTo>
                  <a:pt x="7745" y="38171"/>
                </a:moveTo>
                <a:cubicBezTo>
                  <a:pt x="2836" y="34067"/>
                  <a:pt x="0" y="27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0520"/>
                  <a:pt x="37715" y="38524"/>
                  <a:pt x="29396" y="41744"/>
                </a:cubicBezTo>
              </a:path>
              <a:path w="43200" h="41744" stroke="0" extrusionOk="0">
                <a:moveTo>
                  <a:pt x="7745" y="38171"/>
                </a:moveTo>
                <a:cubicBezTo>
                  <a:pt x="2836" y="34067"/>
                  <a:pt x="0" y="279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0520"/>
                  <a:pt x="37715" y="38524"/>
                  <a:pt x="29396" y="4174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4" name="Arc 12"/>
          <p:cNvSpPr>
            <a:spLocks/>
          </p:cNvSpPr>
          <p:nvPr/>
        </p:nvSpPr>
        <p:spPr bwMode="auto">
          <a:xfrm flipV="1">
            <a:off x="5905501" y="5392738"/>
            <a:ext cx="92075" cy="36512"/>
          </a:xfrm>
          <a:custGeom>
            <a:avLst/>
            <a:gdLst>
              <a:gd name="T0" fmla="*/ 7025 w 43200"/>
              <a:gd name="T1" fmla="*/ 33923 h 35592"/>
              <a:gd name="T2" fmla="*/ 81111 w 43200"/>
              <a:gd name="T3" fmla="*/ 36512 h 35592"/>
              <a:gd name="T4" fmla="*/ 46038 w 43200"/>
              <a:gd name="T5" fmla="*/ 22158 h 35592"/>
              <a:gd name="T6" fmla="*/ 0 60000 65536"/>
              <a:gd name="T7" fmla="*/ 0 60000 65536"/>
              <a:gd name="T8" fmla="*/ 0 60000 65536"/>
              <a:gd name="T9" fmla="*/ 0 w 43200"/>
              <a:gd name="T10" fmla="*/ 0 h 35592"/>
              <a:gd name="T11" fmla="*/ 43200 w 43200"/>
              <a:gd name="T12" fmla="*/ 35592 h 35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592" fill="none" extrusionOk="0">
                <a:moveTo>
                  <a:pt x="3295" y="33068"/>
                </a:moveTo>
                <a:cubicBezTo>
                  <a:pt x="1142" y="29630"/>
                  <a:pt x="0" y="256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726"/>
                  <a:pt x="41376" y="31686"/>
                  <a:pt x="38055" y="35591"/>
                </a:cubicBezTo>
              </a:path>
              <a:path w="43200" h="35592" stroke="0" extrusionOk="0">
                <a:moveTo>
                  <a:pt x="3295" y="33068"/>
                </a:moveTo>
                <a:cubicBezTo>
                  <a:pt x="1142" y="29630"/>
                  <a:pt x="0" y="256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726"/>
                  <a:pt x="41376" y="31686"/>
                  <a:pt x="38055" y="3559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auto">
          <a:xfrm flipV="1">
            <a:off x="5876925" y="5364163"/>
            <a:ext cx="146050" cy="76200"/>
          </a:xfrm>
          <a:custGeom>
            <a:avLst/>
            <a:gdLst>
              <a:gd name="T0" fmla="*/ 73025 w 21600"/>
              <a:gd name="T1" fmla="*/ 0 h 21600"/>
              <a:gd name="T2" fmla="*/ 13942 w 21600"/>
              <a:gd name="T3" fmla="*/ 25178 h 21600"/>
              <a:gd name="T4" fmla="*/ 73025 w 21600"/>
              <a:gd name="T5" fmla="*/ 9359 h 21600"/>
              <a:gd name="T6" fmla="*/ 132108 w 21600"/>
              <a:gd name="T7" fmla="*/ 25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111 w 21600"/>
              <a:gd name="T13" fmla="*/ 0 h 21600"/>
              <a:gd name="T14" fmla="*/ 21489 w 21600"/>
              <a:gd name="T15" fmla="*/ 96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86" y="7650"/>
                </a:moveTo>
                <a:cubicBezTo>
                  <a:pt x="4555" y="4622"/>
                  <a:pt x="7517" y="2652"/>
                  <a:pt x="10800" y="2653"/>
                </a:cubicBezTo>
                <a:cubicBezTo>
                  <a:pt x="14082" y="2653"/>
                  <a:pt x="17044" y="4622"/>
                  <a:pt x="18313" y="7650"/>
                </a:cubicBezTo>
                <a:lnTo>
                  <a:pt x="20760" y="6624"/>
                </a:lnTo>
                <a:cubicBezTo>
                  <a:pt x="19077" y="2611"/>
                  <a:pt x="15151" y="-1"/>
                  <a:pt x="10799" y="0"/>
                </a:cubicBezTo>
                <a:cubicBezTo>
                  <a:pt x="6448" y="0"/>
                  <a:pt x="2522" y="2611"/>
                  <a:pt x="839" y="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6" name="Arc 14"/>
          <p:cNvSpPr>
            <a:spLocks/>
          </p:cNvSpPr>
          <p:nvPr/>
        </p:nvSpPr>
        <p:spPr bwMode="auto">
          <a:xfrm flipV="1">
            <a:off x="5880100" y="5435601"/>
            <a:ext cx="146050" cy="41275"/>
          </a:xfrm>
          <a:custGeom>
            <a:avLst/>
            <a:gdLst>
              <a:gd name="T0" fmla="*/ 0 w 42971"/>
              <a:gd name="T1" fmla="*/ 28406 h 26832"/>
              <a:gd name="T2" fmla="*/ 143865 w 42971"/>
              <a:gd name="T3" fmla="*/ 41275 h 26832"/>
              <a:gd name="T4" fmla="*/ 72636 w 42971"/>
              <a:gd name="T5" fmla="*/ 33227 h 26832"/>
              <a:gd name="T6" fmla="*/ 0 60000 65536"/>
              <a:gd name="T7" fmla="*/ 0 60000 65536"/>
              <a:gd name="T8" fmla="*/ 0 60000 65536"/>
              <a:gd name="T9" fmla="*/ 0 w 42971"/>
              <a:gd name="T10" fmla="*/ 0 h 26832"/>
              <a:gd name="T11" fmla="*/ 42971 w 42971"/>
              <a:gd name="T12" fmla="*/ 26832 h 26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71" h="26832" fill="none" extrusionOk="0">
                <a:moveTo>
                  <a:pt x="-1" y="18465"/>
                </a:moveTo>
                <a:cubicBezTo>
                  <a:pt x="1554" y="7860"/>
                  <a:pt x="10652" y="-1"/>
                  <a:pt x="21371" y="0"/>
                </a:cubicBezTo>
                <a:cubicBezTo>
                  <a:pt x="33300" y="0"/>
                  <a:pt x="42971" y="9670"/>
                  <a:pt x="42971" y="21600"/>
                </a:cubicBezTo>
                <a:cubicBezTo>
                  <a:pt x="42971" y="23363"/>
                  <a:pt x="42754" y="25120"/>
                  <a:pt x="42327" y="26831"/>
                </a:cubicBezTo>
              </a:path>
              <a:path w="42971" h="26832" stroke="0" extrusionOk="0">
                <a:moveTo>
                  <a:pt x="-1" y="18465"/>
                </a:moveTo>
                <a:cubicBezTo>
                  <a:pt x="1554" y="7860"/>
                  <a:pt x="10652" y="-1"/>
                  <a:pt x="21371" y="0"/>
                </a:cubicBezTo>
                <a:cubicBezTo>
                  <a:pt x="33300" y="0"/>
                  <a:pt x="42971" y="9670"/>
                  <a:pt x="42971" y="21600"/>
                </a:cubicBezTo>
                <a:cubicBezTo>
                  <a:pt x="42971" y="23363"/>
                  <a:pt x="42754" y="25120"/>
                  <a:pt x="42327" y="26831"/>
                </a:cubicBezTo>
                <a:lnTo>
                  <a:pt x="2137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880100" y="5419725"/>
            <a:ext cx="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6026150" y="5416550"/>
            <a:ext cx="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5878513" y="5424489"/>
            <a:ext cx="144462" cy="5873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91" y="2"/>
              </a:cxn>
              <a:cxn ang="0">
                <a:pos x="90" y="17"/>
              </a:cxn>
              <a:cxn ang="0">
                <a:pos x="1" y="17"/>
              </a:cxn>
              <a:cxn ang="0">
                <a:pos x="1" y="0"/>
              </a:cxn>
            </a:cxnLst>
            <a:rect l="0" t="0" r="r" b="b"/>
            <a:pathLst>
              <a:path w="91" h="37">
                <a:moveTo>
                  <a:pt x="1" y="0"/>
                </a:moveTo>
                <a:cubicBezTo>
                  <a:pt x="19" y="20"/>
                  <a:pt x="66" y="18"/>
                  <a:pt x="91" y="2"/>
                </a:cubicBezTo>
                <a:cubicBezTo>
                  <a:pt x="88" y="11"/>
                  <a:pt x="87" y="3"/>
                  <a:pt x="90" y="17"/>
                </a:cubicBezTo>
                <a:cubicBezTo>
                  <a:pt x="70" y="32"/>
                  <a:pt x="28" y="37"/>
                  <a:pt x="1" y="17"/>
                </a:cubicBezTo>
                <a:cubicBezTo>
                  <a:pt x="4" y="17"/>
                  <a:pt x="0" y="7"/>
                  <a:pt x="1" y="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5490" name="Picture 18" descr="Lua do clear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426" y="4891088"/>
            <a:ext cx="258763" cy="533400"/>
          </a:xfrm>
          <a:noFill/>
        </p:spPr>
      </p:pic>
      <p:grpSp>
        <p:nvGrpSpPr>
          <p:cNvPr id="25619" name="AutoShape 19"/>
          <p:cNvGrpSpPr>
            <a:grpSpLocks/>
          </p:cNvGrpSpPr>
          <p:nvPr/>
        </p:nvGrpSpPr>
        <p:grpSpPr bwMode="auto">
          <a:xfrm>
            <a:off x="7918450" y="4230689"/>
            <a:ext cx="877888" cy="1347787"/>
            <a:chOff x="4028" y="2665"/>
            <a:chExt cx="553" cy="849"/>
          </a:xfrm>
        </p:grpSpPr>
        <p:pic>
          <p:nvPicPr>
            <p:cNvPr id="105492" name="AutoShap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" y="2665"/>
              <a:ext cx="553" cy="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493" name="Text Box 21"/>
            <p:cNvSpPr txBox="1">
              <a:spLocks noChangeArrowheads="1"/>
            </p:cNvSpPr>
            <p:nvPr/>
          </p:nvSpPr>
          <p:spPr bwMode="auto">
            <a:xfrm rot="10800000">
              <a:off x="4032" y="2755"/>
              <a:ext cx="547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105494" name="Oval 20"/>
          <p:cNvSpPr>
            <a:spLocks noChangeArrowheads="1"/>
          </p:cNvSpPr>
          <p:nvPr/>
        </p:nvSpPr>
        <p:spPr bwMode="auto">
          <a:xfrm>
            <a:off x="7861300" y="4210051"/>
            <a:ext cx="996950" cy="365125"/>
          </a:xfrm>
          <a:prstGeom prst="ellips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7920038" y="4243389"/>
            <a:ext cx="881062" cy="320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CCFF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5496" name="Oval 22"/>
          <p:cNvSpPr>
            <a:spLocks noChangeArrowheads="1"/>
          </p:cNvSpPr>
          <p:nvPr/>
        </p:nvSpPr>
        <p:spPr bwMode="auto">
          <a:xfrm>
            <a:off x="8004175" y="5297489"/>
            <a:ext cx="719138" cy="261937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97" name="Arc 23"/>
          <p:cNvSpPr>
            <a:spLocks/>
          </p:cNvSpPr>
          <p:nvPr/>
        </p:nvSpPr>
        <p:spPr bwMode="auto">
          <a:xfrm>
            <a:off x="7956550" y="5275264"/>
            <a:ext cx="814388" cy="155575"/>
          </a:xfrm>
          <a:custGeom>
            <a:avLst/>
            <a:gdLst>
              <a:gd name="T0" fmla="*/ 0 w 43119"/>
              <a:gd name="T1" fmla="*/ 134573 h 22815"/>
              <a:gd name="T2" fmla="*/ 813746 w 43119"/>
              <a:gd name="T3" fmla="*/ 155575 h 22815"/>
              <a:gd name="T4" fmla="*/ 406429 w 43119"/>
              <a:gd name="T5" fmla="*/ 147290 h 22815"/>
              <a:gd name="T6" fmla="*/ 0 60000 65536"/>
              <a:gd name="T7" fmla="*/ 0 60000 65536"/>
              <a:gd name="T8" fmla="*/ 0 60000 65536"/>
              <a:gd name="T9" fmla="*/ 0 w 43119"/>
              <a:gd name="T10" fmla="*/ 0 h 22815"/>
              <a:gd name="T11" fmla="*/ 43119 w 43119"/>
              <a:gd name="T12" fmla="*/ 22815 h 228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19" h="22815" fill="none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</a:path>
              <a:path w="43119" h="22815" stroke="0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98" name="Oval 24"/>
          <p:cNvSpPr>
            <a:spLocks noChangeArrowheads="1"/>
          </p:cNvSpPr>
          <p:nvPr/>
        </p:nvSpPr>
        <p:spPr bwMode="auto">
          <a:xfrm>
            <a:off x="7927976" y="4632326"/>
            <a:ext cx="868363" cy="320675"/>
          </a:xfrm>
          <a:prstGeom prst="ellipse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99" name="Arc 25"/>
          <p:cNvSpPr>
            <a:spLocks/>
          </p:cNvSpPr>
          <p:nvPr/>
        </p:nvSpPr>
        <p:spPr bwMode="auto">
          <a:xfrm flipV="1">
            <a:off x="7927976" y="4762501"/>
            <a:ext cx="866775" cy="188913"/>
          </a:xfrm>
          <a:custGeom>
            <a:avLst/>
            <a:gdLst>
              <a:gd name="T0" fmla="*/ 6710 w 43147"/>
              <a:gd name="T1" fmla="*/ 188913 h 25386"/>
              <a:gd name="T2" fmla="*/ 866775 w 43147"/>
              <a:gd name="T3" fmla="*/ 149539 h 25386"/>
              <a:gd name="T4" fmla="*/ 433920 w 43147"/>
              <a:gd name="T5" fmla="*/ 160739 h 25386"/>
              <a:gd name="T6" fmla="*/ 0 60000 65536"/>
              <a:gd name="T7" fmla="*/ 0 60000 65536"/>
              <a:gd name="T8" fmla="*/ 0 60000 65536"/>
              <a:gd name="T9" fmla="*/ 0 w 43147"/>
              <a:gd name="T10" fmla="*/ 0 h 25386"/>
              <a:gd name="T11" fmla="*/ 43147 w 43147"/>
              <a:gd name="T12" fmla="*/ 25386 h 25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47" h="25386" fill="none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-1"/>
                  <a:pt x="42356" y="8777"/>
                  <a:pt x="43147" y="20094"/>
                </a:cubicBezTo>
              </a:path>
              <a:path w="43147" h="25386" stroke="0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-1"/>
                  <a:pt x="42356" y="8777"/>
                  <a:pt x="43147" y="2009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>
            <a:off x="7927976" y="4400550"/>
            <a:ext cx="868363" cy="1238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7" y="0"/>
              </a:cxn>
              <a:cxn ang="0">
                <a:pos x="547" y="639"/>
              </a:cxn>
              <a:cxn ang="0">
                <a:pos x="0" y="639"/>
              </a:cxn>
              <a:cxn ang="0">
                <a:pos x="0" y="0"/>
              </a:cxn>
            </a:cxnLst>
            <a:rect l="0" t="0" r="r" b="b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66CCFF">
                  <a:alpha val="60001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66CCFF">
                  <a:alpha val="60001"/>
                </a:srgbClr>
              </a:gs>
            </a:gsLst>
            <a:lin ang="0" scaled="1"/>
          </a:gra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5503" name="Freeform 27"/>
          <p:cNvSpPr>
            <a:spLocks/>
          </p:cNvSpPr>
          <p:nvPr/>
        </p:nvSpPr>
        <p:spPr bwMode="auto">
          <a:xfrm>
            <a:off x="7937500" y="4829175"/>
            <a:ext cx="850900" cy="762000"/>
          </a:xfrm>
          <a:custGeom>
            <a:avLst/>
            <a:gdLst>
              <a:gd name="T0" fmla="*/ 0 w 547"/>
              <a:gd name="T1" fmla="*/ 0 h 780"/>
              <a:gd name="T2" fmla="*/ 547 w 547"/>
              <a:gd name="T3" fmla="*/ 0 h 780"/>
              <a:gd name="T4" fmla="*/ 547 w 547"/>
              <a:gd name="T5" fmla="*/ 639 h 780"/>
              <a:gd name="T6" fmla="*/ 0 w 547"/>
              <a:gd name="T7" fmla="*/ 639 h 780"/>
              <a:gd name="T8" fmla="*/ 0 w 547"/>
              <a:gd name="T9" fmla="*/ 0 h 7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7"/>
              <a:gd name="T16" fmla="*/ 0 h 780"/>
              <a:gd name="T17" fmla="*/ 547 w 547"/>
              <a:gd name="T18" fmla="*/ 780 h 7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504" name="Arc 28"/>
          <p:cNvSpPr>
            <a:spLocks/>
          </p:cNvSpPr>
          <p:nvPr/>
        </p:nvSpPr>
        <p:spPr bwMode="auto">
          <a:xfrm flipV="1">
            <a:off x="7951788" y="5424488"/>
            <a:ext cx="811212" cy="144462"/>
          </a:xfrm>
          <a:custGeom>
            <a:avLst/>
            <a:gdLst>
              <a:gd name="T0" fmla="*/ 0 w 43005"/>
              <a:gd name="T1" fmla="*/ 131989 h 21600"/>
              <a:gd name="T2" fmla="*/ 811212 w 43005"/>
              <a:gd name="T3" fmla="*/ 129621 h 21600"/>
              <a:gd name="T4" fmla="*/ 405917 w 43005"/>
              <a:gd name="T5" fmla="*/ 144462 h 21600"/>
              <a:gd name="T6" fmla="*/ 0 60000 65536"/>
              <a:gd name="T7" fmla="*/ 0 60000 65536"/>
              <a:gd name="T8" fmla="*/ 0 60000 65536"/>
              <a:gd name="T9" fmla="*/ 0 w 43005"/>
              <a:gd name="T10" fmla="*/ 0 h 21600"/>
              <a:gd name="T11" fmla="*/ 43005 w 430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05" h="21600" fill="none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</a:path>
              <a:path w="43005" h="21600" stroke="0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505" name="Freeform 29"/>
          <p:cNvSpPr>
            <a:spLocks/>
          </p:cNvSpPr>
          <p:nvPr/>
        </p:nvSpPr>
        <p:spPr bwMode="auto">
          <a:xfrm flipH="1">
            <a:off x="7885114" y="4370388"/>
            <a:ext cx="123825" cy="1111250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688"/>
              <a:gd name="T14" fmla="*/ 114 w 11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506" name="Freeform 30"/>
          <p:cNvSpPr>
            <a:spLocks/>
          </p:cNvSpPr>
          <p:nvPr/>
        </p:nvSpPr>
        <p:spPr bwMode="auto">
          <a:xfrm>
            <a:off x="8723314" y="4357688"/>
            <a:ext cx="123825" cy="1111250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688"/>
              <a:gd name="T14" fmla="*/ 114 w 11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507" name="Arc 31"/>
          <p:cNvSpPr>
            <a:spLocks/>
          </p:cNvSpPr>
          <p:nvPr/>
        </p:nvSpPr>
        <p:spPr bwMode="auto">
          <a:xfrm flipV="1">
            <a:off x="7861300" y="4352925"/>
            <a:ext cx="996950" cy="223838"/>
          </a:xfrm>
          <a:custGeom>
            <a:avLst/>
            <a:gdLst>
              <a:gd name="T0" fmla="*/ 12900 w 43200"/>
              <a:gd name="T1" fmla="*/ 223838 h 26484"/>
              <a:gd name="T2" fmla="*/ 984996 w 43200"/>
              <a:gd name="T3" fmla="*/ 222300 h 26484"/>
              <a:gd name="T4" fmla="*/ 498475 w 43200"/>
              <a:gd name="T5" fmla="*/ 182559 h 26484"/>
              <a:gd name="T6" fmla="*/ 0 60000 65536"/>
              <a:gd name="T7" fmla="*/ 0 60000 65536"/>
              <a:gd name="T8" fmla="*/ 0 60000 65536"/>
              <a:gd name="T9" fmla="*/ 0 w 43200"/>
              <a:gd name="T10" fmla="*/ 0 h 26484"/>
              <a:gd name="T11" fmla="*/ 43200 w 43200"/>
              <a:gd name="T12" fmla="*/ 26484 h 26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6484" fill="none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</a:path>
              <a:path w="43200" h="26484" stroke="0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grpSp>
        <p:nvGrpSpPr>
          <p:cNvPr id="105508" name="Group 32"/>
          <p:cNvGrpSpPr>
            <a:grpSpLocks/>
          </p:cNvGrpSpPr>
          <p:nvPr/>
        </p:nvGrpSpPr>
        <p:grpSpPr bwMode="auto">
          <a:xfrm>
            <a:off x="8305800" y="4648201"/>
            <a:ext cx="300038" cy="906463"/>
            <a:chOff x="2643" y="2630"/>
            <a:chExt cx="189" cy="571"/>
          </a:xfrm>
        </p:grpSpPr>
        <p:sp>
          <p:nvSpPr>
            <p:cNvPr id="105509" name="Text Box 33"/>
            <p:cNvSpPr txBox="1">
              <a:spLocks noChangeArrowheads="1"/>
            </p:cNvSpPr>
            <p:nvPr/>
          </p:nvSpPr>
          <p:spPr bwMode="auto">
            <a:xfrm>
              <a:off x="2738" y="3076"/>
              <a:ext cx="5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05510" name="Line 34"/>
            <p:cNvSpPr>
              <a:spLocks noChangeShapeType="1"/>
            </p:cNvSpPr>
            <p:nvPr/>
          </p:nvSpPr>
          <p:spPr bwMode="auto">
            <a:xfrm>
              <a:off x="2643" y="2694"/>
              <a:ext cx="0" cy="50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Line 35"/>
            <p:cNvSpPr>
              <a:spLocks noChangeShapeType="1"/>
            </p:cNvSpPr>
            <p:nvPr/>
          </p:nvSpPr>
          <p:spPr bwMode="auto">
            <a:xfrm>
              <a:off x="2645" y="3201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Line 36"/>
            <p:cNvSpPr>
              <a:spLocks noChangeShapeType="1"/>
            </p:cNvSpPr>
            <p:nvPr/>
          </p:nvSpPr>
          <p:spPr bwMode="auto">
            <a:xfrm>
              <a:off x="2645" y="3010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Line 37"/>
            <p:cNvSpPr>
              <a:spLocks noChangeShapeType="1"/>
            </p:cNvSpPr>
            <p:nvPr/>
          </p:nvSpPr>
          <p:spPr bwMode="auto">
            <a:xfrm>
              <a:off x="2648" y="2814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Line 38"/>
            <p:cNvSpPr>
              <a:spLocks noChangeShapeType="1"/>
            </p:cNvSpPr>
            <p:nvPr/>
          </p:nvSpPr>
          <p:spPr bwMode="auto">
            <a:xfrm>
              <a:off x="2643" y="2880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39"/>
            <p:cNvSpPr>
              <a:spLocks noChangeShapeType="1"/>
            </p:cNvSpPr>
            <p:nvPr/>
          </p:nvSpPr>
          <p:spPr bwMode="auto">
            <a:xfrm>
              <a:off x="2643" y="2947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Line 40"/>
            <p:cNvSpPr>
              <a:spLocks noChangeShapeType="1"/>
            </p:cNvSpPr>
            <p:nvPr/>
          </p:nvSpPr>
          <p:spPr bwMode="auto">
            <a:xfrm>
              <a:off x="2643" y="3075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Line 41"/>
            <p:cNvSpPr>
              <a:spLocks noChangeShapeType="1"/>
            </p:cNvSpPr>
            <p:nvPr/>
          </p:nvSpPr>
          <p:spPr bwMode="auto">
            <a:xfrm>
              <a:off x="2643" y="3141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Line 42"/>
            <p:cNvSpPr>
              <a:spLocks noChangeShapeType="1"/>
            </p:cNvSpPr>
            <p:nvPr/>
          </p:nvSpPr>
          <p:spPr bwMode="auto">
            <a:xfrm>
              <a:off x="2643" y="284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Line 43"/>
            <p:cNvSpPr>
              <a:spLocks noChangeShapeType="1"/>
            </p:cNvSpPr>
            <p:nvPr/>
          </p:nvSpPr>
          <p:spPr bwMode="auto">
            <a:xfrm>
              <a:off x="2643" y="2915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Line 44"/>
            <p:cNvSpPr>
              <a:spLocks noChangeShapeType="1"/>
            </p:cNvSpPr>
            <p:nvPr/>
          </p:nvSpPr>
          <p:spPr bwMode="auto">
            <a:xfrm>
              <a:off x="2643" y="297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1" name="Line 45"/>
            <p:cNvSpPr>
              <a:spLocks noChangeShapeType="1"/>
            </p:cNvSpPr>
            <p:nvPr/>
          </p:nvSpPr>
          <p:spPr bwMode="auto">
            <a:xfrm>
              <a:off x="2643" y="3044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Line 46"/>
            <p:cNvSpPr>
              <a:spLocks noChangeShapeType="1"/>
            </p:cNvSpPr>
            <p:nvPr/>
          </p:nvSpPr>
          <p:spPr bwMode="auto">
            <a:xfrm>
              <a:off x="2643" y="310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47"/>
            <p:cNvSpPr>
              <a:spLocks noChangeShapeType="1"/>
            </p:cNvSpPr>
            <p:nvPr/>
          </p:nvSpPr>
          <p:spPr bwMode="auto">
            <a:xfrm>
              <a:off x="2643" y="317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Text Box 48"/>
            <p:cNvSpPr txBox="1">
              <a:spLocks noChangeArrowheads="1"/>
            </p:cNvSpPr>
            <p:nvPr/>
          </p:nvSpPr>
          <p:spPr bwMode="auto">
            <a:xfrm>
              <a:off x="2713" y="2980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05525" name="Text Box 49"/>
            <p:cNvSpPr txBox="1">
              <a:spLocks noChangeArrowheads="1"/>
            </p:cNvSpPr>
            <p:nvPr/>
          </p:nvSpPr>
          <p:spPr bwMode="auto">
            <a:xfrm>
              <a:off x="2713" y="2893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105526" name="Text Box 50"/>
            <p:cNvSpPr txBox="1">
              <a:spLocks noChangeArrowheads="1"/>
            </p:cNvSpPr>
            <p:nvPr/>
          </p:nvSpPr>
          <p:spPr bwMode="auto">
            <a:xfrm>
              <a:off x="2712" y="2787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105527" name="Text Box 51"/>
            <p:cNvSpPr txBox="1">
              <a:spLocks noChangeArrowheads="1"/>
            </p:cNvSpPr>
            <p:nvPr/>
          </p:nvSpPr>
          <p:spPr bwMode="auto">
            <a:xfrm>
              <a:off x="2717" y="2630"/>
              <a:ext cx="11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Cm</a:t>
              </a:r>
              <a:r>
                <a:rPr lang="en-US" altLang="en-US" sz="600" b="1" baseline="30000">
                  <a:solidFill>
                    <a:srgbClr val="CC0000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5528" name="Line 52"/>
            <p:cNvSpPr>
              <a:spLocks noChangeShapeType="1"/>
            </p:cNvSpPr>
            <p:nvPr/>
          </p:nvSpPr>
          <p:spPr bwMode="auto">
            <a:xfrm>
              <a:off x="2643" y="274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Line 53"/>
            <p:cNvSpPr>
              <a:spLocks noChangeShapeType="1"/>
            </p:cNvSpPr>
            <p:nvPr/>
          </p:nvSpPr>
          <p:spPr bwMode="auto">
            <a:xfrm>
              <a:off x="2643" y="271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0" name="Line 54"/>
            <p:cNvSpPr>
              <a:spLocks noChangeShapeType="1"/>
            </p:cNvSpPr>
            <p:nvPr/>
          </p:nvSpPr>
          <p:spPr bwMode="auto">
            <a:xfrm>
              <a:off x="2643" y="278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1" name="Text Box 55"/>
            <p:cNvSpPr txBox="1">
              <a:spLocks noChangeArrowheads="1"/>
            </p:cNvSpPr>
            <p:nvPr/>
          </p:nvSpPr>
          <p:spPr bwMode="auto">
            <a:xfrm>
              <a:off x="2713" y="2690"/>
              <a:ext cx="8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" b="1">
                  <a:solidFill>
                    <a:srgbClr val="CC0000"/>
                  </a:solidFill>
                  <a:cs typeface="Arial" panose="020B0604020202020204" pitchFamily="34" charset="0"/>
                </a:rPr>
                <a:t>250</a:t>
              </a:r>
            </a:p>
          </p:txBody>
        </p:sp>
      </p:grpSp>
      <p:sp>
        <p:nvSpPr>
          <p:cNvPr id="105532" name="Rectangle 56"/>
          <p:cNvSpPr>
            <a:spLocks noChangeArrowheads="1"/>
          </p:cNvSpPr>
          <p:nvPr/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105534" name="Group 60"/>
          <p:cNvGrpSpPr>
            <a:grpSpLocks/>
          </p:cNvGrpSpPr>
          <p:nvPr/>
        </p:nvGrpSpPr>
        <p:grpSpPr bwMode="auto">
          <a:xfrm rot="21256223">
            <a:off x="5105400" y="3917951"/>
            <a:ext cx="1677988" cy="327025"/>
            <a:chOff x="1463" y="3474"/>
            <a:chExt cx="1293" cy="240"/>
          </a:xfrm>
        </p:grpSpPr>
        <p:sp>
          <p:nvSpPr>
            <p:cNvPr id="105535" name="AutoShape 61"/>
            <p:cNvSpPr>
              <a:spLocks noChangeArrowheads="1"/>
            </p:cNvSpPr>
            <p:nvPr/>
          </p:nvSpPr>
          <p:spPr bwMode="auto">
            <a:xfrm rot="344995">
              <a:off x="2228" y="3474"/>
              <a:ext cx="528" cy="240"/>
            </a:xfrm>
            <a:custGeom>
              <a:avLst/>
              <a:gdLst>
                <a:gd name="T0" fmla="*/ 264 w 21600"/>
                <a:gd name="T1" fmla="*/ 0 h 21600"/>
                <a:gd name="T2" fmla="*/ 77 w 21600"/>
                <a:gd name="T3" fmla="*/ 35 h 21600"/>
                <a:gd name="T4" fmla="*/ 0 w 21600"/>
                <a:gd name="T5" fmla="*/ 120 h 21600"/>
                <a:gd name="T6" fmla="*/ 77 w 21600"/>
                <a:gd name="T7" fmla="*/ 205 h 21600"/>
                <a:gd name="T8" fmla="*/ 264 w 21600"/>
                <a:gd name="T9" fmla="*/ 240 h 21600"/>
                <a:gd name="T10" fmla="*/ 451 w 21600"/>
                <a:gd name="T11" fmla="*/ 205 h 21600"/>
                <a:gd name="T12" fmla="*/ 528 w 21600"/>
                <a:gd name="T13" fmla="*/ 120 h 21600"/>
                <a:gd name="T14" fmla="*/ 451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36" name="Rectangle 62"/>
            <p:cNvSpPr>
              <a:spLocks noChangeArrowheads="1"/>
            </p:cNvSpPr>
            <p:nvPr/>
          </p:nvSpPr>
          <p:spPr bwMode="auto">
            <a:xfrm rot="344995">
              <a:off x="1463" y="3507"/>
              <a:ext cx="816" cy="4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05537" name="Group 63"/>
          <p:cNvGrpSpPr>
            <a:grpSpLocks/>
          </p:cNvGrpSpPr>
          <p:nvPr/>
        </p:nvGrpSpPr>
        <p:grpSpPr bwMode="auto">
          <a:xfrm>
            <a:off x="5153025" y="2274888"/>
            <a:ext cx="1244600" cy="3516312"/>
            <a:chOff x="1920" y="1008"/>
            <a:chExt cx="1704" cy="2832"/>
          </a:xfrm>
        </p:grpSpPr>
        <p:pic>
          <p:nvPicPr>
            <p:cNvPr id="105538" name="Picture 64" descr="chan 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956"/>
              <a:ext cx="170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5" name="AutoShape 65"/>
            <p:cNvSpPr>
              <a:spLocks noChangeArrowheads="1"/>
            </p:cNvSpPr>
            <p:nvPr/>
          </p:nvSpPr>
          <p:spPr bwMode="auto">
            <a:xfrm>
              <a:off x="2555" y="2503"/>
              <a:ext cx="120" cy="555"/>
            </a:xfrm>
            <a:prstGeom prst="can">
              <a:avLst>
                <a:gd name="adj" fmla="val 2698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540" name="Rectangle 66"/>
            <p:cNvSpPr>
              <a:spLocks noChangeArrowheads="1"/>
            </p:cNvSpPr>
            <p:nvPr/>
          </p:nvSpPr>
          <p:spPr bwMode="auto">
            <a:xfrm rot="21554297" flipV="1">
              <a:off x="2449" y="2302"/>
              <a:ext cx="328" cy="148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rot="10800000" wrap="none" anchor="ctr">
              <a:flatTx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5667" name="AutoShape 67"/>
            <p:cNvSpPr>
              <a:spLocks noChangeArrowheads="1"/>
            </p:cNvSpPr>
            <p:nvPr/>
          </p:nvSpPr>
          <p:spPr bwMode="auto">
            <a:xfrm>
              <a:off x="2544" y="1008"/>
              <a:ext cx="120" cy="1389"/>
            </a:xfrm>
            <a:prstGeom prst="can">
              <a:avLst>
                <a:gd name="adj" fmla="val 29721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542" name="AutoShape 68"/>
            <p:cNvSpPr>
              <a:spLocks noChangeArrowheads="1"/>
            </p:cNvSpPr>
            <p:nvPr/>
          </p:nvSpPr>
          <p:spPr bwMode="auto">
            <a:xfrm rot="-8655696">
              <a:off x="2530" y="2388"/>
              <a:ext cx="86" cy="202"/>
            </a:xfrm>
            <a:prstGeom prst="can">
              <a:avLst>
                <a:gd name="adj" fmla="val 11744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05543" name="Group 69"/>
          <p:cNvGrpSpPr>
            <a:grpSpLocks/>
          </p:cNvGrpSpPr>
          <p:nvPr/>
        </p:nvGrpSpPr>
        <p:grpSpPr bwMode="auto">
          <a:xfrm>
            <a:off x="6956426" y="5181600"/>
            <a:ext cx="612775" cy="1093788"/>
            <a:chOff x="4236" y="2935"/>
            <a:chExt cx="472" cy="806"/>
          </a:xfrm>
        </p:grpSpPr>
        <p:sp>
          <p:nvSpPr>
            <p:cNvPr id="105544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45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46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47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48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48 w 48"/>
                <a:gd name="T1" fmla="*/ 0 h 144"/>
                <a:gd name="T2" fmla="*/ 48 w 48"/>
                <a:gd name="T3" fmla="*/ 96 h 144"/>
                <a:gd name="T4" fmla="*/ 0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49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48 w 48"/>
                <a:gd name="T1" fmla="*/ 0 h 144"/>
                <a:gd name="T2" fmla="*/ 48 w 48"/>
                <a:gd name="T3" fmla="*/ 96 h 144"/>
                <a:gd name="T4" fmla="*/ 0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0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1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114 w 288"/>
                <a:gd name="T1" fmla="*/ 0 h 462"/>
                <a:gd name="T2" fmla="*/ 126 w 288"/>
                <a:gd name="T3" fmla="*/ 96 h 462"/>
                <a:gd name="T4" fmla="*/ 150 w 288"/>
                <a:gd name="T5" fmla="*/ 204 h 462"/>
                <a:gd name="T6" fmla="*/ 276 w 288"/>
                <a:gd name="T7" fmla="*/ 354 h 462"/>
                <a:gd name="T8" fmla="*/ 108 w 288"/>
                <a:gd name="T9" fmla="*/ 438 h 462"/>
                <a:gd name="T10" fmla="*/ 18 w 288"/>
                <a:gd name="T11" fmla="*/ 372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5678" name="Arc 78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T0" fmla="*/ 0 w 43200"/>
                <a:gd name="T1" fmla="*/ 50 h 23644"/>
                <a:gd name="T2" fmla="*/ 184 w 43200"/>
                <a:gd name="T3" fmla="*/ 49 h 23644"/>
                <a:gd name="T4" fmla="*/ 92 w 43200"/>
                <a:gd name="T5" fmla="*/ 46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553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50 h 23644"/>
                <a:gd name="T2" fmla="*/ 184 w 43200"/>
                <a:gd name="T3" fmla="*/ 49 h 23644"/>
                <a:gd name="T4" fmla="*/ 92 w 43200"/>
                <a:gd name="T5" fmla="*/ 46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4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5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75 w 43200"/>
                <a:gd name="T1" fmla="*/ 92 h 42883"/>
                <a:gd name="T2" fmla="*/ 108 w 43200"/>
                <a:gd name="T3" fmla="*/ 92 h 42883"/>
                <a:gd name="T4" fmla="*/ 92 w 43200"/>
                <a:gd name="T5" fmla="*/ 46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6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67 w 43200"/>
                <a:gd name="T1" fmla="*/ 75 h 43085"/>
                <a:gd name="T2" fmla="*/ 89 w 43200"/>
                <a:gd name="T3" fmla="*/ 75 h 43085"/>
                <a:gd name="T4" fmla="*/ 75 w 43200"/>
                <a:gd name="T5" fmla="*/ 38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7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16 w 43200"/>
                <a:gd name="T1" fmla="*/ 37 h 41744"/>
                <a:gd name="T2" fmla="*/ 63 w 43200"/>
                <a:gd name="T3" fmla="*/ 40 h 41744"/>
                <a:gd name="T4" fmla="*/ 46 w 43200"/>
                <a:gd name="T5" fmla="*/ 21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8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4 w 43200"/>
                <a:gd name="T1" fmla="*/ 21 h 35592"/>
                <a:gd name="T2" fmla="*/ 51 w 43200"/>
                <a:gd name="T3" fmla="*/ 23 h 35592"/>
                <a:gd name="T4" fmla="*/ 29 w 43200"/>
                <a:gd name="T5" fmla="*/ 14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59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46 w 21600"/>
                <a:gd name="T1" fmla="*/ 0 h 21600"/>
                <a:gd name="T2" fmla="*/ 9 w 21600"/>
                <a:gd name="T3" fmla="*/ 16 h 21600"/>
                <a:gd name="T4" fmla="*/ 46 w 21600"/>
                <a:gd name="T5" fmla="*/ 6 h 21600"/>
                <a:gd name="T6" fmla="*/ 83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60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18 h 26832"/>
                <a:gd name="T2" fmla="*/ 91 w 42971"/>
                <a:gd name="T3" fmla="*/ 26 h 26832"/>
                <a:gd name="T4" fmla="*/ 46 w 42971"/>
                <a:gd name="T5" fmla="*/ 21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61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2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89"/>
            <p:cNvSpPr>
              <a:spLocks/>
            </p:cNvSpPr>
            <p:nvPr/>
          </p:nvSpPr>
          <p:spPr bwMode="auto">
            <a:xfrm>
              <a:off x="4421" y="3285"/>
              <a:ext cx="92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105564" name="Picture 90" descr="Lua do clea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935"/>
              <a:ext cx="174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6276975" y="1219200"/>
            <a:ext cx="2355850" cy="2019300"/>
            <a:chOff x="2496" y="1152"/>
            <a:chExt cx="1814" cy="1488"/>
          </a:xfrm>
        </p:grpSpPr>
        <p:sp>
          <p:nvSpPr>
            <p:cNvPr id="105566" name="Oval 92"/>
            <p:cNvSpPr>
              <a:spLocks noChangeArrowheads="1"/>
            </p:cNvSpPr>
            <p:nvPr/>
          </p:nvSpPr>
          <p:spPr bwMode="auto">
            <a:xfrm>
              <a:off x="2496" y="2399"/>
              <a:ext cx="235" cy="24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67" name="Rectangle 93"/>
            <p:cNvSpPr>
              <a:spLocks noChangeArrowheads="1"/>
            </p:cNvSpPr>
            <p:nvPr/>
          </p:nvSpPr>
          <p:spPr bwMode="auto">
            <a:xfrm>
              <a:off x="2552" y="1477"/>
              <a:ext cx="945" cy="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68" name="Rectangle 94"/>
            <p:cNvSpPr>
              <a:spLocks noChangeArrowheads="1"/>
            </p:cNvSpPr>
            <p:nvPr/>
          </p:nvSpPr>
          <p:spPr bwMode="auto">
            <a:xfrm>
              <a:off x="3202" y="1441"/>
              <a:ext cx="590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5569" name="Group 95"/>
            <p:cNvGrpSpPr>
              <a:grpSpLocks/>
            </p:cNvGrpSpPr>
            <p:nvPr/>
          </p:nvGrpSpPr>
          <p:grpSpPr bwMode="auto">
            <a:xfrm rot="-5012109">
              <a:off x="3601" y="951"/>
              <a:ext cx="508" cy="910"/>
              <a:chOff x="3990" y="432"/>
              <a:chExt cx="1099" cy="1632"/>
            </a:xfrm>
          </p:grpSpPr>
          <p:grpSp>
            <p:nvGrpSpPr>
              <p:cNvPr id="105570" name="Group 96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5571" name="Freeform 97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572" name="Group 98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5573" name="Freeform 99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74" name="Freeform 100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75" name="Freeform 101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76" name="Freeform 102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77" name="Freeform 103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78" name="Freeform 104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7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5580" name="Group 106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5581" name="Freeform 10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582" name="Oval 10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5583" name="Rectangle 109"/>
            <p:cNvSpPr>
              <a:spLocks noChangeArrowheads="1"/>
            </p:cNvSpPr>
            <p:nvPr/>
          </p:nvSpPr>
          <p:spPr bwMode="auto">
            <a:xfrm>
              <a:off x="3332" y="1441"/>
              <a:ext cx="264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84" name="Line 110"/>
            <p:cNvSpPr>
              <a:spLocks noChangeShapeType="1"/>
            </p:cNvSpPr>
            <p:nvPr/>
          </p:nvSpPr>
          <p:spPr bwMode="auto">
            <a:xfrm flipV="1">
              <a:off x="2617" y="1472"/>
              <a:ext cx="0" cy="96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85" name="Line 111"/>
          <p:cNvSpPr>
            <a:spLocks noChangeShapeType="1"/>
          </p:cNvSpPr>
          <p:nvPr/>
        </p:nvSpPr>
        <p:spPr bwMode="auto">
          <a:xfrm>
            <a:off x="6456363" y="4114800"/>
            <a:ext cx="0" cy="71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7070725" y="3276601"/>
            <a:ext cx="2393950" cy="2054225"/>
            <a:chOff x="3096" y="2112"/>
            <a:chExt cx="1508" cy="1294"/>
          </a:xfrm>
        </p:grpSpPr>
        <p:sp>
          <p:nvSpPr>
            <p:cNvPr id="105587" name="Oval 113"/>
            <p:cNvSpPr>
              <a:spLocks noChangeArrowheads="1"/>
            </p:cNvSpPr>
            <p:nvPr/>
          </p:nvSpPr>
          <p:spPr bwMode="auto">
            <a:xfrm>
              <a:off x="3096" y="3178"/>
              <a:ext cx="240" cy="22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88" name="Rectangle 114"/>
            <p:cNvSpPr>
              <a:spLocks noChangeArrowheads="1"/>
            </p:cNvSpPr>
            <p:nvPr/>
          </p:nvSpPr>
          <p:spPr bwMode="auto">
            <a:xfrm>
              <a:off x="3166" y="2390"/>
              <a:ext cx="773" cy="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589" name="Rectangle 115"/>
            <p:cNvSpPr>
              <a:spLocks noChangeArrowheads="1"/>
            </p:cNvSpPr>
            <p:nvPr/>
          </p:nvSpPr>
          <p:spPr bwMode="auto">
            <a:xfrm>
              <a:off x="3698" y="2359"/>
              <a:ext cx="482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5590" name="Group 116"/>
            <p:cNvGrpSpPr>
              <a:grpSpLocks/>
            </p:cNvGrpSpPr>
            <p:nvPr/>
          </p:nvGrpSpPr>
          <p:grpSpPr bwMode="auto">
            <a:xfrm rot="-5012109">
              <a:off x="4015" y="1957"/>
              <a:ext cx="434" cy="744"/>
              <a:chOff x="3990" y="432"/>
              <a:chExt cx="1099" cy="1632"/>
            </a:xfrm>
          </p:grpSpPr>
          <p:grpSp>
            <p:nvGrpSpPr>
              <p:cNvPr id="105591" name="Group 117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5592" name="Freeform 118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593" name="Group 119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5594" name="Freeform 120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95" name="Freeform 121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96" name="Freeform 122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97" name="Freeform 123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98" name="Freeform 124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599" name="Freeform 125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00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5601" name="Group 127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5602" name="Freeform 128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603" name="Oval 129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5604" name="Rectangle 130"/>
            <p:cNvSpPr>
              <a:spLocks noChangeArrowheads="1"/>
            </p:cNvSpPr>
            <p:nvPr/>
          </p:nvSpPr>
          <p:spPr bwMode="auto">
            <a:xfrm>
              <a:off x="3804" y="2359"/>
              <a:ext cx="216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05" name="Line 131"/>
            <p:cNvSpPr>
              <a:spLocks noChangeShapeType="1"/>
            </p:cNvSpPr>
            <p:nvPr/>
          </p:nvSpPr>
          <p:spPr bwMode="auto">
            <a:xfrm flipV="1">
              <a:off x="3219" y="2386"/>
              <a:ext cx="0" cy="82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8175625" y="3429000"/>
            <a:ext cx="2355850" cy="2019300"/>
            <a:chOff x="2496" y="1152"/>
            <a:chExt cx="1814" cy="1488"/>
          </a:xfrm>
        </p:grpSpPr>
        <p:sp>
          <p:nvSpPr>
            <p:cNvPr id="105607" name="Oval 133"/>
            <p:cNvSpPr>
              <a:spLocks noChangeArrowheads="1"/>
            </p:cNvSpPr>
            <p:nvPr/>
          </p:nvSpPr>
          <p:spPr bwMode="auto">
            <a:xfrm>
              <a:off x="2496" y="2399"/>
              <a:ext cx="235" cy="24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08" name="Rectangle 134"/>
            <p:cNvSpPr>
              <a:spLocks noChangeArrowheads="1"/>
            </p:cNvSpPr>
            <p:nvPr/>
          </p:nvSpPr>
          <p:spPr bwMode="auto">
            <a:xfrm>
              <a:off x="2552" y="1477"/>
              <a:ext cx="945" cy="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09" name="Rectangle 135"/>
            <p:cNvSpPr>
              <a:spLocks noChangeArrowheads="1"/>
            </p:cNvSpPr>
            <p:nvPr/>
          </p:nvSpPr>
          <p:spPr bwMode="auto">
            <a:xfrm>
              <a:off x="3202" y="1441"/>
              <a:ext cx="590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5610" name="Group 136"/>
            <p:cNvGrpSpPr>
              <a:grpSpLocks/>
            </p:cNvGrpSpPr>
            <p:nvPr/>
          </p:nvGrpSpPr>
          <p:grpSpPr bwMode="auto">
            <a:xfrm rot="-5012109">
              <a:off x="3601" y="951"/>
              <a:ext cx="508" cy="910"/>
              <a:chOff x="3990" y="432"/>
              <a:chExt cx="1099" cy="1632"/>
            </a:xfrm>
          </p:grpSpPr>
          <p:grpSp>
            <p:nvGrpSpPr>
              <p:cNvPr id="105611" name="Group 137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5612" name="Freeform 138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613" name="Group 139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5614" name="Freeform 140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15" name="Freeform 141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16" name="Freeform 142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17" name="Freeform 143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18" name="Freeform 144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19" name="Freeform 145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2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5621" name="Group 147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5622" name="Freeform 148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623" name="Oval 149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5624" name="Rectangle 150"/>
            <p:cNvSpPr>
              <a:spLocks noChangeArrowheads="1"/>
            </p:cNvSpPr>
            <p:nvPr/>
          </p:nvSpPr>
          <p:spPr bwMode="auto">
            <a:xfrm>
              <a:off x="3332" y="1441"/>
              <a:ext cx="264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25" name="Line 151"/>
            <p:cNvSpPr>
              <a:spLocks noChangeShapeType="1"/>
            </p:cNvSpPr>
            <p:nvPr/>
          </p:nvSpPr>
          <p:spPr bwMode="auto">
            <a:xfrm flipV="1">
              <a:off x="2617" y="1472"/>
              <a:ext cx="0" cy="96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52"/>
          <p:cNvGrpSpPr>
            <a:grpSpLocks/>
          </p:cNvGrpSpPr>
          <p:nvPr/>
        </p:nvGrpSpPr>
        <p:grpSpPr bwMode="auto">
          <a:xfrm>
            <a:off x="6238875" y="2667001"/>
            <a:ext cx="2393950" cy="1444625"/>
            <a:chOff x="384" y="2402"/>
            <a:chExt cx="1508" cy="910"/>
          </a:xfrm>
        </p:grpSpPr>
        <p:sp>
          <p:nvSpPr>
            <p:cNvPr id="105627" name="Oval 153"/>
            <p:cNvSpPr>
              <a:spLocks noChangeArrowheads="1"/>
            </p:cNvSpPr>
            <p:nvPr/>
          </p:nvSpPr>
          <p:spPr bwMode="auto">
            <a:xfrm>
              <a:off x="384" y="3084"/>
              <a:ext cx="240" cy="22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5628" name="Group 154"/>
            <p:cNvGrpSpPr>
              <a:grpSpLocks/>
            </p:cNvGrpSpPr>
            <p:nvPr/>
          </p:nvGrpSpPr>
          <p:grpSpPr bwMode="auto">
            <a:xfrm>
              <a:off x="454" y="2402"/>
              <a:ext cx="1438" cy="434"/>
              <a:chOff x="454" y="2018"/>
              <a:chExt cx="1438" cy="434"/>
            </a:xfrm>
          </p:grpSpPr>
          <p:sp>
            <p:nvSpPr>
              <p:cNvPr id="105629" name="Rectangle 155"/>
              <p:cNvSpPr>
                <a:spLocks noChangeArrowheads="1"/>
              </p:cNvSpPr>
              <p:nvPr/>
            </p:nvSpPr>
            <p:spPr bwMode="auto">
              <a:xfrm>
                <a:off x="454" y="2296"/>
                <a:ext cx="773" cy="3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5630" name="Rectangle 156"/>
              <p:cNvSpPr>
                <a:spLocks noChangeArrowheads="1"/>
              </p:cNvSpPr>
              <p:nvPr/>
            </p:nvSpPr>
            <p:spPr bwMode="auto">
              <a:xfrm>
                <a:off x="986" y="2265"/>
                <a:ext cx="482" cy="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grpSp>
            <p:nvGrpSpPr>
              <p:cNvPr id="105631" name="Group 157"/>
              <p:cNvGrpSpPr>
                <a:grpSpLocks/>
              </p:cNvGrpSpPr>
              <p:nvPr/>
            </p:nvGrpSpPr>
            <p:grpSpPr bwMode="auto">
              <a:xfrm rot="-5012109">
                <a:off x="1303" y="1863"/>
                <a:ext cx="434" cy="744"/>
                <a:chOff x="3990" y="432"/>
                <a:chExt cx="1099" cy="1632"/>
              </a:xfrm>
            </p:grpSpPr>
            <p:grpSp>
              <p:nvGrpSpPr>
                <p:cNvPr id="105632" name="Group 158"/>
                <p:cNvGrpSpPr>
                  <a:grpSpLocks/>
                </p:cNvGrpSpPr>
                <p:nvPr/>
              </p:nvGrpSpPr>
              <p:grpSpPr bwMode="auto">
                <a:xfrm>
                  <a:off x="3990" y="432"/>
                  <a:ext cx="936" cy="1331"/>
                  <a:chOff x="4080" y="1349"/>
                  <a:chExt cx="848" cy="1029"/>
                </a:xfrm>
              </p:grpSpPr>
              <p:sp>
                <p:nvSpPr>
                  <p:cNvPr id="105633" name="Freeform 159"/>
                  <p:cNvSpPr>
                    <a:spLocks/>
                  </p:cNvSpPr>
                  <p:nvPr/>
                </p:nvSpPr>
                <p:spPr bwMode="auto">
                  <a:xfrm>
                    <a:off x="4143" y="1444"/>
                    <a:ext cx="390" cy="173"/>
                  </a:xfrm>
                  <a:custGeom>
                    <a:avLst/>
                    <a:gdLst>
                      <a:gd name="T0" fmla="*/ 37 w 779"/>
                      <a:gd name="T1" fmla="*/ 169 h 347"/>
                      <a:gd name="T2" fmla="*/ 0 w 779"/>
                      <a:gd name="T3" fmla="*/ 253 h 347"/>
                      <a:gd name="T4" fmla="*/ 18 w 779"/>
                      <a:gd name="T5" fmla="*/ 319 h 347"/>
                      <a:gd name="T6" fmla="*/ 84 w 779"/>
                      <a:gd name="T7" fmla="*/ 347 h 347"/>
                      <a:gd name="T8" fmla="*/ 158 w 779"/>
                      <a:gd name="T9" fmla="*/ 347 h 347"/>
                      <a:gd name="T10" fmla="*/ 198 w 779"/>
                      <a:gd name="T11" fmla="*/ 339 h 347"/>
                      <a:gd name="T12" fmla="*/ 234 w 779"/>
                      <a:gd name="T13" fmla="*/ 332 h 347"/>
                      <a:gd name="T14" fmla="*/ 281 w 779"/>
                      <a:gd name="T15" fmla="*/ 319 h 347"/>
                      <a:gd name="T16" fmla="*/ 327 w 779"/>
                      <a:gd name="T17" fmla="*/ 322 h 347"/>
                      <a:gd name="T18" fmla="*/ 375 w 779"/>
                      <a:gd name="T19" fmla="*/ 328 h 347"/>
                      <a:gd name="T20" fmla="*/ 430 w 779"/>
                      <a:gd name="T21" fmla="*/ 335 h 347"/>
                      <a:gd name="T22" fmla="*/ 478 w 779"/>
                      <a:gd name="T23" fmla="*/ 325 h 347"/>
                      <a:gd name="T24" fmla="*/ 519 w 779"/>
                      <a:gd name="T25" fmla="*/ 313 h 347"/>
                      <a:gd name="T26" fmla="*/ 553 w 779"/>
                      <a:gd name="T27" fmla="*/ 299 h 347"/>
                      <a:gd name="T28" fmla="*/ 583 w 779"/>
                      <a:gd name="T29" fmla="*/ 300 h 347"/>
                      <a:gd name="T30" fmla="*/ 619 w 779"/>
                      <a:gd name="T31" fmla="*/ 310 h 347"/>
                      <a:gd name="T32" fmla="*/ 653 w 779"/>
                      <a:gd name="T33" fmla="*/ 319 h 347"/>
                      <a:gd name="T34" fmla="*/ 678 w 779"/>
                      <a:gd name="T35" fmla="*/ 324 h 347"/>
                      <a:gd name="T36" fmla="*/ 713 w 779"/>
                      <a:gd name="T37" fmla="*/ 328 h 347"/>
                      <a:gd name="T38" fmla="*/ 779 w 779"/>
                      <a:gd name="T39" fmla="*/ 319 h 347"/>
                      <a:gd name="T40" fmla="*/ 750 w 779"/>
                      <a:gd name="T41" fmla="*/ 0 h 347"/>
                      <a:gd name="T42" fmla="*/ 37 w 779"/>
                      <a:gd name="T43" fmla="*/ 169 h 34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79"/>
                      <a:gd name="T67" fmla="*/ 0 h 347"/>
                      <a:gd name="T68" fmla="*/ 779 w 779"/>
                      <a:gd name="T69" fmla="*/ 347 h 34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79" h="347">
                        <a:moveTo>
                          <a:pt x="37" y="169"/>
                        </a:moveTo>
                        <a:lnTo>
                          <a:pt x="0" y="253"/>
                        </a:lnTo>
                        <a:lnTo>
                          <a:pt x="18" y="319"/>
                        </a:lnTo>
                        <a:lnTo>
                          <a:pt x="84" y="347"/>
                        </a:lnTo>
                        <a:lnTo>
                          <a:pt x="158" y="347"/>
                        </a:lnTo>
                        <a:lnTo>
                          <a:pt x="198" y="339"/>
                        </a:lnTo>
                        <a:lnTo>
                          <a:pt x="234" y="332"/>
                        </a:lnTo>
                        <a:lnTo>
                          <a:pt x="281" y="319"/>
                        </a:lnTo>
                        <a:lnTo>
                          <a:pt x="327" y="322"/>
                        </a:lnTo>
                        <a:lnTo>
                          <a:pt x="375" y="328"/>
                        </a:lnTo>
                        <a:lnTo>
                          <a:pt x="430" y="335"/>
                        </a:lnTo>
                        <a:lnTo>
                          <a:pt x="478" y="325"/>
                        </a:lnTo>
                        <a:lnTo>
                          <a:pt x="519" y="313"/>
                        </a:lnTo>
                        <a:lnTo>
                          <a:pt x="553" y="299"/>
                        </a:lnTo>
                        <a:lnTo>
                          <a:pt x="583" y="300"/>
                        </a:lnTo>
                        <a:lnTo>
                          <a:pt x="619" y="310"/>
                        </a:lnTo>
                        <a:lnTo>
                          <a:pt x="653" y="319"/>
                        </a:lnTo>
                        <a:lnTo>
                          <a:pt x="678" y="324"/>
                        </a:lnTo>
                        <a:lnTo>
                          <a:pt x="713" y="328"/>
                        </a:lnTo>
                        <a:lnTo>
                          <a:pt x="779" y="319"/>
                        </a:lnTo>
                        <a:lnTo>
                          <a:pt x="750" y="0"/>
                        </a:lnTo>
                        <a:lnTo>
                          <a:pt x="37" y="169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5634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4080" y="1349"/>
                    <a:ext cx="848" cy="1029"/>
                    <a:chOff x="4080" y="1349"/>
                    <a:chExt cx="848" cy="1029"/>
                  </a:xfrm>
                </p:grpSpPr>
                <p:sp>
                  <p:nvSpPr>
                    <p:cNvPr id="105635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080" y="1349"/>
                      <a:ext cx="848" cy="1029"/>
                    </a:xfrm>
                    <a:custGeom>
                      <a:avLst/>
                      <a:gdLst>
                        <a:gd name="T0" fmla="*/ 333 w 1695"/>
                        <a:gd name="T1" fmla="*/ 639 h 2058"/>
                        <a:gd name="T2" fmla="*/ 258 w 1695"/>
                        <a:gd name="T3" fmla="*/ 414 h 2058"/>
                        <a:gd name="T4" fmla="*/ 133 w 1695"/>
                        <a:gd name="T5" fmla="*/ 319 h 2058"/>
                        <a:gd name="T6" fmla="*/ 67 w 1695"/>
                        <a:gd name="T7" fmla="*/ 316 h 2058"/>
                        <a:gd name="T8" fmla="*/ 11 w 1695"/>
                        <a:gd name="T9" fmla="*/ 344 h 2058"/>
                        <a:gd name="T10" fmla="*/ 5 w 1695"/>
                        <a:gd name="T11" fmla="*/ 396 h 2058"/>
                        <a:gd name="T12" fmla="*/ 52 w 1695"/>
                        <a:gd name="T13" fmla="*/ 639 h 2058"/>
                        <a:gd name="T14" fmla="*/ 52 w 1695"/>
                        <a:gd name="T15" fmla="*/ 743 h 2058"/>
                        <a:gd name="T16" fmla="*/ 145 w 1695"/>
                        <a:gd name="T17" fmla="*/ 865 h 2058"/>
                        <a:gd name="T18" fmla="*/ 249 w 1695"/>
                        <a:gd name="T19" fmla="*/ 1090 h 2058"/>
                        <a:gd name="T20" fmla="*/ 324 w 1695"/>
                        <a:gd name="T21" fmla="*/ 1334 h 2058"/>
                        <a:gd name="T22" fmla="*/ 474 w 1695"/>
                        <a:gd name="T23" fmla="*/ 1532 h 2058"/>
                        <a:gd name="T24" fmla="*/ 690 w 1695"/>
                        <a:gd name="T25" fmla="*/ 1720 h 2058"/>
                        <a:gd name="T26" fmla="*/ 788 w 1695"/>
                        <a:gd name="T27" fmla="*/ 1828 h 2058"/>
                        <a:gd name="T28" fmla="*/ 830 w 1695"/>
                        <a:gd name="T29" fmla="*/ 1936 h 2058"/>
                        <a:gd name="T30" fmla="*/ 906 w 1695"/>
                        <a:gd name="T31" fmla="*/ 2031 h 2058"/>
                        <a:gd name="T32" fmla="*/ 973 w 1695"/>
                        <a:gd name="T33" fmla="*/ 2020 h 2058"/>
                        <a:gd name="T34" fmla="*/ 1093 w 1695"/>
                        <a:gd name="T35" fmla="*/ 1925 h 2058"/>
                        <a:gd name="T36" fmla="*/ 1278 w 1695"/>
                        <a:gd name="T37" fmla="*/ 1809 h 2058"/>
                        <a:gd name="T38" fmla="*/ 1469 w 1695"/>
                        <a:gd name="T39" fmla="*/ 1723 h 2058"/>
                        <a:gd name="T40" fmla="*/ 1633 w 1695"/>
                        <a:gd name="T41" fmla="*/ 1709 h 2058"/>
                        <a:gd name="T42" fmla="*/ 1602 w 1695"/>
                        <a:gd name="T43" fmla="*/ 1617 h 2058"/>
                        <a:gd name="T44" fmla="*/ 1517 w 1695"/>
                        <a:gd name="T45" fmla="*/ 1532 h 2058"/>
                        <a:gd name="T46" fmla="*/ 1480 w 1695"/>
                        <a:gd name="T47" fmla="*/ 1467 h 2058"/>
                        <a:gd name="T48" fmla="*/ 1508 w 1695"/>
                        <a:gd name="T49" fmla="*/ 1156 h 2058"/>
                        <a:gd name="T50" fmla="*/ 1480 w 1695"/>
                        <a:gd name="T51" fmla="*/ 724 h 2058"/>
                        <a:gd name="T52" fmla="*/ 1508 w 1695"/>
                        <a:gd name="T53" fmla="*/ 521 h 2058"/>
                        <a:gd name="T54" fmla="*/ 1487 w 1695"/>
                        <a:gd name="T55" fmla="*/ 460 h 2058"/>
                        <a:gd name="T56" fmla="*/ 1445 w 1695"/>
                        <a:gd name="T57" fmla="*/ 425 h 2058"/>
                        <a:gd name="T58" fmla="*/ 1367 w 1695"/>
                        <a:gd name="T59" fmla="*/ 386 h 2058"/>
                        <a:gd name="T60" fmla="*/ 1273 w 1695"/>
                        <a:gd name="T61" fmla="*/ 283 h 2058"/>
                        <a:gd name="T62" fmla="*/ 1057 w 1695"/>
                        <a:gd name="T63" fmla="*/ 180 h 2058"/>
                        <a:gd name="T64" fmla="*/ 862 w 1695"/>
                        <a:gd name="T65" fmla="*/ 48 h 2058"/>
                        <a:gd name="T66" fmla="*/ 774 w 1695"/>
                        <a:gd name="T67" fmla="*/ 0 h 2058"/>
                        <a:gd name="T68" fmla="*/ 651 w 1695"/>
                        <a:gd name="T69" fmla="*/ 39 h 2058"/>
                        <a:gd name="T70" fmla="*/ 561 w 1695"/>
                        <a:gd name="T71" fmla="*/ 75 h 2058"/>
                        <a:gd name="T72" fmla="*/ 471 w 1695"/>
                        <a:gd name="T73" fmla="*/ 81 h 2058"/>
                        <a:gd name="T74" fmla="*/ 357 w 1695"/>
                        <a:gd name="T75" fmla="*/ 119 h 2058"/>
                        <a:gd name="T76" fmla="*/ 164 w 1695"/>
                        <a:gd name="T77" fmla="*/ 180 h 2058"/>
                        <a:gd name="T78" fmla="*/ 102 w 1695"/>
                        <a:gd name="T79" fmla="*/ 198 h 2058"/>
                        <a:gd name="T80" fmla="*/ 86 w 1695"/>
                        <a:gd name="T81" fmla="*/ 247 h 2058"/>
                        <a:gd name="T82" fmla="*/ 111 w 1695"/>
                        <a:gd name="T83" fmla="*/ 300 h 2058"/>
                        <a:gd name="T84" fmla="*/ 183 w 1695"/>
                        <a:gd name="T85" fmla="*/ 349 h 2058"/>
                        <a:gd name="T86" fmla="*/ 444 w 1695"/>
                        <a:gd name="T87" fmla="*/ 350 h 2058"/>
                        <a:gd name="T88" fmla="*/ 569 w 1695"/>
                        <a:gd name="T89" fmla="*/ 352 h 2058"/>
                        <a:gd name="T90" fmla="*/ 690 w 1695"/>
                        <a:gd name="T91" fmla="*/ 311 h 2058"/>
                        <a:gd name="T92" fmla="*/ 738 w 1695"/>
                        <a:gd name="T93" fmla="*/ 338 h 2058"/>
                        <a:gd name="T94" fmla="*/ 752 w 1695"/>
                        <a:gd name="T95" fmla="*/ 408 h 2058"/>
                        <a:gd name="T96" fmla="*/ 690 w 1695"/>
                        <a:gd name="T97" fmla="*/ 658 h 2058"/>
                        <a:gd name="T98" fmla="*/ 446 w 1695"/>
                        <a:gd name="T99" fmla="*/ 733 h 205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695"/>
                        <a:gd name="T151" fmla="*/ 0 h 2058"/>
                        <a:gd name="T152" fmla="*/ 1695 w 1695"/>
                        <a:gd name="T153" fmla="*/ 2058 h 205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695" h="2058">
                          <a:moveTo>
                            <a:pt x="446" y="733"/>
                          </a:moveTo>
                          <a:lnTo>
                            <a:pt x="333" y="639"/>
                          </a:lnTo>
                          <a:lnTo>
                            <a:pt x="324" y="517"/>
                          </a:lnTo>
                          <a:lnTo>
                            <a:pt x="258" y="414"/>
                          </a:lnTo>
                          <a:lnTo>
                            <a:pt x="183" y="349"/>
                          </a:lnTo>
                          <a:lnTo>
                            <a:pt x="133" y="319"/>
                          </a:lnTo>
                          <a:lnTo>
                            <a:pt x="98" y="311"/>
                          </a:lnTo>
                          <a:lnTo>
                            <a:pt x="67" y="316"/>
                          </a:lnTo>
                          <a:lnTo>
                            <a:pt x="36" y="328"/>
                          </a:lnTo>
                          <a:lnTo>
                            <a:pt x="11" y="344"/>
                          </a:lnTo>
                          <a:lnTo>
                            <a:pt x="0" y="367"/>
                          </a:lnTo>
                          <a:lnTo>
                            <a:pt x="5" y="396"/>
                          </a:lnTo>
                          <a:lnTo>
                            <a:pt x="33" y="508"/>
                          </a:lnTo>
                          <a:lnTo>
                            <a:pt x="52" y="639"/>
                          </a:lnTo>
                          <a:lnTo>
                            <a:pt x="52" y="690"/>
                          </a:lnTo>
                          <a:lnTo>
                            <a:pt x="52" y="743"/>
                          </a:lnTo>
                          <a:lnTo>
                            <a:pt x="80" y="790"/>
                          </a:lnTo>
                          <a:lnTo>
                            <a:pt x="145" y="865"/>
                          </a:lnTo>
                          <a:lnTo>
                            <a:pt x="211" y="968"/>
                          </a:lnTo>
                          <a:lnTo>
                            <a:pt x="249" y="1090"/>
                          </a:lnTo>
                          <a:lnTo>
                            <a:pt x="277" y="1259"/>
                          </a:lnTo>
                          <a:lnTo>
                            <a:pt x="324" y="1334"/>
                          </a:lnTo>
                          <a:lnTo>
                            <a:pt x="399" y="1420"/>
                          </a:lnTo>
                          <a:lnTo>
                            <a:pt x="474" y="1532"/>
                          </a:lnTo>
                          <a:lnTo>
                            <a:pt x="624" y="1673"/>
                          </a:lnTo>
                          <a:lnTo>
                            <a:pt x="690" y="1720"/>
                          </a:lnTo>
                          <a:lnTo>
                            <a:pt x="755" y="1748"/>
                          </a:lnTo>
                          <a:lnTo>
                            <a:pt x="788" y="1828"/>
                          </a:lnTo>
                          <a:lnTo>
                            <a:pt x="812" y="1883"/>
                          </a:lnTo>
                          <a:lnTo>
                            <a:pt x="830" y="1936"/>
                          </a:lnTo>
                          <a:lnTo>
                            <a:pt x="862" y="1983"/>
                          </a:lnTo>
                          <a:lnTo>
                            <a:pt x="906" y="2031"/>
                          </a:lnTo>
                          <a:lnTo>
                            <a:pt x="932" y="2058"/>
                          </a:lnTo>
                          <a:lnTo>
                            <a:pt x="973" y="2020"/>
                          </a:lnTo>
                          <a:lnTo>
                            <a:pt x="1010" y="1983"/>
                          </a:lnTo>
                          <a:lnTo>
                            <a:pt x="1093" y="1925"/>
                          </a:lnTo>
                          <a:lnTo>
                            <a:pt x="1207" y="1851"/>
                          </a:lnTo>
                          <a:lnTo>
                            <a:pt x="1278" y="1809"/>
                          </a:lnTo>
                          <a:lnTo>
                            <a:pt x="1367" y="1758"/>
                          </a:lnTo>
                          <a:lnTo>
                            <a:pt x="1469" y="1723"/>
                          </a:lnTo>
                          <a:lnTo>
                            <a:pt x="1555" y="1701"/>
                          </a:lnTo>
                          <a:lnTo>
                            <a:pt x="1633" y="1709"/>
                          </a:lnTo>
                          <a:lnTo>
                            <a:pt x="1695" y="1720"/>
                          </a:lnTo>
                          <a:lnTo>
                            <a:pt x="1602" y="1617"/>
                          </a:lnTo>
                          <a:lnTo>
                            <a:pt x="1573" y="1579"/>
                          </a:lnTo>
                          <a:lnTo>
                            <a:pt x="1517" y="1532"/>
                          </a:lnTo>
                          <a:lnTo>
                            <a:pt x="1492" y="1498"/>
                          </a:lnTo>
                          <a:lnTo>
                            <a:pt x="1480" y="1467"/>
                          </a:lnTo>
                          <a:lnTo>
                            <a:pt x="1489" y="1392"/>
                          </a:lnTo>
                          <a:lnTo>
                            <a:pt x="1508" y="1156"/>
                          </a:lnTo>
                          <a:lnTo>
                            <a:pt x="1480" y="893"/>
                          </a:lnTo>
                          <a:lnTo>
                            <a:pt x="1480" y="724"/>
                          </a:lnTo>
                          <a:lnTo>
                            <a:pt x="1498" y="586"/>
                          </a:lnTo>
                          <a:lnTo>
                            <a:pt x="1508" y="521"/>
                          </a:lnTo>
                          <a:lnTo>
                            <a:pt x="1500" y="485"/>
                          </a:lnTo>
                          <a:lnTo>
                            <a:pt x="1487" y="460"/>
                          </a:lnTo>
                          <a:lnTo>
                            <a:pt x="1467" y="438"/>
                          </a:lnTo>
                          <a:lnTo>
                            <a:pt x="1445" y="425"/>
                          </a:lnTo>
                          <a:lnTo>
                            <a:pt x="1412" y="410"/>
                          </a:lnTo>
                          <a:lnTo>
                            <a:pt x="1367" y="386"/>
                          </a:lnTo>
                          <a:lnTo>
                            <a:pt x="1339" y="349"/>
                          </a:lnTo>
                          <a:lnTo>
                            <a:pt x="1273" y="283"/>
                          </a:lnTo>
                          <a:lnTo>
                            <a:pt x="1179" y="236"/>
                          </a:lnTo>
                          <a:lnTo>
                            <a:pt x="1057" y="180"/>
                          </a:lnTo>
                          <a:lnTo>
                            <a:pt x="898" y="80"/>
                          </a:lnTo>
                          <a:lnTo>
                            <a:pt x="862" y="48"/>
                          </a:lnTo>
                          <a:lnTo>
                            <a:pt x="821" y="14"/>
                          </a:lnTo>
                          <a:lnTo>
                            <a:pt x="774" y="0"/>
                          </a:lnTo>
                          <a:lnTo>
                            <a:pt x="699" y="11"/>
                          </a:lnTo>
                          <a:lnTo>
                            <a:pt x="651" y="39"/>
                          </a:lnTo>
                          <a:lnTo>
                            <a:pt x="605" y="62"/>
                          </a:lnTo>
                          <a:lnTo>
                            <a:pt x="561" y="75"/>
                          </a:lnTo>
                          <a:lnTo>
                            <a:pt x="511" y="76"/>
                          </a:lnTo>
                          <a:lnTo>
                            <a:pt x="471" y="81"/>
                          </a:lnTo>
                          <a:lnTo>
                            <a:pt x="408" y="95"/>
                          </a:lnTo>
                          <a:lnTo>
                            <a:pt x="357" y="119"/>
                          </a:lnTo>
                          <a:lnTo>
                            <a:pt x="296" y="152"/>
                          </a:lnTo>
                          <a:lnTo>
                            <a:pt x="164" y="180"/>
                          </a:lnTo>
                          <a:lnTo>
                            <a:pt x="117" y="189"/>
                          </a:lnTo>
                          <a:lnTo>
                            <a:pt x="102" y="198"/>
                          </a:lnTo>
                          <a:lnTo>
                            <a:pt x="89" y="214"/>
                          </a:lnTo>
                          <a:lnTo>
                            <a:pt x="86" y="247"/>
                          </a:lnTo>
                          <a:lnTo>
                            <a:pt x="89" y="283"/>
                          </a:lnTo>
                          <a:lnTo>
                            <a:pt x="111" y="300"/>
                          </a:lnTo>
                          <a:lnTo>
                            <a:pt x="133" y="317"/>
                          </a:lnTo>
                          <a:lnTo>
                            <a:pt x="183" y="349"/>
                          </a:lnTo>
                          <a:lnTo>
                            <a:pt x="324" y="367"/>
                          </a:lnTo>
                          <a:lnTo>
                            <a:pt x="444" y="350"/>
                          </a:lnTo>
                          <a:lnTo>
                            <a:pt x="483" y="358"/>
                          </a:lnTo>
                          <a:lnTo>
                            <a:pt x="569" y="352"/>
                          </a:lnTo>
                          <a:lnTo>
                            <a:pt x="622" y="338"/>
                          </a:lnTo>
                          <a:lnTo>
                            <a:pt x="690" y="311"/>
                          </a:lnTo>
                          <a:lnTo>
                            <a:pt x="730" y="297"/>
                          </a:lnTo>
                          <a:lnTo>
                            <a:pt x="738" y="338"/>
                          </a:lnTo>
                          <a:lnTo>
                            <a:pt x="740" y="367"/>
                          </a:lnTo>
                          <a:lnTo>
                            <a:pt x="752" y="408"/>
                          </a:lnTo>
                          <a:lnTo>
                            <a:pt x="737" y="527"/>
                          </a:lnTo>
                          <a:lnTo>
                            <a:pt x="690" y="658"/>
                          </a:lnTo>
                          <a:lnTo>
                            <a:pt x="624" y="705"/>
                          </a:lnTo>
                          <a:lnTo>
                            <a:pt x="446" y="733"/>
                          </a:lnTo>
                          <a:close/>
                        </a:path>
                      </a:pathLst>
                    </a:custGeom>
                    <a:solidFill>
                      <a:srgbClr val="FFBFB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636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264" y="1583"/>
                      <a:ext cx="27" cy="16"/>
                    </a:xfrm>
                    <a:custGeom>
                      <a:avLst/>
                      <a:gdLst>
                        <a:gd name="T0" fmla="*/ 55 w 55"/>
                        <a:gd name="T1" fmla="*/ 33 h 33"/>
                        <a:gd name="T2" fmla="*/ 26 w 55"/>
                        <a:gd name="T3" fmla="*/ 22 h 33"/>
                        <a:gd name="T4" fmla="*/ 7 w 55"/>
                        <a:gd name="T5" fmla="*/ 8 h 33"/>
                        <a:gd name="T6" fmla="*/ 0 w 55"/>
                        <a:gd name="T7" fmla="*/ 0 h 3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5"/>
                        <a:gd name="T13" fmla="*/ 0 h 33"/>
                        <a:gd name="T14" fmla="*/ 55 w 55"/>
                        <a:gd name="T15" fmla="*/ 33 h 3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5" h="33">
                          <a:moveTo>
                            <a:pt x="55" y="33"/>
                          </a:moveTo>
                          <a:lnTo>
                            <a:pt x="26" y="22"/>
                          </a:lnTo>
                          <a:lnTo>
                            <a:pt x="7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637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759" y="1541"/>
                      <a:ext cx="10" cy="168"/>
                    </a:xfrm>
                    <a:custGeom>
                      <a:avLst/>
                      <a:gdLst>
                        <a:gd name="T0" fmla="*/ 9 w 20"/>
                        <a:gd name="T1" fmla="*/ 0 h 336"/>
                        <a:gd name="T2" fmla="*/ 20 w 20"/>
                        <a:gd name="T3" fmla="*/ 52 h 336"/>
                        <a:gd name="T4" fmla="*/ 1 w 20"/>
                        <a:gd name="T5" fmla="*/ 241 h 336"/>
                        <a:gd name="T6" fmla="*/ 0 w 20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0"/>
                        <a:gd name="T13" fmla="*/ 0 h 336"/>
                        <a:gd name="T14" fmla="*/ 20 w 20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0" h="336">
                          <a:moveTo>
                            <a:pt x="9" y="0"/>
                          </a:moveTo>
                          <a:lnTo>
                            <a:pt x="20" y="52"/>
                          </a:lnTo>
                          <a:lnTo>
                            <a:pt x="1" y="241"/>
                          </a:lnTo>
                          <a:lnTo>
                            <a:pt x="0" y="33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638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112" y="1522"/>
                      <a:ext cx="35" cy="84"/>
                    </a:xfrm>
                    <a:custGeom>
                      <a:avLst/>
                      <a:gdLst>
                        <a:gd name="T0" fmla="*/ 23 w 70"/>
                        <a:gd name="T1" fmla="*/ 0 h 169"/>
                        <a:gd name="T2" fmla="*/ 53 w 70"/>
                        <a:gd name="T3" fmla="*/ 52 h 169"/>
                        <a:gd name="T4" fmla="*/ 69 w 70"/>
                        <a:gd name="T5" fmla="*/ 83 h 169"/>
                        <a:gd name="T6" fmla="*/ 70 w 70"/>
                        <a:gd name="T7" fmla="*/ 113 h 169"/>
                        <a:gd name="T8" fmla="*/ 58 w 70"/>
                        <a:gd name="T9" fmla="*/ 140 h 169"/>
                        <a:gd name="T10" fmla="*/ 27 w 70"/>
                        <a:gd name="T11" fmla="*/ 158 h 169"/>
                        <a:gd name="T12" fmla="*/ 0 w 70"/>
                        <a:gd name="T13" fmla="*/ 169 h 16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0"/>
                        <a:gd name="T22" fmla="*/ 0 h 169"/>
                        <a:gd name="T23" fmla="*/ 70 w 70"/>
                        <a:gd name="T24" fmla="*/ 169 h 16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0" h="169">
                          <a:moveTo>
                            <a:pt x="23" y="0"/>
                          </a:moveTo>
                          <a:lnTo>
                            <a:pt x="53" y="52"/>
                          </a:lnTo>
                          <a:lnTo>
                            <a:pt x="69" y="83"/>
                          </a:lnTo>
                          <a:lnTo>
                            <a:pt x="70" y="113"/>
                          </a:lnTo>
                          <a:lnTo>
                            <a:pt x="58" y="140"/>
                          </a:lnTo>
                          <a:lnTo>
                            <a:pt x="27" y="158"/>
                          </a:lnTo>
                          <a:lnTo>
                            <a:pt x="0" y="169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639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419" y="1448"/>
                      <a:ext cx="25" cy="46"/>
                    </a:xfrm>
                    <a:custGeom>
                      <a:avLst/>
                      <a:gdLst>
                        <a:gd name="T0" fmla="*/ 0 w 50"/>
                        <a:gd name="T1" fmla="*/ 0 h 93"/>
                        <a:gd name="T2" fmla="*/ 0 w 50"/>
                        <a:gd name="T3" fmla="*/ 32 h 93"/>
                        <a:gd name="T4" fmla="*/ 6 w 50"/>
                        <a:gd name="T5" fmla="*/ 57 h 93"/>
                        <a:gd name="T6" fmla="*/ 25 w 50"/>
                        <a:gd name="T7" fmla="*/ 82 h 93"/>
                        <a:gd name="T8" fmla="*/ 50 w 50"/>
                        <a:gd name="T9" fmla="*/ 93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93"/>
                        <a:gd name="T17" fmla="*/ 50 w 50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93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6" y="57"/>
                          </a:lnTo>
                          <a:lnTo>
                            <a:pt x="25" y="82"/>
                          </a:lnTo>
                          <a:lnTo>
                            <a:pt x="50" y="9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640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257" y="1486"/>
                      <a:ext cx="52" cy="41"/>
                    </a:xfrm>
                    <a:custGeom>
                      <a:avLst/>
                      <a:gdLst>
                        <a:gd name="T0" fmla="*/ 0 w 105"/>
                        <a:gd name="T1" fmla="*/ 0 h 82"/>
                        <a:gd name="T2" fmla="*/ 0 w 105"/>
                        <a:gd name="T3" fmla="*/ 21 h 82"/>
                        <a:gd name="T4" fmla="*/ 8 w 105"/>
                        <a:gd name="T5" fmla="*/ 43 h 82"/>
                        <a:gd name="T6" fmla="*/ 35 w 105"/>
                        <a:gd name="T7" fmla="*/ 67 h 82"/>
                        <a:gd name="T8" fmla="*/ 55 w 105"/>
                        <a:gd name="T9" fmla="*/ 78 h 82"/>
                        <a:gd name="T10" fmla="*/ 80 w 105"/>
                        <a:gd name="T11" fmla="*/ 82 h 82"/>
                        <a:gd name="T12" fmla="*/ 105 w 105"/>
                        <a:gd name="T13" fmla="*/ 82 h 8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5"/>
                        <a:gd name="T22" fmla="*/ 0 h 82"/>
                        <a:gd name="T23" fmla="*/ 105 w 105"/>
                        <a:gd name="T24" fmla="*/ 82 h 8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5" h="82">
                          <a:moveTo>
                            <a:pt x="0" y="0"/>
                          </a:moveTo>
                          <a:lnTo>
                            <a:pt x="0" y="21"/>
                          </a:lnTo>
                          <a:lnTo>
                            <a:pt x="8" y="43"/>
                          </a:lnTo>
                          <a:lnTo>
                            <a:pt x="35" y="67"/>
                          </a:lnTo>
                          <a:lnTo>
                            <a:pt x="55" y="78"/>
                          </a:lnTo>
                          <a:lnTo>
                            <a:pt x="80" y="82"/>
                          </a:lnTo>
                          <a:lnTo>
                            <a:pt x="105" y="82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eaVert"/>
                    <a:lstStyle>
                      <a:lvl1pPr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l" eaLnBrk="1" hangingPunct="1"/>
                      <a:endParaRPr lang="en-US" altLang="en-US" sz="180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641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2" y="1716"/>
                      <a:ext cx="16" cy="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642" name="Group 168"/>
                <p:cNvGrpSpPr>
                  <a:grpSpLocks/>
                </p:cNvGrpSpPr>
                <p:nvPr/>
              </p:nvGrpSpPr>
              <p:grpSpPr bwMode="auto">
                <a:xfrm rot="-7408476">
                  <a:off x="4454" y="1429"/>
                  <a:ext cx="597" cy="673"/>
                  <a:chOff x="2457" y="2549"/>
                  <a:chExt cx="557" cy="547"/>
                </a:xfrm>
              </p:grpSpPr>
              <p:sp>
                <p:nvSpPr>
                  <p:cNvPr id="105643" name="Freeform 169"/>
                  <p:cNvSpPr>
                    <a:spLocks/>
                  </p:cNvSpPr>
                  <p:nvPr/>
                </p:nvSpPr>
                <p:spPr bwMode="auto">
                  <a:xfrm>
                    <a:off x="2457" y="2549"/>
                    <a:ext cx="557" cy="547"/>
                  </a:xfrm>
                  <a:custGeom>
                    <a:avLst/>
                    <a:gdLst>
                      <a:gd name="T0" fmla="*/ 1112 w 1112"/>
                      <a:gd name="T1" fmla="*/ 140 h 1094"/>
                      <a:gd name="T2" fmla="*/ 1056 w 1112"/>
                      <a:gd name="T3" fmla="*/ 271 h 1094"/>
                      <a:gd name="T4" fmla="*/ 1017 w 1112"/>
                      <a:gd name="T5" fmla="*/ 373 h 1094"/>
                      <a:gd name="T6" fmla="*/ 971 w 1112"/>
                      <a:gd name="T7" fmla="*/ 476 h 1094"/>
                      <a:gd name="T8" fmla="*/ 943 w 1112"/>
                      <a:gd name="T9" fmla="*/ 588 h 1094"/>
                      <a:gd name="T10" fmla="*/ 924 w 1112"/>
                      <a:gd name="T11" fmla="*/ 702 h 1094"/>
                      <a:gd name="T12" fmla="*/ 905 w 1112"/>
                      <a:gd name="T13" fmla="*/ 814 h 1094"/>
                      <a:gd name="T14" fmla="*/ 905 w 1112"/>
                      <a:gd name="T15" fmla="*/ 916 h 1094"/>
                      <a:gd name="T16" fmla="*/ 905 w 1112"/>
                      <a:gd name="T17" fmla="*/ 1001 h 1094"/>
                      <a:gd name="T18" fmla="*/ 905 w 1112"/>
                      <a:gd name="T19" fmla="*/ 1038 h 1094"/>
                      <a:gd name="T20" fmla="*/ 242 w 1112"/>
                      <a:gd name="T21" fmla="*/ 1094 h 1094"/>
                      <a:gd name="T22" fmla="*/ 130 w 1112"/>
                      <a:gd name="T23" fmla="*/ 448 h 1094"/>
                      <a:gd name="T24" fmla="*/ 28 w 1112"/>
                      <a:gd name="T25" fmla="*/ 65 h 1094"/>
                      <a:gd name="T26" fmla="*/ 0 w 1112"/>
                      <a:gd name="T27" fmla="*/ 0 h 1094"/>
                      <a:gd name="T28" fmla="*/ 420 w 1112"/>
                      <a:gd name="T29" fmla="*/ 75 h 1094"/>
                      <a:gd name="T30" fmla="*/ 765 w 1112"/>
                      <a:gd name="T31" fmla="*/ 103 h 1094"/>
                      <a:gd name="T32" fmla="*/ 989 w 1112"/>
                      <a:gd name="T33" fmla="*/ 103 h 1094"/>
                      <a:gd name="T34" fmla="*/ 1112 w 1112"/>
                      <a:gd name="T35" fmla="*/ 140 h 109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12"/>
                      <a:gd name="T55" fmla="*/ 0 h 1094"/>
                      <a:gd name="T56" fmla="*/ 1112 w 1112"/>
                      <a:gd name="T57" fmla="*/ 1094 h 109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12" h="1094">
                        <a:moveTo>
                          <a:pt x="1112" y="140"/>
                        </a:moveTo>
                        <a:lnTo>
                          <a:pt x="1056" y="271"/>
                        </a:lnTo>
                        <a:lnTo>
                          <a:pt x="1017" y="373"/>
                        </a:lnTo>
                        <a:lnTo>
                          <a:pt x="971" y="476"/>
                        </a:lnTo>
                        <a:lnTo>
                          <a:pt x="943" y="588"/>
                        </a:lnTo>
                        <a:lnTo>
                          <a:pt x="924" y="702"/>
                        </a:lnTo>
                        <a:lnTo>
                          <a:pt x="905" y="814"/>
                        </a:lnTo>
                        <a:lnTo>
                          <a:pt x="905" y="916"/>
                        </a:lnTo>
                        <a:lnTo>
                          <a:pt x="905" y="1001"/>
                        </a:lnTo>
                        <a:lnTo>
                          <a:pt x="905" y="1038"/>
                        </a:lnTo>
                        <a:lnTo>
                          <a:pt x="242" y="1094"/>
                        </a:lnTo>
                        <a:lnTo>
                          <a:pt x="130" y="448"/>
                        </a:lnTo>
                        <a:lnTo>
                          <a:pt x="28" y="65"/>
                        </a:lnTo>
                        <a:lnTo>
                          <a:pt x="0" y="0"/>
                        </a:lnTo>
                        <a:lnTo>
                          <a:pt x="420" y="75"/>
                        </a:lnTo>
                        <a:lnTo>
                          <a:pt x="765" y="103"/>
                        </a:lnTo>
                        <a:lnTo>
                          <a:pt x="989" y="103"/>
                        </a:lnTo>
                        <a:lnTo>
                          <a:pt x="1112" y="140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44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2961"/>
                    <a:ext cx="61" cy="7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05645" name="Rectangle 171"/>
              <p:cNvSpPr>
                <a:spLocks noChangeArrowheads="1"/>
              </p:cNvSpPr>
              <p:nvPr/>
            </p:nvSpPr>
            <p:spPr bwMode="auto">
              <a:xfrm>
                <a:off x="1092" y="2265"/>
                <a:ext cx="216" cy="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646" name="Freeform 172"/>
            <p:cNvSpPr>
              <a:spLocks/>
            </p:cNvSpPr>
            <p:nvPr/>
          </p:nvSpPr>
          <p:spPr bwMode="auto">
            <a:xfrm>
              <a:off x="480" y="2688"/>
              <a:ext cx="248" cy="480"/>
            </a:xfrm>
            <a:custGeom>
              <a:avLst/>
              <a:gdLst>
                <a:gd name="T0" fmla="*/ 48 w 248"/>
                <a:gd name="T1" fmla="*/ 480 h 480"/>
                <a:gd name="T2" fmla="*/ 240 w 248"/>
                <a:gd name="T3" fmla="*/ 240 h 480"/>
                <a:gd name="T4" fmla="*/ 0 w 248"/>
                <a:gd name="T5" fmla="*/ 0 h 480"/>
                <a:gd name="T6" fmla="*/ 0 60000 65536"/>
                <a:gd name="T7" fmla="*/ 0 60000 65536"/>
                <a:gd name="T8" fmla="*/ 0 60000 65536"/>
                <a:gd name="T9" fmla="*/ 0 w 248"/>
                <a:gd name="T10" fmla="*/ 0 h 480"/>
                <a:gd name="T11" fmla="*/ 248 w 2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80">
                  <a:moveTo>
                    <a:pt x="48" y="480"/>
                  </a:moveTo>
                  <a:cubicBezTo>
                    <a:pt x="148" y="400"/>
                    <a:pt x="248" y="320"/>
                    <a:pt x="240" y="240"/>
                  </a:cubicBezTo>
                  <a:cubicBezTo>
                    <a:pt x="232" y="160"/>
                    <a:pt x="40" y="4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>
            <a:off x="6238875" y="2070101"/>
            <a:ext cx="2393950" cy="2054225"/>
            <a:chOff x="3096" y="2112"/>
            <a:chExt cx="1508" cy="1294"/>
          </a:xfrm>
        </p:grpSpPr>
        <p:sp>
          <p:nvSpPr>
            <p:cNvPr id="105648" name="Oval 174"/>
            <p:cNvSpPr>
              <a:spLocks noChangeArrowheads="1"/>
            </p:cNvSpPr>
            <p:nvPr/>
          </p:nvSpPr>
          <p:spPr bwMode="auto">
            <a:xfrm>
              <a:off x="3096" y="3178"/>
              <a:ext cx="240" cy="22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49" name="Rectangle 175"/>
            <p:cNvSpPr>
              <a:spLocks noChangeArrowheads="1"/>
            </p:cNvSpPr>
            <p:nvPr/>
          </p:nvSpPr>
          <p:spPr bwMode="auto">
            <a:xfrm>
              <a:off x="3166" y="2390"/>
              <a:ext cx="773" cy="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50" name="Rectangle 176"/>
            <p:cNvSpPr>
              <a:spLocks noChangeArrowheads="1"/>
            </p:cNvSpPr>
            <p:nvPr/>
          </p:nvSpPr>
          <p:spPr bwMode="auto">
            <a:xfrm>
              <a:off x="3698" y="2359"/>
              <a:ext cx="482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5651" name="Group 177"/>
            <p:cNvGrpSpPr>
              <a:grpSpLocks/>
            </p:cNvGrpSpPr>
            <p:nvPr/>
          </p:nvGrpSpPr>
          <p:grpSpPr bwMode="auto">
            <a:xfrm rot="-5012109">
              <a:off x="4015" y="1957"/>
              <a:ext cx="434" cy="744"/>
              <a:chOff x="3990" y="432"/>
              <a:chExt cx="1099" cy="1632"/>
            </a:xfrm>
          </p:grpSpPr>
          <p:grpSp>
            <p:nvGrpSpPr>
              <p:cNvPr id="105652" name="Group 178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5653" name="Freeform 179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654" name="Group 180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5655" name="Freeform 181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56" name="Freeform 182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57" name="Freeform 183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58" name="Freeform 184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59" name="Freeform 185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60" name="Freeform 186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61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5662" name="Group 188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5663" name="Freeform 189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664" name="Oval 190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5665" name="Rectangle 191"/>
            <p:cNvSpPr>
              <a:spLocks noChangeArrowheads="1"/>
            </p:cNvSpPr>
            <p:nvPr/>
          </p:nvSpPr>
          <p:spPr bwMode="auto">
            <a:xfrm>
              <a:off x="3804" y="2359"/>
              <a:ext cx="216" cy="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66" name="Line 192"/>
            <p:cNvSpPr>
              <a:spLocks noChangeShapeType="1"/>
            </p:cNvSpPr>
            <p:nvPr/>
          </p:nvSpPr>
          <p:spPr bwMode="auto">
            <a:xfrm flipV="1">
              <a:off x="3219" y="2386"/>
              <a:ext cx="0" cy="82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60" name="Group 193"/>
          <p:cNvGrpSpPr>
            <a:grpSpLocks/>
          </p:cNvGrpSpPr>
          <p:nvPr/>
        </p:nvGrpSpPr>
        <p:grpSpPr bwMode="auto">
          <a:xfrm>
            <a:off x="6276975" y="1219200"/>
            <a:ext cx="2355850" cy="2019300"/>
            <a:chOff x="2496" y="1152"/>
            <a:chExt cx="1814" cy="1488"/>
          </a:xfrm>
        </p:grpSpPr>
        <p:sp>
          <p:nvSpPr>
            <p:cNvPr id="105668" name="Oval 194"/>
            <p:cNvSpPr>
              <a:spLocks noChangeArrowheads="1"/>
            </p:cNvSpPr>
            <p:nvPr/>
          </p:nvSpPr>
          <p:spPr bwMode="auto">
            <a:xfrm>
              <a:off x="2496" y="2399"/>
              <a:ext cx="235" cy="24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69" name="Rectangle 195"/>
            <p:cNvSpPr>
              <a:spLocks noChangeArrowheads="1"/>
            </p:cNvSpPr>
            <p:nvPr/>
          </p:nvSpPr>
          <p:spPr bwMode="auto">
            <a:xfrm>
              <a:off x="2552" y="1477"/>
              <a:ext cx="945" cy="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70" name="Rectangle 196"/>
            <p:cNvSpPr>
              <a:spLocks noChangeArrowheads="1"/>
            </p:cNvSpPr>
            <p:nvPr/>
          </p:nvSpPr>
          <p:spPr bwMode="auto">
            <a:xfrm>
              <a:off x="3202" y="1441"/>
              <a:ext cx="590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105671" name="Group 197"/>
            <p:cNvGrpSpPr>
              <a:grpSpLocks/>
            </p:cNvGrpSpPr>
            <p:nvPr/>
          </p:nvGrpSpPr>
          <p:grpSpPr bwMode="auto">
            <a:xfrm rot="-5012109">
              <a:off x="3601" y="951"/>
              <a:ext cx="508" cy="910"/>
              <a:chOff x="3990" y="432"/>
              <a:chExt cx="1099" cy="1632"/>
            </a:xfrm>
          </p:grpSpPr>
          <p:grpSp>
            <p:nvGrpSpPr>
              <p:cNvPr id="105672" name="Group 198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105673" name="Freeform 199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9"/>
                    <a:gd name="T67" fmla="*/ 0 h 347"/>
                    <a:gd name="T68" fmla="*/ 779 w 779"/>
                    <a:gd name="T69" fmla="*/ 347 h 3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674" name="Group 200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105675" name="Freeform 201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95"/>
                      <a:gd name="T151" fmla="*/ 0 h 2058"/>
                      <a:gd name="T152" fmla="*/ 1695 w 1695"/>
                      <a:gd name="T153" fmla="*/ 2058 h 205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76" name="Freeform 202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77" name="Freeform 203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336"/>
                      <a:gd name="T14" fmla="*/ 20 w 20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78" name="Freeform 204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79" name="Freeform 205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80" name="Freeform 206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5"/>
                      <a:gd name="T22" fmla="*/ 0 h 82"/>
                      <a:gd name="T23" fmla="*/ 105 w 105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/>
                  <a:lstStyle>
                    <a:lvl1pPr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/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681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5682" name="Group 208"/>
              <p:cNvGrpSpPr>
                <a:grpSpLocks/>
              </p:cNvGrpSpPr>
              <p:nvPr/>
            </p:nvGrpSpPr>
            <p:grpSpPr bwMode="auto">
              <a:xfrm rot="-7408476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105683" name="Freeform 209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684" name="Oval 210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5685" name="Rectangle 211"/>
            <p:cNvSpPr>
              <a:spLocks noChangeArrowheads="1"/>
            </p:cNvSpPr>
            <p:nvPr/>
          </p:nvSpPr>
          <p:spPr bwMode="auto">
            <a:xfrm>
              <a:off x="3332" y="1441"/>
              <a:ext cx="264" cy="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5686" name="Line 212"/>
            <p:cNvSpPr>
              <a:spLocks noChangeShapeType="1"/>
            </p:cNvSpPr>
            <p:nvPr/>
          </p:nvSpPr>
          <p:spPr bwMode="auto">
            <a:xfrm flipV="1">
              <a:off x="2617" y="1472"/>
              <a:ext cx="0" cy="96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" name="Rectangle 58"/>
          <p:cNvSpPr>
            <a:spLocks noChangeArrowheads="1"/>
          </p:cNvSpPr>
          <p:nvPr/>
        </p:nvSpPr>
        <p:spPr bwMode="auto">
          <a:xfrm>
            <a:off x="458789" y="331113"/>
            <a:ext cx="43540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660066"/>
                </a:solidFill>
                <a:cs typeface="Arial" panose="020B0604020202020204" pitchFamily="34" charset="0"/>
                <a:sym typeface="Webdings" panose="05030102010509060703" pitchFamily="18" charset="2"/>
              </a:rPr>
              <a:t>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endParaRPr lang="en-US" altLang="en-US" sz="32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07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5.55556E-7 0.3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806 0.00185 0.0342 0.00463 0.05139 0.01111 C 0.06198 0.01528 0.04878 0.01019 0.05972 0.01667 C 0.06875 0.02199 0.08281 0.02963 0.09306 0.02963 L 0.09583 0.2963 " pathEditMode="relative" ptsTypes="fff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-0.00052 -0.02732 -0.00694 -0.10208 -5.55556E-7 -0.12963 C 0.00313 -0.18866 0.00556 -0.24375 0.00556 -0.3037 L -0.0875 -0.3037 L -0.09166 -0.17222 " pathEditMode="relative" ptsTypes="ff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5.55556E-7 -0.11111 L 0.20833 -0.1 L 0.20833 0.17778 " pathEditMode="relative" ptsTypes="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L -0.00833 -0.29999 L -0.20833 -0.29999 " pathEditMode="relative" ptsTypes="A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5.55556E-7 0.330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5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16337"/>
              </p:ext>
            </p:extLst>
          </p:nvPr>
        </p:nvGraphicFramePr>
        <p:xfrm>
          <a:off x="622298" y="1790700"/>
          <a:ext cx="10883904" cy="389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5702"/>
                <a:gridCol w="2882900"/>
                <a:gridCol w="2854326"/>
                <a:gridCol w="2720976"/>
              </a:tblGrid>
              <a:tr h="19431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THÍ NGHIỆM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Thả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loại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nóng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Hơ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nóng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rồi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loại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Nhúng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rồi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loại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Quả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lọt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vòng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loại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?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xét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660400"/>
            <a:ext cx="91440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KẾT QUẢ THÍ NGHIỆM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000500" y="4453733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9664700" y="45453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6553200" y="4508787"/>
            <a:ext cx="172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9100" y="308473"/>
            <a:ext cx="82677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2737914"/>
            <a:ext cx="8610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2877800" y="4572001"/>
            <a:ext cx="2622550" cy="2016125"/>
            <a:chOff x="6384" y="0"/>
            <a:chExt cx="1652" cy="1270"/>
          </a:xfrm>
        </p:grpSpPr>
        <p:sp>
          <p:nvSpPr>
            <p:cNvPr id="108549" name="Text Box 7"/>
            <p:cNvSpPr txBox="1">
              <a:spLocks noChangeArrowheads="1"/>
            </p:cNvSpPr>
            <p:nvPr/>
          </p:nvSpPr>
          <p:spPr bwMode="auto">
            <a:xfrm>
              <a:off x="6384" y="0"/>
              <a:ext cx="16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2400" b="1">
                  <a:solidFill>
                    <a:srgbClr val="FF0000"/>
                  </a:solidFill>
                  <a:cs typeface="Arial" panose="020B0604020202020204" pitchFamily="34" charset="0"/>
                </a:rPr>
                <a:t>Thảo luận nhóm</a:t>
              </a:r>
              <a:r>
                <a:rPr lang="en-US" altLang="en-US" sz="2400" b="1">
                  <a:solidFill>
                    <a:srgbClr val="FF0000"/>
                  </a:solidFill>
                  <a:latin typeface="VNI-Avo" pitchFamily="2" charset="0"/>
                  <a:cs typeface="Arial" panose="020B0604020202020204" pitchFamily="34" charset="0"/>
                </a:rPr>
                <a:t> </a:t>
              </a:r>
              <a:endParaRPr lang="en-US" altLang="en-US" sz="240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8550" name="Picture 8" descr="HD nh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" y="288"/>
              <a:ext cx="1488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551" name="Picture 14" descr="C:\Program Files\Windows Sidebar\Gadgets\DigitalClock.Gadget\images\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8382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0" descr="C:\Program Files\Windows Sidebar\Gadgets\DigitalClock.Gadget\images\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1" descr="C:\Program Files\Windows Sidebar\Gadgets\DigitalClock.Gadget\images\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2" descr="C:\Program Files\Windows Sidebar\Gadgets\DigitalClock.Gadget\images\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3" descr="C:\Program Files\Windows Sidebar\Gadgets\DigitalClock.Gadget\images\9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0937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4" descr="C:\Program Files\Windows Sidebar\Gadgets\DigitalClock.Gadget\images\c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3" y="1128713"/>
            <a:ext cx="101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12420600" y="0"/>
            <a:ext cx="2286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51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8 0.04439 L -0.7434 0.04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xit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nodeType="withEffect">
                                  <p:stCondLst>
                                    <p:cond delay="12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nodeType="withEffect">
                                  <p:stCondLst>
                                    <p:cond delay="12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nodeType="withEffect">
                                  <p:stCondLst>
                                    <p:cond delay="122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nodeType="withEffect">
                                  <p:stCondLst>
                                    <p:cond delay="1220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nodeType="withEffect">
                                  <p:stCondLst>
                                    <p:cond delay="1230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nodeType="withEffect">
                                  <p:stCondLst>
                                    <p:cond delay="123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nodeType="withEffect">
                                  <p:stCondLst>
                                    <p:cond delay="124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nodeType="withEffect">
                                  <p:stCondLst>
                                    <p:cond delay="124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nodeType="withEffect">
                                  <p:stCondLst>
                                    <p:cond delay="125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nodeType="withEffect">
                                  <p:stCondLst>
                                    <p:cond delay="125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nodeType="withEffect">
                                  <p:stCondLst>
                                    <p:cond delay="1260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xit" presetSubtype="0" fill="hold" nodeType="withEffect">
                                  <p:stCondLst>
                                    <p:cond delay="1260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1270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xit" presetSubtype="0" fill="hold" nodeType="withEffect">
                                  <p:stCondLst>
                                    <p:cond delay="1270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128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nodeType="withEffect">
                                  <p:stCondLst>
                                    <p:cond delay="128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nodeType="withEffect">
                                  <p:stCondLst>
                                    <p:cond delay="129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xit" presetSubtype="0" fill="hold" nodeType="withEffect">
                                  <p:stCondLst>
                                    <p:cond delay="129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nodeType="withEffect">
                                  <p:stCondLst>
                                    <p:cond delay="130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nodeType="withEffect">
                                  <p:stCondLst>
                                    <p:cond delay="130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nodeType="withEffect">
                                  <p:stCondLst>
                                    <p:cond delay="130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130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nodeType="withEffect">
                                  <p:stCondLst>
                                    <p:cond delay="13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xit" presetSubtype="0" fill="hold" nodeType="withEffect">
                                  <p:stCondLst>
                                    <p:cond delay="131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ntr" presetSubtype="0" fill="hold" nodeType="withEffect">
                                  <p:stCondLst>
                                    <p:cond delay="13200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xit" presetSubtype="0" fill="hold" nodeType="withEffect">
                                  <p:stCondLst>
                                    <p:cond delay="13200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ntr" presetSubtype="0" fill="hold" nodeType="withEffect">
                                  <p:stCondLst>
                                    <p:cond delay="1330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nodeType="withEffect">
                                  <p:stCondLst>
                                    <p:cond delay="13300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ntr" presetSubtype="0" fill="hold" nodeType="withEffect">
                                  <p:stCondLst>
                                    <p:cond delay="1340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nodeType="withEffect">
                                  <p:stCondLst>
                                    <p:cond delay="1340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nodeType="withEffect">
                                  <p:stCondLst>
                                    <p:cond delay="1350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presetSubtype="0" fill="hold" nodeType="withEffect">
                                  <p:stCondLst>
                                    <p:cond delay="1350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ntr" presetSubtype="0" fill="hold" nodeType="withEffect">
                                  <p:stCondLst>
                                    <p:cond delay="1360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xit" presetSubtype="0" fill="hold" nodeType="withEffect">
                                  <p:stCondLst>
                                    <p:cond delay="13600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nodeType="withEffect">
                                  <p:stCondLst>
                                    <p:cond delay="13700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xit" presetSubtype="0" fill="hold" nodeType="withEffect">
                                  <p:stCondLst>
                                    <p:cond delay="137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ntr" presetSubtype="0" fill="hold" nodeType="withEffect">
                                  <p:stCondLst>
                                    <p:cond delay="13800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nodeType="withEffect">
                                  <p:stCondLst>
                                    <p:cond delay="13800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nodeType="withEffect">
                                  <p:stCondLst>
                                    <p:cond delay="1390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nodeType="withEffect">
                                  <p:stCondLst>
                                    <p:cond delay="13900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xit" presetSubtype="0" fill="hold" nodeType="withEffect">
                                  <p:stCondLst>
                                    <p:cond delay="14000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nodeType="withEffect">
                                  <p:stCondLst>
                                    <p:cond delay="1400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xit" presetSubtype="0" fill="hold" nodeType="withEffect">
                                  <p:stCondLst>
                                    <p:cond delay="1400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nodeType="withEffect">
                                  <p:stCondLst>
                                    <p:cond delay="14000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1410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xit" presetSubtype="0" fill="hold" nodeType="withEffect">
                                  <p:stCondLst>
                                    <p:cond delay="14100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nodeType="withEffect">
                                  <p:stCondLst>
                                    <p:cond delay="14200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nodeType="withEffect">
                                  <p:stCondLst>
                                    <p:cond delay="1420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nodeType="withEffect">
                                  <p:stCondLst>
                                    <p:cond delay="1430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xit" presetSubtype="0" fill="hold" nodeType="withEffect">
                                  <p:stCondLst>
                                    <p:cond delay="1430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nodeType="withEffect">
                                  <p:stCondLst>
                                    <p:cond delay="1440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nodeType="withEffect">
                                  <p:stCondLst>
                                    <p:cond delay="14400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ntr" presetSubtype="0" fill="hold" nodeType="withEffect">
                                  <p:stCondLst>
                                    <p:cond delay="14500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nodeType="withEffect">
                                  <p:stCondLst>
                                    <p:cond delay="1450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ntr" presetSubtype="0" fill="hold" nodeType="withEffect">
                                  <p:stCondLst>
                                    <p:cond delay="1460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nodeType="withEffect">
                                  <p:stCondLst>
                                    <p:cond delay="14600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nodeType="withEffect">
                                  <p:stCondLst>
                                    <p:cond delay="147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nodeType="withEffect">
                                  <p:stCondLst>
                                    <p:cond delay="14700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ntr" presetSubtype="0" fill="hold" nodeType="withEffect">
                                  <p:stCondLst>
                                    <p:cond delay="14800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nodeType="withEffect">
                                  <p:stCondLst>
                                    <p:cond delay="1480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ntr" presetSubtype="0" fill="hold" nodeType="withEffect">
                                  <p:stCondLst>
                                    <p:cond delay="1490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nodeType="withEffect">
                                  <p:stCondLst>
                                    <p:cond delay="14900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nodeType="with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nodeType="with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nodeType="with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nodeType="withEffect">
                                  <p:stCondLst>
                                    <p:cond delay="1510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nodeType="withEffect">
                                  <p:stCondLst>
                                    <p:cond delay="1510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nodeType="withEffect">
                                  <p:stCondLst>
                                    <p:cond delay="1520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nodeType="withEffect">
                                  <p:stCondLst>
                                    <p:cond delay="15200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nodeType="withEffect">
                                  <p:stCondLst>
                                    <p:cond delay="153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nodeType="withEffect">
                                  <p:stCondLst>
                                    <p:cond delay="153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nodeType="withEffect">
                                  <p:stCondLst>
                                    <p:cond delay="15400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nodeType="withEffect">
                                  <p:stCondLst>
                                    <p:cond delay="1540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nodeType="withEffect">
                                  <p:stCondLst>
                                    <p:cond delay="1550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nodeType="withEffect">
                                  <p:stCondLst>
                                    <p:cond delay="1550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nodeType="withEffect">
                                  <p:stCondLst>
                                    <p:cond delay="1560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nodeType="withEffect">
                                  <p:stCondLst>
                                    <p:cond delay="156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1570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nodeType="withEffect">
                                  <p:stCondLst>
                                    <p:cond delay="15700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nodeType="withEffect">
                                  <p:stCondLst>
                                    <p:cond delay="1580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nodeType="withEffect">
                                  <p:stCondLst>
                                    <p:cond delay="1580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nodeType="withEffect">
                                  <p:stCondLst>
                                    <p:cond delay="1590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nodeType="withEffect">
                                  <p:stCondLst>
                                    <p:cond delay="159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nodeType="withEffect">
                                  <p:stCondLst>
                                    <p:cond delay="1600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nodeType="withEffect">
                                  <p:stCondLst>
                                    <p:cond delay="1600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nodeType="withEffect">
                                  <p:stCondLst>
                                    <p:cond delay="1600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nodeType="withEffect">
                                  <p:stCondLst>
                                    <p:cond delay="1600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nodeType="withEffect">
                                  <p:stCondLst>
                                    <p:cond delay="1610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xit" presetSubtype="0" fill="hold" nodeType="withEffect">
                                  <p:stCondLst>
                                    <p:cond delay="1610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1620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xit" presetSubtype="0" fill="hold" nodeType="withEffect">
                                  <p:stCondLst>
                                    <p:cond delay="1620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nodeType="withEffect">
                                  <p:stCondLst>
                                    <p:cond delay="1630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nodeType="withEffect">
                                  <p:stCondLst>
                                    <p:cond delay="1630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nodeType="withEffect">
                                  <p:stCondLst>
                                    <p:cond delay="1640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nodeType="withEffect">
                                  <p:stCondLst>
                                    <p:cond delay="1640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nodeType="withEffect">
                                  <p:stCondLst>
                                    <p:cond delay="16500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nodeType="withEffect">
                                  <p:stCondLst>
                                    <p:cond delay="16500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166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nodeType="withEffect">
                                  <p:stCondLst>
                                    <p:cond delay="1660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16700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nodeType="withEffect">
                                  <p:stCondLst>
                                    <p:cond delay="1670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nodeType="withEffect">
                                  <p:stCondLst>
                                    <p:cond delay="1680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nodeType="withEffect">
                                  <p:stCondLst>
                                    <p:cond delay="1680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nodeType="withEffect">
                                  <p:stCondLst>
                                    <p:cond delay="1690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nodeType="withEffect">
                                  <p:stCondLst>
                                    <p:cond delay="169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nodeType="withEffect">
                                  <p:stCondLst>
                                    <p:cond delay="1700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ntr" presetSubtype="0" fill="hold" nodeType="withEffect">
                                  <p:stCondLst>
                                    <p:cond delay="1700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nodeType="withEffect">
                                  <p:stCondLst>
                                    <p:cond delay="17000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1700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ntr" presetSubtype="0" fill="hold" nodeType="withEffect">
                                  <p:stCondLst>
                                    <p:cond delay="1710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nodeType="withEffect">
                                  <p:stCondLst>
                                    <p:cond delay="1710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1720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nodeType="withEffect">
                                  <p:stCondLst>
                                    <p:cond delay="1720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nodeType="withEffect">
                                  <p:stCondLst>
                                    <p:cond delay="17300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nodeType="withEffect">
                                  <p:stCondLst>
                                    <p:cond delay="17300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nodeType="withEffect">
                                  <p:stCondLst>
                                    <p:cond delay="1740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nodeType="withEffect">
                                  <p:stCondLst>
                                    <p:cond delay="1740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17500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xit" presetSubtype="0" fill="hold" nodeType="withEffect">
                                  <p:stCondLst>
                                    <p:cond delay="175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nodeType="withEffect">
                                  <p:stCondLst>
                                    <p:cond delay="17600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xit" presetSubtype="0" fill="hold" nodeType="withEffect">
                                  <p:stCondLst>
                                    <p:cond delay="17600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nodeType="withEffect">
                                  <p:stCondLst>
                                    <p:cond delay="17700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xit" presetSubtype="0" fill="hold" nodeType="withEffect">
                                  <p:stCondLst>
                                    <p:cond delay="17700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17800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nodeType="withEffect">
                                  <p:stCondLst>
                                    <p:cond delay="17800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ntr" presetSubtype="0" fill="hold" nodeType="withEffect">
                                  <p:stCondLst>
                                    <p:cond delay="17900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xit" presetSubtype="0" fill="hold" nodeType="withEffect">
                                  <p:stCondLst>
                                    <p:cond delay="17900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ntr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6" grpId="0" animBg="1"/>
      <p:bldP spid="10276" grpId="1" animBg="1"/>
      <p:bldP spid="1027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47700" y="271464"/>
            <a:ext cx="112141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00" y="3275013"/>
            <a:ext cx="111125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35000" y="2012950"/>
            <a:ext cx="109855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47700" y="5016500"/>
            <a:ext cx="1134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057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Dotted grid"/>
          <p:cNvSpPr>
            <a:spLocks noChangeArrowheads="1"/>
          </p:cNvSpPr>
          <p:nvPr/>
        </p:nvSpPr>
        <p:spPr bwMode="auto">
          <a:xfrm>
            <a:off x="1501775" y="2667000"/>
            <a:ext cx="7848600" cy="15240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66774" y="2324100"/>
            <a:ext cx="10385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.……..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..………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81512" y="2115820"/>
            <a:ext cx="1838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35075" y="2971800"/>
            <a:ext cx="1774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2" name="Rectangle 9"/>
          <p:cNvSpPr>
            <a:spLocks noChangeArrowheads="1"/>
          </p:cNvSpPr>
          <p:nvPr/>
        </p:nvSpPr>
        <p:spPr bwMode="auto">
          <a:xfrm>
            <a:off x="713899" y="581026"/>
            <a:ext cx="62515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47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35843"/>
          <p:cNvSpPr txBox="1">
            <a:spLocks noChangeArrowheads="1"/>
          </p:cNvSpPr>
          <p:nvPr/>
        </p:nvSpPr>
        <p:spPr bwMode="auto">
          <a:xfrm>
            <a:off x="266700" y="228600"/>
            <a:ext cx="116459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800" b="1" i="1" u="sng" dirty="0" err="1" smtClean="0">
                <a:cs typeface="Arial" panose="020B0604020202020204" pitchFamily="34" charset="0"/>
              </a:rPr>
              <a:t>Chú</a:t>
            </a:r>
            <a:r>
              <a:rPr lang="en-US" altLang="en-US" sz="2800" b="1" i="1" u="sng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>
                <a:cs typeface="Arial" panose="020B0604020202020204" pitchFamily="34" charset="0"/>
              </a:rPr>
              <a:t>ý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  <a:endParaRPr lang="en-US" altLang="en-US" sz="2800" dirty="0" smtClean="0">
              <a:cs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dirty="0" err="1" smtClean="0">
                <a:cs typeface="Arial" panose="020B0604020202020204" pitchFamily="34" charset="0"/>
              </a:rPr>
              <a:t>Sự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nở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vì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nở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rắn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ứng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dụng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đời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kĩ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thuật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43" name="Picture 35845" descr="Kết quả hình ảnh cho hinh duong ray xe 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58" y="1790700"/>
            <a:ext cx="412674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5846" descr="duong_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90700"/>
            <a:ext cx="398685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82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48129"/>
          <p:cNvSpPr>
            <a:spLocks noGrp="1" noChangeArrowheads="1"/>
          </p:cNvSpPr>
          <p:nvPr>
            <p:ph type="title" idx="4294967295"/>
          </p:nvPr>
        </p:nvSpPr>
        <p:spPr>
          <a:xfrm>
            <a:off x="1679577" y="274638"/>
            <a:ext cx="8988424" cy="715962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nhịp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khe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hở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en-US" alt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3668" name="Picture 48132" descr="no_vi_nhiet_2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1"/>
            <a:ext cx="898842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" y="566601"/>
            <a:ext cx="5651499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1C4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1C4F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altLang="en-US" sz="1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Trang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7800"/>
            <a:ext cx="5994400" cy="66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124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 Placeholder 38926" descr="803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1520" r="9373" b="9217"/>
          <a:stretch/>
        </p:blipFill>
        <p:spPr bwMode="auto">
          <a:xfrm>
            <a:off x="1536700" y="1896427"/>
            <a:ext cx="9499600" cy="4555173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38915"/>
          <p:cNvSpPr txBox="1">
            <a:spLocks noChangeArrowheads="1"/>
          </p:cNvSpPr>
          <p:nvPr/>
        </p:nvSpPr>
        <p:spPr bwMode="auto">
          <a:xfrm>
            <a:off x="1905000" y="38735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lợp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lượn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sóng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2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691" y="1879600"/>
            <a:ext cx="8965809" cy="914400"/>
          </a:xfrm>
        </p:spPr>
        <p:txBody>
          <a:bodyPr/>
          <a:lstStyle/>
          <a:p>
            <a:pPr algn="l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 VÌ NHIỆT CỦA CHẤT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790700" y="340261"/>
            <a:ext cx="8305800" cy="1323439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17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 VÌ NHIỆT </a:t>
            </a:r>
            <a:endParaRPr lang="en-US" altLang="en-US" sz="4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 RẮN</a:t>
            </a:r>
            <a:endParaRPr lang="en-US" alt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28895" y="3467100"/>
            <a:ext cx="991850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991" y="2768600"/>
            <a:ext cx="114804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SỰ NỞ VÌ NHIỆT CỦA CHẤT RẮN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63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 rot="16451115">
            <a:off x="3036888" y="3516313"/>
            <a:ext cx="479425" cy="1676400"/>
          </a:xfrm>
          <a:prstGeom prst="cube">
            <a:avLst>
              <a:gd name="adj" fmla="val 76986"/>
            </a:avLst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3200400" y="3048000"/>
            <a:ext cx="228600" cy="1295400"/>
          </a:xfrm>
          <a:prstGeom prst="can">
            <a:avLst>
              <a:gd name="adj" fmla="val 45910"/>
            </a:avLst>
          </a:prstGeom>
          <a:solidFill>
            <a:srgbClr val="CC9900"/>
          </a:solidFill>
          <a:ln w="952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 rot="16451115">
            <a:off x="3159919" y="2474119"/>
            <a:ext cx="228600" cy="1220788"/>
          </a:xfrm>
          <a:prstGeom prst="cube">
            <a:avLst>
              <a:gd name="adj" fmla="val 100000"/>
            </a:avLst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rot="16200000">
            <a:off x="2324100" y="1943100"/>
            <a:ext cx="1981200" cy="228600"/>
          </a:xfrm>
          <a:prstGeom prst="flowChartTerminator">
            <a:avLst/>
          </a:prstGeom>
          <a:solidFill>
            <a:srgbClr val="996633"/>
          </a:solidFill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789743" y="1363197"/>
            <a:ext cx="11240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1" dirty="0" err="1">
                <a:solidFill>
                  <a:srgbClr val="99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altLang="en-US" sz="2800" b="1" dirty="0">
              <a:solidFill>
                <a:srgbClr val="99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886201" y="228600"/>
            <a:ext cx="1003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4433300" y="1871990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 flipV="1">
            <a:off x="4013200" y="2171700"/>
            <a:ext cx="4257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 flipH="1">
            <a:off x="3429000" y="381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905000" y="167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 rot="16200000">
            <a:off x="2895600" y="1905000"/>
            <a:ext cx="1905000" cy="228600"/>
          </a:xfrm>
          <a:prstGeom prst="flowChartTerminator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 rot="16200000">
            <a:off x="1792288" y="1865313"/>
            <a:ext cx="1828800" cy="231775"/>
          </a:xfrm>
          <a:prstGeom prst="flowChartTerminator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AutoShape 14"/>
          <p:cNvSpPr>
            <a:spLocks noChangeArrowheads="1"/>
          </p:cNvSpPr>
          <p:nvPr/>
        </p:nvSpPr>
        <p:spPr bwMode="auto">
          <a:xfrm rot="5389696" flipH="1">
            <a:off x="2778919" y="1793082"/>
            <a:ext cx="2138363" cy="228600"/>
          </a:xfrm>
          <a:prstGeom prst="flowChartTerminator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AutoShape 15"/>
          <p:cNvSpPr>
            <a:spLocks noChangeArrowheads="1"/>
          </p:cNvSpPr>
          <p:nvPr/>
        </p:nvSpPr>
        <p:spPr bwMode="auto">
          <a:xfrm rot="5400000">
            <a:off x="2177256" y="1708944"/>
            <a:ext cx="2274888" cy="228600"/>
          </a:xfrm>
          <a:prstGeom prst="flowChartTerminator">
            <a:avLst/>
          </a:prstGeom>
          <a:solidFill>
            <a:srgbClr val="996633"/>
          </a:solidFill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AutoShape 16"/>
          <p:cNvSpPr>
            <a:spLocks noChangeArrowheads="1"/>
          </p:cNvSpPr>
          <p:nvPr/>
        </p:nvSpPr>
        <p:spPr bwMode="auto">
          <a:xfrm rot="16200000">
            <a:off x="1443038" y="1604963"/>
            <a:ext cx="2524125" cy="228600"/>
          </a:xfrm>
          <a:prstGeom prst="flowChartTerminator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AutoShape 17"/>
          <p:cNvSpPr>
            <a:spLocks noChangeArrowheads="1"/>
          </p:cNvSpPr>
          <p:nvPr/>
        </p:nvSpPr>
        <p:spPr bwMode="auto">
          <a:xfrm rot="16451115">
            <a:off x="3211513" y="2274888"/>
            <a:ext cx="206375" cy="1447800"/>
          </a:xfrm>
          <a:prstGeom prst="cube">
            <a:avLst>
              <a:gd name="adj" fmla="val 25000"/>
            </a:avLst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AutoShape 18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AutoShape 19"/>
          <p:cNvSpPr>
            <a:spLocks noChangeArrowheads="1"/>
          </p:cNvSpPr>
          <p:nvPr/>
        </p:nvSpPr>
        <p:spPr bwMode="auto">
          <a:xfrm>
            <a:off x="2667000" y="2895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AutoShape 20"/>
          <p:cNvSpPr>
            <a:spLocks noChangeArrowheads="1"/>
          </p:cNvSpPr>
          <p:nvPr/>
        </p:nvSpPr>
        <p:spPr bwMode="auto">
          <a:xfrm>
            <a:off x="3200400" y="2895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757" name="Group 2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08279599"/>
              </p:ext>
            </p:extLst>
          </p:nvPr>
        </p:nvGraphicFramePr>
        <p:xfrm>
          <a:off x="5334000" y="533400"/>
          <a:ext cx="5105400" cy="3448050"/>
        </p:xfrm>
        <a:graphic>
          <a:graphicData uri="http://schemas.openxmlformats.org/drawingml/2006/table">
            <a:tbl>
              <a:tblPr/>
              <a:tblGrid>
                <a:gridCol w="1417638">
                  <a:extLst>
                    <a:ext uri="{9D8B030D-6E8A-4147-A177-3AD203B41FA5}">
                      <a16:colId xmlns:a16="http://schemas.microsoft.com/office/drawing/2014/main" xmlns="" val="3514757226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4099147077"/>
                    </a:ext>
                  </a:extLst>
                </a:gridCol>
                <a:gridCol w="2154237">
                  <a:extLst>
                    <a:ext uri="{9D8B030D-6E8A-4147-A177-3AD203B41FA5}">
                      <a16:colId xmlns:a16="http://schemas.microsoft.com/office/drawing/2014/main" xmlns="" val="3069375349"/>
                    </a:ext>
                  </a:extLst>
                </a:gridCol>
              </a:tblGrid>
              <a:tr h="167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  <a:r>
                        <a:rPr kumimoji="0" lang="en-US" alt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7095176"/>
                  </a:ext>
                </a:extLst>
              </a:tr>
              <a:tr h="590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100cm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4472520"/>
                  </a:ext>
                </a:extLst>
              </a:tr>
              <a:tr h="590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100cm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2213423"/>
                  </a:ext>
                </a:extLst>
              </a:tr>
              <a:tr h="590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100cm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9828878"/>
                  </a:ext>
                </a:extLst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79400" y="4483100"/>
            <a:ext cx="1168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HĐ5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35756" y="5956300"/>
            <a:ext cx="11627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6957" y="2243624"/>
            <a:ext cx="146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0,12cm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7257" y="2832864"/>
            <a:ext cx="167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0,086cm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90757" y="3404046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0,060cm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2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69" grpId="0"/>
      <p:bldP spid="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4391" y="2768600"/>
            <a:ext cx="8965809" cy="914400"/>
          </a:xfrm>
        </p:spPr>
        <p:txBody>
          <a:bodyPr/>
          <a:lstStyle/>
          <a:p>
            <a:pPr algn="l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 VÌ NHIỆT CỦA CHẤT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552700" y="1229261"/>
            <a:ext cx="7277100" cy="1323439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17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 VÌ NHIỆT </a:t>
            </a:r>
            <a:endParaRPr lang="en-US" altLang="en-US" sz="4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 RẮN</a:t>
            </a:r>
            <a:endParaRPr lang="en-US" alt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00491" y="3467100"/>
            <a:ext cx="98294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7391" y="4445000"/>
            <a:ext cx="114804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SỰ NỞ VÌ NHIỆT CỦA CHẤT RẮN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856455" y="5143500"/>
            <a:ext cx="976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65311" t="15846" r="9662" b="42398"/>
          <a:stretch/>
        </p:blipFill>
        <p:spPr bwMode="auto">
          <a:xfrm>
            <a:off x="298131" y="226645"/>
            <a:ext cx="1486535" cy="155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784665" y="253077"/>
            <a:ext cx="395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(NỘI DUNG GHI BÀI VÀO VỞ)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0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072257" cy="6858000"/>
            <a:chOff x="0" y="0"/>
            <a:chExt cx="12192000" cy="6858000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l="57147" t="14347" r="9127" b="56715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140200" y="4635500"/>
              <a:ext cx="144780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VẬT LÝ 6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19886" y="93059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0600" y="1757913"/>
            <a:ext cx="459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NỘI DUNG GHI BÀI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PHHS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GVBM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GVBM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Group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Viettel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Study, …)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63525"/>
            <a:ext cx="9613900" cy="1325563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7" name="Text Placeholder 38926" descr="803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1520" r="9373" b="9217"/>
          <a:stretch/>
        </p:blipFill>
        <p:spPr bwMode="auto">
          <a:xfrm>
            <a:off x="1536700" y="1896427"/>
            <a:ext cx="9499600" cy="4555173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92100"/>
            <a:ext cx="9525000" cy="14605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ráp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ray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hỏa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</a:rPr>
              <a:t> ray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chừng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centimét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94211" name="Picture 35845" descr="Kết quả hình ảnh cho hinh duong ray xe lu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5200" y="1778001"/>
            <a:ext cx="3703638" cy="457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2" name="Picture 35846" descr="duong_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778000"/>
            <a:ext cx="3889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7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bia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ngọt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đóng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chai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thủy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đổ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đầy</a:t>
            </a:r>
            <a:r>
              <a:rPr lang="en-US" altLang="en-US" sz="3200" dirty="0">
                <a:latin typeface="Times New Roman" panose="02020603050405020304" pitchFamily="18" charset="0"/>
              </a:rPr>
              <a:t> chai ?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72672" t="19057" r="17157" b="38972"/>
          <a:stretch/>
        </p:blipFill>
        <p:spPr bwMode="auto">
          <a:xfrm>
            <a:off x="1041400" y="2039184"/>
            <a:ext cx="173355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65578" t="11563" r="10332" b="50107"/>
          <a:stretch/>
        </p:blipFill>
        <p:spPr bwMode="auto">
          <a:xfrm>
            <a:off x="2749550" y="2470666"/>
            <a:ext cx="3522028" cy="3454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/>
          <a:srcRect l="59555" t="22912" r="4310" b="42184"/>
          <a:stretch/>
        </p:blipFill>
        <p:spPr bwMode="auto">
          <a:xfrm>
            <a:off x="6934200" y="2781300"/>
            <a:ext cx="4483100" cy="285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254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-Lễ-hội-Khinh-Khí-Cầu-Quốc-tế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/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6600" y="2879725"/>
            <a:ext cx="5791200" cy="1325563"/>
          </a:xfrm>
        </p:spPr>
        <p:txBody>
          <a:bodyPr/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bay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trung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? 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18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1"/>
            <a:ext cx="1524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8956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1"/>
            <a:ext cx="1371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6482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768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59134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6" y="45720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9228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7432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2350257" y="33147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HUỲNH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KIM TRÚC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8229600" y="6172200"/>
            <a:ext cx="609600" cy="609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21FB2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9296400" y="23622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8610600" y="3352800"/>
            <a:ext cx="609600" cy="457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FF00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7239000" y="50292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7772400" y="4038600"/>
            <a:ext cx="685800" cy="533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vi-VN" altLang="en-US" sz="1800">
              <a:cs typeface="Arial" panose="020B0604020202020204" pitchFamily="34" charset="0"/>
            </a:endParaRPr>
          </a:p>
        </p:txBody>
      </p:sp>
      <p:pic>
        <p:nvPicPr>
          <p:cNvPr id="90141" name="Picture 29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-244475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1981200" y="2029361"/>
            <a:ext cx="8305800" cy="1323439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17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 VÌ NHIỆT </a:t>
            </a:r>
            <a:endParaRPr lang="en-US" altLang="en-US" sz="4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 RẮN</a:t>
            </a:r>
            <a:endParaRPr lang="en-US" alt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46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79" grpId="0" animBg="1"/>
      <p:bldP spid="88080" grpId="0" animBg="1"/>
      <p:bldP spid="88082" grpId="0" animBg="1"/>
      <p:bldP spid="880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847850" y="3860800"/>
            <a:ext cx="406400" cy="376238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3009900" y="6335713"/>
            <a:ext cx="101600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3352800" y="5662613"/>
            <a:ext cx="139700" cy="95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3371850" y="5694363"/>
            <a:ext cx="139700" cy="95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 flipV="1">
            <a:off x="2171700" y="5738813"/>
            <a:ext cx="127000" cy="57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>
            <a:off x="2997200" y="6342063"/>
            <a:ext cx="139700" cy="95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7794625" y="58912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6057900" y="6335713"/>
            <a:ext cx="101600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H="1">
            <a:off x="6045200" y="6342063"/>
            <a:ext cx="139700" cy="95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3519" name="Group 31"/>
          <p:cNvGrpSpPr>
            <a:grpSpLocks/>
          </p:cNvGrpSpPr>
          <p:nvPr/>
        </p:nvGrpSpPr>
        <p:grpSpPr bwMode="auto">
          <a:xfrm>
            <a:off x="184150" y="89292"/>
            <a:ext cx="971550" cy="630982"/>
            <a:chOff x="2400" y="1776"/>
            <a:chExt cx="1597" cy="1178"/>
          </a:xfrm>
        </p:grpSpPr>
        <p:sp>
          <p:nvSpPr>
            <p:cNvPr id="63520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Rectangle 34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  <p:pic>
        <p:nvPicPr>
          <p:cNvPr id="63526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414">
            <a:off x="667774" y="443402"/>
            <a:ext cx="1685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29" name="Text Box 13"/>
          <p:cNvSpPr txBox="1">
            <a:spLocks noChangeArrowheads="1"/>
          </p:cNvSpPr>
          <p:nvPr/>
        </p:nvSpPr>
        <p:spPr bwMode="auto">
          <a:xfrm>
            <a:off x="304800" y="2578101"/>
            <a:ext cx="45466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01/01/1890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01/07/1890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10 cm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thép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vi-VN" alt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l" eaLnBrk="1" hangingPunct="1"/>
            <a:endParaRPr lang="vi-VN" altLang="en-US" sz="1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41900" y="165100"/>
            <a:ext cx="7086600" cy="6584408"/>
            <a:chOff x="5041900" y="127000"/>
            <a:chExt cx="7086600" cy="6584408"/>
          </a:xfrm>
        </p:grpSpPr>
        <p:grpSp>
          <p:nvGrpSpPr>
            <p:cNvPr id="63531" name="Group 4"/>
            <p:cNvGrpSpPr>
              <a:grpSpLocks/>
            </p:cNvGrpSpPr>
            <p:nvPr/>
          </p:nvGrpSpPr>
          <p:grpSpPr bwMode="auto">
            <a:xfrm>
              <a:off x="5041900" y="127000"/>
              <a:ext cx="7086600" cy="6584408"/>
              <a:chOff x="2790" y="1440"/>
              <a:chExt cx="2970" cy="2636"/>
            </a:xfrm>
          </p:grpSpPr>
          <p:pic>
            <p:nvPicPr>
              <p:cNvPr id="63532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0" y="1440"/>
                <a:ext cx="2970" cy="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33" name="Text Box 6"/>
              <p:cNvSpPr txBox="1">
                <a:spLocks noChangeArrowheads="1"/>
              </p:cNvSpPr>
              <p:nvPr/>
            </p:nvSpPr>
            <p:spPr bwMode="auto">
              <a:xfrm>
                <a:off x="4658" y="3905"/>
                <a:ext cx="960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dirty="0" err="1">
                    <a:solidFill>
                      <a:srgbClr val="FF3300"/>
                    </a:solidFill>
                    <a:cs typeface="Arial" panose="020B0604020202020204" pitchFamily="34" charset="0"/>
                  </a:rPr>
                  <a:t>Tháng</a:t>
                </a:r>
                <a:r>
                  <a:rPr lang="en-US" altLang="en-US" sz="1800" dirty="0">
                    <a:solidFill>
                      <a:srgbClr val="FF3300"/>
                    </a:solidFill>
                    <a:cs typeface="Arial" panose="020B0604020202020204" pitchFamily="34" charset="0"/>
                  </a:rPr>
                  <a:t> 7</a:t>
                </a:r>
              </a:p>
            </p:txBody>
          </p:sp>
          <p:sp>
            <p:nvSpPr>
              <p:cNvPr id="63534" name="Text Box 7"/>
              <p:cNvSpPr txBox="1">
                <a:spLocks noChangeArrowheads="1"/>
              </p:cNvSpPr>
              <p:nvPr/>
            </p:nvSpPr>
            <p:spPr bwMode="auto">
              <a:xfrm>
                <a:off x="2976" y="3840"/>
                <a:ext cx="960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>
                    <a:solidFill>
                      <a:srgbClr val="FF3300"/>
                    </a:solidFill>
                    <a:cs typeface="Arial" panose="020B0604020202020204" pitchFamily="34" charset="0"/>
                  </a:rPr>
                  <a:t>Tháng 1</a:t>
                </a:r>
              </a:p>
            </p:txBody>
          </p:sp>
        </p:grpSp>
        <p:sp>
          <p:nvSpPr>
            <p:cNvPr id="63535" name="Rectangle 8"/>
            <p:cNvSpPr>
              <a:spLocks noChangeArrowheads="1"/>
            </p:cNvSpPr>
            <p:nvPr/>
          </p:nvSpPr>
          <p:spPr bwMode="auto">
            <a:xfrm>
              <a:off x="5592156" y="6179184"/>
              <a:ext cx="2176087" cy="481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0000FF"/>
                  </a:solidFill>
                  <a:latin typeface=".VnTime" pitchFamily="34" charset="0"/>
                  <a:cs typeface="Arial" panose="020B0604020202020204" pitchFamily="34" charset="0"/>
                </a:rPr>
                <a:t>01-01-1890</a:t>
              </a:r>
            </a:p>
          </p:txBody>
        </p:sp>
        <p:sp>
          <p:nvSpPr>
            <p:cNvPr id="63536" name="Rectangle 9"/>
            <p:cNvSpPr>
              <a:spLocks noChangeArrowheads="1"/>
            </p:cNvSpPr>
            <p:nvPr/>
          </p:nvSpPr>
          <p:spPr bwMode="auto">
            <a:xfrm>
              <a:off x="9422322" y="6217285"/>
              <a:ext cx="2172778" cy="4579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0000FF"/>
                  </a:solidFill>
                  <a:latin typeface=".VnTime" pitchFamily="34" charset="0"/>
                  <a:cs typeface="Arial" panose="020B0604020202020204" pitchFamily="34" charset="0"/>
                </a:rPr>
                <a:t>01-07-1890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691" y="1879600"/>
            <a:ext cx="8965809" cy="914400"/>
          </a:xfrm>
        </p:spPr>
        <p:txBody>
          <a:bodyPr/>
          <a:lstStyle/>
          <a:p>
            <a:pPr algn="l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 VÌ NHIỆT CỦA CHẤT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790700" y="340261"/>
            <a:ext cx="8305800" cy="1323439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17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 VÌ NHIỆT </a:t>
            </a:r>
            <a:endParaRPr lang="en-US" altLang="en-US" sz="4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 RẮN</a:t>
            </a:r>
            <a:endParaRPr lang="en-US" alt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36991" y="2679700"/>
            <a:ext cx="26158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8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975</Words>
  <Application>Microsoft Office PowerPoint</Application>
  <PresentationFormat>Custom</PresentationFormat>
  <Paragraphs>136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Với những kiến thức đó các em sẽ giải thích được 1 số hiện tượng trong thực tế như: Tại sao các tấm tôn lợp mái nhà thường có dạng lượn sóng ?</vt:lpstr>
      <vt:lpstr>Tại sao khi ráp đường ray tàu hỏa, người ta thường đặt hai đầu thanh ray cách nhau chừng vài centimét?</vt:lpstr>
      <vt:lpstr>Tại sao bia, nước ngọt khi đóng vào các chai thủy tinh người ta lại không đổ thật đầy chai ?</vt:lpstr>
      <vt:lpstr>Tại sao quả kinh khí cầu có thể bay lên không trung? </vt:lpstr>
      <vt:lpstr>PowerPoint Presentation</vt:lpstr>
      <vt:lpstr>PowerPoint Presentation</vt:lpstr>
      <vt:lpstr>I) SỰ NỞ VÌ NHIỆT CỦA CHẤT RẮN: [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Ở giữa các nhịp cầu nối đều có những khe hở nhỏ </vt:lpstr>
      <vt:lpstr>PowerPoint Presentation</vt:lpstr>
      <vt:lpstr>I) SỰ NỞ VÌ NHIỆT CỦA CHẤT RẮN: [</vt:lpstr>
      <vt:lpstr>PowerPoint Presentation</vt:lpstr>
      <vt:lpstr>I) SỰ NỞ VÌ NHIỆT CỦA CHẤT RẮN: [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56</cp:revision>
  <dcterms:created xsi:type="dcterms:W3CDTF">2020-03-24T07:19:45Z</dcterms:created>
  <dcterms:modified xsi:type="dcterms:W3CDTF">2020-03-24T10:06:01Z</dcterms:modified>
</cp:coreProperties>
</file>