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7" r:id="rId2"/>
    <p:sldId id="259" r:id="rId3"/>
    <p:sldId id="261" r:id="rId4"/>
    <p:sldId id="263" r:id="rId5"/>
    <p:sldId id="265" r:id="rId6"/>
    <p:sldId id="269" r:id="rId7"/>
    <p:sldId id="271" r:id="rId8"/>
    <p:sldId id="273" r:id="rId9"/>
    <p:sldId id="267" r:id="rId10"/>
    <p:sldId id="278" r:id="rId11"/>
    <p:sldId id="279" r:id="rId12"/>
    <p:sldId id="280" r:id="rId13"/>
    <p:sldId id="274" r:id="rId14"/>
    <p:sldId id="277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EA0B-808C-4462-B96B-0B1A3452404D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1808C-674D-489C-AEB2-A70AD931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DEB2-D0D9-4374-81AA-AAD4E188D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67B6E4-1CAF-4535-8922-DEAC5D15A62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60BA70-954B-4596-AC09-32026C97E3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Picture 2" descr="C:\Documents and Settings\THANH TAI\My Documents\Downloads\image-large-jy7aq56a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810000" y="7620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Bài 22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800600" y="5791200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LÍ CÔNG UẨN</a:t>
            </a:r>
          </a:p>
        </p:txBody>
      </p:sp>
    </p:spTree>
    <p:extLst>
      <p:ext uri="{BB962C8B-B14F-4D97-AF65-F5344CB8AC3E}">
        <p14:creationId xmlns:p14="http://schemas.microsoft.com/office/powerpoint/2010/main" val="9877376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2" descr="C:\Documents and Settings\THANH TAI\My Documents\Downloads\31_thanglon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70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wnloads\images383577_HHA_4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3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wnloads\dl6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27414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III/ 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SGK/tr51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447073"/>
            <a:ext cx="21278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IV/ </a:t>
            </a:r>
            <a:r>
              <a:rPr lang="en-US" sz="2600" dirty="0" err="1" smtClean="0">
                <a:solidFill>
                  <a:srgbClr val="FF0000"/>
                </a:solidFill>
              </a:rPr>
              <a:t>Luyện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</a:rPr>
              <a:t>: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41427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La? 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514350" indent="-514350" algn="just">
              <a:buAutoNum type="arabicPeriod"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inh nen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428750" y="381000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7200" b="1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33400" y="17526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00FF"/>
                </a:solidFill>
              </a:rPr>
              <a:t>-  </a:t>
            </a:r>
            <a:r>
              <a:rPr lang="en-US" sz="3200" b="1" dirty="0" err="1">
                <a:solidFill>
                  <a:srgbClr val="0000FF"/>
                </a:solidFill>
              </a:rPr>
              <a:t>Đọc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thích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/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9900"/>
                </a:solidFill>
              </a:rPr>
              <a:t>Chiếu</a:t>
            </a:r>
            <a:r>
              <a:rPr lang="en-US" sz="3200" b="1" i="1" dirty="0">
                <a:solidFill>
                  <a:srgbClr val="009900"/>
                </a:solidFill>
              </a:rPr>
              <a:t> </a:t>
            </a:r>
            <a:r>
              <a:rPr lang="en-US" sz="3200" b="1" i="1" dirty="0" err="1">
                <a:solidFill>
                  <a:srgbClr val="009900"/>
                </a:solidFill>
              </a:rPr>
              <a:t>dời</a:t>
            </a:r>
            <a:r>
              <a:rPr lang="en-US" sz="3200" b="1" i="1" dirty="0">
                <a:solidFill>
                  <a:srgbClr val="009900"/>
                </a:solidFill>
              </a:rPr>
              <a:t> </a:t>
            </a:r>
            <a:r>
              <a:rPr lang="en-US" sz="3200" b="1" i="1" dirty="0" err="1">
                <a:solidFill>
                  <a:srgbClr val="009900"/>
                </a:solidFill>
              </a:rPr>
              <a:t>đô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theo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yêu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thể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3200" b="1" smtClean="0">
                <a:solidFill>
                  <a:srgbClr val="0000FF"/>
                </a:solidFill>
              </a:rPr>
              <a:t>Sưu </a:t>
            </a:r>
            <a:r>
              <a:rPr lang="en-US" sz="3200" b="1" dirty="0" err="1">
                <a:solidFill>
                  <a:srgbClr val="0000FF"/>
                </a:solidFill>
              </a:rPr>
              <a:t>tầm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liệu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Lí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Tổ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lịch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sử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err="1">
                <a:solidFill>
                  <a:srgbClr val="0000FF"/>
                </a:solidFill>
              </a:rPr>
              <a:t>Nội</a:t>
            </a:r>
            <a:r>
              <a:rPr lang="en-US" sz="3200" b="1" smtClean="0">
                <a:solidFill>
                  <a:srgbClr val="0000FF"/>
                </a:solidFill>
              </a:rPr>
              <a:t>.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sz="3200" b="1" smtClean="0">
                <a:solidFill>
                  <a:srgbClr val="0000FF"/>
                </a:solidFill>
              </a:rPr>
              <a:t>Các em chép bài vào tập bài học hoặc cắt dán bài vào tập của mình</a:t>
            </a:r>
            <a:r>
              <a:rPr lang="en-US" sz="3200" b="1" smtClean="0">
                <a:solidFill>
                  <a:srgbClr val="0000FF"/>
                </a:solidFill>
              </a:rPr>
              <a:t>.( phần ghi bài thôi nhé!)</a:t>
            </a:r>
            <a:endParaRPr lang="en-US" sz="3200" b="1" dirty="0">
              <a:solidFill>
                <a:srgbClr val="0000FF"/>
              </a:solidFill>
            </a:endParaRPr>
          </a:p>
          <a:p>
            <a:pPr algn="just" eaLnBrk="1" hangingPunct="1"/>
            <a:endParaRPr lang="en-US" sz="36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 </a:t>
            </a:r>
          </a:p>
          <a:p>
            <a:pPr algn="just" eaLnBrk="1" hangingPunct="1"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9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pic>
        <p:nvPicPr>
          <p:cNvPr id="35844" name="Picture 4" descr="D:\Downloads\Hình động\c756194f7a0b4904e517e990b8d049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990600" y="838200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800" b="1" dirty="0" smtClean="0">
                <a:solidFill>
                  <a:srgbClr val="99FF33"/>
                </a:solidFill>
              </a:rPr>
              <a:t>CHÚC CÁC CON LUÔN HỌC TỐT!</a:t>
            </a:r>
            <a:endParaRPr lang="en-US" sz="4800" b="1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53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"/>
          <p:cNvSpPr>
            <a:spLocks noGrp="1"/>
          </p:cNvSpPr>
          <p:nvPr>
            <p:ph/>
          </p:nvPr>
        </p:nvSpPr>
        <p:spPr>
          <a:xfrm>
            <a:off x="4724400" y="914400"/>
            <a:ext cx="4191000" cy="594360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I/ </a:t>
            </a:r>
            <a:r>
              <a:rPr lang="en-US" b="1" dirty="0" err="1" smtClean="0">
                <a:solidFill>
                  <a:srgbClr val="FF0000"/>
                </a:solidFill>
              </a:rPr>
              <a:t>Giới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thiệu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</a:p>
          <a:p>
            <a:pPr algn="just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1/ </a:t>
            </a:r>
            <a:r>
              <a:rPr lang="en-US" b="1" dirty="0" err="1" smtClean="0">
                <a:solidFill>
                  <a:srgbClr val="FF0000"/>
                </a:solidFill>
              </a:rPr>
              <a:t>Tác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giả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</a:p>
          <a:p>
            <a:pPr algn="just">
              <a:buFontTx/>
              <a:buNone/>
            </a:pPr>
            <a:r>
              <a:rPr lang="en-US" dirty="0" smtClean="0"/>
              <a:t>     </a:t>
            </a:r>
            <a:r>
              <a:rPr lang="en-US" b="1" dirty="0" err="1" smtClean="0">
                <a:solidFill>
                  <a:srgbClr val="0000FF"/>
                </a:solidFill>
              </a:rPr>
              <a:t>Lí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Công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Uẩn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( 974 - 1028 ) </a:t>
            </a:r>
            <a:r>
              <a:rPr lang="en-US" b="1" dirty="0" err="1" smtClean="0">
                <a:solidFill>
                  <a:srgbClr val="0000FF"/>
                </a:solidFill>
              </a:rPr>
              <a:t>tức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Lí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Thái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Tổ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quê</a:t>
            </a:r>
            <a:r>
              <a:rPr lang="en-US" b="1" dirty="0" smtClean="0">
                <a:solidFill>
                  <a:srgbClr val="0000FF"/>
                </a:solidFill>
              </a:rPr>
              <a:t> ở </a:t>
            </a:r>
            <a:r>
              <a:rPr lang="en-US" b="1" dirty="0" err="1" smtClean="0">
                <a:solidFill>
                  <a:srgbClr val="0000FF"/>
                </a:solidFill>
              </a:rPr>
              <a:t>Bắc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vi-VN" b="1" dirty="0" smtClean="0">
                <a:solidFill>
                  <a:srgbClr val="0000FF"/>
                </a:solidFill>
              </a:rPr>
              <a:t>Giang ( nay là Bắc Ninh</a:t>
            </a:r>
            <a:r>
              <a:rPr lang="en-US" b="1" dirty="0" smtClean="0">
                <a:solidFill>
                  <a:srgbClr val="0000FF"/>
                </a:solidFill>
              </a:rPr>
              <a:t>, Hà </a:t>
            </a:r>
            <a:r>
              <a:rPr lang="en-US" b="1" dirty="0" err="1" smtClean="0">
                <a:solidFill>
                  <a:srgbClr val="0000FF"/>
                </a:solidFill>
              </a:rPr>
              <a:t>Nội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vi-VN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buFontTx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endParaRPr lang="en-US" sz="3600" b="1" dirty="0" smtClean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endParaRPr lang="en-US" sz="3600" b="1" i="1" dirty="0" smtClean="0">
              <a:solidFill>
                <a:srgbClr val="0000FF"/>
              </a:solidFill>
            </a:endParaRPr>
          </a:p>
          <a:p>
            <a:pPr algn="just"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123" name="Picture 3" descr="D: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9966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wnloads\ly-cong-uan-truyen-tranh-lich-su-viet-nam-19685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Downloads\Lythaito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0"/>
            <a:ext cx="43815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468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5257800" y="1066800"/>
            <a:ext cx="3581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FF0000"/>
                </a:solidFill>
              </a:rPr>
              <a:t>2/ </a:t>
            </a:r>
            <a:r>
              <a:rPr lang="en-US" sz="3200" b="1" dirty="0" err="1">
                <a:solidFill>
                  <a:srgbClr val="FF0000"/>
                </a:solidFill>
              </a:rPr>
              <a:t>Tác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r>
              <a:rPr lang="en-US" sz="3200" b="1" dirty="0">
                <a:solidFill>
                  <a:srgbClr val="FF0000"/>
                </a:solidFill>
              </a:rPr>
              <a:t> :</a:t>
            </a:r>
            <a:r>
              <a:rPr lang="en-US" sz="3200" dirty="0"/>
              <a:t> </a:t>
            </a:r>
            <a:endParaRPr lang="en-US" sz="3200" dirty="0" smtClean="0"/>
          </a:p>
          <a:p>
            <a:pPr algn="just" eaLnBrk="1" hangingPunct="1"/>
            <a:r>
              <a:rPr lang="en-US" sz="3200" dirty="0"/>
              <a:t> </a:t>
            </a:r>
            <a:r>
              <a:rPr lang="en-US" sz="3200" dirty="0" smtClean="0"/>
              <a:t>a/ </a:t>
            </a:r>
            <a:r>
              <a:rPr lang="en-US" sz="3200" u="sng" dirty="0" err="1" smtClean="0"/>
              <a:t>Hoàn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cảnh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sáng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tác</a:t>
            </a:r>
            <a:r>
              <a:rPr lang="en-US" sz="3200" u="sng" dirty="0" smtClean="0"/>
              <a:t>: </a:t>
            </a:r>
            <a:r>
              <a:rPr lang="en-US" sz="3200" dirty="0" smtClean="0"/>
              <a:t>SGK/</a:t>
            </a:r>
            <a:r>
              <a:rPr lang="en-US" sz="3200" dirty="0" err="1" smtClean="0"/>
              <a:t>tr</a:t>
            </a:r>
            <a:r>
              <a:rPr lang="en-US" sz="3200" dirty="0" smtClean="0"/>
              <a:t> 50</a:t>
            </a:r>
          </a:p>
          <a:p>
            <a:pPr algn="just" eaLnBrk="1" hangingPunct="1"/>
            <a:r>
              <a:rPr lang="en-US" sz="3200" dirty="0" smtClean="0"/>
              <a:t>b/ </a:t>
            </a:r>
            <a:r>
              <a:rPr lang="en-US" sz="3200" u="sng" dirty="0" err="1" smtClean="0"/>
              <a:t>Thể</a:t>
            </a:r>
            <a:r>
              <a:rPr lang="en-US" sz="3200" u="sng" dirty="0" smtClean="0"/>
              <a:t> </a:t>
            </a:r>
            <a:r>
              <a:rPr lang="en-US" sz="3200" u="sng" dirty="0" err="1" smtClean="0"/>
              <a:t>loại</a:t>
            </a:r>
            <a:r>
              <a:rPr lang="en-US" sz="3200" u="sng" dirty="0" smtClean="0"/>
              <a:t>: </a:t>
            </a:r>
            <a:r>
              <a:rPr lang="en-US" sz="3200" dirty="0" err="1" smtClean="0"/>
              <a:t>Chiếu</a:t>
            </a:r>
            <a:r>
              <a:rPr lang="en-US" sz="3200" dirty="0" smtClean="0"/>
              <a:t>/ SGK/ </a:t>
            </a:r>
            <a:r>
              <a:rPr lang="en-US" sz="3200" dirty="0" err="1" smtClean="0"/>
              <a:t>tr</a:t>
            </a:r>
            <a:r>
              <a:rPr lang="en-US" sz="3200" dirty="0" smtClean="0"/>
              <a:t> 50</a:t>
            </a:r>
          </a:p>
          <a:p>
            <a:pPr algn="just" eaLnBrk="1" hangingPunct="1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u="sng" dirty="0" smtClean="0">
                <a:solidFill>
                  <a:srgbClr val="FF0000"/>
                </a:solidFill>
              </a:rPr>
              <a:t>/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Bố</a:t>
            </a:r>
            <a:r>
              <a:rPr 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cục</a:t>
            </a:r>
            <a:r>
              <a:rPr lang="en-US" sz="3200" b="1" u="sng" dirty="0" smtClean="0">
                <a:solidFill>
                  <a:srgbClr val="FF0000"/>
                </a:solidFill>
              </a:rPr>
              <a:t>: </a:t>
            </a:r>
            <a:r>
              <a:rPr lang="en-US" sz="3200" dirty="0" smtClean="0"/>
              <a:t>3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 </a:t>
            </a:r>
            <a:endParaRPr lang="en-US" sz="3200" i="1" dirty="0"/>
          </a:p>
        </p:txBody>
      </p:sp>
      <p:pic>
        <p:nvPicPr>
          <p:cNvPr id="10243" name="Picture 2" descr="D:\Downloads\Anh-dep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5483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D:\Downloads\23710-2010Av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2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92D5A6F-71A3-4B89-94C9-AFCD21E38A7D}" type="datetime1">
              <a:rPr lang="vi-VN"/>
              <a:pPr>
                <a:defRPr/>
              </a:pPr>
              <a:t>25/03/2020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0DB985-33CC-4B38-954D-34BA039E279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305800" cy="6858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3200" i="1" u="sng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3200" i="1" u="sng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sz="3200" i="1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28600" y="1524000"/>
            <a:ext cx="8839200" cy="5181600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b="1" i="1" u="sng" dirty="0" smtClean="0">
                <a:latin typeface="Times New Roman" pitchFamily="18" charset="0"/>
              </a:rPr>
              <a:t>+ </a:t>
            </a:r>
            <a:r>
              <a:rPr lang="en-US" sz="2800" b="1" i="1" u="sng" dirty="0" err="1" smtClean="0">
                <a:latin typeface="Times New Roman" pitchFamily="18" charset="0"/>
              </a:rPr>
              <a:t>Lịch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sử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các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triều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đại</a:t>
            </a:r>
            <a:r>
              <a:rPr lang="en-US" sz="2800" b="1" i="1" u="sng" dirty="0" smtClean="0">
                <a:latin typeface="Times New Roman" pitchFamily="18" charset="0"/>
              </a:rPr>
              <a:t> ở </a:t>
            </a:r>
            <a:r>
              <a:rPr lang="en-US" sz="2800" b="1" i="1" u="sng" dirty="0" err="1" smtClean="0">
                <a:latin typeface="Times New Roman" pitchFamily="18" charset="0"/>
              </a:rPr>
              <a:t>Trung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Quốc</a:t>
            </a:r>
            <a:endParaRPr lang="en-US" sz="2800" b="1" i="1" u="sng" dirty="0" smtClean="0"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</a:rPr>
              <a:t> Chu </a:t>
            </a:r>
            <a:r>
              <a:rPr lang="en-US" sz="2800" dirty="0" err="1" smtClean="0">
                <a:latin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indent="-182880" eaLnBrk="1" fontAlgn="auto" hangingPunct="1">
              <a:lnSpc>
                <a:spcPct val="90000"/>
              </a:lnSpc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</a:rPr>
              <a:t> do: Theo ý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ý </a:t>
            </a:r>
            <a:r>
              <a:rPr lang="en-US" sz="2800" dirty="0" err="1" smtClean="0">
                <a:latin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indent="-182880" eaLnBrk="1" fontAlgn="auto" hangingPunct="1">
              <a:lnSpc>
                <a:spcPct val="90000"/>
              </a:lnSpc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thịnh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vượng</a:t>
            </a:r>
            <a:endParaRPr lang="en-US" sz="2800" dirty="0" smtClean="0"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ct val="50000"/>
              </a:spcBef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b="1" i="1" u="sng" dirty="0" smtClean="0">
                <a:latin typeface="Times New Roman" pitchFamily="18" charset="0"/>
              </a:rPr>
              <a:t>+ </a:t>
            </a:r>
            <a:r>
              <a:rPr lang="en-US" sz="2800" b="1" i="1" u="sng" dirty="0" err="1" smtClean="0">
                <a:latin typeface="Times New Roman" pitchFamily="18" charset="0"/>
              </a:rPr>
              <a:t>Thực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tế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lịch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sử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nhà</a:t>
            </a:r>
            <a:r>
              <a:rPr lang="en-US" sz="2800" b="1" i="1" u="sng" dirty="0" smtClean="0">
                <a:latin typeface="Times New Roman" pitchFamily="18" charset="0"/>
              </a:rPr>
              <a:t> </a:t>
            </a:r>
            <a:r>
              <a:rPr lang="en-US" sz="2800" b="1" i="1" u="sng" dirty="0" err="1" smtClean="0">
                <a:latin typeface="Times New Roman" pitchFamily="18" charset="0"/>
              </a:rPr>
              <a:t>Đinh</a:t>
            </a:r>
            <a:r>
              <a:rPr lang="en-US" sz="2800" b="1" i="1" u="sng" dirty="0" smtClean="0">
                <a:latin typeface="Times New Roman" pitchFamily="18" charset="0"/>
              </a:rPr>
              <a:t>, </a:t>
            </a:r>
            <a:r>
              <a:rPr lang="en-US" sz="2800" b="1" i="1" u="sng" dirty="0" err="1" smtClean="0">
                <a:latin typeface="Times New Roman" pitchFamily="18" charset="0"/>
              </a:rPr>
              <a:t>Lê</a:t>
            </a:r>
            <a:endParaRPr lang="en-US" sz="2800" b="1" i="1" u="sng" dirty="0" smtClean="0"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</a:rPr>
              <a:t>-  </a:t>
            </a:r>
            <a:r>
              <a:rPr lang="en-US" sz="2800" dirty="0" err="1" smtClean="0">
                <a:latin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Đinh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Lê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ý </a:t>
            </a:r>
            <a:r>
              <a:rPr lang="en-US" sz="2800" dirty="0" err="1" smtClean="0">
                <a:latin typeface="Times New Roman" pitchFamily="18" charset="0"/>
              </a:rPr>
              <a:t>dân</a:t>
            </a:r>
            <a:endParaRPr lang="en-US" sz="2800" dirty="0" smtClean="0"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en-US" sz="2800" dirty="0" err="1" smtClean="0">
                <a:latin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bền</a:t>
            </a:r>
            <a:endParaRPr lang="en-US" sz="2800" dirty="0" smtClean="0"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Ngôn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ngữ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mang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tính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đối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err="1" smtClean="0">
                <a:latin typeface="Times New Roman" pitchFamily="18" charset="0"/>
                <a:sym typeface="Wingdings" pitchFamily="2" charset="2"/>
              </a:rPr>
              <a:t>thoại</a:t>
            </a:r>
            <a:r>
              <a:rPr lang="en-US" sz="2800" smtClean="0">
                <a:latin typeface="Times New Roman" pitchFamily="18" charset="0"/>
                <a:sym typeface="Wingdings" pitchFamily="2" charset="2"/>
              </a:rPr>
              <a:t>, dẫn chứng chính xác,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lập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luận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chặt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chẽ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lí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err="1" smtClean="0"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sz="2800" smtClean="0">
                <a:latin typeface="Times New Roman" pitchFamily="18" charset="0"/>
                <a:sym typeface="Wingdings" pitchFamily="2" charset="2"/>
              </a:rPr>
              <a:t> tình.</a:t>
            </a:r>
            <a:endParaRPr lang="en-US" sz="2800" dirty="0" smtClean="0">
              <a:latin typeface="Times New Roman" pitchFamily="18" charset="0"/>
              <a:sym typeface="Wingdings" pitchFamily="2" charset="2"/>
            </a:endParaRP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 </a:t>
            </a:r>
            <a:r>
              <a:rPr lang="en-US" sz="2800" dirty="0" err="1" smtClean="0">
                <a:latin typeface="Times New Roman" pitchFamily="18" charset="0"/>
              </a:rPr>
              <a:t>Dời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mệnh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mưu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toan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vương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triều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phồn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thịnh</a:t>
            </a:r>
            <a:r>
              <a:rPr lang="en-US" sz="2800" dirty="0" smtClean="0">
                <a:latin typeface="Times New Roman" pitchFamily="18" charset="0"/>
              </a:rPr>
              <a:t>. </a:t>
            </a:r>
          </a:p>
          <a:p>
            <a:pPr indent="-182880" eaLnBrk="1" fontAlgn="auto" hangingPunct="1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28600" y="71438"/>
            <a:ext cx="410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 u="sng">
                <a:solidFill>
                  <a:schemeClr val="folHlink"/>
                </a:solidFill>
                <a:latin typeface="Times New Roman" pitchFamily="18" charset="0"/>
              </a:rPr>
              <a:t>II. Tìm hiểu văn bản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04800" y="685800"/>
            <a:ext cx="32415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i="1" u="sng" dirty="0" smtClean="0">
                <a:solidFill>
                  <a:schemeClr val="folHlink"/>
                </a:solidFill>
                <a:latin typeface="Times New Roman" pitchFamily="18" charset="0"/>
              </a:rPr>
              <a:t>1.Lí do </a:t>
            </a:r>
            <a:r>
              <a:rPr lang="en-US" sz="3600" b="1" i="1" u="sng" dirty="0" err="1" smtClean="0">
                <a:solidFill>
                  <a:schemeClr val="folHlink"/>
                </a:solidFill>
                <a:latin typeface="Times New Roman" pitchFamily="18" charset="0"/>
              </a:rPr>
              <a:t>dời</a:t>
            </a:r>
            <a:r>
              <a:rPr lang="en-US" sz="3600" b="1" i="1" u="sng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chemeClr val="folHlink"/>
                </a:solidFill>
                <a:latin typeface="Times New Roman" pitchFamily="18" charset="0"/>
              </a:rPr>
              <a:t>đô</a:t>
            </a:r>
            <a:r>
              <a:rPr lang="en-US" sz="3600" b="1" i="1" u="sng" dirty="0" smtClean="0">
                <a:solidFill>
                  <a:schemeClr val="folHlink"/>
                </a:solidFill>
                <a:latin typeface="Times New Roman" pitchFamily="18" charset="0"/>
              </a:rPr>
              <a:t>: :</a:t>
            </a:r>
            <a:r>
              <a:rPr lang="en-US" sz="3600" b="1" i="1" u="sng" dirty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en-US" sz="3600" b="1" i="1" u="sng" dirty="0">
                <a:solidFill>
                  <a:schemeClr val="folHlink"/>
                </a:solidFill>
                <a:latin typeface="Times New Roman" pitchFamily="18" charset="0"/>
              </a:rPr>
            </a:br>
            <a:endParaRPr lang="en-US" sz="3600" b="1" i="1" u="sng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1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EB29F-9BA1-4363-88F9-15C9331F7583}" type="datetime1">
              <a:rPr lang="vi-VN"/>
              <a:pPr>
                <a:defRPr/>
              </a:pPr>
              <a:t>25/03/2020</a:t>
            </a:fld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9388-CCBE-433B-8AB5-687CC9DEE9D5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3316" name="Picture 4" descr="Hoa 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8763000" y="381000"/>
            <a:ext cx="0" cy="5715000"/>
          </a:xfrm>
          <a:prstGeom prst="line">
            <a:avLst/>
          </a:prstGeom>
          <a:noFill/>
          <a:ln w="9525">
            <a:solidFill>
              <a:srgbClr val="F3C6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4343400" y="914400"/>
            <a:ext cx="4724400" cy="0"/>
          </a:xfrm>
          <a:prstGeom prst="line">
            <a:avLst/>
          </a:prstGeom>
          <a:noFill/>
          <a:ln w="9525">
            <a:solidFill>
              <a:srgbClr val="F3C62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029200" y="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3C623"/>
                </a:solidFill>
                <a:latin typeface=".VnCentury Schoolbook" pitchFamily="34" charset="0"/>
              </a:defRPr>
            </a:lvl1pPr>
            <a:lvl2pPr marL="742950" indent="-285750" eaLnBrk="0" hangingPunct="0">
              <a:defRPr sz="2400">
                <a:solidFill>
                  <a:srgbClr val="F3C623"/>
                </a:solidFill>
                <a:latin typeface=".VnCentury Schoolbook" pitchFamily="34" charset="0"/>
              </a:defRPr>
            </a:lvl2pPr>
            <a:lvl3pPr marL="1143000" indent="-228600" eaLnBrk="0" hangingPunct="0">
              <a:defRPr sz="2400">
                <a:solidFill>
                  <a:srgbClr val="F3C623"/>
                </a:solidFill>
                <a:latin typeface=".VnCentury Schoolbook" pitchFamily="34" charset="0"/>
              </a:defRPr>
            </a:lvl3pPr>
            <a:lvl4pPr marL="1600200" indent="-228600" eaLnBrk="0" hangingPunct="0">
              <a:defRPr sz="2400">
                <a:solidFill>
                  <a:srgbClr val="F3C623"/>
                </a:solidFill>
                <a:latin typeface=".VnCentury Schoolbook" pitchFamily="34" charset="0"/>
              </a:defRPr>
            </a:lvl4pPr>
            <a:lvl5pPr marL="2057400" indent="-228600" eaLnBrk="0" hangingPunct="0">
              <a:defRPr sz="2400">
                <a:solidFill>
                  <a:srgbClr val="F3C623"/>
                </a:solidFill>
                <a:latin typeface=".VnCentury School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3C623"/>
                </a:solidFill>
                <a:latin typeface=".VnCentury School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3C623"/>
                </a:solidFill>
                <a:latin typeface=".VnCentury School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3C623"/>
                </a:solidFill>
                <a:latin typeface=".VnCentury School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3C623"/>
                </a:solidFill>
                <a:latin typeface=".VnCentury School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.TMC-Ong Do" pitchFamily="2" charset="0"/>
              </a:rPr>
              <a:t>Chiếu dời đô</a:t>
            </a:r>
            <a:r>
              <a:rPr lang="en-US" sz="6000">
                <a:latin typeface=".TMC-Ong Do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6328777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868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143B62-FBF2-4E96-84EC-4A92737FBD80}" type="datetime1">
              <a:rPr lang="vi-VN"/>
              <a:pPr>
                <a:defRPr/>
              </a:pPr>
              <a:t>25/03/2020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E76AE2D-1254-440D-8FF9-7A6F1B00BDC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685800"/>
            <a:ext cx="88392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-&gt;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Lời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biền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ngẫu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lập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luận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chặt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chẽ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liệt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kê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 </a:t>
            </a:r>
            <a:r>
              <a:rPr lang="en-US" sz="2800" err="1" smtClean="0">
                <a:latin typeface="Times New Roman" pitchFamily="18" charset="0"/>
                <a:sym typeface="Wingdings" pitchFamily="2" charset="2"/>
              </a:rPr>
              <a:t>Đại</a:t>
            </a:r>
            <a:r>
              <a:rPr lang="en-US" sz="2800" smtClean="0">
                <a:latin typeface="Times New Roman" pitchFamily="18" charset="0"/>
                <a:sym typeface="Wingdings" pitchFamily="2" charset="2"/>
              </a:rPr>
              <a:t> La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h</a:t>
            </a:r>
            <a:r>
              <a:rPr lang="en-US" sz="2800" dirty="0" err="1" smtClean="0">
                <a:latin typeface="Times New Roman" pitchFamily="18" charset="0"/>
              </a:rPr>
              <a:t>ội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tụ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</a:rPr>
              <a:t>xứng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đáng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hoá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</a:rPr>
              <a:t>.( </a:t>
            </a:r>
            <a:r>
              <a:rPr lang="en-US" sz="2800" dirty="0" err="1" smtClean="0">
                <a:latin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đô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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Khát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vọng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về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một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đất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nước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độc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lập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thống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nhất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ý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chí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tự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cường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dân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tộc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-&gt;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thể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hiện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tầm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nhìn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xa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trông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rộng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Lý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Công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Uẩn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0" y="-47625"/>
            <a:ext cx="628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</a:rPr>
              <a:t>2.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</a:rPr>
              <a:t>Đại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</a:rPr>
              <a:t> La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xứng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đáng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là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nơi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đóng</a:t>
            </a:r>
            <a:r>
              <a:rPr lang="en-US" sz="3200" b="1" i="1" u="sng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i="1" u="sng" dirty="0" err="1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đô</a:t>
            </a:r>
            <a:r>
              <a:rPr lang="en-US" sz="3200" i="1" dirty="0">
                <a:solidFill>
                  <a:schemeClr val="folHlink"/>
                </a:solidFill>
                <a:latin typeface="Times New Roman" pitchFamily="18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9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  <p:bldP spid="176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1" name="Picture 2" descr="C:\Documents and Settings\THANH TAI\My Documents\Downloads\Ly Thai T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550185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</TotalTime>
  <Words>465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16</cp:revision>
  <dcterms:created xsi:type="dcterms:W3CDTF">2020-03-23T07:57:13Z</dcterms:created>
  <dcterms:modified xsi:type="dcterms:W3CDTF">2020-03-25T07:10:04Z</dcterms:modified>
</cp:coreProperties>
</file>