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>
        <p:scale>
          <a:sx n="100" d="100"/>
          <a:sy n="100" d="100"/>
        </p:scale>
        <p:origin x="72" y="-11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C5305-BCBB-4DD2-B30D-E32D0E2FBBC2}" type="datetimeFigureOut">
              <a:rPr lang="en-US" smtClean="0"/>
              <a:t>4/11/2020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8E13724-9EAD-4408-AFCE-542EAAF19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393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C5305-BCBB-4DD2-B30D-E32D0E2FBBC2}" type="datetimeFigureOut">
              <a:rPr lang="en-US" smtClean="0"/>
              <a:t>4/11/2020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8E13724-9EAD-4408-AFCE-542EAAF19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200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C5305-BCBB-4DD2-B30D-E32D0E2FBBC2}" type="datetimeFigureOut">
              <a:rPr lang="en-US" smtClean="0"/>
              <a:t>4/11/2020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8E13724-9EAD-4408-AFCE-542EAAF19F49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69777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C5305-BCBB-4DD2-B30D-E32D0E2FBBC2}" type="datetimeFigureOut">
              <a:rPr lang="en-US" smtClean="0"/>
              <a:t>4/11/2020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8E13724-9EAD-4408-AFCE-542EAAF19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2246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C5305-BCBB-4DD2-B30D-E32D0E2FBBC2}" type="datetimeFigureOut">
              <a:rPr lang="en-US" smtClean="0"/>
              <a:t>4/11/2020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8E13724-9EAD-4408-AFCE-542EAAF19F49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863579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C5305-BCBB-4DD2-B30D-E32D0E2FBBC2}" type="datetimeFigureOut">
              <a:rPr lang="en-US" smtClean="0"/>
              <a:t>4/11/2020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8E13724-9EAD-4408-AFCE-542EAAF19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0484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C5305-BCBB-4DD2-B30D-E32D0E2FBBC2}" type="datetimeFigureOut">
              <a:rPr lang="en-US" smtClean="0"/>
              <a:t>4/11/2020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13724-9EAD-4408-AFCE-542EAAF19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0645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C5305-BCBB-4DD2-B30D-E32D0E2FBBC2}" type="datetimeFigureOut">
              <a:rPr lang="en-US" smtClean="0"/>
              <a:t>4/11/2020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13724-9EAD-4408-AFCE-542EAAF19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961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C5305-BCBB-4DD2-B30D-E32D0E2FBBC2}" type="datetimeFigureOut">
              <a:rPr lang="en-US" smtClean="0"/>
              <a:t>4/11/2020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13724-9EAD-4408-AFCE-542EAAF19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355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C5305-BCBB-4DD2-B30D-E32D0E2FBBC2}" type="datetimeFigureOut">
              <a:rPr lang="en-US" smtClean="0"/>
              <a:t>4/11/2020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8E13724-9EAD-4408-AFCE-542EAAF19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245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C5305-BCBB-4DD2-B30D-E32D0E2FBBC2}" type="datetimeFigureOut">
              <a:rPr lang="en-US" smtClean="0"/>
              <a:t>4/11/2020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8E13724-9EAD-4408-AFCE-542EAAF19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2044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C5305-BCBB-4DD2-B30D-E32D0E2FBBC2}" type="datetimeFigureOut">
              <a:rPr lang="en-US" smtClean="0"/>
              <a:t>4/11/2020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8E13724-9EAD-4408-AFCE-542EAAF19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6264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C5305-BCBB-4DD2-B30D-E32D0E2FBBC2}" type="datetimeFigureOut">
              <a:rPr lang="en-US" smtClean="0"/>
              <a:t>4/11/2020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13724-9EAD-4408-AFCE-542EAAF19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067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C5305-BCBB-4DD2-B30D-E32D0E2FBBC2}" type="datetimeFigureOut">
              <a:rPr lang="en-US" smtClean="0"/>
              <a:t>4/11/2020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13724-9EAD-4408-AFCE-542EAAF19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722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C5305-BCBB-4DD2-B30D-E32D0E2FBBC2}" type="datetimeFigureOut">
              <a:rPr lang="en-US" smtClean="0"/>
              <a:t>4/11/2020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13724-9EAD-4408-AFCE-542EAAF19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38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C5305-BCBB-4DD2-B30D-E32D0E2FBBC2}" type="datetimeFigureOut">
              <a:rPr lang="en-US" smtClean="0"/>
              <a:t>4/11/2020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8E13724-9EAD-4408-AFCE-542EAAF19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788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C5305-BCBB-4DD2-B30D-E32D0E2FBBC2}" type="datetimeFigureOut">
              <a:rPr lang="en-US" smtClean="0"/>
              <a:t>4/11/2020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8E13724-9EAD-4408-AFCE-542EAAF19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957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  <p:sldLayoutId id="2147483704" r:id="rId12"/>
    <p:sldLayoutId id="2147483705" r:id="rId13"/>
    <p:sldLayoutId id="2147483706" r:id="rId14"/>
    <p:sldLayoutId id="2147483707" r:id="rId15"/>
    <p:sldLayoutId id="214748370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83604" y="334850"/>
            <a:ext cx="8284396" cy="837127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Unit 11:KEEP FIT, STAY HEALTHY</a:t>
            </a:r>
            <a:b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Part B : What was wrong with you ?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91136" y="1352282"/>
            <a:ext cx="8376863" cy="4172755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dirty="0" smtClean="0"/>
              <a:t>I .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ôn</a:t>
            </a:r>
            <a:r>
              <a:rPr lang="en-US" dirty="0" smtClean="0"/>
              <a:t>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err="1" smtClean="0"/>
              <a:t>từ</a:t>
            </a:r>
            <a:r>
              <a:rPr lang="en-US" dirty="0" smtClean="0"/>
              <a:t> </a:t>
            </a:r>
            <a:r>
              <a:rPr lang="en-US" dirty="0" err="1" smtClean="0"/>
              <a:t>bất</a:t>
            </a:r>
            <a:r>
              <a:rPr lang="en-US" dirty="0" smtClean="0"/>
              <a:t> </a:t>
            </a:r>
            <a:r>
              <a:rPr lang="en-US" dirty="0" err="1" smtClean="0"/>
              <a:t>quy</a:t>
            </a:r>
            <a:r>
              <a:rPr lang="en-US" dirty="0" smtClean="0"/>
              <a:t> </a:t>
            </a:r>
            <a:r>
              <a:rPr lang="en-US" dirty="0" err="1" smtClean="0"/>
              <a:t>tắt</a:t>
            </a:r>
            <a:r>
              <a:rPr lang="en-US" dirty="0" smtClean="0"/>
              <a:t> </a:t>
            </a:r>
            <a:r>
              <a:rPr lang="en-US" dirty="0" err="1" smtClean="0"/>
              <a:t>sau</a:t>
            </a:r>
            <a:r>
              <a:rPr lang="en-US" dirty="0" smtClean="0"/>
              <a:t> :</a:t>
            </a:r>
          </a:p>
          <a:p>
            <a:pPr algn="l"/>
            <a:r>
              <a:rPr lang="en-US" dirty="0" smtClean="0"/>
              <a:t>1.Have		</a:t>
            </a:r>
            <a:endParaRPr lang="en-US" dirty="0" smtClean="0"/>
          </a:p>
          <a:p>
            <a:pPr algn="l"/>
            <a:r>
              <a:rPr lang="en-US" dirty="0" smtClean="0"/>
              <a:t>2.Feel</a:t>
            </a:r>
          </a:p>
          <a:p>
            <a:pPr algn="l"/>
            <a:r>
              <a:rPr lang="en-US" dirty="0" smtClean="0"/>
              <a:t>3.Write</a:t>
            </a:r>
          </a:p>
          <a:p>
            <a:pPr algn="l"/>
            <a:r>
              <a:rPr lang="en-US" dirty="0" smtClean="0"/>
              <a:t>4.Keep</a:t>
            </a:r>
          </a:p>
          <a:p>
            <a:pPr algn="l"/>
            <a:r>
              <a:rPr lang="en-US" dirty="0" smtClean="0"/>
              <a:t>5.Give</a:t>
            </a:r>
          </a:p>
          <a:p>
            <a:pPr algn="l"/>
            <a:r>
              <a:rPr lang="en-US" dirty="0" smtClean="0"/>
              <a:t>6.Leave</a:t>
            </a:r>
          </a:p>
          <a:p>
            <a:pPr algn="l"/>
            <a:r>
              <a:rPr lang="en-US" dirty="0" smtClean="0"/>
              <a:t>7.Take</a:t>
            </a:r>
          </a:p>
          <a:p>
            <a:pPr algn="l"/>
            <a:r>
              <a:rPr lang="en-US" dirty="0" smtClean="0"/>
              <a:t>8.Tell</a:t>
            </a:r>
          </a:p>
          <a:p>
            <a:pPr algn="l"/>
            <a:r>
              <a:rPr lang="en-US" dirty="0" smtClean="0"/>
              <a:t>9.Come</a:t>
            </a:r>
          </a:p>
          <a:p>
            <a:pPr algn="l"/>
            <a:r>
              <a:rPr lang="en-US" dirty="0" smtClean="0"/>
              <a:t>10.say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6079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37024" y="171450"/>
            <a:ext cx="8530975" cy="904875"/>
          </a:xfrm>
        </p:spPr>
        <p:txBody>
          <a:bodyPr>
            <a:normAutofit fontScale="90000"/>
          </a:bodyPr>
          <a:lstStyle/>
          <a:p>
            <a:pPr algn="l"/>
            <a:r>
              <a:rPr lang="en-US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khứ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Nghi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vấn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Did  +  S   + </a:t>
            </a:r>
            <a:r>
              <a:rPr lang="en-US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Vinf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+ O  ?</a:t>
            </a:r>
            <a:b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Yes ,  S  +  Did </a:t>
            </a:r>
            <a:b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 ,  S   +  Didn’t  </a:t>
            </a:r>
            <a:endParaRPr 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7024" y="1076325"/>
            <a:ext cx="8530976" cy="4448175"/>
          </a:xfrm>
        </p:spPr>
        <p:txBody>
          <a:bodyPr>
            <a:normAutofit lnSpcReduction="10000"/>
          </a:bodyPr>
          <a:lstStyle/>
          <a:p>
            <a:pPr algn="l"/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ngắn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algn="l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 : Did Minh go to the dentist ? – Yes , he did </a:t>
            </a:r>
          </a:p>
          <a:p>
            <a:pPr algn="l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1.Did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Nga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‘s father start his new job yesterday ? ( Yes )</a:t>
            </a:r>
          </a:p>
          <a:p>
            <a:pPr algn="l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Yes , he did</a:t>
            </a:r>
          </a:p>
          <a:p>
            <a:pPr algn="l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2.Did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‘s mother write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‘s sick note ? ( No )</a:t>
            </a:r>
          </a:p>
          <a:p>
            <a:pPr algn="l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No , She didn’t</a:t>
            </a:r>
          </a:p>
          <a:p>
            <a:pPr algn="l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3.Did the medicine relieve the symptoms of the cold ? ( Yes )</a:t>
            </a:r>
          </a:p>
          <a:p>
            <a:pPr algn="l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Yes , it did</a:t>
            </a:r>
          </a:p>
          <a:p>
            <a:pPr algn="l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Did they catch flu ? (  No )</a:t>
            </a:r>
          </a:p>
          <a:p>
            <a:pPr algn="l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No , they didn’t</a:t>
            </a:r>
          </a:p>
          <a:p>
            <a:pPr algn="l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 . Did You take cough syrup ? ( No )</a:t>
            </a:r>
          </a:p>
          <a:p>
            <a:pPr algn="l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No, I didn’t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Did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Ms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Jones fill in the medical record ? ( Yes )</a:t>
            </a:r>
          </a:p>
          <a:p>
            <a:pPr algn="l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Yes , she did	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8227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11685" y="714376"/>
            <a:ext cx="8232490" cy="533399"/>
          </a:xfrm>
        </p:spPr>
        <p:txBody>
          <a:bodyPr>
            <a:normAutofit/>
          </a:bodyPr>
          <a:lstStyle/>
          <a:p>
            <a:pPr algn="l"/>
            <a:r>
              <a:rPr lang="en-US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khứ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phủ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  +  didn’t   + V </a:t>
            </a:r>
            <a:r>
              <a:rPr lang="en-US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+ O</a:t>
            </a:r>
            <a:endParaRPr 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96620" y="1247774"/>
            <a:ext cx="8171380" cy="5305425"/>
          </a:xfrm>
        </p:spPr>
        <p:txBody>
          <a:bodyPr>
            <a:noAutofit/>
          </a:bodyPr>
          <a:lstStyle/>
          <a:p>
            <a:pPr algn="l"/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Phủ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Nghi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vấn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AutoNum type="arabicPeriod"/>
            </a:pP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was busy last Sunday.</a:t>
            </a:r>
          </a:p>
          <a:p>
            <a:pPr algn="l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wasn’t busy last Sunday .</a:t>
            </a:r>
          </a:p>
          <a:p>
            <a:pPr algn="l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Were you busy last Sunday ?</a:t>
            </a:r>
          </a:p>
          <a:p>
            <a:pPr algn="l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2.We enjoyed our summer vacation</a:t>
            </a:r>
          </a:p>
          <a:p>
            <a:pPr algn="l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 didn’t enjoy our summer vacation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Did you enjoy your summer vacation?</a:t>
            </a:r>
          </a:p>
          <a:p>
            <a:pPr algn="l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3.He suggested going out for dinner.</a:t>
            </a:r>
          </a:p>
          <a:p>
            <a:pPr algn="l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He didn’t suggest going out for dinner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Did he suggest going out for dinner?</a:t>
            </a:r>
          </a:p>
          <a:p>
            <a:pPr algn="l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4.They were happy with their life </a:t>
            </a:r>
          </a:p>
          <a:p>
            <a:pPr algn="l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They weren’t happy with their life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Were they happy with their life ?</a:t>
            </a:r>
          </a:p>
          <a:p>
            <a:pPr algn="l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5.The children took part in outdoor activities.</a:t>
            </a:r>
          </a:p>
          <a:p>
            <a:pPr algn="l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children didn’t take part in outdoor activities</a:t>
            </a:r>
          </a:p>
          <a:p>
            <a:pPr algn="l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Did the children take part in outdoor activities?</a:t>
            </a:r>
          </a:p>
          <a:p>
            <a:pPr marL="342900" indent="-342900" algn="l">
              <a:buAutoNum type="arabicPeriod"/>
            </a:pP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AutoNum type="arabicPeriod"/>
            </a:pP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3471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57572" y="1122363"/>
            <a:ext cx="8510427" cy="344487"/>
          </a:xfrm>
        </p:spPr>
        <p:txBody>
          <a:bodyPr>
            <a:normAutofit/>
          </a:bodyPr>
          <a:lstStyle/>
          <a:p>
            <a:pPr algn="l"/>
            <a:r>
              <a:rPr lang="en-US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Điền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chổ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24700" y="1466851"/>
            <a:ext cx="8243299" cy="3957904"/>
          </a:xfrm>
        </p:spPr>
        <p:txBody>
          <a:bodyPr>
            <a:normAutofit/>
          </a:bodyPr>
          <a:lstStyle/>
          <a:p>
            <a:pPr algn="l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1…………is her name ? – Her name is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2…………..high are these trees ? – About 15 meters</a:t>
            </a:r>
          </a:p>
          <a:p>
            <a:pPr algn="l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3…………..was wrong with you ? – I had a toothache</a:t>
            </a:r>
          </a:p>
          <a:p>
            <a:pPr algn="l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4……………is her weight ? – 45 kilos</a:t>
            </a:r>
          </a:p>
          <a:p>
            <a:pPr algn="l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5…………….were you yesterday ? – I was at home  </a:t>
            </a:r>
          </a:p>
          <a:p>
            <a:pPr algn="l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6…………….school does he go to ? – He goes to Tran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Quoc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Tuan school </a:t>
            </a:r>
          </a:p>
          <a:p>
            <a:pPr algn="l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…………………..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 they cost ? – They cost twenty dollars </a:t>
            </a:r>
          </a:p>
          <a:p>
            <a:pPr algn="l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8……………….did Minh have a cold ? – Because he walked in the rain </a:t>
            </a:r>
          </a:p>
          <a:p>
            <a:pPr algn="l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9………….wrote a sick note for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Nga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? – Her mother</a:t>
            </a:r>
          </a:p>
          <a:p>
            <a:pPr algn="l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……………..……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does he go swimming ? – Three times a week 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21756" y="1383303"/>
            <a:ext cx="1257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What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600325" y="1704383"/>
            <a:ext cx="10858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How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710450" y="2020549"/>
            <a:ext cx="1257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What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759250" y="2362450"/>
            <a:ext cx="12858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What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621756" y="2715160"/>
            <a:ext cx="14573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Where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710450" y="3071013"/>
            <a:ext cx="1709738" cy="3714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Which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539214" y="3429009"/>
            <a:ext cx="1559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How much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854500" y="3745175"/>
            <a:ext cx="11906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Why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625046" y="4105872"/>
            <a:ext cx="11334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Who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647950" y="4486110"/>
            <a:ext cx="17430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How often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0219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8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1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04901"/>
            <a:ext cx="9144000" cy="714374"/>
          </a:xfrm>
        </p:spPr>
        <p:txBody>
          <a:bodyPr>
            <a:normAutofit fontScale="90000"/>
          </a:bodyPr>
          <a:lstStyle/>
          <a:p>
            <a:pPr algn="l"/>
            <a:r>
              <a:rPr lang="en-US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:medical check – up ( </a:t>
            </a:r>
            <a:r>
              <a:rPr lang="en-US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kỳ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),relieve (</a:t>
            </a:r>
            <a:r>
              <a:rPr lang="en-US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giảm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đau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), to cure (</a:t>
            </a:r>
            <a:r>
              <a:rPr lang="en-US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chữa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),sneezes(</a:t>
            </a:r>
            <a:r>
              <a:rPr lang="en-US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hắt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hơi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),cough(</a:t>
            </a:r>
            <a:r>
              <a:rPr lang="en-US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)(ho), disappear( </a:t>
            </a:r>
            <a:r>
              <a:rPr lang="en-US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mất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),To prevent(</a:t>
            </a:r>
            <a:r>
              <a:rPr lang="en-US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ngăn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ngừa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),absent from(</a:t>
            </a:r>
            <a:r>
              <a:rPr lang="en-US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vắng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),catch-caught(</a:t>
            </a:r>
            <a:r>
              <a:rPr lang="en-US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mắc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b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Điền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chổ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endParaRPr 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76450" y="1816357"/>
            <a:ext cx="8543925" cy="3438525"/>
          </a:xfrm>
        </p:spPr>
        <p:txBody>
          <a:bodyPr>
            <a:normAutofit/>
          </a:bodyPr>
          <a:lstStyle/>
          <a:p>
            <a:pPr algn="l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1.Nam usually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…………….….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…………..……...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when he has a cold </a:t>
            </a:r>
          </a:p>
          <a:p>
            <a:pPr algn="l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2.Nobody knows how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…………..…..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cold</a:t>
            </a:r>
          </a:p>
          <a:p>
            <a:pPr algn="l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3.What can we do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……………….……..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spread of the disease ?</a:t>
            </a:r>
          </a:p>
          <a:p>
            <a:pPr algn="l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4.He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………………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flu last week</a:t>
            </a:r>
          </a:p>
          <a:p>
            <a:pPr algn="l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5.The cold will last for a few days and then ………………</a:t>
            </a:r>
          </a:p>
          <a:p>
            <a:pPr algn="l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6.He was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……………………….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school for three days</a:t>
            </a:r>
          </a:p>
          <a:p>
            <a:pPr algn="l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7.We should have a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…………………………..……...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every six months.</a:t>
            </a:r>
          </a:p>
          <a:p>
            <a:pPr algn="l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8.Drugs helped to ……………...the pain in my back .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400425" y="1704676"/>
            <a:ext cx="1123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sneezes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810125" y="1696224"/>
            <a:ext cx="16954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coughes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933825" y="2071599"/>
            <a:ext cx="1181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 cure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505200" y="2362306"/>
            <a:ext cx="14954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 prevent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676525" y="272707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caught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305425" y="3096402"/>
            <a:ext cx="1743075" cy="3714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disappear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057525" y="3394798"/>
            <a:ext cx="20764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Absent from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552825" y="3718058"/>
            <a:ext cx="2562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Medical check - up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609975" y="4087390"/>
            <a:ext cx="1638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relieve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9716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theme/theme1.xml><?xml version="1.0" encoding="utf-8"?>
<a:theme xmlns:a="http://schemas.openxmlformats.org/drawingml/2006/main" name="Wisp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216</TotalTime>
  <Words>536</Words>
  <Application>Microsoft Office PowerPoint</Application>
  <PresentationFormat>Widescreen</PresentationFormat>
  <Paragraphs>84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Century Gothic</vt:lpstr>
      <vt:lpstr>Times New Roman</vt:lpstr>
      <vt:lpstr>Wingdings 3</vt:lpstr>
      <vt:lpstr>Wisp</vt:lpstr>
      <vt:lpstr>Unit 11:KEEP FIT, STAY HEALTHY  Part B : What was wrong with you ?</vt:lpstr>
      <vt:lpstr>Thì Quá khứ đơn : Thể Nghi vấn Did  +  S   + Vinf   + O  ?  Yes ,  S  +  Did   No ,  S   +  Didn’t  </vt:lpstr>
      <vt:lpstr>Thì quá khứ đơn : Thể phủ định S  +  didn’t   + V inf   + O</vt:lpstr>
      <vt:lpstr>Điền từ để hỏi vào chổ trống </vt:lpstr>
      <vt:lpstr>Các em ôn các từ sau :medical check – up ( kiểm tra y tế định kỳ),relieve (giảm đau ), to cure (chữa trị),sneezes(hắt hơi ),cough(es)(ho), disappear( biến mất ),To prevent(ngăn ngừa),absent from(vắng mặt ),catch-caught(mắc)  Điền các từ trên vào chổ trống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11:KEEP FIT, STAY HEALTHY  Part B : What was wrong with you ?</dc:title>
  <dc:creator>ThienIT</dc:creator>
  <cp:lastModifiedBy>ThienIT</cp:lastModifiedBy>
  <cp:revision>41</cp:revision>
  <dcterms:created xsi:type="dcterms:W3CDTF">2020-04-10T15:06:45Z</dcterms:created>
  <dcterms:modified xsi:type="dcterms:W3CDTF">2020-04-11T15:35:05Z</dcterms:modified>
</cp:coreProperties>
</file>