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87D02-7CC3-48CB-8AAA-8C8D0EED54E5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38EBE-4CEC-4D94-937F-F1CB5332A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0"/>
            <a:ext cx="7772400" cy="147002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UNIT 10 : STAYING HEALTHY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Part </a:t>
            </a:r>
            <a:r>
              <a:rPr lang="en-US" sz="3200" dirty="0" smtClean="0">
                <a:solidFill>
                  <a:srgbClr val="FF0000"/>
                </a:solidFill>
              </a:rPr>
              <a:t>C : </a:t>
            </a:r>
            <a:r>
              <a:rPr lang="en-US" sz="3200" dirty="0" smtClean="0">
                <a:solidFill>
                  <a:srgbClr val="FF0000"/>
                </a:solidFill>
              </a:rPr>
              <a:t>My Favorite food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600200"/>
            <a:ext cx="8534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US" sz="2800" dirty="0" smtClean="0"/>
          </a:p>
          <a:p>
            <a:pPr marL="342900" indent="-342900">
              <a:buAutoNum type="arabicPeriod"/>
            </a:pPr>
            <a:r>
              <a:rPr lang="en-US" sz="2800" dirty="0" smtClean="0"/>
              <a:t>I am ….. I want some bread</a:t>
            </a:r>
          </a:p>
          <a:p>
            <a:pPr marL="342900" indent="-342900">
              <a:buAutoNum type="alphaUcPeriod"/>
            </a:pPr>
            <a:r>
              <a:rPr lang="en-US" sz="2800" dirty="0" smtClean="0"/>
              <a:t>hungry	B. full	              C. tired	D. thirsty</a:t>
            </a:r>
          </a:p>
          <a:p>
            <a:pPr marL="342900" indent="-342900"/>
            <a:r>
              <a:rPr lang="en-US" sz="2800" dirty="0" smtClean="0"/>
              <a:t>2. …… the matter , Minh ?</a:t>
            </a:r>
          </a:p>
          <a:p>
            <a:pPr marL="342900" indent="-342900">
              <a:buAutoNum type="alphaUcPeriod"/>
            </a:pPr>
            <a:r>
              <a:rPr lang="en-US" sz="2800" dirty="0" smtClean="0"/>
              <a:t>What	B. What’s	   C. How	D. How’s</a:t>
            </a:r>
          </a:p>
          <a:p>
            <a:pPr marL="342900" indent="-342900"/>
            <a:r>
              <a:rPr lang="en-US" sz="2800" dirty="0" smtClean="0"/>
              <a:t>3. Tomatoes , lettuce and potatoes are …..</a:t>
            </a:r>
          </a:p>
          <a:p>
            <a:pPr marL="342900" indent="-342900">
              <a:buAutoNum type="alphaUcPeriod"/>
            </a:pPr>
            <a:r>
              <a:rPr lang="en-US" sz="2800" dirty="0" smtClean="0"/>
              <a:t>Fruit	 </a:t>
            </a:r>
            <a:r>
              <a:rPr lang="en-US" sz="2800" dirty="0" err="1" smtClean="0"/>
              <a:t>B.vegetables</a:t>
            </a:r>
            <a:r>
              <a:rPr lang="en-US" sz="2800" dirty="0" smtClean="0"/>
              <a:t>  C</a:t>
            </a:r>
            <a:r>
              <a:rPr lang="en-US" sz="2800" dirty="0" smtClean="0"/>
              <a:t>. drinks	D. flowers</a:t>
            </a:r>
          </a:p>
          <a:p>
            <a:pPr marL="342900" indent="-342900"/>
            <a:r>
              <a:rPr lang="en-US" sz="2800" dirty="0" smtClean="0"/>
              <a:t>4.There….  any noodles </a:t>
            </a:r>
          </a:p>
          <a:p>
            <a:pPr marL="342900" indent="-342900">
              <a:buAutoNum type="alphaUcPeriod"/>
            </a:pPr>
            <a:r>
              <a:rPr lang="en-US" sz="2800" dirty="0" smtClean="0"/>
              <a:t>is	            B. isn’t	   </a:t>
            </a:r>
            <a:r>
              <a:rPr lang="en-US" sz="2800" dirty="0" err="1" smtClean="0"/>
              <a:t>C.are</a:t>
            </a:r>
            <a:r>
              <a:rPr lang="en-US" sz="2800" dirty="0" smtClean="0"/>
              <a:t>	 </a:t>
            </a:r>
            <a:r>
              <a:rPr lang="en-US" sz="2800" dirty="0" err="1" smtClean="0"/>
              <a:t>D.aren’t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5. Do you like vegetables ? Yes , I……</a:t>
            </a:r>
          </a:p>
          <a:p>
            <a:pPr marL="342900" indent="-342900"/>
            <a:r>
              <a:rPr lang="en-US" sz="2800" dirty="0" smtClean="0"/>
              <a:t>A. do	            </a:t>
            </a:r>
            <a:r>
              <a:rPr lang="en-US" sz="2800" dirty="0" err="1" smtClean="0"/>
              <a:t>B.don’t</a:t>
            </a:r>
            <a:r>
              <a:rPr lang="en-US" sz="2800" dirty="0" smtClean="0"/>
              <a:t>	</a:t>
            </a:r>
            <a:r>
              <a:rPr lang="en-US" sz="2800" dirty="0" err="1" smtClean="0"/>
              <a:t>C.like</a:t>
            </a:r>
            <a:r>
              <a:rPr lang="en-US" sz="2800" dirty="0" smtClean="0"/>
              <a:t>	            </a:t>
            </a:r>
            <a:r>
              <a:rPr lang="en-US" sz="2800" dirty="0" err="1" smtClean="0"/>
              <a:t>D.don’t</a:t>
            </a:r>
            <a:r>
              <a:rPr lang="en-US" sz="2800" dirty="0" smtClean="0"/>
              <a:t> like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Ex 1 :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Chọn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án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thích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hợp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534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Ex2: 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Tìm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lỗi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sai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và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sửa</a:t>
            </a:r>
            <a:endParaRPr lang="en-US" sz="3200" dirty="0" smtClean="0"/>
          </a:p>
          <a:p>
            <a:pPr marL="342900" indent="-342900">
              <a:buAutoNum type="arabicPeriod"/>
            </a:pPr>
            <a:r>
              <a:rPr lang="en-US" sz="3200" dirty="0" smtClean="0"/>
              <a:t>Would you </a:t>
            </a:r>
            <a:r>
              <a:rPr lang="en-US" sz="3200" u="sng" dirty="0" smtClean="0"/>
              <a:t>want</a:t>
            </a:r>
            <a:r>
              <a:rPr lang="en-US" sz="3200" dirty="0" smtClean="0"/>
              <a:t> to </a:t>
            </a:r>
            <a:r>
              <a:rPr lang="en-US" sz="3200" u="sng" dirty="0" smtClean="0"/>
              <a:t>go</a:t>
            </a:r>
            <a:r>
              <a:rPr lang="en-US" sz="3200" dirty="0" smtClean="0"/>
              <a:t> </a:t>
            </a:r>
            <a:r>
              <a:rPr lang="en-US" sz="3200" u="sng" dirty="0" smtClean="0"/>
              <a:t>to</a:t>
            </a:r>
            <a:r>
              <a:rPr lang="en-US" sz="3200" dirty="0" smtClean="0"/>
              <a:t> the zoo </a:t>
            </a:r>
            <a:r>
              <a:rPr lang="en-US" sz="3200" u="sng" dirty="0" smtClean="0"/>
              <a:t>with</a:t>
            </a:r>
            <a:r>
              <a:rPr lang="en-US" sz="3200" dirty="0" smtClean="0"/>
              <a:t> us ?</a:t>
            </a:r>
          </a:p>
          <a:p>
            <a:pPr marL="342900" indent="-342900"/>
            <a:r>
              <a:rPr lang="en-US" sz="3200" dirty="0" smtClean="0"/>
              <a:t>			      A           B    C                  D </a:t>
            </a:r>
          </a:p>
          <a:p>
            <a:pPr marL="342900" indent="-342900"/>
            <a:r>
              <a:rPr lang="en-US" sz="3200" dirty="0" smtClean="0"/>
              <a:t>2. </a:t>
            </a:r>
            <a:r>
              <a:rPr lang="en-US" sz="3200" u="sng" dirty="0" smtClean="0"/>
              <a:t>There</a:t>
            </a:r>
            <a:r>
              <a:rPr lang="en-US" sz="3200" dirty="0" smtClean="0"/>
              <a:t> are </a:t>
            </a:r>
            <a:r>
              <a:rPr lang="en-US" sz="3200" u="sng" dirty="0" smtClean="0"/>
              <a:t>any</a:t>
            </a:r>
            <a:r>
              <a:rPr lang="en-US" sz="3200" dirty="0" smtClean="0"/>
              <a:t> oranges </a:t>
            </a:r>
            <a:r>
              <a:rPr lang="en-US" sz="3200" u="sng" dirty="0" smtClean="0"/>
              <a:t>and</a:t>
            </a:r>
            <a:r>
              <a:rPr lang="en-US" sz="3200" dirty="0" smtClean="0"/>
              <a:t> </a:t>
            </a:r>
            <a:r>
              <a:rPr lang="en-US" sz="3200" u="sng" dirty="0" smtClean="0"/>
              <a:t>some</a:t>
            </a:r>
            <a:r>
              <a:rPr lang="en-US" sz="3200" dirty="0" smtClean="0"/>
              <a:t> apples .</a:t>
            </a:r>
          </a:p>
          <a:p>
            <a:pPr marL="342900" indent="-342900"/>
            <a:r>
              <a:rPr lang="en-US" sz="3200" dirty="0" smtClean="0"/>
              <a:t>       A               B                    C       D</a:t>
            </a:r>
          </a:p>
          <a:p>
            <a:pPr marL="342900" indent="-342900"/>
            <a:r>
              <a:rPr lang="en-US" sz="3200" dirty="0" smtClean="0"/>
              <a:t>3.</a:t>
            </a:r>
            <a:r>
              <a:rPr lang="en-US" sz="3200" u="sng" dirty="0" smtClean="0"/>
              <a:t>What</a:t>
            </a:r>
            <a:r>
              <a:rPr lang="en-US" sz="3200" dirty="0" smtClean="0"/>
              <a:t> is </a:t>
            </a:r>
            <a:r>
              <a:rPr lang="en-US" sz="3200" u="sng" dirty="0" smtClean="0"/>
              <a:t>there</a:t>
            </a:r>
            <a:r>
              <a:rPr lang="en-US" sz="3200" dirty="0" smtClean="0"/>
              <a:t>  </a:t>
            </a:r>
            <a:r>
              <a:rPr lang="en-US" sz="3200" u="sng" dirty="0" smtClean="0"/>
              <a:t>for</a:t>
            </a:r>
            <a:r>
              <a:rPr lang="en-US" sz="3200" dirty="0" smtClean="0"/>
              <a:t> </a:t>
            </a:r>
            <a:r>
              <a:rPr lang="en-US" sz="3200" u="sng" dirty="0" smtClean="0"/>
              <a:t>drink</a:t>
            </a:r>
            <a:r>
              <a:rPr lang="en-US" sz="3200" dirty="0" smtClean="0"/>
              <a:t>?</a:t>
            </a:r>
          </a:p>
          <a:p>
            <a:pPr marL="342900" indent="-342900"/>
            <a:r>
              <a:rPr lang="en-US" sz="3200" dirty="0" smtClean="0"/>
              <a:t>      A            B        C      D</a:t>
            </a:r>
          </a:p>
          <a:p>
            <a:pPr marL="342900" indent="-342900"/>
            <a:r>
              <a:rPr lang="en-US" sz="3200" dirty="0" smtClean="0"/>
              <a:t>4</a:t>
            </a:r>
            <a:r>
              <a:rPr lang="en-US" sz="3200" u="sng" dirty="0" smtClean="0"/>
              <a:t>.We</a:t>
            </a:r>
            <a:r>
              <a:rPr lang="en-US" sz="3200" dirty="0" smtClean="0"/>
              <a:t> have </a:t>
            </a:r>
            <a:r>
              <a:rPr lang="en-US" sz="3200" u="sng" dirty="0" smtClean="0"/>
              <a:t>rice</a:t>
            </a:r>
            <a:r>
              <a:rPr lang="en-US" sz="3200" dirty="0" smtClean="0"/>
              <a:t> </a:t>
            </a:r>
            <a:r>
              <a:rPr lang="en-US" sz="3200" u="sng" dirty="0" smtClean="0"/>
              <a:t>and</a:t>
            </a:r>
            <a:r>
              <a:rPr lang="en-US" sz="3200" dirty="0" smtClean="0"/>
              <a:t> vegetable  </a:t>
            </a:r>
            <a:r>
              <a:rPr lang="en-US" sz="3200" u="sng" dirty="0" smtClean="0"/>
              <a:t>in</a:t>
            </a:r>
            <a:r>
              <a:rPr lang="en-US" sz="3200" dirty="0" smtClean="0"/>
              <a:t> lunch.</a:t>
            </a:r>
          </a:p>
          <a:p>
            <a:pPr marL="342900" indent="-342900"/>
            <a:r>
              <a:rPr lang="en-US" sz="3200" dirty="0" smtClean="0"/>
              <a:t>     A              B      C                       D</a:t>
            </a:r>
          </a:p>
          <a:p>
            <a:pPr marL="342900" indent="-342900"/>
            <a:r>
              <a:rPr lang="en-US" sz="3200" dirty="0" smtClean="0"/>
              <a:t>5</a:t>
            </a:r>
            <a:r>
              <a:rPr lang="en-US" sz="3200" u="sng" dirty="0" smtClean="0"/>
              <a:t>.Milk</a:t>
            </a:r>
            <a:r>
              <a:rPr lang="en-US" sz="3200" dirty="0" smtClean="0"/>
              <a:t> and  </a:t>
            </a:r>
            <a:r>
              <a:rPr lang="en-US" sz="3200" u="sng" dirty="0" smtClean="0"/>
              <a:t>vegetables</a:t>
            </a:r>
            <a:r>
              <a:rPr lang="en-US" sz="3200" dirty="0" smtClean="0"/>
              <a:t> </a:t>
            </a:r>
            <a:r>
              <a:rPr lang="en-US" sz="3200" u="sng" dirty="0" smtClean="0"/>
              <a:t>are</a:t>
            </a:r>
            <a:r>
              <a:rPr lang="en-US" sz="3200" dirty="0" smtClean="0"/>
              <a:t> my </a:t>
            </a:r>
            <a:r>
              <a:rPr lang="en-US" sz="3200" u="sng" dirty="0" smtClean="0"/>
              <a:t>favor</a:t>
            </a:r>
            <a:r>
              <a:rPr lang="en-US" sz="3200" dirty="0" smtClean="0"/>
              <a:t> foods 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sz="2800" dirty="0" smtClean="0"/>
              <a:t>     A                       B                C             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228600"/>
            <a:ext cx="8382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Ex 3: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Đọc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đoạn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đối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thoại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sau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đó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chọn</a:t>
            </a:r>
            <a:r>
              <a:rPr lang="en-US" sz="2800" b="1" u="sng" dirty="0" smtClean="0">
                <a:solidFill>
                  <a:srgbClr val="FF0000"/>
                </a:solidFill>
              </a:rPr>
              <a:t> True  or False </a:t>
            </a:r>
          </a:p>
          <a:p>
            <a:r>
              <a:rPr lang="en-US" sz="2800" i="1" dirty="0" smtClean="0"/>
              <a:t>Nam</a:t>
            </a:r>
            <a:r>
              <a:rPr lang="en-US" sz="2800" dirty="0" smtClean="0"/>
              <a:t> : </a:t>
            </a:r>
            <a:r>
              <a:rPr lang="en-US" sz="2800" dirty="0" smtClean="0"/>
              <a:t>   </a:t>
            </a:r>
            <a:r>
              <a:rPr lang="en-US" sz="2800" dirty="0" smtClean="0"/>
              <a:t>How do you feel , </a:t>
            </a:r>
            <a:r>
              <a:rPr lang="en-US" sz="2800" dirty="0" err="1" smtClean="0"/>
              <a:t>Lan</a:t>
            </a:r>
            <a:r>
              <a:rPr lang="en-US" sz="2800" dirty="0" smtClean="0"/>
              <a:t>?</a:t>
            </a:r>
          </a:p>
          <a:p>
            <a:r>
              <a:rPr lang="en-US" sz="2800" i="1" dirty="0" err="1" smtClean="0"/>
              <a:t>Lan</a:t>
            </a:r>
            <a:r>
              <a:rPr lang="en-US" sz="2800" dirty="0" smtClean="0"/>
              <a:t> : </a:t>
            </a:r>
            <a:r>
              <a:rPr lang="en-US" sz="2800" dirty="0" smtClean="0"/>
              <a:t>     I’m </a:t>
            </a:r>
            <a:r>
              <a:rPr lang="en-US" sz="2800" dirty="0" smtClean="0"/>
              <a:t>cold and I am hungry.</a:t>
            </a:r>
          </a:p>
          <a:p>
            <a:r>
              <a:rPr lang="en-US" sz="2800" i="1" dirty="0" smtClean="0"/>
              <a:t>Nam</a:t>
            </a:r>
            <a:r>
              <a:rPr lang="en-US" sz="2800" dirty="0" smtClean="0"/>
              <a:t> </a:t>
            </a:r>
            <a:r>
              <a:rPr lang="en-US" sz="2800" dirty="0" smtClean="0"/>
              <a:t>:    What would you like?</a:t>
            </a:r>
          </a:p>
          <a:p>
            <a:r>
              <a:rPr lang="en-US" sz="2800" i="1" dirty="0" err="1" smtClean="0"/>
              <a:t>Lan</a:t>
            </a:r>
            <a:r>
              <a:rPr lang="en-US" sz="2800" dirty="0" smtClean="0"/>
              <a:t> :    I’d like  a not drink  and some noodles . What about you?</a:t>
            </a:r>
          </a:p>
          <a:p>
            <a:r>
              <a:rPr lang="en-US" sz="2800" i="1" dirty="0" smtClean="0"/>
              <a:t>Nam</a:t>
            </a:r>
            <a:r>
              <a:rPr lang="en-US" sz="2800" dirty="0" smtClean="0"/>
              <a:t>:   I’m not hungry . I’m thirsty . I’d like </a:t>
            </a:r>
            <a:r>
              <a:rPr lang="en-US" sz="2800" dirty="0" smtClean="0"/>
              <a:t>a </a:t>
            </a:r>
            <a:r>
              <a:rPr lang="en-US" sz="2800" dirty="0" smtClean="0"/>
              <a:t>cold  drink. </a:t>
            </a:r>
            <a:r>
              <a:rPr lang="en-US" sz="2800" dirty="0" smtClean="0"/>
              <a:t>What about you, </a:t>
            </a:r>
            <a:r>
              <a:rPr lang="en-US" sz="2800" dirty="0" err="1" smtClean="0"/>
              <a:t>Ba</a:t>
            </a:r>
            <a:r>
              <a:rPr lang="en-US" sz="2800" dirty="0" smtClean="0"/>
              <a:t> ? Would you like a cold drink?</a:t>
            </a:r>
          </a:p>
          <a:p>
            <a:r>
              <a:rPr lang="en-US" sz="2800" dirty="0" err="1" smtClean="0"/>
              <a:t>Ba</a:t>
            </a:r>
            <a:r>
              <a:rPr lang="en-US" sz="2800" dirty="0" smtClean="0"/>
              <a:t> :     Yes , I’d like an apple juice</a:t>
            </a:r>
          </a:p>
          <a:p>
            <a:endParaRPr lang="en-US" sz="2800" dirty="0" smtClean="0"/>
          </a:p>
          <a:p>
            <a:pPr marL="342900" indent="-342900">
              <a:buAutoNum type="arabicPeriod"/>
            </a:pPr>
            <a:r>
              <a:rPr lang="en-US" sz="2800" dirty="0" err="1" smtClean="0"/>
              <a:t>Lan</a:t>
            </a:r>
            <a:r>
              <a:rPr lang="en-US" sz="2800" dirty="0" smtClean="0"/>
              <a:t> is cold and  hungry.</a:t>
            </a:r>
          </a:p>
          <a:p>
            <a:pPr marL="342900" indent="-342900">
              <a:buAutoNum type="arabicPeriod"/>
            </a:pPr>
            <a:r>
              <a:rPr lang="en-US" sz="2800" dirty="0" err="1" smtClean="0"/>
              <a:t>Lan</a:t>
            </a:r>
            <a:r>
              <a:rPr lang="en-US" sz="2800" dirty="0" smtClean="0"/>
              <a:t> wants some noodles and a cold drink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Nam is tired.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Nam want a cold drink </a:t>
            </a:r>
          </a:p>
          <a:p>
            <a:pPr marL="342900" indent="-342900">
              <a:buAutoNum type="arabicPeriod"/>
            </a:pPr>
            <a:r>
              <a:rPr lang="en-US" sz="2800" dirty="0" err="1" smtClean="0"/>
              <a:t>Ba</a:t>
            </a:r>
            <a:r>
              <a:rPr lang="en-US" sz="2800" dirty="0" smtClean="0"/>
              <a:t> likes apples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381000"/>
            <a:ext cx="64770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án</a:t>
            </a:r>
            <a:r>
              <a:rPr lang="en-US" sz="2800" b="1" dirty="0" smtClean="0">
                <a:solidFill>
                  <a:srgbClr val="FF0000"/>
                </a:solidFill>
              </a:rPr>
              <a:t> :</a:t>
            </a:r>
          </a:p>
          <a:p>
            <a:r>
              <a:rPr lang="en-US" sz="2800" u="sng" dirty="0" smtClean="0">
                <a:solidFill>
                  <a:srgbClr val="FF0000"/>
                </a:solidFill>
              </a:rPr>
              <a:t>Ex 1</a:t>
            </a:r>
            <a:r>
              <a:rPr lang="en-US" sz="2800" dirty="0" smtClean="0"/>
              <a:t> :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A	2. B	   3. B	    4. D	      5. A</a:t>
            </a:r>
          </a:p>
          <a:p>
            <a:pPr marL="342900" indent="-342900"/>
            <a:r>
              <a:rPr lang="en-US" sz="2800" u="sng" dirty="0" smtClean="0">
                <a:solidFill>
                  <a:srgbClr val="FF0000"/>
                </a:solidFill>
              </a:rPr>
              <a:t>EX2</a:t>
            </a:r>
            <a:r>
              <a:rPr lang="en-US" sz="2800" dirty="0" smtClean="0"/>
              <a:t>: </a:t>
            </a:r>
          </a:p>
          <a:p>
            <a:pPr marL="342900" indent="-342900"/>
            <a:r>
              <a:rPr lang="en-US" sz="2800" dirty="0" smtClean="0"/>
              <a:t>         1.A : like      2. B: some      3.C : to 	</a:t>
            </a:r>
          </a:p>
          <a:p>
            <a:pPr marL="342900" indent="-342900"/>
            <a:r>
              <a:rPr lang="en-US" sz="2800" dirty="0" smtClean="0"/>
              <a:t> </a:t>
            </a:r>
            <a:r>
              <a:rPr lang="en-US" sz="2800" dirty="0" smtClean="0"/>
              <a:t>       4.D: for   	5 . D: favorite</a:t>
            </a:r>
          </a:p>
          <a:p>
            <a:pPr marL="342900" indent="-342900"/>
            <a:r>
              <a:rPr lang="en-US" sz="2800" i="1" dirty="0" smtClean="0">
                <a:solidFill>
                  <a:srgbClr val="FF0000"/>
                </a:solidFill>
              </a:rPr>
              <a:t> Ex 3 </a:t>
            </a:r>
            <a:r>
              <a:rPr lang="en-US" sz="2800" dirty="0" smtClean="0"/>
              <a:t>: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True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False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False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True</a:t>
            </a:r>
          </a:p>
          <a:p>
            <a:pPr marL="800100" lvl="1" indent="-342900">
              <a:buAutoNum type="arabicPeriod"/>
            </a:pPr>
            <a:r>
              <a:rPr lang="en-US" sz="2800" dirty="0" smtClean="0"/>
              <a:t>False</a:t>
            </a:r>
          </a:p>
          <a:p>
            <a:pPr marL="342900" indent="-342900"/>
            <a:r>
              <a:rPr lang="en-US" sz="2800" dirty="0" smtClean="0"/>
              <a:t>		</a:t>
            </a:r>
            <a:r>
              <a:rPr lang="en-US" dirty="0" smtClean="0"/>
              <a:t>		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2954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Chúc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em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giỏi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167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UNIT 10 : STAYING HEALTHY Part C : My Favorite food 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: STAYING HEALTHY PART C :</dc:title>
  <dc:creator>win 7</dc:creator>
  <cp:lastModifiedBy>win 7</cp:lastModifiedBy>
  <cp:revision>17</cp:revision>
  <dcterms:created xsi:type="dcterms:W3CDTF">2020-04-05T08:10:39Z</dcterms:created>
  <dcterms:modified xsi:type="dcterms:W3CDTF">2020-04-05T09:47:20Z</dcterms:modified>
</cp:coreProperties>
</file>