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92" autoAdjust="0"/>
    <p:restoredTop sz="94660"/>
  </p:normalViewPr>
  <p:slideViewPr>
    <p:cSldViewPr snapToGrid="0">
      <p:cViewPr>
        <p:scale>
          <a:sx n="70" d="100"/>
          <a:sy n="70" d="100"/>
        </p:scale>
        <p:origin x="61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57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4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2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6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19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5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5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364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2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C9FE7-1B07-419C-8742-BEAE7F1F43D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2217D-B49D-4754-967A-566180287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3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8091" y="587828"/>
            <a:ext cx="9810206" cy="2351314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Al ; SO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 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KOH 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CO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PbO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KMnO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NO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	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8549" y="3384645"/>
            <a:ext cx="32754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61881" y="3523397"/>
            <a:ext cx="32754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FeO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PbO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50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8674" y="530440"/>
            <a:ext cx="59777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666124"/>
              </p:ext>
            </p:extLst>
          </p:nvPr>
        </p:nvGraphicFramePr>
        <p:xfrm>
          <a:off x="1678674" y="1330654"/>
          <a:ext cx="8543499" cy="5097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0733">
                  <a:extLst>
                    <a:ext uri="{9D8B030D-6E8A-4147-A177-3AD203B41FA5}">
                      <a16:colId xmlns:a16="http://schemas.microsoft.com/office/drawing/2014/main" val="3443659282"/>
                    </a:ext>
                  </a:extLst>
                </a:gridCol>
                <a:gridCol w="1117714">
                  <a:extLst>
                    <a:ext uri="{9D8B030D-6E8A-4147-A177-3AD203B41FA5}">
                      <a16:colId xmlns:a16="http://schemas.microsoft.com/office/drawing/2014/main" val="964528269"/>
                    </a:ext>
                  </a:extLst>
                </a:gridCol>
                <a:gridCol w="3174582">
                  <a:extLst>
                    <a:ext uri="{9D8B030D-6E8A-4147-A177-3AD203B41FA5}">
                      <a16:colId xmlns:a16="http://schemas.microsoft.com/office/drawing/2014/main" val="2909046984"/>
                    </a:ext>
                  </a:extLst>
                </a:gridCol>
                <a:gridCol w="1681996">
                  <a:extLst>
                    <a:ext uri="{9D8B030D-6E8A-4147-A177-3AD203B41FA5}">
                      <a16:colId xmlns:a16="http://schemas.microsoft.com/office/drawing/2014/main" val="874471548"/>
                    </a:ext>
                  </a:extLst>
                </a:gridCol>
                <a:gridCol w="1818474">
                  <a:extLst>
                    <a:ext uri="{9D8B030D-6E8A-4147-A177-3AD203B41FA5}">
                      <a16:colId xmlns:a16="http://schemas.microsoft.com/office/drawing/2014/main" val="488485125"/>
                    </a:ext>
                  </a:extLst>
                </a:gridCol>
              </a:tblGrid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CTHH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gọi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 axit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 bazơ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7452654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24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3013171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24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4327612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994411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1749980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(III)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1144519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Nhôm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3521137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Đinitơ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pentaoxit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4122414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Kẽm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5002571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Kali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8491751"/>
                  </a:ext>
                </a:extLst>
              </a:tr>
            </a:tbl>
          </a:graphicData>
        </a:graphic>
      </p:graphicFrame>
      <p:sp>
        <p:nvSpPr>
          <p:cNvPr id="10" name="Rectangle 49"/>
          <p:cNvSpPr>
            <a:spLocks noChangeArrowheads="1"/>
          </p:cNvSpPr>
          <p:nvPr/>
        </p:nvSpPr>
        <p:spPr bwMode="auto">
          <a:xfrm>
            <a:off x="7466687" y="1932435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1" name="Rectangle 49"/>
          <p:cNvSpPr>
            <a:spLocks noChangeArrowheads="1"/>
          </p:cNvSpPr>
          <p:nvPr/>
        </p:nvSpPr>
        <p:spPr bwMode="auto">
          <a:xfrm>
            <a:off x="7466686" y="2435038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2" name="Rectangle 49"/>
          <p:cNvSpPr>
            <a:spLocks noChangeArrowheads="1"/>
          </p:cNvSpPr>
          <p:nvPr/>
        </p:nvSpPr>
        <p:spPr bwMode="auto">
          <a:xfrm>
            <a:off x="9054377" y="2894708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3" name="Rectangle 49"/>
          <p:cNvSpPr>
            <a:spLocks noChangeArrowheads="1"/>
          </p:cNvSpPr>
          <p:nvPr/>
        </p:nvSpPr>
        <p:spPr bwMode="auto">
          <a:xfrm>
            <a:off x="9045277" y="3393757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4" name="Rectangle 49"/>
          <p:cNvSpPr>
            <a:spLocks noChangeArrowheads="1"/>
          </p:cNvSpPr>
          <p:nvPr/>
        </p:nvSpPr>
        <p:spPr bwMode="auto">
          <a:xfrm>
            <a:off x="9089632" y="3927815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5" name="Rectangle 49"/>
          <p:cNvSpPr>
            <a:spLocks noChangeArrowheads="1"/>
          </p:cNvSpPr>
          <p:nvPr/>
        </p:nvSpPr>
        <p:spPr bwMode="auto">
          <a:xfrm>
            <a:off x="9077122" y="4443675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6" name="Rectangle 49"/>
          <p:cNvSpPr>
            <a:spLocks noChangeArrowheads="1"/>
          </p:cNvSpPr>
          <p:nvPr/>
        </p:nvSpPr>
        <p:spPr bwMode="auto">
          <a:xfrm>
            <a:off x="7276980" y="4934943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7" name="Rectangle 49"/>
          <p:cNvSpPr>
            <a:spLocks noChangeArrowheads="1"/>
          </p:cNvSpPr>
          <p:nvPr/>
        </p:nvSpPr>
        <p:spPr bwMode="auto">
          <a:xfrm>
            <a:off x="9032768" y="5475396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8" name="Rectangle 49"/>
          <p:cNvSpPr>
            <a:spLocks noChangeArrowheads="1"/>
          </p:cNvSpPr>
          <p:nvPr/>
        </p:nvSpPr>
        <p:spPr bwMode="auto">
          <a:xfrm>
            <a:off x="9054377" y="5974445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22611" y="1813679"/>
            <a:ext cx="2060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85146" y="2358688"/>
            <a:ext cx="2402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58865" y="3385878"/>
            <a:ext cx="2369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(II)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63041" y="2894708"/>
            <a:ext cx="1924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(II)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2131" y="3927815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65777" y="4389480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52130" y="4902547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52129" y="5443000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52128" y="5933593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46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69,75%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46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đvC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96454" y="1522107"/>
            <a:ext cx="9799092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0" lang="en-US" altLang="en-US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Theo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	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xM</a:t>
            </a:r>
            <a:r>
              <a:rPr kumimoji="0" lang="en-US" altLang="en-US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+ 16y  =  46.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	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=&gt; y =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x . M</a:t>
            </a:r>
            <a:r>
              <a:rPr kumimoji="0" lang="en-US" alt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14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thoả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mãn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 = 1 =&gt; M</a:t>
            </a:r>
            <a:r>
              <a:rPr kumimoji="0" lang="en-US" alt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14.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NO</a:t>
            </a:r>
            <a:r>
              <a:rPr kumimoji="0" lang="en-US" alt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 =              = 2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Þ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46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32 = 14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</a:p>
        </p:txBody>
      </p:sp>
      <p:pic>
        <p:nvPicPr>
          <p:cNvPr id="4098" name="Picture 2" descr="C:\Users\admin\AppData\Local\Temp\ksohtml9700\wps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0502" y="2511189"/>
            <a:ext cx="1627517" cy="63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dmin\AppData\Local\Temp\ksohtml9700\wps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500" y="4384936"/>
            <a:ext cx="994167" cy="473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60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174</Words>
  <Application>Microsoft Office PowerPoint</Application>
  <PresentationFormat>Widescreen</PresentationFormat>
  <Paragraphs>92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Wingdings 2</vt:lpstr>
      <vt:lpstr>Office Theme</vt:lpstr>
      <vt:lpstr>Câu 1. Cho công thức hoá học của các chất : MgO ; Al ; SO2 ; S ; HCl ; KOH ; FeO ; CO2 ; Pb ; PbO2 ; P2O5 ; KMnO4 ; N2 ; CuO ; NO2. Hãy cho biết các công thức hoá học biểu diễn :  a) oxit axit.  b) oxit bazơ.</vt:lpstr>
      <vt:lpstr>PowerPoint Presentation</vt:lpstr>
      <vt:lpstr>Câu 3.  Lập công thức oxit của một nguyên tố, trong đó oxi chiếm 69,75% về khối lượng và oxit có phân tử khối 46 đvC.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Câu 1. Cho công thức hoá học của các chất : MgO ; Al ; SO2 ; S ; HCl ; KOH ; FeO ; CO2 ; Pb ; PbO2 ; P2O5 ; KMnO4 ; N2 ; CuO ; NO2. Hãy cho biết các công thức hoá học biểu diễn :  a) oxit axit.  b) oxit bazơ.</dc:title>
  <dc:creator>admin</dc:creator>
  <cp:lastModifiedBy>admin</cp:lastModifiedBy>
  <cp:revision>10</cp:revision>
  <dcterms:created xsi:type="dcterms:W3CDTF">2020-04-01T01:31:13Z</dcterms:created>
  <dcterms:modified xsi:type="dcterms:W3CDTF">2020-04-01T03:54:22Z</dcterms:modified>
</cp:coreProperties>
</file>