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61" r:id="rId6"/>
    <p:sldId id="262" r:id="rId7"/>
    <p:sldId id="273" r:id="rId8"/>
    <p:sldId id="274" r:id="rId9"/>
    <p:sldId id="272" r:id="rId10"/>
    <p:sldId id="284" r:id="rId11"/>
    <p:sldId id="278" r:id="rId12"/>
    <p:sldId id="277" r:id="rId13"/>
    <p:sldId id="279" r:id="rId14"/>
    <p:sldId id="275" r:id="rId15"/>
    <p:sldId id="276" r:id="rId16"/>
    <p:sldId id="281" r:id="rId17"/>
    <p:sldId id="282" r:id="rId18"/>
    <p:sldId id="285" r:id="rId19"/>
    <p:sldId id="283" r:id="rId20"/>
    <p:sldId id="286" r:id="rId21"/>
    <p:sldId id="259" r:id="rId22"/>
    <p:sldId id="268" r:id="rId23"/>
    <p:sldId id="269" r:id="rId24"/>
    <p:sldId id="280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Tổng đoàn Sao Bắc Đẩu :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344042"/>
            <a:ext cx="10169012" cy="743064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4038600" cy="762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25: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90800"/>
            <a:ext cx="6096000" cy="762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 TRÍ LỀU TRẠI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3434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CỔNG TRẠI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Diễn đàn Tin học Công nghệ - Vforum.v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3962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3" descr="Tổng hợp những mẫu cổng trại đẹp và dễ làm nhất - Quantrimang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2590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9 . Mẫu Cổng Trại Đẹp - gdptnuocng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990600"/>
            <a:ext cx="2209800" cy="243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1" descr="Thiết kế cổng trại sinh viên, cho thuê cổng trại giá rẻ tại Hà Nội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57600"/>
            <a:ext cx="3733800" cy="294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8" name="AutoShape 2" descr="Làm cổng tr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Làm cổng tr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Làm cổng trạ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28600"/>
            <a:ext cx="3048000" cy="318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ẽ tranh trang trí lều trại lớp 8 - Mẫu hình ảnh cổng trại hè đẹp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886200" cy="2964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6" name="Picture 4" descr="27 mẫu cổng trại đẹp đơn giản chào mừng ngày 26/3 - Acquav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"/>
            <a:ext cx="39624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0" name="Picture 8" descr="Tổng hợp 20 mẫu cổng trại đẹp nhất 2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3962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2" name="Picture 10" descr="Học sinh dựng cổng trại thành đám cưới quê, cặp đôi &quot;cô dâu - chú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0"/>
            <a:ext cx="40386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ong hình ảnh có thể có: 4 người,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7201"/>
            <a:ext cx="3962400" cy="579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Trong hình ảnh có thể có: một hoặc nhiều người và ngoài trờ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4607999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Trong hình ảnh có thể có: 3 người, mọi người đang cười, mọi người trên sân khấu, mọi người đang đứng và ngoài trờ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45720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D:\NHUNG\nhung\NHUNG\hinh\LEU TRAI\DSCN0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3886200" cy="1943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D:\NHUNG\nhung\NHUNG\hinh\LEU TRAI\2014-01-23 09.34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D:\NHUNG\nhung\NHUNG\hinh\LEU TRAI\2014-01-23 09.36.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3733800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D:\NHUNG\nhung\NHUNG\hinh\LEU TRAI\2014-01-23 09.37.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62414"/>
            <a:ext cx="3810000" cy="2004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 descr="D:\NHUNG\nhung\NHUNG\hinh\LEU TRAI\2014-01-23 09.38.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19600"/>
            <a:ext cx="38862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_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_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493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II/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Cách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lều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ỹ năng lều trại: Các bước để tổ chức một kỳ cắm trạ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000"/>
            <a:ext cx="4114800" cy="2941600"/>
          </a:xfrm>
          <a:prstGeom prst="rect">
            <a:avLst/>
          </a:prstGeom>
          <a:noFill/>
        </p:spPr>
      </p:pic>
      <p:pic>
        <p:nvPicPr>
          <p:cNvPr id="31748" name="Picture 4" descr="Hướng dẫn cách dựng trại hình chữ nhật - Thế Giới Túi Ngủ - Cử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79935"/>
            <a:ext cx="4114800" cy="2820865"/>
          </a:xfrm>
          <a:prstGeom prst="rect">
            <a:avLst/>
          </a:prstGeom>
          <a:noFill/>
        </p:spPr>
      </p:pic>
      <p:pic>
        <p:nvPicPr>
          <p:cNvPr id="31750" name="Picture 6" descr="Lều cắm trại 1 lớp tự bung MT0801 (6 - 8 người) - META.v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4349164" cy="2895600"/>
          </a:xfrm>
          <a:prstGeom prst="rect">
            <a:avLst/>
          </a:prstGeom>
          <a:noFill/>
        </p:spPr>
      </p:pic>
      <p:pic>
        <p:nvPicPr>
          <p:cNvPr id="31752" name="Picture 8" descr="Order đặt hàng trung quốc uy tí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4191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543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III/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Thực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hành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		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	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			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 bwMode="auto">
          <a:xfrm>
            <a:off x="990600" y="3352800"/>
            <a:ext cx="761999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Lưu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ý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ý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nặng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_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màu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tìm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màu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19400" y="1524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2133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9038"/>
            <a:ext cx="8458200" cy="868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667000"/>
            <a:ext cx="77724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GIẤY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4290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 TRẠI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Soạn mĩ thuật lớp 8 Bài 25: Vẽ trang trí – Trang trí liều trạ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422643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6" name="AutoShape 8" descr="Vẽ tranh trang trí lều trại lớp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Nhi Mẫn (dieunguyen452003) trên Pinte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4267200" cy="24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5" name="Picture 17" descr="D:\NHUNG\nhung\NHUNG\hinh\LEU TRAI\tranh-trai-he-dep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"/>
            <a:ext cx="3505200" cy="188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6" name="Picture 18" descr="D:\NHUNG\nhung\NHUNG\hinh\LEU TRAI\bcc72341c43176089882602fb6da4f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362200"/>
            <a:ext cx="3429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343400"/>
            <a:ext cx="3352799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TRANG TRÍ LỀU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Tiết 25: Tranh TRANG TRÍ LỀU TRẠI (MT8) - Bài vẽ của học sin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3400"/>
            <a:ext cx="4217504" cy="298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6" descr="Mĩ thuật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276600" cy="287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3733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Vẽ Tay Cắm Trại Lều Du Lịch, Liệu, Lều, Phiêu Lưu miễn phí tải tập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962400"/>
            <a:ext cx="284853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trại hè phiêu lưu phim hoạt hình lều vector Hình ảnh | Định dạng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419600"/>
            <a:ext cx="2209800" cy="175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610600" cy="4648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MỤC TIÊU: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9038"/>
            <a:ext cx="8458200" cy="868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667000"/>
            <a:ext cx="77724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MÔ HÌNH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ô hình cổng trại 07 - Tư liệu tham khảo - Nguyễn Quốc Hộ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3924300" cy="293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Mô hình cổng trại 01 - Mô hình cổng trại - Nguyễn Quốc Hộ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3810000" cy="504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 descr="ĐỜI SỐNG TRẠI: Cổng trại - phầ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9600"/>
            <a:ext cx="3952612" cy="269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1" name="AutoShape 17" descr="Tổng hợp những mẫu cổng trại đẹp và dễ làm nhất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AutoShape 19" descr="Tổng hợp những mẫu cổng trại đẹp và dễ làm nhất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Tổng hợp những mẫu cổng trại đẹp và dễ làm nhất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AutoShape 23" descr="Tổng hợp những mẫu cổng trại đẹp và dễ làm nhất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AutoShape 29" descr="Tổng hợp những mẫu cổng trại đẹp và dễ làm nhất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AutoShape 35" descr="Tổng hợp những mẫu cổng trại đẹp và dễ làm nhất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46482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CỔNG TRẠI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ổng đoàn Sao Bắc Đẩ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78512"/>
            <a:ext cx="3276600" cy="481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5" descr="Tổng đoàn Sao Bắc Đẩu :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33400"/>
            <a:ext cx="3810000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Tổng đoàn Sao Bắc Đẩ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603088"/>
            <a:ext cx="3810000" cy="284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46482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CỔNG TRẠI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Tổng đoàn Sao Bắc Đẩ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52399" y="1752600"/>
            <a:ext cx="4876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3" descr="Tổng đoàn Sao Bắc Đẩu :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19200"/>
            <a:ext cx="4572000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2600" y="427038"/>
            <a:ext cx="4648200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 hình CỔNG TRẠI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D:\NHUNG\nhung\NHUNG\hinh\LEU TRAI\IMG_2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352800"/>
            <a:ext cx="3962400" cy="299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9" descr="D:\NHUNG\nhung\NHUNG\hinh\LEU TRAI\IMG_2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3962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1" descr="D:\NHUNG\nhung\NHUNG\hinh\LEU TRAI\IMG_2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04800"/>
            <a:ext cx="3827966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4876800" cy="1477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CỔNG TRẠI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LỀU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990600"/>
            <a:ext cx="8153400" cy="464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GHI CHÚ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  <a:endParaRPr kumimoji="0" lang="nl-NL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Em hãy vẽ theo yêu cầu bài tập Trang</a:t>
            </a:r>
            <a:r>
              <a:rPr kumimoji="0" lang="nl-NL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trí  cổng trại và lều.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Nội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dung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chọn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Chụp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gởi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qua email :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Lưuý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: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nhớ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ghi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họ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tên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lớp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sinh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hồi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giáo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Mail (truonghongnhung82@gmail.com)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vi-VN" sz="2800" dirty="0" smtClean="0">
                <a:solidFill>
                  <a:srgbClr val="FF0000"/>
                </a:solidFill>
              </a:rPr>
              <a:t>I/ </a:t>
            </a:r>
            <a:r>
              <a:rPr lang="vi-VN" sz="2800" u="sng" dirty="0" smtClean="0">
                <a:solidFill>
                  <a:srgbClr val="FF0000"/>
                </a:solidFill>
              </a:rPr>
              <a:t>Quan sát và nhận xét: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119063" indent="1588">
              <a:buNone/>
            </a:pP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lều</a:t>
            </a:r>
            <a:r>
              <a:rPr lang="en-US" dirty="0" smtClean="0"/>
              <a:t> </a:t>
            </a:r>
            <a:r>
              <a:rPr lang="en-US" dirty="0" err="1" smtClean="0"/>
              <a:t>trại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TNTP HCM,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,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dịp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>.</a:t>
            </a:r>
          </a:p>
          <a:p>
            <a:pPr marL="119063" indent="1588">
              <a:buNone/>
            </a:pPr>
            <a:r>
              <a:rPr lang="en-US" dirty="0" smtClean="0"/>
              <a:t>_ </a:t>
            </a:r>
            <a:r>
              <a:rPr lang="en-US" dirty="0" err="1" smtClean="0"/>
              <a:t>Lều</a:t>
            </a:r>
            <a:r>
              <a:rPr lang="en-US" dirty="0" smtClean="0"/>
              <a:t> </a:t>
            </a:r>
            <a:r>
              <a:rPr lang="en-US" dirty="0" err="1" smtClean="0"/>
              <a:t>trại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ở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thoáng</a:t>
            </a:r>
            <a:r>
              <a:rPr lang="en-US" dirty="0" smtClean="0"/>
              <a:t>,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.</a:t>
            </a:r>
          </a:p>
          <a:p>
            <a:pPr marL="119063" indent="1588">
              <a:buNone/>
            </a:pPr>
            <a:r>
              <a:rPr lang="en-US" dirty="0" smtClean="0"/>
              <a:t>_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trại</a:t>
            </a:r>
            <a:r>
              <a:rPr lang="en-US" dirty="0" smtClean="0"/>
              <a:t> </a:t>
            </a:r>
            <a:r>
              <a:rPr lang="en-US" dirty="0" err="1" smtClean="0"/>
              <a:t>nhộn</a:t>
            </a:r>
            <a:r>
              <a:rPr lang="en-US" dirty="0" smtClean="0"/>
              <a:t> </a:t>
            </a:r>
            <a:r>
              <a:rPr lang="en-US" dirty="0" err="1" smtClean="0"/>
              <a:t>nhịp</a:t>
            </a:r>
            <a:r>
              <a:rPr lang="en-US" dirty="0" smtClean="0"/>
              <a:t>,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. </a:t>
            </a:r>
            <a:r>
              <a:rPr lang="en-US" dirty="0" err="1" smtClean="0"/>
              <a:t>Lều</a:t>
            </a:r>
            <a:r>
              <a:rPr lang="en-US" dirty="0" smtClean="0"/>
              <a:t> </a:t>
            </a:r>
            <a:r>
              <a:rPr lang="en-US" dirty="0" err="1" smtClean="0"/>
              <a:t>trại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,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3400" y="3810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gồm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khuôn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lang="en-US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 Chi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gồm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ội trại chào mừng ngày thành lập Đoàn 26/3 - ThotNot.com Foru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57150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4267200"/>
            <a:ext cx="2133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Cổng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971800"/>
            <a:ext cx="1447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334000" y="3506788"/>
            <a:ext cx="1752600" cy="74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124200" y="3276600"/>
            <a:ext cx="35814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1524000"/>
            <a:ext cx="2209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Khuôn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viên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172200" y="21336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0" y="5562600"/>
            <a:ext cx="19812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133600" y="5638800"/>
            <a:ext cx="46482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ẫu cổng trại đẹp, Top mô hình cổng trại 26/3, 20/11, về biển đ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71255"/>
            <a:ext cx="4038600" cy="2610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Tổng hợp các mẫu cổng trại đẹp dễ làm nhất cho bạn - Tin giải trí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4114800" cy="2659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6" descr="Vẽ tranh trang trí lều trại lớp 8 - Mẫu hình ảnh cổng trại hè đẹp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86" y="3733800"/>
            <a:ext cx="4107414" cy="2829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40" name="Picture 8" descr="50+ Hình ảnh cổng trại đẹp và mới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33800"/>
            <a:ext cx="4114800" cy="2876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676400" y="228600"/>
            <a:ext cx="6553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TRÍ CỔNG TRẠI CÂN XỨNG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5259647" y="5179754"/>
            <a:ext cx="2743200" cy="36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144847" y="5179754"/>
            <a:ext cx="2743200" cy="36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1000 mẫu cổng trại đẹp dễ làm dành cho hội trại 26/3 mới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Top 6 mẫu cổng trại đẹp thiết kế đơn giản độc đáo mà ý nghĩa nhấ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Top 6 mẫu cổng trại đẹp thiết kế đơn giản độc đáo mà ý nghĩa nhấ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8" name="Picture 12" descr="Top 6 mẫu cổng trại đẹp thiết kế đơn giản độc đáo mà ý nghĩa nhấ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4114800" cy="2433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70" name="Picture 14" descr="Những mẫu cổng trại đẹp và độc đáo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37338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781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TRÍ CỔNG TRẠI KHÔNG CÂN XỨNG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50+ Hình ảnh cổng trại đẹp và mới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50+ Hình ảnh cổng trại đẹp và mới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50+ Hình ảnh cổng trại đẹp và mới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 descr="D:\NHUNG\nhung\NHUNG\hinh\LEU TRAI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86200"/>
            <a:ext cx="41148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6" descr="Tổng hợp 20 mẫu cổng trại đẹp nhất 2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3733800" cy="2533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pa-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I/ 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Quan sát và nhận xét: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_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_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493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II/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Cách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trí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lều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trại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D:\NHUNG\nhung\NHUNG\hinh\LEU TRAI\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6096000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1371600"/>
            <a:ext cx="3429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TRẠI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31893"/>
            <a:ext cx="16002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 TƯỢNG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4330005"/>
            <a:ext cx="16002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KHẨU HIỆU TRẠI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2017693"/>
            <a:ext cx="1676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 TRÍ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705100" y="3238500"/>
            <a:ext cx="25146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019801" y="5332411"/>
            <a:ext cx="1219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rot="10800000" flipV="1">
            <a:off x="5638800" y="2494746"/>
            <a:ext cx="1447800" cy="16962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4707" y="3048806"/>
            <a:ext cx="1560495" cy="1142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00200" y="381000"/>
            <a:ext cx="52578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Trang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trí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cổng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338</TotalTime>
  <Words>392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TRANG TRÍ LỀU TRẠI</vt:lpstr>
      <vt:lpstr>I/ MỤC TIÊU: Hs hiểu vì sao cần trang trí lều trại, trang trí cổng trại. Biết cách trang trí và trang trí được cổng trại hoặc lều trại theo ý thích. Hs gắn bó với sinh hoạt tập thể. </vt:lpstr>
      <vt:lpstr>I/ Quan sát và nhận xét: </vt:lpstr>
      <vt:lpstr>Slide 4</vt:lpstr>
      <vt:lpstr>Slide 5</vt:lpstr>
      <vt:lpstr>Slide 6</vt:lpstr>
      <vt:lpstr>+ Hình thức trang trí:   Cổng trại và lều (hình dáng)  Trang trí (hình vẽ, màu sắc)  + Nguyên vật liệu trang trí: sử dụng nguyên vật liệu đa dạng, sẵn có(lá cây, pa-nô, giấy màu, vải…)  </vt:lpstr>
      <vt:lpstr>II/ Cách trang trí lều trại : </vt:lpstr>
      <vt:lpstr>Slide 9</vt:lpstr>
      <vt:lpstr>CỔNG TRẠI </vt:lpstr>
      <vt:lpstr>Slide 11</vt:lpstr>
      <vt:lpstr>Slide 12</vt:lpstr>
      <vt:lpstr>Slide 13</vt:lpstr>
      <vt:lpstr>II/ Cách trang trí lều trại : </vt:lpstr>
      <vt:lpstr>Slide 15</vt:lpstr>
      <vt:lpstr>III/ Thực hành: Trang trí cổng trại và lều trại _Học sinh có 2 hình thức làm bài trang trí lều trại:     Hình thức 1: Vẽ trên Giấy.     Hoặc     Hình thức 2: Làm mô hình _ Thời gian làm 2 tuần.</vt:lpstr>
      <vt:lpstr>Một số bài mẫu về trang trí lều và trại</vt:lpstr>
      <vt:lpstr>CỔNG TRẠI</vt:lpstr>
      <vt:lpstr>TRANG TRÍ LỀU</vt:lpstr>
      <vt:lpstr>Một số bài mẫu về trang trí lều và trại</vt:lpstr>
      <vt:lpstr>Mô hình CỔNG TRẠI</vt:lpstr>
      <vt:lpstr>Mô hình CỔNG TRẠI</vt:lpstr>
      <vt:lpstr>Slide 23</vt:lpstr>
      <vt:lpstr>Mô hình CỔNG TRẠI và LỀU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TRANG TRÍ LỀU TRẠI</dc:title>
  <dc:creator>Admin</dc:creator>
  <cp:lastModifiedBy>Admin</cp:lastModifiedBy>
  <cp:revision>51</cp:revision>
  <dcterms:created xsi:type="dcterms:W3CDTF">2006-08-16T00:00:00Z</dcterms:created>
  <dcterms:modified xsi:type="dcterms:W3CDTF">2020-04-16T05:31:37Z</dcterms:modified>
</cp:coreProperties>
</file>